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  <p:sldMasterId id="2147483841" r:id="rId2"/>
    <p:sldMasterId id="2147483971" r:id="rId3"/>
    <p:sldMasterId id="2147484173" r:id="rId4"/>
  </p:sldMasterIdLst>
  <p:sldIdLst>
    <p:sldId id="256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4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4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6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36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81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22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76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70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50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9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90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35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20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451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739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984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548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918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044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0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0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176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933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005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66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287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488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783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208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885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83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2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83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193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745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078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09992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291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1290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217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679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2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1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5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4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4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  <p:sldLayoutId id="2147484185" r:id="rId12"/>
    <p:sldLayoutId id="2147484186" r:id="rId13"/>
    <p:sldLayoutId id="2147484187" r:id="rId14"/>
    <p:sldLayoutId id="2147484188" r:id="rId15"/>
    <p:sldLayoutId id="21474841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203063" y="2824921"/>
            <a:ext cx="9727680" cy="1427570"/>
          </a:xfrm>
        </p:spPr>
        <p:txBody>
          <a:bodyPr>
            <a:normAutofit/>
          </a:bodyPr>
          <a:lstStyle/>
          <a:p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Java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Inheritance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30447" y="664479"/>
            <a:ext cx="3635829" cy="134794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6000"/>
              </a:srgbClr>
            </a:outerShdw>
            <a:reflection endPos="0" dir="5400000" sy="-100000" algn="bl" rotWithShape="0"/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cs typeface="Khmer OS System" panose="02000500000000020004" pitchFamily="2" charset="0"/>
              </a:rPr>
              <a:t>Java</a:t>
            </a:r>
            <a:endParaRPr lang="en-US" sz="8800" dirty="0">
              <a:solidFill>
                <a:schemeClr val="tx2">
                  <a:lumMod val="60000"/>
                  <a:lumOff val="40000"/>
                </a:schemeClr>
              </a:solidFill>
              <a:latin typeface="Algerian" panose="04020705040A02060702" pitchFamily="82" charset="0"/>
              <a:cs typeface="Khmer OS System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9818" y="5025265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m-KH" sz="1600" dirty="0" smtClean="0">
                <a:latin typeface="Khmer OS System" pitchFamily="2" charset="0"/>
                <a:cs typeface="Khmer OS System" pitchFamily="2" charset="0"/>
              </a:rPr>
              <a:t>រៀបរៀង</a:t>
            </a:r>
            <a:r>
              <a:rPr lang="ca-ES" sz="1600" dirty="0" smtClean="0">
                <a:latin typeface="Khmer OS System" pitchFamily="2" charset="0"/>
                <a:cs typeface="Khmer OS System" pitchFamily="2" charset="0"/>
              </a:rPr>
              <a:t>ដោយ</a:t>
            </a:r>
            <a:r>
              <a:rPr lang="km-KH" sz="1600" dirty="0" smtClean="0">
                <a:latin typeface="Khmer OS System" pitchFamily="2" charset="0"/>
                <a:cs typeface="Khmer OS System" pitchFamily="2" charset="0"/>
              </a:rPr>
              <a:t>លោក</a:t>
            </a:r>
            <a:r>
              <a:rPr lang="en-US" sz="1600" dirty="0" smtClean="0">
                <a:latin typeface="Khmer OS System" pitchFamily="2" charset="0"/>
                <a:cs typeface="Khmer OS System" pitchFamily="2" charset="0"/>
              </a:rPr>
              <a:t>:</a:t>
            </a:r>
            <a:r>
              <a:rPr lang="ca-ES" sz="1600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km-KH" sz="1600" dirty="0" smtClean="0">
                <a:latin typeface="Khmer OS System" pitchFamily="2" charset="0"/>
                <a:cs typeface="Khmer OS System" pitchFamily="2" charset="0"/>
              </a:rPr>
              <a:t>ជុំម​​​ សុបញ្ញាពេជ្រ</a:t>
            </a:r>
            <a:endParaRPr lang="km-KH" sz="1600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150000"/>
              </a:lnSpc>
            </a:pPr>
            <a:r>
              <a:rPr lang="ca-ES" sz="1600" dirty="0" smtClean="0">
                <a:latin typeface="Khmer OS System" pitchFamily="2" charset="0"/>
                <a:cs typeface="Khmer OS System" pitchFamily="2" charset="0"/>
              </a:rPr>
              <a:t>លេខទូរសព្ទ័ៈ </a:t>
            </a:r>
            <a:r>
              <a:rPr lang="km-KH" sz="1600" dirty="0" smtClean="0">
                <a:latin typeface="Khmer OS System" pitchFamily="2" charset="0"/>
                <a:cs typeface="Khmer OS System" pitchFamily="2" charset="0"/>
              </a:rPr>
              <a:t>010​ 890 024</a:t>
            </a:r>
            <a:endParaRPr lang="ca-ES" sz="1600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150000"/>
              </a:lnSpc>
            </a:pPr>
            <a:r>
              <a:rPr lang="ca-ES" sz="1600" dirty="0" smtClean="0">
                <a:latin typeface="Khmer OS System" pitchFamily="2" charset="0"/>
                <a:cs typeface="Khmer OS System" pitchFamily="2" charset="0"/>
              </a:rPr>
              <a:t>E-mail</a:t>
            </a:r>
            <a:r>
              <a:rPr lang="en-US" sz="1600" smtClean="0">
                <a:latin typeface="Khmer OS System" pitchFamily="2" charset="0"/>
                <a:cs typeface="Khmer OS System" pitchFamily="2" charset="0"/>
              </a:rPr>
              <a:t>: </a:t>
            </a:r>
            <a:r>
              <a:rPr lang="en-US" sz="1600" smtClean="0">
                <a:latin typeface="Khmer OS System" pitchFamily="2" charset="0"/>
                <a:cs typeface="Khmer OS System" pitchFamily="2" charset="0"/>
              </a:rPr>
              <a:t>sopanhapich.chum@gmail.com</a:t>
            </a:r>
            <a:endParaRPr lang="en-US" sz="1600" dirty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8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Inheritance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Inheritance: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គឺជាការអនុញ្ញាតិអោយ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ទទួលយក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Property(Fields,Methods)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ទំា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ងអស់មកពី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មួយទៀត យកមកប្រើប្រាស់ ដោយមិនចំាបាច់សរសេ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code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ឡើងវិញតាម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រយៈការ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ប្រើ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Keyword extends (extends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ប្រើសម្រាប់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inherit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ពី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class) or implements ( implements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ប្រើសម្រាប់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inherit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ពី 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interface)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នៅ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class declaration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។</a:t>
            </a:r>
            <a:endParaRPr lang="ca-ES" dirty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200000"/>
              </a:lnSpc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ដែលអាយគេយក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property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មកប្រើត្រូវបាន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គេហៅ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ថា(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super class, base class or parent class)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class ដែល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ទទួល 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property ពីគេត្រូវបានហៅ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ថា 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(sub class, derived class or child class)។</a:t>
            </a:r>
          </a:p>
          <a:p>
            <a:pPr marL="0" indent="0">
              <a:lnSpc>
                <a:spcPts val="3000"/>
              </a:lnSpc>
              <a:buNone/>
            </a:pPr>
            <a:endParaRPr lang="ca-ES" dirty="0" smtClean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3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Inheritance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Inherit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public class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A{</a:t>
            </a:r>
          </a:p>
          <a:p>
            <a:pPr marL="0" indent="0">
              <a:buNone/>
            </a:pP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public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class B extends A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{</a:t>
            </a:r>
          </a:p>
          <a:p>
            <a:pPr marL="0" indent="0">
              <a:buNone/>
            </a:pP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}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public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class C extends A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{</a:t>
            </a:r>
          </a:p>
          <a:p>
            <a:pPr marL="0" indent="0">
              <a:buNone/>
            </a:pP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}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public class D extends B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{</a:t>
            </a:r>
          </a:p>
          <a:p>
            <a:pPr marL="0" indent="0">
              <a:buNone/>
            </a:pP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}</a:t>
            </a:r>
            <a:endParaRPr lang="ca-E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ts val="3000"/>
              </a:lnSpc>
              <a:buNone/>
            </a:pPr>
            <a:endParaRPr lang="ca-ES" dirty="0" smtClean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35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Inheritance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r>
              <a:rPr lang="en-US" dirty="0">
                <a:latin typeface="Khmer OS System" pitchFamily="2" charset="0"/>
                <a:cs typeface="Khmer OS System" pitchFamily="2" charset="0"/>
              </a:rPr>
              <a:t>implements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public interface A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{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}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public class B implements A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{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}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public class C implements A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{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}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public class D extends B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{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}</a:t>
            </a:r>
            <a:endParaRPr lang="ca-ES" dirty="0" smtClean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Inheritance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r>
              <a:rPr lang="en-US" dirty="0">
                <a:latin typeface="Khmer OS System" pitchFamily="2" charset="0"/>
                <a:cs typeface="Khmer OS System" pitchFamily="2" charset="0"/>
              </a:rPr>
              <a:t>Object Oriented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យើងអាច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​និយយាបាន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ថា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A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គឺជា​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base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B 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A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គឺជា​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base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C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A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គឺជា​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base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D </a:t>
            </a:r>
          </a:p>
        </p:txBody>
      </p:sp>
    </p:spTree>
    <p:extLst>
      <p:ext uri="{BB962C8B-B14F-4D97-AF65-F5344CB8AC3E}">
        <p14:creationId xmlns:p14="http://schemas.microsoft.com/office/powerpoint/2010/main" val="106223975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361</TotalTime>
  <Words>227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Century Gothic</vt:lpstr>
      <vt:lpstr>Khmer OS System</vt:lpstr>
      <vt:lpstr>Wingdings 2</vt:lpstr>
      <vt:lpstr>Wingdings 3</vt:lpstr>
      <vt:lpstr>HDOfficeLightV0</vt:lpstr>
      <vt:lpstr>1_HDOfficeLightV0</vt:lpstr>
      <vt:lpstr>2_HDOfficeLightV0</vt:lpstr>
      <vt:lpstr>Wisp</vt:lpstr>
      <vt:lpstr>Java Inheritance</vt:lpstr>
      <vt:lpstr>Inheritance</vt:lpstr>
      <vt:lpstr>Inheritance</vt:lpstr>
      <vt:lpstr>Inheritance</vt:lpstr>
      <vt:lpstr>Inheritance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Border</dc:title>
  <dc:creator>user</dc:creator>
  <cp:lastModifiedBy>PichzZ</cp:lastModifiedBy>
  <cp:revision>61</cp:revision>
  <dcterms:created xsi:type="dcterms:W3CDTF">2015-01-13T09:21:57Z</dcterms:created>
  <dcterms:modified xsi:type="dcterms:W3CDTF">2017-01-22T01:32:33Z</dcterms:modified>
</cp:coreProperties>
</file>