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41" r:id="rId2"/>
    <p:sldMasterId id="2147483971" r:id="rId3"/>
    <p:sldMasterId id="2147484173" r:id="rId4"/>
  </p:sld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3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0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3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8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9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9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1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29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03063" y="2824921"/>
            <a:ext cx="9727680" cy="142757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Overriding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30447" y="664479"/>
            <a:ext cx="3635829" cy="13479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Khmer OS System" panose="02000500000000020004" pitchFamily="2" charset="0"/>
              </a:rPr>
              <a:t>Java</a:t>
            </a:r>
            <a:endParaRPr lang="en-US" sz="88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Khmer OS System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818" y="502526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រៀបរៀង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ដោយ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លោក</a:t>
            </a:r>
            <a:r>
              <a:rPr lang="en-US" sz="1600" smtClean="0">
                <a:latin typeface="Khmer OS System" pitchFamily="2" charset="0"/>
                <a:cs typeface="Khmer OS System" pitchFamily="2" charset="0"/>
              </a:rPr>
              <a:t>:</a:t>
            </a:r>
            <a:r>
              <a:rPr lang="ca-ES" sz="160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មាន លីម៉េង</a:t>
            </a: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លេខទូរសព្ទ័ៈ 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096 6011977</a:t>
            </a:r>
            <a:endParaRPr lang="ca-ES" sz="1600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E-mail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 meanlymeng7@gmail.com</a:t>
            </a:r>
            <a:endParaRPr lang="en-US" sz="1600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Overriding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Overriding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គឺជាការទាញយក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ដែលយើងត្រូវការប្រើប្រាស់ហើយបន្ថែមមុខងារ (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Functionality)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ទៅ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អោយ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ទំាង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នោះ។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Overriding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គឺផ្តល់លទ្ធភាពអាច អោយយើងកំនត់នូវ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Behavior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ជាក់លាក់ទៅអោយ​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sub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មានន័យថា​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sub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អាច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Implement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នូវ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ដែលត្រូវបានគេធ្វើការ​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inherit</a:t>
            </a: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sub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ដែលបានធ្វើការ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inherit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ពី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base class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Overriding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ដើម្បីធ្វើការ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overriding</a:t>
            </a:r>
          </a:p>
          <a:p>
            <a:pPr>
              <a:lnSpc>
                <a:spcPct val="200000"/>
              </a:lnSpc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name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and return type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ត្រូវតែដូចគ្នាទៅនឹង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overridden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Method</a:t>
            </a: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Access Level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នៃ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sub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ត្រូវមានកម្រិតស្មើឬធំជាង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Access Level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overridden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Method</a:t>
            </a:r>
          </a:p>
          <a:p>
            <a:pPr>
              <a:lnSpc>
                <a:spcPct val="200000"/>
              </a:lnSpc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បើ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ណាដែលមិនអាចអោយគេ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Inherit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បានវាក៏មិនអាចអោយគេ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Override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បានដែរ។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Final Mehtod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មិនអាច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Override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បានទេ។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Overriding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2686" y="1645024"/>
            <a:ext cx="10031506" cy="5217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Animal{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protected 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void move(){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 System.out.println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("Animals can move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Dog extends Animal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void move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System..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out.println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("Dogs can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run");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Overriding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2686" y="1645024"/>
            <a:ext cx="10031506" cy="5217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Static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មិនអាច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Override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បានទេ តែអាចប្រកាសម្តងទៀត នៅកន្នុង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sub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Animal{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protected static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void move(){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 System.out.println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("Animals can move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");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Dog extends Animal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static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void move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System.out.println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("Dogs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can run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Overriding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2686" y="1645024"/>
            <a:ext cx="10031506" cy="5217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Sub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ដែលនៅក្នុង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package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ជាមួយ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របស់វាអាចធ្វើការ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Override Method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ណាដែលមិនមែន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ជា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private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ឬ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final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sub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ដែលនៅក្នុង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package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ផ្សេងគ្នាពី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base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របស់វាអាចធ្វើការ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override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ចំពោះ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Method 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ណាដែល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ជា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public 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and protected (Non-Final Method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constructor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មិនអាច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override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បាន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ទេ។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super Keyword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ប្រើសំរាប់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access 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base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5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Overriding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2686" y="1645024"/>
            <a:ext cx="10031506" cy="5217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Ex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Animal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protected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void move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  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System.out.println("Animals can move");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Dog extends Animal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void move(){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  super.move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();//Invokes the base class method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 System.out.println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("Dogs can walk and run");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lnSpc>
                <a:spcPct val="200000"/>
              </a:lnSpc>
              <a:buNone/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0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Overriding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62686" y="1645024"/>
            <a:ext cx="10031506" cy="5217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Ex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MyDemo{</a:t>
            </a:r>
          </a:p>
          <a:p>
            <a:pPr marL="0" indent="0">
              <a:buNone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static void main(String[]args){</a:t>
            </a:r>
          </a:p>
          <a:p>
            <a:pPr marL="0" indent="0">
              <a:buNone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Animal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 = new Dog();//Animal reference but Dog object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a.move();//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r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un the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method in Dog class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672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464</TotalTime>
  <Words>454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HDOfficeLightV0</vt:lpstr>
      <vt:lpstr>1_HDOfficeLightV0</vt:lpstr>
      <vt:lpstr>2_HDOfficeLightV0</vt:lpstr>
      <vt:lpstr>Wisp</vt:lpstr>
      <vt:lpstr>Java Overriding </vt:lpstr>
      <vt:lpstr>Overriding</vt:lpstr>
      <vt:lpstr>Overriding</vt:lpstr>
      <vt:lpstr>Overriding</vt:lpstr>
      <vt:lpstr>Overriding</vt:lpstr>
      <vt:lpstr>Overriding</vt:lpstr>
      <vt:lpstr>Overriding</vt:lpstr>
      <vt:lpstr>Overriding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user</dc:creator>
  <cp:lastModifiedBy>S.Theara</cp:lastModifiedBy>
  <cp:revision>66</cp:revision>
  <dcterms:created xsi:type="dcterms:W3CDTF">2015-01-13T09:21:57Z</dcterms:created>
  <dcterms:modified xsi:type="dcterms:W3CDTF">2016-06-29T10:07:27Z</dcterms:modified>
</cp:coreProperties>
</file>