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Polymorphism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30447" y="664479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9818" y="5025265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មាន លីម៉េង</a:t>
            </a: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លេខទូរសព្ទ័ៈ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096 6011977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 meanlymeng7@gmail.com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Polymorphism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Polymorphism: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concept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ដែលអាចអោយ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Object (class)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មួយមានច្រើនទំរ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ង់។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km-KH" dirty="0">
                <a:latin typeface="Khmer OS System" pitchFamily="2" charset="0"/>
                <a:cs typeface="Khmer OS System" pitchFamily="2" charset="0"/>
              </a:rPr>
              <a:t>ច្រើនទំរង់ 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ដែលមានឈ្មោះដូចគ្នាហើយអាចធ្វើការផ្សេងគ្នា ដែលត្រូវបានចែកជា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2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Overloading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and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Overriding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Polymorphism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គឺអនុញ្ញាតអាយ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sub class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បង្កើតនូវ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Behavior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ថ្មីដែលតម្រូវទៅតាមការងាររបស់វានិងមុខងារដូច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behavior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របស់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base class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។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ex: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Shape{}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Triangle extends Shape{}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Square extends Shape{}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class MyDemo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{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void disPlay(String name){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System.out.println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("My name is :"_name);</a:t>
            </a: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void disPlay(String name, int age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){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System.out.println("My name is :"+name+" and I am "+age+"years old");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public int sum(int a,int b){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return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a+b;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double sum(double a,double b){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return a+b;</a:t>
            </a:r>
          </a:p>
          <a:p>
            <a:pPr marL="0" indent="0">
              <a:buNone/>
            </a:pPr>
            <a:r>
              <a:rPr lang="en-US" sz="1400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sz="1400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Khmer OS System" pitchFamily="2" charset="0"/>
                <a:cs typeface="Khmer OS System" pitchFamily="2" charset="0"/>
              </a:rPr>
              <a:t>}</a:t>
            </a:r>
            <a:endParaRPr lang="en-US" sz="1400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ca-ES" sz="1400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Polymorphism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5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ca-ES" dirty="0">
                <a:latin typeface="Khmer OS System" pitchFamily="2" charset="0"/>
                <a:cs typeface="Khmer OS System" pitchFamily="2" charset="0"/>
              </a:rPr>
              <a:t>overriding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ជា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Method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ដែលមានឈ្មោះដូចគ្នាហើយមាន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Signature </a:t>
            </a:r>
            <a:r>
              <a:rPr lang="km-KH" dirty="0">
                <a:latin typeface="Khmer OS System" pitchFamily="2" charset="0"/>
                <a:cs typeface="Khmer OS System" pitchFamily="2" charset="0"/>
              </a:rPr>
              <a:t>ដូចគ្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នា។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ex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public class Animal{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void move(){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   System.out.println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("Animals can move");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}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public class Dog extends Animail{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 public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void move(){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   System.out.println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("Dogs can move");</a:t>
            </a:r>
          </a:p>
          <a:p>
            <a:pPr marL="0" indent="0">
              <a:buNone/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ca-E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buNone/>
            </a:pPr>
            <a:r>
              <a:rPr lang="ca-ES" dirty="0">
                <a:latin typeface="Khmer OS System" pitchFamily="2" charset="0"/>
                <a:cs typeface="Khmer OS System" pitchFamily="2" charset="0"/>
              </a:rPr>
              <a:t>}</a:t>
            </a:r>
            <a:endParaRPr lang="ca-ES" dirty="0" smtClean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Polymorphism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public class MyDemo{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public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static void main(String []args){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Animal a =new Animal();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 Animal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b=new Dog();</a:t>
            </a:r>
          </a:p>
          <a:p>
            <a:pPr>
              <a:lnSpc>
                <a:spcPct val="150000"/>
              </a:lnSpc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a.move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();//runs the method in Animal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  b.move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();//runs the method in Dog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  </a:t>
            </a: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Khmer OS System" pitchFamily="2" charset="0"/>
                <a:cs typeface="Khmer OS System" pitchFamily="2" charset="0"/>
              </a:rPr>
              <a:t>}</a:t>
            </a:r>
            <a:endParaRPr lang="en-US" dirty="0"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Polymorphism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3975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350</TotalTime>
  <Words>290</Words>
  <Application>Microsoft Office PowerPoint</Application>
  <PresentationFormat>Custom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HDOfficeLightV0</vt:lpstr>
      <vt:lpstr>1_HDOfficeLightV0</vt:lpstr>
      <vt:lpstr>2_HDOfficeLightV0</vt:lpstr>
      <vt:lpstr>Wisp</vt:lpstr>
      <vt:lpstr>Java Polymorphism</vt:lpstr>
      <vt:lpstr>Polymorphism</vt:lpstr>
      <vt:lpstr>Polymorphism</vt:lpstr>
      <vt:lpstr>Polymorphism</vt:lpstr>
      <vt:lpstr>Polymorphism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S.Theara</cp:lastModifiedBy>
  <cp:revision>62</cp:revision>
  <dcterms:created xsi:type="dcterms:W3CDTF">2015-01-13T09:21:57Z</dcterms:created>
  <dcterms:modified xsi:type="dcterms:W3CDTF">2016-06-27T07:43:29Z</dcterms:modified>
</cp:coreProperties>
</file>