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  <p:sldMasterId id="2147483841" r:id="rId2"/>
    <p:sldMasterId id="2147483971" r:id="rId3"/>
    <p:sldMasterId id="2147484173" r:id="rId4"/>
  </p:sldMasterIdLst>
  <p:sldIdLst>
    <p:sldId id="256" r:id="rId5"/>
    <p:sldId id="271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38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4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4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6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36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81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22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76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70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50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9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90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35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20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451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739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984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548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918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044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0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0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176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933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005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66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287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488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783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208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885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83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2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83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193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745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078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09992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291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1290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217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679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2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1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5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4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4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  <p:sldLayoutId id="2147484185" r:id="rId12"/>
    <p:sldLayoutId id="2147484186" r:id="rId13"/>
    <p:sldLayoutId id="2147484187" r:id="rId14"/>
    <p:sldLayoutId id="2147484188" r:id="rId15"/>
    <p:sldLayoutId id="21474841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203063" y="2824921"/>
            <a:ext cx="9727680" cy="1427570"/>
          </a:xfrm>
        </p:spPr>
        <p:txBody>
          <a:bodyPr>
            <a:normAutofit/>
          </a:bodyPr>
          <a:lstStyle/>
          <a:p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Java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Abstraction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30447" y="664479"/>
            <a:ext cx="3635829" cy="134794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6000"/>
              </a:srgbClr>
            </a:outerShdw>
            <a:reflection endPos="0" dir="5400000" sy="-100000" algn="bl" rotWithShape="0"/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cs typeface="Khmer OS System" panose="02000500000000020004" pitchFamily="2" charset="0"/>
              </a:rPr>
              <a:t>Java</a:t>
            </a:r>
            <a:endParaRPr lang="en-US" sz="8800" dirty="0">
              <a:solidFill>
                <a:schemeClr val="tx2">
                  <a:lumMod val="60000"/>
                  <a:lumOff val="40000"/>
                </a:schemeClr>
              </a:solidFill>
              <a:latin typeface="Algerian" panose="04020705040A02060702" pitchFamily="82" charset="0"/>
              <a:cs typeface="Khmer OS System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9818" y="5025265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m-KH" sz="1600" dirty="0" smtClean="0">
                <a:latin typeface="Khmer OS System" pitchFamily="2" charset="0"/>
                <a:cs typeface="Khmer OS System" pitchFamily="2" charset="0"/>
              </a:rPr>
              <a:t>រៀបរៀង</a:t>
            </a:r>
            <a:r>
              <a:rPr lang="ca-ES" sz="1600" dirty="0" smtClean="0">
                <a:latin typeface="Khmer OS System" pitchFamily="2" charset="0"/>
                <a:cs typeface="Khmer OS System" pitchFamily="2" charset="0"/>
              </a:rPr>
              <a:t>ដោយ</a:t>
            </a:r>
            <a:r>
              <a:rPr lang="km-KH" sz="1600" dirty="0" smtClean="0">
                <a:latin typeface="Khmer OS System" pitchFamily="2" charset="0"/>
                <a:cs typeface="Khmer OS System" pitchFamily="2" charset="0"/>
              </a:rPr>
              <a:t>លោក</a:t>
            </a:r>
            <a:r>
              <a:rPr lang="en-US" sz="1600" dirty="0" smtClean="0">
                <a:latin typeface="Khmer OS System" pitchFamily="2" charset="0"/>
                <a:cs typeface="Khmer OS System" pitchFamily="2" charset="0"/>
              </a:rPr>
              <a:t>:</a:t>
            </a:r>
            <a:r>
              <a:rPr lang="ca-ES" sz="1600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km-KH" sz="1600" dirty="0" smtClean="0">
                <a:latin typeface="Khmer OS System" pitchFamily="2" charset="0"/>
                <a:cs typeface="Khmer OS System" pitchFamily="2" charset="0"/>
              </a:rPr>
              <a:t>មាន លីម៉េង</a:t>
            </a:r>
          </a:p>
          <a:p>
            <a:pPr>
              <a:lnSpc>
                <a:spcPct val="150000"/>
              </a:lnSpc>
            </a:pPr>
            <a:r>
              <a:rPr lang="ca-ES" sz="1600" dirty="0" smtClean="0">
                <a:latin typeface="Khmer OS System" pitchFamily="2" charset="0"/>
                <a:cs typeface="Khmer OS System" pitchFamily="2" charset="0"/>
              </a:rPr>
              <a:t>លេខទូរសព្ទ័ៈ </a:t>
            </a:r>
            <a:r>
              <a:rPr lang="en-US" sz="1600" dirty="0" smtClean="0">
                <a:latin typeface="Khmer OS System" pitchFamily="2" charset="0"/>
                <a:cs typeface="Khmer OS System" pitchFamily="2" charset="0"/>
              </a:rPr>
              <a:t>096 6011977</a:t>
            </a:r>
            <a:endParaRPr lang="ca-ES" sz="1600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150000"/>
              </a:lnSpc>
            </a:pPr>
            <a:r>
              <a:rPr lang="ca-ES" sz="1600" dirty="0" smtClean="0">
                <a:latin typeface="Khmer OS System" pitchFamily="2" charset="0"/>
                <a:cs typeface="Khmer OS System" pitchFamily="2" charset="0"/>
              </a:rPr>
              <a:t>E-mail</a:t>
            </a:r>
            <a:r>
              <a:rPr lang="en-US" sz="1600" dirty="0" smtClean="0">
                <a:latin typeface="Khmer OS System" pitchFamily="2" charset="0"/>
                <a:cs typeface="Khmer OS System" pitchFamily="2" charset="0"/>
              </a:rPr>
              <a:t>: meanlymeng7@gmail.com</a:t>
            </a:r>
            <a:endParaRPr lang="en-US" sz="1600" dirty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8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Abstraction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abstraction: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ជាវិធីសាស្រ្តសំរាប់បង្កើត​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abstract 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ឲ្យមាន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លក្ខណ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ៈ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oop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200000"/>
              </a:lnSpc>
            </a:pPr>
            <a:r>
              <a:rPr lang="km-KH" dirty="0">
                <a:latin typeface="Khmer OS System" pitchFamily="2" charset="0"/>
                <a:cs typeface="Khmer OS System" pitchFamily="2" charset="0"/>
              </a:rPr>
              <a:t>ការបង្កើតនូវលក្ខណះ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abstraction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បានតាម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រយៈការ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បង្កើត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abstract 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ឬ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interface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abstraction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អាចឲ្យយើងកំនត់នូវដំណើរការ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Method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មួយគត់របស់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ដែលបាន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inherit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abstract 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គឺជាការប្រកាសជា​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abstract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ដែលវាអាចមាននូវ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abstract method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ឬគ្មានក៏បា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ន។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abstract 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មិនអាចបង្កើត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object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បានទេ តែអាចដើរតួជាអ្នក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reference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ទៅកាន់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sub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sub class អាច inherit ពី  abstract class 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3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Ex</a:t>
            </a:r>
          </a:p>
          <a:p>
            <a:pPr marL="0" indent="0">
              <a:buNone/>
            </a:pPr>
            <a:r>
              <a:rPr lang="en-US" sz="1400" dirty="0">
                <a:latin typeface="Khmer OS System" pitchFamily="2" charset="0"/>
                <a:cs typeface="Khmer OS System" pitchFamily="2" charset="0"/>
              </a:rPr>
              <a:t>public </a:t>
            </a:r>
            <a:r>
              <a:rPr lang="en-US" sz="1400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sz="1400" dirty="0">
                <a:latin typeface="Khmer OS System" pitchFamily="2" charset="0"/>
                <a:cs typeface="Khmer OS System" pitchFamily="2" charset="0"/>
              </a:rPr>
              <a:t>abstract class Shape</a:t>
            </a:r>
            <a:r>
              <a:rPr lang="en-US" sz="1400" dirty="0" smtClean="0">
                <a:latin typeface="Khmer OS System" pitchFamily="2" charset="0"/>
                <a:cs typeface="Khmer OS System" pitchFamily="2" charset="0"/>
              </a:rPr>
              <a:t>{</a:t>
            </a:r>
            <a:endParaRPr lang="en-US" sz="1400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sz="1400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sz="1400" dirty="0" smtClean="0">
                <a:latin typeface="Khmer OS System" pitchFamily="2" charset="0"/>
                <a:cs typeface="Khmer OS System" pitchFamily="2" charset="0"/>
              </a:rPr>
              <a:t>  public </a:t>
            </a:r>
            <a:r>
              <a:rPr lang="en-US" sz="1400" dirty="0">
                <a:latin typeface="Khmer OS System" pitchFamily="2" charset="0"/>
                <a:cs typeface="Khmer OS System" pitchFamily="2" charset="0"/>
              </a:rPr>
              <a:t>abstract double area();</a:t>
            </a:r>
          </a:p>
          <a:p>
            <a:pPr marL="0" indent="0">
              <a:buNone/>
            </a:pPr>
            <a:r>
              <a:rPr lang="en-US" sz="1400" dirty="0">
                <a:latin typeface="Khmer OS System" pitchFamily="2" charset="0"/>
                <a:cs typeface="Khmer OS System" pitchFamily="2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sz="1400" dirty="0">
                <a:latin typeface="Khmer OS System" pitchFamily="2" charset="0"/>
                <a:cs typeface="Khmer OS System" pitchFamily="2" charset="0"/>
              </a:rPr>
              <a:t>public class Rectangle extends Shape{</a:t>
            </a:r>
          </a:p>
          <a:p>
            <a:pPr marL="0" indent="0">
              <a:buNone/>
            </a:pPr>
            <a:r>
              <a:rPr lang="en-US" sz="1400" dirty="0" smtClean="0">
                <a:latin typeface="Khmer OS System" pitchFamily="2" charset="0"/>
                <a:cs typeface="Khmer OS System" pitchFamily="2" charset="0"/>
              </a:rPr>
              <a:t>   </a:t>
            </a:r>
            <a:r>
              <a:rPr lang="en-US" sz="1400" dirty="0">
                <a:latin typeface="Khmer OS System" pitchFamily="2" charset="0"/>
                <a:cs typeface="Khmer OS System" pitchFamily="2" charset="0"/>
              </a:rPr>
              <a:t>private double width;</a:t>
            </a:r>
          </a:p>
          <a:p>
            <a:pPr marL="0" indent="0">
              <a:buNone/>
            </a:pPr>
            <a:r>
              <a:rPr lang="en-US" sz="1400" dirty="0" smtClean="0">
                <a:latin typeface="Khmer OS System" pitchFamily="2" charset="0"/>
                <a:cs typeface="Khmer OS System" pitchFamily="2" charset="0"/>
              </a:rPr>
              <a:t>   </a:t>
            </a:r>
            <a:r>
              <a:rPr lang="en-US" sz="1400" dirty="0">
                <a:latin typeface="Khmer OS System" pitchFamily="2" charset="0"/>
                <a:cs typeface="Khmer OS System" pitchFamily="2" charset="0"/>
              </a:rPr>
              <a:t>private double height;</a:t>
            </a:r>
          </a:p>
          <a:p>
            <a:pPr marL="0" indent="0">
              <a:buNone/>
            </a:pPr>
            <a:r>
              <a:rPr lang="en-US" sz="1400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sz="1400" dirty="0" smtClean="0">
                <a:latin typeface="Khmer OS System" pitchFamily="2" charset="0"/>
                <a:cs typeface="Khmer OS System" pitchFamily="2" charset="0"/>
              </a:rPr>
              <a:t>  @</a:t>
            </a:r>
            <a:r>
              <a:rPr lang="en-US" sz="1400" dirty="0">
                <a:latin typeface="Khmer OS System" pitchFamily="2" charset="0"/>
                <a:cs typeface="Khmer OS System" pitchFamily="2" charset="0"/>
              </a:rPr>
              <a:t>Override</a:t>
            </a:r>
          </a:p>
          <a:p>
            <a:pPr marL="0" indent="0">
              <a:buNone/>
            </a:pPr>
            <a:r>
              <a:rPr lang="en-US" sz="1400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sz="1400" dirty="0" smtClean="0">
                <a:latin typeface="Khmer OS System" pitchFamily="2" charset="0"/>
                <a:cs typeface="Khmer OS System" pitchFamily="2" charset="0"/>
              </a:rPr>
              <a:t>  public </a:t>
            </a:r>
            <a:r>
              <a:rPr lang="en-US" sz="1400" dirty="0">
                <a:latin typeface="Khmer OS System" pitchFamily="2" charset="0"/>
                <a:cs typeface="Khmer OS System" pitchFamily="2" charset="0"/>
              </a:rPr>
              <a:t>double area(){</a:t>
            </a:r>
          </a:p>
          <a:p>
            <a:pPr marL="0" indent="0">
              <a:buNone/>
            </a:pPr>
            <a:r>
              <a:rPr lang="en-US" sz="1400" dirty="0">
                <a:latin typeface="Khmer OS System" pitchFamily="2" charset="0"/>
                <a:cs typeface="Khmer OS System" pitchFamily="2" charset="0"/>
              </a:rPr>
              <a:t>  </a:t>
            </a:r>
            <a:r>
              <a:rPr lang="en-US" sz="1400" dirty="0" smtClean="0">
                <a:latin typeface="Khmer OS System" pitchFamily="2" charset="0"/>
                <a:cs typeface="Khmer OS System" pitchFamily="2" charset="0"/>
              </a:rPr>
              <a:t>    </a:t>
            </a:r>
            <a:r>
              <a:rPr lang="en-US" sz="1400" dirty="0">
                <a:latin typeface="Khmer OS System" pitchFamily="2" charset="0"/>
                <a:cs typeface="Khmer OS System" pitchFamily="2" charset="0"/>
              </a:rPr>
              <a:t>return width * height;</a:t>
            </a:r>
          </a:p>
          <a:p>
            <a:pPr marL="0" indent="0">
              <a:buNone/>
            </a:pPr>
            <a:r>
              <a:rPr lang="en-US" sz="1400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sz="1400" dirty="0" smtClean="0">
                <a:latin typeface="Khmer OS System" pitchFamily="2" charset="0"/>
                <a:cs typeface="Khmer OS System" pitchFamily="2" charset="0"/>
              </a:rPr>
              <a:t>  }</a:t>
            </a:r>
            <a:endParaRPr lang="en-US" sz="1400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sz="1400" dirty="0">
                <a:latin typeface="Khmer OS System" pitchFamily="2" charset="0"/>
                <a:cs typeface="Khmer OS System" pitchFamily="2" charset="0"/>
              </a:rPr>
              <a:t>}</a:t>
            </a:r>
            <a:endParaRPr lang="ca-ES" sz="1400" dirty="0" smtClean="0">
              <a:latin typeface="Khmer OS System" pitchFamily="2" charset="0"/>
              <a:cs typeface="Khmer OS System" pitchFamily="2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72135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abstract method :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គឺជា​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method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មួយដែលត្រូវបានប្រកាសជា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abstract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និងគ្មានការ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implementation (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គ្មានឃ្នា និងបញ្ចប់ដោយសញ្ញា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";")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។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Syntax: abstract void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methodName(list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of parameters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);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if 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មួយមាននូវ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abstract method class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នោះត្រូវតែប្រកាសជា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abstract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class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។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if sub 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ជា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ធម្មតា ជាទូទៅត្រូវធ្វើការ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implementation for abstract methods ​​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ទំាងអស់នោះទេ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យើង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ត្រូវប្រកាស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sub 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នោះជា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abstract 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។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29957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public abstract class Shape{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public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abstract double area();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public abstract double text();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Khmer OS System" pitchFamily="2" charset="0"/>
                <a:cs typeface="Khmer OS System" pitchFamily="2" charset="0"/>
              </a:rPr>
              <a:t>//implementation abstract method</a:t>
            </a:r>
          </a:p>
          <a:p>
            <a:pPr marL="0" indent="0">
              <a:buNone/>
            </a:pPr>
            <a:r>
              <a:rPr lang="en-US" sz="1400" dirty="0">
                <a:latin typeface="Khmer OS System" pitchFamily="2" charset="0"/>
                <a:cs typeface="Khmer OS System" pitchFamily="2" charset="0"/>
              </a:rPr>
              <a:t>public class MyDemo1 extends Shape{</a:t>
            </a:r>
          </a:p>
          <a:p>
            <a:pPr marL="0" indent="0">
              <a:buNone/>
            </a:pPr>
            <a:r>
              <a:rPr lang="en-US" sz="1400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sz="1400" dirty="0" smtClean="0">
                <a:latin typeface="Khmer OS System" pitchFamily="2" charset="0"/>
                <a:cs typeface="Khmer OS System" pitchFamily="2" charset="0"/>
              </a:rPr>
              <a:t>  @</a:t>
            </a:r>
            <a:r>
              <a:rPr lang="en-US" sz="1400" dirty="0">
                <a:latin typeface="Khmer OS System" pitchFamily="2" charset="0"/>
                <a:cs typeface="Khmer OS System" pitchFamily="2" charset="0"/>
              </a:rPr>
              <a:t>Override</a:t>
            </a:r>
          </a:p>
          <a:p>
            <a:pPr marL="0" indent="0">
              <a:buNone/>
            </a:pPr>
            <a:r>
              <a:rPr lang="en-US" sz="1400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sz="1400" dirty="0" smtClean="0">
                <a:latin typeface="Khmer OS System" pitchFamily="2" charset="0"/>
                <a:cs typeface="Khmer OS System" pitchFamily="2" charset="0"/>
              </a:rPr>
              <a:t>  public </a:t>
            </a:r>
            <a:r>
              <a:rPr lang="en-US" sz="1400" dirty="0">
                <a:latin typeface="Khmer OS System" pitchFamily="2" charset="0"/>
                <a:cs typeface="Khmer OS System" pitchFamily="2" charset="0"/>
              </a:rPr>
              <a:t>double area(){</a:t>
            </a:r>
          </a:p>
          <a:p>
            <a:pPr marL="0" indent="0">
              <a:buNone/>
            </a:pPr>
            <a:r>
              <a:rPr lang="en-US" sz="1400" dirty="0">
                <a:latin typeface="Khmer OS System" pitchFamily="2" charset="0"/>
                <a:cs typeface="Khmer OS System" pitchFamily="2" charset="0"/>
              </a:rPr>
              <a:t>  </a:t>
            </a:r>
            <a:r>
              <a:rPr lang="en-US" sz="1400" dirty="0" smtClean="0">
                <a:latin typeface="Khmer OS System" pitchFamily="2" charset="0"/>
                <a:cs typeface="Khmer OS System" pitchFamily="2" charset="0"/>
              </a:rPr>
              <a:t>    return </a:t>
            </a:r>
            <a:r>
              <a:rPr lang="en-US" sz="1400" dirty="0">
                <a:latin typeface="Khmer OS System" pitchFamily="2" charset="0"/>
                <a:cs typeface="Khmer OS System" pitchFamily="2" charset="0"/>
              </a:rPr>
              <a:t>width * height;</a:t>
            </a:r>
          </a:p>
          <a:p>
            <a:pPr marL="0" indent="0">
              <a:buNone/>
            </a:pPr>
            <a:r>
              <a:rPr lang="en-US" sz="1400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sz="1400" dirty="0" smtClean="0">
                <a:latin typeface="Khmer OS System" pitchFamily="2" charset="0"/>
                <a:cs typeface="Khmer OS System" pitchFamily="2" charset="0"/>
              </a:rPr>
              <a:t>  }</a:t>
            </a:r>
            <a:endParaRPr lang="en-US" sz="1400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sz="1400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sz="1400" dirty="0" smtClean="0">
                <a:latin typeface="Khmer OS System" pitchFamily="2" charset="0"/>
                <a:cs typeface="Khmer OS System" pitchFamily="2" charset="0"/>
              </a:rPr>
              <a:t>  @</a:t>
            </a:r>
            <a:r>
              <a:rPr lang="en-US" sz="1400" dirty="0">
                <a:latin typeface="Khmer OS System" pitchFamily="2" charset="0"/>
                <a:cs typeface="Khmer OS System" pitchFamily="2" charset="0"/>
              </a:rPr>
              <a:t>Override</a:t>
            </a:r>
          </a:p>
          <a:p>
            <a:pPr marL="0" indent="0">
              <a:buNone/>
            </a:pPr>
            <a:r>
              <a:rPr lang="en-US" sz="1400" dirty="0" smtClean="0">
                <a:latin typeface="Khmer OS System" pitchFamily="2" charset="0"/>
                <a:cs typeface="Khmer OS System" pitchFamily="2" charset="0"/>
              </a:rPr>
              <a:t>    </a:t>
            </a:r>
            <a:r>
              <a:rPr lang="en-US" sz="1400" dirty="0">
                <a:latin typeface="Khmer OS System" pitchFamily="2" charset="0"/>
                <a:cs typeface="Khmer OS System" pitchFamily="2" charset="0"/>
              </a:rPr>
              <a:t>public double text(){</a:t>
            </a:r>
          </a:p>
          <a:p>
            <a:pPr marL="0" indent="0">
              <a:buNone/>
            </a:pPr>
            <a:r>
              <a:rPr lang="en-US" sz="1400" dirty="0">
                <a:latin typeface="Khmer OS System" pitchFamily="2" charset="0"/>
                <a:cs typeface="Khmer OS System" pitchFamily="2" charset="0"/>
              </a:rPr>
              <a:t>  </a:t>
            </a:r>
            <a:r>
              <a:rPr lang="en-US" sz="1400" dirty="0" smtClean="0">
                <a:latin typeface="Khmer OS System" pitchFamily="2" charset="0"/>
                <a:cs typeface="Khmer OS System" pitchFamily="2" charset="0"/>
              </a:rPr>
              <a:t>     return </a:t>
            </a:r>
            <a:r>
              <a:rPr lang="en-US" sz="1400" dirty="0">
                <a:latin typeface="Khmer OS System" pitchFamily="2" charset="0"/>
                <a:cs typeface="Khmer OS System" pitchFamily="2" charset="0"/>
              </a:rPr>
              <a:t>0;</a:t>
            </a:r>
          </a:p>
          <a:p>
            <a:pPr marL="0" indent="0">
              <a:buNone/>
            </a:pPr>
            <a:r>
              <a:rPr lang="en-US" sz="1400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sz="1400" dirty="0" smtClean="0">
                <a:latin typeface="Khmer OS System" pitchFamily="2" charset="0"/>
                <a:cs typeface="Khmer OS System" pitchFamily="2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Khmer OS System" pitchFamily="2" charset="0"/>
                <a:cs typeface="Khmer OS System" pitchFamily="2" charset="0"/>
              </a:rPr>
              <a:t>}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06223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Abstraction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public abstract class Shape{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public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abstract double area();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public abstract double text();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//</a:t>
            </a:r>
            <a:r>
              <a:rPr lang="en-US" dirty="0" err="1">
                <a:latin typeface="Khmer OS System" pitchFamily="2" charset="0"/>
                <a:cs typeface="Khmer OS System" pitchFamily="2" charset="0"/>
              </a:rPr>
              <a:t>មិន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 implementation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public class abstract </a:t>
            </a:r>
            <a:r>
              <a:rPr lang="en-US" dirty="0" err="1">
                <a:latin typeface="Khmer OS System" pitchFamily="2" charset="0"/>
                <a:cs typeface="Khmer OS System" pitchFamily="2" charset="0"/>
              </a:rPr>
              <a:t>MyDemo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 extends Shape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{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public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double area(){</a:t>
            </a:r>
          </a:p>
          <a:p>
            <a:pPr marL="0" indent="0"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 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 return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width *height;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}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endParaRPr lang="en-US" dirty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78827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394</TotalTime>
  <Words>361</Words>
  <Application>Microsoft Office PowerPoint</Application>
  <PresentationFormat>Custom</PresentationFormat>
  <Paragraphs>58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HDOfficeLightV0</vt:lpstr>
      <vt:lpstr>1_HDOfficeLightV0</vt:lpstr>
      <vt:lpstr>2_HDOfficeLightV0</vt:lpstr>
      <vt:lpstr>Wisp</vt:lpstr>
      <vt:lpstr>Java Abstraction</vt:lpstr>
      <vt:lpstr>Abstraction</vt:lpstr>
      <vt:lpstr>Abstraction</vt:lpstr>
      <vt:lpstr>Abstraction</vt:lpstr>
      <vt:lpstr>Abstraction</vt:lpstr>
      <vt:lpstr>Abstraction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Border</dc:title>
  <dc:creator>user</dc:creator>
  <cp:lastModifiedBy>S.Theara</cp:lastModifiedBy>
  <cp:revision>68</cp:revision>
  <dcterms:created xsi:type="dcterms:W3CDTF">2015-01-13T09:21:57Z</dcterms:created>
  <dcterms:modified xsi:type="dcterms:W3CDTF">2016-06-30T09:17:40Z</dcterms:modified>
</cp:coreProperties>
</file>