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Collection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0447" y="664479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818" y="50252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រៀបរៀង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ដោយ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លោក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មាន លីម៉េង</a:t>
            </a: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លេខទូរសព្ទ័ៈ 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096 6011977</a:t>
            </a:r>
            <a:endParaRPr lang="ca-ES" sz="1600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E-mail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 meanlymeng7@gmail.com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Vector v=new Vector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v.add( "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Crystal 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Maiden");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v.add( "Puck");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v.add( "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Stom Spirit");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v.add( "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Windranger");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v.add( " Shadow 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Shaman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");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System.out.println( v.size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System.out.println( v.get(1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));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if( </a:t>
            </a:r>
            <a:r>
              <a:rPr lang="en-US" sz="1600" smtClean="0">
                <a:latin typeface="Khmer OS System" pitchFamily="2" charset="0"/>
                <a:cs typeface="Khmer OS System" pitchFamily="2" charset="0"/>
              </a:rPr>
              <a:t>v.contains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( "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Puck")){</a:t>
            </a:r>
          </a:p>
          <a:p>
            <a:pPr marL="0" indent="0">
              <a:buNone/>
            </a:pPr>
            <a:r>
              <a:rPr lang="en-US" sz="16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  System.out.println( "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Yes");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}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else{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  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System.out.println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( "</a:t>
            </a:r>
            <a:r>
              <a:rPr lang="en-US" sz="1600" dirty="0">
                <a:latin typeface="Khmer OS System" pitchFamily="2" charset="0"/>
                <a:cs typeface="Khmer OS System" pitchFamily="2" charset="0"/>
              </a:rPr>
              <a:t>No");</a:t>
            </a:r>
          </a:p>
          <a:p>
            <a:pPr marL="0" indent="0">
              <a:buNone/>
            </a:pP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193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List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interface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collection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ដែលវា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store fixd-size collection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element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ទៅកាន់ប្រភេទដូចគ្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នា។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វា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ត្រូវបាន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មួយចំនួនធ្វើការ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implement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បង្កើតជា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មានលក្ខណ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collection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LinkedList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វាធ្វើការ​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inherit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AbstractSequentialList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ហើយធ្វើការ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implements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ចេញពី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List Interface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LinkedList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ផ្តល់នូវ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Linked-list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ជាទិន្នន័យដែលមានលក្ខណះ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data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structure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LinkedList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method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void add(Object o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void addFirst(Object o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void addLast(Object o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void remove(Object o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Object clone()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5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LinkedList l =new LinkedList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("Luuna");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("Lina");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("Slardar");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("Riki");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l.addLast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("Sniper");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l.addFirst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("Templar Assassin");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System.out.println(l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l.remove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("Lunna");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l.removeFirst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System.out.println(l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ArrayList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ធ្វើការ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inherit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ចេញពី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AbstractList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ហើយធ្វើការ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implements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ចេញពី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List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interface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5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ArrayList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Dynamic arrays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វាអាចពង្រីកបង្រួមប្រវែងតាមតម្រូវការ។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5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Array list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ត្រូវបានបង្កើតឡើងដោយមានការកំណត់ទំហំ ពេលដែលទំហំលើសនោះ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collection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និងធ្វើការពង្រីកដោយស្វ័យប្រវត្តិ​ ពេល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ដែលទំហំ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ថយវិញ(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ត្រូវបានលុប) វានិងបង្រួមវិ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ញ។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3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ArrayList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method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void add(int index,Object element)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boolean add(Object o)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boolean addAll(collection c)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boolean addAll(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index, cellection c)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void clear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object clone()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8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ArrayList l =new ArrayList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("Undying");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("Magnus");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("Abaddon");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("Anti-Mage");</a:t>
            </a:r>
          </a:p>
          <a:p>
            <a:pPr marL="0" indent="0"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System.out.println( l.size() );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l.add(4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,"Phantom Lancer");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l.remove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("Undying");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System.out.println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 l.get(0) );</a:t>
            </a:r>
          </a:p>
        </p:txBody>
      </p:sp>
    </p:spTree>
    <p:extLst>
      <p:ext uri="{BB962C8B-B14F-4D97-AF65-F5344CB8AC3E}">
        <p14:creationId xmlns:p14="http://schemas.microsoft.com/office/powerpoint/2010/main" val="411271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Vector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ធ្វើការ​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implements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ចេញពី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dynamic array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។​  វាស្រដៀងទៅនឹង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array list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ប៉ុន្តែមាន 2 ចំនុនដែលខុស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គ្នា។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V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ector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គឺមាន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លក្ខណៈ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synchronized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រាល់ដំណើរការរបស់វាគឺធ្វើការជា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លក្ខណៈតាម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លំដាប់លំដោយគឺ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មួយធ្វើការចប់ហើយទើប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មួយទៀតធ្វើបន្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Vector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​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មាន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ជាច្រើនដែលមិនមែនជា​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collections framework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V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គឺវា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មានប្រយោជន៏យ៉ាងខ្លំាងបើសិនយើងមិនបានដឹងមុនអំពី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array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ត្រូវមានទំហំ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ប៉ុ។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Constructor Vector() or Vector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 int size )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or Vector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 int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size,int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incr )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or Vector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 Collection c )</a:t>
            </a:r>
          </a:p>
        </p:txBody>
      </p:sp>
    </p:spTree>
    <p:extLst>
      <p:ext uri="{BB962C8B-B14F-4D97-AF65-F5344CB8AC3E}">
        <p14:creationId xmlns:p14="http://schemas.microsoft.com/office/powerpoint/2010/main" val="48543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Collection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Vector method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r>
              <a:rPr lang="en-US" dirty="0">
                <a:latin typeface="Khmer OS System" pitchFamily="2" charset="0"/>
                <a:cs typeface="Khmer OS System" pitchFamily="2" charset="0"/>
              </a:rPr>
              <a:t>void add(int index, Object element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boolean add(Object o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boolean addAll(int index,Collection c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void addElement(Oject o)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បន្ថែមធាតុទៅទីតំាងចុងក្រោយហើយវាកើនទំហំនៃ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vector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boolean equals(Object o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Object firstElement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()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Object get(int index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int hashCode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()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Object clone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()</a:t>
            </a:r>
          </a:p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void clear()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594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453</TotalTime>
  <Words>570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HDOfficeLightV0</vt:lpstr>
      <vt:lpstr>1_HDOfficeLightV0</vt:lpstr>
      <vt:lpstr>2_HDOfficeLightV0</vt:lpstr>
      <vt:lpstr>Wisp</vt:lpstr>
      <vt:lpstr>Java 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  <vt:lpstr>Collection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S.Theara</cp:lastModifiedBy>
  <cp:revision>73</cp:revision>
  <dcterms:created xsi:type="dcterms:W3CDTF">2015-01-13T09:21:57Z</dcterms:created>
  <dcterms:modified xsi:type="dcterms:W3CDTF">2016-07-01T09:45:58Z</dcterms:modified>
</cp:coreProperties>
</file>