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68" r:id="rId4"/>
    <p:sldId id="273" r:id="rId5"/>
    <p:sldId id="270" r:id="rId6"/>
    <p:sldId id="267" r:id="rId7"/>
    <p:sldId id="272" r:id="rId8"/>
    <p:sldId id="281" r:id="rId9"/>
    <p:sldId id="277" r:id="rId10"/>
    <p:sldId id="282" r:id="rId11"/>
    <p:sldId id="280" r:id="rId12"/>
    <p:sldId id="289" r:id="rId13"/>
    <p:sldId id="288" r:id="rId14"/>
    <p:sldId id="278" r:id="rId15"/>
    <p:sldId id="279" r:id="rId16"/>
    <p:sldId id="283" r:id="rId17"/>
    <p:sldId id="284" r:id="rId18"/>
    <p:sldId id="290" r:id="rId19"/>
    <p:sldId id="264" r:id="rId20"/>
  </p:sldIdLst>
  <p:sldSz cx="12192000" cy="6858000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맑은 고딕" panose="020B0503020000020004" pitchFamily="50" charset="-127"/>
      <p:regular r:id="rId25"/>
      <p:bold r:id="rId26"/>
    </p:embeddedFont>
    <p:embeddedFont>
      <p:font typeface="함초롬바탕" panose="02030604000101010101" pitchFamily="18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85EFE2"/>
    <a:srgbClr val="64DECF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defRPr>
            </a:lvl1pPr>
          </a:lstStyle>
          <a:p>
            <a:fld id="{B441A2CC-AD33-4BEB-BEDF-7117FCB0AF3A}" type="datetimeFigureOut">
              <a:rPr lang="ko-KR" altLang="en-US" smtClean="0"/>
              <a:pPr/>
              <a:t>2023-07-16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defRPr>
            </a:lvl1pPr>
          </a:lstStyle>
          <a:p>
            <a:fld id="{C50B6F26-7B99-433C-A969-9457AF99F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1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1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9"/>
            <a:ext cx="2882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Mint Book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8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7" y="2522519"/>
            <a:ext cx="3092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공문수</a:t>
            </a:r>
            <a:r>
              <a:rPr lang="en-US" altLang="ko-KR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김준영</a:t>
            </a:r>
            <a:r>
              <a:rPr lang="en-US" altLang="ko-KR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이경화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비밀번호 찾기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01B6826-BF84-12AB-B873-75D8CF021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56" t="4126"/>
          <a:stretch/>
        </p:blipFill>
        <p:spPr>
          <a:xfrm>
            <a:off x="429402" y="1638007"/>
            <a:ext cx="4459883" cy="21871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01415D-8652-AD9F-A4EE-517C5F05CC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607931"/>
            <a:ext cx="4667284" cy="25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도서 상세페이지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96A5B2E-3920-21C6-B684-4662165D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6" y="2054740"/>
            <a:ext cx="5604874" cy="37280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29D460-582C-8903-10BC-D89BC14F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32" y="2054740"/>
            <a:ext cx="5822295" cy="35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주문 결제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2337D16-458B-BCCE-53F6-DEEB5A2B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210" y="1607931"/>
            <a:ext cx="5553116" cy="4010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A61506-7112-79D4-434F-7D3E43C5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9" y="1019163"/>
            <a:ext cx="4201170" cy="57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5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2D496D-A0D2-43D7-47D1-2C365DB4834C}"/>
              </a:ext>
            </a:extLst>
          </p:cNvPr>
          <p:cNvSpPr/>
          <p:nvPr/>
        </p:nvSpPr>
        <p:spPr>
          <a:xfrm>
            <a:off x="2926749" y="1543050"/>
            <a:ext cx="528228" cy="50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마이페이지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7181639-0658-444C-E263-DF54C7DB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53" y="2647504"/>
            <a:ext cx="6629448" cy="3610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37E11F-BFED-26EC-77B9-3D7FFB0E49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817"/>
          <a:stretch/>
        </p:blipFill>
        <p:spPr>
          <a:xfrm>
            <a:off x="557401" y="1452330"/>
            <a:ext cx="3390925" cy="611002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60BF13F-98EA-FAC4-AE90-46482A9927E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454977" y="1794191"/>
            <a:ext cx="3352800" cy="85331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4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41435707-E99B-22E5-8151-79F7DDAF6410}"/>
              </a:ext>
            </a:extLst>
          </p:cNvPr>
          <p:cNvSpPr/>
          <p:nvPr/>
        </p:nvSpPr>
        <p:spPr>
          <a:xfrm>
            <a:off x="4760258" y="1607931"/>
            <a:ext cx="578223" cy="395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마이페이지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알리미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994649B-3B33-0BA0-E881-A7441EDF4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45" t="7725" r="10316" b="7472"/>
          <a:stretch/>
        </p:blipFill>
        <p:spPr>
          <a:xfrm>
            <a:off x="5198307" y="2532363"/>
            <a:ext cx="6655849" cy="4054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EA0232-14F6-6651-33F9-CC7C01E57E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797" y="1207031"/>
            <a:ext cx="6000203" cy="2627285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3E957A6-9C57-6269-BBD4-7F4F0AEDC34A}"/>
              </a:ext>
            </a:extLst>
          </p:cNvPr>
          <p:cNvCxnSpPr>
            <a:cxnSpLocks/>
          </p:cNvCxnSpPr>
          <p:nvPr/>
        </p:nvCxnSpPr>
        <p:spPr>
          <a:xfrm>
            <a:off x="5049369" y="1195316"/>
            <a:ext cx="4410637" cy="1758823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4AE0329-C1C0-4323-E487-B93685583656}"/>
              </a:ext>
            </a:extLst>
          </p:cNvPr>
          <p:cNvCxnSpPr/>
          <p:nvPr/>
        </p:nvCxnSpPr>
        <p:spPr>
          <a:xfrm>
            <a:off x="5049369" y="1195316"/>
            <a:ext cx="0" cy="5326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마이페이지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1:1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문의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E083A6-CDA4-298F-292C-7C84B4A9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643" y="2764504"/>
            <a:ext cx="7834370" cy="4281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90FE8B-1A2B-FF43-1716-ED7E549909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356" y="1019163"/>
            <a:ext cx="8029634" cy="3605239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E03CF48-0EEE-C4AA-6295-0938F2ACA136}"/>
              </a:ext>
            </a:extLst>
          </p:cNvPr>
          <p:cNvCxnSpPr/>
          <p:nvPr/>
        </p:nvCxnSpPr>
        <p:spPr>
          <a:xfrm rot="16200000" flipH="1">
            <a:off x="7476842" y="1782012"/>
            <a:ext cx="2256721" cy="1292748"/>
          </a:xfrm>
          <a:prstGeom prst="bentConnector3">
            <a:avLst>
              <a:gd name="adj1" fmla="val -6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A572D8-9DBA-34B3-7E0C-A197B7984587}"/>
              </a:ext>
            </a:extLst>
          </p:cNvPr>
          <p:cNvGrpSpPr/>
          <p:nvPr/>
        </p:nvGrpSpPr>
        <p:grpSpPr>
          <a:xfrm>
            <a:off x="4105426" y="188166"/>
            <a:ext cx="3981147" cy="830997"/>
            <a:chOff x="3819245" y="188165"/>
            <a:chExt cx="3981147" cy="83099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C98FED2-A67D-BD1F-D255-86FFF449122A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마이페이지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1:1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문의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19FC31-95EE-D139-81EE-CBC225E42906}"/>
                </a:ext>
              </a:extLst>
            </p:cNvPr>
            <p:cNvSpPr txBox="1"/>
            <p:nvPr/>
          </p:nvSpPr>
          <p:spPr>
            <a:xfrm>
              <a:off x="3819245" y="188165"/>
              <a:ext cx="5180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83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768F6730-0C7F-CB2F-0E94-D0E0D92C08A6}"/>
              </a:ext>
            </a:extLst>
          </p:cNvPr>
          <p:cNvSpPr/>
          <p:nvPr/>
        </p:nvSpPr>
        <p:spPr>
          <a:xfrm>
            <a:off x="2252382" y="1230406"/>
            <a:ext cx="793377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관리자 페이지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28525B3-B2AF-AD61-136F-A55035798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95" b="949"/>
          <a:stretch/>
        </p:blipFill>
        <p:spPr>
          <a:xfrm>
            <a:off x="557401" y="1144706"/>
            <a:ext cx="3880331" cy="636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FB57C7-062C-85D0-A898-B100E3FFE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8" t="1334" r="116" b="20812"/>
          <a:stretch/>
        </p:blipFill>
        <p:spPr>
          <a:xfrm>
            <a:off x="437029" y="2215098"/>
            <a:ext cx="11640669" cy="402464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EAAEB4A-B784-FA79-36E0-7FA42153EBA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4160691" y="118425"/>
            <a:ext cx="433548" cy="375979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4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99077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마이페이지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1:1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문의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6F74926-685B-AF45-7A1C-57259DA68E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8260" y="1101955"/>
            <a:ext cx="9514445" cy="2429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F9ACC5-C865-8DB9-2B50-D4DD597144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5150"/>
          <a:stretch/>
        </p:blipFill>
        <p:spPr>
          <a:xfrm>
            <a:off x="161262" y="3099505"/>
            <a:ext cx="7691494" cy="3570329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81B5751-C7D0-9E2A-4A1A-B076605EBC60}"/>
              </a:ext>
            </a:extLst>
          </p:cNvPr>
          <p:cNvCxnSpPr/>
          <p:nvPr/>
        </p:nvCxnSpPr>
        <p:spPr>
          <a:xfrm rot="10800000" flipV="1">
            <a:off x="7853082" y="1300025"/>
            <a:ext cx="3691218" cy="3688833"/>
          </a:xfrm>
          <a:prstGeom prst="bentConnector3">
            <a:avLst>
              <a:gd name="adj1" fmla="val -9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5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99077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아쉬운 점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4C1337-8ED0-920A-53B8-C97F556D1C9B}"/>
              </a:ext>
            </a:extLst>
          </p:cNvPr>
          <p:cNvSpPr txBox="1"/>
          <p:nvPr/>
        </p:nvSpPr>
        <p:spPr>
          <a:xfrm>
            <a:off x="557401" y="1802588"/>
            <a:ext cx="9091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첫 팀 프로젝트라 아쉬운 점이 많았다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테이블 정의서를 만들었지만 서로 이름이 조금씩 달랐다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 특히 파트 분배에서 프론트 페이지 기준으로 나누다 보니 </a:t>
            </a:r>
            <a:r>
              <a:rPr lang="ko-KR" altLang="en-US" sz="3200" dirty="0" err="1"/>
              <a:t>백엔드</a:t>
            </a:r>
            <a:r>
              <a:rPr lang="ko-KR" altLang="en-US" sz="3200" dirty="0"/>
              <a:t> 중복이 많았다</a:t>
            </a:r>
            <a:r>
              <a:rPr lang="en-US" altLang="ko-KR" sz="3200" dirty="0"/>
              <a:t>. </a:t>
            </a:r>
            <a:r>
              <a:rPr lang="ko-KR" altLang="en-US" sz="3200" dirty="0"/>
              <a:t>그것 때문에 서로 꼬이는 것이 많아 힘들었다</a:t>
            </a:r>
            <a:r>
              <a:rPr lang="en-US" altLang="ko-KR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930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1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1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6" y="2922629"/>
            <a:ext cx="6548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3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2" y="2522519"/>
            <a:ext cx="1838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3197290" cy="369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프로젝트 일정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6A64A0C-DC73-42E2-FBF1-602361A4D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71914"/>
              </p:ext>
            </p:extLst>
          </p:nvPr>
        </p:nvGraphicFramePr>
        <p:xfrm>
          <a:off x="557401" y="1356937"/>
          <a:ext cx="11077199" cy="496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57">
                  <a:extLst>
                    <a:ext uri="{9D8B030D-6E8A-4147-A177-3AD203B41FA5}">
                      <a16:colId xmlns:a16="http://schemas.microsoft.com/office/drawing/2014/main" val="2342939517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3841809225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2065449985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1514674704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876774097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1011095641"/>
                    </a:ext>
                  </a:extLst>
                </a:gridCol>
                <a:gridCol w="1582457">
                  <a:extLst>
                    <a:ext uri="{9D8B030D-6E8A-4147-A177-3AD203B41FA5}">
                      <a16:colId xmlns:a16="http://schemas.microsoft.com/office/drawing/2014/main" val="2692978379"/>
                    </a:ext>
                  </a:extLst>
                </a:gridCol>
              </a:tblGrid>
              <a:tr h="46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SUN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TUE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WED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THU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FRI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SAT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771757"/>
                  </a:ext>
                </a:extLst>
              </a:tr>
              <a:tr h="89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657191"/>
                  </a:ext>
                </a:extLst>
              </a:tr>
              <a:tr h="89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91581"/>
                  </a:ext>
                </a:extLst>
              </a:tr>
              <a:tr h="89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21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81295"/>
                  </a:ext>
                </a:extLst>
              </a:tr>
              <a:tr h="89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22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23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25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26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27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28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89660"/>
                  </a:ext>
                </a:extLst>
              </a:tr>
              <a:tr h="89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29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95163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72B4BBA-BE00-A6EF-DEC2-419AAEBCF963}"/>
              </a:ext>
            </a:extLst>
          </p:cNvPr>
          <p:cNvSpPr/>
          <p:nvPr/>
        </p:nvSpPr>
        <p:spPr>
          <a:xfrm>
            <a:off x="584460" y="2396359"/>
            <a:ext cx="4649691" cy="25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2A8F6-54FB-9177-90BD-B23C9D1729CC}"/>
              </a:ext>
            </a:extLst>
          </p:cNvPr>
          <p:cNvSpPr txBox="1"/>
          <p:nvPr/>
        </p:nvSpPr>
        <p:spPr>
          <a:xfrm>
            <a:off x="1496008" y="2102782"/>
            <a:ext cx="2161591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주제 선정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D6054FD-6274-7BA8-A26F-F236B220B6A2}"/>
              </a:ext>
            </a:extLst>
          </p:cNvPr>
          <p:cNvSpPr/>
          <p:nvPr/>
        </p:nvSpPr>
        <p:spPr>
          <a:xfrm>
            <a:off x="5321254" y="2396359"/>
            <a:ext cx="6286286" cy="25829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7BECD-C86C-81D4-8E57-D07BB576901E}"/>
              </a:ext>
            </a:extLst>
          </p:cNvPr>
          <p:cNvSpPr txBox="1"/>
          <p:nvPr/>
        </p:nvSpPr>
        <p:spPr>
          <a:xfrm>
            <a:off x="6766946" y="2102782"/>
            <a:ext cx="241909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프론트 디자인 만들기 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E8961DD-F1F3-AB74-416E-A583AB9F2D65}"/>
              </a:ext>
            </a:extLst>
          </p:cNvPr>
          <p:cNvSpPr/>
          <p:nvPr/>
        </p:nvSpPr>
        <p:spPr>
          <a:xfrm>
            <a:off x="584460" y="3327731"/>
            <a:ext cx="1475568" cy="2582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4BE39AC-15F7-7F64-9138-F1B9CB8C9EA4}"/>
              </a:ext>
            </a:extLst>
          </p:cNvPr>
          <p:cNvSpPr/>
          <p:nvPr/>
        </p:nvSpPr>
        <p:spPr>
          <a:xfrm>
            <a:off x="2178111" y="3327731"/>
            <a:ext cx="6286286" cy="25829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65CC6-09FC-BB96-932A-8C320FC7DBC2}"/>
              </a:ext>
            </a:extLst>
          </p:cNvPr>
          <p:cNvSpPr txBox="1"/>
          <p:nvPr/>
        </p:nvSpPr>
        <p:spPr>
          <a:xfrm>
            <a:off x="2662656" y="3059540"/>
            <a:ext cx="55099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네이버 로그인 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1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아임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포트 결제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알라딘 도서 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 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223A91C-3F0C-2576-FAB7-00ADDFCF0F48}"/>
              </a:ext>
            </a:extLst>
          </p:cNvPr>
          <p:cNvSpPr/>
          <p:nvPr/>
        </p:nvSpPr>
        <p:spPr>
          <a:xfrm>
            <a:off x="8512446" y="3327731"/>
            <a:ext cx="3095093" cy="25829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98499-EE43-24F6-792E-3351A84B078A}"/>
              </a:ext>
            </a:extLst>
          </p:cNvPr>
          <p:cNvSpPr txBox="1"/>
          <p:nvPr/>
        </p:nvSpPr>
        <p:spPr>
          <a:xfrm>
            <a:off x="8822792" y="3054878"/>
            <a:ext cx="2161591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프론트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1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백엔드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작업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834BFDB-864A-327B-237E-B21D402725D1}"/>
              </a:ext>
            </a:extLst>
          </p:cNvPr>
          <p:cNvSpPr/>
          <p:nvPr/>
        </p:nvSpPr>
        <p:spPr>
          <a:xfrm>
            <a:off x="584460" y="4152794"/>
            <a:ext cx="9452919" cy="25829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42F3ED-11FC-60BA-CCD3-902288E7E20A}"/>
              </a:ext>
            </a:extLst>
          </p:cNvPr>
          <p:cNvSpPr/>
          <p:nvPr/>
        </p:nvSpPr>
        <p:spPr>
          <a:xfrm>
            <a:off x="557399" y="5106347"/>
            <a:ext cx="4676751" cy="2582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30419BF-FC0C-D31E-8507-8D576E7F0C92}"/>
              </a:ext>
            </a:extLst>
          </p:cNvPr>
          <p:cNvSpPr/>
          <p:nvPr/>
        </p:nvSpPr>
        <p:spPr>
          <a:xfrm>
            <a:off x="10037379" y="4154787"/>
            <a:ext cx="1570160" cy="2582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B8F5E7-2E6D-6EB8-E7BD-E42EE0E43DEA}"/>
              </a:ext>
            </a:extLst>
          </p:cNvPr>
          <p:cNvSpPr txBox="1"/>
          <p:nvPr/>
        </p:nvSpPr>
        <p:spPr>
          <a:xfrm>
            <a:off x="860132" y="4810447"/>
            <a:ext cx="2161591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프론트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1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백엔드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연동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7954087-C8F0-0E2D-E391-852057A77429}"/>
              </a:ext>
            </a:extLst>
          </p:cNvPr>
          <p:cNvSpPr/>
          <p:nvPr/>
        </p:nvSpPr>
        <p:spPr>
          <a:xfrm>
            <a:off x="5348313" y="5116093"/>
            <a:ext cx="3116084" cy="25829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4BFAFC-8403-BEFB-B5A4-A98A381C2A8D}"/>
              </a:ext>
            </a:extLst>
          </p:cNvPr>
          <p:cNvSpPr txBox="1"/>
          <p:nvPr/>
        </p:nvSpPr>
        <p:spPr>
          <a:xfrm>
            <a:off x="5877056" y="4811570"/>
            <a:ext cx="2161591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유지</a:t>
            </a:r>
            <a:r>
              <a:rPr lang="en-US" altLang="ko-KR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1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보수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5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3197290" cy="369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개발환경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923285" y="2743003"/>
            <a:ext cx="212427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설명을 입력하세요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6784395" y="2429615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기획의도</a:t>
            </a:r>
          </a:p>
        </p:txBody>
      </p:sp>
      <p:sp>
        <p:nvSpPr>
          <p:cNvPr id="2" name="Google Shape;138;p16">
            <a:extLst>
              <a:ext uri="{FF2B5EF4-FFF2-40B4-BE49-F238E27FC236}">
                <a16:creationId xmlns:a16="http://schemas.microsoft.com/office/drawing/2014/main" id="{9FD21360-1358-FF89-FC3D-FFFA4E8A12B3}"/>
              </a:ext>
            </a:extLst>
          </p:cNvPr>
          <p:cNvSpPr/>
          <p:nvPr/>
        </p:nvSpPr>
        <p:spPr>
          <a:xfrm>
            <a:off x="1180082" y="2300041"/>
            <a:ext cx="4414201" cy="3124500"/>
          </a:xfrm>
          <a:prstGeom prst="foldedCorner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1" dirty="0">
              <a:latin typeface="함초롬바탕" panose="02030604000101010101" pitchFamily="18" charset="-127"/>
            </a:endParaRPr>
          </a:p>
        </p:txBody>
      </p:sp>
      <p:pic>
        <p:nvPicPr>
          <p:cNvPr id="4" name="그림 8">
            <a:extLst>
              <a:ext uri="{FF2B5EF4-FFF2-40B4-BE49-F238E27FC236}">
                <a16:creationId xmlns:a16="http://schemas.microsoft.com/office/drawing/2014/main" id="{3E4FA486-01F3-7F82-B0AE-C014E312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27" y="2411475"/>
            <a:ext cx="628650" cy="628650"/>
          </a:xfrm>
          <a:prstGeom prst="rect">
            <a:avLst/>
          </a:prstGeom>
        </p:spPr>
      </p:pic>
      <p:pic>
        <p:nvPicPr>
          <p:cNvPr id="7" name="그림 9">
            <a:extLst>
              <a:ext uri="{FF2B5EF4-FFF2-40B4-BE49-F238E27FC236}">
                <a16:creationId xmlns:a16="http://schemas.microsoft.com/office/drawing/2014/main" id="{2DDDFBA8-AFF3-46FF-60C8-10231683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83" y="2411475"/>
            <a:ext cx="628650" cy="628650"/>
          </a:xfrm>
          <a:prstGeom prst="rect">
            <a:avLst/>
          </a:prstGeom>
        </p:spPr>
      </p:pic>
      <p:pic>
        <p:nvPicPr>
          <p:cNvPr id="8" name="그림 10">
            <a:extLst>
              <a:ext uri="{FF2B5EF4-FFF2-40B4-BE49-F238E27FC236}">
                <a16:creationId xmlns:a16="http://schemas.microsoft.com/office/drawing/2014/main" id="{D0C9087E-D71E-9BE0-73A1-68A7F6EC7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96" y="2411475"/>
            <a:ext cx="628650" cy="628650"/>
          </a:xfrm>
          <a:prstGeom prst="rect">
            <a:avLst/>
          </a:prstGeom>
        </p:spPr>
      </p:pic>
      <p:pic>
        <p:nvPicPr>
          <p:cNvPr id="9" name="그림 11">
            <a:extLst>
              <a:ext uri="{FF2B5EF4-FFF2-40B4-BE49-F238E27FC236}">
                <a16:creationId xmlns:a16="http://schemas.microsoft.com/office/drawing/2014/main" id="{20246221-7D03-F88A-7D88-E2146C918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791" y="2361469"/>
            <a:ext cx="735807" cy="735807"/>
          </a:xfrm>
          <a:prstGeom prst="rect">
            <a:avLst/>
          </a:prstGeom>
        </p:spPr>
      </p:pic>
      <p:pic>
        <p:nvPicPr>
          <p:cNvPr id="10" name="그래픽 13">
            <a:extLst>
              <a:ext uri="{FF2B5EF4-FFF2-40B4-BE49-F238E27FC236}">
                <a16:creationId xmlns:a16="http://schemas.microsoft.com/office/drawing/2014/main" id="{478013A7-02FF-6A90-AE4F-228B987A3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6791" y="3334869"/>
            <a:ext cx="1271585" cy="346754"/>
          </a:xfrm>
          <a:prstGeom prst="rect">
            <a:avLst/>
          </a:prstGeom>
        </p:spPr>
      </p:pic>
      <p:pic>
        <p:nvPicPr>
          <p:cNvPr id="11" name="그래픽 16">
            <a:extLst>
              <a:ext uri="{FF2B5EF4-FFF2-40B4-BE49-F238E27FC236}">
                <a16:creationId xmlns:a16="http://schemas.microsoft.com/office/drawing/2014/main" id="{516C5F1B-E55B-56D1-C72B-F7EAA0188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8746" y="4445061"/>
            <a:ext cx="533401" cy="533401"/>
          </a:xfrm>
          <a:prstGeom prst="rect">
            <a:avLst/>
          </a:prstGeom>
        </p:spPr>
      </p:pic>
      <p:sp>
        <p:nvSpPr>
          <p:cNvPr id="19" name="Google Shape;136;p16">
            <a:extLst>
              <a:ext uri="{FF2B5EF4-FFF2-40B4-BE49-F238E27FC236}">
                <a16:creationId xmlns:a16="http://schemas.microsoft.com/office/drawing/2014/main" id="{FDEF274C-1B7B-9F25-C53F-B5C26F06494B}"/>
              </a:ext>
            </a:extLst>
          </p:cNvPr>
          <p:cNvSpPr txBox="1"/>
          <p:nvPr/>
        </p:nvSpPr>
        <p:spPr>
          <a:xfrm>
            <a:off x="6666484" y="2671578"/>
            <a:ext cx="2235001" cy="21545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altLang="en-US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환경</a:t>
            </a:r>
            <a:endParaRPr sz="1801" b="1" dirty="0">
              <a:solidFill>
                <a:schemeClr val="tx1">
                  <a:lumMod val="75000"/>
                  <a:lumOff val="2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altLang="ko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JAVA(JDK 1.7)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altLang="ko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Tool Suite 4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altLang="ko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My </a:t>
            </a:r>
            <a:r>
              <a:rPr lang="en-US" altLang="ko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Sql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altLang="ko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HTML/CSS/JAVAScript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altLang="ko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Git Hub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Lombok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Redis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JPA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Vue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Element Plus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JPA] PostgreSQL jsonb 타입 설정하기">
            <a:extLst>
              <a:ext uri="{FF2B5EF4-FFF2-40B4-BE49-F238E27FC236}">
                <a16:creationId xmlns:a16="http://schemas.microsoft.com/office/drawing/2014/main" id="{DD8727F4-73F0-F790-3BED-C58A40C9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61" y="3228152"/>
            <a:ext cx="580217" cy="6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Lombok Logo - Free Transparent PNG Clipart Images Download">
            <a:extLst>
              <a:ext uri="{FF2B5EF4-FFF2-40B4-BE49-F238E27FC236}">
                <a16:creationId xmlns:a16="http://schemas.microsoft.com/office/drawing/2014/main" id="{003A4D3F-2D97-F441-A95D-D70B4E3D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83" y="3242184"/>
            <a:ext cx="652002" cy="65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- 무료 심벌 마크개 아이콘">
            <a:extLst>
              <a:ext uri="{FF2B5EF4-FFF2-40B4-BE49-F238E27FC236}">
                <a16:creationId xmlns:a16="http://schemas.microsoft.com/office/drawing/2014/main" id="{FB1B30CF-58C7-3FBB-94BB-CC9804C49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74" y="3242184"/>
            <a:ext cx="654913" cy="65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dis #.1 소개 및 설치 - RastaLion's IT Blog">
            <a:extLst>
              <a:ext uri="{FF2B5EF4-FFF2-40B4-BE49-F238E27FC236}">
                <a16:creationId xmlns:a16="http://schemas.microsoft.com/office/drawing/2014/main" id="{EE285C28-6B7A-0052-EBE7-D389D200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43" y="4106418"/>
            <a:ext cx="888240" cy="74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ue.js - Wikipedia">
            <a:extLst>
              <a:ext uri="{FF2B5EF4-FFF2-40B4-BE49-F238E27FC236}">
                <a16:creationId xmlns:a16="http://schemas.microsoft.com/office/drawing/2014/main" id="{49D269E3-0EFD-207B-CD74-89EFCCF3B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14" y="4168873"/>
            <a:ext cx="721206" cy="62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36;p16">
            <a:extLst>
              <a:ext uri="{FF2B5EF4-FFF2-40B4-BE49-F238E27FC236}">
                <a16:creationId xmlns:a16="http://schemas.microsoft.com/office/drawing/2014/main" id="{01A15C71-0568-CEF0-EB61-E40554CE204B}"/>
              </a:ext>
            </a:extLst>
          </p:cNvPr>
          <p:cNvSpPr txBox="1"/>
          <p:nvPr/>
        </p:nvSpPr>
        <p:spPr>
          <a:xfrm>
            <a:off x="9394548" y="2674813"/>
            <a:ext cx="2235001" cy="11388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사용</a:t>
            </a:r>
            <a:r>
              <a:rPr lang="en-US" altLang="ko-KR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" sz="18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1801" b="1" dirty="0">
              <a:solidFill>
                <a:schemeClr val="tx1">
                  <a:lumMod val="75000"/>
                  <a:lumOff val="2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457211" indent="-298458">
              <a:buSzPts val="1100"/>
              <a:buFont typeface="Malgun Gothic"/>
              <a:buChar char="●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로그인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메일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</a:p>
          <a:p>
            <a:pPr marL="457211" indent="-298458">
              <a:buSzPts val="1100"/>
              <a:buFont typeface="Malgun Gothic"/>
              <a:buChar char="●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알라딘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Picture 2" descr="Element Plus · GitHub">
            <a:extLst>
              <a:ext uri="{FF2B5EF4-FFF2-40B4-BE49-F238E27FC236}">
                <a16:creationId xmlns:a16="http://schemas.microsoft.com/office/drawing/2014/main" id="{826F74ED-A149-4469-DCA4-06F2957FC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83" y="4085381"/>
            <a:ext cx="749908" cy="79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1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6C1F0-176A-9C12-FE0E-EBC739E3A81A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AF472C7-3216-ECEF-87B2-F7CF3345C243}"/>
                </a:ext>
              </a:extLst>
            </p:cNvPr>
            <p:cNvSpPr/>
            <p:nvPr/>
          </p:nvSpPr>
          <p:spPr>
            <a:xfrm>
              <a:off x="4603102" y="271011"/>
              <a:ext cx="3197290" cy="369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팀원 역할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ED0309-AD56-1EF8-70EE-7BF076D0E85E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8" name="사각형: 둥근 모서리 93">
            <a:extLst>
              <a:ext uri="{FF2B5EF4-FFF2-40B4-BE49-F238E27FC236}">
                <a16:creationId xmlns:a16="http://schemas.microsoft.com/office/drawing/2014/main" id="{C2F93496-F6AA-5CBC-B48A-FF3DD3970A9B}"/>
              </a:ext>
            </a:extLst>
          </p:cNvPr>
          <p:cNvSpPr/>
          <p:nvPr/>
        </p:nvSpPr>
        <p:spPr>
          <a:xfrm>
            <a:off x="2657204" y="1941575"/>
            <a:ext cx="1861298" cy="4226719"/>
          </a:xfrm>
          <a:prstGeom prst="roundRect">
            <a:avLst/>
          </a:prstGeom>
          <a:solidFill>
            <a:srgbClr val="40B0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9" name="사각형: 둥근 모서리 95">
            <a:extLst>
              <a:ext uri="{FF2B5EF4-FFF2-40B4-BE49-F238E27FC236}">
                <a16:creationId xmlns:a16="http://schemas.microsoft.com/office/drawing/2014/main" id="{E6AD701E-A8C6-6102-A4D2-8242E747B748}"/>
              </a:ext>
            </a:extLst>
          </p:cNvPr>
          <p:cNvSpPr/>
          <p:nvPr/>
        </p:nvSpPr>
        <p:spPr>
          <a:xfrm>
            <a:off x="4963345" y="1941575"/>
            <a:ext cx="1861298" cy="4226719"/>
          </a:xfrm>
          <a:prstGeom prst="roundRect">
            <a:avLst/>
          </a:prstGeom>
          <a:solidFill>
            <a:srgbClr val="2A93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0" name="사각형: 둥근 모서리 96">
            <a:extLst>
              <a:ext uri="{FF2B5EF4-FFF2-40B4-BE49-F238E27FC236}">
                <a16:creationId xmlns:a16="http://schemas.microsoft.com/office/drawing/2014/main" id="{B22A9345-062A-5B66-433A-707F6B2ADE1A}"/>
              </a:ext>
            </a:extLst>
          </p:cNvPr>
          <p:cNvSpPr/>
          <p:nvPr/>
        </p:nvSpPr>
        <p:spPr>
          <a:xfrm>
            <a:off x="7269486" y="1941575"/>
            <a:ext cx="1861298" cy="422671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8E6DB-5CA6-BE7E-9414-F02FCCCC2B2C}"/>
              </a:ext>
            </a:extLst>
          </p:cNvPr>
          <p:cNvSpPr txBox="1"/>
          <p:nvPr/>
        </p:nvSpPr>
        <p:spPr>
          <a:xfrm>
            <a:off x="2867149" y="4580266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베이스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80F29-1B12-10E7-9CFA-1D5B215DB10B}"/>
              </a:ext>
            </a:extLst>
          </p:cNvPr>
          <p:cNvSpPr txBox="1"/>
          <p:nvPr/>
        </p:nvSpPr>
        <p:spPr>
          <a:xfrm>
            <a:off x="5356404" y="407258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김준영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2994F-883A-1EC9-D09C-21D5E650BFF9}"/>
              </a:ext>
            </a:extLst>
          </p:cNvPr>
          <p:cNvSpPr txBox="1"/>
          <p:nvPr/>
        </p:nvSpPr>
        <p:spPr>
          <a:xfrm>
            <a:off x="7652599" y="407258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이경화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2D5455-939E-459E-F6E7-E8FCB41490E3}"/>
              </a:ext>
            </a:extLst>
          </p:cNvPr>
          <p:cNvSpPr txBox="1"/>
          <p:nvPr/>
        </p:nvSpPr>
        <p:spPr>
          <a:xfrm>
            <a:off x="3055499" y="407258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공문수</a:t>
            </a:r>
            <a:endParaRPr lang="ko-KR" altLang="en-US" sz="24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225712B-123D-7C23-3C4A-85F86C714C12}"/>
              </a:ext>
            </a:extLst>
          </p:cNvPr>
          <p:cNvCxnSpPr/>
          <p:nvPr/>
        </p:nvCxnSpPr>
        <p:spPr>
          <a:xfrm>
            <a:off x="3001442" y="388648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154C73E-A6CB-CA16-4B5F-48F390F4E711}"/>
              </a:ext>
            </a:extLst>
          </p:cNvPr>
          <p:cNvCxnSpPr/>
          <p:nvPr/>
        </p:nvCxnSpPr>
        <p:spPr>
          <a:xfrm>
            <a:off x="5302347" y="388648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6D928F7-F972-2318-D5A3-45A151DEA28E}"/>
              </a:ext>
            </a:extLst>
          </p:cNvPr>
          <p:cNvCxnSpPr/>
          <p:nvPr/>
        </p:nvCxnSpPr>
        <p:spPr>
          <a:xfrm>
            <a:off x="7598542" y="388648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4E527B-8672-BE20-9D8D-A4324BA62865}"/>
              </a:ext>
            </a:extLst>
          </p:cNvPr>
          <p:cNvSpPr txBox="1"/>
          <p:nvPr/>
        </p:nvSpPr>
        <p:spPr>
          <a:xfrm>
            <a:off x="3108399" y="479642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프론트 엔드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AFA441-83CB-626C-6C1A-40A5CF3353D2}"/>
              </a:ext>
            </a:extLst>
          </p:cNvPr>
          <p:cNvSpPr txBox="1"/>
          <p:nvPr/>
        </p:nvSpPr>
        <p:spPr>
          <a:xfrm>
            <a:off x="3264691" y="50125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백엔드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9A021-D093-A36B-06D8-28527FA96CF4}"/>
              </a:ext>
            </a:extLst>
          </p:cNvPr>
          <p:cNvSpPr txBox="1"/>
          <p:nvPr/>
        </p:nvSpPr>
        <p:spPr>
          <a:xfrm>
            <a:off x="5409304" y="458026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프론트 엔드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52E4D-0F97-82FA-A3CC-425A4B679D18}"/>
              </a:ext>
            </a:extLst>
          </p:cNvPr>
          <p:cNvSpPr txBox="1"/>
          <p:nvPr/>
        </p:nvSpPr>
        <p:spPr>
          <a:xfrm>
            <a:off x="5565596" y="4796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백엔드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C6FB98-D7C5-7F30-EF26-27CA46904445}"/>
              </a:ext>
            </a:extLst>
          </p:cNvPr>
          <p:cNvSpPr txBox="1"/>
          <p:nvPr/>
        </p:nvSpPr>
        <p:spPr>
          <a:xfrm>
            <a:off x="7632563" y="4580266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프론트 디자인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3187D0-2484-59AA-6287-B4AF271C37DF}"/>
              </a:ext>
            </a:extLst>
          </p:cNvPr>
          <p:cNvSpPr txBox="1"/>
          <p:nvPr/>
        </p:nvSpPr>
        <p:spPr>
          <a:xfrm>
            <a:off x="7705501" y="4796423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프론트 엔드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D7E17C-DB62-EFF5-23B6-6D78D1F21455}"/>
              </a:ext>
            </a:extLst>
          </p:cNvPr>
          <p:cNvSpPr txBox="1"/>
          <p:nvPr/>
        </p:nvSpPr>
        <p:spPr>
          <a:xfrm>
            <a:off x="7861791" y="50125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백엔드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44F1599-13A0-1F28-BF0F-555799CFD3C1}"/>
              </a:ext>
            </a:extLst>
          </p:cNvPr>
          <p:cNvSpPr/>
          <p:nvPr/>
        </p:nvSpPr>
        <p:spPr>
          <a:xfrm>
            <a:off x="3001429" y="2347995"/>
            <a:ext cx="1199367" cy="1453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C1734C4-A01C-F977-3379-B72DE993E37E}"/>
              </a:ext>
            </a:extLst>
          </p:cNvPr>
          <p:cNvSpPr/>
          <p:nvPr/>
        </p:nvSpPr>
        <p:spPr>
          <a:xfrm>
            <a:off x="5289077" y="2347995"/>
            <a:ext cx="1199367" cy="1453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C9AC02-A786-BE04-7034-A7FDCBAD4F5F}"/>
              </a:ext>
            </a:extLst>
          </p:cNvPr>
          <p:cNvSpPr/>
          <p:nvPr/>
        </p:nvSpPr>
        <p:spPr>
          <a:xfrm>
            <a:off x="7600451" y="2347995"/>
            <a:ext cx="1199367" cy="1453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7F02982-7485-749D-AE92-AA9631BFD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18" y="2691496"/>
            <a:ext cx="1133387" cy="113338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14DE91F-410C-D5F0-D9BB-D49370434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89" y="2652054"/>
            <a:ext cx="1172829" cy="1172829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9099C957-AE31-38AC-1595-A5B0923F2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69" y="2589457"/>
            <a:ext cx="1221582" cy="12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8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8" y="188165"/>
            <a:ext cx="3981147" cy="830997"/>
            <a:chOff x="3819245" y="188165"/>
            <a:chExt cx="3981147" cy="830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738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ERD </a:t>
              </a:r>
              <a:r>
                <a:rPr lang="ko-KR" altLang="en-US" sz="1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설계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Entity Relationship Diagram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2" y="2267484"/>
            <a:ext cx="212427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설명을 입력하세요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B79C77-09DE-74D3-A669-89E61933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58" y="1007122"/>
            <a:ext cx="7622292" cy="585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3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Information Architecture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551723" y="1260816"/>
            <a:ext cx="1221582" cy="324678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35230" y="1280274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209A8A3-D79C-A5F6-17A6-1D379C3AD63E}"/>
              </a:ext>
            </a:extLst>
          </p:cNvPr>
          <p:cNvSpPr/>
          <p:nvPr/>
        </p:nvSpPr>
        <p:spPr>
          <a:xfrm>
            <a:off x="6366120" y="1102007"/>
            <a:ext cx="912990" cy="28779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메인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C7041CE-98A8-4F74-69F1-5CBE3D003C15}"/>
              </a:ext>
            </a:extLst>
          </p:cNvPr>
          <p:cNvSpPr/>
          <p:nvPr/>
        </p:nvSpPr>
        <p:spPr>
          <a:xfrm>
            <a:off x="3355997" y="1639758"/>
            <a:ext cx="970786" cy="2216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마이페이지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C4BD6E-6B14-BDF1-8447-6E968FB24858}"/>
              </a:ext>
            </a:extLst>
          </p:cNvPr>
          <p:cNvSpPr/>
          <p:nvPr/>
        </p:nvSpPr>
        <p:spPr>
          <a:xfrm>
            <a:off x="4038750" y="2064470"/>
            <a:ext cx="864096" cy="5113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주문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배송 목록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BB0DA05-618E-8CA0-6EC6-855BB8F59BFE}"/>
              </a:ext>
            </a:extLst>
          </p:cNvPr>
          <p:cNvSpPr/>
          <p:nvPr/>
        </p:nvSpPr>
        <p:spPr>
          <a:xfrm>
            <a:off x="4038751" y="3583974"/>
            <a:ext cx="864095" cy="222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찜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1975F14-BA36-EC32-9DB1-A4A17581555D}"/>
              </a:ext>
            </a:extLst>
          </p:cNvPr>
          <p:cNvSpPr/>
          <p:nvPr/>
        </p:nvSpPr>
        <p:spPr>
          <a:xfrm>
            <a:off x="5478910" y="3872004"/>
            <a:ext cx="648073" cy="216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쿠폰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352B5A6-87BC-7789-DFC8-06E5FC47B577}"/>
              </a:ext>
            </a:extLst>
          </p:cNvPr>
          <p:cNvSpPr/>
          <p:nvPr/>
        </p:nvSpPr>
        <p:spPr>
          <a:xfrm>
            <a:off x="4038750" y="3872006"/>
            <a:ext cx="648073" cy="222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캐시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226F44F-FB09-34FD-3D75-9BFF388599A4}"/>
              </a:ext>
            </a:extLst>
          </p:cNvPr>
          <p:cNvSpPr/>
          <p:nvPr/>
        </p:nvSpPr>
        <p:spPr>
          <a:xfrm>
            <a:off x="4758830" y="3872006"/>
            <a:ext cx="648073" cy="222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포인트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E45E613-041B-98F5-8AF4-3E596369A110}"/>
              </a:ext>
            </a:extLst>
          </p:cNvPr>
          <p:cNvSpPr/>
          <p:nvPr/>
        </p:nvSpPr>
        <p:spPr>
          <a:xfrm>
            <a:off x="4038750" y="4592086"/>
            <a:ext cx="864096" cy="3731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1:1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문의목록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3A0F710-23E3-8B7F-5D34-E505946E5363}"/>
              </a:ext>
            </a:extLst>
          </p:cNvPr>
          <p:cNvSpPr/>
          <p:nvPr/>
        </p:nvSpPr>
        <p:spPr>
          <a:xfrm>
            <a:off x="4038750" y="5672205"/>
            <a:ext cx="936105" cy="8175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회원정보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패스워드 수정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회원탈퇴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4DC4FDD-1096-6DF5-3ADC-74C8EC101260}"/>
              </a:ext>
            </a:extLst>
          </p:cNvPr>
          <p:cNvSpPr/>
          <p:nvPr/>
        </p:nvSpPr>
        <p:spPr>
          <a:xfrm>
            <a:off x="4038750" y="3211881"/>
            <a:ext cx="864096" cy="300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구매내역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55" name="직사각형 26">
            <a:extLst>
              <a:ext uri="{FF2B5EF4-FFF2-40B4-BE49-F238E27FC236}">
                <a16:creationId xmlns:a16="http://schemas.microsoft.com/office/drawing/2014/main" id="{5623798E-77CB-C667-D0DB-C544F1B49AF7}"/>
              </a:ext>
            </a:extLst>
          </p:cNvPr>
          <p:cNvSpPr/>
          <p:nvPr/>
        </p:nvSpPr>
        <p:spPr>
          <a:xfrm>
            <a:off x="4542806" y="4232046"/>
            <a:ext cx="864096" cy="222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캐시충전</a:t>
            </a:r>
          </a:p>
        </p:txBody>
      </p:sp>
      <p:sp>
        <p:nvSpPr>
          <p:cNvPr id="156" name="직사각형 28">
            <a:extLst>
              <a:ext uri="{FF2B5EF4-FFF2-40B4-BE49-F238E27FC236}">
                <a16:creationId xmlns:a16="http://schemas.microsoft.com/office/drawing/2014/main" id="{F008FD2A-3364-0EDC-4436-313929433C6F}"/>
              </a:ext>
            </a:extLst>
          </p:cNvPr>
          <p:cNvSpPr/>
          <p:nvPr/>
        </p:nvSpPr>
        <p:spPr>
          <a:xfrm>
            <a:off x="4605850" y="5168150"/>
            <a:ext cx="801054" cy="3731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1:1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문의작성</a:t>
            </a:r>
          </a:p>
        </p:txBody>
      </p:sp>
      <p:sp>
        <p:nvSpPr>
          <p:cNvPr id="157" name="직사각형 29">
            <a:extLst>
              <a:ext uri="{FF2B5EF4-FFF2-40B4-BE49-F238E27FC236}">
                <a16:creationId xmlns:a16="http://schemas.microsoft.com/office/drawing/2014/main" id="{BE1EBF4C-6ED0-DA8E-F268-0D47ED0AAEBD}"/>
              </a:ext>
            </a:extLst>
          </p:cNvPr>
          <p:cNvSpPr/>
          <p:nvPr/>
        </p:nvSpPr>
        <p:spPr>
          <a:xfrm>
            <a:off x="4038750" y="6562363"/>
            <a:ext cx="936105" cy="228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리뷰내역</a:t>
            </a:r>
          </a:p>
        </p:txBody>
      </p:sp>
      <p:sp>
        <p:nvSpPr>
          <p:cNvPr id="158" name="직사각형 22">
            <a:extLst>
              <a:ext uri="{FF2B5EF4-FFF2-40B4-BE49-F238E27FC236}">
                <a16:creationId xmlns:a16="http://schemas.microsoft.com/office/drawing/2014/main" id="{B822F59C-98B8-890A-E108-B02308408646}"/>
              </a:ext>
            </a:extLst>
          </p:cNvPr>
          <p:cNvSpPr/>
          <p:nvPr/>
        </p:nvSpPr>
        <p:spPr>
          <a:xfrm>
            <a:off x="4038750" y="2647869"/>
            <a:ext cx="864096" cy="504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주문내역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상세</a:t>
            </a:r>
          </a:p>
        </p:txBody>
      </p:sp>
      <p:sp>
        <p:nvSpPr>
          <p:cNvPr id="159" name="직사각형 9">
            <a:extLst>
              <a:ext uri="{FF2B5EF4-FFF2-40B4-BE49-F238E27FC236}">
                <a16:creationId xmlns:a16="http://schemas.microsoft.com/office/drawing/2014/main" id="{7AD94744-24EA-AC69-83CE-D06664D3502A}"/>
              </a:ext>
            </a:extLst>
          </p:cNvPr>
          <p:cNvSpPr/>
          <p:nvPr/>
        </p:nvSpPr>
        <p:spPr>
          <a:xfrm>
            <a:off x="2382567" y="1639758"/>
            <a:ext cx="847637" cy="11967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카테고리별 도서</a:t>
            </a:r>
          </a:p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추천도서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신간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베스트셀러 등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14A9339F-6911-5558-B570-9FE067914774}"/>
              </a:ext>
            </a:extLst>
          </p:cNvPr>
          <p:cNvCxnSpPr>
            <a:stCxn id="145" idx="2"/>
            <a:endCxn id="159" idx="0"/>
          </p:cNvCxnSpPr>
          <p:nvPr/>
        </p:nvCxnSpPr>
        <p:spPr>
          <a:xfrm rot="5400000">
            <a:off x="4689523" y="-493334"/>
            <a:ext cx="249954" cy="4016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71E8183E-5E14-0138-153E-8DA515A42F42}"/>
              </a:ext>
            </a:extLst>
          </p:cNvPr>
          <p:cNvCxnSpPr>
            <a:stCxn id="145" idx="2"/>
            <a:endCxn id="146" idx="0"/>
          </p:cNvCxnSpPr>
          <p:nvPr/>
        </p:nvCxnSpPr>
        <p:spPr>
          <a:xfrm rot="5400000">
            <a:off x="5207025" y="24167"/>
            <a:ext cx="249954" cy="29812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DBD21D34-674A-F9FE-74B2-689A6DC3CCCB}"/>
              </a:ext>
            </a:extLst>
          </p:cNvPr>
          <p:cNvCxnSpPr>
            <a:stCxn id="146" idx="2"/>
            <a:endCxn id="147" idx="1"/>
          </p:cNvCxnSpPr>
          <p:nvPr/>
        </p:nvCxnSpPr>
        <p:spPr>
          <a:xfrm rot="5400000" flipV="1">
            <a:off x="3710671" y="1992086"/>
            <a:ext cx="458798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9ED17D7-2768-DABF-F476-7353564D001D}"/>
              </a:ext>
            </a:extLst>
          </p:cNvPr>
          <p:cNvCxnSpPr>
            <a:stCxn id="151" idx="1"/>
            <a:endCxn id="150" idx="3"/>
          </p:cNvCxnSpPr>
          <p:nvPr/>
        </p:nvCxnSpPr>
        <p:spPr>
          <a:xfrm rot="10800000">
            <a:off x="4686823" y="3983185"/>
            <a:ext cx="72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37927DCF-0F8E-8363-EA42-3D175C8DDB5B}"/>
              </a:ext>
            </a:extLst>
          </p:cNvPr>
          <p:cNvCxnSpPr>
            <a:stCxn id="149" idx="1"/>
            <a:endCxn id="151" idx="3"/>
          </p:cNvCxnSpPr>
          <p:nvPr/>
        </p:nvCxnSpPr>
        <p:spPr>
          <a:xfrm rot="10800000" flipV="1">
            <a:off x="5406903" y="3980018"/>
            <a:ext cx="72009" cy="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F3456367-5E1B-AC41-A28B-DCFF68664A38}"/>
              </a:ext>
            </a:extLst>
          </p:cNvPr>
          <p:cNvCxnSpPr>
            <a:stCxn id="150" idx="2"/>
            <a:endCxn id="155" idx="1"/>
          </p:cNvCxnSpPr>
          <p:nvPr/>
        </p:nvCxnSpPr>
        <p:spPr>
          <a:xfrm rot="5400000" flipV="1">
            <a:off x="4328365" y="4128784"/>
            <a:ext cx="248860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15C987B-8AB7-BEDD-1387-0C01CBDCBB5E}"/>
              </a:ext>
            </a:extLst>
          </p:cNvPr>
          <p:cNvCxnSpPr>
            <a:stCxn id="152" idx="2"/>
            <a:endCxn id="156" idx="1"/>
          </p:cNvCxnSpPr>
          <p:nvPr/>
        </p:nvCxnSpPr>
        <p:spPr>
          <a:xfrm rot="5400000" flipV="1">
            <a:off x="4343580" y="5092457"/>
            <a:ext cx="389488" cy="135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5136C209-0F45-4EC6-6A5B-308F982DCB54}"/>
              </a:ext>
            </a:extLst>
          </p:cNvPr>
          <p:cNvCxnSpPr>
            <a:stCxn id="146" idx="2"/>
            <a:endCxn id="158" idx="1"/>
          </p:cNvCxnSpPr>
          <p:nvPr/>
        </p:nvCxnSpPr>
        <p:spPr>
          <a:xfrm rot="5400000" flipV="1">
            <a:off x="3420806" y="2281952"/>
            <a:ext cx="1038529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A0BA4C90-45B4-59AF-F7AA-D9135BE7E7AE}"/>
              </a:ext>
            </a:extLst>
          </p:cNvPr>
          <p:cNvCxnSpPr>
            <a:stCxn id="146" idx="2"/>
            <a:endCxn id="154" idx="1"/>
          </p:cNvCxnSpPr>
          <p:nvPr/>
        </p:nvCxnSpPr>
        <p:spPr>
          <a:xfrm rot="5400000" flipV="1">
            <a:off x="3189792" y="2512964"/>
            <a:ext cx="1500554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BBF0C6C8-C4A4-3B35-A3D4-AC33DD152A91}"/>
              </a:ext>
            </a:extLst>
          </p:cNvPr>
          <p:cNvCxnSpPr>
            <a:stCxn id="146" idx="2"/>
            <a:endCxn id="148" idx="1"/>
          </p:cNvCxnSpPr>
          <p:nvPr/>
        </p:nvCxnSpPr>
        <p:spPr>
          <a:xfrm rot="5400000" flipV="1">
            <a:off x="3023176" y="2679580"/>
            <a:ext cx="1833785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8F10A4B6-0636-45DD-0618-892DD33AA408}"/>
              </a:ext>
            </a:extLst>
          </p:cNvPr>
          <p:cNvCxnSpPr>
            <a:stCxn id="146" idx="2"/>
            <a:endCxn id="150" idx="1"/>
          </p:cNvCxnSpPr>
          <p:nvPr/>
        </p:nvCxnSpPr>
        <p:spPr>
          <a:xfrm rot="5400000" flipV="1">
            <a:off x="2879160" y="2823596"/>
            <a:ext cx="2121817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DB93DB81-7418-EEFE-9914-E3C2D0CE3D32}"/>
              </a:ext>
            </a:extLst>
          </p:cNvPr>
          <p:cNvCxnSpPr>
            <a:stCxn id="146" idx="2"/>
            <a:endCxn id="152" idx="1"/>
          </p:cNvCxnSpPr>
          <p:nvPr/>
        </p:nvCxnSpPr>
        <p:spPr>
          <a:xfrm rot="5400000" flipV="1">
            <a:off x="2481423" y="3221334"/>
            <a:ext cx="2917292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BD3B74F9-2D63-4A00-24FA-63274626E2A6}"/>
              </a:ext>
            </a:extLst>
          </p:cNvPr>
          <p:cNvCxnSpPr>
            <a:stCxn id="146" idx="2"/>
            <a:endCxn id="153" idx="1"/>
          </p:cNvCxnSpPr>
          <p:nvPr/>
        </p:nvCxnSpPr>
        <p:spPr>
          <a:xfrm rot="5400000" flipV="1">
            <a:off x="1830261" y="3872498"/>
            <a:ext cx="4219618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1129B6E3-01D5-45C6-5597-2644AC761723}"/>
              </a:ext>
            </a:extLst>
          </p:cNvPr>
          <p:cNvCxnSpPr>
            <a:stCxn id="146" idx="2"/>
            <a:endCxn id="157" idx="1"/>
          </p:cNvCxnSpPr>
          <p:nvPr/>
        </p:nvCxnSpPr>
        <p:spPr>
          <a:xfrm rot="5400000" flipV="1">
            <a:off x="1532362" y="4170395"/>
            <a:ext cx="4815414" cy="1973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0">
            <a:extLst>
              <a:ext uri="{FF2B5EF4-FFF2-40B4-BE49-F238E27FC236}">
                <a16:creationId xmlns:a16="http://schemas.microsoft.com/office/drawing/2014/main" id="{0D0B7D08-5C93-7646-E479-BAB4B702F0B2}"/>
              </a:ext>
            </a:extLst>
          </p:cNvPr>
          <p:cNvSpPr/>
          <p:nvPr/>
        </p:nvSpPr>
        <p:spPr>
          <a:xfrm>
            <a:off x="6631038" y="1639757"/>
            <a:ext cx="648073" cy="258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75" name="직사각형 11">
            <a:extLst>
              <a:ext uri="{FF2B5EF4-FFF2-40B4-BE49-F238E27FC236}">
                <a16:creationId xmlns:a16="http://schemas.microsoft.com/office/drawing/2014/main" id="{C801A5AF-5F16-E828-DBC9-812E22DCAF9B}"/>
              </a:ext>
            </a:extLst>
          </p:cNvPr>
          <p:cNvSpPr/>
          <p:nvPr/>
        </p:nvSpPr>
        <p:spPr>
          <a:xfrm>
            <a:off x="7423127" y="1639757"/>
            <a:ext cx="828092" cy="249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공지사항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76" name="직사각형 12">
            <a:extLst>
              <a:ext uri="{FF2B5EF4-FFF2-40B4-BE49-F238E27FC236}">
                <a16:creationId xmlns:a16="http://schemas.microsoft.com/office/drawing/2014/main" id="{84DD17E6-407F-58BD-7EB0-D010A68EB933}"/>
              </a:ext>
            </a:extLst>
          </p:cNvPr>
          <p:cNvSpPr/>
          <p:nvPr/>
        </p:nvSpPr>
        <p:spPr>
          <a:xfrm>
            <a:off x="5046864" y="1639758"/>
            <a:ext cx="839649" cy="235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고객센터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77" name="직사각형 13">
            <a:extLst>
              <a:ext uri="{FF2B5EF4-FFF2-40B4-BE49-F238E27FC236}">
                <a16:creationId xmlns:a16="http://schemas.microsoft.com/office/drawing/2014/main" id="{F722DC95-9DF6-B7AE-E65E-A1950B64BCFF}"/>
              </a:ext>
            </a:extLst>
          </p:cNvPr>
          <p:cNvSpPr/>
          <p:nvPr/>
        </p:nvSpPr>
        <p:spPr>
          <a:xfrm>
            <a:off x="8359230" y="1639758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통합검색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상세</a:t>
            </a:r>
          </a:p>
        </p:txBody>
      </p:sp>
      <p:sp>
        <p:nvSpPr>
          <p:cNvPr id="178" name="직사각형 15">
            <a:extLst>
              <a:ext uri="{FF2B5EF4-FFF2-40B4-BE49-F238E27FC236}">
                <a16:creationId xmlns:a16="http://schemas.microsoft.com/office/drawing/2014/main" id="{5C88769F-C81F-AF2C-CE36-94C60D06D9F4}"/>
              </a:ext>
            </a:extLst>
          </p:cNvPr>
          <p:cNvSpPr/>
          <p:nvPr/>
        </p:nvSpPr>
        <p:spPr>
          <a:xfrm>
            <a:off x="9007302" y="2359837"/>
            <a:ext cx="847559" cy="7920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도서 상세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리뷰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다른상품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추천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</p:txBody>
      </p:sp>
      <p:sp>
        <p:nvSpPr>
          <p:cNvPr id="179" name="직사각형 31">
            <a:extLst>
              <a:ext uri="{FF2B5EF4-FFF2-40B4-BE49-F238E27FC236}">
                <a16:creationId xmlns:a16="http://schemas.microsoft.com/office/drawing/2014/main" id="{6E1370E4-EF35-FACD-13F6-99CCD71A0028}"/>
              </a:ext>
            </a:extLst>
          </p:cNvPr>
          <p:cNvSpPr/>
          <p:nvPr/>
        </p:nvSpPr>
        <p:spPr>
          <a:xfrm>
            <a:off x="5647374" y="2071806"/>
            <a:ext cx="839649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자주하는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질문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80" name="직사각형 12">
            <a:extLst>
              <a:ext uri="{FF2B5EF4-FFF2-40B4-BE49-F238E27FC236}">
                <a16:creationId xmlns:a16="http://schemas.microsoft.com/office/drawing/2014/main" id="{4BA78614-F3AE-B22E-9609-38F00092378B}"/>
              </a:ext>
            </a:extLst>
          </p:cNvPr>
          <p:cNvSpPr/>
          <p:nvPr/>
        </p:nvSpPr>
        <p:spPr>
          <a:xfrm>
            <a:off x="9439351" y="1639758"/>
            <a:ext cx="839649" cy="235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</a:p>
        </p:txBody>
      </p:sp>
      <p:sp>
        <p:nvSpPr>
          <p:cNvPr id="181" name="직사각형 12">
            <a:extLst>
              <a:ext uri="{FF2B5EF4-FFF2-40B4-BE49-F238E27FC236}">
                <a16:creationId xmlns:a16="http://schemas.microsoft.com/office/drawing/2014/main" id="{F92AD151-CEBE-2BC4-B780-C1D8807A9AF8}"/>
              </a:ext>
            </a:extLst>
          </p:cNvPr>
          <p:cNvSpPr/>
          <p:nvPr/>
        </p:nvSpPr>
        <p:spPr>
          <a:xfrm>
            <a:off x="10375456" y="1639758"/>
            <a:ext cx="839649" cy="235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회원가입</a:t>
            </a: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9247BD5-FAC1-5D2F-7F54-F6E679DA1BB5}"/>
              </a:ext>
            </a:extLst>
          </p:cNvPr>
          <p:cNvCxnSpPr>
            <a:stCxn id="145" idx="2"/>
            <a:endCxn id="176" idx="0"/>
          </p:cNvCxnSpPr>
          <p:nvPr/>
        </p:nvCxnSpPr>
        <p:spPr>
          <a:xfrm rot="5400000">
            <a:off x="6019674" y="836815"/>
            <a:ext cx="249954" cy="13559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3B5E05B7-3CDF-A63D-AD3E-82493C74D6E7}"/>
              </a:ext>
            </a:extLst>
          </p:cNvPr>
          <p:cNvCxnSpPr>
            <a:stCxn id="176" idx="2"/>
            <a:endCxn id="179" idx="1"/>
          </p:cNvCxnSpPr>
          <p:nvPr/>
        </p:nvCxnSpPr>
        <p:spPr>
          <a:xfrm rot="5400000" flipV="1">
            <a:off x="5350568" y="1991026"/>
            <a:ext cx="412921" cy="1806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F9C0F546-84F2-1F5F-7ADE-627C0DFF423D}"/>
              </a:ext>
            </a:extLst>
          </p:cNvPr>
          <p:cNvCxnSpPr>
            <a:stCxn id="145" idx="2"/>
            <a:endCxn id="174" idx="0"/>
          </p:cNvCxnSpPr>
          <p:nvPr/>
        </p:nvCxnSpPr>
        <p:spPr>
          <a:xfrm rot="16200000" flipH="1">
            <a:off x="6763867" y="1448551"/>
            <a:ext cx="249954" cy="1324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6C116A58-E305-C7BC-43BC-E0AC1B5932A9}"/>
              </a:ext>
            </a:extLst>
          </p:cNvPr>
          <p:cNvCxnSpPr>
            <a:stCxn id="145" idx="2"/>
            <a:endCxn id="175" idx="0"/>
          </p:cNvCxnSpPr>
          <p:nvPr/>
        </p:nvCxnSpPr>
        <p:spPr>
          <a:xfrm rot="16200000" flipH="1">
            <a:off x="7204916" y="1007501"/>
            <a:ext cx="249954" cy="10145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0D501DED-5457-8BC9-8784-1B3F94212332}"/>
              </a:ext>
            </a:extLst>
          </p:cNvPr>
          <p:cNvCxnSpPr>
            <a:stCxn id="145" idx="2"/>
            <a:endCxn id="177" idx="0"/>
          </p:cNvCxnSpPr>
          <p:nvPr/>
        </p:nvCxnSpPr>
        <p:spPr>
          <a:xfrm rot="16200000" flipH="1">
            <a:off x="7681969" y="530449"/>
            <a:ext cx="249954" cy="1968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ED5118F6-46CA-9A88-684D-B4A0CF16E589}"/>
              </a:ext>
            </a:extLst>
          </p:cNvPr>
          <p:cNvCxnSpPr>
            <a:stCxn id="177" idx="2"/>
            <a:endCxn id="178" idx="1"/>
          </p:cNvCxnSpPr>
          <p:nvPr/>
        </p:nvCxnSpPr>
        <p:spPr>
          <a:xfrm rot="5400000" flipV="1">
            <a:off x="8557252" y="2305831"/>
            <a:ext cx="684076" cy="2160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2215A759-C91E-3E94-CB39-C3C52C04002B}"/>
              </a:ext>
            </a:extLst>
          </p:cNvPr>
          <p:cNvCxnSpPr>
            <a:stCxn id="145" idx="2"/>
            <a:endCxn id="180" idx="0"/>
          </p:cNvCxnSpPr>
          <p:nvPr/>
        </p:nvCxnSpPr>
        <p:spPr>
          <a:xfrm rot="16200000" flipH="1">
            <a:off x="8215918" y="-3499"/>
            <a:ext cx="249954" cy="30365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AF923156-4C8C-0DFB-A8DE-EFD7B3A20CDB}"/>
              </a:ext>
            </a:extLst>
          </p:cNvPr>
          <p:cNvCxnSpPr>
            <a:stCxn id="145" idx="2"/>
            <a:endCxn id="181" idx="0"/>
          </p:cNvCxnSpPr>
          <p:nvPr/>
        </p:nvCxnSpPr>
        <p:spPr>
          <a:xfrm rot="16200000" flipH="1">
            <a:off x="8683969" y="-471553"/>
            <a:ext cx="249954" cy="3972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0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6" name="직사각형 4">
            <a:extLst>
              <a:ext uri="{FF2B5EF4-FFF2-40B4-BE49-F238E27FC236}">
                <a16:creationId xmlns:a16="http://schemas.microsoft.com/office/drawing/2014/main" id="{DB9AC196-7956-28FA-A19C-743D9CB4FD6E}"/>
              </a:ext>
            </a:extLst>
          </p:cNvPr>
          <p:cNvSpPr/>
          <p:nvPr/>
        </p:nvSpPr>
        <p:spPr>
          <a:xfrm>
            <a:off x="5952781" y="1844824"/>
            <a:ext cx="912990" cy="2877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</a:t>
            </a:r>
          </a:p>
        </p:txBody>
      </p:sp>
      <p:sp>
        <p:nvSpPr>
          <p:cNvPr id="67" name="직사각형 9">
            <a:extLst>
              <a:ext uri="{FF2B5EF4-FFF2-40B4-BE49-F238E27FC236}">
                <a16:creationId xmlns:a16="http://schemas.microsoft.com/office/drawing/2014/main" id="{EABE2E70-18FA-C447-8D65-301E7D25FBED}"/>
              </a:ext>
            </a:extLst>
          </p:cNvPr>
          <p:cNvSpPr/>
          <p:nvPr/>
        </p:nvSpPr>
        <p:spPr>
          <a:xfrm>
            <a:off x="2761314" y="3140968"/>
            <a:ext cx="504057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도서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등록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68" name="직사각형 9">
            <a:extLst>
              <a:ext uri="{FF2B5EF4-FFF2-40B4-BE49-F238E27FC236}">
                <a16:creationId xmlns:a16="http://schemas.microsoft.com/office/drawing/2014/main" id="{EFB9DD3F-5BC6-A180-FBC1-6B71B208FC88}"/>
              </a:ext>
            </a:extLst>
          </p:cNvPr>
          <p:cNvSpPr/>
          <p:nvPr/>
        </p:nvSpPr>
        <p:spPr>
          <a:xfrm>
            <a:off x="6073682" y="2564904"/>
            <a:ext cx="1080121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1:1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문의목록</a:t>
            </a:r>
          </a:p>
        </p:txBody>
      </p:sp>
      <p:sp>
        <p:nvSpPr>
          <p:cNvPr id="69" name="직사각형 9">
            <a:extLst>
              <a:ext uri="{FF2B5EF4-FFF2-40B4-BE49-F238E27FC236}">
                <a16:creationId xmlns:a16="http://schemas.microsoft.com/office/drawing/2014/main" id="{7103C40C-EEC7-D9FF-9219-17A72110041D}"/>
              </a:ext>
            </a:extLst>
          </p:cNvPr>
          <p:cNvSpPr/>
          <p:nvPr/>
        </p:nvSpPr>
        <p:spPr>
          <a:xfrm>
            <a:off x="6793763" y="3140968"/>
            <a:ext cx="720080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1:1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문의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답글</a:t>
            </a:r>
          </a:p>
        </p:txBody>
      </p:sp>
      <p:sp>
        <p:nvSpPr>
          <p:cNvPr id="70" name="직사각형 9">
            <a:extLst>
              <a:ext uri="{FF2B5EF4-FFF2-40B4-BE49-F238E27FC236}">
                <a16:creationId xmlns:a16="http://schemas.microsoft.com/office/drawing/2014/main" id="{A95B453B-C4D2-A869-D1E5-921C910169E3}"/>
              </a:ext>
            </a:extLst>
          </p:cNvPr>
          <p:cNvSpPr/>
          <p:nvPr/>
        </p:nvSpPr>
        <p:spPr>
          <a:xfrm>
            <a:off x="10034124" y="2564904"/>
            <a:ext cx="72008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통계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AFC1239-63F1-C140-42AD-649F6EDED65B}"/>
              </a:ext>
            </a:extLst>
          </p:cNvPr>
          <p:cNvSpPr/>
          <p:nvPr/>
        </p:nvSpPr>
        <p:spPr>
          <a:xfrm>
            <a:off x="4057458" y="2564904"/>
            <a:ext cx="86409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회원관리</a:t>
            </a:r>
          </a:p>
        </p:txBody>
      </p:sp>
      <p:sp>
        <p:nvSpPr>
          <p:cNvPr id="72" name="직사각형 9">
            <a:extLst>
              <a:ext uri="{FF2B5EF4-FFF2-40B4-BE49-F238E27FC236}">
                <a16:creationId xmlns:a16="http://schemas.microsoft.com/office/drawing/2014/main" id="{A16972B7-FC84-D1FB-54B4-2E3392E32507}"/>
              </a:ext>
            </a:extLst>
          </p:cNvPr>
          <p:cNvSpPr/>
          <p:nvPr/>
        </p:nvSpPr>
        <p:spPr>
          <a:xfrm>
            <a:off x="7297820" y="2564904"/>
            <a:ext cx="100811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 목록</a:t>
            </a:r>
          </a:p>
        </p:txBody>
      </p:sp>
      <p:sp>
        <p:nvSpPr>
          <p:cNvPr id="73" name="직사각형 9">
            <a:extLst>
              <a:ext uri="{FF2B5EF4-FFF2-40B4-BE49-F238E27FC236}">
                <a16:creationId xmlns:a16="http://schemas.microsoft.com/office/drawing/2014/main" id="{D22F5B27-BE0D-2497-9A3D-BA51258BC133}"/>
              </a:ext>
            </a:extLst>
          </p:cNvPr>
          <p:cNvSpPr/>
          <p:nvPr/>
        </p:nvSpPr>
        <p:spPr>
          <a:xfrm>
            <a:off x="8449946" y="2564904"/>
            <a:ext cx="86409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공지 목록</a:t>
            </a:r>
          </a:p>
        </p:txBody>
      </p:sp>
      <p:sp>
        <p:nvSpPr>
          <p:cNvPr id="74" name="직사각형 9">
            <a:extLst>
              <a:ext uri="{FF2B5EF4-FFF2-40B4-BE49-F238E27FC236}">
                <a16:creationId xmlns:a16="http://schemas.microsoft.com/office/drawing/2014/main" id="{409AAF2A-BC78-0290-CCFA-6162BA6EE94E}"/>
              </a:ext>
            </a:extLst>
          </p:cNvPr>
          <p:cNvSpPr/>
          <p:nvPr/>
        </p:nvSpPr>
        <p:spPr>
          <a:xfrm>
            <a:off x="3049347" y="2564905"/>
            <a:ext cx="93610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주문관리</a:t>
            </a:r>
          </a:p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상태변경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</p:txBody>
      </p:sp>
      <p:sp>
        <p:nvSpPr>
          <p:cNvPr id="75" name="직사각형 9">
            <a:extLst>
              <a:ext uri="{FF2B5EF4-FFF2-40B4-BE49-F238E27FC236}">
                <a16:creationId xmlns:a16="http://schemas.microsoft.com/office/drawing/2014/main" id="{05F40F23-FBC6-9F59-97E7-4D09CC39843F}"/>
              </a:ext>
            </a:extLst>
          </p:cNvPr>
          <p:cNvSpPr/>
          <p:nvPr/>
        </p:nvSpPr>
        <p:spPr>
          <a:xfrm>
            <a:off x="5065570" y="2564904"/>
            <a:ext cx="864096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리뷰관리</a:t>
            </a:r>
          </a:p>
        </p:txBody>
      </p:sp>
      <p:sp>
        <p:nvSpPr>
          <p:cNvPr id="76" name="직사각형 9">
            <a:extLst>
              <a:ext uri="{FF2B5EF4-FFF2-40B4-BE49-F238E27FC236}">
                <a16:creationId xmlns:a16="http://schemas.microsoft.com/office/drawing/2014/main" id="{B5D5266C-B394-7B64-D9AB-C07EC943D4AD}"/>
              </a:ext>
            </a:extLst>
          </p:cNvPr>
          <p:cNvSpPr/>
          <p:nvPr/>
        </p:nvSpPr>
        <p:spPr>
          <a:xfrm>
            <a:off x="2041235" y="2564905"/>
            <a:ext cx="93610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도서목록</a:t>
            </a:r>
          </a:p>
          <a:p>
            <a:pPr algn="ctr">
              <a:defRPr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첫페이지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836FD23-8E2A-84FD-8712-9D618614F581}"/>
              </a:ext>
            </a:extLst>
          </p:cNvPr>
          <p:cNvCxnSpPr>
            <a:stCxn id="66" idx="2"/>
            <a:endCxn id="76" idx="0"/>
          </p:cNvCxnSpPr>
          <p:nvPr/>
        </p:nvCxnSpPr>
        <p:spPr>
          <a:xfrm rot="5400000">
            <a:off x="4243139" y="398768"/>
            <a:ext cx="432284" cy="38999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99E935FD-78B1-BF88-2140-4941B2EBAFEC}"/>
              </a:ext>
            </a:extLst>
          </p:cNvPr>
          <p:cNvCxnSpPr>
            <a:endCxn id="67" idx="1"/>
          </p:cNvCxnSpPr>
          <p:nvPr/>
        </p:nvCxnSpPr>
        <p:spPr>
          <a:xfrm rot="16200000" flipH="1">
            <a:off x="2509288" y="3068960"/>
            <a:ext cx="252028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9">
            <a:extLst>
              <a:ext uri="{FF2B5EF4-FFF2-40B4-BE49-F238E27FC236}">
                <a16:creationId xmlns:a16="http://schemas.microsoft.com/office/drawing/2014/main" id="{1BA74C44-A259-A0B1-0AF3-B7505ED59130}"/>
              </a:ext>
            </a:extLst>
          </p:cNvPr>
          <p:cNvSpPr/>
          <p:nvPr/>
        </p:nvSpPr>
        <p:spPr>
          <a:xfrm>
            <a:off x="2761314" y="3645024"/>
            <a:ext cx="504057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도서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9A32977-3F04-040A-61DF-C0F5CCD46BF8}"/>
              </a:ext>
            </a:extLst>
          </p:cNvPr>
          <p:cNvCxnSpPr>
            <a:endCxn id="79" idx="1"/>
          </p:cNvCxnSpPr>
          <p:nvPr/>
        </p:nvCxnSpPr>
        <p:spPr>
          <a:xfrm rot="16200000" flipH="1">
            <a:off x="2257259" y="3320988"/>
            <a:ext cx="756084" cy="252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E11C56DE-B64B-9679-C5B9-D1C4DBAF254A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 rot="5400000" flipV="1">
            <a:off x="6889433" y="1652463"/>
            <a:ext cx="432284" cy="13925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4066E1B-7399-7CCA-803D-C6B72D6B6461}"/>
              </a:ext>
            </a:extLst>
          </p:cNvPr>
          <p:cNvCxnSpPr>
            <a:stCxn id="72" idx="2"/>
            <a:endCxn id="85" idx="1"/>
          </p:cNvCxnSpPr>
          <p:nvPr/>
        </p:nvCxnSpPr>
        <p:spPr>
          <a:xfrm rot="5400000" flipV="1">
            <a:off x="7621855" y="3032956"/>
            <a:ext cx="504057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9">
            <a:extLst>
              <a:ext uri="{FF2B5EF4-FFF2-40B4-BE49-F238E27FC236}">
                <a16:creationId xmlns:a16="http://schemas.microsoft.com/office/drawing/2014/main" id="{97B4BB10-ACAA-1666-B26B-17606AEE7601}"/>
              </a:ext>
            </a:extLst>
          </p:cNvPr>
          <p:cNvSpPr/>
          <p:nvPr/>
        </p:nvSpPr>
        <p:spPr>
          <a:xfrm>
            <a:off x="9026011" y="3140968"/>
            <a:ext cx="864096" cy="216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공지 등록</a:t>
            </a:r>
          </a:p>
        </p:txBody>
      </p:sp>
      <p:sp>
        <p:nvSpPr>
          <p:cNvPr id="84" name="직사각형 9">
            <a:extLst>
              <a:ext uri="{FF2B5EF4-FFF2-40B4-BE49-F238E27FC236}">
                <a16:creationId xmlns:a16="http://schemas.microsoft.com/office/drawing/2014/main" id="{1F048CEA-211B-CC30-C08B-BDE4EDDBFB9E}"/>
              </a:ext>
            </a:extLst>
          </p:cNvPr>
          <p:cNvSpPr/>
          <p:nvPr/>
        </p:nvSpPr>
        <p:spPr>
          <a:xfrm>
            <a:off x="9026011" y="3429000"/>
            <a:ext cx="864096" cy="216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공지 수정</a:t>
            </a:r>
          </a:p>
        </p:txBody>
      </p:sp>
      <p:sp>
        <p:nvSpPr>
          <p:cNvPr id="85" name="직사각형 9">
            <a:extLst>
              <a:ext uri="{FF2B5EF4-FFF2-40B4-BE49-F238E27FC236}">
                <a16:creationId xmlns:a16="http://schemas.microsoft.com/office/drawing/2014/main" id="{306D1AC8-9468-F381-7018-16BBFB67BBD7}"/>
              </a:ext>
            </a:extLst>
          </p:cNvPr>
          <p:cNvSpPr/>
          <p:nvPr/>
        </p:nvSpPr>
        <p:spPr>
          <a:xfrm>
            <a:off x="7945891" y="3140969"/>
            <a:ext cx="648073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 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등록</a:t>
            </a:r>
          </a:p>
        </p:txBody>
      </p:sp>
      <p:sp>
        <p:nvSpPr>
          <p:cNvPr id="86" name="직사각형 9">
            <a:extLst>
              <a:ext uri="{FF2B5EF4-FFF2-40B4-BE49-F238E27FC236}">
                <a16:creationId xmlns:a16="http://schemas.microsoft.com/office/drawing/2014/main" id="{372299A6-79E4-5C70-3D19-CD67C44DE09F}"/>
              </a:ext>
            </a:extLst>
          </p:cNvPr>
          <p:cNvSpPr/>
          <p:nvPr/>
        </p:nvSpPr>
        <p:spPr>
          <a:xfrm>
            <a:off x="7945891" y="3645025"/>
            <a:ext cx="648073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이벤트 </a:t>
            </a:r>
          </a:p>
          <a:p>
            <a:pPr algn="ctr">
              <a:defRPr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8301B3F-472B-E09C-1396-DABCF2C513EB}"/>
              </a:ext>
            </a:extLst>
          </p:cNvPr>
          <p:cNvCxnSpPr>
            <a:stCxn id="72" idx="2"/>
            <a:endCxn id="86" idx="1"/>
          </p:cNvCxnSpPr>
          <p:nvPr/>
        </p:nvCxnSpPr>
        <p:spPr>
          <a:xfrm rot="5400000" flipV="1">
            <a:off x="7369827" y="3284985"/>
            <a:ext cx="1008112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E4E0B892-6060-FE11-D6BA-CF3519DF90F1}"/>
              </a:ext>
            </a:extLst>
          </p:cNvPr>
          <p:cNvCxnSpPr>
            <a:stCxn id="73" idx="2"/>
            <a:endCxn id="83" idx="1"/>
          </p:cNvCxnSpPr>
          <p:nvPr/>
        </p:nvCxnSpPr>
        <p:spPr>
          <a:xfrm rot="5400000" flipV="1">
            <a:off x="8755980" y="2978950"/>
            <a:ext cx="396044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98661BB-2B58-14EC-75D3-32DFF325125D}"/>
              </a:ext>
            </a:extLst>
          </p:cNvPr>
          <p:cNvCxnSpPr>
            <a:stCxn id="73" idx="2"/>
            <a:endCxn id="84" idx="1"/>
          </p:cNvCxnSpPr>
          <p:nvPr/>
        </p:nvCxnSpPr>
        <p:spPr>
          <a:xfrm rot="5400000" flipV="1">
            <a:off x="8611964" y="3122966"/>
            <a:ext cx="684076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CF67AEA5-74D5-BEC9-36CF-7778915DD480}"/>
              </a:ext>
            </a:extLst>
          </p:cNvPr>
          <p:cNvCxnSpPr>
            <a:stCxn id="66" idx="2"/>
            <a:endCxn id="74" idx="0"/>
          </p:cNvCxnSpPr>
          <p:nvPr/>
        </p:nvCxnSpPr>
        <p:spPr>
          <a:xfrm rot="5400000">
            <a:off x="4747196" y="902824"/>
            <a:ext cx="432284" cy="28918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64960E94-C333-E155-39B8-DF62FC8DB39D}"/>
              </a:ext>
            </a:extLst>
          </p:cNvPr>
          <p:cNvCxnSpPr>
            <a:stCxn id="66" idx="2"/>
            <a:endCxn id="71" idx="0"/>
          </p:cNvCxnSpPr>
          <p:nvPr/>
        </p:nvCxnSpPr>
        <p:spPr>
          <a:xfrm rot="5400000">
            <a:off x="5233250" y="1388878"/>
            <a:ext cx="432284" cy="19197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5CD269C9-96BC-FE80-5493-5EED39BCDFA6}"/>
              </a:ext>
            </a:extLst>
          </p:cNvPr>
          <p:cNvCxnSpPr>
            <a:stCxn id="66" idx="2"/>
            <a:endCxn id="75" idx="0"/>
          </p:cNvCxnSpPr>
          <p:nvPr/>
        </p:nvCxnSpPr>
        <p:spPr>
          <a:xfrm rot="5400000">
            <a:off x="5737305" y="1892934"/>
            <a:ext cx="432284" cy="9116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383CB65A-A6E1-192F-BF76-7506AA941FB5}"/>
              </a:ext>
            </a:extLst>
          </p:cNvPr>
          <p:cNvCxnSpPr>
            <a:stCxn id="66" idx="2"/>
            <a:endCxn id="68" idx="0"/>
          </p:cNvCxnSpPr>
          <p:nvPr/>
        </p:nvCxnSpPr>
        <p:spPr>
          <a:xfrm rot="5400000" flipV="1">
            <a:off x="6295368" y="2246529"/>
            <a:ext cx="432284" cy="204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5A06F9DD-1310-3E2A-68A6-376A2836969A}"/>
              </a:ext>
            </a:extLst>
          </p:cNvPr>
          <p:cNvCxnSpPr>
            <a:stCxn id="68" idx="2"/>
            <a:endCxn id="69" idx="1"/>
          </p:cNvCxnSpPr>
          <p:nvPr/>
        </p:nvCxnSpPr>
        <p:spPr>
          <a:xfrm rot="5400000" flipV="1">
            <a:off x="6469727" y="2996952"/>
            <a:ext cx="468052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C7CBE31-9298-3893-64DD-1B4E4AC0C770}"/>
              </a:ext>
            </a:extLst>
          </p:cNvPr>
          <p:cNvCxnSpPr>
            <a:stCxn id="66" idx="2"/>
            <a:endCxn id="70" idx="0"/>
          </p:cNvCxnSpPr>
          <p:nvPr/>
        </p:nvCxnSpPr>
        <p:spPr>
          <a:xfrm rot="5400000" flipV="1">
            <a:off x="8185577" y="356319"/>
            <a:ext cx="432284" cy="39848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646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Information Architecture </a:t>
              </a:r>
            </a:p>
            <a:p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0A8835-F172-F187-C8EF-5A8DCC0A563F}"/>
              </a:ext>
            </a:extLst>
          </p:cNvPr>
          <p:cNvSpPr/>
          <p:nvPr/>
        </p:nvSpPr>
        <p:spPr>
          <a:xfrm>
            <a:off x="551723" y="1260816"/>
            <a:ext cx="1221582" cy="324678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BA49D-C84A-532E-7DED-85DDF4152460}"/>
              </a:ext>
            </a:extLst>
          </p:cNvPr>
          <p:cNvSpPr txBox="1"/>
          <p:nvPr/>
        </p:nvSpPr>
        <p:spPr>
          <a:xfrm>
            <a:off x="235230" y="1280274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57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3981147" cy="830997"/>
            <a:chOff x="3819245" y="188165"/>
            <a:chExt cx="3981147" cy="83099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메인 페이지</a:t>
              </a:r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7C76C5-5618-515F-875C-27AE331B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87" y="1102009"/>
            <a:ext cx="4576796" cy="56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1" y="1001163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253939" y="1300026"/>
            <a:ext cx="1787297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en-US" altLang="ko-KR" sz="140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IA</a:t>
            </a:r>
            <a:endParaRPr lang="ko-KR" altLang="en-US" sz="140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EC06FD8-8C4F-1696-20CF-6AAAD8AA180D}"/>
              </a:ext>
            </a:extLst>
          </p:cNvPr>
          <p:cNvGrpSpPr/>
          <p:nvPr/>
        </p:nvGrpSpPr>
        <p:grpSpPr>
          <a:xfrm>
            <a:off x="4105428" y="188166"/>
            <a:ext cx="4332601" cy="913971"/>
            <a:chOff x="3819245" y="188165"/>
            <a:chExt cx="4332601" cy="91397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ED0DF6-60BC-0623-504B-E5B312F66286}"/>
                </a:ext>
              </a:extLst>
            </p:cNvPr>
            <p:cNvSpPr/>
            <p:nvPr/>
          </p:nvSpPr>
          <p:spPr>
            <a:xfrm>
              <a:off x="4603102" y="271011"/>
              <a:ext cx="3548744" cy="831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기능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화면 구현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일반 로그인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회원가입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네이버 로그인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회원가입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endParaRPr lang="en-US" altLang="ko-KR" sz="180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ABC5C5-59C0-FBA0-35E6-69DFC875782C}"/>
                </a:ext>
              </a:extLst>
            </p:cNvPr>
            <p:cNvSpPr txBox="1"/>
            <p:nvPr/>
          </p:nvSpPr>
          <p:spPr>
            <a:xfrm>
              <a:off x="3819245" y="188165"/>
              <a:ext cx="851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3501A3-6299-7F35-3189-81CEE16BA2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614" y="640344"/>
            <a:ext cx="6298316" cy="61183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F24D30-BC8A-8F1C-6809-B37F7D39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4029" y="1140400"/>
            <a:ext cx="6257971" cy="63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3002</TotalTime>
  <Words>394</Words>
  <Application>Microsoft Office PowerPoint</Application>
  <PresentationFormat>와이드스크린</PresentationFormat>
  <Paragraphs>196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Lato</vt:lpstr>
      <vt:lpstr>Arial</vt:lpstr>
      <vt:lpstr>함초롬바탕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felic</cp:lastModifiedBy>
  <cp:revision>28</cp:revision>
  <dcterms:created xsi:type="dcterms:W3CDTF">2020-01-03T14:16:53Z</dcterms:created>
  <dcterms:modified xsi:type="dcterms:W3CDTF">2023-07-16T08:47:55Z</dcterms:modified>
</cp:coreProperties>
</file>