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Hello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743200" y="1554480"/>
            <a:ext cx="4480200" cy="2468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poverty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