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40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ea7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Olá mundo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3640" y="1769760"/>
            <a:ext cx="9065520" cy="43830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CustomShape 3"/>
          <p:cNvSpPr/>
          <p:nvPr/>
        </p:nvSpPr>
        <p:spPr>
          <a:xfrm>
            <a:off x="2743200" y="2651760"/>
            <a:ext cx="6583680" cy="3749040"/>
          </a:xfrm>
          <a:prstGeom prst="diamond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118480" y="1372680"/>
            <a:ext cx="4478040" cy="24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Este senhor era um cientista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503280"/>
            <a:ext cx="3564000" cy="434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