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77450" cy="7562850"/>
  <p:notesSz cx="7559675" cy="10691812"/>
</p:presentation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6840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ea79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301320"/>
            <a:ext cx="9065160" cy="1259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Hello World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3640" y="1769760"/>
            <a:ext cx="9065520" cy="4383000"/>
          </a:xfrm>
          <a:prstGeom prst="rect">
            <a:avLst/>
          </a:prstGeom>
          <a:noFill/>
          <a:ln>
            <a:noFill/>
          </a:ln>
        </p:spPr>
        <p:txBody>
          <a:bodyPr/>
          <a:p/>
        </p:txBody>
      </p:sp>
      <p:sp>
        <p:nvSpPr>
          <p:cNvPr id="38" name="CustomShape 3"/>
          <p:cNvSpPr/>
          <p:nvPr/>
        </p:nvSpPr>
        <p:spPr>
          <a:xfrm>
            <a:off x="2743200" y="2651760"/>
            <a:ext cx="6583680" cy="3749040"/>
          </a:xfrm>
          <a:prstGeom prst="diamond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18480" y="1372680"/>
            <a:ext cx="447804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This man was a scientist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503280"/>
            <a:ext cx="3564000" cy="43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