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d722cbe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d722cbe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95a9810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95a9810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5a9810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5a9810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d722c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d722c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9a45b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9a45b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9a45bf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9a45bf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d722cbea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d722cbea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d722cbea_5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d722cbea_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Crawl -- correlation between drinking, drunkeness &amp; mobile device accelerometer measurement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 on concepts learned -- data set that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of selection: 1)  Life Expectancy Data → 2) World Happiness inclusion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d722cbea_5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d722cbea_5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the points → table size, key columns, timeframe, &amp; differing source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d722cbea_5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d722cbea_5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Commonality only to COUNTRY &amp; 2015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 reliant on aggregated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d722cbea_5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d722cbea_5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fd722cbea_5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fd722cbea_5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d722cbea_5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d722cbea_5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d722cbea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d722cbea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ublic.tableau.com/profile/jp4411#!/vizhome/SemiFinalDashboard/Dashboard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umarajarshi/life-expectancy-who" TargetMode="External"/><Relationship Id="rId4" Type="http://schemas.openxmlformats.org/officeDocument/2006/relationships/hyperlink" Target="https://www.kaggle.com/unsdsn/world-happine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951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Happiness ~ Life Expectancy Relationship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1/28/2021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Schmidt -- Database &amp;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 Luu -- Machine Learning &amp; Analysis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 Enciso-Siller -- Dashboard &amp; Github Administration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Machine Learning Phase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25" y="6876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925" y="85905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00" y="1301800"/>
            <a:ext cx="6870048" cy="34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05900" y="1548250"/>
            <a:ext cx="46830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Economic/Health Factors</a:t>
            </a:r>
            <a:endParaRPr sz="14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Country with the lowest predicted happiness score: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000000"/>
                </a:solidFill>
              </a:rPr>
              <a:t>Burundi: 3.0665</a:t>
            </a:r>
            <a:endParaRPr sz="14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Country with the highest predicted happiness score: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000000"/>
                </a:solidFill>
              </a:rPr>
              <a:t>Netherlands: 7.4531</a:t>
            </a:r>
            <a:endParaRPr sz="14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Future Analysis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74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&amp; Machine Learning Phase (cont.)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1246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3961975" y="1738850"/>
            <a:ext cx="4914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 Importance Graph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Highest Health Factors: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Alcohol: 0.00282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Life Expectancy: 0.00270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Family: 0.03388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Highest Economic Factors: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Freedom: 0.22304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Generosity: 0.11409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Economy (GDP per Capita): 0.07213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Lowest Health Factors: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Health (life expectancy): -0.02122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Thinness 5-9 years: -0.00459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HIV/AIDS: -0.00431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Lowest Economic Factors: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Trust (Government Corruption): -0.10733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Schooling: -0.00167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GDP: 0.000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Machine Learning Phase (cont.)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5" y="1903600"/>
            <a:ext cx="3450176" cy="2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started with Flask transitioned to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model predictions vs actual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Gives a visual representation of what the </a:t>
            </a:r>
            <a:r>
              <a:rPr lang="en"/>
              <a:t>underlying</a:t>
            </a:r>
            <a:r>
              <a:rPr lang="en"/>
              <a:t> data looks like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https://public.tableau.com/profile/jp4411#!/vizhome/SemiFinalDashboard/Dashboard1</a:t>
            </a:r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7650" y="1394100"/>
            <a:ext cx="7688700" cy="23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Project Management Role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Being the go to git resource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Assisting teammates with github errors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Coordinating with team members about their piece of the project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Merge Conflict Resolution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Lessons Learned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Communication is essential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 team members getting in the habit of working with branches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Establishing a folder structure early 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GOOGLE GOOGLE </a:t>
            </a:r>
            <a:r>
              <a:rPr lang="en" sz="1000"/>
              <a:t>GOOGLE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Administration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38" y="3749388"/>
            <a:ext cx="7019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605225"/>
            <a:ext cx="76887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Selected Topic &amp; Reason Selected (Jeff)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Description of the Source Data (Jeff) 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Questions We Hope to Answer With the Data (Duc)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Data Exploration (JP)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Analysis &amp; Machine Learning Phase (Duc)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Dashboard Review (JP)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Github Administration (JP)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59450"/>
            <a:ext cx="812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Topic: The effect of various factors on happiness.</a:t>
            </a:r>
            <a:endParaRPr sz="2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794650"/>
            <a:ext cx="76887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affect happiness?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life expectancy impact happiness?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factors do we think affect happiness but actually don’t?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7688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Selected Topic &amp; Reason Selected</a:t>
            </a:r>
            <a:endParaRPr sz="2000" u="sng"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272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Reason:  Identify correlation between independent data sets.</a:t>
            </a:r>
            <a:endParaRPr sz="20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3258650"/>
            <a:ext cx="76887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https://www.kaggle.com/kumarajarshi/life-expectancy-who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https://www.kaggle.com/unsdsn/world-happiness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sets are from differing sources covering separate time periods.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seen as an opportunity to identify same relation existing despite source.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0" y="3933975"/>
            <a:ext cx="89949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World Happiness </a:t>
            </a:r>
            <a:endParaRPr b="1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count = 15 (exclude ID); Row count = 782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 columns:  Happiness Rank, Happiness Score, Health(Life Expectancy), Country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Timeframe = 2015 ~ 2019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Source = Gallup World Poll</a:t>
            </a:r>
            <a:endParaRPr sz="10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8825" y="1845775"/>
            <a:ext cx="49023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Expectancy</a:t>
            </a:r>
            <a:endParaRPr b="1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count = 22 (exclude ID); Row count = 2938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 columns:  EXPECTANCY, STATUS, COUNTRY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Timeframe = 2000 ~ 2015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Source = World Health Organization &amp; United Nations</a:t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7688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Description of the Source Data</a:t>
            </a:r>
            <a:endParaRPr sz="2000" u="sng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" y="1277425"/>
            <a:ext cx="8018343" cy="5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8850"/>
            <a:ext cx="9144000" cy="8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011900" y="1086850"/>
            <a:ext cx="5132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with raw .csv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distinct key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Inconsistent naming convention across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Poor SQL naming convention within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tables formed under single schema.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created using simple inner join based on country name &amp; common year.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○"/>
            </a:pPr>
            <a:r>
              <a:rPr lang="en" sz="1000">
                <a:solidFill>
                  <a:srgbClr val="0000FF"/>
                </a:solidFill>
              </a:rPr>
              <a:t>INNER JOIN HAPPINESS_TABLE H ON UPPER(H.COUNTRY = UPPER(E.COUNTRY) WHERE E.YEAR = ‘2015’ and H.YEAR = 2015</a:t>
            </a:r>
            <a:endParaRPr sz="1000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saved to .db file format for load via SQLALCHEMY into Pandas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all requirements &amp; problem statements before hand--i.e. Take time with data gathering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selection was initially influenced based on what was of interest, capability to produce a result, and level of interest.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However, project data requirements expanded during 2nd deliverable (2 tables &amp; inclusion of a JOIN).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requirement would have influenced data selection during 1st week deliverable.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0"/>
            <a:ext cx="7688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Description of the Source Data (cont)</a:t>
            </a:r>
            <a:endParaRPr sz="2000" u="sng"/>
          </a:p>
        </p:txBody>
      </p:sp>
      <p:sp>
        <p:nvSpPr>
          <p:cNvPr id="118" name="Google Shape;118;p17"/>
          <p:cNvSpPr/>
          <p:nvPr/>
        </p:nvSpPr>
        <p:spPr>
          <a:xfrm>
            <a:off x="100975" y="1446100"/>
            <a:ext cx="1907700" cy="35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EXPECTANCY_TABLE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ID, int (PrimaryKey)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</a:rPr>
              <a:t>COUNTRY, text</a:t>
            </a:r>
            <a:endParaRPr b="1"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YEAR, int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STATUS, text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EXPECTANCY,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MORTALITY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INFANT_DEATH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ALCOHOL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EXPENDITURE_PERCENT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HEPATITUS_B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MEASLES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BMI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UNDER_FIVE_DEATH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POLIO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EXPENDITURE_TOTAL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DIPHTHERIA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HIV_AIDS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GDP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POPULATION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THIN_1TO19_YR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THIN_5TO9_YR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INC_COMPOSITION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SCHOOLING</a:t>
            </a:r>
            <a:r>
              <a:rPr lang="en" sz="900"/>
              <a:t>, real</a:t>
            </a:r>
            <a:endParaRPr sz="900"/>
          </a:p>
        </p:txBody>
      </p:sp>
      <p:sp>
        <p:nvSpPr>
          <p:cNvPr id="119" name="Google Shape;119;p17"/>
          <p:cNvSpPr/>
          <p:nvPr/>
        </p:nvSpPr>
        <p:spPr>
          <a:xfrm>
            <a:off x="2347800" y="1446100"/>
            <a:ext cx="1664100" cy="24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HAPPINESS_TABLE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ID, int (PrimaryKey)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</a:rPr>
              <a:t>COUNTRY, text</a:t>
            </a:r>
            <a:endParaRPr b="1"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REGION, text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HAPPINESS_SCORE,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HAPPINESS_RANK, int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LOW_CONF,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HIGH_CONF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STANDARD_ERROR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ECONOMY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FAMILY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HEALTH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FREEDOME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TRUST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GENEROSITY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DYSTOPIA</a:t>
            </a:r>
            <a:r>
              <a:rPr lang="en" sz="900"/>
              <a:t>, real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YEAR, int</a:t>
            </a:r>
            <a:endParaRPr sz="900"/>
          </a:p>
        </p:txBody>
      </p:sp>
      <p:cxnSp>
        <p:nvCxnSpPr>
          <p:cNvPr id="120" name="Google Shape;120;p17"/>
          <p:cNvCxnSpPr/>
          <p:nvPr/>
        </p:nvCxnSpPr>
        <p:spPr>
          <a:xfrm flipH="1" rot="10800000">
            <a:off x="1059050" y="1875075"/>
            <a:ext cx="1335000" cy="10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100975" y="1102625"/>
            <a:ext cx="39111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LIFE_EXPECTANCY_DB (sqlite)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259725"/>
            <a:ext cx="76887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health factors have the biggest impact of happiness</a:t>
            </a:r>
            <a:r>
              <a:rPr lang="en"/>
              <a:t>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economic factors have a biggest impact on happiness?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factors would we expect to affect happiness but actually does not?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country had the highest/lowest predicted happiness score?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7688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Hope to Answer with the Data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0" y="1250200"/>
            <a:ext cx="43695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Tableau to plot raw data for variable columns against “</a:t>
            </a:r>
            <a:r>
              <a:rPr lang="en"/>
              <a:t>Happiness</a:t>
            </a:r>
            <a:r>
              <a:rPr lang="en"/>
              <a:t> Score” to find relationships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Plotted to gain a visual understanding prior to application of Machine Learning.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identification of potential correlation of happiness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as a tool to identify points of merging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what data needs cleaning and processing  	(ex null values, missing data, possible mistakes)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50" y="1401600"/>
            <a:ext cx="36881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0" y="1259725"/>
            <a:ext cx="21219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data between Life Expectancy &amp; Happiness could only be done for year 2015.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Happiness data utilizes “score” for Life Expectancy whereas Life Expectancy data uses actual 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 used to confirm linear relation between score &amp; age.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25" y="863125"/>
            <a:ext cx="7021975" cy="42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(cont.)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flipH="1" rot="10800000">
            <a:off x="3391100" y="1472800"/>
            <a:ext cx="5400600" cy="288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731725" y="1280350"/>
            <a:ext cx="37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Issues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Filling Blanks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Explode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Model Used?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Machine Learning Phase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25" y="6876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925" y="85905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462" y="2457700"/>
            <a:ext cx="6987979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