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11/relationships/webextension" Target="../webextensions/webextension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C0EF224F-31B7-50E5-FD6E-00628226F2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957999"/>
                  </p:ext>
                </p:extLst>
              </p:nvPr>
            </p:nvGraphicFramePr>
            <p:xfrm>
              <a:off x="721011" y="1170878"/>
              <a:ext cx="10749975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C0EF224F-31B7-50E5-FD6E-00628226F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11" y="1170878"/>
                <a:ext cx="10749975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115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51e93c0f-4d1b-48ac-b709-0e94171ceddb}">
  <we:reference id="WA200003233" version="2.0.0.3" store="en-001" storeType="OMEX"/>
  <we:alternateReferences/>
  <we:properties>
    <we:property name="Microsoft.Office.CampaignId" value="&quot;none&quot;"/>
    <we:property name="backgroundColor" value="&quot;#3A3A3A&quot;"/>
    <we:property name="bookmark" value="&quot;H4sIAAAAAAAAA+1Z33PUNhD+VzJ+4eWmI9mSJfMGB5TO0JYhTDodJg8raX1n8Fke/whJM/nfWdl3gVwuHCQUTNOns1bSar/dT6vV6TxyRVuXcPYHrDB6GD32/t0KmncHSTSLqqsyx+I8yVnOneaJAHTKGRrl667wVRs9PI86aBbYHRVtD2VQSMI3x7MIyvIlLEIrh7LFWVRj0/oKyuIfHAdTV9f0eDGL8LQufQNB5WEHHQa1JzSc2mQK/yXYBbYrTvAQbTdKX2Htm27TnkXt+DWYdLUvKBsWnPuqg6IixUHGlIhRSC6zLHVKMLR5FuR5UXbrIebs6WndEB5CeVYHtzxyJ1BZdNFgdINtu17h0WLR4AI2Cz690jn3Zb/aIT/0fWPxFeZDV9UV3RmtMSfXF9j+2Thsogtyz8vGk/OGPvrMi26QPuurNT4Wmkv/ft4gOc8FwTFJ2qJalGtff3TC6xGIhSaA8OYteSmApQk+rPj4bMD7pGg27otnW2b/YKwEjkR5apiIlTQJoFAsNi6GoPqzqNsl0O8V2EGXYLGylmmWmsyBRIU5nzwVXuEJVj3eDy7cCHYkg7Ta0v5NpdAxiCyPEx5PPoBz396Tnbwb6Rg6rU3KE8NTB1bQKSMTziYfuhcI7uB1sdomJP9vxu8zcMcgxiZVVrGMZxxYlkjGtZ58ENd9B4fLoq7JjHuyFfeAHgOaColaCy2sSWVurXDM7A3onBy18E1hyTXbMf12CJ6VcEKTouvxmU2GWt+sTMv7qsJy4py6uVDblO004u0n9fmaKCOAf4MZx0NZpyTHVCljHI81WuBJyveWiB2edsafXi8SWaoEFYcuE06gSBLnJEw+x31xkfjz7Z3pWPxlhdzsi/Lk8wIbaOzy7AVFrrxu3WX/9a6NRUfQFONdekBya4Trfwcu1UVXQA/jDp6E23oY/IldURAefBSE7jWa6He6gi93pO69ibCke/u87FvaaujG0M39yvj5EppuOz/uTzr3xM1jHsyMUlRlZ8JoyJEuykrm/x/mt7Lx4w6XtyCx81Xf7WTsxE70GyH/6CPdWc1zkVlEh1ogMszF5A/hrz/Rvs/mm1M69StKL0MKugWf6wJ/BjZPpT7d9vdIaclzbWwqhWSJzChTa9xfpcJg7OO+64YDY/v/TB3z1GpwiBk4ZQGT9I4qMxZjZl2cOCB9WlIVjBM5Q+5M47YsLKn9FHNE+hYDQAcdDJjqccUCx34/4scB8nn0oiA3jLqPoOyD2gdPaIbz76sHZNTmYr2Tb8OM9ruwzQiXUPY0mZFxLpBrFk/lYv83wq5C4G7hW2A1xuVaBEfEV7+ONo9OlKqeNX41TFsXaJZW2I1jFo2WsJBQ/lpShboOZeWKTW77bctFXxHtTX1JFuz2GK16yaA3u6kYM54FGh4fj0QcJv201N7gHhiNoLhDlSYQJ5pzmWa4P9nd8BCktWbOucwaEQtjLDfS3TFxglSZk6gSKroTZ5TOGLuteZAKzYxL8thZSwVNGif7dX3ePATInRQ5WRU7bgFUZu98+mgTVEqnIZxmqNX+gBQrWFxDTMq2Xm5/bXxfD8RKeBLnKXPcqDQDmUpuhufbon1eOIfV+nF5ULIrMfi+a2uw+BIq3LEJiPxQOXR7NsLwtn25By4uPgBPWovLWx8AAA==&quot;"/>
    <we:property name="creatorSessionId" value="&quot;61fc113c-eb69-4bd3-860d-ff02728f9bb0&quot;"/>
    <we:property name="creatorTenantId" value="&quot;d494e113-528e-40ab-90d9-162de2fca3f3&quot;"/>
    <we:property name="creatorUserId" value="&quot;10030000AD68E372&quot;"/>
    <we:property name="datasetId" value="&quot;3d57faf2-9ba8-4814-87d0-cf1b7d77e70f&quot;"/>
    <we:property name="embedUrl" value="&quot;/reportEmbed?reportId=85ae2da6-eb01-4445-9d8d-a1881f4c86d8&amp;config=eyJjbHVzdGVyVXJsIjoiaHR0cHM6Ly9XQUJJLVNPVVRILUVBU1QtQVNJQS1yZWRpcmVjdC5hbmFseXNpcy53aW5kb3dzLm5ldCIsImVtYmVkRmVhdHVyZXMiOnsibW9kZXJuRW1iZWQiOnRydWUsInVzYWdlTWV0cmljc1ZOZXh0Ijp0cnVlfX0%3D&amp;disableSensitivityBanner=true&quot;"/>
    <we:property name="initialStateBookmark" value="&quot;H4sIAAAAAAAAA+1ZbW/bOAz+K4W/7EtwsGzJlvety9rbYa9ohx4OQ3GgJDrR5liGX7p2Q//7UXbSrWm6dO1uc6/3KTYlU3zIhxQVfQ6MbaoCzl7BAoPHwRPnPiyg/rATB5OgXMpev37+cvfg+d+vdl/ukdhVrXVlEzz+HLRQz7A9sk0HhddAwnfHkwCK4g3M/FsORYOToMK6cSUU9hMOk2morTs8nwR4WhWuBq/ysIUWvdoTmk7vtDb7zRsCurUneIi6HaQHWLm6Xb1PgmZ46k26POaV9QtOXdmCLUmxl4Upj5ALJrIsMSkPUeeZl+e2aJdT1NneaVUTHkJ5Vnk/7JoTKDWaoDe6xqZZrrA7m9U4g9WCe5cGp67oFhvkh66rNR5g3g+VrW3PaI0p+d9i87o2WAfn5J43tSPn9WP0mNu2l+535RJf6F/n7uO0RnKe8YJjkjS2nBVLX39xwtsBiIbag3DqPXnJg6UPnF/xyVmP96mtV+6LJmtm/2KsBI5EeaJCHqVCxYA8DSNlIvCqv4m6mQP9XoLtdfEwSrUOZZiozIDAFHM2eioc4AmWHT4MLlwLdiCD0FJT/iaCywh4lkcxi0YfwKlrHkgmb0Y6hE5KlbBYscSA5sxIEbNw9KF7gWB23trFOiHZfzN+34A7BDFSSarTMGMZgzCLRcikHH0Ql2M7h3NbVWTGA0nFLaCHgCZcoJRccq0SkWvNTai2BnRKjpq52mpyzXpMfxyC/QJO6KPganwmo6HWD2vT8q4ssRg5p65v1FZtO814/1V/viTKAODfYMZx39algmGSpkoZFknUwOKEbW0RWzxtlTu92iSGScqpOTQZNxx5HBsjYPQ17sZN4v3LnfFYfLNGbnKjOvnMYg21np+9oMgVV627GL86tLLoCGo7nKV7JLdGuPw74EJdcAl0P2/nqT+t+8lf2RV44c4XgR9eogle0hF8vqF0by2EBZ3bp0XXUKqhGUI3dQvlpnOo2/X6uL3oPBA3D3UwU2lKXXbGlYQc6aCcivz/zfxWNn7JcHELEhtXdu1Gxo5sR78W8q/e0o2WLOeZRjQoOWKIOR/9Jvz9O9rPSb4plVO3oPLSl6Bb8LmyeB/YPJb+dN3fA6UFy6XSieAijEVGlVri9i4VemOfdG3bbxjr/2fKiCVagkHMwKQaME7uqDILI8y0iWIDpE8K6oJxJHvInWncFFaT2q8xB6Rv1gM00EKPqRpWtDiMuwE/9pA/By8suWHQfQRF59U+ekpfGPexfERGrQ7WG/nWf9H8FLYpbmKqnipTIso5MhlGYznY/4WwqRG4W/hmWA5xuRLBAfHlp6PVpROVqv3aLfrPlg2aphU245gEgyWhLyh/zqlDXYayNHZV2/5Yc9F3RHvVX5IFmz1Gq14w6N1mKkYhyzwNj48HIvYf3Vtqr3D3jEZImcE0iSGKJWMiyXB7sbvmIkhKGRpjMq14xJXSTAlzx8IJIs2MwDSmpjs2KpVZGN7WPEi4DJWJ88hoTQ1NEsXbdX3bPATIjeA5WRUZpgHSTN9595HKqxRGgt/NUKbbA2IXMLuCmJSt3dz+Xruu6okVszjKk9AwlSYZiEQw1V/f2uaZNQbL5eVyr2RTYXBd21Sg8Q2UuCEJiPxQGjRbEqG/2w5WllpVbMscb9RFzpyf/wMkLOk+fB8AAA==&quot;"/>
    <we:property name="isFiltersActionButtonVisible" value="true"/>
    <we:property name="pageDisplayName" value="&quot;Overview&quot;"/>
    <we:property name="pageName" value="&quot;ReportSection&quot;"/>
    <we:property name="reportEmbeddedTime" value="&quot;2023-05-28T04:43:51.900Z&quot;"/>
    <we:property name="reportName" value="&quot;Cookies Sales&quot;"/>
    <we:property name="reportState" value="&quot;CONNECTED&quot;"/>
    <we:property name="reportUrl" value="&quot;/groups/me/reports/85ae2da6-eb01-4445-9d8d-a1881f4c86d8/ReportSection?bookmarkGuid=77295e80-a09f-4f64-ab70-3075a44b2eb2&amp;bookmarkUsage=1&amp;ctid=d494e113-528e-40ab-90d9-162de2fca3f3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88D113F-7B94-480F-A5B5-C2BA9118485D}">
  <we:reference id="wa200003233" version="2.0.0.3" store="en-001" storeType="OMEX"/>
  <we:alternateReferences>
    <we:reference id="wa200003233" version="2.0.0.3" store="wa200003233" storeType="OMEX"/>
  </we:alternateReferences>
  <we:properties>
    <we:property name="reportUrl" value="&quot;/groups/me/reports/85ae2da6-eb01-4445-9d8d-a1881f4c86d8/ReportSection?experience=power-bi&quot;"/>
    <we:property name="reportName" value="&quot;Cookies Sales&quot;"/>
    <we:property name="reportState" value="&quot;CONNECTED&quot;"/>
    <we:property name="embedUrl" value="&quot;/reportEmbed?reportId=85ae2da6-eb01-4445-9d8d-a1881f4c86d8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&quot;"/>
    <we:property name="pageDisplayName" value="&quot;Overview&quot;"/>
    <we:property name="datasetId" value="&quot;3d57faf2-9ba8-4814-87d0-cf1b7d77e70f&quot;"/>
    <we:property name="backgroundColor" value="&quot;#3A3A3A&quot;"/>
    <we:property name="bookmark" value="&quot;H4sIAAAAAAAAA+1ZbW/bOAz+K4W/7EtwsGzJlvety9rbYa9ohx4OQ3GgJDrR5liGX7p2Q//7UXbSrWm6dO1uc6/3KTYlU3zIhxQVfQ6MbaoCzl7BAoPHwRPnPiyg/rATB5OgXMpev37+cvfg+d+vdl/ukdhVrXVlEzz+HLRQz7A9sk0HhddAwnfHkwCK4g3M/FsORYOToMK6cSUU9hMOk2morTs8nwR4WhWuBq/ysIUWvdoTmk7vtDb7zRsCurUneIi6HaQHWLm6Xb1PgmZ46k26POaV9QtOXdmCLUmxl4Upj5ALJrIsMSkPUeeZl+e2aJdT1NneaVUTHkJ5Vnk/7JoTKDWaoDe6xqZZrrA7m9U4g9WCe5cGp67oFhvkh66rNR5g3g+VrW3PaI0p+d9i87o2WAfn5J43tSPn9WP0mNu2l+535RJf6F/n7uO0RnKe8YJjkjS2nBVLX39xwtsBiIbag3DqPXnJg6UPnF/xyVmP96mtV+6LJmtm/2KsBI5EeaJCHqVCxYA8DSNlIvCqv4m6mQP9XoLtdfEwSrUOZZiozIDAFHM2eioc4AmWHT4MLlwLdiCD0FJT/iaCywh4lkcxi0YfwKlrHkgmb0Y6hE5KlbBYscSA5sxIEbNw9KF7gWB23trFOiHZfzN+34A7BDFSSarTMGMZgzCLRcikHH0Ql2M7h3NbVWTGA0nFLaCHgCZcoJRccq0SkWvNTai2BnRKjpq52mpyzXpMfxyC/QJO6KPganwmo6HWD2vT8q4ssRg5p65v1FZtO814/1V/viTKAODfYMZx39algmGSpkoZFknUwOKEbW0RWzxtlTu92iSGScqpOTQZNxx5HBsjYPQ17sZN4v3LnfFYfLNGbnKjOvnMYg21np+9oMgVV627GL86tLLoCGo7nKV7JLdGuPw74EJdcAl0P2/nqT+t+8lf2RV44c4XgR9eogle0hF8vqF0by2EBZ3bp0XXUKqhGUI3dQvlpnOo2/X6uL3oPBA3D3UwU2lKXXbGlYQc6aCcivz/zfxWNn7JcHELEhtXdu1Gxo5sR78W8q/e0o2WLOeZRjQoOWKIOR/9Jvz9O9rPSb4plVO3oPLSl6Bb8LmyeB/YPJb+dN3fA6UFy6XSieAijEVGlVri9i4VemOfdG3bbxjr/2fKiCVagkHMwKQaME7uqDILI8y0iWIDpE8K6oJxJHvInWncFFaT2q8xB6Rv1gM00EKPqRpWtDiMuwE/9pA/By8suWHQfQRF59U+ekpfGPexfERGrQ7WG/nWf9H8FLYpbmKqnipTIso5MhlGYznY/4WwqRG4W/hmWA5xuRLBAfHlp6PVpROVqv3aLfrPlg2aphU245gEgyWhLyh/zqlDXYayNHZV2/5Yc9F3RHvVX5IFmz1Gq14w6N1mKkYhyzwNj48HIvYf3Vtqr3D3jEZImcE0iSGKJWMiyXB7sbvmIkhKGRpjMq14xJXSTAlzx8IJIs2MwDSmpjs2KpVZGN7WPEi4DJWJ88hoTQ1NEsXbdX3bPATIjeA5WRUZpgHSTN9595HKqxRGgt/NUKbbA2IXMLuCmJSt3dz+Xruu6okVszjKk9AwlSYZiEQw1V/f2uaZNQbL5eVyr2RTYXBd21Sg8Q2UuCEJiPxQGjRbEqG/2w5WllpVbMscb9RFzpyf/wMkLOk+fB8AAA==&quot;"/>
    <we:property name="initialStateBookmark" value="&quot;H4sIAAAAAAAAA+1ZbW/bOAz+K4W/7EtwsGzJlvety9rbYa9ohx4OQ3GgJDrR5liGX7p2Q//7UXbSrWm6dO1uc6/3KTYlU3zIhxQVfQ6MbaoCzl7BAoPHwRPnPiyg/rATB5OgXMpev37+cvfg+d+vdl/ukdhVrXVlEzz+HLRQz7A9sk0HhddAwnfHkwCK4g3M/FsORYOToMK6cSUU9hMOk2morTs8nwR4WhWuBq/ysIUWvdoTmk7vtDb7zRsCurUneIi6HaQHWLm6Xb1PgmZ46k26POaV9QtOXdmCLUmxl4Upj5ALJrIsMSkPUeeZl+e2aJdT1NneaVUTHkJ5Vnk/7JoTKDWaoDe6xqZZrrA7m9U4g9WCe5cGp67oFhvkh66rNR5g3g+VrW3PaI0p+d9i87o2WAfn5J43tSPn9WP0mNu2l+535RJf6F/n7uO0RnKe8YJjkjS2nBVLX39xwtsBiIbag3DqPXnJg6UPnF/xyVmP96mtV+6LJmtm/2KsBI5EeaJCHqVCxYA8DSNlIvCqv4m6mQP9XoLtdfEwSrUOZZiozIDAFHM2eioc4AmWHT4MLlwLdiCD0FJT/iaCywh4lkcxi0YfwKlrHkgmb0Y6hE5KlbBYscSA5sxIEbNw9KF7gWB23trFOiHZfzN+34A7BDFSSarTMGMZgzCLRcikHH0Ql2M7h3NbVWTGA0nFLaCHgCZcoJRccq0SkWvNTai2BnRKjpq52mpyzXpMfxyC/QJO6KPganwmo6HWD2vT8q4ssRg5p65v1FZtO814/1V/viTKAODfYMZx39algmGSpkoZFknUwOKEbW0RWzxtlTu92iSGScqpOTQZNxx5HBsjYPQ17sZN4v3LnfFYfLNGbnKjOvnMYg21np+9oMgVV627GL86tLLoCGo7nKV7JLdGuPw74EJdcAl0P2/nqT+t+8lf2RV44c4XgR9eogle0hF8vqF0by2EBZ3bp0XXUKqhGUI3dQvlpnOo2/X6uL3oPBA3D3UwU2lKXXbGlYQc6aCcivz/zfxWNn7JcHELEhtXdu1Gxo5sR78W8q/e0o2WLOeZRjQoOWKIOR/9Jvz9O9rPSb4plVO3oPLSl6Bb8LmyeB/YPJb+dN3fA6UFy6XSieAijEVGlVri9i4VemOfdG3bbxjr/2fKiCVagkHMwKQaME7uqDILI8y0iWIDpE8K6oJxJHvInWncFFaT2q8xB6Rv1gM00EKPqRpWtDiMuwE/9pA/By8suWHQfQRF59U+ekpfGPexfERGrQ7WG/nWf9H8FLYpbmKqnipTIso5MhlGYznY/4WwqRG4W/hmWA5xuRLBAfHlp6PVpROVqv3aLfrPlg2aphU245gEgyWhLyh/zqlDXYayNHZV2/5Yc9F3RHvVX5IFmz1Gq14w6N1mKkYhyzwNj48HIvYf3Vtqr3D3jEZImcE0iSGKJWMiyXB7sbvmIkhKGRpjMq14xJXSTAlzx8IJIs2MwDSmpjs2KpVZGN7WPEi4DJWJ88hoTQ1NEsXbdX3bPATIjeA5WRUZpgHSTN9595HKqxRGgt/NUKbbA2IXMLuCmJSt3dz+Xruu6okVszjKk9AwlSYZiEQw1V/f2uaZNQbL5eVyr2RTYXBd21Sg8Q2UuCEJiPxQGjRbEqG/2w5WllpVbMscb9RFzpyf/wMkLOk+fB8AAA==&quot;"/>
    <we:property name="isFiltersActionButtonVisible" value="true"/>
    <we:property name="reportEmbeddedTime" value="&quot;2023-05-30T15:06:12.322Z&quot;"/>
    <we:property name="creatorTenantId" value="&quot;d494e113-528e-40ab-90d9-162de2fca3f3&quot;"/>
    <we:property name="creatorUserId" value="&quot;10030000AD68E372&quot;"/>
    <we:property name="creatorSessionId" value="&quot;7f63146e-9451-4691-9115-8c148d0c2ae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Seu Wen Fei</cp:lastModifiedBy>
  <cp:revision>5</cp:revision>
  <dcterms:created xsi:type="dcterms:W3CDTF">2018-06-07T21:39:02Z</dcterms:created>
  <dcterms:modified xsi:type="dcterms:W3CDTF">2023-05-30T15:09:40Z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