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515" r:id="rId2"/>
    <p:sldId id="603" r:id="rId3"/>
    <p:sldId id="768" r:id="rId4"/>
    <p:sldId id="767" r:id="rId5"/>
    <p:sldId id="770" r:id="rId6"/>
    <p:sldId id="771" r:id="rId7"/>
    <p:sldId id="772" r:id="rId8"/>
    <p:sldId id="7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89" d="100"/>
          <a:sy n="89" d="100"/>
        </p:scale>
        <p:origin x="235"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73E29-EDEA-4616-9030-BD29C9CA401F}"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FB917-737D-4FB2-84FC-E5E9B60CDC4B}" type="slidenum">
              <a:rPr lang="zh-CN" altLang="en-US" smtClean="0"/>
              <a:t>‹#›</a:t>
            </a:fld>
            <a:endParaRPr lang="zh-CN" altLang="en-US"/>
          </a:p>
        </p:txBody>
      </p:sp>
    </p:spTree>
    <p:extLst>
      <p:ext uri="{BB962C8B-B14F-4D97-AF65-F5344CB8AC3E}">
        <p14:creationId xmlns:p14="http://schemas.microsoft.com/office/powerpoint/2010/main" val="246906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CE0EF7-04B9-4B56-AD36-A2DC0DE98EF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6948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251913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61140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87789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02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517814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64069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CE0EF7-04B9-4B56-AD36-A2DC0DE98EF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75985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FFFFFF"/>
              </a:solidFill>
            </a:endParaRPr>
          </a:p>
        </p:txBody>
      </p:sp>
      <p:sp>
        <p:nvSpPr>
          <p:cNvPr id="5" name="矩形 4"/>
          <p:cNvSpPr/>
          <p:nvPr/>
        </p:nvSpPr>
        <p:spPr>
          <a:xfrm>
            <a:off x="-4233" y="1676400"/>
            <a:ext cx="12192000" cy="120650"/>
          </a:xfrm>
          <a:prstGeom prst="rect">
            <a:avLst/>
          </a:prstGeom>
          <a:solidFill>
            <a:schemeClr val="bg2">
              <a:lumMod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ltLang="en-US" sz="1800" dirty="0">
              <a:solidFill>
                <a:srgbClr val="FFFFFF"/>
              </a:solidFill>
              <a:latin typeface="黑体" panose="02010609060101010101" pitchFamily="2" charset="-122"/>
            </a:endParaRPr>
          </a:p>
        </p:txBody>
      </p:sp>
      <p:sp>
        <p:nvSpPr>
          <p:cNvPr id="6" name="矩形 5"/>
          <p:cNvSpPr/>
          <p:nvPr/>
        </p:nvSpPr>
        <p:spPr>
          <a:xfrm>
            <a:off x="-4233" y="3678239"/>
            <a:ext cx="12192000" cy="111125"/>
          </a:xfrm>
          <a:prstGeom prst="rect">
            <a:avLst/>
          </a:prstGeom>
          <a:solidFill>
            <a:schemeClr val="bg2">
              <a:lumMod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FFFFFF"/>
              </a:solidFill>
            </a:endParaRPr>
          </a:p>
        </p:txBody>
      </p:sp>
      <p:sp>
        <p:nvSpPr>
          <p:cNvPr id="7" name="矩形 6"/>
          <p:cNvSpPr/>
          <p:nvPr/>
        </p:nvSpPr>
        <p:spPr>
          <a:xfrm>
            <a:off x="-4233" y="1773238"/>
            <a:ext cx="12192000" cy="1916112"/>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sz="1800">
              <a:solidFill>
                <a:srgbClr val="FFFFFF"/>
              </a:solidFill>
            </a:endParaRPr>
          </a:p>
        </p:txBody>
      </p:sp>
      <p:pic>
        <p:nvPicPr>
          <p:cNvPr id="10" name="Picture 2" descr="J:\hmwang\misc\SEU_LOGO\东大图标_New.jpg"/>
          <p:cNvPicPr>
            <a:picLocks noChangeAspect="1" noChangeArrowheads="1"/>
          </p:cNvPicPr>
          <p:nvPr userDrawn="1"/>
        </p:nvPicPr>
        <p:blipFill>
          <a:blip r:embed="rId2" cstate="screen"/>
          <a:srcRect/>
          <a:stretch>
            <a:fillRect/>
          </a:stretch>
        </p:blipFill>
        <p:spPr bwMode="auto">
          <a:xfrm>
            <a:off x="10224459" y="260649"/>
            <a:ext cx="1536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副标题 8"/>
          <p:cNvSpPr>
            <a:spLocks noGrp="1"/>
          </p:cNvSpPr>
          <p:nvPr>
            <p:ph type="subTitle" idx="1"/>
          </p:nvPr>
        </p:nvSpPr>
        <p:spPr>
          <a:xfrm>
            <a:off x="1828800" y="4038600"/>
            <a:ext cx="8534400" cy="1600200"/>
          </a:xfrm>
        </p:spPr>
        <p:txBody>
          <a:bodyPr/>
          <a:lstStyle>
            <a:lvl1pPr marL="0" indent="0" algn="ctr">
              <a:buNone/>
              <a:defRPr sz="2600">
                <a:solidFill>
                  <a:srgbClr val="002060"/>
                </a:solidFill>
                <a:latin typeface="黑体" panose="02010609060101010101" pitchFamily="2" charset="-122"/>
                <a:ea typeface="黑体" panose="0201060906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8" name="标题 7"/>
          <p:cNvSpPr>
            <a:spLocks noGrp="1"/>
          </p:cNvSpPr>
          <p:nvPr>
            <p:ph type="ctrTitle"/>
          </p:nvPr>
        </p:nvSpPr>
        <p:spPr>
          <a:xfrm>
            <a:off x="611716" y="1988841"/>
            <a:ext cx="10972800" cy="1470025"/>
          </a:xfrm>
          <a:prstGeom prst="rect">
            <a:avLst/>
          </a:prstGeom>
        </p:spPr>
        <p:txBody>
          <a:bodyPr/>
          <a:lstStyle>
            <a:lvl1pPr algn="ctr">
              <a:defRPr lang="en-US" sz="4400" dirty="0">
                <a:solidFill>
                  <a:srgbClr val="FFFFFF"/>
                </a:solidFill>
                <a:latin typeface="黑体" panose="02010609060101010101" pitchFamily="2" charset="-122"/>
                <a:ea typeface="黑体" panose="02010609060101010101" pitchFamily="2" charset="-122"/>
              </a:defRPr>
            </a:lvl1pPr>
          </a:lstStyle>
          <a:p>
            <a:r>
              <a:rPr lang="zh-CN" altLang="en-US"/>
              <a:t>单击此处编辑母版标题样式</a:t>
            </a:r>
            <a:endParaRPr lang="en-US" dirty="0"/>
          </a:p>
        </p:txBody>
      </p:sp>
      <p:sp>
        <p:nvSpPr>
          <p:cNvPr id="11" name="日期占位符 27"/>
          <p:cNvSpPr>
            <a:spLocks noGrp="1"/>
          </p:cNvSpPr>
          <p:nvPr>
            <p:ph type="dt" sz="half" idx="10"/>
          </p:nvPr>
        </p:nvSpPr>
        <p:spPr/>
        <p:txBody>
          <a:bodyPr/>
          <a:lstStyle>
            <a:lvl1pPr>
              <a:defRPr>
                <a:latin typeface="Perpetua" pitchFamily="18" charset="0"/>
              </a:defRPr>
            </a:lvl1pPr>
          </a:lstStyle>
          <a:p>
            <a:pPr>
              <a:defRPr/>
            </a:pPr>
            <a:fld id="{94D64A36-1139-4CB3-A97E-5D30E49436A1}" type="datetime1">
              <a:rPr lang="zh-CN" altLang="en-US" smtClean="0"/>
              <a:t>2018/12/29</a:t>
            </a:fld>
            <a:endParaRPr lang="en-US"/>
          </a:p>
        </p:txBody>
      </p:sp>
      <p:sp>
        <p:nvSpPr>
          <p:cNvPr id="12" name="页脚占位符 16"/>
          <p:cNvSpPr>
            <a:spLocks noGrp="1"/>
          </p:cNvSpPr>
          <p:nvPr>
            <p:ph type="ftr" sz="quarter" idx="11"/>
          </p:nvPr>
        </p:nvSpPr>
        <p:spPr/>
        <p:txBody>
          <a:bodyPr/>
          <a:lstStyle>
            <a:lvl1pPr>
              <a:defRPr>
                <a:latin typeface="Perpetua" pitchFamily="18" charset="0"/>
              </a:defRPr>
            </a:lvl1pPr>
          </a:lstStyle>
          <a:p>
            <a:pPr>
              <a:defRPr/>
            </a:pPr>
            <a:endParaRPr lang="en-US"/>
          </a:p>
        </p:txBody>
      </p:sp>
      <p:sp>
        <p:nvSpPr>
          <p:cNvPr id="13" name="灯片编号占位符 28"/>
          <p:cNvSpPr>
            <a:spLocks noGrp="1"/>
          </p:cNvSpPr>
          <p:nvPr>
            <p:ph type="sldNum" sz="quarter" idx="12"/>
          </p:nvPr>
        </p:nvSpPr>
        <p:spPr>
          <a:xfrm>
            <a:off x="11472333" y="6319838"/>
            <a:ext cx="609600" cy="457200"/>
          </a:xfrm>
        </p:spPr>
        <p:txBody>
          <a:bodyPr/>
          <a:lstStyle>
            <a:lvl1pPr>
              <a:defRPr lang="en-US"/>
            </a:lvl1pPr>
          </a:lstStyle>
          <a:p>
            <a:pPr>
              <a:defRPr/>
            </a:pPr>
            <a:fld id="{C2B599AE-77E0-49D4-BF1D-603DE8FD80C6}" type="slidenum">
              <a:rPr altLang="zh-CN"/>
              <a:t>‹#›</a:t>
            </a:fld>
            <a:endParaRPr altLang="zh-CN"/>
          </a:p>
        </p:txBody>
      </p:sp>
    </p:spTree>
    <p:extLst>
      <p:ext uri="{BB962C8B-B14F-4D97-AF65-F5344CB8AC3E}">
        <p14:creationId xmlns:p14="http://schemas.microsoft.com/office/powerpoint/2010/main" val="426532287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FFFFFF"/>
              </a:solidFill>
            </a:endParaRPr>
          </a:p>
        </p:txBody>
      </p:sp>
      <p:sp>
        <p:nvSpPr>
          <p:cNvPr id="6" name="矩形 5"/>
          <p:cNvSpPr/>
          <p:nvPr userDrawn="1"/>
        </p:nvSpPr>
        <p:spPr>
          <a:xfrm>
            <a:off x="1" y="1194183"/>
            <a:ext cx="12191999" cy="73025"/>
          </a:xfrm>
          <a:prstGeom prst="rect">
            <a:avLst/>
          </a:prstGeom>
          <a:gradFill flip="none" rotWithShape="1">
            <a:gsLst>
              <a:gs pos="0">
                <a:srgbClr val="002060"/>
              </a:gs>
              <a:gs pos="50000">
                <a:schemeClr val="accent6">
                  <a:lumMod val="40000"/>
                  <a:lumOff val="6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2" name="标题 1"/>
          <p:cNvSpPr>
            <a:spLocks noGrp="1"/>
          </p:cNvSpPr>
          <p:nvPr>
            <p:ph type="title"/>
          </p:nvPr>
        </p:nvSpPr>
        <p:spPr>
          <a:xfrm>
            <a:off x="914400" y="404664"/>
            <a:ext cx="10363200" cy="762000"/>
          </a:xfrm>
          <a:prstGeom prst="rect">
            <a:avLst/>
          </a:prstGeom>
        </p:spPr>
        <p:txBody>
          <a:bodyPr/>
          <a:lstStyle>
            <a:lvl1pPr algn="ctr">
              <a:defRPr sz="3600" b="1">
                <a:solidFill>
                  <a:srgbClr val="002060"/>
                </a:solidFill>
                <a:latin typeface="微软雅黑" panose="020B0503020204020204" pitchFamily="34" charset="-122"/>
                <a:ea typeface="微软雅黑" panose="020B0503020204020204" pitchFamily="34" charset="-122"/>
                <a:cs typeface="Tahoma" panose="020B0604030504040204" pitchFamily="34" charset="0"/>
              </a:defRPr>
            </a:lvl1pPr>
          </a:lstStyle>
          <a:p>
            <a:r>
              <a:rPr lang="zh-CN" altLang="en-US"/>
              <a:t>单击此处编辑母版标题样式</a:t>
            </a:r>
            <a:endParaRPr lang="en-US" dirty="0"/>
          </a:p>
        </p:txBody>
      </p:sp>
      <p:sp>
        <p:nvSpPr>
          <p:cNvPr id="8" name="内容占位符 7"/>
          <p:cNvSpPr>
            <a:spLocks noGrp="1"/>
          </p:cNvSpPr>
          <p:nvPr>
            <p:ph sz="quarter" idx="1"/>
          </p:nvPr>
        </p:nvSpPr>
        <p:spPr>
          <a:xfrm>
            <a:off x="914400" y="1295400"/>
            <a:ext cx="10363200" cy="4724400"/>
          </a:xfrm>
        </p:spPr>
        <p:txBody>
          <a:bodyPr/>
          <a:lstStyle>
            <a:lvl1pPr marL="457200" indent="-457200" algn="just">
              <a:lnSpc>
                <a:spcPct val="120000"/>
              </a:lnSpc>
              <a:spcBef>
                <a:spcPts val="200"/>
              </a:spcBef>
              <a:spcAft>
                <a:spcPts val="200"/>
              </a:spcAft>
              <a:buClrTx/>
              <a:buSzPct val="95000"/>
              <a:buFont typeface="Wingdings" panose="05000000000000000000" pitchFamily="2" charset="2"/>
              <a:buChar char="q"/>
              <a:defRPr b="1">
                <a:solidFill>
                  <a:schemeClr val="accent5">
                    <a:lumMod val="50000"/>
                  </a:schemeClr>
                </a:solidFill>
                <a:latin typeface="Consolas" panose="020B0609020204030204" pitchFamily="49" charset="0"/>
                <a:ea typeface="黑体" panose="02010609060101010101" pitchFamily="2" charset="-122"/>
              </a:defRPr>
            </a:lvl1pPr>
            <a:lvl2pPr marL="685800" indent="-367030" algn="just">
              <a:lnSpc>
                <a:spcPct val="120000"/>
              </a:lnSpc>
              <a:spcBef>
                <a:spcPts val="200"/>
              </a:spcBef>
              <a:spcAft>
                <a:spcPts val="200"/>
              </a:spcAft>
              <a:buClrTx/>
              <a:buSzPct val="95000"/>
              <a:buFont typeface="Wingdings" panose="05000000000000000000" pitchFamily="2" charset="2"/>
              <a:buChar char="§"/>
              <a:defRPr b="1">
                <a:solidFill>
                  <a:schemeClr val="tx1">
                    <a:lumMod val="95000"/>
                    <a:lumOff val="5000"/>
                  </a:schemeClr>
                </a:solidFill>
                <a:latin typeface="Consolas" panose="020B0609020204030204" pitchFamily="49" charset="0"/>
                <a:ea typeface="黑体" panose="02010609060101010101" pitchFamily="2" charset="-122"/>
              </a:defRPr>
            </a:lvl2pPr>
            <a:lvl3pPr algn="just">
              <a:lnSpc>
                <a:spcPct val="120000"/>
              </a:lnSpc>
              <a:spcBef>
                <a:spcPts val="200"/>
              </a:spcBef>
              <a:spcAft>
                <a:spcPts val="200"/>
              </a:spcAft>
              <a:buClrTx/>
              <a:defRPr b="1">
                <a:solidFill>
                  <a:schemeClr val="accent2">
                    <a:lumMod val="50000"/>
                  </a:schemeClr>
                </a:solidFill>
                <a:latin typeface="Consolas" panose="020B0609020204030204" pitchFamily="49" charset="0"/>
                <a:ea typeface="黑体" panose="02010609060101010101" pitchFamily="2" charset="-122"/>
              </a:defRPr>
            </a:lvl3pPr>
            <a:lvl4pPr algn="just">
              <a:lnSpc>
                <a:spcPct val="120000"/>
              </a:lnSpc>
              <a:spcBef>
                <a:spcPts val="200"/>
              </a:spcBef>
              <a:spcAft>
                <a:spcPts val="200"/>
              </a:spcAft>
              <a:buClrTx/>
              <a:defRPr b="1">
                <a:solidFill>
                  <a:schemeClr val="tx1">
                    <a:lumMod val="95000"/>
                    <a:lumOff val="5000"/>
                  </a:schemeClr>
                </a:solidFill>
                <a:latin typeface="Consolas" panose="020B0609020204030204" pitchFamily="49" charset="0"/>
                <a:ea typeface="黑体" panose="02010609060101010101" pitchFamily="2" charset="-122"/>
              </a:defRPr>
            </a:lvl4pPr>
            <a:lvl5pPr algn="just">
              <a:lnSpc>
                <a:spcPct val="120000"/>
              </a:lnSpc>
              <a:spcBef>
                <a:spcPts val="200"/>
              </a:spcBef>
              <a:spcAft>
                <a:spcPts val="200"/>
              </a:spcAft>
              <a:buClrTx/>
              <a:defRPr b="1">
                <a:solidFill>
                  <a:schemeClr val="accent2">
                    <a:lumMod val="50000"/>
                  </a:schemeClr>
                </a:solidFill>
                <a:latin typeface="Consolas" panose="020B0609020204030204" pitchFamily="49" charset="0"/>
                <a:ea typeface="黑体" panose="0201060906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日期占位符 3"/>
          <p:cNvSpPr>
            <a:spLocks noGrp="1"/>
          </p:cNvSpPr>
          <p:nvPr>
            <p:ph type="dt" sz="half" idx="10"/>
          </p:nvPr>
        </p:nvSpPr>
        <p:spPr>
          <a:xfrm>
            <a:off x="7518400" y="6191250"/>
            <a:ext cx="3302000" cy="476250"/>
          </a:xfrm>
        </p:spPr>
        <p:txBody>
          <a:bodyPr/>
          <a:lstStyle>
            <a:lvl1pPr>
              <a:defRPr>
                <a:latin typeface="Perpetua" pitchFamily="18" charset="0"/>
              </a:defRPr>
            </a:lvl1pPr>
          </a:lstStyle>
          <a:p>
            <a:pPr>
              <a:defRPr/>
            </a:pPr>
            <a:fld id="{CC88C4F9-9166-47F2-ADB0-40E6826FDA98}" type="datetime1">
              <a:rPr lang="zh-CN" altLang="en-US" smtClean="0"/>
              <a:t>2018/12/29</a:t>
            </a:fld>
            <a:endParaRPr lang="en-US"/>
          </a:p>
        </p:txBody>
      </p:sp>
      <p:sp>
        <p:nvSpPr>
          <p:cNvPr id="9" name="页脚占位符 4"/>
          <p:cNvSpPr>
            <a:spLocks noGrp="1"/>
          </p:cNvSpPr>
          <p:nvPr>
            <p:ph type="ftr" sz="quarter" idx="11"/>
          </p:nvPr>
        </p:nvSpPr>
        <p:spPr/>
        <p:txBody>
          <a:bodyPr/>
          <a:lstStyle>
            <a:lvl1pPr>
              <a:defRPr>
                <a:latin typeface="Perpetua" pitchFamily="18" charset="0"/>
              </a:defRPr>
            </a:lvl1pPr>
          </a:lstStyle>
          <a:p>
            <a:pPr>
              <a:defRPr/>
            </a:pPr>
            <a:endParaRPr lang="en-US"/>
          </a:p>
        </p:txBody>
      </p:sp>
      <p:sp>
        <p:nvSpPr>
          <p:cNvPr id="10" name="灯片编号占位符 5"/>
          <p:cNvSpPr>
            <a:spLocks noGrp="1"/>
          </p:cNvSpPr>
          <p:nvPr>
            <p:ph type="sldNum" sz="quarter" idx="12"/>
          </p:nvPr>
        </p:nvSpPr>
        <p:spPr>
          <a:xfrm>
            <a:off x="11472333" y="6334125"/>
            <a:ext cx="609600" cy="457200"/>
          </a:xfrm>
        </p:spPr>
        <p:txBody>
          <a:bodyPr/>
          <a:lstStyle>
            <a:lvl1pPr>
              <a:defRPr lang="en-US"/>
            </a:lvl1pPr>
          </a:lstStyle>
          <a:p>
            <a:pPr>
              <a:defRPr/>
            </a:pPr>
            <a:fld id="{9FE6456E-A052-405C-82FC-F33A5912EE68}" type="slidenum">
              <a:rPr altLang="zh-CN"/>
              <a:t>‹#›</a:t>
            </a:fld>
            <a:endParaRPr altLang="zh-CN"/>
          </a:p>
        </p:txBody>
      </p:sp>
      <p:sp>
        <p:nvSpPr>
          <p:cNvPr id="11" name="矩形 10"/>
          <p:cNvSpPr/>
          <p:nvPr userDrawn="1"/>
        </p:nvSpPr>
        <p:spPr>
          <a:xfrm>
            <a:off x="1" y="4064"/>
            <a:ext cx="11476881" cy="360000"/>
          </a:xfrm>
          <a:prstGeom prst="rect">
            <a:avLst/>
          </a:prstGeom>
          <a:gradFill flip="none" rotWithShape="1">
            <a:gsLst>
              <a:gs pos="0">
                <a:srgbClr val="002060"/>
              </a:gs>
              <a:gs pos="5000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zh-CN" altLang="en-US" sz="1800"/>
          </a:p>
        </p:txBody>
      </p:sp>
    </p:spTree>
    <p:extLst>
      <p:ext uri="{BB962C8B-B14F-4D97-AF65-F5344CB8AC3E}">
        <p14:creationId xmlns:p14="http://schemas.microsoft.com/office/powerpoint/2010/main" val="3581457727"/>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solidFill>
                <a:srgbClr val="FFFFFF"/>
              </a:solidFill>
            </a:endParaRPr>
          </a:p>
        </p:txBody>
      </p:sp>
      <p:sp>
        <p:nvSpPr>
          <p:cNvPr id="8" name="矩形 7"/>
          <p:cNvSpPr/>
          <p:nvPr userDrawn="1"/>
        </p:nvSpPr>
        <p:spPr>
          <a:xfrm>
            <a:off x="571500" y="1123728"/>
            <a:ext cx="11040533" cy="73025"/>
          </a:xfrm>
          <a:prstGeom prst="rect">
            <a:avLst/>
          </a:prstGeom>
          <a:gradFill flip="none" rotWithShape="1">
            <a:gsLst>
              <a:gs pos="0">
                <a:srgbClr val="002060"/>
              </a:gs>
              <a:gs pos="50000">
                <a:schemeClr val="accent6">
                  <a:lumMod val="40000"/>
                  <a:lumOff val="6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2" name="标题 1"/>
          <p:cNvSpPr>
            <a:spLocks noGrp="1"/>
          </p:cNvSpPr>
          <p:nvPr>
            <p:ph type="title"/>
          </p:nvPr>
        </p:nvSpPr>
        <p:spPr>
          <a:xfrm>
            <a:off x="914400" y="364064"/>
            <a:ext cx="10363200" cy="762342"/>
          </a:xfrm>
          <a:prstGeom prst="rect">
            <a:avLst/>
          </a:prstGeom>
          <a:noFill/>
          <a:ln w="9525">
            <a:noFill/>
            <a:miter lim="800000"/>
          </a:ln>
        </p:spPr>
        <p:txBody>
          <a:bodyPr>
            <a:normAutofit/>
          </a:bodyPr>
          <a:lstStyle>
            <a:lvl1pPr algn="ctr" rtl="0" fontAlgn="base">
              <a:spcBef>
                <a:spcPct val="0"/>
              </a:spcBef>
              <a:spcAft>
                <a:spcPct val="0"/>
              </a:spcAft>
              <a:defRPr lang="en-US" altLang="en-US" sz="3200" b="1" kern="1200">
                <a:solidFill>
                  <a:schemeClr val="accent5">
                    <a:lumMod val="50000"/>
                  </a:schemeClr>
                </a:solidFill>
                <a:latin typeface="微软雅黑" panose="020B0503020204020204" pitchFamily="34" charset="-122"/>
                <a:ea typeface="微软雅黑" panose="020B0503020204020204" pitchFamily="34" charset="-122"/>
                <a:cs typeface="Tahoma" panose="020B0604030504040204" pitchFamily="34" charset="0"/>
              </a:defRPr>
            </a:lvl1pPr>
          </a:lstStyle>
          <a:p>
            <a:r>
              <a:rPr lang="zh-CN" altLang="en-US" dirty="0"/>
              <a:t>单击此处编辑母版标题样式</a:t>
            </a:r>
            <a:endParaRPr lang="en-US" dirty="0"/>
          </a:p>
        </p:txBody>
      </p:sp>
      <p:sp>
        <p:nvSpPr>
          <p:cNvPr id="3" name="文本占位符 2"/>
          <p:cNvSpPr>
            <a:spLocks noGrp="1"/>
          </p:cNvSpPr>
          <p:nvPr>
            <p:ph type="body" idx="1"/>
          </p:nvPr>
        </p:nvSpPr>
        <p:spPr>
          <a:xfrm>
            <a:off x="914400" y="1219200"/>
            <a:ext cx="4978400" cy="762000"/>
          </a:xfrm>
          <a:noFill/>
          <a:ln w="12700" cap="sq" cmpd="sng" algn="ctr">
            <a:noFill/>
            <a:prstDash val="solid"/>
          </a:ln>
        </p:spPr>
        <p:txBody>
          <a:bodyPr anchor="b">
            <a:noAutofit/>
          </a:bodyPr>
          <a:lstStyle>
            <a:lvl1pPr marL="0" indent="0" algn="ctr">
              <a:buNone/>
              <a:defRPr sz="2400" b="1">
                <a:solidFill>
                  <a:schemeClr val="tx2">
                    <a:lumMod val="50000"/>
                  </a:schemeClr>
                </a:solidFill>
                <a:effectLst>
                  <a:outerShdw blurRad="38100" dist="38100" dir="2700000" algn="tl">
                    <a:srgbClr val="000000">
                      <a:alpha val="43137"/>
                    </a:srgbClr>
                  </a:outerShdw>
                </a:effectLst>
                <a:latin typeface="楷体_GB2312" pitchFamily="49" charset="-122"/>
                <a:ea typeface="楷体_GB2312" pitchFamily="49" charset="-122"/>
                <a:cs typeface="+mj-cs"/>
              </a:defRPr>
            </a:lvl1pPr>
            <a:lvl2pPr>
              <a:buNone/>
              <a:defRPr sz="2000" b="1"/>
            </a:lvl2pPr>
            <a:lvl3pPr>
              <a:buNone/>
              <a:defRPr sz="1800" b="1"/>
            </a:lvl3pPr>
            <a:lvl4pPr>
              <a:buNone/>
              <a:defRPr sz="1600" b="1"/>
            </a:lvl4pPr>
            <a:lvl5pPr>
              <a:buNone/>
              <a:defRPr sz="1600" b="1"/>
            </a:lvl5pPr>
          </a:lstStyle>
          <a:p>
            <a:pPr lvl="0"/>
            <a:r>
              <a:rPr lang="zh-CN" altLang="en-US" dirty="0"/>
              <a:t>单击此处编辑母版文本样式</a:t>
            </a:r>
          </a:p>
        </p:txBody>
      </p:sp>
      <p:sp>
        <p:nvSpPr>
          <p:cNvPr id="4" name="文本占位符 3"/>
          <p:cNvSpPr>
            <a:spLocks noGrp="1"/>
          </p:cNvSpPr>
          <p:nvPr>
            <p:ph type="body" sz="half" idx="3"/>
          </p:nvPr>
        </p:nvSpPr>
        <p:spPr>
          <a:xfrm>
            <a:off x="6299200" y="1219200"/>
            <a:ext cx="4978400" cy="762000"/>
          </a:xfrm>
          <a:noFill/>
          <a:ln w="12700" cap="sq" cmpd="sng" algn="ctr">
            <a:noFill/>
            <a:prstDash val="solid"/>
          </a:ln>
        </p:spPr>
        <p:txBody>
          <a:bodyPr anchor="b">
            <a:noAutofit/>
          </a:bodyPr>
          <a:lstStyle>
            <a:lvl1pPr marL="0" indent="0" algn="ctr">
              <a:buNone/>
              <a:defRPr sz="2400" b="1">
                <a:solidFill>
                  <a:schemeClr val="tx2">
                    <a:lumMod val="50000"/>
                  </a:schemeClr>
                </a:solidFill>
                <a:effectLst>
                  <a:outerShdw blurRad="38100" dist="38100" dir="2700000" algn="tl">
                    <a:srgbClr val="000000">
                      <a:alpha val="43137"/>
                    </a:srgbClr>
                  </a:outerShdw>
                </a:effectLst>
                <a:latin typeface="楷体_GB2312" pitchFamily="49" charset="-122"/>
                <a:ea typeface="楷体_GB2312" pitchFamily="49" charset="-122"/>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half" idx="2"/>
          </p:nvPr>
        </p:nvSpPr>
        <p:spPr>
          <a:xfrm>
            <a:off x="914400" y="20193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内容占位符 12"/>
          <p:cNvSpPr>
            <a:spLocks noGrp="1"/>
          </p:cNvSpPr>
          <p:nvPr>
            <p:ph sz="half" idx="4"/>
          </p:nvPr>
        </p:nvSpPr>
        <p:spPr>
          <a:xfrm>
            <a:off x="6299200" y="20193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日期占位符 13"/>
          <p:cNvSpPr>
            <a:spLocks noGrp="1"/>
          </p:cNvSpPr>
          <p:nvPr>
            <p:ph type="dt" sz="half" idx="10"/>
          </p:nvPr>
        </p:nvSpPr>
        <p:spPr>
          <a:xfrm>
            <a:off x="7518400" y="6191250"/>
            <a:ext cx="3302000" cy="476250"/>
          </a:xfrm>
        </p:spPr>
        <p:txBody>
          <a:bodyPr/>
          <a:lstStyle>
            <a:lvl1pPr>
              <a:defRPr>
                <a:latin typeface="Perpetua" pitchFamily="18" charset="0"/>
              </a:defRPr>
            </a:lvl1pPr>
          </a:lstStyle>
          <a:p>
            <a:pPr>
              <a:defRPr/>
            </a:pPr>
            <a:fld id="{C9075DCB-F2D2-443B-A012-3D255E33357B}" type="datetime1">
              <a:rPr lang="zh-CN" altLang="en-US" smtClean="0"/>
              <a:t>2018/12/29</a:t>
            </a:fld>
            <a:endParaRPr lang="en-US"/>
          </a:p>
        </p:txBody>
      </p:sp>
      <p:sp>
        <p:nvSpPr>
          <p:cNvPr id="10" name="页脚占位符 2"/>
          <p:cNvSpPr>
            <a:spLocks noGrp="1"/>
          </p:cNvSpPr>
          <p:nvPr>
            <p:ph type="ftr" sz="quarter" idx="11"/>
          </p:nvPr>
        </p:nvSpPr>
        <p:spPr/>
        <p:txBody>
          <a:bodyPr/>
          <a:lstStyle>
            <a:lvl1pPr>
              <a:defRPr>
                <a:latin typeface="Perpetua" pitchFamily="18" charset="0"/>
              </a:defRPr>
            </a:lvl1pPr>
          </a:lstStyle>
          <a:p>
            <a:pPr>
              <a:defRPr/>
            </a:pPr>
            <a:endParaRPr lang="en-US"/>
          </a:p>
        </p:txBody>
      </p:sp>
      <p:sp>
        <p:nvSpPr>
          <p:cNvPr id="12" name="灯片编号占位符 22"/>
          <p:cNvSpPr>
            <a:spLocks noGrp="1"/>
          </p:cNvSpPr>
          <p:nvPr>
            <p:ph type="sldNum" sz="quarter" idx="12"/>
          </p:nvPr>
        </p:nvSpPr>
        <p:spPr/>
        <p:txBody>
          <a:bodyPr/>
          <a:lstStyle>
            <a:lvl1pPr>
              <a:defRPr>
                <a:latin typeface="Franklin Gothic Book" pitchFamily="34" charset="0"/>
                <a:ea typeface="+mn-ea"/>
                <a:cs typeface="+mn-cs"/>
              </a:defRPr>
            </a:lvl1pPr>
          </a:lstStyle>
          <a:p>
            <a:pPr>
              <a:defRPr/>
            </a:pPr>
            <a:fld id="{14642D85-87F6-43BA-82CF-999E34E2B060}" type="slidenum">
              <a:rPr lang="en-US"/>
              <a:t>‹#›</a:t>
            </a:fld>
            <a:endParaRPr lang="en-US"/>
          </a:p>
        </p:txBody>
      </p:sp>
      <p:sp>
        <p:nvSpPr>
          <p:cNvPr id="14" name="矩形 13"/>
          <p:cNvSpPr/>
          <p:nvPr userDrawn="1"/>
        </p:nvSpPr>
        <p:spPr>
          <a:xfrm>
            <a:off x="1" y="4064"/>
            <a:ext cx="11476881" cy="360000"/>
          </a:xfrm>
          <a:prstGeom prst="rect">
            <a:avLst/>
          </a:prstGeom>
          <a:gradFill flip="none" rotWithShape="1">
            <a:gsLst>
              <a:gs pos="0">
                <a:srgbClr val="002060"/>
              </a:gs>
              <a:gs pos="5000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zh-CN" altLang="en-US" sz="1800"/>
          </a:p>
        </p:txBody>
      </p:sp>
      <p:pic>
        <p:nvPicPr>
          <p:cNvPr id="15" name="Picture 4" descr="2011计划标志-高等学校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476881" y="4064"/>
            <a:ext cx="720000" cy="360000"/>
          </a:xfrm>
          <a:prstGeom prst="rect">
            <a:avLst/>
          </a:prstGeom>
          <a:solidFill>
            <a:srgbClr val="C0C0C0">
              <a:alpha val="16862"/>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976594"/>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文本占位符 12"/>
          <p:cNvSpPr>
            <a:spLocks noGrp="1"/>
          </p:cNvSpPr>
          <p:nvPr>
            <p:ph type="body" idx="1"/>
          </p:nvPr>
        </p:nvSpPr>
        <p:spPr bwMode="auto">
          <a:xfrm>
            <a:off x="9144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11"/>
          <p:cNvSpPr>
            <a:spLocks noGrp="1" noChangeArrowheads="1"/>
          </p:cNvSpPr>
          <p:nvPr>
            <p:ph type="dt" sz="half" idx="2"/>
          </p:nvPr>
        </p:nvSpPr>
        <p:spPr>
          <a:xfrm>
            <a:off x="7315200" y="6191250"/>
            <a:ext cx="3302000" cy="476250"/>
          </a:xfrm>
          <a:prstGeom prst="rect">
            <a:avLst/>
          </a:prstGeom>
        </p:spPr>
        <p:txBody>
          <a:bodyPr vert="horz" wrap="square" lIns="91440" tIns="45720" rIns="91440" bIns="45720" numCol="1" anchor="ctr" anchorCtr="0" compatLnSpc="1"/>
          <a:lstStyle>
            <a:lvl1pPr algn="r" fontAlgn="auto">
              <a:spcBef>
                <a:spcPts val="0"/>
              </a:spcBef>
              <a:spcAft>
                <a:spcPts val="0"/>
              </a:spcAft>
              <a:defRPr sz="1400">
                <a:solidFill>
                  <a:schemeClr val="accent5">
                    <a:lumMod val="50000"/>
                  </a:schemeClr>
                </a:solidFill>
                <a:latin typeface="+mn-lt"/>
                <a:ea typeface="+mn-ea"/>
              </a:defRPr>
            </a:lvl1pPr>
          </a:lstStyle>
          <a:p>
            <a:pPr>
              <a:defRPr/>
            </a:pPr>
            <a:fld id="{E158C0B3-8E0E-411D-82F0-01D5EBEE1A1C}" type="datetime1">
              <a:rPr lang="zh-CN" altLang="en-US" smtClean="0"/>
              <a:t>2018/12/29</a:t>
            </a:fld>
            <a:endParaRPr lang="en-US"/>
          </a:p>
        </p:txBody>
      </p:sp>
      <p:sp>
        <p:nvSpPr>
          <p:cNvPr id="11" name="Rectangle 12"/>
          <p:cNvSpPr>
            <a:spLocks noGrp="1" noChangeArrowheads="1"/>
          </p:cNvSpPr>
          <p:nvPr>
            <p:ph type="ftr" sz="quarter" idx="3"/>
          </p:nvPr>
        </p:nvSpPr>
        <p:spPr>
          <a:xfrm>
            <a:off x="1219200" y="6172200"/>
            <a:ext cx="5283200" cy="457200"/>
          </a:xfrm>
          <a:prstGeom prst="rect">
            <a:avLst/>
          </a:prstGeom>
        </p:spPr>
        <p:txBody>
          <a:bodyPr vert="horz" wrap="square" lIns="91440" tIns="45720" rIns="91440" bIns="45720" numCol="1" anchor="ctr" anchorCtr="0" compatLnSpc="1"/>
          <a:lstStyle>
            <a:lvl1pPr fontAlgn="auto">
              <a:spcBef>
                <a:spcPts val="0"/>
              </a:spcBef>
              <a:spcAft>
                <a:spcPts val="0"/>
              </a:spcAft>
              <a:defRPr sz="1400">
                <a:solidFill>
                  <a:schemeClr val="tx2"/>
                </a:solidFill>
                <a:latin typeface="+mn-lt"/>
                <a:ea typeface="+mn-ea"/>
              </a:defRPr>
            </a:lvl1pPr>
          </a:lstStyle>
          <a:p>
            <a:pPr>
              <a:defRPr/>
            </a:pPr>
            <a:endParaRPr lang="en-US"/>
          </a:p>
        </p:txBody>
      </p:sp>
      <p:sp>
        <p:nvSpPr>
          <p:cNvPr id="12" name="Rectangle 13"/>
          <p:cNvSpPr>
            <a:spLocks noGrp="1" noChangeArrowheads="1"/>
          </p:cNvSpPr>
          <p:nvPr>
            <p:ph type="sldNum" sz="quarter" idx="4"/>
          </p:nvPr>
        </p:nvSpPr>
        <p:spPr>
          <a:xfrm>
            <a:off x="11482917" y="6334125"/>
            <a:ext cx="609600" cy="457200"/>
          </a:xfrm>
          <a:prstGeom prst="ellipse">
            <a:avLst/>
          </a:prstGeom>
          <a:noFill/>
        </p:spPr>
        <p:txBody>
          <a:bodyPr vert="horz" wrap="none" lIns="0" tIns="0" rIns="0" bIns="0" numCol="1" anchor="ctr" anchorCtr="1" compatLnSpc="1">
            <a:noAutofit/>
          </a:bodyPr>
          <a:lstStyle>
            <a:lvl1pPr algn="ctr" fontAlgn="auto">
              <a:spcBef>
                <a:spcPts val="0"/>
              </a:spcBef>
              <a:spcAft>
                <a:spcPts val="0"/>
              </a:spcAft>
              <a:defRPr sz="1400">
                <a:solidFill>
                  <a:schemeClr val="accent5">
                    <a:lumMod val="50000"/>
                  </a:schemeClr>
                </a:solidFill>
                <a:latin typeface="+mj-lt"/>
                <a:ea typeface="+mj-ea"/>
                <a:cs typeface="+mj-cs"/>
              </a:defRPr>
            </a:lvl1pPr>
          </a:lstStyle>
          <a:p>
            <a:pPr>
              <a:defRPr/>
            </a:pPr>
            <a:fld id="{035AAFFB-FB13-429F-8577-81CB6B3ED417}" type="slidenum">
              <a:rPr lang="en-US"/>
              <a:t>‹#›</a:t>
            </a:fld>
            <a:endParaRPr lang="en-US" dirty="0"/>
          </a:p>
        </p:txBody>
      </p:sp>
      <p:sp>
        <p:nvSpPr>
          <p:cNvPr id="17" name="标题 1"/>
          <p:cNvSpPr txBox="1"/>
          <p:nvPr userDrawn="1"/>
        </p:nvSpPr>
        <p:spPr>
          <a:xfrm>
            <a:off x="910167" y="399240"/>
            <a:ext cx="10363200" cy="762000"/>
          </a:xfrm>
          <a:prstGeom prst="rect">
            <a:avLst/>
          </a:prstGeom>
        </p:spPr>
        <p:txBody>
          <a:bodyPr/>
          <a:lstStyle>
            <a:lvl1pPr algn="ctr" rtl="0" eaLnBrk="1" fontAlgn="base" hangingPunct="1">
              <a:spcBef>
                <a:spcPct val="0"/>
              </a:spcBef>
              <a:spcAft>
                <a:spcPct val="0"/>
              </a:spcAft>
              <a:defRPr lang="zh-CN" altLang="en-US" sz="3600" b="1" kern="1200">
                <a:solidFill>
                  <a:srgbClr val="002060"/>
                </a:solidFill>
                <a:latin typeface="微软雅黑" panose="020B0503020204020204" pitchFamily="34" charset="-122"/>
                <a:ea typeface="微软雅黑" panose="020B0503020204020204" pitchFamily="34" charset="-122"/>
                <a:cs typeface="Tahoma" panose="020B0604030504040204" pitchFamily="34" charset="0"/>
              </a:defRPr>
            </a:lvl1pPr>
            <a:lvl2pPr algn="ctr" rtl="0" eaLnBrk="1" fontAlgn="base" hangingPunct="1">
              <a:spcBef>
                <a:spcPct val="0"/>
              </a:spcBef>
              <a:spcAft>
                <a:spcPct val="0"/>
              </a:spcAft>
              <a:defRPr sz="4000" b="1">
                <a:solidFill>
                  <a:srgbClr val="134434"/>
                </a:solidFill>
                <a:latin typeface="Arial Unicode MS" pitchFamily="34" charset="-122"/>
                <a:ea typeface="Arial Unicode MS" pitchFamily="34" charset="-122"/>
                <a:cs typeface="Arial Unicode MS" pitchFamily="34" charset="-122"/>
              </a:defRPr>
            </a:lvl2pPr>
            <a:lvl3pPr algn="ctr" rtl="0" eaLnBrk="1" fontAlgn="base" hangingPunct="1">
              <a:spcBef>
                <a:spcPct val="0"/>
              </a:spcBef>
              <a:spcAft>
                <a:spcPct val="0"/>
              </a:spcAft>
              <a:defRPr sz="4000" b="1">
                <a:solidFill>
                  <a:srgbClr val="134434"/>
                </a:solidFill>
                <a:latin typeface="Arial Unicode MS" pitchFamily="34" charset="-122"/>
                <a:ea typeface="Arial Unicode MS" pitchFamily="34" charset="-122"/>
                <a:cs typeface="Arial Unicode MS" pitchFamily="34" charset="-122"/>
              </a:defRPr>
            </a:lvl3pPr>
            <a:lvl4pPr algn="ctr" rtl="0" eaLnBrk="1" fontAlgn="base" hangingPunct="1">
              <a:spcBef>
                <a:spcPct val="0"/>
              </a:spcBef>
              <a:spcAft>
                <a:spcPct val="0"/>
              </a:spcAft>
              <a:defRPr sz="4000" b="1">
                <a:solidFill>
                  <a:srgbClr val="134434"/>
                </a:solidFill>
                <a:latin typeface="Arial Unicode MS" pitchFamily="34" charset="-122"/>
                <a:ea typeface="Arial Unicode MS" pitchFamily="34" charset="-122"/>
                <a:cs typeface="Arial Unicode MS" pitchFamily="34" charset="-122"/>
              </a:defRPr>
            </a:lvl4pPr>
            <a:lvl5pPr algn="ctr" rtl="0" eaLnBrk="1" fontAlgn="base" hangingPunct="1">
              <a:spcBef>
                <a:spcPct val="0"/>
              </a:spcBef>
              <a:spcAft>
                <a:spcPct val="0"/>
              </a:spcAft>
              <a:defRPr sz="4000" b="1">
                <a:solidFill>
                  <a:srgbClr val="134434"/>
                </a:solidFill>
                <a:latin typeface="Arial Unicode MS" pitchFamily="34" charset="-122"/>
                <a:ea typeface="Arial Unicode MS" pitchFamily="34" charset="-122"/>
                <a:cs typeface="Arial Unicode MS" pitchFamily="34" charset="-122"/>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defRPr/>
            </a:pPr>
            <a:r>
              <a:rPr sz="3600" dirty="0"/>
              <a:t>单击此处编辑母版标题样式</a:t>
            </a:r>
          </a:p>
        </p:txBody>
      </p:sp>
      <p:sp>
        <p:nvSpPr>
          <p:cNvPr id="18" name="矩形 17"/>
          <p:cNvSpPr/>
          <p:nvPr userDrawn="1"/>
        </p:nvSpPr>
        <p:spPr>
          <a:xfrm>
            <a:off x="571500" y="1195736"/>
            <a:ext cx="11040533" cy="73025"/>
          </a:xfrm>
          <a:prstGeom prst="rect">
            <a:avLst/>
          </a:prstGeom>
          <a:gradFill flip="none" rotWithShape="1">
            <a:gsLst>
              <a:gs pos="0">
                <a:srgbClr val="002060"/>
              </a:gs>
              <a:gs pos="50000">
                <a:schemeClr val="accent6">
                  <a:lumMod val="40000"/>
                  <a:lumOff val="6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2" name="矩形 1"/>
          <p:cNvSpPr/>
          <p:nvPr userDrawn="1"/>
        </p:nvSpPr>
        <p:spPr>
          <a:xfrm>
            <a:off x="0" y="0"/>
            <a:ext cx="12192000" cy="332656"/>
          </a:xfrm>
          <a:prstGeom prst="rect">
            <a:avLst/>
          </a:prstGeom>
          <a:gradFill flip="none" rotWithShape="1">
            <a:gsLst>
              <a:gs pos="0">
                <a:srgbClr val="002060"/>
              </a:gs>
              <a:gs pos="50000">
                <a:schemeClr val="accent6">
                  <a:lumMod val="40000"/>
                  <a:lumOff val="6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zh-CN" altLang="en-US" sz="1800"/>
          </a:p>
        </p:txBody>
      </p:sp>
      <p:sp>
        <p:nvSpPr>
          <p:cNvPr id="4" name="标题占位符 3"/>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Tree>
    <p:extLst>
      <p:ext uri="{BB962C8B-B14F-4D97-AF65-F5344CB8AC3E}">
        <p14:creationId xmlns:p14="http://schemas.microsoft.com/office/powerpoint/2010/main" val="2742857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wipe/>
  </p:transition>
  <p:hf hdr="0" ftr="0" dt="0"/>
  <p:txStyles>
    <p:titleStyle>
      <a:lvl1pPr algn="ctr" rtl="0" eaLnBrk="0" fontAlgn="base" hangingPunct="0">
        <a:spcBef>
          <a:spcPct val="0"/>
        </a:spcBef>
        <a:spcAft>
          <a:spcPct val="0"/>
        </a:spcAft>
        <a:defRPr lang="zh-CN" altLang="en-US" sz="4000" b="1" kern="1200">
          <a:solidFill>
            <a:srgbClr val="00206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2060"/>
          </a:solidFill>
          <a:latin typeface="微软雅黑" panose="020B0503020204020204" pitchFamily="34" charset="-122"/>
          <a:ea typeface="微软雅黑" panose="020B0503020204020204" pitchFamily="34" charset="-122"/>
          <a:cs typeface="Arial Unicode MS" pitchFamily="34" charset="-122"/>
        </a:defRPr>
      </a:lvl2pPr>
      <a:lvl3pPr algn="ctr" rtl="0" eaLnBrk="0" fontAlgn="base" hangingPunct="0">
        <a:spcBef>
          <a:spcPct val="0"/>
        </a:spcBef>
        <a:spcAft>
          <a:spcPct val="0"/>
        </a:spcAft>
        <a:defRPr sz="4000" b="1">
          <a:solidFill>
            <a:srgbClr val="002060"/>
          </a:solidFill>
          <a:latin typeface="微软雅黑" panose="020B0503020204020204" pitchFamily="34" charset="-122"/>
          <a:ea typeface="微软雅黑" panose="020B0503020204020204" pitchFamily="34" charset="-122"/>
          <a:cs typeface="Arial Unicode MS" pitchFamily="34" charset="-122"/>
        </a:defRPr>
      </a:lvl3pPr>
      <a:lvl4pPr algn="ctr" rtl="0" eaLnBrk="0" fontAlgn="base" hangingPunct="0">
        <a:spcBef>
          <a:spcPct val="0"/>
        </a:spcBef>
        <a:spcAft>
          <a:spcPct val="0"/>
        </a:spcAft>
        <a:defRPr sz="4000" b="1">
          <a:solidFill>
            <a:srgbClr val="002060"/>
          </a:solidFill>
          <a:latin typeface="微软雅黑" panose="020B0503020204020204" pitchFamily="34" charset="-122"/>
          <a:ea typeface="微软雅黑" panose="020B0503020204020204" pitchFamily="34" charset="-122"/>
          <a:cs typeface="Arial Unicode MS" pitchFamily="34" charset="-122"/>
        </a:defRPr>
      </a:lvl4pPr>
      <a:lvl5pPr algn="ctr" rtl="0" eaLnBrk="0" fontAlgn="base" hangingPunct="0">
        <a:spcBef>
          <a:spcPct val="0"/>
        </a:spcBef>
        <a:spcAft>
          <a:spcPct val="0"/>
        </a:spcAft>
        <a:defRPr sz="4000" b="1">
          <a:solidFill>
            <a:srgbClr val="002060"/>
          </a:solidFill>
          <a:latin typeface="微软雅黑" panose="020B0503020204020204" pitchFamily="34" charset="-122"/>
          <a:ea typeface="微软雅黑" panose="020B0503020204020204" pitchFamily="34" charset="-122"/>
          <a:cs typeface="Arial Unicode MS" pitchFamily="34" charset="-122"/>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rgbClr val="183165"/>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611017" y="1916833"/>
            <a:ext cx="8750207" cy="1512167"/>
          </a:xfrm>
        </p:spPr>
        <p:txBody>
          <a:bodyPr>
            <a:noAutofit/>
          </a:bodyPr>
          <a:lstStyle/>
          <a:p>
            <a:r>
              <a:rPr lang="en-US" altLang="zh-CN" sz="4000" dirty="0" smtClean="0">
                <a:latin typeface="Arial" panose="020B0604020202020204" pitchFamily="34" charset="0"/>
                <a:cs typeface="Arial" panose="020B0604020202020204" pitchFamily="34" charset="0"/>
              </a:rPr>
              <a:t>AF</a:t>
            </a:r>
            <a:r>
              <a:rPr lang="zh-CN" altLang="en-US" sz="4000" dirty="0" smtClean="0">
                <a:latin typeface="Arial" panose="020B0604020202020204" pitchFamily="34" charset="0"/>
                <a:cs typeface="Arial" panose="020B0604020202020204" pitchFamily="34" charset="0"/>
              </a:rPr>
              <a:t>和</a:t>
            </a:r>
            <a:r>
              <a:rPr lang="en-US" altLang="zh-CN" sz="4000" smtClean="0">
                <a:latin typeface="Arial" panose="020B0604020202020204" pitchFamily="34" charset="0"/>
                <a:cs typeface="Arial" panose="020B0604020202020204" pitchFamily="34" charset="0"/>
              </a:rPr>
              <a:t>DF</a:t>
            </a:r>
            <a:r>
              <a:rPr lang="zh-CN" altLang="en-US" sz="4000" smtClean="0">
                <a:latin typeface="Arial" panose="020B0604020202020204" pitchFamily="34" charset="0"/>
                <a:cs typeface="Arial" panose="020B0604020202020204" pitchFamily="34" charset="0"/>
              </a:rPr>
              <a:t>协作通信系统对误码率的优化</a:t>
            </a:r>
            <a:endParaRPr lang="zh-CN" altLang="en-US" sz="4000" dirty="0">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12"/>
          </p:nvPr>
        </p:nvSpPr>
        <p:spPr/>
        <p:txBody>
          <a:bodyPr/>
          <a:lstStyle/>
          <a:p>
            <a:pPr>
              <a:defRPr/>
            </a:pPr>
            <a:fld id="{C2B599AE-77E0-49D4-BF1D-603DE8FD80C6}" type="slidenum">
              <a:rPr lang="en-US" altLang="zh-CN">
                <a:solidFill>
                  <a:srgbClr val="424E5B">
                    <a:lumMod val="50000"/>
                  </a:srgbClr>
                </a:solidFill>
                <a:latin typeface="Arial Unicode MS"/>
              </a:rPr>
              <a:pPr>
                <a:defRPr/>
              </a:pPr>
              <a:t>1</a:t>
            </a:fld>
            <a:endParaRPr lang="en-US" altLang="zh-CN">
              <a:solidFill>
                <a:srgbClr val="424E5B">
                  <a:lumMod val="50000"/>
                </a:srgbClr>
              </a:solidFill>
              <a:latin typeface="Arial Unicode MS"/>
            </a:endParaRPr>
          </a:p>
        </p:txBody>
      </p:sp>
      <p:sp>
        <p:nvSpPr>
          <p:cNvPr id="4" name="副标题 2"/>
          <p:cNvSpPr>
            <a:spLocks noGrp="1"/>
          </p:cNvSpPr>
          <p:nvPr>
            <p:ph type="subTitle" idx="1"/>
          </p:nvPr>
        </p:nvSpPr>
        <p:spPr>
          <a:xfrm>
            <a:off x="2045094" y="4505063"/>
            <a:ext cx="7508511" cy="1463040"/>
          </a:xfrm>
        </p:spPr>
        <p:txBody>
          <a:bodyPr>
            <a:normAutofit/>
          </a:bodyPr>
          <a:lstStyle/>
          <a:p>
            <a:r>
              <a:rPr lang="zh-CN" altLang="en-US" dirty="0">
                <a:latin typeface="Arial" panose="020B0604020202020204" pitchFamily="34" charset="0"/>
                <a:cs typeface="Arial" panose="020B0604020202020204" pitchFamily="34" charset="0"/>
              </a:rPr>
              <a:t>朱建高</a:t>
            </a:r>
            <a:r>
              <a:rPr lang="en-US" altLang="zh-CN" dirty="0">
                <a:latin typeface="Arial" panose="020B0604020202020204" pitchFamily="34" charset="0"/>
                <a:cs typeface="Arial" panose="020B0604020202020204" pitchFamily="34" charset="0"/>
              </a:rPr>
              <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2018.12.29</a:t>
            </a:r>
            <a:endParaRPr lang="zh-CN" altLang="en-US" dirty="0">
              <a:latin typeface="Arial" panose="020B0604020202020204" pitchFamily="34" charset="0"/>
              <a:cs typeface="Arial" panose="020B0604020202020204" pitchFamily="34" charset="0"/>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309" y="243244"/>
            <a:ext cx="8229600" cy="1143000"/>
          </a:xfrm>
        </p:spPr>
        <p:txBody>
          <a:bodyPr>
            <a:normAutofit/>
          </a:bodyPr>
          <a:lstStyle/>
          <a:p>
            <a:pPr algn="l"/>
            <a:r>
              <a:rPr lang="zh-CN" altLang="en-US" dirty="0">
                <a:sym typeface="+mn-ea"/>
              </a:rPr>
              <a:t>系统仿真</a:t>
            </a:r>
          </a:p>
        </p:txBody>
      </p:sp>
      <p:sp>
        <p:nvSpPr>
          <p:cNvPr id="4" name="文本框 3"/>
          <p:cNvSpPr txBox="1"/>
          <p:nvPr/>
        </p:nvSpPr>
        <p:spPr>
          <a:xfrm>
            <a:off x="1847216" y="1628776"/>
            <a:ext cx="184731" cy="646331"/>
          </a:xfrm>
          <a:prstGeom prst="rect">
            <a:avLst/>
          </a:prstGeom>
          <a:noFill/>
        </p:spPr>
        <p:txBody>
          <a:bodyPr wrap="none" rtlCol="0">
            <a:spAutoFit/>
          </a:bodyPr>
          <a:lstStyle/>
          <a:p>
            <a:pPr algn="l"/>
            <a:endParaRPr lang="zh-CN" altLang="en-US" dirty="0"/>
          </a:p>
          <a:p>
            <a:pPr algn="l"/>
            <a:endParaRPr lang="en-US" altLang="zh-CN"/>
          </a:p>
        </p:txBody>
      </p:sp>
      <p:sp>
        <p:nvSpPr>
          <p:cNvPr id="5" name="文本框 4">
            <a:extLst>
              <a:ext uri="{FF2B5EF4-FFF2-40B4-BE49-F238E27FC236}">
                <a16:creationId xmlns:a16="http://schemas.microsoft.com/office/drawing/2014/main" xmlns="" id="{3B6B9A5F-4CD6-418A-B14E-218B460E2D14}"/>
              </a:ext>
            </a:extLst>
          </p:cNvPr>
          <p:cNvSpPr txBox="1"/>
          <p:nvPr/>
        </p:nvSpPr>
        <p:spPr>
          <a:xfrm>
            <a:off x="1233996" y="1628776"/>
            <a:ext cx="9110788" cy="923330"/>
          </a:xfrm>
          <a:prstGeom prst="rect">
            <a:avLst/>
          </a:prstGeom>
          <a:noFill/>
        </p:spPr>
        <p:txBody>
          <a:bodyPr wrap="square" rtlCol="0">
            <a:spAutoFit/>
          </a:bodyPr>
          <a:lstStyle/>
          <a:p>
            <a:r>
              <a:rPr lang="zh-CN" altLang="zh-CN" dirty="0"/>
              <a:t>仿真以</a:t>
            </a:r>
            <a:r>
              <a:rPr lang="en-US" altLang="zh-CN" dirty="0"/>
              <a:t>MATLAB</a:t>
            </a:r>
            <a:r>
              <a:rPr lang="zh-CN" altLang="zh-CN" dirty="0"/>
              <a:t>实现，系统采用</a:t>
            </a:r>
            <a:r>
              <a:rPr lang="en-US" altLang="zh-CN" dirty="0"/>
              <a:t>BPSK</a:t>
            </a:r>
            <a:r>
              <a:rPr lang="zh-CN" altLang="zh-CN" dirty="0"/>
              <a:t>调制、</a:t>
            </a:r>
            <a:r>
              <a:rPr lang="en-US" altLang="zh-CN" dirty="0"/>
              <a:t>Monte Carlo</a:t>
            </a:r>
            <a:r>
              <a:rPr lang="zh-CN" altLang="zh-CN" dirty="0"/>
              <a:t>仿真方法</a:t>
            </a:r>
            <a:r>
              <a:rPr lang="zh-CN" altLang="en-US" dirty="0"/>
              <a:t>。</a:t>
            </a:r>
            <a:endParaRPr lang="en-US" altLang="zh-CN" dirty="0"/>
          </a:p>
          <a:p>
            <a:endParaRPr lang="en-US" altLang="zh-CN" dirty="0"/>
          </a:p>
          <a:p>
            <a:r>
              <a:rPr lang="zh-CN" altLang="zh-CN" dirty="0"/>
              <a:t>源节点与中继节点之间以及二者和目的节点之间的信道是相互独立的，服从瑞利慢衰落。</a:t>
            </a:r>
            <a:endParaRPr lang="zh-CN" altLang="en-US" dirty="0"/>
          </a:p>
        </p:txBody>
      </p:sp>
      <p:pic>
        <p:nvPicPr>
          <p:cNvPr id="6" name="图片 5">
            <a:extLst>
              <a:ext uri="{FF2B5EF4-FFF2-40B4-BE49-F238E27FC236}">
                <a16:creationId xmlns:a16="http://schemas.microsoft.com/office/drawing/2014/main" xmlns="" id="{7C60BB16-C607-4186-A38A-F7A5BA9EDB4A}"/>
              </a:ext>
            </a:extLst>
          </p:cNvPr>
          <p:cNvPicPr>
            <a:picLocks noChangeAspect="1"/>
          </p:cNvPicPr>
          <p:nvPr/>
        </p:nvPicPr>
        <p:blipFill>
          <a:blip r:embed="rId3"/>
          <a:stretch>
            <a:fillRect/>
          </a:stretch>
        </p:blipFill>
        <p:spPr>
          <a:xfrm>
            <a:off x="3587937" y="2829105"/>
            <a:ext cx="5016126" cy="3719221"/>
          </a:xfrm>
          <a:prstGeom prst="rect">
            <a:avLst/>
          </a:prstGeom>
        </p:spPr>
      </p:pic>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309" y="243244"/>
            <a:ext cx="8229600" cy="1143000"/>
          </a:xfrm>
        </p:spPr>
        <p:txBody>
          <a:bodyPr>
            <a:normAutofit/>
          </a:bodyPr>
          <a:lstStyle/>
          <a:p>
            <a:pPr algn="l"/>
            <a:r>
              <a:rPr lang="zh-CN" altLang="en-US" dirty="0">
                <a:sym typeface="+mn-ea"/>
              </a:rPr>
              <a:t>系统仿真</a:t>
            </a:r>
          </a:p>
        </p:txBody>
      </p:sp>
      <p:sp>
        <p:nvSpPr>
          <p:cNvPr id="4" name="文本框 3"/>
          <p:cNvSpPr txBox="1"/>
          <p:nvPr/>
        </p:nvSpPr>
        <p:spPr>
          <a:xfrm>
            <a:off x="1847216" y="1628776"/>
            <a:ext cx="184731" cy="646331"/>
          </a:xfrm>
          <a:prstGeom prst="rect">
            <a:avLst/>
          </a:prstGeom>
          <a:noFill/>
        </p:spPr>
        <p:txBody>
          <a:bodyPr wrap="none" rtlCol="0">
            <a:spAutoFit/>
          </a:bodyPr>
          <a:lstStyle/>
          <a:p>
            <a:pPr algn="l"/>
            <a:endParaRPr lang="zh-CN" altLang="en-US" dirty="0"/>
          </a:p>
          <a:p>
            <a:pPr algn="l"/>
            <a:endParaRPr lang="en-US" altLang="zh-CN"/>
          </a:p>
        </p:txBody>
      </p:sp>
      <p:sp>
        <p:nvSpPr>
          <p:cNvPr id="5" name="文本框 4">
            <a:extLst>
              <a:ext uri="{FF2B5EF4-FFF2-40B4-BE49-F238E27FC236}">
                <a16:creationId xmlns:a16="http://schemas.microsoft.com/office/drawing/2014/main" xmlns="" id="{3B6B9A5F-4CD6-418A-B14E-218B460E2D14}"/>
              </a:ext>
            </a:extLst>
          </p:cNvPr>
          <p:cNvSpPr txBox="1"/>
          <p:nvPr/>
        </p:nvSpPr>
        <p:spPr>
          <a:xfrm>
            <a:off x="1233996" y="1628776"/>
            <a:ext cx="9110788" cy="923330"/>
          </a:xfrm>
          <a:prstGeom prst="rect">
            <a:avLst/>
          </a:prstGeom>
          <a:noFill/>
        </p:spPr>
        <p:txBody>
          <a:bodyPr wrap="square" rtlCol="0">
            <a:spAutoFit/>
          </a:bodyPr>
          <a:lstStyle/>
          <a:p>
            <a:r>
              <a:rPr lang="zh-CN" altLang="en-US" dirty="0"/>
              <a:t>在生成信号并进行</a:t>
            </a:r>
            <a:r>
              <a:rPr lang="en-US" altLang="zh-CN" dirty="0"/>
              <a:t>BPSK</a:t>
            </a:r>
            <a:r>
              <a:rPr lang="zh-CN" altLang="en-US" dirty="0"/>
              <a:t>调制后，生成信道参数，之后对直传、</a:t>
            </a:r>
            <a:r>
              <a:rPr lang="en-US" altLang="zh-CN" dirty="0"/>
              <a:t>AF</a:t>
            </a:r>
            <a:r>
              <a:rPr lang="zh-CN" altLang="en-US" dirty="0"/>
              <a:t>和</a:t>
            </a:r>
            <a:r>
              <a:rPr lang="en-US" altLang="zh-CN" dirty="0"/>
              <a:t>DF</a:t>
            </a:r>
            <a:r>
              <a:rPr lang="zh-CN" altLang="en-US" dirty="0"/>
              <a:t>方式采用并行顺序仿真并获得理论与实际</a:t>
            </a:r>
            <a:r>
              <a:rPr lang="en-US" altLang="zh-CN" dirty="0"/>
              <a:t>BER</a:t>
            </a:r>
            <a:r>
              <a:rPr lang="zh-CN" altLang="en-US" dirty="0"/>
              <a:t>，这样能在相同的信道下比较三者的性能，从而使结果更具可比性</a:t>
            </a:r>
          </a:p>
        </p:txBody>
      </p:sp>
      <p:pic>
        <p:nvPicPr>
          <p:cNvPr id="3" name="图片 2">
            <a:extLst>
              <a:ext uri="{FF2B5EF4-FFF2-40B4-BE49-F238E27FC236}">
                <a16:creationId xmlns:a16="http://schemas.microsoft.com/office/drawing/2014/main" xmlns="" id="{48679E78-F4AF-4276-B5AE-BC2228FCAD20}"/>
              </a:ext>
            </a:extLst>
          </p:cNvPr>
          <p:cNvPicPr>
            <a:picLocks noChangeAspect="1"/>
          </p:cNvPicPr>
          <p:nvPr/>
        </p:nvPicPr>
        <p:blipFill>
          <a:blip r:embed="rId3"/>
          <a:stretch>
            <a:fillRect/>
          </a:stretch>
        </p:blipFill>
        <p:spPr>
          <a:xfrm>
            <a:off x="3899421" y="2248652"/>
            <a:ext cx="3779938" cy="4609348"/>
          </a:xfrm>
          <a:prstGeom prst="rect">
            <a:avLst/>
          </a:prstGeom>
        </p:spPr>
      </p:pic>
    </p:spTree>
    <p:extLst>
      <p:ext uri="{BB962C8B-B14F-4D97-AF65-F5344CB8AC3E}">
        <p14:creationId xmlns:p14="http://schemas.microsoft.com/office/powerpoint/2010/main" val="4285094367"/>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309" y="243244"/>
            <a:ext cx="8229600" cy="1143000"/>
          </a:xfrm>
        </p:spPr>
        <p:txBody>
          <a:bodyPr>
            <a:normAutofit/>
          </a:bodyPr>
          <a:lstStyle/>
          <a:p>
            <a:pPr algn="l"/>
            <a:r>
              <a:rPr lang="zh-CN" altLang="en-US" dirty="0">
                <a:sym typeface="+mn-ea"/>
              </a:rPr>
              <a:t>系统仿真</a:t>
            </a:r>
          </a:p>
        </p:txBody>
      </p:sp>
      <p:sp>
        <p:nvSpPr>
          <p:cNvPr id="4" name="文本框 3"/>
          <p:cNvSpPr txBox="1"/>
          <p:nvPr/>
        </p:nvSpPr>
        <p:spPr>
          <a:xfrm>
            <a:off x="1847216" y="1628776"/>
            <a:ext cx="184731" cy="646331"/>
          </a:xfrm>
          <a:prstGeom prst="rect">
            <a:avLst/>
          </a:prstGeom>
          <a:noFill/>
        </p:spPr>
        <p:txBody>
          <a:bodyPr wrap="none" rtlCol="0">
            <a:spAutoFit/>
          </a:bodyPr>
          <a:lstStyle/>
          <a:p>
            <a:pPr algn="l"/>
            <a:endParaRPr lang="zh-CN" altLang="en-US" dirty="0"/>
          </a:p>
          <a:p>
            <a:pPr algn="l"/>
            <a:endParaRPr lang="en-US" altLang="zh-CN"/>
          </a:p>
        </p:txBody>
      </p:sp>
      <p:sp>
        <p:nvSpPr>
          <p:cNvPr id="5" name="文本框 4">
            <a:extLst>
              <a:ext uri="{FF2B5EF4-FFF2-40B4-BE49-F238E27FC236}">
                <a16:creationId xmlns:a16="http://schemas.microsoft.com/office/drawing/2014/main" xmlns="" id="{3B6B9A5F-4CD6-418A-B14E-218B460E2D14}"/>
              </a:ext>
            </a:extLst>
          </p:cNvPr>
          <p:cNvSpPr txBox="1"/>
          <p:nvPr/>
        </p:nvSpPr>
        <p:spPr>
          <a:xfrm>
            <a:off x="1233996" y="1628776"/>
            <a:ext cx="9110788" cy="646331"/>
          </a:xfrm>
          <a:prstGeom prst="rect">
            <a:avLst/>
          </a:prstGeom>
          <a:noFill/>
        </p:spPr>
        <p:txBody>
          <a:bodyPr wrap="square" rtlCol="0">
            <a:spAutoFit/>
          </a:bodyPr>
          <a:lstStyle/>
          <a:p>
            <a:r>
              <a:rPr lang="zh-CN" altLang="zh-CN" dirty="0"/>
              <a:t>在生成信号、</a:t>
            </a:r>
            <a:r>
              <a:rPr lang="en-US" altLang="zh-CN" dirty="0"/>
              <a:t>BPSK</a:t>
            </a:r>
            <a:r>
              <a:rPr lang="zh-CN" altLang="zh-CN" dirty="0"/>
              <a:t>调制和生成信道之后，进行不同信噪比下的仿真循环，每个信噪比均进行</a:t>
            </a:r>
            <a:r>
              <a:rPr lang="en-US" altLang="zh-CN" dirty="0" err="1"/>
              <a:t>Monte_MAX</a:t>
            </a:r>
            <a:r>
              <a:rPr lang="zh-CN" altLang="zh-CN" dirty="0"/>
              <a:t>次蒙特卡罗循环。</a:t>
            </a:r>
            <a:endParaRPr lang="zh-CN" altLang="en-US" dirty="0"/>
          </a:p>
        </p:txBody>
      </p:sp>
      <p:pic>
        <p:nvPicPr>
          <p:cNvPr id="3" name="图片 2">
            <a:extLst>
              <a:ext uri="{FF2B5EF4-FFF2-40B4-BE49-F238E27FC236}">
                <a16:creationId xmlns:a16="http://schemas.microsoft.com/office/drawing/2014/main" xmlns="" id="{63C721A1-09A5-4E45-B3BE-209E5E665910}"/>
              </a:ext>
            </a:extLst>
          </p:cNvPr>
          <p:cNvPicPr>
            <a:picLocks noChangeAspect="1"/>
          </p:cNvPicPr>
          <p:nvPr/>
        </p:nvPicPr>
        <p:blipFill>
          <a:blip r:embed="rId3"/>
          <a:stretch>
            <a:fillRect/>
          </a:stretch>
        </p:blipFill>
        <p:spPr>
          <a:xfrm>
            <a:off x="2644263" y="2843162"/>
            <a:ext cx="6903474" cy="3479463"/>
          </a:xfrm>
          <a:prstGeom prst="rect">
            <a:avLst/>
          </a:prstGeom>
        </p:spPr>
      </p:pic>
    </p:spTree>
    <p:extLst>
      <p:ext uri="{BB962C8B-B14F-4D97-AF65-F5344CB8AC3E}">
        <p14:creationId xmlns:p14="http://schemas.microsoft.com/office/powerpoint/2010/main" val="243236449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309" y="243244"/>
            <a:ext cx="8229600" cy="1143000"/>
          </a:xfrm>
        </p:spPr>
        <p:txBody>
          <a:bodyPr>
            <a:normAutofit/>
          </a:bodyPr>
          <a:lstStyle/>
          <a:p>
            <a:pPr algn="l"/>
            <a:r>
              <a:rPr lang="zh-CN" altLang="en-US" dirty="0">
                <a:sym typeface="+mn-ea"/>
              </a:rPr>
              <a:t>仿真结果</a:t>
            </a:r>
          </a:p>
        </p:txBody>
      </p:sp>
      <p:sp>
        <p:nvSpPr>
          <p:cNvPr id="4" name="文本框 3"/>
          <p:cNvSpPr txBox="1"/>
          <p:nvPr/>
        </p:nvSpPr>
        <p:spPr>
          <a:xfrm>
            <a:off x="1847216" y="1628776"/>
            <a:ext cx="184731" cy="646331"/>
          </a:xfrm>
          <a:prstGeom prst="rect">
            <a:avLst/>
          </a:prstGeom>
          <a:noFill/>
        </p:spPr>
        <p:txBody>
          <a:bodyPr wrap="none" rtlCol="0">
            <a:spAutoFit/>
          </a:bodyPr>
          <a:lstStyle/>
          <a:p>
            <a:pPr algn="l"/>
            <a:endParaRPr lang="zh-CN" altLang="en-US" dirty="0"/>
          </a:p>
          <a:p>
            <a:pPr algn="l"/>
            <a:endParaRPr lang="en-US" altLang="zh-CN"/>
          </a:p>
        </p:txBody>
      </p:sp>
      <p:sp>
        <p:nvSpPr>
          <p:cNvPr id="5" name="文本框 4">
            <a:extLst>
              <a:ext uri="{FF2B5EF4-FFF2-40B4-BE49-F238E27FC236}">
                <a16:creationId xmlns:a16="http://schemas.microsoft.com/office/drawing/2014/main" xmlns="" id="{3B6B9A5F-4CD6-418A-B14E-218B460E2D14}"/>
              </a:ext>
            </a:extLst>
          </p:cNvPr>
          <p:cNvSpPr txBox="1"/>
          <p:nvPr/>
        </p:nvSpPr>
        <p:spPr>
          <a:xfrm>
            <a:off x="1233996" y="1628776"/>
            <a:ext cx="9110788" cy="646331"/>
          </a:xfrm>
          <a:prstGeom prst="rect">
            <a:avLst/>
          </a:prstGeom>
          <a:noFill/>
        </p:spPr>
        <p:txBody>
          <a:bodyPr wrap="square" rtlCol="0">
            <a:spAutoFit/>
          </a:bodyPr>
          <a:lstStyle/>
          <a:p>
            <a:r>
              <a:rPr lang="zh-CN" altLang="zh-CN" dirty="0"/>
              <a:t>源与中继间信道状态较好、假定</a:t>
            </a:r>
            <a:r>
              <a:rPr lang="en-US" altLang="zh-CN" dirty="0"/>
              <a:t>DF</a:t>
            </a:r>
            <a:r>
              <a:rPr lang="zh-CN" altLang="zh-CN" dirty="0"/>
              <a:t>解码正确的情况下的非协作系统与</a:t>
            </a:r>
            <a:r>
              <a:rPr lang="en-US" altLang="zh-CN" dirty="0"/>
              <a:t>AF</a:t>
            </a:r>
            <a:r>
              <a:rPr lang="zh-CN" altLang="zh-CN" dirty="0"/>
              <a:t>、</a:t>
            </a:r>
            <a:r>
              <a:rPr lang="en-US" altLang="zh-CN" dirty="0"/>
              <a:t>DF</a:t>
            </a:r>
            <a:r>
              <a:rPr lang="zh-CN" altLang="zh-CN" dirty="0"/>
              <a:t>的实际误码率曲线和理论误码率曲线图</a:t>
            </a:r>
            <a:endParaRPr lang="zh-CN" altLang="en-US" dirty="0"/>
          </a:p>
        </p:txBody>
      </p:sp>
      <p:pic>
        <p:nvPicPr>
          <p:cNvPr id="6" name="图片 5">
            <a:extLst>
              <a:ext uri="{FF2B5EF4-FFF2-40B4-BE49-F238E27FC236}">
                <a16:creationId xmlns:a16="http://schemas.microsoft.com/office/drawing/2014/main" xmlns="" id="{DC1513F0-6ED3-47BD-92C1-66BCF007056E}"/>
              </a:ext>
            </a:extLst>
          </p:cNvPr>
          <p:cNvPicPr>
            <a:picLocks noChangeAspect="1"/>
          </p:cNvPicPr>
          <p:nvPr/>
        </p:nvPicPr>
        <p:blipFill>
          <a:blip r:embed="rId3"/>
          <a:stretch>
            <a:fillRect/>
          </a:stretch>
        </p:blipFill>
        <p:spPr>
          <a:xfrm>
            <a:off x="1233997" y="2517639"/>
            <a:ext cx="4402162" cy="3306113"/>
          </a:xfrm>
          <a:prstGeom prst="rect">
            <a:avLst/>
          </a:prstGeom>
        </p:spPr>
      </p:pic>
      <p:pic>
        <p:nvPicPr>
          <p:cNvPr id="7" name="图片 6">
            <a:extLst>
              <a:ext uri="{FF2B5EF4-FFF2-40B4-BE49-F238E27FC236}">
                <a16:creationId xmlns:a16="http://schemas.microsoft.com/office/drawing/2014/main" xmlns="" id="{224FAB23-7466-4DB6-A736-AA0261866BE5}"/>
              </a:ext>
            </a:extLst>
          </p:cNvPr>
          <p:cNvPicPr>
            <a:picLocks noChangeAspect="1"/>
          </p:cNvPicPr>
          <p:nvPr/>
        </p:nvPicPr>
        <p:blipFill>
          <a:blip r:embed="rId4"/>
          <a:stretch>
            <a:fillRect/>
          </a:stretch>
        </p:blipFill>
        <p:spPr>
          <a:xfrm>
            <a:off x="5939688" y="2517640"/>
            <a:ext cx="4405096" cy="3306112"/>
          </a:xfrm>
          <a:prstGeom prst="rect">
            <a:avLst/>
          </a:prstGeom>
        </p:spPr>
      </p:pic>
      <p:sp>
        <p:nvSpPr>
          <p:cNvPr id="8" name="文本框 7">
            <a:extLst>
              <a:ext uri="{FF2B5EF4-FFF2-40B4-BE49-F238E27FC236}">
                <a16:creationId xmlns:a16="http://schemas.microsoft.com/office/drawing/2014/main" xmlns="" id="{06866B49-AEF4-4C95-AD53-8498DC3160A2}"/>
              </a:ext>
            </a:extLst>
          </p:cNvPr>
          <p:cNvSpPr txBox="1"/>
          <p:nvPr/>
        </p:nvSpPr>
        <p:spPr>
          <a:xfrm>
            <a:off x="1233996" y="6107837"/>
            <a:ext cx="9110788" cy="646331"/>
          </a:xfrm>
          <a:prstGeom prst="rect">
            <a:avLst/>
          </a:prstGeom>
          <a:noFill/>
        </p:spPr>
        <p:txBody>
          <a:bodyPr wrap="square" rtlCol="0">
            <a:spAutoFit/>
          </a:bodyPr>
          <a:lstStyle/>
          <a:p>
            <a:r>
              <a:rPr lang="zh-CN" altLang="en-US" dirty="0"/>
              <a:t>采用</a:t>
            </a:r>
            <a:r>
              <a:rPr lang="en-US" altLang="zh-CN" dirty="0"/>
              <a:t>AF</a:t>
            </a:r>
            <a:r>
              <a:rPr lang="zh-CN" altLang="en-US" dirty="0"/>
              <a:t>中继和</a:t>
            </a:r>
            <a:r>
              <a:rPr lang="en-US" altLang="zh-CN" dirty="0"/>
              <a:t>DF</a:t>
            </a:r>
            <a:r>
              <a:rPr lang="zh-CN" altLang="en-US" dirty="0"/>
              <a:t>中继的协作通信系统，其误码率明显低于非协作系统。并且，在一定范围内，随着信噪比的提升，协作中继对系统性能的提升越明显。</a:t>
            </a:r>
          </a:p>
        </p:txBody>
      </p:sp>
    </p:spTree>
    <p:extLst>
      <p:ext uri="{BB962C8B-B14F-4D97-AF65-F5344CB8AC3E}">
        <p14:creationId xmlns:p14="http://schemas.microsoft.com/office/powerpoint/2010/main" val="315926157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309" y="243244"/>
            <a:ext cx="8229600" cy="1143000"/>
          </a:xfrm>
        </p:spPr>
        <p:txBody>
          <a:bodyPr>
            <a:normAutofit/>
          </a:bodyPr>
          <a:lstStyle/>
          <a:p>
            <a:pPr algn="l"/>
            <a:r>
              <a:rPr lang="zh-CN" altLang="en-US" dirty="0">
                <a:sym typeface="+mn-ea"/>
              </a:rPr>
              <a:t>仿真结果</a:t>
            </a:r>
          </a:p>
        </p:txBody>
      </p:sp>
      <p:sp>
        <p:nvSpPr>
          <p:cNvPr id="4" name="文本框 3"/>
          <p:cNvSpPr txBox="1"/>
          <p:nvPr/>
        </p:nvSpPr>
        <p:spPr>
          <a:xfrm>
            <a:off x="1847216" y="1628776"/>
            <a:ext cx="184731" cy="646331"/>
          </a:xfrm>
          <a:prstGeom prst="rect">
            <a:avLst/>
          </a:prstGeom>
          <a:noFill/>
        </p:spPr>
        <p:txBody>
          <a:bodyPr wrap="none" rtlCol="0">
            <a:spAutoFit/>
          </a:bodyPr>
          <a:lstStyle/>
          <a:p>
            <a:pPr algn="l"/>
            <a:endParaRPr lang="zh-CN" altLang="en-US" dirty="0"/>
          </a:p>
          <a:p>
            <a:pPr algn="l"/>
            <a:endParaRPr lang="en-US" altLang="zh-CN"/>
          </a:p>
        </p:txBody>
      </p:sp>
      <p:sp>
        <p:nvSpPr>
          <p:cNvPr id="5" name="文本框 4">
            <a:extLst>
              <a:ext uri="{FF2B5EF4-FFF2-40B4-BE49-F238E27FC236}">
                <a16:creationId xmlns:a16="http://schemas.microsoft.com/office/drawing/2014/main" xmlns="" id="{3B6B9A5F-4CD6-418A-B14E-218B460E2D14}"/>
              </a:ext>
            </a:extLst>
          </p:cNvPr>
          <p:cNvSpPr txBox="1"/>
          <p:nvPr/>
        </p:nvSpPr>
        <p:spPr>
          <a:xfrm>
            <a:off x="1233996" y="1628776"/>
            <a:ext cx="9110788" cy="646331"/>
          </a:xfrm>
          <a:prstGeom prst="rect">
            <a:avLst/>
          </a:prstGeom>
          <a:noFill/>
        </p:spPr>
        <p:txBody>
          <a:bodyPr wrap="square" rtlCol="0">
            <a:spAutoFit/>
          </a:bodyPr>
          <a:lstStyle/>
          <a:p>
            <a:r>
              <a:rPr lang="zh-CN" altLang="zh-CN" dirty="0"/>
              <a:t>源与中继间信道状态较好、假定</a:t>
            </a:r>
            <a:r>
              <a:rPr lang="en-US" altLang="zh-CN" dirty="0"/>
              <a:t>DF</a:t>
            </a:r>
            <a:r>
              <a:rPr lang="zh-CN" altLang="zh-CN" dirty="0"/>
              <a:t>解码正确的情况下的</a:t>
            </a:r>
            <a:r>
              <a:rPr lang="en-US" altLang="zh-CN" dirty="0"/>
              <a:t>AF</a:t>
            </a:r>
            <a:r>
              <a:rPr lang="zh-CN" altLang="zh-CN" dirty="0"/>
              <a:t>、</a:t>
            </a:r>
            <a:r>
              <a:rPr lang="en-US" altLang="zh-CN" dirty="0"/>
              <a:t>DF</a:t>
            </a:r>
            <a:r>
              <a:rPr lang="zh-CN" altLang="zh-CN" dirty="0"/>
              <a:t>的实际误码率曲线和理论误码率曲线图</a:t>
            </a:r>
            <a:r>
              <a:rPr lang="zh-CN" altLang="en-US" dirty="0"/>
              <a:t>对比图</a:t>
            </a:r>
          </a:p>
        </p:txBody>
      </p:sp>
      <p:pic>
        <p:nvPicPr>
          <p:cNvPr id="3" name="图片 2">
            <a:extLst>
              <a:ext uri="{FF2B5EF4-FFF2-40B4-BE49-F238E27FC236}">
                <a16:creationId xmlns:a16="http://schemas.microsoft.com/office/drawing/2014/main" xmlns="" id="{4F8513F3-6AF8-48F0-AB26-3CC01E9E1BBD}"/>
              </a:ext>
            </a:extLst>
          </p:cNvPr>
          <p:cNvPicPr>
            <a:picLocks noChangeAspect="1"/>
          </p:cNvPicPr>
          <p:nvPr/>
        </p:nvPicPr>
        <p:blipFill>
          <a:blip r:embed="rId3"/>
          <a:stretch>
            <a:fillRect/>
          </a:stretch>
        </p:blipFill>
        <p:spPr>
          <a:xfrm>
            <a:off x="2572577" y="2517639"/>
            <a:ext cx="5385063" cy="4041596"/>
          </a:xfrm>
          <a:prstGeom prst="rect">
            <a:avLst/>
          </a:prstGeom>
        </p:spPr>
      </p:pic>
    </p:spTree>
    <p:extLst>
      <p:ext uri="{BB962C8B-B14F-4D97-AF65-F5344CB8AC3E}">
        <p14:creationId xmlns:p14="http://schemas.microsoft.com/office/powerpoint/2010/main" val="3495087509"/>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309" y="243244"/>
            <a:ext cx="8229600" cy="1143000"/>
          </a:xfrm>
        </p:spPr>
        <p:txBody>
          <a:bodyPr>
            <a:normAutofit/>
          </a:bodyPr>
          <a:lstStyle/>
          <a:p>
            <a:pPr algn="l"/>
            <a:r>
              <a:rPr lang="zh-CN" altLang="en-US" dirty="0">
                <a:sym typeface="+mn-ea"/>
              </a:rPr>
              <a:t>仿真结果</a:t>
            </a:r>
          </a:p>
        </p:txBody>
      </p:sp>
      <p:sp>
        <p:nvSpPr>
          <p:cNvPr id="4" name="文本框 3"/>
          <p:cNvSpPr txBox="1"/>
          <p:nvPr/>
        </p:nvSpPr>
        <p:spPr>
          <a:xfrm>
            <a:off x="1847216" y="1628776"/>
            <a:ext cx="184731" cy="646331"/>
          </a:xfrm>
          <a:prstGeom prst="rect">
            <a:avLst/>
          </a:prstGeom>
          <a:noFill/>
        </p:spPr>
        <p:txBody>
          <a:bodyPr wrap="none" rtlCol="0">
            <a:spAutoFit/>
          </a:bodyPr>
          <a:lstStyle/>
          <a:p>
            <a:pPr algn="l"/>
            <a:endParaRPr lang="zh-CN" altLang="en-US" dirty="0"/>
          </a:p>
          <a:p>
            <a:pPr algn="l"/>
            <a:endParaRPr lang="en-US" altLang="zh-CN"/>
          </a:p>
        </p:txBody>
      </p:sp>
      <p:sp>
        <p:nvSpPr>
          <p:cNvPr id="5" name="文本框 4">
            <a:extLst>
              <a:ext uri="{FF2B5EF4-FFF2-40B4-BE49-F238E27FC236}">
                <a16:creationId xmlns:a16="http://schemas.microsoft.com/office/drawing/2014/main" xmlns="" id="{3B6B9A5F-4CD6-418A-B14E-218B460E2D14}"/>
              </a:ext>
            </a:extLst>
          </p:cNvPr>
          <p:cNvSpPr txBox="1"/>
          <p:nvPr/>
        </p:nvSpPr>
        <p:spPr>
          <a:xfrm>
            <a:off x="1233996" y="1628776"/>
            <a:ext cx="9110788" cy="923330"/>
          </a:xfrm>
          <a:prstGeom prst="rect">
            <a:avLst/>
          </a:prstGeom>
          <a:noFill/>
        </p:spPr>
        <p:txBody>
          <a:bodyPr wrap="square" rtlCol="0">
            <a:spAutoFit/>
          </a:bodyPr>
          <a:lstStyle/>
          <a:p>
            <a:r>
              <a:rPr lang="zh-CN" altLang="zh-CN" dirty="0"/>
              <a:t>可以看出，</a:t>
            </a:r>
            <a:r>
              <a:rPr lang="en-US" altLang="zh-CN" dirty="0"/>
              <a:t>DF</a:t>
            </a:r>
            <a:r>
              <a:rPr lang="zh-CN" altLang="zh-CN" dirty="0"/>
              <a:t>中继能要优于</a:t>
            </a:r>
            <a:r>
              <a:rPr lang="en-US" altLang="zh-CN" dirty="0"/>
              <a:t>AF</a:t>
            </a:r>
            <a:r>
              <a:rPr lang="zh-CN" altLang="zh-CN" dirty="0"/>
              <a:t>中继。这是由于</a:t>
            </a:r>
            <a:r>
              <a:rPr lang="en-US" altLang="zh-CN" dirty="0"/>
              <a:t>AF</a:t>
            </a:r>
            <a:r>
              <a:rPr lang="zh-CN" altLang="zh-CN" dirty="0"/>
              <a:t>将噪声也同样放大转发，而</a:t>
            </a:r>
            <a:r>
              <a:rPr lang="en-US" altLang="zh-CN" dirty="0"/>
              <a:t>DF</a:t>
            </a:r>
            <a:r>
              <a:rPr lang="zh-CN" altLang="zh-CN" dirty="0"/>
              <a:t>中继通过译码、校验等数字处理，避免了噪声对下一链路的影响。并且若源节点与中继节点之间的信道条件较差，转发的信号的大部分为噪声，从而会降低系统性能。</a:t>
            </a:r>
            <a:endParaRPr lang="zh-CN" altLang="en-US" dirty="0"/>
          </a:p>
        </p:txBody>
      </p:sp>
      <p:pic>
        <p:nvPicPr>
          <p:cNvPr id="7" name="图片 6">
            <a:extLst>
              <a:ext uri="{FF2B5EF4-FFF2-40B4-BE49-F238E27FC236}">
                <a16:creationId xmlns:a16="http://schemas.microsoft.com/office/drawing/2014/main" xmlns="" id="{48168693-73A9-480B-B991-91145A785CA9}"/>
              </a:ext>
            </a:extLst>
          </p:cNvPr>
          <p:cNvPicPr>
            <a:picLocks noChangeAspect="1"/>
          </p:cNvPicPr>
          <p:nvPr/>
        </p:nvPicPr>
        <p:blipFill>
          <a:blip r:embed="rId3"/>
          <a:stretch>
            <a:fillRect/>
          </a:stretch>
        </p:blipFill>
        <p:spPr>
          <a:xfrm>
            <a:off x="2681055" y="2794638"/>
            <a:ext cx="5175681" cy="3873691"/>
          </a:xfrm>
          <a:prstGeom prst="rect">
            <a:avLst/>
          </a:prstGeom>
        </p:spPr>
      </p:pic>
    </p:spTree>
    <p:extLst>
      <p:ext uri="{BB962C8B-B14F-4D97-AF65-F5344CB8AC3E}">
        <p14:creationId xmlns:p14="http://schemas.microsoft.com/office/powerpoint/2010/main" val="3892508285"/>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611017" y="1916833"/>
            <a:ext cx="8750207" cy="1512167"/>
          </a:xfrm>
        </p:spPr>
        <p:txBody>
          <a:bodyPr>
            <a:noAutofit/>
          </a:bodyPr>
          <a:lstStyle/>
          <a:p>
            <a:r>
              <a:rPr lang="zh-CN" altLang="en-US" sz="4000" dirty="0">
                <a:latin typeface="Arial" panose="020B0604020202020204" pitchFamily="34" charset="0"/>
                <a:cs typeface="Arial" panose="020B0604020202020204" pitchFamily="34" charset="0"/>
              </a:rPr>
              <a:t>谢谢！</a:t>
            </a:r>
          </a:p>
        </p:txBody>
      </p:sp>
      <p:sp>
        <p:nvSpPr>
          <p:cNvPr id="5" name="灯片编号占位符 4"/>
          <p:cNvSpPr>
            <a:spLocks noGrp="1"/>
          </p:cNvSpPr>
          <p:nvPr>
            <p:ph type="sldNum" sz="quarter" idx="12"/>
          </p:nvPr>
        </p:nvSpPr>
        <p:spPr/>
        <p:txBody>
          <a:bodyPr/>
          <a:lstStyle/>
          <a:p>
            <a:pPr>
              <a:defRPr/>
            </a:pPr>
            <a:fld id="{C2B599AE-77E0-49D4-BF1D-603DE8FD80C6}" type="slidenum">
              <a:rPr lang="en-US" altLang="zh-CN">
                <a:solidFill>
                  <a:srgbClr val="424E5B">
                    <a:lumMod val="50000"/>
                  </a:srgbClr>
                </a:solidFill>
                <a:latin typeface="Arial Unicode MS"/>
              </a:rPr>
              <a:pPr>
                <a:defRPr/>
              </a:pPr>
              <a:t>8</a:t>
            </a:fld>
            <a:endParaRPr lang="en-US" altLang="zh-CN">
              <a:solidFill>
                <a:srgbClr val="424E5B">
                  <a:lumMod val="50000"/>
                </a:srgbClr>
              </a:solidFill>
              <a:latin typeface="Arial Unicode MS"/>
            </a:endParaRPr>
          </a:p>
        </p:txBody>
      </p:sp>
      <p:sp>
        <p:nvSpPr>
          <p:cNvPr id="4" name="副标题 2"/>
          <p:cNvSpPr>
            <a:spLocks noGrp="1"/>
          </p:cNvSpPr>
          <p:nvPr>
            <p:ph type="subTitle" idx="1"/>
          </p:nvPr>
        </p:nvSpPr>
        <p:spPr>
          <a:xfrm>
            <a:off x="2045094" y="4505063"/>
            <a:ext cx="7508511" cy="1463040"/>
          </a:xfrm>
        </p:spPr>
        <p:txBody>
          <a:bodyPr>
            <a:normAutofit/>
          </a:bodyPr>
          <a:lstStyle/>
          <a:p>
            <a:r>
              <a:rPr lang="zh-CN" altLang="en-US" dirty="0">
                <a:latin typeface="Arial" panose="020B0604020202020204" pitchFamily="34" charset="0"/>
                <a:cs typeface="Arial" panose="020B0604020202020204" pitchFamily="34" charset="0"/>
              </a:rPr>
              <a:t>朱建高</a:t>
            </a:r>
            <a:r>
              <a:rPr lang="en-US" altLang="zh-CN" dirty="0">
                <a:latin typeface="Arial" panose="020B0604020202020204" pitchFamily="34" charset="0"/>
                <a:cs typeface="Arial" panose="020B0604020202020204" pitchFamily="34" charset="0"/>
              </a:rPr>
              <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2018.12.29</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30778"/>
      </p:ext>
    </p:extLst>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平衡">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1_平衡">
      <a:majorFont>
        <a:latin typeface="Arial Unicode MS"/>
        <a:ea typeface="Arial Unicode MS"/>
        <a:cs typeface="Arial Unicode MS"/>
      </a:majorFont>
      <a:minorFont>
        <a:latin typeface="Consolas"/>
        <a:ea typeface="黑体"/>
        <a:cs typeface=""/>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solidFill>
          <a:schemeClr val="bg1"/>
        </a:solidFill>
        <a:ln>
          <a:solidFill>
            <a:srgbClr val="FF0000"/>
          </a:solidFill>
        </a:ln>
      </a:spPr>
      <a:bodyPr rtlCol="0" anchor="ctr"/>
      <a:lstStyle>
        <a:defPPr algn="ctr">
          <a:defRPr sz="1600"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322</Words>
  <Application>Microsoft Office PowerPoint</Application>
  <PresentationFormat>宽屏</PresentationFormat>
  <Paragraphs>29</Paragraphs>
  <Slides>8</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 Unicode MS</vt:lpstr>
      <vt:lpstr>等线</vt:lpstr>
      <vt:lpstr>黑体</vt:lpstr>
      <vt:lpstr>楷体_GB2312</vt:lpstr>
      <vt:lpstr>宋体</vt:lpstr>
      <vt:lpstr>微软雅黑</vt:lpstr>
      <vt:lpstr>Arial</vt:lpstr>
      <vt:lpstr>Calibri</vt:lpstr>
      <vt:lpstr>Consolas</vt:lpstr>
      <vt:lpstr>Franklin Gothic Book</vt:lpstr>
      <vt:lpstr>Perpetua</vt:lpstr>
      <vt:lpstr>Tahoma</vt:lpstr>
      <vt:lpstr>Wingdings</vt:lpstr>
      <vt:lpstr>Wingdings 2</vt:lpstr>
      <vt:lpstr>1_平衡</vt:lpstr>
      <vt:lpstr>AF和DF协作通信系统对误码率的优化</vt:lpstr>
      <vt:lpstr>系统仿真</vt:lpstr>
      <vt:lpstr>系统仿真</vt:lpstr>
      <vt:lpstr>系统仿真</vt:lpstr>
      <vt:lpstr>仿真结果</vt:lpstr>
      <vt:lpstr>仿真结果</vt:lpstr>
      <vt:lpstr>仿真结果</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 的使用</dc:title>
  <dc:creator>豪 孙</dc:creator>
  <cp:lastModifiedBy>Windows 用户</cp:lastModifiedBy>
  <cp:revision>51</cp:revision>
  <cp:lastPrinted>2018-10-15T01:29:00Z</cp:lastPrinted>
  <dcterms:created xsi:type="dcterms:W3CDTF">2018-10-12T09:10:25Z</dcterms:created>
  <dcterms:modified xsi:type="dcterms:W3CDTF">2018-12-29T07:49:41Z</dcterms:modified>
</cp:coreProperties>
</file>