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xml" ContentType="application/vnd.openxmlformats-officedocument.presentationml.tags+xml"/>
  <Override PartName="/ppt/tags/tag2260.xml" ContentType="application/vnd.openxmlformats-officedocument.presentationml.tags+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tags/tag2278.xml" ContentType="application/vnd.openxmlformats-officedocument.presentationml.tags+xml"/>
  <Override PartName="/ppt/tags/tag2279.xml" ContentType="application/vnd.openxmlformats-officedocument.presentationml.tags+xml"/>
  <Override PartName="/ppt/tags/tag228.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tags/tag2287.xml" ContentType="application/vnd.openxmlformats-officedocument.presentationml.tags+xml"/>
  <Override PartName="/ppt/tags/tag2288.xml" ContentType="application/vnd.openxmlformats-officedocument.presentationml.tags+xml"/>
  <Override PartName="/ppt/tags/tag2289.xml" ContentType="application/vnd.openxmlformats-officedocument.presentationml.tags+xml"/>
  <Override PartName="/ppt/tags/tag229.xml" ContentType="application/vnd.openxmlformats-officedocument.presentationml.tags+xml"/>
  <Override PartName="/ppt/tags/tag2290.xml" ContentType="application/vnd.openxmlformats-officedocument.presentationml.tags+xml"/>
  <Override PartName="/ppt/tags/tag2291.xml" ContentType="application/vnd.openxmlformats-officedocument.presentationml.tags+xml"/>
  <Override PartName="/ppt/tags/tag2292.xml" ContentType="application/vnd.openxmlformats-officedocument.presentationml.tags+xml"/>
  <Override PartName="/ppt/tags/tag2293.xml" ContentType="application/vnd.openxmlformats-officedocument.presentationml.tags+xml"/>
  <Override PartName="/ppt/tags/tag2294.xml" ContentType="application/vnd.openxmlformats-officedocument.presentationml.tags+xml"/>
  <Override PartName="/ppt/tags/tag2295.xml" ContentType="application/vnd.openxmlformats-officedocument.presentationml.tags+xml"/>
  <Override PartName="/ppt/tags/tag2296.xml" ContentType="application/vnd.openxmlformats-officedocument.presentationml.tags+xml"/>
  <Override PartName="/ppt/tags/tag2297.xml" ContentType="application/vnd.openxmlformats-officedocument.presentationml.tags+xml"/>
  <Override PartName="/ppt/tags/tag2298.xml" ContentType="application/vnd.openxmlformats-officedocument.presentationml.tags+xml"/>
  <Override PartName="/ppt/tags/tag229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00.xml" ContentType="application/vnd.openxmlformats-officedocument.presentationml.tags+xml"/>
  <Override PartName="/ppt/tags/tag2301.xml" ContentType="application/vnd.openxmlformats-officedocument.presentationml.tags+xml"/>
  <Override PartName="/ppt/tags/tag2302.xml" ContentType="application/vnd.openxmlformats-officedocument.presentationml.tags+xml"/>
  <Override PartName="/ppt/tags/tag2303.xml" ContentType="application/vnd.openxmlformats-officedocument.presentationml.tags+xml"/>
  <Override PartName="/ppt/tags/tag2304.xml" ContentType="application/vnd.openxmlformats-officedocument.presentationml.tags+xml"/>
  <Override PartName="/ppt/tags/tag2305.xml" ContentType="application/vnd.openxmlformats-officedocument.presentationml.tags+xml"/>
  <Override PartName="/ppt/tags/tag2306.xml" ContentType="application/vnd.openxmlformats-officedocument.presentationml.tags+xml"/>
  <Override PartName="/ppt/tags/tag2307.xml" ContentType="application/vnd.openxmlformats-officedocument.presentationml.tags+xml"/>
  <Override PartName="/ppt/tags/tag2308.xml" ContentType="application/vnd.openxmlformats-officedocument.presentationml.tags+xml"/>
  <Override PartName="/ppt/tags/tag2309.xml" ContentType="application/vnd.openxmlformats-officedocument.presentationml.tags+xml"/>
  <Override PartName="/ppt/tags/tag231.xml" ContentType="application/vnd.openxmlformats-officedocument.presentationml.tags+xml"/>
  <Override PartName="/ppt/tags/tag2310.xml" ContentType="application/vnd.openxmlformats-officedocument.presentationml.tags+xml"/>
  <Override PartName="/ppt/tags/tag2311.xml" ContentType="application/vnd.openxmlformats-officedocument.presentationml.tags+xml"/>
  <Override PartName="/ppt/tags/tag2312.xml" ContentType="application/vnd.openxmlformats-officedocument.presentationml.tags+xml"/>
  <Override PartName="/ppt/tags/tag2313.xml" ContentType="application/vnd.openxmlformats-officedocument.presentationml.tags+xml"/>
  <Override PartName="/ppt/tags/tag2314.xml" ContentType="application/vnd.openxmlformats-officedocument.presentationml.tags+xml"/>
  <Override PartName="/ppt/tags/tag2315.xml" ContentType="application/vnd.openxmlformats-officedocument.presentationml.tags+xml"/>
  <Override PartName="/ppt/tags/tag2316.xml" ContentType="application/vnd.openxmlformats-officedocument.presentationml.tags+xml"/>
  <Override PartName="/ppt/tags/tag2317.xml" ContentType="application/vnd.openxmlformats-officedocument.presentationml.tags+xml"/>
  <Override PartName="/ppt/tags/tag2318.xml" ContentType="application/vnd.openxmlformats-officedocument.presentationml.tags+xml"/>
  <Override PartName="/ppt/tags/tag2319.xml" ContentType="application/vnd.openxmlformats-officedocument.presentationml.tags+xml"/>
  <Override PartName="/ppt/tags/tag232.xml" ContentType="application/vnd.openxmlformats-officedocument.presentationml.tags+xml"/>
  <Override PartName="/ppt/tags/tag2320.xml" ContentType="application/vnd.openxmlformats-officedocument.presentationml.tags+xml"/>
  <Override PartName="/ppt/tags/tag2321.xml" ContentType="application/vnd.openxmlformats-officedocument.presentationml.tags+xml"/>
  <Override PartName="/ppt/tags/tag2322.xml" ContentType="application/vnd.openxmlformats-officedocument.presentationml.tags+xml"/>
  <Override PartName="/ppt/tags/tag2323.xml" ContentType="application/vnd.openxmlformats-officedocument.presentationml.tags+xml"/>
  <Override PartName="/ppt/tags/tag2324.xml" ContentType="application/vnd.openxmlformats-officedocument.presentationml.tags+xml"/>
  <Override PartName="/ppt/tags/tag2325.xml" ContentType="application/vnd.openxmlformats-officedocument.presentationml.tags+xml"/>
  <Override PartName="/ppt/tags/tag2326.xml" ContentType="application/vnd.openxmlformats-officedocument.presentationml.tags+xml"/>
  <Override PartName="/ppt/tags/tag2327.xml" ContentType="application/vnd.openxmlformats-officedocument.presentationml.tags+xml"/>
  <Override PartName="/ppt/tags/tag2328.xml" ContentType="application/vnd.openxmlformats-officedocument.presentationml.tags+xml"/>
  <Override PartName="/ppt/tags/tag2329.xml" ContentType="application/vnd.openxmlformats-officedocument.presentationml.tags+xml"/>
  <Override PartName="/ppt/tags/tag233.xml" ContentType="application/vnd.openxmlformats-officedocument.presentationml.tags+xml"/>
  <Override PartName="/ppt/tags/tag2330.xml" ContentType="application/vnd.openxmlformats-officedocument.presentationml.tags+xml"/>
  <Override PartName="/ppt/tags/tag2331.xml" ContentType="application/vnd.openxmlformats-officedocument.presentationml.tags+xml"/>
  <Override PartName="/ppt/tags/tag2332.xml" ContentType="application/vnd.openxmlformats-officedocument.presentationml.tags+xml"/>
  <Override PartName="/ppt/tags/tag2333.xml" ContentType="application/vnd.openxmlformats-officedocument.presentationml.tags+xml"/>
  <Override PartName="/ppt/tags/tag2334.xml" ContentType="application/vnd.openxmlformats-officedocument.presentationml.tags+xml"/>
  <Override PartName="/ppt/tags/tag2335.xml" ContentType="application/vnd.openxmlformats-officedocument.presentationml.tags+xml"/>
  <Override PartName="/ppt/tags/tag2336.xml" ContentType="application/vnd.openxmlformats-officedocument.presentationml.tags+xml"/>
  <Override PartName="/ppt/tags/tag2337.xml" ContentType="application/vnd.openxmlformats-officedocument.presentationml.tags+xml"/>
  <Override PartName="/ppt/tags/tag2338.xml" ContentType="application/vnd.openxmlformats-officedocument.presentationml.tags+xml"/>
  <Override PartName="/ppt/tags/tag2339.xml" ContentType="application/vnd.openxmlformats-officedocument.presentationml.tags+xml"/>
  <Override PartName="/ppt/tags/tag234.xml" ContentType="application/vnd.openxmlformats-officedocument.presentationml.tags+xml"/>
  <Override PartName="/ppt/tags/tag2340.xml" ContentType="application/vnd.openxmlformats-officedocument.presentationml.tags+xml"/>
  <Override PartName="/ppt/tags/tag2341.xml" ContentType="application/vnd.openxmlformats-officedocument.presentationml.tags+xml"/>
  <Override PartName="/ppt/tags/tag2342.xml" ContentType="application/vnd.openxmlformats-officedocument.presentationml.tags+xml"/>
  <Override PartName="/ppt/tags/tag2343.xml" ContentType="application/vnd.openxmlformats-officedocument.presentationml.tags+xml"/>
  <Override PartName="/ppt/tags/tag2344.xml" ContentType="application/vnd.openxmlformats-officedocument.presentationml.tags+xml"/>
  <Override PartName="/ppt/tags/tag2345.xml" ContentType="application/vnd.openxmlformats-officedocument.presentationml.tags+xml"/>
  <Override PartName="/ppt/tags/tag2346.xml" ContentType="application/vnd.openxmlformats-officedocument.presentationml.tags+xml"/>
  <Override PartName="/ppt/tags/tag2347.xml" ContentType="application/vnd.openxmlformats-officedocument.presentationml.tags+xml"/>
  <Override PartName="/ppt/tags/tag2348.xml" ContentType="application/vnd.openxmlformats-officedocument.presentationml.tags+xml"/>
  <Override PartName="/ppt/tags/tag2349.xml" ContentType="application/vnd.openxmlformats-officedocument.presentationml.tags+xml"/>
  <Override PartName="/ppt/tags/tag235.xml" ContentType="application/vnd.openxmlformats-officedocument.presentationml.tags+xml"/>
  <Override PartName="/ppt/tags/tag2350.xml" ContentType="application/vnd.openxmlformats-officedocument.presentationml.tags+xml"/>
  <Override PartName="/ppt/tags/tag2351.xml" ContentType="application/vnd.openxmlformats-officedocument.presentationml.tags+xml"/>
  <Override PartName="/ppt/tags/tag2352.xml" ContentType="application/vnd.openxmlformats-officedocument.presentationml.tags+xml"/>
  <Override PartName="/ppt/tags/tag2353.xml" ContentType="application/vnd.openxmlformats-officedocument.presentationml.tags+xml"/>
  <Override PartName="/ppt/tags/tag2354.xml" ContentType="application/vnd.openxmlformats-officedocument.presentationml.tags+xml"/>
  <Override PartName="/ppt/tags/tag2355.xml" ContentType="application/vnd.openxmlformats-officedocument.presentationml.tags+xml"/>
  <Override PartName="/ppt/tags/tag2356.xml" ContentType="application/vnd.openxmlformats-officedocument.presentationml.tags+xml"/>
  <Override PartName="/ppt/tags/tag2357.xml" ContentType="application/vnd.openxmlformats-officedocument.presentationml.tags+xml"/>
  <Override PartName="/ppt/tags/tag2358.xml" ContentType="application/vnd.openxmlformats-officedocument.presentationml.tags+xml"/>
  <Override PartName="/ppt/tags/tag2359.xml" ContentType="application/vnd.openxmlformats-officedocument.presentationml.tags+xml"/>
  <Override PartName="/ppt/tags/tag236.xml" ContentType="application/vnd.openxmlformats-officedocument.presentationml.tags+xml"/>
  <Override PartName="/ppt/tags/tag2360.xml" ContentType="application/vnd.openxmlformats-officedocument.presentationml.tags+xml"/>
  <Override PartName="/ppt/tags/tag2361.xml" ContentType="application/vnd.openxmlformats-officedocument.presentationml.tags+xml"/>
  <Override PartName="/ppt/tags/tag2362.xml" ContentType="application/vnd.openxmlformats-officedocument.presentationml.tags+xml"/>
  <Override PartName="/ppt/tags/tag2363.xml" ContentType="application/vnd.openxmlformats-officedocument.presentationml.tags+xml"/>
  <Override PartName="/ppt/tags/tag2364.xml" ContentType="application/vnd.openxmlformats-officedocument.presentationml.tags+xml"/>
  <Override PartName="/ppt/tags/tag2365.xml" ContentType="application/vnd.openxmlformats-officedocument.presentationml.tags+xml"/>
  <Override PartName="/ppt/tags/tag2366.xml" ContentType="application/vnd.openxmlformats-officedocument.presentationml.tags+xml"/>
  <Override PartName="/ppt/tags/tag2367.xml" ContentType="application/vnd.openxmlformats-officedocument.presentationml.tags+xml"/>
  <Override PartName="/ppt/tags/tag2368.xml" ContentType="application/vnd.openxmlformats-officedocument.presentationml.tags+xml"/>
  <Override PartName="/ppt/tags/tag2369.xml" ContentType="application/vnd.openxmlformats-officedocument.presentationml.tags+xml"/>
  <Override PartName="/ppt/tags/tag237.xml" ContentType="application/vnd.openxmlformats-officedocument.presentationml.tags+xml"/>
  <Override PartName="/ppt/tags/tag2370.xml" ContentType="application/vnd.openxmlformats-officedocument.presentationml.tags+xml"/>
  <Override PartName="/ppt/tags/tag2371.xml" ContentType="application/vnd.openxmlformats-officedocument.presentationml.tags+xml"/>
  <Override PartName="/ppt/tags/tag2372.xml" ContentType="application/vnd.openxmlformats-officedocument.presentationml.tags+xml"/>
  <Override PartName="/ppt/tags/tag2373.xml" ContentType="application/vnd.openxmlformats-officedocument.presentationml.tags+xml"/>
  <Override PartName="/ppt/tags/tag2374.xml" ContentType="application/vnd.openxmlformats-officedocument.presentationml.tags+xml"/>
  <Override PartName="/ppt/tags/tag2375.xml" ContentType="application/vnd.openxmlformats-officedocument.presentationml.tags+xml"/>
  <Override PartName="/ppt/tags/tag2376.xml" ContentType="application/vnd.openxmlformats-officedocument.presentationml.tags+xml"/>
  <Override PartName="/ppt/tags/tag2377.xml" ContentType="application/vnd.openxmlformats-officedocument.presentationml.tags+xml"/>
  <Override PartName="/ppt/tags/tag2378.xml" ContentType="application/vnd.openxmlformats-officedocument.presentationml.tags+xml"/>
  <Override PartName="/ppt/tags/tag2379.xml" ContentType="application/vnd.openxmlformats-officedocument.presentationml.tags+xml"/>
  <Override PartName="/ppt/tags/tag238.xml" ContentType="application/vnd.openxmlformats-officedocument.presentationml.tags+xml"/>
  <Override PartName="/ppt/tags/tag2380.xml" ContentType="application/vnd.openxmlformats-officedocument.presentationml.tags+xml"/>
  <Override PartName="/ppt/tags/tag2381.xml" ContentType="application/vnd.openxmlformats-officedocument.presentationml.tags+xml"/>
  <Override PartName="/ppt/tags/tag2382.xml" ContentType="application/vnd.openxmlformats-officedocument.presentationml.tags+xml"/>
  <Override PartName="/ppt/tags/tag2383.xml" ContentType="application/vnd.openxmlformats-officedocument.presentationml.tags+xml"/>
  <Override PartName="/ppt/tags/tag2384.xml" ContentType="application/vnd.openxmlformats-officedocument.presentationml.tags+xml"/>
  <Override PartName="/ppt/tags/tag2385.xml" ContentType="application/vnd.openxmlformats-officedocument.presentationml.tags+xml"/>
  <Override PartName="/ppt/tags/tag2386.xml" ContentType="application/vnd.openxmlformats-officedocument.presentationml.tags+xml"/>
  <Override PartName="/ppt/tags/tag2387.xml" ContentType="application/vnd.openxmlformats-officedocument.presentationml.tags+xml"/>
  <Override PartName="/ppt/tags/tag2388.xml" ContentType="application/vnd.openxmlformats-officedocument.presentationml.tags+xml"/>
  <Override PartName="/ppt/tags/tag2389.xml" ContentType="application/vnd.openxmlformats-officedocument.presentationml.tags+xml"/>
  <Override PartName="/ppt/tags/tag239.xml" ContentType="application/vnd.openxmlformats-officedocument.presentationml.tags+xml"/>
  <Override PartName="/ppt/tags/tag2390.xml" ContentType="application/vnd.openxmlformats-officedocument.presentationml.tags+xml"/>
  <Override PartName="/ppt/tags/tag2391.xml" ContentType="application/vnd.openxmlformats-officedocument.presentationml.tags+xml"/>
  <Override PartName="/ppt/tags/tag2392.xml" ContentType="application/vnd.openxmlformats-officedocument.presentationml.tags+xml"/>
  <Override PartName="/ppt/tags/tag2393.xml" ContentType="application/vnd.openxmlformats-officedocument.presentationml.tags+xml"/>
  <Override PartName="/ppt/tags/tag2394.xml" ContentType="application/vnd.openxmlformats-officedocument.presentationml.tags+xml"/>
  <Override PartName="/ppt/tags/tag2395.xml" ContentType="application/vnd.openxmlformats-officedocument.presentationml.tags+xml"/>
  <Override PartName="/ppt/tags/tag2396.xml" ContentType="application/vnd.openxmlformats-officedocument.presentationml.tags+xml"/>
  <Override PartName="/ppt/tags/tag2397.xml" ContentType="application/vnd.openxmlformats-officedocument.presentationml.tags+xml"/>
  <Override PartName="/ppt/tags/tag2398.xml" ContentType="application/vnd.openxmlformats-officedocument.presentationml.tags+xml"/>
  <Override PartName="/ppt/tags/tag239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00.xml" ContentType="application/vnd.openxmlformats-officedocument.presentationml.tags+xml"/>
  <Override PartName="/ppt/tags/tag2401.xml" ContentType="application/vnd.openxmlformats-officedocument.presentationml.tags+xml"/>
  <Override PartName="/ppt/tags/tag2402.xml" ContentType="application/vnd.openxmlformats-officedocument.presentationml.tags+xml"/>
  <Override PartName="/ppt/tags/tag2403.xml" ContentType="application/vnd.openxmlformats-officedocument.presentationml.tags+xml"/>
  <Override PartName="/ppt/tags/tag2404.xml" ContentType="application/vnd.openxmlformats-officedocument.presentationml.tags+xml"/>
  <Override PartName="/ppt/tags/tag2405.xml" ContentType="application/vnd.openxmlformats-officedocument.presentationml.tags+xml"/>
  <Override PartName="/ppt/tags/tag2406.xml" ContentType="application/vnd.openxmlformats-officedocument.presentationml.tags+xml"/>
  <Override PartName="/ppt/tags/tag2407.xml" ContentType="application/vnd.openxmlformats-officedocument.presentationml.tags+xml"/>
  <Override PartName="/ppt/tags/tag2408.xml" ContentType="application/vnd.openxmlformats-officedocument.presentationml.tags+xml"/>
  <Override PartName="/ppt/tags/tag2409.xml" ContentType="application/vnd.openxmlformats-officedocument.presentationml.tags+xml"/>
  <Override PartName="/ppt/tags/tag241.xml" ContentType="application/vnd.openxmlformats-officedocument.presentationml.tags+xml"/>
  <Override PartName="/ppt/tags/tag2410.xml" ContentType="application/vnd.openxmlformats-officedocument.presentationml.tags+xml"/>
  <Override PartName="/ppt/tags/tag2411.xml" ContentType="application/vnd.openxmlformats-officedocument.presentationml.tags+xml"/>
  <Override PartName="/ppt/tags/tag2412.xml" ContentType="application/vnd.openxmlformats-officedocument.presentationml.tags+xml"/>
  <Override PartName="/ppt/tags/tag2413.xml" ContentType="application/vnd.openxmlformats-officedocument.presentationml.tags+xml"/>
  <Override PartName="/ppt/tags/tag2414.xml" ContentType="application/vnd.openxmlformats-officedocument.presentationml.tags+xml"/>
  <Override PartName="/ppt/tags/tag2415.xml" ContentType="application/vnd.openxmlformats-officedocument.presentationml.tags+xml"/>
  <Override PartName="/ppt/tags/tag2416.xml" ContentType="application/vnd.openxmlformats-officedocument.presentationml.tags+xml"/>
  <Override PartName="/ppt/tags/tag2417.xml" ContentType="application/vnd.openxmlformats-officedocument.presentationml.tags+xml"/>
  <Override PartName="/ppt/tags/tag2418.xml" ContentType="application/vnd.openxmlformats-officedocument.presentationml.tags+xml"/>
  <Override PartName="/ppt/tags/tag2419.xml" ContentType="application/vnd.openxmlformats-officedocument.presentationml.tags+xml"/>
  <Override PartName="/ppt/tags/tag242.xml" ContentType="application/vnd.openxmlformats-officedocument.presentationml.tags+xml"/>
  <Override PartName="/ppt/tags/tag2420.xml" ContentType="application/vnd.openxmlformats-officedocument.presentationml.tags+xml"/>
  <Override PartName="/ppt/tags/tag2421.xml" ContentType="application/vnd.openxmlformats-officedocument.presentationml.tags+xml"/>
  <Override PartName="/ppt/tags/tag2422.xml" ContentType="application/vnd.openxmlformats-officedocument.presentationml.tags+xml"/>
  <Override PartName="/ppt/tags/tag2423.xml" ContentType="application/vnd.openxmlformats-officedocument.presentationml.tags+xml"/>
  <Override PartName="/ppt/tags/tag2424.xml" ContentType="application/vnd.openxmlformats-officedocument.presentationml.tags+xml"/>
  <Override PartName="/ppt/tags/tag2425.xml" ContentType="application/vnd.openxmlformats-officedocument.presentationml.tags+xml"/>
  <Override PartName="/ppt/tags/tag2426.xml" ContentType="application/vnd.openxmlformats-officedocument.presentationml.tags+xml"/>
  <Override PartName="/ppt/tags/tag2427.xml" ContentType="application/vnd.openxmlformats-officedocument.presentationml.tags+xml"/>
  <Override PartName="/ppt/tags/tag2428.xml" ContentType="application/vnd.openxmlformats-officedocument.presentationml.tags+xml"/>
  <Override PartName="/ppt/tags/tag2429.xml" ContentType="application/vnd.openxmlformats-officedocument.presentationml.tags+xml"/>
  <Override PartName="/ppt/tags/tag243.xml" ContentType="application/vnd.openxmlformats-officedocument.presentationml.tags+xml"/>
  <Override PartName="/ppt/tags/tag2430.xml" ContentType="application/vnd.openxmlformats-officedocument.presentationml.tags+xml"/>
  <Override PartName="/ppt/tags/tag2431.xml" ContentType="application/vnd.openxmlformats-officedocument.presentationml.tags+xml"/>
  <Override PartName="/ppt/tags/tag2432.xml" ContentType="application/vnd.openxmlformats-officedocument.presentationml.tags+xml"/>
  <Override PartName="/ppt/tags/tag2433.xml" ContentType="application/vnd.openxmlformats-officedocument.presentationml.tags+xml"/>
  <Override PartName="/ppt/tags/tag2434.xml" ContentType="application/vnd.openxmlformats-officedocument.presentationml.tags+xml"/>
  <Override PartName="/ppt/tags/tag2435.xml" ContentType="application/vnd.openxmlformats-officedocument.presentationml.tags+xml"/>
  <Override PartName="/ppt/tags/tag2436.xml" ContentType="application/vnd.openxmlformats-officedocument.presentationml.tags+xml"/>
  <Override PartName="/ppt/tags/tag2437.xml" ContentType="application/vnd.openxmlformats-officedocument.presentationml.tags+xml"/>
  <Override PartName="/ppt/tags/tag2438.xml" ContentType="application/vnd.openxmlformats-officedocument.presentationml.tags+xml"/>
  <Override PartName="/ppt/tags/tag2439.xml" ContentType="application/vnd.openxmlformats-officedocument.presentationml.tags+xml"/>
  <Override PartName="/ppt/tags/tag244.xml" ContentType="application/vnd.openxmlformats-officedocument.presentationml.tags+xml"/>
  <Override PartName="/ppt/tags/tag2440.xml" ContentType="application/vnd.openxmlformats-officedocument.presentationml.tags+xml"/>
  <Override PartName="/ppt/tags/tag2441.xml" ContentType="application/vnd.openxmlformats-officedocument.presentationml.tags+xml"/>
  <Override PartName="/ppt/tags/tag2442.xml" ContentType="application/vnd.openxmlformats-officedocument.presentationml.tags+xml"/>
  <Override PartName="/ppt/tags/tag2443.xml" ContentType="application/vnd.openxmlformats-officedocument.presentationml.tags+xml"/>
  <Override PartName="/ppt/tags/tag2444.xml" ContentType="application/vnd.openxmlformats-officedocument.presentationml.tags+xml"/>
  <Override PartName="/ppt/tags/tag2445.xml" ContentType="application/vnd.openxmlformats-officedocument.presentationml.tags+xml"/>
  <Override PartName="/ppt/tags/tag2446.xml" ContentType="application/vnd.openxmlformats-officedocument.presentationml.tags+xml"/>
  <Override PartName="/ppt/tags/tag2447.xml" ContentType="application/vnd.openxmlformats-officedocument.presentationml.tags+xml"/>
  <Override PartName="/ppt/tags/tag2448.xml" ContentType="application/vnd.openxmlformats-officedocument.presentationml.tags+xml"/>
  <Override PartName="/ppt/tags/tag2449.xml" ContentType="application/vnd.openxmlformats-officedocument.presentationml.tags+xml"/>
  <Override PartName="/ppt/tags/tag245.xml" ContentType="application/vnd.openxmlformats-officedocument.presentationml.tags+xml"/>
  <Override PartName="/ppt/tags/tag2450.xml" ContentType="application/vnd.openxmlformats-officedocument.presentationml.tags+xml"/>
  <Override PartName="/ppt/tags/tag2451.xml" ContentType="application/vnd.openxmlformats-officedocument.presentationml.tags+xml"/>
  <Override PartName="/ppt/tags/tag2452.xml" ContentType="application/vnd.openxmlformats-officedocument.presentationml.tags+xml"/>
  <Override PartName="/ppt/tags/tag2453.xml" ContentType="application/vnd.openxmlformats-officedocument.presentationml.tags+xml"/>
  <Override PartName="/ppt/tags/tag2454.xml" ContentType="application/vnd.openxmlformats-officedocument.presentationml.tags+xml"/>
  <Override PartName="/ppt/tags/tag2455.xml" ContentType="application/vnd.openxmlformats-officedocument.presentationml.tags+xml"/>
  <Override PartName="/ppt/tags/tag2456.xml" ContentType="application/vnd.openxmlformats-officedocument.presentationml.tags+xml"/>
  <Override PartName="/ppt/tags/tag2457.xml" ContentType="application/vnd.openxmlformats-officedocument.presentationml.tags+xml"/>
  <Override PartName="/ppt/tags/tag2458.xml" ContentType="application/vnd.openxmlformats-officedocument.presentationml.tags+xml"/>
  <Override PartName="/ppt/tags/tag2459.xml" ContentType="application/vnd.openxmlformats-officedocument.presentationml.tags+xml"/>
  <Override PartName="/ppt/tags/tag246.xml" ContentType="application/vnd.openxmlformats-officedocument.presentationml.tags+xml"/>
  <Override PartName="/ppt/tags/tag2460.xml" ContentType="application/vnd.openxmlformats-officedocument.presentationml.tags+xml"/>
  <Override PartName="/ppt/tags/tag2461.xml" ContentType="application/vnd.openxmlformats-officedocument.presentationml.tags+xml"/>
  <Override PartName="/ppt/tags/tag2462.xml" ContentType="application/vnd.openxmlformats-officedocument.presentationml.tags+xml"/>
  <Override PartName="/ppt/tags/tag2463.xml" ContentType="application/vnd.openxmlformats-officedocument.presentationml.tags+xml"/>
  <Override PartName="/ppt/tags/tag2464.xml" ContentType="application/vnd.openxmlformats-officedocument.presentationml.tags+xml"/>
  <Override PartName="/ppt/tags/tag2465.xml" ContentType="application/vnd.openxmlformats-officedocument.presentationml.tags+xml"/>
  <Override PartName="/ppt/tags/tag2466.xml" ContentType="application/vnd.openxmlformats-officedocument.presentationml.tags+xml"/>
  <Override PartName="/ppt/tags/tag2467.xml" ContentType="application/vnd.openxmlformats-officedocument.presentationml.tags+xml"/>
  <Override PartName="/ppt/tags/tag2468.xml" ContentType="application/vnd.openxmlformats-officedocument.presentationml.tags+xml"/>
  <Override PartName="/ppt/tags/tag2469.xml" ContentType="application/vnd.openxmlformats-officedocument.presentationml.tags+xml"/>
  <Override PartName="/ppt/tags/tag247.xml" ContentType="application/vnd.openxmlformats-officedocument.presentationml.tags+xml"/>
  <Override PartName="/ppt/tags/tag2470.xml" ContentType="application/vnd.openxmlformats-officedocument.presentationml.tags+xml"/>
  <Override PartName="/ppt/tags/tag2471.xml" ContentType="application/vnd.openxmlformats-officedocument.presentationml.tags+xml"/>
  <Override PartName="/ppt/tags/tag2472.xml" ContentType="application/vnd.openxmlformats-officedocument.presentationml.tags+xml"/>
  <Override PartName="/ppt/tags/tag2473.xml" ContentType="application/vnd.openxmlformats-officedocument.presentationml.tags+xml"/>
  <Override PartName="/ppt/tags/tag2474.xml" ContentType="application/vnd.openxmlformats-officedocument.presentationml.tags+xml"/>
  <Override PartName="/ppt/tags/tag2475.xml" ContentType="application/vnd.openxmlformats-officedocument.presentationml.tags+xml"/>
  <Override PartName="/ppt/tags/tag2476.xml" ContentType="application/vnd.openxmlformats-officedocument.presentationml.tags+xml"/>
  <Override PartName="/ppt/tags/tag2477.xml" ContentType="application/vnd.openxmlformats-officedocument.presentationml.tags+xml"/>
  <Override PartName="/ppt/tags/tag2478.xml" ContentType="application/vnd.openxmlformats-officedocument.presentationml.tags+xml"/>
  <Override PartName="/ppt/tags/tag2479.xml" ContentType="application/vnd.openxmlformats-officedocument.presentationml.tags+xml"/>
  <Override PartName="/ppt/tags/tag248.xml" ContentType="application/vnd.openxmlformats-officedocument.presentationml.tags+xml"/>
  <Override PartName="/ppt/tags/tag2480.xml" ContentType="application/vnd.openxmlformats-officedocument.presentationml.tags+xml"/>
  <Override PartName="/ppt/tags/tag2481.xml" ContentType="application/vnd.openxmlformats-officedocument.presentationml.tags+xml"/>
  <Override PartName="/ppt/tags/tag2482.xml" ContentType="application/vnd.openxmlformats-officedocument.presentationml.tags+xml"/>
  <Override PartName="/ppt/tags/tag2483.xml" ContentType="application/vnd.openxmlformats-officedocument.presentationml.tags+xml"/>
  <Override PartName="/ppt/tags/tag2484.xml" ContentType="application/vnd.openxmlformats-officedocument.presentationml.tags+xml"/>
  <Override PartName="/ppt/tags/tag2485.xml" ContentType="application/vnd.openxmlformats-officedocument.presentationml.tags+xml"/>
  <Override PartName="/ppt/tags/tag2486.xml" ContentType="application/vnd.openxmlformats-officedocument.presentationml.tags+xml"/>
  <Override PartName="/ppt/tags/tag2487.xml" ContentType="application/vnd.openxmlformats-officedocument.presentationml.tags+xml"/>
  <Override PartName="/ppt/tags/tag2488.xml" ContentType="application/vnd.openxmlformats-officedocument.presentationml.tags+xml"/>
  <Override PartName="/ppt/tags/tag2489.xml" ContentType="application/vnd.openxmlformats-officedocument.presentationml.tags+xml"/>
  <Override PartName="/ppt/tags/tag249.xml" ContentType="application/vnd.openxmlformats-officedocument.presentationml.tags+xml"/>
  <Override PartName="/ppt/tags/tag2490.xml" ContentType="application/vnd.openxmlformats-officedocument.presentationml.tags+xml"/>
  <Override PartName="/ppt/tags/tag2491.xml" ContentType="application/vnd.openxmlformats-officedocument.presentationml.tags+xml"/>
  <Override PartName="/ppt/tags/tag2492.xml" ContentType="application/vnd.openxmlformats-officedocument.presentationml.tags+xml"/>
  <Override PartName="/ppt/tags/tag2493.xml" ContentType="application/vnd.openxmlformats-officedocument.presentationml.tags+xml"/>
  <Override PartName="/ppt/tags/tag2494.xml" ContentType="application/vnd.openxmlformats-officedocument.presentationml.tags+xml"/>
  <Override PartName="/ppt/tags/tag2495.xml" ContentType="application/vnd.openxmlformats-officedocument.presentationml.tags+xml"/>
  <Override PartName="/ppt/tags/tag2496.xml" ContentType="application/vnd.openxmlformats-officedocument.presentationml.tags+xml"/>
  <Override PartName="/ppt/tags/tag2497.xml" ContentType="application/vnd.openxmlformats-officedocument.presentationml.tags+xml"/>
  <Override PartName="/ppt/tags/tag2498.xml" ContentType="application/vnd.openxmlformats-officedocument.presentationml.tags+xml"/>
  <Override PartName="/ppt/tags/tag249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00.xml" ContentType="application/vnd.openxmlformats-officedocument.presentationml.tags+xml"/>
  <Override PartName="/ppt/tags/tag2501.xml" ContentType="application/vnd.openxmlformats-officedocument.presentationml.tags+xml"/>
  <Override PartName="/ppt/tags/tag2502.xml" ContentType="application/vnd.openxmlformats-officedocument.presentationml.tags+xml"/>
  <Override PartName="/ppt/tags/tag2503.xml" ContentType="application/vnd.openxmlformats-officedocument.presentationml.tags+xml"/>
  <Override PartName="/ppt/tags/tag2504.xml" ContentType="application/vnd.openxmlformats-officedocument.presentationml.tags+xml"/>
  <Override PartName="/ppt/tags/tag2505.xml" ContentType="application/vnd.openxmlformats-officedocument.presentationml.tags+xml"/>
  <Override PartName="/ppt/tags/tag2506.xml" ContentType="application/vnd.openxmlformats-officedocument.presentationml.tags+xml"/>
  <Override PartName="/ppt/tags/tag2507.xml" ContentType="application/vnd.openxmlformats-officedocument.presentationml.tags+xml"/>
  <Override PartName="/ppt/tags/tag2508.xml" ContentType="application/vnd.openxmlformats-officedocument.presentationml.tags+xml"/>
  <Override PartName="/ppt/tags/tag2509.xml" ContentType="application/vnd.openxmlformats-officedocument.presentationml.tags+xml"/>
  <Override PartName="/ppt/tags/tag251.xml" ContentType="application/vnd.openxmlformats-officedocument.presentationml.tags+xml"/>
  <Override PartName="/ppt/tags/tag2510.xml" ContentType="application/vnd.openxmlformats-officedocument.presentationml.tags+xml"/>
  <Override PartName="/ppt/tags/tag2511.xml" ContentType="application/vnd.openxmlformats-officedocument.presentationml.tags+xml"/>
  <Override PartName="/ppt/tags/tag2512.xml" ContentType="application/vnd.openxmlformats-officedocument.presentationml.tags+xml"/>
  <Override PartName="/ppt/tags/tag2513.xml" ContentType="application/vnd.openxmlformats-officedocument.presentationml.tags+xml"/>
  <Override PartName="/ppt/tags/tag2514.xml" ContentType="application/vnd.openxmlformats-officedocument.presentationml.tags+xml"/>
  <Override PartName="/ppt/tags/tag2515.xml" ContentType="application/vnd.openxmlformats-officedocument.presentationml.tags+xml"/>
  <Override PartName="/ppt/tags/tag2516.xml" ContentType="application/vnd.openxmlformats-officedocument.presentationml.tags+xml"/>
  <Override PartName="/ppt/tags/tag2517.xml" ContentType="application/vnd.openxmlformats-officedocument.presentationml.tags+xml"/>
  <Override PartName="/ppt/tags/tag2518.xml" ContentType="application/vnd.openxmlformats-officedocument.presentationml.tags+xml"/>
  <Override PartName="/ppt/tags/tag2519.xml" ContentType="application/vnd.openxmlformats-officedocument.presentationml.tags+xml"/>
  <Override PartName="/ppt/tags/tag252.xml" ContentType="application/vnd.openxmlformats-officedocument.presentationml.tags+xml"/>
  <Override PartName="/ppt/tags/tag2520.xml" ContentType="application/vnd.openxmlformats-officedocument.presentationml.tags+xml"/>
  <Override PartName="/ppt/tags/tag2521.xml" ContentType="application/vnd.openxmlformats-officedocument.presentationml.tags+xml"/>
  <Override PartName="/ppt/tags/tag2522.xml" ContentType="application/vnd.openxmlformats-officedocument.presentationml.tags+xml"/>
  <Override PartName="/ppt/tags/tag2523.xml" ContentType="application/vnd.openxmlformats-officedocument.presentationml.tags+xml"/>
  <Override PartName="/ppt/tags/tag2524.xml" ContentType="application/vnd.openxmlformats-officedocument.presentationml.tags+xml"/>
  <Override PartName="/ppt/tags/tag2525.xml" ContentType="application/vnd.openxmlformats-officedocument.presentationml.tags+xml"/>
  <Override PartName="/ppt/tags/tag2526.xml" ContentType="application/vnd.openxmlformats-officedocument.presentationml.tags+xml"/>
  <Override PartName="/ppt/tags/tag2527.xml" ContentType="application/vnd.openxmlformats-officedocument.presentationml.tags+xml"/>
  <Override PartName="/ppt/tags/tag2528.xml" ContentType="application/vnd.openxmlformats-officedocument.presentationml.tags+xml"/>
  <Override PartName="/ppt/tags/tag2529.xml" ContentType="application/vnd.openxmlformats-officedocument.presentationml.tags+xml"/>
  <Override PartName="/ppt/tags/tag253.xml" ContentType="application/vnd.openxmlformats-officedocument.presentationml.tags+xml"/>
  <Override PartName="/ppt/tags/tag2530.xml" ContentType="application/vnd.openxmlformats-officedocument.presentationml.tags+xml"/>
  <Override PartName="/ppt/tags/tag2531.xml" ContentType="application/vnd.openxmlformats-officedocument.presentationml.tags+xml"/>
  <Override PartName="/ppt/tags/tag2532.xml" ContentType="application/vnd.openxmlformats-officedocument.presentationml.tags+xml"/>
  <Override PartName="/ppt/tags/tag2533.xml" ContentType="application/vnd.openxmlformats-officedocument.presentationml.tags+xml"/>
  <Override PartName="/ppt/tags/tag2534.xml" ContentType="application/vnd.openxmlformats-officedocument.presentationml.tags+xml"/>
  <Override PartName="/ppt/tags/tag2535.xml" ContentType="application/vnd.openxmlformats-officedocument.presentationml.tags+xml"/>
  <Override PartName="/ppt/tags/tag2536.xml" ContentType="application/vnd.openxmlformats-officedocument.presentationml.tags+xml"/>
  <Override PartName="/ppt/tags/tag2537.xml" ContentType="application/vnd.openxmlformats-officedocument.presentationml.tags+xml"/>
  <Override PartName="/ppt/tags/tag2538.xml" ContentType="application/vnd.openxmlformats-officedocument.presentationml.tags+xml"/>
  <Override PartName="/ppt/tags/tag2539.xml" ContentType="application/vnd.openxmlformats-officedocument.presentationml.tags+xml"/>
  <Override PartName="/ppt/tags/tag254.xml" ContentType="application/vnd.openxmlformats-officedocument.presentationml.tags+xml"/>
  <Override PartName="/ppt/tags/tag2540.xml" ContentType="application/vnd.openxmlformats-officedocument.presentationml.tags+xml"/>
  <Override PartName="/ppt/tags/tag2541.xml" ContentType="application/vnd.openxmlformats-officedocument.presentationml.tags+xml"/>
  <Override PartName="/ppt/tags/tag2542.xml" ContentType="application/vnd.openxmlformats-officedocument.presentationml.tags+xml"/>
  <Override PartName="/ppt/tags/tag2543.xml" ContentType="application/vnd.openxmlformats-officedocument.presentationml.tags+xml"/>
  <Override PartName="/ppt/tags/tag2544.xml" ContentType="application/vnd.openxmlformats-officedocument.presentationml.tags+xml"/>
  <Override PartName="/ppt/tags/tag2545.xml" ContentType="application/vnd.openxmlformats-officedocument.presentationml.tags+xml"/>
  <Override PartName="/ppt/tags/tag2546.xml" ContentType="application/vnd.openxmlformats-officedocument.presentationml.tags+xml"/>
  <Override PartName="/ppt/tags/tag2547.xml" ContentType="application/vnd.openxmlformats-officedocument.presentationml.tags+xml"/>
  <Override PartName="/ppt/tags/tag2548.xml" ContentType="application/vnd.openxmlformats-officedocument.presentationml.tags+xml"/>
  <Override PartName="/ppt/tags/tag2549.xml" ContentType="application/vnd.openxmlformats-officedocument.presentationml.tags+xml"/>
  <Override PartName="/ppt/tags/tag255.xml" ContentType="application/vnd.openxmlformats-officedocument.presentationml.tags+xml"/>
  <Override PartName="/ppt/tags/tag2550.xml" ContentType="application/vnd.openxmlformats-officedocument.presentationml.tags+xml"/>
  <Override PartName="/ppt/tags/tag2551.xml" ContentType="application/vnd.openxmlformats-officedocument.presentationml.tags+xml"/>
  <Override PartName="/ppt/tags/tag2552.xml" ContentType="application/vnd.openxmlformats-officedocument.presentationml.tags+xml"/>
  <Override PartName="/ppt/tags/tag2553.xml" ContentType="application/vnd.openxmlformats-officedocument.presentationml.tags+xml"/>
  <Override PartName="/ppt/tags/tag2554.xml" ContentType="application/vnd.openxmlformats-officedocument.presentationml.tags+xml"/>
  <Override PartName="/ppt/tags/tag2555.xml" ContentType="application/vnd.openxmlformats-officedocument.presentationml.tags+xml"/>
  <Override PartName="/ppt/tags/tag2556.xml" ContentType="application/vnd.openxmlformats-officedocument.presentationml.tags+xml"/>
  <Override PartName="/ppt/tags/tag2557.xml" ContentType="application/vnd.openxmlformats-officedocument.presentationml.tags+xml"/>
  <Override PartName="/ppt/tags/tag2558.xml" ContentType="application/vnd.openxmlformats-officedocument.presentationml.tags+xml"/>
  <Override PartName="/ppt/tags/tag2559.xml" ContentType="application/vnd.openxmlformats-officedocument.presentationml.tags+xml"/>
  <Override PartName="/ppt/tags/tag256.xml" ContentType="application/vnd.openxmlformats-officedocument.presentationml.tags+xml"/>
  <Override PartName="/ppt/tags/tag2560.xml" ContentType="application/vnd.openxmlformats-officedocument.presentationml.tags+xml"/>
  <Override PartName="/ppt/tags/tag2561.xml" ContentType="application/vnd.openxmlformats-officedocument.presentationml.tags+xml"/>
  <Override PartName="/ppt/tags/tag2562.xml" ContentType="application/vnd.openxmlformats-officedocument.presentationml.tags+xml"/>
  <Override PartName="/ppt/tags/tag2563.xml" ContentType="application/vnd.openxmlformats-officedocument.presentationml.tags+xml"/>
  <Override PartName="/ppt/tags/tag2564.xml" ContentType="application/vnd.openxmlformats-officedocument.presentationml.tags+xml"/>
  <Override PartName="/ppt/tags/tag2565.xml" ContentType="application/vnd.openxmlformats-officedocument.presentationml.tags+xml"/>
  <Override PartName="/ppt/tags/tag2566.xml" ContentType="application/vnd.openxmlformats-officedocument.presentationml.tags+xml"/>
  <Override PartName="/ppt/tags/tag2567.xml" ContentType="application/vnd.openxmlformats-officedocument.presentationml.tags+xml"/>
  <Override PartName="/ppt/tags/tag2568.xml" ContentType="application/vnd.openxmlformats-officedocument.presentationml.tags+xml"/>
  <Override PartName="/ppt/tags/tag2569.xml" ContentType="application/vnd.openxmlformats-officedocument.presentationml.tags+xml"/>
  <Override PartName="/ppt/tags/tag257.xml" ContentType="application/vnd.openxmlformats-officedocument.presentationml.tags+xml"/>
  <Override PartName="/ppt/tags/tag2570.xml" ContentType="application/vnd.openxmlformats-officedocument.presentationml.tags+xml"/>
  <Override PartName="/ppt/tags/tag2571.xml" ContentType="application/vnd.openxmlformats-officedocument.presentationml.tags+xml"/>
  <Override PartName="/ppt/tags/tag2572.xml" ContentType="application/vnd.openxmlformats-officedocument.presentationml.tags+xml"/>
  <Override PartName="/ppt/tags/tag2573.xml" ContentType="application/vnd.openxmlformats-officedocument.presentationml.tags+xml"/>
  <Override PartName="/ppt/tags/tag2574.xml" ContentType="application/vnd.openxmlformats-officedocument.presentationml.tags+xml"/>
  <Override PartName="/ppt/tags/tag2575.xml" ContentType="application/vnd.openxmlformats-officedocument.presentationml.tags+xml"/>
  <Override PartName="/ppt/tags/tag2576.xml" ContentType="application/vnd.openxmlformats-officedocument.presentationml.tags+xml"/>
  <Override PartName="/ppt/tags/tag2577.xml" ContentType="application/vnd.openxmlformats-officedocument.presentationml.tags+xml"/>
  <Override PartName="/ppt/tags/tag2578.xml" ContentType="application/vnd.openxmlformats-officedocument.presentationml.tags+xml"/>
  <Override PartName="/ppt/tags/tag2579.xml" ContentType="application/vnd.openxmlformats-officedocument.presentationml.tags+xml"/>
  <Override PartName="/ppt/tags/tag258.xml" ContentType="application/vnd.openxmlformats-officedocument.presentationml.tags+xml"/>
  <Override PartName="/ppt/tags/tag2580.xml" ContentType="application/vnd.openxmlformats-officedocument.presentationml.tags+xml"/>
  <Override PartName="/ppt/tags/tag2581.xml" ContentType="application/vnd.openxmlformats-officedocument.presentationml.tags+xml"/>
  <Override PartName="/ppt/tags/tag2582.xml" ContentType="application/vnd.openxmlformats-officedocument.presentationml.tags+xml"/>
  <Override PartName="/ppt/tags/tag2583.xml" ContentType="application/vnd.openxmlformats-officedocument.presentationml.tags+xml"/>
  <Override PartName="/ppt/tags/tag2584.xml" ContentType="application/vnd.openxmlformats-officedocument.presentationml.tags+xml"/>
  <Override PartName="/ppt/tags/tag2585.xml" ContentType="application/vnd.openxmlformats-officedocument.presentationml.tags+xml"/>
  <Override PartName="/ppt/tags/tag2586.xml" ContentType="application/vnd.openxmlformats-officedocument.presentationml.tags+xml"/>
  <Override PartName="/ppt/tags/tag2587.xml" ContentType="application/vnd.openxmlformats-officedocument.presentationml.tags+xml"/>
  <Override PartName="/ppt/tags/tag2588.xml" ContentType="application/vnd.openxmlformats-officedocument.presentationml.tags+xml"/>
  <Override PartName="/ppt/tags/tag2589.xml" ContentType="application/vnd.openxmlformats-officedocument.presentationml.tags+xml"/>
  <Override PartName="/ppt/tags/tag259.xml" ContentType="application/vnd.openxmlformats-officedocument.presentationml.tags+xml"/>
  <Override PartName="/ppt/tags/tag2590.xml" ContentType="application/vnd.openxmlformats-officedocument.presentationml.tags+xml"/>
  <Override PartName="/ppt/tags/tag2591.xml" ContentType="application/vnd.openxmlformats-officedocument.presentationml.tags+xml"/>
  <Override PartName="/ppt/tags/tag2592.xml" ContentType="application/vnd.openxmlformats-officedocument.presentationml.tags+xml"/>
  <Override PartName="/ppt/tags/tag2593.xml" ContentType="application/vnd.openxmlformats-officedocument.presentationml.tags+xml"/>
  <Override PartName="/ppt/tags/tag2594.xml" ContentType="application/vnd.openxmlformats-officedocument.presentationml.tags+xml"/>
  <Override PartName="/ppt/tags/tag2595.xml" ContentType="application/vnd.openxmlformats-officedocument.presentationml.tags+xml"/>
  <Override PartName="/ppt/tags/tag2596.xml" ContentType="application/vnd.openxmlformats-officedocument.presentationml.tags+xml"/>
  <Override PartName="/ppt/tags/tag2597.xml" ContentType="application/vnd.openxmlformats-officedocument.presentationml.tags+xml"/>
  <Override PartName="/ppt/tags/tag2598.xml" ContentType="application/vnd.openxmlformats-officedocument.presentationml.tags+xml"/>
  <Override PartName="/ppt/tags/tag259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00.xml" ContentType="application/vnd.openxmlformats-officedocument.presentationml.tags+xml"/>
  <Override PartName="/ppt/tags/tag2601.xml" ContentType="application/vnd.openxmlformats-officedocument.presentationml.tags+xml"/>
  <Override PartName="/ppt/tags/tag2602.xml" ContentType="application/vnd.openxmlformats-officedocument.presentationml.tags+xml"/>
  <Override PartName="/ppt/tags/tag2603.xml" ContentType="application/vnd.openxmlformats-officedocument.presentationml.tags+xml"/>
  <Override PartName="/ppt/tags/tag2604.xml" ContentType="application/vnd.openxmlformats-officedocument.presentationml.tags+xml"/>
  <Override PartName="/ppt/tags/tag2605.xml" ContentType="application/vnd.openxmlformats-officedocument.presentationml.tags+xml"/>
  <Override PartName="/ppt/tags/tag2606.xml" ContentType="application/vnd.openxmlformats-officedocument.presentationml.tags+xml"/>
  <Override PartName="/ppt/tags/tag2607.xml" ContentType="application/vnd.openxmlformats-officedocument.presentationml.tags+xml"/>
  <Override PartName="/ppt/tags/tag2608.xml" ContentType="application/vnd.openxmlformats-officedocument.presentationml.tags+xml"/>
  <Override PartName="/ppt/tags/tag2609.xml" ContentType="application/vnd.openxmlformats-officedocument.presentationml.tags+xml"/>
  <Override PartName="/ppt/tags/tag261.xml" ContentType="application/vnd.openxmlformats-officedocument.presentationml.tags+xml"/>
  <Override PartName="/ppt/tags/tag2610.xml" ContentType="application/vnd.openxmlformats-officedocument.presentationml.tags+xml"/>
  <Override PartName="/ppt/tags/tag2611.xml" ContentType="application/vnd.openxmlformats-officedocument.presentationml.tags+xml"/>
  <Override PartName="/ppt/tags/tag2612.xml" ContentType="application/vnd.openxmlformats-officedocument.presentationml.tags+xml"/>
  <Override PartName="/ppt/tags/tag2613.xml" ContentType="application/vnd.openxmlformats-officedocument.presentationml.tags+xml"/>
  <Override PartName="/ppt/tags/tag2614.xml" ContentType="application/vnd.openxmlformats-officedocument.presentationml.tags+xml"/>
  <Override PartName="/ppt/tags/tag2615.xml" ContentType="application/vnd.openxmlformats-officedocument.presentationml.tags+xml"/>
  <Override PartName="/ppt/tags/tag2616.xml" ContentType="application/vnd.openxmlformats-officedocument.presentationml.tags+xml"/>
  <Override PartName="/ppt/tags/tag2617.xml" ContentType="application/vnd.openxmlformats-officedocument.presentationml.tags+xml"/>
  <Override PartName="/ppt/tags/tag2618.xml" ContentType="application/vnd.openxmlformats-officedocument.presentationml.tags+xml"/>
  <Override PartName="/ppt/tags/tag2619.xml" ContentType="application/vnd.openxmlformats-officedocument.presentationml.tags+xml"/>
  <Override PartName="/ppt/tags/tag262.xml" ContentType="application/vnd.openxmlformats-officedocument.presentationml.tags+xml"/>
  <Override PartName="/ppt/tags/tag2620.xml" ContentType="application/vnd.openxmlformats-officedocument.presentationml.tags+xml"/>
  <Override PartName="/ppt/tags/tag2621.xml" ContentType="application/vnd.openxmlformats-officedocument.presentationml.tags+xml"/>
  <Override PartName="/ppt/tags/tag2622.xml" ContentType="application/vnd.openxmlformats-officedocument.presentationml.tags+xml"/>
  <Override PartName="/ppt/tags/tag2623.xml" ContentType="application/vnd.openxmlformats-officedocument.presentationml.tags+xml"/>
  <Override PartName="/ppt/tags/tag2624.xml" ContentType="application/vnd.openxmlformats-officedocument.presentationml.tags+xml"/>
  <Override PartName="/ppt/tags/tag2625.xml" ContentType="application/vnd.openxmlformats-officedocument.presentationml.tags+xml"/>
  <Override PartName="/ppt/tags/tag2626.xml" ContentType="application/vnd.openxmlformats-officedocument.presentationml.tags+xml"/>
  <Override PartName="/ppt/tags/tag2627.xml" ContentType="application/vnd.openxmlformats-officedocument.presentationml.tags+xml"/>
  <Override PartName="/ppt/tags/tag2628.xml" ContentType="application/vnd.openxmlformats-officedocument.presentationml.tags+xml"/>
  <Override PartName="/ppt/tags/tag2629.xml" ContentType="application/vnd.openxmlformats-officedocument.presentationml.tags+xml"/>
  <Override PartName="/ppt/tags/tag263.xml" ContentType="application/vnd.openxmlformats-officedocument.presentationml.tags+xml"/>
  <Override PartName="/ppt/tags/tag2630.xml" ContentType="application/vnd.openxmlformats-officedocument.presentationml.tags+xml"/>
  <Override PartName="/ppt/tags/tag2631.xml" ContentType="application/vnd.openxmlformats-officedocument.presentationml.tags+xml"/>
  <Override PartName="/ppt/tags/tag2632.xml" ContentType="application/vnd.openxmlformats-officedocument.presentationml.tags+xml"/>
  <Override PartName="/ppt/tags/tag2633.xml" ContentType="application/vnd.openxmlformats-officedocument.presentationml.tags+xml"/>
  <Override PartName="/ppt/tags/tag2634.xml" ContentType="application/vnd.openxmlformats-officedocument.presentationml.tags+xml"/>
  <Override PartName="/ppt/tags/tag2635.xml" ContentType="application/vnd.openxmlformats-officedocument.presentationml.tags+xml"/>
  <Override PartName="/ppt/tags/tag2636.xml" ContentType="application/vnd.openxmlformats-officedocument.presentationml.tags+xml"/>
  <Override PartName="/ppt/tags/tag2637.xml" ContentType="application/vnd.openxmlformats-officedocument.presentationml.tags+xml"/>
  <Override PartName="/ppt/tags/tag2638.xml" ContentType="application/vnd.openxmlformats-officedocument.presentationml.tags+xml"/>
  <Override PartName="/ppt/tags/tag2639.xml" ContentType="application/vnd.openxmlformats-officedocument.presentationml.tags+xml"/>
  <Override PartName="/ppt/tags/tag264.xml" ContentType="application/vnd.openxmlformats-officedocument.presentationml.tags+xml"/>
  <Override PartName="/ppt/tags/tag2640.xml" ContentType="application/vnd.openxmlformats-officedocument.presentationml.tags+xml"/>
  <Override PartName="/ppt/tags/tag2641.xml" ContentType="application/vnd.openxmlformats-officedocument.presentationml.tags+xml"/>
  <Override PartName="/ppt/tags/tag2642.xml" ContentType="application/vnd.openxmlformats-officedocument.presentationml.tags+xml"/>
  <Override PartName="/ppt/tags/tag2643.xml" ContentType="application/vnd.openxmlformats-officedocument.presentationml.tags+xml"/>
  <Override PartName="/ppt/tags/tag2644.xml" ContentType="application/vnd.openxmlformats-officedocument.presentationml.tags+xml"/>
  <Override PartName="/ppt/tags/tag2645.xml" ContentType="application/vnd.openxmlformats-officedocument.presentationml.tags+xml"/>
  <Override PartName="/ppt/tags/tag2646.xml" ContentType="application/vnd.openxmlformats-officedocument.presentationml.tags+xml"/>
  <Override PartName="/ppt/tags/tag2647.xml" ContentType="application/vnd.openxmlformats-officedocument.presentationml.tags+xml"/>
  <Override PartName="/ppt/tags/tag2648.xml" ContentType="application/vnd.openxmlformats-officedocument.presentationml.tags+xml"/>
  <Override PartName="/ppt/tags/tag2649.xml" ContentType="application/vnd.openxmlformats-officedocument.presentationml.tags+xml"/>
  <Override PartName="/ppt/tags/tag265.xml" ContentType="application/vnd.openxmlformats-officedocument.presentationml.tags+xml"/>
  <Override PartName="/ppt/tags/tag2650.xml" ContentType="application/vnd.openxmlformats-officedocument.presentationml.tags+xml"/>
  <Override PartName="/ppt/tags/tag2651.xml" ContentType="application/vnd.openxmlformats-officedocument.presentationml.tags+xml"/>
  <Override PartName="/ppt/tags/tag2652.xml" ContentType="application/vnd.openxmlformats-officedocument.presentationml.tags+xml"/>
  <Override PartName="/ppt/tags/tag2653.xml" ContentType="application/vnd.openxmlformats-officedocument.presentationml.tags+xml"/>
  <Override PartName="/ppt/tags/tag2654.xml" ContentType="application/vnd.openxmlformats-officedocument.presentationml.tags+xml"/>
  <Override PartName="/ppt/tags/tag2655.xml" ContentType="application/vnd.openxmlformats-officedocument.presentationml.tags+xml"/>
  <Override PartName="/ppt/tags/tag2656.xml" ContentType="application/vnd.openxmlformats-officedocument.presentationml.tags+xml"/>
  <Override PartName="/ppt/tags/tag2657.xml" ContentType="application/vnd.openxmlformats-officedocument.presentationml.tags+xml"/>
  <Override PartName="/ppt/tags/tag2658.xml" ContentType="application/vnd.openxmlformats-officedocument.presentationml.tags+xml"/>
  <Override PartName="/ppt/tags/tag2659.xml" ContentType="application/vnd.openxmlformats-officedocument.presentationml.tags+xml"/>
  <Override PartName="/ppt/tags/tag266.xml" ContentType="application/vnd.openxmlformats-officedocument.presentationml.tags+xml"/>
  <Override PartName="/ppt/tags/tag2660.xml" ContentType="application/vnd.openxmlformats-officedocument.presentationml.tags+xml"/>
  <Override PartName="/ppt/tags/tag2661.xml" ContentType="application/vnd.openxmlformats-officedocument.presentationml.tags+xml"/>
  <Override PartName="/ppt/tags/tag2662.xml" ContentType="application/vnd.openxmlformats-officedocument.presentationml.tags+xml"/>
  <Override PartName="/ppt/tags/tag2663.xml" ContentType="application/vnd.openxmlformats-officedocument.presentationml.tags+xml"/>
  <Override PartName="/ppt/tags/tag2664.xml" ContentType="application/vnd.openxmlformats-officedocument.presentationml.tags+xml"/>
  <Override PartName="/ppt/tags/tag2665.xml" ContentType="application/vnd.openxmlformats-officedocument.presentationml.tags+xml"/>
  <Override PartName="/ppt/tags/tag2666.xml" ContentType="application/vnd.openxmlformats-officedocument.presentationml.tags+xml"/>
  <Override PartName="/ppt/tags/tag2667.xml" ContentType="application/vnd.openxmlformats-officedocument.presentationml.tags+xml"/>
  <Override PartName="/ppt/tags/tag2668.xml" ContentType="application/vnd.openxmlformats-officedocument.presentationml.tags+xml"/>
  <Override PartName="/ppt/tags/tag2669.xml" ContentType="application/vnd.openxmlformats-officedocument.presentationml.tags+xml"/>
  <Override PartName="/ppt/tags/tag267.xml" ContentType="application/vnd.openxmlformats-officedocument.presentationml.tags+xml"/>
  <Override PartName="/ppt/tags/tag2670.xml" ContentType="application/vnd.openxmlformats-officedocument.presentationml.tags+xml"/>
  <Override PartName="/ppt/tags/tag2671.xml" ContentType="application/vnd.openxmlformats-officedocument.presentationml.tags+xml"/>
  <Override PartName="/ppt/tags/tag2672.xml" ContentType="application/vnd.openxmlformats-officedocument.presentationml.tags+xml"/>
  <Override PartName="/ppt/tags/tag2673.xml" ContentType="application/vnd.openxmlformats-officedocument.presentationml.tags+xml"/>
  <Override PartName="/ppt/tags/tag2674.xml" ContentType="application/vnd.openxmlformats-officedocument.presentationml.tags+xml"/>
  <Override PartName="/ppt/tags/tag2675.xml" ContentType="application/vnd.openxmlformats-officedocument.presentationml.tags+xml"/>
  <Override PartName="/ppt/tags/tag2676.xml" ContentType="application/vnd.openxmlformats-officedocument.presentationml.tags+xml"/>
  <Override PartName="/ppt/tags/tag2677.xml" ContentType="application/vnd.openxmlformats-officedocument.presentationml.tags+xml"/>
  <Override PartName="/ppt/tags/tag2678.xml" ContentType="application/vnd.openxmlformats-officedocument.presentationml.tags+xml"/>
  <Override PartName="/ppt/tags/tag2679.xml" ContentType="application/vnd.openxmlformats-officedocument.presentationml.tags+xml"/>
  <Override PartName="/ppt/tags/tag268.xml" ContentType="application/vnd.openxmlformats-officedocument.presentationml.tags+xml"/>
  <Override PartName="/ppt/tags/tag2680.xml" ContentType="application/vnd.openxmlformats-officedocument.presentationml.tags+xml"/>
  <Override PartName="/ppt/tags/tag2681.xml" ContentType="application/vnd.openxmlformats-officedocument.presentationml.tags+xml"/>
  <Override PartName="/ppt/tags/tag2682.xml" ContentType="application/vnd.openxmlformats-officedocument.presentationml.tags+xml"/>
  <Override PartName="/ppt/tags/tag2683.xml" ContentType="application/vnd.openxmlformats-officedocument.presentationml.tags+xml"/>
  <Override PartName="/ppt/tags/tag2684.xml" ContentType="application/vnd.openxmlformats-officedocument.presentationml.tags+xml"/>
  <Override PartName="/ppt/tags/tag2685.xml" ContentType="application/vnd.openxmlformats-officedocument.presentationml.tags+xml"/>
  <Override PartName="/ppt/tags/tag2686.xml" ContentType="application/vnd.openxmlformats-officedocument.presentationml.tags+xml"/>
  <Override PartName="/ppt/tags/tag2687.xml" ContentType="application/vnd.openxmlformats-officedocument.presentationml.tags+xml"/>
  <Override PartName="/ppt/tags/tag2688.xml" ContentType="application/vnd.openxmlformats-officedocument.presentationml.tags+xml"/>
  <Override PartName="/ppt/tags/tag2689.xml" ContentType="application/vnd.openxmlformats-officedocument.presentationml.tags+xml"/>
  <Override PartName="/ppt/tags/tag269.xml" ContentType="application/vnd.openxmlformats-officedocument.presentationml.tags+xml"/>
  <Override PartName="/ppt/tags/tag2690.xml" ContentType="application/vnd.openxmlformats-officedocument.presentationml.tags+xml"/>
  <Override PartName="/ppt/tags/tag2691.xml" ContentType="application/vnd.openxmlformats-officedocument.presentationml.tags+xml"/>
  <Override PartName="/ppt/tags/tag2692.xml" ContentType="application/vnd.openxmlformats-officedocument.presentationml.tags+xml"/>
  <Override PartName="/ppt/tags/tag2693.xml" ContentType="application/vnd.openxmlformats-officedocument.presentationml.tags+xml"/>
  <Override PartName="/ppt/tags/tag2694.xml" ContentType="application/vnd.openxmlformats-officedocument.presentationml.tags+xml"/>
  <Override PartName="/ppt/tags/tag2695.xml" ContentType="application/vnd.openxmlformats-officedocument.presentationml.tags+xml"/>
  <Override PartName="/ppt/tags/tag2696.xml" ContentType="application/vnd.openxmlformats-officedocument.presentationml.tags+xml"/>
  <Override PartName="/ppt/tags/tag2697.xml" ContentType="application/vnd.openxmlformats-officedocument.presentationml.tags+xml"/>
  <Override PartName="/ppt/tags/tag2698.xml" ContentType="application/vnd.openxmlformats-officedocument.presentationml.tags+xml"/>
  <Override PartName="/ppt/tags/tag269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00.xml" ContentType="application/vnd.openxmlformats-officedocument.presentationml.tags+xml"/>
  <Override PartName="/ppt/tags/tag2701.xml" ContentType="application/vnd.openxmlformats-officedocument.presentationml.tags+xml"/>
  <Override PartName="/ppt/tags/tag2702.xml" ContentType="application/vnd.openxmlformats-officedocument.presentationml.tags+xml"/>
  <Override PartName="/ppt/tags/tag2703.xml" ContentType="application/vnd.openxmlformats-officedocument.presentationml.tags+xml"/>
  <Override PartName="/ppt/tags/tag2704.xml" ContentType="application/vnd.openxmlformats-officedocument.presentationml.tags+xml"/>
  <Override PartName="/ppt/tags/tag2705.xml" ContentType="application/vnd.openxmlformats-officedocument.presentationml.tags+xml"/>
  <Override PartName="/ppt/tags/tag2706.xml" ContentType="application/vnd.openxmlformats-officedocument.presentationml.tags+xml"/>
  <Override PartName="/ppt/tags/tag2707.xml" ContentType="application/vnd.openxmlformats-officedocument.presentationml.tags+xml"/>
  <Override PartName="/ppt/tags/tag2708.xml" ContentType="application/vnd.openxmlformats-officedocument.presentationml.tags+xml"/>
  <Override PartName="/ppt/tags/tag2709.xml" ContentType="application/vnd.openxmlformats-officedocument.presentationml.tags+xml"/>
  <Override PartName="/ppt/tags/tag271.xml" ContentType="application/vnd.openxmlformats-officedocument.presentationml.tags+xml"/>
  <Override PartName="/ppt/tags/tag2710.xml" ContentType="application/vnd.openxmlformats-officedocument.presentationml.tags+xml"/>
  <Override PartName="/ppt/tags/tag2711.xml" ContentType="application/vnd.openxmlformats-officedocument.presentationml.tags+xml"/>
  <Override PartName="/ppt/tags/tag2712.xml" ContentType="application/vnd.openxmlformats-officedocument.presentationml.tags+xml"/>
  <Override PartName="/ppt/tags/tag2713.xml" ContentType="application/vnd.openxmlformats-officedocument.presentationml.tags+xml"/>
  <Override PartName="/ppt/tags/tag2714.xml" ContentType="application/vnd.openxmlformats-officedocument.presentationml.tags+xml"/>
  <Override PartName="/ppt/tags/tag2715.xml" ContentType="application/vnd.openxmlformats-officedocument.presentationml.tags+xml"/>
  <Override PartName="/ppt/tags/tag2716.xml" ContentType="application/vnd.openxmlformats-officedocument.presentationml.tags+xml"/>
  <Override PartName="/ppt/tags/tag2717.xml" ContentType="application/vnd.openxmlformats-officedocument.presentationml.tags+xml"/>
  <Override PartName="/ppt/tags/tag2718.xml" ContentType="application/vnd.openxmlformats-officedocument.presentationml.tags+xml"/>
  <Override PartName="/ppt/tags/tag2719.xml" ContentType="application/vnd.openxmlformats-officedocument.presentationml.tags+xml"/>
  <Override PartName="/ppt/tags/tag272.xml" ContentType="application/vnd.openxmlformats-officedocument.presentationml.tags+xml"/>
  <Override PartName="/ppt/tags/tag2720.xml" ContentType="application/vnd.openxmlformats-officedocument.presentationml.tags+xml"/>
  <Override PartName="/ppt/tags/tag2721.xml" ContentType="application/vnd.openxmlformats-officedocument.presentationml.tags+xml"/>
  <Override PartName="/ppt/tags/tag2722.xml" ContentType="application/vnd.openxmlformats-officedocument.presentationml.tags+xml"/>
  <Override PartName="/ppt/tags/tag2723.xml" ContentType="application/vnd.openxmlformats-officedocument.presentationml.tags+xml"/>
  <Override PartName="/ppt/tags/tag2724.xml" ContentType="application/vnd.openxmlformats-officedocument.presentationml.tags+xml"/>
  <Override PartName="/ppt/tags/tag2725.xml" ContentType="application/vnd.openxmlformats-officedocument.presentationml.tags+xml"/>
  <Override PartName="/ppt/tags/tag2726.xml" ContentType="application/vnd.openxmlformats-officedocument.presentationml.tags+xml"/>
  <Override PartName="/ppt/tags/tag2727.xml" ContentType="application/vnd.openxmlformats-officedocument.presentationml.tags+xml"/>
  <Override PartName="/ppt/tags/tag2728.xml" ContentType="application/vnd.openxmlformats-officedocument.presentationml.tags+xml"/>
  <Override PartName="/ppt/tags/tag2729.xml" ContentType="application/vnd.openxmlformats-officedocument.presentationml.tags+xml"/>
  <Override PartName="/ppt/tags/tag273.xml" ContentType="application/vnd.openxmlformats-officedocument.presentationml.tags+xml"/>
  <Override PartName="/ppt/tags/tag2730.xml" ContentType="application/vnd.openxmlformats-officedocument.presentationml.tags+xml"/>
  <Override PartName="/ppt/tags/tag2731.xml" ContentType="application/vnd.openxmlformats-officedocument.presentationml.tags+xml"/>
  <Override PartName="/ppt/tags/tag2732.xml" ContentType="application/vnd.openxmlformats-officedocument.presentationml.tags+xml"/>
  <Override PartName="/ppt/tags/tag2733.xml" ContentType="application/vnd.openxmlformats-officedocument.presentationml.tags+xml"/>
  <Override PartName="/ppt/tags/tag2734.xml" ContentType="application/vnd.openxmlformats-officedocument.presentationml.tags+xml"/>
  <Override PartName="/ppt/tags/tag2735.xml" ContentType="application/vnd.openxmlformats-officedocument.presentationml.tags+xml"/>
  <Override PartName="/ppt/tags/tag2736.xml" ContentType="application/vnd.openxmlformats-officedocument.presentationml.tags+xml"/>
  <Override PartName="/ppt/tags/tag2737.xml" ContentType="application/vnd.openxmlformats-officedocument.presentationml.tags+xml"/>
  <Override PartName="/ppt/tags/tag2738.xml" ContentType="application/vnd.openxmlformats-officedocument.presentationml.tags+xml"/>
  <Override PartName="/ppt/tags/tag2739.xml" ContentType="application/vnd.openxmlformats-officedocument.presentationml.tags+xml"/>
  <Override PartName="/ppt/tags/tag274.xml" ContentType="application/vnd.openxmlformats-officedocument.presentationml.tags+xml"/>
  <Override PartName="/ppt/tags/tag2740.xml" ContentType="application/vnd.openxmlformats-officedocument.presentationml.tags+xml"/>
  <Override PartName="/ppt/tags/tag2741.xml" ContentType="application/vnd.openxmlformats-officedocument.presentationml.tags+xml"/>
  <Override PartName="/ppt/tags/tag2742.xml" ContentType="application/vnd.openxmlformats-officedocument.presentationml.tags+xml"/>
  <Override PartName="/ppt/tags/tag2743.xml" ContentType="application/vnd.openxmlformats-officedocument.presentationml.tags+xml"/>
  <Override PartName="/ppt/tags/tag2744.xml" ContentType="application/vnd.openxmlformats-officedocument.presentationml.tags+xml"/>
  <Override PartName="/ppt/tags/tag2745.xml" ContentType="application/vnd.openxmlformats-officedocument.presentationml.tags+xml"/>
  <Override PartName="/ppt/tags/tag2746.xml" ContentType="application/vnd.openxmlformats-officedocument.presentationml.tags+xml"/>
  <Override PartName="/ppt/tags/tag2747.xml" ContentType="application/vnd.openxmlformats-officedocument.presentationml.tags+xml"/>
  <Override PartName="/ppt/tags/tag2748.xml" ContentType="application/vnd.openxmlformats-officedocument.presentationml.tags+xml"/>
  <Override PartName="/ppt/tags/tag2749.xml" ContentType="application/vnd.openxmlformats-officedocument.presentationml.tags+xml"/>
  <Override PartName="/ppt/tags/tag275.xml" ContentType="application/vnd.openxmlformats-officedocument.presentationml.tags+xml"/>
  <Override PartName="/ppt/tags/tag2750.xml" ContentType="application/vnd.openxmlformats-officedocument.presentationml.tags+xml"/>
  <Override PartName="/ppt/tags/tag2751.xml" ContentType="application/vnd.openxmlformats-officedocument.presentationml.tags+xml"/>
  <Override PartName="/ppt/tags/tag2752.xml" ContentType="application/vnd.openxmlformats-officedocument.presentationml.tags+xml"/>
  <Override PartName="/ppt/tags/tag2753.xml" ContentType="application/vnd.openxmlformats-officedocument.presentationml.tags+xml"/>
  <Override PartName="/ppt/tags/tag2754.xml" ContentType="application/vnd.openxmlformats-officedocument.presentationml.tags+xml"/>
  <Override PartName="/ppt/tags/tag2755.xml" ContentType="application/vnd.openxmlformats-officedocument.presentationml.tags+xml"/>
  <Override PartName="/ppt/tags/tag2756.xml" ContentType="application/vnd.openxmlformats-officedocument.presentationml.tags+xml"/>
  <Override PartName="/ppt/tags/tag2757.xml" ContentType="application/vnd.openxmlformats-officedocument.presentationml.tags+xml"/>
  <Override PartName="/ppt/tags/tag2758.xml" ContentType="application/vnd.openxmlformats-officedocument.presentationml.tags+xml"/>
  <Override PartName="/ppt/tags/tag2759.xml" ContentType="application/vnd.openxmlformats-officedocument.presentationml.tags+xml"/>
  <Override PartName="/ppt/tags/tag276.xml" ContentType="application/vnd.openxmlformats-officedocument.presentationml.tags+xml"/>
  <Override PartName="/ppt/tags/tag2760.xml" ContentType="application/vnd.openxmlformats-officedocument.presentationml.tags+xml"/>
  <Override PartName="/ppt/tags/tag2761.xml" ContentType="application/vnd.openxmlformats-officedocument.presentationml.tags+xml"/>
  <Override PartName="/ppt/tags/tag2762.xml" ContentType="application/vnd.openxmlformats-officedocument.presentationml.tags+xml"/>
  <Override PartName="/ppt/tags/tag2763.xml" ContentType="application/vnd.openxmlformats-officedocument.presentationml.tags+xml"/>
  <Override PartName="/ppt/tags/tag2764.xml" ContentType="application/vnd.openxmlformats-officedocument.presentationml.tags+xml"/>
  <Override PartName="/ppt/tags/tag2765.xml" ContentType="application/vnd.openxmlformats-officedocument.presentationml.tags+xml"/>
  <Override PartName="/ppt/tags/tag2766.xml" ContentType="application/vnd.openxmlformats-officedocument.presentationml.tags+xml"/>
  <Override PartName="/ppt/tags/tag2767.xml" ContentType="application/vnd.openxmlformats-officedocument.presentationml.tags+xml"/>
  <Override PartName="/ppt/tags/tag2768.xml" ContentType="application/vnd.openxmlformats-officedocument.presentationml.tags+xml"/>
  <Override PartName="/ppt/tags/tag2769.xml" ContentType="application/vnd.openxmlformats-officedocument.presentationml.tags+xml"/>
  <Override PartName="/ppt/tags/tag277.xml" ContentType="application/vnd.openxmlformats-officedocument.presentationml.tags+xml"/>
  <Override PartName="/ppt/tags/tag2770.xml" ContentType="application/vnd.openxmlformats-officedocument.presentationml.tags+xml"/>
  <Override PartName="/ppt/tags/tag2771.xml" ContentType="application/vnd.openxmlformats-officedocument.presentationml.tags+xml"/>
  <Override PartName="/ppt/tags/tag2772.xml" ContentType="application/vnd.openxmlformats-officedocument.presentationml.tags+xml"/>
  <Override PartName="/ppt/tags/tag2773.xml" ContentType="application/vnd.openxmlformats-officedocument.presentationml.tags+xml"/>
  <Override PartName="/ppt/tags/tag2774.xml" ContentType="application/vnd.openxmlformats-officedocument.presentationml.tags+xml"/>
  <Override PartName="/ppt/tags/tag2775.xml" ContentType="application/vnd.openxmlformats-officedocument.presentationml.tags+xml"/>
  <Override PartName="/ppt/tags/tag2776.xml" ContentType="application/vnd.openxmlformats-officedocument.presentationml.tags+xml"/>
  <Override PartName="/ppt/tags/tag2777.xml" ContentType="application/vnd.openxmlformats-officedocument.presentationml.tags+xml"/>
  <Override PartName="/ppt/tags/tag2778.xml" ContentType="application/vnd.openxmlformats-officedocument.presentationml.tags+xml"/>
  <Override PartName="/ppt/tags/tag2779.xml" ContentType="application/vnd.openxmlformats-officedocument.presentationml.tags+xml"/>
  <Override PartName="/ppt/tags/tag278.xml" ContentType="application/vnd.openxmlformats-officedocument.presentationml.tags+xml"/>
  <Override PartName="/ppt/tags/tag2780.xml" ContentType="application/vnd.openxmlformats-officedocument.presentationml.tags+xml"/>
  <Override PartName="/ppt/tags/tag2781.xml" ContentType="application/vnd.openxmlformats-officedocument.presentationml.tags+xml"/>
  <Override PartName="/ppt/tags/tag2782.xml" ContentType="application/vnd.openxmlformats-officedocument.presentationml.tags+xml"/>
  <Override PartName="/ppt/tags/tag2783.xml" ContentType="application/vnd.openxmlformats-officedocument.presentationml.tags+xml"/>
  <Override PartName="/ppt/tags/tag2784.xml" ContentType="application/vnd.openxmlformats-officedocument.presentationml.tags+xml"/>
  <Override PartName="/ppt/tags/tag2785.xml" ContentType="application/vnd.openxmlformats-officedocument.presentationml.tags+xml"/>
  <Override PartName="/ppt/tags/tag2786.xml" ContentType="application/vnd.openxmlformats-officedocument.presentationml.tags+xml"/>
  <Override PartName="/ppt/tags/tag2787.xml" ContentType="application/vnd.openxmlformats-officedocument.presentationml.tags+xml"/>
  <Override PartName="/ppt/tags/tag2788.xml" ContentType="application/vnd.openxmlformats-officedocument.presentationml.tags+xml"/>
  <Override PartName="/ppt/tags/tag2789.xml" ContentType="application/vnd.openxmlformats-officedocument.presentationml.tags+xml"/>
  <Override PartName="/ppt/tags/tag279.xml" ContentType="application/vnd.openxmlformats-officedocument.presentationml.tags+xml"/>
  <Override PartName="/ppt/tags/tag2790.xml" ContentType="application/vnd.openxmlformats-officedocument.presentationml.tags+xml"/>
  <Override PartName="/ppt/tags/tag2791.xml" ContentType="application/vnd.openxmlformats-officedocument.presentationml.tags+xml"/>
  <Override PartName="/ppt/tags/tag2792.xml" ContentType="application/vnd.openxmlformats-officedocument.presentationml.tags+xml"/>
  <Override PartName="/ppt/tags/tag2793.xml" ContentType="application/vnd.openxmlformats-officedocument.presentationml.tags+xml"/>
  <Override PartName="/ppt/tags/tag2794.xml" ContentType="application/vnd.openxmlformats-officedocument.presentationml.tags+xml"/>
  <Override PartName="/ppt/tags/tag2795.xml" ContentType="application/vnd.openxmlformats-officedocument.presentationml.tags+xml"/>
  <Override PartName="/ppt/tags/tag2796.xml" ContentType="application/vnd.openxmlformats-officedocument.presentationml.tags+xml"/>
  <Override PartName="/ppt/tags/tag2797.xml" ContentType="application/vnd.openxmlformats-officedocument.presentationml.tags+xml"/>
  <Override PartName="/ppt/tags/tag2798.xml" ContentType="application/vnd.openxmlformats-officedocument.presentationml.tags+xml"/>
  <Override PartName="/ppt/tags/tag279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00.xml" ContentType="application/vnd.openxmlformats-officedocument.presentationml.tags+xml"/>
  <Override PartName="/ppt/tags/tag2801.xml" ContentType="application/vnd.openxmlformats-officedocument.presentationml.tags+xml"/>
  <Override PartName="/ppt/tags/tag2802.xml" ContentType="application/vnd.openxmlformats-officedocument.presentationml.tags+xml"/>
  <Override PartName="/ppt/tags/tag2803.xml" ContentType="application/vnd.openxmlformats-officedocument.presentationml.tags+xml"/>
  <Override PartName="/ppt/tags/tag2804.xml" ContentType="application/vnd.openxmlformats-officedocument.presentationml.tags+xml"/>
  <Override PartName="/ppt/tags/tag2805.xml" ContentType="application/vnd.openxmlformats-officedocument.presentationml.tags+xml"/>
  <Override PartName="/ppt/tags/tag2806.xml" ContentType="application/vnd.openxmlformats-officedocument.presentationml.tags+xml"/>
  <Override PartName="/ppt/tags/tag2807.xml" ContentType="application/vnd.openxmlformats-officedocument.presentationml.tags+xml"/>
  <Override PartName="/ppt/tags/tag2808.xml" ContentType="application/vnd.openxmlformats-officedocument.presentationml.tags+xml"/>
  <Override PartName="/ppt/tags/tag2809.xml" ContentType="application/vnd.openxmlformats-officedocument.presentationml.tags+xml"/>
  <Override PartName="/ppt/tags/tag281.xml" ContentType="application/vnd.openxmlformats-officedocument.presentationml.tags+xml"/>
  <Override PartName="/ppt/tags/tag2810.xml" ContentType="application/vnd.openxmlformats-officedocument.presentationml.tags+xml"/>
  <Override PartName="/ppt/tags/tag2811.xml" ContentType="application/vnd.openxmlformats-officedocument.presentationml.tags+xml"/>
  <Override PartName="/ppt/tags/tag2812.xml" ContentType="application/vnd.openxmlformats-officedocument.presentationml.tags+xml"/>
  <Override PartName="/ppt/tags/tag2813.xml" ContentType="application/vnd.openxmlformats-officedocument.presentationml.tags+xml"/>
  <Override PartName="/ppt/tags/tag2814.xml" ContentType="application/vnd.openxmlformats-officedocument.presentationml.tags+xml"/>
  <Override PartName="/ppt/tags/tag2815.xml" ContentType="application/vnd.openxmlformats-officedocument.presentationml.tags+xml"/>
  <Override PartName="/ppt/tags/tag2816.xml" ContentType="application/vnd.openxmlformats-officedocument.presentationml.tags+xml"/>
  <Override PartName="/ppt/tags/tag2817.xml" ContentType="application/vnd.openxmlformats-officedocument.presentationml.tags+xml"/>
  <Override PartName="/ppt/tags/tag2818.xml" ContentType="application/vnd.openxmlformats-officedocument.presentationml.tags+xml"/>
  <Override PartName="/ppt/tags/tag2819.xml" ContentType="application/vnd.openxmlformats-officedocument.presentationml.tags+xml"/>
  <Override PartName="/ppt/tags/tag282.xml" ContentType="application/vnd.openxmlformats-officedocument.presentationml.tags+xml"/>
  <Override PartName="/ppt/tags/tag2820.xml" ContentType="application/vnd.openxmlformats-officedocument.presentationml.tags+xml"/>
  <Override PartName="/ppt/tags/tag2821.xml" ContentType="application/vnd.openxmlformats-officedocument.presentationml.tags+xml"/>
  <Override PartName="/ppt/tags/tag2822.xml" ContentType="application/vnd.openxmlformats-officedocument.presentationml.tags+xml"/>
  <Override PartName="/ppt/tags/tag2823.xml" ContentType="application/vnd.openxmlformats-officedocument.presentationml.tags+xml"/>
  <Override PartName="/ppt/tags/tag2824.xml" ContentType="application/vnd.openxmlformats-officedocument.presentationml.tags+xml"/>
  <Override PartName="/ppt/tags/tag2825.xml" ContentType="application/vnd.openxmlformats-officedocument.presentationml.tags+xml"/>
  <Override PartName="/ppt/tags/tag2826.xml" ContentType="application/vnd.openxmlformats-officedocument.presentationml.tags+xml"/>
  <Override PartName="/ppt/tags/tag2827.xml" ContentType="application/vnd.openxmlformats-officedocument.presentationml.tags+xml"/>
  <Override PartName="/ppt/tags/tag2828.xml" ContentType="application/vnd.openxmlformats-officedocument.presentationml.tags+xml"/>
  <Override PartName="/ppt/tags/tag2829.xml" ContentType="application/vnd.openxmlformats-officedocument.presentationml.tags+xml"/>
  <Override PartName="/ppt/tags/tag283.xml" ContentType="application/vnd.openxmlformats-officedocument.presentationml.tags+xml"/>
  <Override PartName="/ppt/tags/tag2830.xml" ContentType="application/vnd.openxmlformats-officedocument.presentationml.tags+xml"/>
  <Override PartName="/ppt/tags/tag2831.xml" ContentType="application/vnd.openxmlformats-officedocument.presentationml.tags+xml"/>
  <Override PartName="/ppt/tags/tag2832.xml" ContentType="application/vnd.openxmlformats-officedocument.presentationml.tags+xml"/>
  <Override PartName="/ppt/tags/tag2833.xml" ContentType="application/vnd.openxmlformats-officedocument.presentationml.tags+xml"/>
  <Override PartName="/ppt/tags/tag2834.xml" ContentType="application/vnd.openxmlformats-officedocument.presentationml.tags+xml"/>
  <Override PartName="/ppt/tags/tag2835.xml" ContentType="application/vnd.openxmlformats-officedocument.presentationml.tags+xml"/>
  <Override PartName="/ppt/tags/tag2836.xml" ContentType="application/vnd.openxmlformats-officedocument.presentationml.tags+xml"/>
  <Override PartName="/ppt/tags/tag2837.xml" ContentType="application/vnd.openxmlformats-officedocument.presentationml.tags+xml"/>
  <Override PartName="/ppt/tags/tag2838.xml" ContentType="application/vnd.openxmlformats-officedocument.presentationml.tags+xml"/>
  <Override PartName="/ppt/tags/tag2839.xml" ContentType="application/vnd.openxmlformats-officedocument.presentationml.tags+xml"/>
  <Override PartName="/ppt/tags/tag284.xml" ContentType="application/vnd.openxmlformats-officedocument.presentationml.tags+xml"/>
  <Override PartName="/ppt/tags/tag2840.xml" ContentType="application/vnd.openxmlformats-officedocument.presentationml.tags+xml"/>
  <Override PartName="/ppt/tags/tag2841.xml" ContentType="application/vnd.openxmlformats-officedocument.presentationml.tags+xml"/>
  <Override PartName="/ppt/tags/tag2842.xml" ContentType="application/vnd.openxmlformats-officedocument.presentationml.tags+xml"/>
  <Override PartName="/ppt/tags/tag2843.xml" ContentType="application/vnd.openxmlformats-officedocument.presentationml.tags+xml"/>
  <Override PartName="/ppt/tags/tag2844.xml" ContentType="application/vnd.openxmlformats-officedocument.presentationml.tags+xml"/>
  <Override PartName="/ppt/tags/tag2845.xml" ContentType="application/vnd.openxmlformats-officedocument.presentationml.tags+xml"/>
  <Override PartName="/ppt/tags/tag2846.xml" ContentType="application/vnd.openxmlformats-officedocument.presentationml.tags+xml"/>
  <Override PartName="/ppt/tags/tag2847.xml" ContentType="application/vnd.openxmlformats-officedocument.presentationml.tags+xml"/>
  <Override PartName="/ppt/tags/tag2848.xml" ContentType="application/vnd.openxmlformats-officedocument.presentationml.tags+xml"/>
  <Override PartName="/ppt/tags/tag2849.xml" ContentType="application/vnd.openxmlformats-officedocument.presentationml.tags+xml"/>
  <Override PartName="/ppt/tags/tag285.xml" ContentType="application/vnd.openxmlformats-officedocument.presentationml.tags+xml"/>
  <Override PartName="/ppt/tags/tag2850.xml" ContentType="application/vnd.openxmlformats-officedocument.presentationml.tags+xml"/>
  <Override PartName="/ppt/tags/tag2851.xml" ContentType="application/vnd.openxmlformats-officedocument.presentationml.tags+xml"/>
  <Override PartName="/ppt/tags/tag2852.xml" ContentType="application/vnd.openxmlformats-officedocument.presentationml.tags+xml"/>
  <Override PartName="/ppt/tags/tag2853.xml" ContentType="application/vnd.openxmlformats-officedocument.presentationml.tags+xml"/>
  <Override PartName="/ppt/tags/tag2854.xml" ContentType="application/vnd.openxmlformats-officedocument.presentationml.tags+xml"/>
  <Override PartName="/ppt/tags/tag2855.xml" ContentType="application/vnd.openxmlformats-officedocument.presentationml.tags+xml"/>
  <Override PartName="/ppt/tags/tag2856.xml" ContentType="application/vnd.openxmlformats-officedocument.presentationml.tags+xml"/>
  <Override PartName="/ppt/tags/tag2857.xml" ContentType="application/vnd.openxmlformats-officedocument.presentationml.tags+xml"/>
  <Override PartName="/ppt/tags/tag2858.xml" ContentType="application/vnd.openxmlformats-officedocument.presentationml.tags+xml"/>
  <Override PartName="/ppt/tags/tag2859.xml" ContentType="application/vnd.openxmlformats-officedocument.presentationml.tags+xml"/>
  <Override PartName="/ppt/tags/tag286.xml" ContentType="application/vnd.openxmlformats-officedocument.presentationml.tags+xml"/>
  <Override PartName="/ppt/tags/tag2860.xml" ContentType="application/vnd.openxmlformats-officedocument.presentationml.tags+xml"/>
  <Override PartName="/ppt/tags/tag2861.xml" ContentType="application/vnd.openxmlformats-officedocument.presentationml.tags+xml"/>
  <Override PartName="/ppt/tags/tag2862.xml" ContentType="application/vnd.openxmlformats-officedocument.presentationml.tags+xml"/>
  <Override PartName="/ppt/tags/tag2863.xml" ContentType="application/vnd.openxmlformats-officedocument.presentationml.tags+xml"/>
  <Override PartName="/ppt/tags/tag2864.xml" ContentType="application/vnd.openxmlformats-officedocument.presentationml.tags+xml"/>
  <Override PartName="/ppt/tags/tag2865.xml" ContentType="application/vnd.openxmlformats-officedocument.presentationml.tags+xml"/>
  <Override PartName="/ppt/tags/tag2866.xml" ContentType="application/vnd.openxmlformats-officedocument.presentationml.tags+xml"/>
  <Override PartName="/ppt/tags/tag2867.xml" ContentType="application/vnd.openxmlformats-officedocument.presentationml.tags+xml"/>
  <Override PartName="/ppt/tags/tag2868.xml" ContentType="application/vnd.openxmlformats-officedocument.presentationml.tags+xml"/>
  <Override PartName="/ppt/tags/tag2869.xml" ContentType="application/vnd.openxmlformats-officedocument.presentationml.tags+xml"/>
  <Override PartName="/ppt/tags/tag287.xml" ContentType="application/vnd.openxmlformats-officedocument.presentationml.tags+xml"/>
  <Override PartName="/ppt/tags/tag2870.xml" ContentType="application/vnd.openxmlformats-officedocument.presentationml.tags+xml"/>
  <Override PartName="/ppt/tags/tag2871.xml" ContentType="application/vnd.openxmlformats-officedocument.presentationml.tags+xml"/>
  <Override PartName="/ppt/tags/tag2872.xml" ContentType="application/vnd.openxmlformats-officedocument.presentationml.tags+xml"/>
  <Override PartName="/ppt/tags/tag2873.xml" ContentType="application/vnd.openxmlformats-officedocument.presentationml.tags+xml"/>
  <Override PartName="/ppt/tags/tag2874.xml" ContentType="application/vnd.openxmlformats-officedocument.presentationml.tags+xml"/>
  <Override PartName="/ppt/tags/tag2875.xml" ContentType="application/vnd.openxmlformats-officedocument.presentationml.tags+xml"/>
  <Override PartName="/ppt/tags/tag2876.xml" ContentType="application/vnd.openxmlformats-officedocument.presentationml.tags+xml"/>
  <Override PartName="/ppt/tags/tag2877.xml" ContentType="application/vnd.openxmlformats-officedocument.presentationml.tags+xml"/>
  <Override PartName="/ppt/tags/tag2878.xml" ContentType="application/vnd.openxmlformats-officedocument.presentationml.tags+xml"/>
  <Override PartName="/ppt/tags/tag2879.xml" ContentType="application/vnd.openxmlformats-officedocument.presentationml.tags+xml"/>
  <Override PartName="/ppt/tags/tag288.xml" ContentType="application/vnd.openxmlformats-officedocument.presentationml.tags+xml"/>
  <Override PartName="/ppt/tags/tag2880.xml" ContentType="application/vnd.openxmlformats-officedocument.presentationml.tags+xml"/>
  <Override PartName="/ppt/tags/tag2881.xml" ContentType="application/vnd.openxmlformats-officedocument.presentationml.tags+xml"/>
  <Override PartName="/ppt/tags/tag2882.xml" ContentType="application/vnd.openxmlformats-officedocument.presentationml.tags+xml"/>
  <Override PartName="/ppt/tags/tag2883.xml" ContentType="application/vnd.openxmlformats-officedocument.presentationml.tags+xml"/>
  <Override PartName="/ppt/tags/tag2884.xml" ContentType="application/vnd.openxmlformats-officedocument.presentationml.tags+xml"/>
  <Override PartName="/ppt/tags/tag2885.xml" ContentType="application/vnd.openxmlformats-officedocument.presentationml.tags+xml"/>
  <Override PartName="/ppt/tags/tag2886.xml" ContentType="application/vnd.openxmlformats-officedocument.presentationml.tags+xml"/>
  <Override PartName="/ppt/tags/tag2887.xml" ContentType="application/vnd.openxmlformats-officedocument.presentationml.tags+xml"/>
  <Override PartName="/ppt/tags/tag2888.xml" ContentType="application/vnd.openxmlformats-officedocument.presentationml.tags+xml"/>
  <Override PartName="/ppt/tags/tag2889.xml" ContentType="application/vnd.openxmlformats-officedocument.presentationml.tags+xml"/>
  <Override PartName="/ppt/tags/tag289.xml" ContentType="application/vnd.openxmlformats-officedocument.presentationml.tags+xml"/>
  <Override PartName="/ppt/tags/tag2890.xml" ContentType="application/vnd.openxmlformats-officedocument.presentationml.tags+xml"/>
  <Override PartName="/ppt/tags/tag2891.xml" ContentType="application/vnd.openxmlformats-officedocument.presentationml.tags+xml"/>
  <Override PartName="/ppt/tags/tag2892.xml" ContentType="application/vnd.openxmlformats-officedocument.presentationml.tags+xml"/>
  <Override PartName="/ppt/tags/tag2893.xml" ContentType="application/vnd.openxmlformats-officedocument.presentationml.tags+xml"/>
  <Override PartName="/ppt/tags/tag2894.xml" ContentType="application/vnd.openxmlformats-officedocument.presentationml.tags+xml"/>
  <Override PartName="/ppt/tags/tag2895.xml" ContentType="application/vnd.openxmlformats-officedocument.presentationml.tags+xml"/>
  <Override PartName="/ppt/tags/tag2896.xml" ContentType="application/vnd.openxmlformats-officedocument.presentationml.tags+xml"/>
  <Override PartName="/ppt/tags/tag2897.xml" ContentType="application/vnd.openxmlformats-officedocument.presentationml.tags+xml"/>
  <Override PartName="/ppt/tags/tag2898.xml" ContentType="application/vnd.openxmlformats-officedocument.presentationml.tags+xml"/>
  <Override PartName="/ppt/tags/tag289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00.xml" ContentType="application/vnd.openxmlformats-officedocument.presentationml.tags+xml"/>
  <Override PartName="/ppt/tags/tag2901.xml" ContentType="application/vnd.openxmlformats-officedocument.presentationml.tags+xml"/>
  <Override PartName="/ppt/tags/tag2902.xml" ContentType="application/vnd.openxmlformats-officedocument.presentationml.tags+xml"/>
  <Override PartName="/ppt/tags/tag2903.xml" ContentType="application/vnd.openxmlformats-officedocument.presentationml.tags+xml"/>
  <Override PartName="/ppt/tags/tag2904.xml" ContentType="application/vnd.openxmlformats-officedocument.presentationml.tags+xml"/>
  <Override PartName="/ppt/tags/tag2905.xml" ContentType="application/vnd.openxmlformats-officedocument.presentationml.tags+xml"/>
  <Override PartName="/ppt/tags/tag2906.xml" ContentType="application/vnd.openxmlformats-officedocument.presentationml.tags+xml"/>
  <Override PartName="/ppt/tags/tag2907.xml" ContentType="application/vnd.openxmlformats-officedocument.presentationml.tags+xml"/>
  <Override PartName="/ppt/tags/tag2908.xml" ContentType="application/vnd.openxmlformats-officedocument.presentationml.tags+xml"/>
  <Override PartName="/ppt/tags/tag2909.xml" ContentType="application/vnd.openxmlformats-officedocument.presentationml.tags+xml"/>
  <Override PartName="/ppt/tags/tag291.xml" ContentType="application/vnd.openxmlformats-officedocument.presentationml.tags+xml"/>
  <Override PartName="/ppt/tags/tag2910.xml" ContentType="application/vnd.openxmlformats-officedocument.presentationml.tags+xml"/>
  <Override PartName="/ppt/tags/tag2911.xml" ContentType="application/vnd.openxmlformats-officedocument.presentationml.tags+xml"/>
  <Override PartName="/ppt/tags/tag2912.xml" ContentType="application/vnd.openxmlformats-officedocument.presentationml.tags+xml"/>
  <Override PartName="/ppt/tags/tag2913.xml" ContentType="application/vnd.openxmlformats-officedocument.presentationml.tags+xml"/>
  <Override PartName="/ppt/tags/tag2914.xml" ContentType="application/vnd.openxmlformats-officedocument.presentationml.tags+xml"/>
  <Override PartName="/ppt/tags/tag2915.xml" ContentType="application/vnd.openxmlformats-officedocument.presentationml.tags+xml"/>
  <Override PartName="/ppt/tags/tag2916.xml" ContentType="application/vnd.openxmlformats-officedocument.presentationml.tags+xml"/>
  <Override PartName="/ppt/tags/tag2917.xml" ContentType="application/vnd.openxmlformats-officedocument.presentationml.tags+xml"/>
  <Override PartName="/ppt/tags/tag2918.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20"/>
  </p:handoutMasterIdLst>
  <p:sldIdLst>
    <p:sldId id="257" r:id="rId4"/>
    <p:sldId id="258" r:id="rId6"/>
    <p:sldId id="256" r:id="rId7"/>
    <p:sldId id="259" r:id="rId8"/>
    <p:sldId id="260" r:id="rId9"/>
    <p:sldId id="261" r:id="rId10"/>
    <p:sldId id="263" r:id="rId11"/>
    <p:sldId id="265" r:id="rId12"/>
    <p:sldId id="266" r:id="rId13"/>
    <p:sldId id="267" r:id="rId14"/>
    <p:sldId id="268" r:id="rId15"/>
    <p:sldId id="269" r:id="rId16"/>
    <p:sldId id="270" r:id="rId17"/>
    <p:sldId id="271" r:id="rId18"/>
    <p:sldId id="272"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9" Type="http://schemas.openxmlformats.org/officeDocument/2006/relationships/tags" Target="../tags/tag101.xml"/><Relationship Id="rId98" Type="http://schemas.openxmlformats.org/officeDocument/2006/relationships/tags" Target="../tags/tag100.xml"/><Relationship Id="rId97" Type="http://schemas.openxmlformats.org/officeDocument/2006/relationships/tags" Target="../tags/tag99.xml"/><Relationship Id="rId96" Type="http://schemas.openxmlformats.org/officeDocument/2006/relationships/tags" Target="../tags/tag98.xml"/><Relationship Id="rId95" Type="http://schemas.openxmlformats.org/officeDocument/2006/relationships/tags" Target="../tags/tag97.xml"/><Relationship Id="rId946" Type="http://schemas.openxmlformats.org/officeDocument/2006/relationships/tags" Target="../tags/tag948.xml"/><Relationship Id="rId945" Type="http://schemas.openxmlformats.org/officeDocument/2006/relationships/tags" Target="../tags/tag947.xml"/><Relationship Id="rId944" Type="http://schemas.openxmlformats.org/officeDocument/2006/relationships/tags" Target="../tags/tag946.xml"/><Relationship Id="rId943" Type="http://schemas.openxmlformats.org/officeDocument/2006/relationships/tags" Target="../tags/tag945.xml"/><Relationship Id="rId942" Type="http://schemas.openxmlformats.org/officeDocument/2006/relationships/tags" Target="../tags/tag944.xml"/><Relationship Id="rId941" Type="http://schemas.openxmlformats.org/officeDocument/2006/relationships/tags" Target="../tags/tag943.xml"/><Relationship Id="rId940" Type="http://schemas.openxmlformats.org/officeDocument/2006/relationships/tags" Target="../tags/tag942.xml"/><Relationship Id="rId94" Type="http://schemas.openxmlformats.org/officeDocument/2006/relationships/tags" Target="../tags/tag96.xml"/><Relationship Id="rId939" Type="http://schemas.openxmlformats.org/officeDocument/2006/relationships/tags" Target="../tags/tag941.xml"/><Relationship Id="rId938" Type="http://schemas.openxmlformats.org/officeDocument/2006/relationships/tags" Target="../tags/tag940.xml"/><Relationship Id="rId937" Type="http://schemas.openxmlformats.org/officeDocument/2006/relationships/tags" Target="../tags/tag939.xml"/><Relationship Id="rId936" Type="http://schemas.openxmlformats.org/officeDocument/2006/relationships/tags" Target="../tags/tag938.xml"/><Relationship Id="rId935" Type="http://schemas.openxmlformats.org/officeDocument/2006/relationships/tags" Target="../tags/tag937.xml"/><Relationship Id="rId934" Type="http://schemas.openxmlformats.org/officeDocument/2006/relationships/tags" Target="../tags/tag936.xml"/><Relationship Id="rId933" Type="http://schemas.openxmlformats.org/officeDocument/2006/relationships/tags" Target="../tags/tag935.xml"/><Relationship Id="rId932" Type="http://schemas.openxmlformats.org/officeDocument/2006/relationships/tags" Target="../tags/tag934.xml"/><Relationship Id="rId931" Type="http://schemas.openxmlformats.org/officeDocument/2006/relationships/tags" Target="../tags/tag933.xml"/><Relationship Id="rId930" Type="http://schemas.openxmlformats.org/officeDocument/2006/relationships/tags" Target="../tags/tag932.xml"/><Relationship Id="rId93" Type="http://schemas.openxmlformats.org/officeDocument/2006/relationships/tags" Target="../tags/tag95.xml"/><Relationship Id="rId929" Type="http://schemas.openxmlformats.org/officeDocument/2006/relationships/tags" Target="../tags/tag931.xml"/><Relationship Id="rId928" Type="http://schemas.openxmlformats.org/officeDocument/2006/relationships/tags" Target="../tags/tag930.xml"/><Relationship Id="rId927" Type="http://schemas.openxmlformats.org/officeDocument/2006/relationships/tags" Target="../tags/tag929.xml"/><Relationship Id="rId926" Type="http://schemas.openxmlformats.org/officeDocument/2006/relationships/tags" Target="../tags/tag928.xml"/><Relationship Id="rId925" Type="http://schemas.openxmlformats.org/officeDocument/2006/relationships/tags" Target="../tags/tag927.xml"/><Relationship Id="rId924" Type="http://schemas.openxmlformats.org/officeDocument/2006/relationships/tags" Target="../tags/tag926.xml"/><Relationship Id="rId923" Type="http://schemas.openxmlformats.org/officeDocument/2006/relationships/tags" Target="../tags/tag925.xml"/><Relationship Id="rId922" Type="http://schemas.openxmlformats.org/officeDocument/2006/relationships/tags" Target="../tags/tag924.xml"/><Relationship Id="rId921" Type="http://schemas.openxmlformats.org/officeDocument/2006/relationships/tags" Target="../tags/tag923.xml"/><Relationship Id="rId920" Type="http://schemas.openxmlformats.org/officeDocument/2006/relationships/tags" Target="../tags/tag922.xml"/><Relationship Id="rId92" Type="http://schemas.openxmlformats.org/officeDocument/2006/relationships/tags" Target="../tags/tag94.xml"/><Relationship Id="rId919" Type="http://schemas.openxmlformats.org/officeDocument/2006/relationships/tags" Target="../tags/tag921.xml"/><Relationship Id="rId918" Type="http://schemas.openxmlformats.org/officeDocument/2006/relationships/tags" Target="../tags/tag920.xml"/><Relationship Id="rId917" Type="http://schemas.openxmlformats.org/officeDocument/2006/relationships/tags" Target="../tags/tag919.xml"/><Relationship Id="rId916" Type="http://schemas.openxmlformats.org/officeDocument/2006/relationships/tags" Target="../tags/tag918.xml"/><Relationship Id="rId915" Type="http://schemas.openxmlformats.org/officeDocument/2006/relationships/tags" Target="../tags/tag917.xml"/><Relationship Id="rId914" Type="http://schemas.openxmlformats.org/officeDocument/2006/relationships/tags" Target="../tags/tag916.xml"/><Relationship Id="rId913" Type="http://schemas.openxmlformats.org/officeDocument/2006/relationships/tags" Target="../tags/tag915.xml"/><Relationship Id="rId912" Type="http://schemas.openxmlformats.org/officeDocument/2006/relationships/tags" Target="../tags/tag914.xml"/><Relationship Id="rId911" Type="http://schemas.openxmlformats.org/officeDocument/2006/relationships/tags" Target="../tags/tag913.xml"/><Relationship Id="rId910" Type="http://schemas.openxmlformats.org/officeDocument/2006/relationships/tags" Target="../tags/tag912.xml"/><Relationship Id="rId91" Type="http://schemas.openxmlformats.org/officeDocument/2006/relationships/tags" Target="../tags/tag93.xml"/><Relationship Id="rId909" Type="http://schemas.openxmlformats.org/officeDocument/2006/relationships/tags" Target="../tags/tag911.xml"/><Relationship Id="rId908" Type="http://schemas.openxmlformats.org/officeDocument/2006/relationships/tags" Target="../tags/tag910.xml"/><Relationship Id="rId907" Type="http://schemas.openxmlformats.org/officeDocument/2006/relationships/tags" Target="../tags/tag909.xml"/><Relationship Id="rId906" Type="http://schemas.openxmlformats.org/officeDocument/2006/relationships/tags" Target="../tags/tag908.xml"/><Relationship Id="rId905" Type="http://schemas.openxmlformats.org/officeDocument/2006/relationships/tags" Target="../tags/tag907.xml"/><Relationship Id="rId904" Type="http://schemas.openxmlformats.org/officeDocument/2006/relationships/tags" Target="../tags/tag906.xml"/><Relationship Id="rId903" Type="http://schemas.openxmlformats.org/officeDocument/2006/relationships/tags" Target="../tags/tag905.xml"/><Relationship Id="rId902" Type="http://schemas.openxmlformats.org/officeDocument/2006/relationships/tags" Target="../tags/tag904.xml"/><Relationship Id="rId901" Type="http://schemas.openxmlformats.org/officeDocument/2006/relationships/tags" Target="../tags/tag903.xml"/><Relationship Id="rId900" Type="http://schemas.openxmlformats.org/officeDocument/2006/relationships/tags" Target="../tags/tag902.xml"/><Relationship Id="rId90" Type="http://schemas.openxmlformats.org/officeDocument/2006/relationships/tags" Target="../tags/tag92.xml"/><Relationship Id="rId9" Type="http://schemas.openxmlformats.org/officeDocument/2006/relationships/tags" Target="../tags/tag11.xml"/><Relationship Id="rId899" Type="http://schemas.openxmlformats.org/officeDocument/2006/relationships/tags" Target="../tags/tag901.xml"/><Relationship Id="rId898" Type="http://schemas.openxmlformats.org/officeDocument/2006/relationships/tags" Target="../tags/tag900.xml"/><Relationship Id="rId897" Type="http://schemas.openxmlformats.org/officeDocument/2006/relationships/tags" Target="../tags/tag899.xml"/><Relationship Id="rId896" Type="http://schemas.openxmlformats.org/officeDocument/2006/relationships/tags" Target="../tags/tag898.xml"/><Relationship Id="rId895" Type="http://schemas.openxmlformats.org/officeDocument/2006/relationships/tags" Target="../tags/tag897.xml"/><Relationship Id="rId894" Type="http://schemas.openxmlformats.org/officeDocument/2006/relationships/tags" Target="../tags/tag896.xml"/><Relationship Id="rId893" Type="http://schemas.openxmlformats.org/officeDocument/2006/relationships/tags" Target="../tags/tag895.xml"/><Relationship Id="rId892" Type="http://schemas.openxmlformats.org/officeDocument/2006/relationships/tags" Target="../tags/tag894.xml"/><Relationship Id="rId891" Type="http://schemas.openxmlformats.org/officeDocument/2006/relationships/tags" Target="../tags/tag893.xml"/><Relationship Id="rId890" Type="http://schemas.openxmlformats.org/officeDocument/2006/relationships/tags" Target="../tags/tag892.xml"/><Relationship Id="rId89" Type="http://schemas.openxmlformats.org/officeDocument/2006/relationships/tags" Target="../tags/tag91.xml"/><Relationship Id="rId889" Type="http://schemas.openxmlformats.org/officeDocument/2006/relationships/tags" Target="../tags/tag891.xml"/><Relationship Id="rId888" Type="http://schemas.openxmlformats.org/officeDocument/2006/relationships/tags" Target="../tags/tag890.xml"/><Relationship Id="rId887" Type="http://schemas.openxmlformats.org/officeDocument/2006/relationships/tags" Target="../tags/tag889.xml"/><Relationship Id="rId886" Type="http://schemas.openxmlformats.org/officeDocument/2006/relationships/tags" Target="../tags/tag888.xml"/><Relationship Id="rId885" Type="http://schemas.openxmlformats.org/officeDocument/2006/relationships/tags" Target="../tags/tag887.xml"/><Relationship Id="rId884" Type="http://schemas.openxmlformats.org/officeDocument/2006/relationships/tags" Target="../tags/tag886.xml"/><Relationship Id="rId883" Type="http://schemas.openxmlformats.org/officeDocument/2006/relationships/tags" Target="../tags/tag885.xml"/><Relationship Id="rId882" Type="http://schemas.openxmlformats.org/officeDocument/2006/relationships/tags" Target="../tags/tag884.xml"/><Relationship Id="rId881" Type="http://schemas.openxmlformats.org/officeDocument/2006/relationships/tags" Target="../tags/tag883.xml"/><Relationship Id="rId880" Type="http://schemas.openxmlformats.org/officeDocument/2006/relationships/tags" Target="../tags/tag882.xml"/><Relationship Id="rId88" Type="http://schemas.openxmlformats.org/officeDocument/2006/relationships/tags" Target="../tags/tag90.xml"/><Relationship Id="rId879" Type="http://schemas.openxmlformats.org/officeDocument/2006/relationships/tags" Target="../tags/tag881.xml"/><Relationship Id="rId878" Type="http://schemas.openxmlformats.org/officeDocument/2006/relationships/tags" Target="../tags/tag880.xml"/><Relationship Id="rId877" Type="http://schemas.openxmlformats.org/officeDocument/2006/relationships/tags" Target="../tags/tag879.xml"/><Relationship Id="rId876" Type="http://schemas.openxmlformats.org/officeDocument/2006/relationships/tags" Target="../tags/tag878.xml"/><Relationship Id="rId875" Type="http://schemas.openxmlformats.org/officeDocument/2006/relationships/tags" Target="../tags/tag877.xml"/><Relationship Id="rId874" Type="http://schemas.openxmlformats.org/officeDocument/2006/relationships/tags" Target="../tags/tag876.xml"/><Relationship Id="rId873" Type="http://schemas.openxmlformats.org/officeDocument/2006/relationships/tags" Target="../tags/tag875.xml"/><Relationship Id="rId872" Type="http://schemas.openxmlformats.org/officeDocument/2006/relationships/tags" Target="../tags/tag874.xml"/><Relationship Id="rId871" Type="http://schemas.openxmlformats.org/officeDocument/2006/relationships/tags" Target="../tags/tag873.xml"/><Relationship Id="rId870" Type="http://schemas.openxmlformats.org/officeDocument/2006/relationships/tags" Target="../tags/tag872.xml"/><Relationship Id="rId87" Type="http://schemas.openxmlformats.org/officeDocument/2006/relationships/tags" Target="../tags/tag89.xml"/><Relationship Id="rId869" Type="http://schemas.openxmlformats.org/officeDocument/2006/relationships/tags" Target="../tags/tag871.xml"/><Relationship Id="rId868" Type="http://schemas.openxmlformats.org/officeDocument/2006/relationships/tags" Target="../tags/tag870.xml"/><Relationship Id="rId867" Type="http://schemas.openxmlformats.org/officeDocument/2006/relationships/tags" Target="../tags/tag869.xml"/><Relationship Id="rId866" Type="http://schemas.openxmlformats.org/officeDocument/2006/relationships/tags" Target="../tags/tag868.xml"/><Relationship Id="rId865" Type="http://schemas.openxmlformats.org/officeDocument/2006/relationships/tags" Target="../tags/tag867.xml"/><Relationship Id="rId864" Type="http://schemas.openxmlformats.org/officeDocument/2006/relationships/tags" Target="../tags/tag866.xml"/><Relationship Id="rId863" Type="http://schemas.openxmlformats.org/officeDocument/2006/relationships/tags" Target="../tags/tag865.xml"/><Relationship Id="rId862" Type="http://schemas.openxmlformats.org/officeDocument/2006/relationships/tags" Target="../tags/tag864.xml"/><Relationship Id="rId861" Type="http://schemas.openxmlformats.org/officeDocument/2006/relationships/tags" Target="../tags/tag863.xml"/><Relationship Id="rId860" Type="http://schemas.openxmlformats.org/officeDocument/2006/relationships/tags" Target="../tags/tag862.xml"/><Relationship Id="rId86" Type="http://schemas.openxmlformats.org/officeDocument/2006/relationships/tags" Target="../tags/tag88.xml"/><Relationship Id="rId859" Type="http://schemas.openxmlformats.org/officeDocument/2006/relationships/tags" Target="../tags/tag861.xml"/><Relationship Id="rId858" Type="http://schemas.openxmlformats.org/officeDocument/2006/relationships/tags" Target="../tags/tag860.xml"/><Relationship Id="rId857" Type="http://schemas.openxmlformats.org/officeDocument/2006/relationships/tags" Target="../tags/tag859.xml"/><Relationship Id="rId856" Type="http://schemas.openxmlformats.org/officeDocument/2006/relationships/tags" Target="../tags/tag858.xml"/><Relationship Id="rId855" Type="http://schemas.openxmlformats.org/officeDocument/2006/relationships/tags" Target="../tags/tag857.xml"/><Relationship Id="rId854" Type="http://schemas.openxmlformats.org/officeDocument/2006/relationships/tags" Target="../tags/tag856.xml"/><Relationship Id="rId853" Type="http://schemas.openxmlformats.org/officeDocument/2006/relationships/tags" Target="../tags/tag855.xml"/><Relationship Id="rId852" Type="http://schemas.openxmlformats.org/officeDocument/2006/relationships/tags" Target="../tags/tag854.xml"/><Relationship Id="rId851" Type="http://schemas.openxmlformats.org/officeDocument/2006/relationships/tags" Target="../tags/tag853.xml"/><Relationship Id="rId850" Type="http://schemas.openxmlformats.org/officeDocument/2006/relationships/tags" Target="../tags/tag852.xml"/><Relationship Id="rId85" Type="http://schemas.openxmlformats.org/officeDocument/2006/relationships/tags" Target="../tags/tag87.xml"/><Relationship Id="rId849" Type="http://schemas.openxmlformats.org/officeDocument/2006/relationships/tags" Target="../tags/tag851.xml"/><Relationship Id="rId848" Type="http://schemas.openxmlformats.org/officeDocument/2006/relationships/tags" Target="../tags/tag850.xml"/><Relationship Id="rId847" Type="http://schemas.openxmlformats.org/officeDocument/2006/relationships/tags" Target="../tags/tag849.xml"/><Relationship Id="rId846" Type="http://schemas.openxmlformats.org/officeDocument/2006/relationships/tags" Target="../tags/tag848.xml"/><Relationship Id="rId845" Type="http://schemas.openxmlformats.org/officeDocument/2006/relationships/tags" Target="../tags/tag847.xml"/><Relationship Id="rId844" Type="http://schemas.openxmlformats.org/officeDocument/2006/relationships/tags" Target="../tags/tag846.xml"/><Relationship Id="rId843" Type="http://schemas.openxmlformats.org/officeDocument/2006/relationships/tags" Target="../tags/tag845.xml"/><Relationship Id="rId842" Type="http://schemas.openxmlformats.org/officeDocument/2006/relationships/tags" Target="../tags/tag844.xml"/><Relationship Id="rId841" Type="http://schemas.openxmlformats.org/officeDocument/2006/relationships/tags" Target="../tags/tag843.xml"/><Relationship Id="rId840" Type="http://schemas.openxmlformats.org/officeDocument/2006/relationships/tags" Target="../tags/tag842.xml"/><Relationship Id="rId84" Type="http://schemas.openxmlformats.org/officeDocument/2006/relationships/tags" Target="../tags/tag86.xml"/><Relationship Id="rId839" Type="http://schemas.openxmlformats.org/officeDocument/2006/relationships/tags" Target="../tags/tag841.xml"/><Relationship Id="rId838" Type="http://schemas.openxmlformats.org/officeDocument/2006/relationships/tags" Target="../tags/tag840.xml"/><Relationship Id="rId837" Type="http://schemas.openxmlformats.org/officeDocument/2006/relationships/tags" Target="../tags/tag839.xml"/><Relationship Id="rId836" Type="http://schemas.openxmlformats.org/officeDocument/2006/relationships/tags" Target="../tags/tag838.xml"/><Relationship Id="rId835" Type="http://schemas.openxmlformats.org/officeDocument/2006/relationships/tags" Target="../tags/tag837.xml"/><Relationship Id="rId834" Type="http://schemas.openxmlformats.org/officeDocument/2006/relationships/tags" Target="../tags/tag836.xml"/><Relationship Id="rId833" Type="http://schemas.openxmlformats.org/officeDocument/2006/relationships/tags" Target="../tags/tag835.xml"/><Relationship Id="rId832" Type="http://schemas.openxmlformats.org/officeDocument/2006/relationships/tags" Target="../tags/tag834.xml"/><Relationship Id="rId831" Type="http://schemas.openxmlformats.org/officeDocument/2006/relationships/tags" Target="../tags/tag833.xml"/><Relationship Id="rId830" Type="http://schemas.openxmlformats.org/officeDocument/2006/relationships/tags" Target="../tags/tag832.xml"/><Relationship Id="rId83" Type="http://schemas.openxmlformats.org/officeDocument/2006/relationships/tags" Target="../tags/tag85.xml"/><Relationship Id="rId829" Type="http://schemas.openxmlformats.org/officeDocument/2006/relationships/tags" Target="../tags/tag831.xml"/><Relationship Id="rId828" Type="http://schemas.openxmlformats.org/officeDocument/2006/relationships/tags" Target="../tags/tag830.xml"/><Relationship Id="rId827" Type="http://schemas.openxmlformats.org/officeDocument/2006/relationships/tags" Target="../tags/tag829.xml"/><Relationship Id="rId826" Type="http://schemas.openxmlformats.org/officeDocument/2006/relationships/tags" Target="../tags/tag828.xml"/><Relationship Id="rId825" Type="http://schemas.openxmlformats.org/officeDocument/2006/relationships/tags" Target="../tags/tag827.xml"/><Relationship Id="rId824" Type="http://schemas.openxmlformats.org/officeDocument/2006/relationships/tags" Target="../tags/tag826.xml"/><Relationship Id="rId823" Type="http://schemas.openxmlformats.org/officeDocument/2006/relationships/tags" Target="../tags/tag825.xml"/><Relationship Id="rId822" Type="http://schemas.openxmlformats.org/officeDocument/2006/relationships/tags" Target="../tags/tag824.xml"/><Relationship Id="rId821" Type="http://schemas.openxmlformats.org/officeDocument/2006/relationships/tags" Target="../tags/tag823.xml"/><Relationship Id="rId820" Type="http://schemas.openxmlformats.org/officeDocument/2006/relationships/tags" Target="../tags/tag822.xml"/><Relationship Id="rId82" Type="http://schemas.openxmlformats.org/officeDocument/2006/relationships/tags" Target="../tags/tag84.xml"/><Relationship Id="rId819" Type="http://schemas.openxmlformats.org/officeDocument/2006/relationships/tags" Target="../tags/tag821.xml"/><Relationship Id="rId818" Type="http://schemas.openxmlformats.org/officeDocument/2006/relationships/tags" Target="../tags/tag820.xml"/><Relationship Id="rId817" Type="http://schemas.openxmlformats.org/officeDocument/2006/relationships/tags" Target="../tags/tag819.xml"/><Relationship Id="rId816" Type="http://schemas.openxmlformats.org/officeDocument/2006/relationships/tags" Target="../tags/tag818.xml"/><Relationship Id="rId815" Type="http://schemas.openxmlformats.org/officeDocument/2006/relationships/tags" Target="../tags/tag817.xml"/><Relationship Id="rId814" Type="http://schemas.openxmlformats.org/officeDocument/2006/relationships/tags" Target="../tags/tag816.xml"/><Relationship Id="rId813" Type="http://schemas.openxmlformats.org/officeDocument/2006/relationships/tags" Target="../tags/tag815.xml"/><Relationship Id="rId812" Type="http://schemas.openxmlformats.org/officeDocument/2006/relationships/tags" Target="../tags/tag814.xml"/><Relationship Id="rId811" Type="http://schemas.openxmlformats.org/officeDocument/2006/relationships/tags" Target="../tags/tag813.xml"/><Relationship Id="rId810" Type="http://schemas.openxmlformats.org/officeDocument/2006/relationships/tags" Target="../tags/tag812.xml"/><Relationship Id="rId81" Type="http://schemas.openxmlformats.org/officeDocument/2006/relationships/tags" Target="../tags/tag83.xml"/><Relationship Id="rId809" Type="http://schemas.openxmlformats.org/officeDocument/2006/relationships/tags" Target="../tags/tag811.xml"/><Relationship Id="rId808" Type="http://schemas.openxmlformats.org/officeDocument/2006/relationships/tags" Target="../tags/tag810.xml"/><Relationship Id="rId807" Type="http://schemas.openxmlformats.org/officeDocument/2006/relationships/tags" Target="../tags/tag809.xml"/><Relationship Id="rId806" Type="http://schemas.openxmlformats.org/officeDocument/2006/relationships/tags" Target="../tags/tag808.xml"/><Relationship Id="rId805" Type="http://schemas.openxmlformats.org/officeDocument/2006/relationships/tags" Target="../tags/tag807.xml"/><Relationship Id="rId804" Type="http://schemas.openxmlformats.org/officeDocument/2006/relationships/tags" Target="../tags/tag806.xml"/><Relationship Id="rId803" Type="http://schemas.openxmlformats.org/officeDocument/2006/relationships/tags" Target="../tags/tag805.xml"/><Relationship Id="rId802" Type="http://schemas.openxmlformats.org/officeDocument/2006/relationships/tags" Target="../tags/tag804.xml"/><Relationship Id="rId801" Type="http://schemas.openxmlformats.org/officeDocument/2006/relationships/tags" Target="../tags/tag803.xml"/><Relationship Id="rId800" Type="http://schemas.openxmlformats.org/officeDocument/2006/relationships/tags" Target="../tags/tag802.xml"/><Relationship Id="rId80" Type="http://schemas.openxmlformats.org/officeDocument/2006/relationships/tags" Target="../tags/tag82.xml"/><Relationship Id="rId8" Type="http://schemas.openxmlformats.org/officeDocument/2006/relationships/tags" Target="../tags/tag10.xml"/><Relationship Id="rId799" Type="http://schemas.openxmlformats.org/officeDocument/2006/relationships/tags" Target="../tags/tag801.xml"/><Relationship Id="rId798" Type="http://schemas.openxmlformats.org/officeDocument/2006/relationships/tags" Target="../tags/tag800.xml"/><Relationship Id="rId797" Type="http://schemas.openxmlformats.org/officeDocument/2006/relationships/tags" Target="../tags/tag799.xml"/><Relationship Id="rId796" Type="http://schemas.openxmlformats.org/officeDocument/2006/relationships/tags" Target="../tags/tag798.xml"/><Relationship Id="rId795" Type="http://schemas.openxmlformats.org/officeDocument/2006/relationships/tags" Target="../tags/tag797.xml"/><Relationship Id="rId794" Type="http://schemas.openxmlformats.org/officeDocument/2006/relationships/tags" Target="../tags/tag796.xml"/><Relationship Id="rId793" Type="http://schemas.openxmlformats.org/officeDocument/2006/relationships/tags" Target="../tags/tag795.xml"/><Relationship Id="rId792" Type="http://schemas.openxmlformats.org/officeDocument/2006/relationships/tags" Target="../tags/tag794.xml"/><Relationship Id="rId791" Type="http://schemas.openxmlformats.org/officeDocument/2006/relationships/tags" Target="../tags/tag793.xml"/><Relationship Id="rId790" Type="http://schemas.openxmlformats.org/officeDocument/2006/relationships/tags" Target="../tags/tag792.xml"/><Relationship Id="rId79" Type="http://schemas.openxmlformats.org/officeDocument/2006/relationships/tags" Target="../tags/tag81.xml"/><Relationship Id="rId789" Type="http://schemas.openxmlformats.org/officeDocument/2006/relationships/tags" Target="../tags/tag791.xml"/><Relationship Id="rId788" Type="http://schemas.openxmlformats.org/officeDocument/2006/relationships/tags" Target="../tags/tag790.xml"/><Relationship Id="rId787" Type="http://schemas.openxmlformats.org/officeDocument/2006/relationships/tags" Target="../tags/tag789.xml"/><Relationship Id="rId786" Type="http://schemas.openxmlformats.org/officeDocument/2006/relationships/tags" Target="../tags/tag788.xml"/><Relationship Id="rId785" Type="http://schemas.openxmlformats.org/officeDocument/2006/relationships/tags" Target="../tags/tag787.xml"/><Relationship Id="rId784" Type="http://schemas.openxmlformats.org/officeDocument/2006/relationships/tags" Target="../tags/tag786.xml"/><Relationship Id="rId783" Type="http://schemas.openxmlformats.org/officeDocument/2006/relationships/tags" Target="../tags/tag785.xml"/><Relationship Id="rId782" Type="http://schemas.openxmlformats.org/officeDocument/2006/relationships/tags" Target="../tags/tag784.xml"/><Relationship Id="rId781" Type="http://schemas.openxmlformats.org/officeDocument/2006/relationships/tags" Target="../tags/tag783.xml"/><Relationship Id="rId780" Type="http://schemas.openxmlformats.org/officeDocument/2006/relationships/tags" Target="../tags/tag782.xml"/><Relationship Id="rId78" Type="http://schemas.openxmlformats.org/officeDocument/2006/relationships/tags" Target="../tags/tag80.xml"/><Relationship Id="rId779" Type="http://schemas.openxmlformats.org/officeDocument/2006/relationships/tags" Target="../tags/tag781.xml"/><Relationship Id="rId778" Type="http://schemas.openxmlformats.org/officeDocument/2006/relationships/tags" Target="../tags/tag780.xml"/><Relationship Id="rId777" Type="http://schemas.openxmlformats.org/officeDocument/2006/relationships/tags" Target="../tags/tag779.xml"/><Relationship Id="rId776" Type="http://schemas.openxmlformats.org/officeDocument/2006/relationships/tags" Target="../tags/tag778.xml"/><Relationship Id="rId775" Type="http://schemas.openxmlformats.org/officeDocument/2006/relationships/tags" Target="../tags/tag777.xml"/><Relationship Id="rId774" Type="http://schemas.openxmlformats.org/officeDocument/2006/relationships/tags" Target="../tags/tag776.xml"/><Relationship Id="rId773" Type="http://schemas.openxmlformats.org/officeDocument/2006/relationships/tags" Target="../tags/tag775.xml"/><Relationship Id="rId772" Type="http://schemas.openxmlformats.org/officeDocument/2006/relationships/tags" Target="../tags/tag774.xml"/><Relationship Id="rId771" Type="http://schemas.openxmlformats.org/officeDocument/2006/relationships/tags" Target="../tags/tag773.xml"/><Relationship Id="rId770" Type="http://schemas.openxmlformats.org/officeDocument/2006/relationships/tags" Target="../tags/tag772.xml"/><Relationship Id="rId77" Type="http://schemas.openxmlformats.org/officeDocument/2006/relationships/tags" Target="../tags/tag79.xml"/><Relationship Id="rId769" Type="http://schemas.openxmlformats.org/officeDocument/2006/relationships/tags" Target="../tags/tag771.xml"/><Relationship Id="rId768" Type="http://schemas.openxmlformats.org/officeDocument/2006/relationships/tags" Target="../tags/tag770.xml"/><Relationship Id="rId767" Type="http://schemas.openxmlformats.org/officeDocument/2006/relationships/tags" Target="../tags/tag769.xml"/><Relationship Id="rId766" Type="http://schemas.openxmlformats.org/officeDocument/2006/relationships/tags" Target="../tags/tag768.xml"/><Relationship Id="rId765" Type="http://schemas.openxmlformats.org/officeDocument/2006/relationships/tags" Target="../tags/tag767.xml"/><Relationship Id="rId764" Type="http://schemas.openxmlformats.org/officeDocument/2006/relationships/tags" Target="../tags/tag766.xml"/><Relationship Id="rId763" Type="http://schemas.openxmlformats.org/officeDocument/2006/relationships/tags" Target="../tags/tag765.xml"/><Relationship Id="rId762" Type="http://schemas.openxmlformats.org/officeDocument/2006/relationships/tags" Target="../tags/tag764.xml"/><Relationship Id="rId761" Type="http://schemas.openxmlformats.org/officeDocument/2006/relationships/tags" Target="../tags/tag763.xml"/><Relationship Id="rId760" Type="http://schemas.openxmlformats.org/officeDocument/2006/relationships/tags" Target="../tags/tag762.xml"/><Relationship Id="rId76" Type="http://schemas.openxmlformats.org/officeDocument/2006/relationships/tags" Target="../tags/tag78.xml"/><Relationship Id="rId759" Type="http://schemas.openxmlformats.org/officeDocument/2006/relationships/tags" Target="../tags/tag761.xml"/><Relationship Id="rId758" Type="http://schemas.openxmlformats.org/officeDocument/2006/relationships/tags" Target="../tags/tag760.xml"/><Relationship Id="rId757" Type="http://schemas.openxmlformats.org/officeDocument/2006/relationships/tags" Target="../tags/tag759.xml"/><Relationship Id="rId756" Type="http://schemas.openxmlformats.org/officeDocument/2006/relationships/tags" Target="../tags/tag758.xml"/><Relationship Id="rId755" Type="http://schemas.openxmlformats.org/officeDocument/2006/relationships/tags" Target="../tags/tag757.xml"/><Relationship Id="rId754" Type="http://schemas.openxmlformats.org/officeDocument/2006/relationships/tags" Target="../tags/tag756.xml"/><Relationship Id="rId753" Type="http://schemas.openxmlformats.org/officeDocument/2006/relationships/tags" Target="../tags/tag755.xml"/><Relationship Id="rId752" Type="http://schemas.openxmlformats.org/officeDocument/2006/relationships/tags" Target="../tags/tag754.xml"/><Relationship Id="rId751" Type="http://schemas.openxmlformats.org/officeDocument/2006/relationships/tags" Target="../tags/tag753.xml"/><Relationship Id="rId750" Type="http://schemas.openxmlformats.org/officeDocument/2006/relationships/tags" Target="../tags/tag752.xml"/><Relationship Id="rId75" Type="http://schemas.openxmlformats.org/officeDocument/2006/relationships/tags" Target="../tags/tag77.xml"/><Relationship Id="rId749" Type="http://schemas.openxmlformats.org/officeDocument/2006/relationships/tags" Target="../tags/tag751.xml"/><Relationship Id="rId748" Type="http://schemas.openxmlformats.org/officeDocument/2006/relationships/tags" Target="../tags/tag750.xml"/><Relationship Id="rId747" Type="http://schemas.openxmlformats.org/officeDocument/2006/relationships/tags" Target="../tags/tag749.xml"/><Relationship Id="rId746" Type="http://schemas.openxmlformats.org/officeDocument/2006/relationships/tags" Target="../tags/tag748.xml"/><Relationship Id="rId745" Type="http://schemas.openxmlformats.org/officeDocument/2006/relationships/tags" Target="../tags/tag747.xml"/><Relationship Id="rId744" Type="http://schemas.openxmlformats.org/officeDocument/2006/relationships/tags" Target="../tags/tag746.xml"/><Relationship Id="rId743" Type="http://schemas.openxmlformats.org/officeDocument/2006/relationships/tags" Target="../tags/tag745.xml"/><Relationship Id="rId742" Type="http://schemas.openxmlformats.org/officeDocument/2006/relationships/tags" Target="../tags/tag744.xml"/><Relationship Id="rId741" Type="http://schemas.openxmlformats.org/officeDocument/2006/relationships/tags" Target="../tags/tag743.xml"/><Relationship Id="rId740" Type="http://schemas.openxmlformats.org/officeDocument/2006/relationships/tags" Target="../tags/tag742.xml"/><Relationship Id="rId74" Type="http://schemas.openxmlformats.org/officeDocument/2006/relationships/tags" Target="../tags/tag76.xml"/><Relationship Id="rId739" Type="http://schemas.openxmlformats.org/officeDocument/2006/relationships/tags" Target="../tags/tag741.xml"/><Relationship Id="rId738" Type="http://schemas.openxmlformats.org/officeDocument/2006/relationships/tags" Target="../tags/tag740.xml"/><Relationship Id="rId737" Type="http://schemas.openxmlformats.org/officeDocument/2006/relationships/tags" Target="../tags/tag739.xml"/><Relationship Id="rId736" Type="http://schemas.openxmlformats.org/officeDocument/2006/relationships/tags" Target="../tags/tag738.xml"/><Relationship Id="rId735" Type="http://schemas.openxmlformats.org/officeDocument/2006/relationships/tags" Target="../tags/tag737.xml"/><Relationship Id="rId734" Type="http://schemas.openxmlformats.org/officeDocument/2006/relationships/tags" Target="../tags/tag736.xml"/><Relationship Id="rId733" Type="http://schemas.openxmlformats.org/officeDocument/2006/relationships/tags" Target="../tags/tag735.xml"/><Relationship Id="rId732" Type="http://schemas.openxmlformats.org/officeDocument/2006/relationships/tags" Target="../tags/tag734.xml"/><Relationship Id="rId731" Type="http://schemas.openxmlformats.org/officeDocument/2006/relationships/tags" Target="../tags/tag733.xml"/><Relationship Id="rId730" Type="http://schemas.openxmlformats.org/officeDocument/2006/relationships/tags" Target="../tags/tag732.xml"/><Relationship Id="rId73" Type="http://schemas.openxmlformats.org/officeDocument/2006/relationships/tags" Target="../tags/tag75.xml"/><Relationship Id="rId729" Type="http://schemas.openxmlformats.org/officeDocument/2006/relationships/tags" Target="../tags/tag731.xml"/><Relationship Id="rId728" Type="http://schemas.openxmlformats.org/officeDocument/2006/relationships/tags" Target="../tags/tag730.xml"/><Relationship Id="rId727" Type="http://schemas.openxmlformats.org/officeDocument/2006/relationships/tags" Target="../tags/tag729.xml"/><Relationship Id="rId726" Type="http://schemas.openxmlformats.org/officeDocument/2006/relationships/tags" Target="../tags/tag728.xml"/><Relationship Id="rId725" Type="http://schemas.openxmlformats.org/officeDocument/2006/relationships/tags" Target="../tags/tag727.xml"/><Relationship Id="rId724" Type="http://schemas.openxmlformats.org/officeDocument/2006/relationships/tags" Target="../tags/tag726.xml"/><Relationship Id="rId723" Type="http://schemas.openxmlformats.org/officeDocument/2006/relationships/tags" Target="../tags/tag725.xml"/><Relationship Id="rId722" Type="http://schemas.openxmlformats.org/officeDocument/2006/relationships/tags" Target="../tags/tag724.xml"/><Relationship Id="rId721" Type="http://schemas.openxmlformats.org/officeDocument/2006/relationships/tags" Target="../tags/tag723.xml"/><Relationship Id="rId720" Type="http://schemas.openxmlformats.org/officeDocument/2006/relationships/tags" Target="../tags/tag722.xml"/><Relationship Id="rId72" Type="http://schemas.openxmlformats.org/officeDocument/2006/relationships/tags" Target="../tags/tag74.xml"/><Relationship Id="rId719" Type="http://schemas.openxmlformats.org/officeDocument/2006/relationships/tags" Target="../tags/tag721.xml"/><Relationship Id="rId718" Type="http://schemas.openxmlformats.org/officeDocument/2006/relationships/tags" Target="../tags/tag720.xml"/><Relationship Id="rId717" Type="http://schemas.openxmlformats.org/officeDocument/2006/relationships/tags" Target="../tags/tag719.xml"/><Relationship Id="rId716" Type="http://schemas.openxmlformats.org/officeDocument/2006/relationships/tags" Target="../tags/tag718.xml"/><Relationship Id="rId715" Type="http://schemas.openxmlformats.org/officeDocument/2006/relationships/tags" Target="../tags/tag717.xml"/><Relationship Id="rId714" Type="http://schemas.openxmlformats.org/officeDocument/2006/relationships/tags" Target="../tags/tag716.xml"/><Relationship Id="rId713" Type="http://schemas.openxmlformats.org/officeDocument/2006/relationships/tags" Target="../tags/tag715.xml"/><Relationship Id="rId712" Type="http://schemas.openxmlformats.org/officeDocument/2006/relationships/tags" Target="../tags/tag714.xml"/><Relationship Id="rId711" Type="http://schemas.openxmlformats.org/officeDocument/2006/relationships/tags" Target="../tags/tag713.xml"/><Relationship Id="rId710" Type="http://schemas.openxmlformats.org/officeDocument/2006/relationships/tags" Target="../tags/tag712.xml"/><Relationship Id="rId71" Type="http://schemas.openxmlformats.org/officeDocument/2006/relationships/tags" Target="../tags/tag73.xml"/><Relationship Id="rId709" Type="http://schemas.openxmlformats.org/officeDocument/2006/relationships/tags" Target="../tags/tag711.xml"/><Relationship Id="rId708" Type="http://schemas.openxmlformats.org/officeDocument/2006/relationships/tags" Target="../tags/tag710.xml"/><Relationship Id="rId707" Type="http://schemas.openxmlformats.org/officeDocument/2006/relationships/tags" Target="../tags/tag709.xml"/><Relationship Id="rId706" Type="http://schemas.openxmlformats.org/officeDocument/2006/relationships/tags" Target="../tags/tag708.xml"/><Relationship Id="rId705" Type="http://schemas.openxmlformats.org/officeDocument/2006/relationships/tags" Target="../tags/tag707.xml"/><Relationship Id="rId704" Type="http://schemas.openxmlformats.org/officeDocument/2006/relationships/tags" Target="../tags/tag706.xml"/><Relationship Id="rId703" Type="http://schemas.openxmlformats.org/officeDocument/2006/relationships/tags" Target="../tags/tag705.xml"/><Relationship Id="rId702" Type="http://schemas.openxmlformats.org/officeDocument/2006/relationships/tags" Target="../tags/tag704.xml"/><Relationship Id="rId701" Type="http://schemas.openxmlformats.org/officeDocument/2006/relationships/tags" Target="../tags/tag703.xml"/><Relationship Id="rId700" Type="http://schemas.openxmlformats.org/officeDocument/2006/relationships/tags" Target="../tags/tag702.xml"/><Relationship Id="rId70" Type="http://schemas.openxmlformats.org/officeDocument/2006/relationships/tags" Target="../tags/tag72.xml"/><Relationship Id="rId7" Type="http://schemas.openxmlformats.org/officeDocument/2006/relationships/tags" Target="../tags/tag9.xml"/><Relationship Id="rId699" Type="http://schemas.openxmlformats.org/officeDocument/2006/relationships/tags" Target="../tags/tag701.xml"/><Relationship Id="rId698" Type="http://schemas.openxmlformats.org/officeDocument/2006/relationships/tags" Target="../tags/tag700.xml"/><Relationship Id="rId697" Type="http://schemas.openxmlformats.org/officeDocument/2006/relationships/tags" Target="../tags/tag699.xml"/><Relationship Id="rId696" Type="http://schemas.openxmlformats.org/officeDocument/2006/relationships/tags" Target="../tags/tag698.xml"/><Relationship Id="rId695" Type="http://schemas.openxmlformats.org/officeDocument/2006/relationships/tags" Target="../tags/tag697.xml"/><Relationship Id="rId694" Type="http://schemas.openxmlformats.org/officeDocument/2006/relationships/tags" Target="../tags/tag696.xml"/><Relationship Id="rId693" Type="http://schemas.openxmlformats.org/officeDocument/2006/relationships/tags" Target="../tags/tag695.xml"/><Relationship Id="rId692" Type="http://schemas.openxmlformats.org/officeDocument/2006/relationships/tags" Target="../tags/tag694.xml"/><Relationship Id="rId691" Type="http://schemas.openxmlformats.org/officeDocument/2006/relationships/tags" Target="../tags/tag693.xml"/><Relationship Id="rId690" Type="http://schemas.openxmlformats.org/officeDocument/2006/relationships/tags" Target="../tags/tag692.xml"/><Relationship Id="rId69" Type="http://schemas.openxmlformats.org/officeDocument/2006/relationships/tags" Target="../tags/tag71.xml"/><Relationship Id="rId689" Type="http://schemas.openxmlformats.org/officeDocument/2006/relationships/tags" Target="../tags/tag691.xml"/><Relationship Id="rId688" Type="http://schemas.openxmlformats.org/officeDocument/2006/relationships/tags" Target="../tags/tag690.xml"/><Relationship Id="rId687" Type="http://schemas.openxmlformats.org/officeDocument/2006/relationships/tags" Target="../tags/tag689.xml"/><Relationship Id="rId686" Type="http://schemas.openxmlformats.org/officeDocument/2006/relationships/tags" Target="../tags/tag688.xml"/><Relationship Id="rId685" Type="http://schemas.openxmlformats.org/officeDocument/2006/relationships/tags" Target="../tags/tag687.xml"/><Relationship Id="rId684" Type="http://schemas.openxmlformats.org/officeDocument/2006/relationships/tags" Target="../tags/tag686.xml"/><Relationship Id="rId683" Type="http://schemas.openxmlformats.org/officeDocument/2006/relationships/tags" Target="../tags/tag685.xml"/><Relationship Id="rId682" Type="http://schemas.openxmlformats.org/officeDocument/2006/relationships/tags" Target="../tags/tag684.xml"/><Relationship Id="rId681" Type="http://schemas.openxmlformats.org/officeDocument/2006/relationships/tags" Target="../tags/tag683.xml"/><Relationship Id="rId680" Type="http://schemas.openxmlformats.org/officeDocument/2006/relationships/tags" Target="../tags/tag682.xml"/><Relationship Id="rId68" Type="http://schemas.openxmlformats.org/officeDocument/2006/relationships/tags" Target="../tags/tag70.xml"/><Relationship Id="rId679" Type="http://schemas.openxmlformats.org/officeDocument/2006/relationships/tags" Target="../tags/tag681.xml"/><Relationship Id="rId678" Type="http://schemas.openxmlformats.org/officeDocument/2006/relationships/tags" Target="../tags/tag680.xml"/><Relationship Id="rId677" Type="http://schemas.openxmlformats.org/officeDocument/2006/relationships/tags" Target="../tags/tag679.xml"/><Relationship Id="rId676" Type="http://schemas.openxmlformats.org/officeDocument/2006/relationships/tags" Target="../tags/tag678.xml"/><Relationship Id="rId675" Type="http://schemas.openxmlformats.org/officeDocument/2006/relationships/tags" Target="../tags/tag677.xml"/><Relationship Id="rId674" Type="http://schemas.openxmlformats.org/officeDocument/2006/relationships/tags" Target="../tags/tag676.xml"/><Relationship Id="rId673" Type="http://schemas.openxmlformats.org/officeDocument/2006/relationships/tags" Target="../tags/tag675.xml"/><Relationship Id="rId672" Type="http://schemas.openxmlformats.org/officeDocument/2006/relationships/tags" Target="../tags/tag674.xml"/><Relationship Id="rId671" Type="http://schemas.openxmlformats.org/officeDocument/2006/relationships/tags" Target="../tags/tag673.xml"/><Relationship Id="rId670" Type="http://schemas.openxmlformats.org/officeDocument/2006/relationships/tags" Target="../tags/tag672.xml"/><Relationship Id="rId67" Type="http://schemas.openxmlformats.org/officeDocument/2006/relationships/tags" Target="../tags/tag69.xml"/><Relationship Id="rId669" Type="http://schemas.openxmlformats.org/officeDocument/2006/relationships/tags" Target="../tags/tag671.xml"/><Relationship Id="rId668" Type="http://schemas.openxmlformats.org/officeDocument/2006/relationships/tags" Target="../tags/tag670.xml"/><Relationship Id="rId667" Type="http://schemas.openxmlformats.org/officeDocument/2006/relationships/tags" Target="../tags/tag669.xml"/><Relationship Id="rId666" Type="http://schemas.openxmlformats.org/officeDocument/2006/relationships/tags" Target="../tags/tag668.xml"/><Relationship Id="rId665" Type="http://schemas.openxmlformats.org/officeDocument/2006/relationships/tags" Target="../tags/tag667.xml"/><Relationship Id="rId664" Type="http://schemas.openxmlformats.org/officeDocument/2006/relationships/tags" Target="../tags/tag666.xml"/><Relationship Id="rId663" Type="http://schemas.openxmlformats.org/officeDocument/2006/relationships/tags" Target="../tags/tag665.xml"/><Relationship Id="rId662" Type="http://schemas.openxmlformats.org/officeDocument/2006/relationships/tags" Target="../tags/tag664.xml"/><Relationship Id="rId661" Type="http://schemas.openxmlformats.org/officeDocument/2006/relationships/tags" Target="../tags/tag663.xml"/><Relationship Id="rId660" Type="http://schemas.openxmlformats.org/officeDocument/2006/relationships/tags" Target="../tags/tag662.xml"/><Relationship Id="rId66" Type="http://schemas.openxmlformats.org/officeDocument/2006/relationships/tags" Target="../tags/tag68.xml"/><Relationship Id="rId659" Type="http://schemas.openxmlformats.org/officeDocument/2006/relationships/tags" Target="../tags/tag661.xml"/><Relationship Id="rId658" Type="http://schemas.openxmlformats.org/officeDocument/2006/relationships/tags" Target="../tags/tag660.xml"/><Relationship Id="rId657" Type="http://schemas.openxmlformats.org/officeDocument/2006/relationships/tags" Target="../tags/tag659.xml"/><Relationship Id="rId656" Type="http://schemas.openxmlformats.org/officeDocument/2006/relationships/tags" Target="../tags/tag658.xml"/><Relationship Id="rId655" Type="http://schemas.openxmlformats.org/officeDocument/2006/relationships/tags" Target="../tags/tag657.xml"/><Relationship Id="rId654" Type="http://schemas.openxmlformats.org/officeDocument/2006/relationships/tags" Target="../tags/tag656.xml"/><Relationship Id="rId653" Type="http://schemas.openxmlformats.org/officeDocument/2006/relationships/tags" Target="../tags/tag655.xml"/><Relationship Id="rId652" Type="http://schemas.openxmlformats.org/officeDocument/2006/relationships/tags" Target="../tags/tag654.xml"/><Relationship Id="rId651" Type="http://schemas.openxmlformats.org/officeDocument/2006/relationships/tags" Target="../tags/tag653.xml"/><Relationship Id="rId650" Type="http://schemas.openxmlformats.org/officeDocument/2006/relationships/tags" Target="../tags/tag652.xml"/><Relationship Id="rId65" Type="http://schemas.openxmlformats.org/officeDocument/2006/relationships/tags" Target="../tags/tag67.xml"/><Relationship Id="rId649" Type="http://schemas.openxmlformats.org/officeDocument/2006/relationships/tags" Target="../tags/tag651.xml"/><Relationship Id="rId648" Type="http://schemas.openxmlformats.org/officeDocument/2006/relationships/tags" Target="../tags/tag650.xml"/><Relationship Id="rId647" Type="http://schemas.openxmlformats.org/officeDocument/2006/relationships/tags" Target="../tags/tag649.xml"/><Relationship Id="rId646" Type="http://schemas.openxmlformats.org/officeDocument/2006/relationships/tags" Target="../tags/tag648.xml"/><Relationship Id="rId645" Type="http://schemas.openxmlformats.org/officeDocument/2006/relationships/tags" Target="../tags/tag647.xml"/><Relationship Id="rId644" Type="http://schemas.openxmlformats.org/officeDocument/2006/relationships/tags" Target="../tags/tag646.xml"/><Relationship Id="rId643" Type="http://schemas.openxmlformats.org/officeDocument/2006/relationships/tags" Target="../tags/tag645.xml"/><Relationship Id="rId642" Type="http://schemas.openxmlformats.org/officeDocument/2006/relationships/tags" Target="../tags/tag644.xml"/><Relationship Id="rId641" Type="http://schemas.openxmlformats.org/officeDocument/2006/relationships/tags" Target="../tags/tag643.xml"/><Relationship Id="rId640" Type="http://schemas.openxmlformats.org/officeDocument/2006/relationships/tags" Target="../tags/tag642.xml"/><Relationship Id="rId64" Type="http://schemas.openxmlformats.org/officeDocument/2006/relationships/tags" Target="../tags/tag66.xml"/><Relationship Id="rId639" Type="http://schemas.openxmlformats.org/officeDocument/2006/relationships/tags" Target="../tags/tag641.xml"/><Relationship Id="rId638" Type="http://schemas.openxmlformats.org/officeDocument/2006/relationships/tags" Target="../tags/tag640.xml"/><Relationship Id="rId637" Type="http://schemas.openxmlformats.org/officeDocument/2006/relationships/tags" Target="../tags/tag639.xml"/><Relationship Id="rId636" Type="http://schemas.openxmlformats.org/officeDocument/2006/relationships/tags" Target="../tags/tag638.xml"/><Relationship Id="rId635" Type="http://schemas.openxmlformats.org/officeDocument/2006/relationships/tags" Target="../tags/tag637.xml"/><Relationship Id="rId634" Type="http://schemas.openxmlformats.org/officeDocument/2006/relationships/tags" Target="../tags/tag636.xml"/><Relationship Id="rId633" Type="http://schemas.openxmlformats.org/officeDocument/2006/relationships/tags" Target="../tags/tag635.xml"/><Relationship Id="rId632" Type="http://schemas.openxmlformats.org/officeDocument/2006/relationships/tags" Target="../tags/tag634.xml"/><Relationship Id="rId631" Type="http://schemas.openxmlformats.org/officeDocument/2006/relationships/tags" Target="../tags/tag633.xml"/><Relationship Id="rId630" Type="http://schemas.openxmlformats.org/officeDocument/2006/relationships/tags" Target="../tags/tag632.xml"/><Relationship Id="rId63" Type="http://schemas.openxmlformats.org/officeDocument/2006/relationships/tags" Target="../tags/tag65.xml"/><Relationship Id="rId629" Type="http://schemas.openxmlformats.org/officeDocument/2006/relationships/tags" Target="../tags/tag631.xml"/><Relationship Id="rId628" Type="http://schemas.openxmlformats.org/officeDocument/2006/relationships/tags" Target="../tags/tag630.xml"/><Relationship Id="rId627" Type="http://schemas.openxmlformats.org/officeDocument/2006/relationships/tags" Target="../tags/tag629.xml"/><Relationship Id="rId626" Type="http://schemas.openxmlformats.org/officeDocument/2006/relationships/tags" Target="../tags/tag628.xml"/><Relationship Id="rId625" Type="http://schemas.openxmlformats.org/officeDocument/2006/relationships/tags" Target="../tags/tag627.xml"/><Relationship Id="rId624" Type="http://schemas.openxmlformats.org/officeDocument/2006/relationships/tags" Target="../tags/tag626.xml"/><Relationship Id="rId623" Type="http://schemas.openxmlformats.org/officeDocument/2006/relationships/tags" Target="../tags/tag625.xml"/><Relationship Id="rId622" Type="http://schemas.openxmlformats.org/officeDocument/2006/relationships/tags" Target="../tags/tag624.xml"/><Relationship Id="rId621" Type="http://schemas.openxmlformats.org/officeDocument/2006/relationships/tags" Target="../tags/tag623.xml"/><Relationship Id="rId620" Type="http://schemas.openxmlformats.org/officeDocument/2006/relationships/tags" Target="../tags/tag622.xml"/><Relationship Id="rId62" Type="http://schemas.openxmlformats.org/officeDocument/2006/relationships/tags" Target="../tags/tag64.xml"/><Relationship Id="rId619" Type="http://schemas.openxmlformats.org/officeDocument/2006/relationships/tags" Target="../tags/tag621.xml"/><Relationship Id="rId618" Type="http://schemas.openxmlformats.org/officeDocument/2006/relationships/tags" Target="../tags/tag620.xml"/><Relationship Id="rId617" Type="http://schemas.openxmlformats.org/officeDocument/2006/relationships/tags" Target="../tags/tag619.xml"/><Relationship Id="rId616" Type="http://schemas.openxmlformats.org/officeDocument/2006/relationships/tags" Target="../tags/tag618.xml"/><Relationship Id="rId615" Type="http://schemas.openxmlformats.org/officeDocument/2006/relationships/tags" Target="../tags/tag617.xml"/><Relationship Id="rId614" Type="http://schemas.openxmlformats.org/officeDocument/2006/relationships/tags" Target="../tags/tag616.xml"/><Relationship Id="rId613" Type="http://schemas.openxmlformats.org/officeDocument/2006/relationships/tags" Target="../tags/tag615.xml"/><Relationship Id="rId612" Type="http://schemas.openxmlformats.org/officeDocument/2006/relationships/tags" Target="../tags/tag614.xml"/><Relationship Id="rId611" Type="http://schemas.openxmlformats.org/officeDocument/2006/relationships/tags" Target="../tags/tag613.xml"/><Relationship Id="rId610" Type="http://schemas.openxmlformats.org/officeDocument/2006/relationships/tags" Target="../tags/tag612.xml"/><Relationship Id="rId61" Type="http://schemas.openxmlformats.org/officeDocument/2006/relationships/tags" Target="../tags/tag63.xml"/><Relationship Id="rId609" Type="http://schemas.openxmlformats.org/officeDocument/2006/relationships/tags" Target="../tags/tag611.xml"/><Relationship Id="rId608" Type="http://schemas.openxmlformats.org/officeDocument/2006/relationships/tags" Target="../tags/tag610.xml"/><Relationship Id="rId607" Type="http://schemas.openxmlformats.org/officeDocument/2006/relationships/tags" Target="../tags/tag609.xml"/><Relationship Id="rId606" Type="http://schemas.openxmlformats.org/officeDocument/2006/relationships/tags" Target="../tags/tag608.xml"/><Relationship Id="rId605" Type="http://schemas.openxmlformats.org/officeDocument/2006/relationships/tags" Target="../tags/tag607.xml"/><Relationship Id="rId604" Type="http://schemas.openxmlformats.org/officeDocument/2006/relationships/tags" Target="../tags/tag606.xml"/><Relationship Id="rId603" Type="http://schemas.openxmlformats.org/officeDocument/2006/relationships/tags" Target="../tags/tag605.xml"/><Relationship Id="rId602" Type="http://schemas.openxmlformats.org/officeDocument/2006/relationships/tags" Target="../tags/tag604.xml"/><Relationship Id="rId601" Type="http://schemas.openxmlformats.org/officeDocument/2006/relationships/tags" Target="../tags/tag603.xml"/><Relationship Id="rId600" Type="http://schemas.openxmlformats.org/officeDocument/2006/relationships/tags" Target="../tags/tag602.xml"/><Relationship Id="rId60" Type="http://schemas.openxmlformats.org/officeDocument/2006/relationships/tags" Target="../tags/tag62.xml"/><Relationship Id="rId6" Type="http://schemas.openxmlformats.org/officeDocument/2006/relationships/tags" Target="../tags/tag8.xml"/><Relationship Id="rId599" Type="http://schemas.openxmlformats.org/officeDocument/2006/relationships/tags" Target="../tags/tag601.xml"/><Relationship Id="rId598" Type="http://schemas.openxmlformats.org/officeDocument/2006/relationships/tags" Target="../tags/tag600.xml"/><Relationship Id="rId597" Type="http://schemas.openxmlformats.org/officeDocument/2006/relationships/tags" Target="../tags/tag599.xml"/><Relationship Id="rId596" Type="http://schemas.openxmlformats.org/officeDocument/2006/relationships/tags" Target="../tags/tag598.xml"/><Relationship Id="rId595" Type="http://schemas.openxmlformats.org/officeDocument/2006/relationships/tags" Target="../tags/tag597.xml"/><Relationship Id="rId594" Type="http://schemas.openxmlformats.org/officeDocument/2006/relationships/tags" Target="../tags/tag596.xml"/><Relationship Id="rId593" Type="http://schemas.openxmlformats.org/officeDocument/2006/relationships/tags" Target="../tags/tag595.xml"/><Relationship Id="rId592" Type="http://schemas.openxmlformats.org/officeDocument/2006/relationships/tags" Target="../tags/tag594.xml"/><Relationship Id="rId591" Type="http://schemas.openxmlformats.org/officeDocument/2006/relationships/tags" Target="../tags/tag593.xml"/><Relationship Id="rId590" Type="http://schemas.openxmlformats.org/officeDocument/2006/relationships/tags" Target="../tags/tag592.xml"/><Relationship Id="rId59" Type="http://schemas.openxmlformats.org/officeDocument/2006/relationships/tags" Target="../tags/tag61.xml"/><Relationship Id="rId589" Type="http://schemas.openxmlformats.org/officeDocument/2006/relationships/tags" Target="../tags/tag591.xml"/><Relationship Id="rId588" Type="http://schemas.openxmlformats.org/officeDocument/2006/relationships/tags" Target="../tags/tag590.xml"/><Relationship Id="rId587" Type="http://schemas.openxmlformats.org/officeDocument/2006/relationships/tags" Target="../tags/tag589.xml"/><Relationship Id="rId586" Type="http://schemas.openxmlformats.org/officeDocument/2006/relationships/tags" Target="../tags/tag588.xml"/><Relationship Id="rId585" Type="http://schemas.openxmlformats.org/officeDocument/2006/relationships/tags" Target="../tags/tag587.xml"/><Relationship Id="rId584" Type="http://schemas.openxmlformats.org/officeDocument/2006/relationships/tags" Target="../tags/tag586.xml"/><Relationship Id="rId583" Type="http://schemas.openxmlformats.org/officeDocument/2006/relationships/tags" Target="../tags/tag585.xml"/><Relationship Id="rId582" Type="http://schemas.openxmlformats.org/officeDocument/2006/relationships/tags" Target="../tags/tag584.xml"/><Relationship Id="rId581" Type="http://schemas.openxmlformats.org/officeDocument/2006/relationships/tags" Target="../tags/tag583.xml"/><Relationship Id="rId580" Type="http://schemas.openxmlformats.org/officeDocument/2006/relationships/tags" Target="../tags/tag582.xml"/><Relationship Id="rId58" Type="http://schemas.openxmlformats.org/officeDocument/2006/relationships/tags" Target="../tags/tag60.xml"/><Relationship Id="rId579" Type="http://schemas.openxmlformats.org/officeDocument/2006/relationships/tags" Target="../tags/tag581.xml"/><Relationship Id="rId578" Type="http://schemas.openxmlformats.org/officeDocument/2006/relationships/tags" Target="../tags/tag580.xml"/><Relationship Id="rId577" Type="http://schemas.openxmlformats.org/officeDocument/2006/relationships/tags" Target="../tags/tag579.xml"/><Relationship Id="rId576" Type="http://schemas.openxmlformats.org/officeDocument/2006/relationships/tags" Target="../tags/tag578.xml"/><Relationship Id="rId575" Type="http://schemas.openxmlformats.org/officeDocument/2006/relationships/tags" Target="../tags/tag577.xml"/><Relationship Id="rId574" Type="http://schemas.openxmlformats.org/officeDocument/2006/relationships/tags" Target="../tags/tag576.xml"/><Relationship Id="rId573" Type="http://schemas.openxmlformats.org/officeDocument/2006/relationships/tags" Target="../tags/tag575.xml"/><Relationship Id="rId572" Type="http://schemas.openxmlformats.org/officeDocument/2006/relationships/tags" Target="../tags/tag574.xml"/><Relationship Id="rId571" Type="http://schemas.openxmlformats.org/officeDocument/2006/relationships/tags" Target="../tags/tag573.xml"/><Relationship Id="rId570" Type="http://schemas.openxmlformats.org/officeDocument/2006/relationships/tags" Target="../tags/tag572.xml"/><Relationship Id="rId57" Type="http://schemas.openxmlformats.org/officeDocument/2006/relationships/tags" Target="../tags/tag59.xml"/><Relationship Id="rId569" Type="http://schemas.openxmlformats.org/officeDocument/2006/relationships/tags" Target="../tags/tag571.xml"/><Relationship Id="rId568" Type="http://schemas.openxmlformats.org/officeDocument/2006/relationships/tags" Target="../tags/tag570.xml"/><Relationship Id="rId567" Type="http://schemas.openxmlformats.org/officeDocument/2006/relationships/tags" Target="../tags/tag569.xml"/><Relationship Id="rId566" Type="http://schemas.openxmlformats.org/officeDocument/2006/relationships/tags" Target="../tags/tag568.xml"/><Relationship Id="rId565" Type="http://schemas.openxmlformats.org/officeDocument/2006/relationships/tags" Target="../tags/tag567.xml"/><Relationship Id="rId564" Type="http://schemas.openxmlformats.org/officeDocument/2006/relationships/tags" Target="../tags/tag566.xml"/><Relationship Id="rId563" Type="http://schemas.openxmlformats.org/officeDocument/2006/relationships/tags" Target="../tags/tag565.xml"/><Relationship Id="rId562" Type="http://schemas.openxmlformats.org/officeDocument/2006/relationships/tags" Target="../tags/tag564.xml"/><Relationship Id="rId561" Type="http://schemas.openxmlformats.org/officeDocument/2006/relationships/tags" Target="../tags/tag563.xml"/><Relationship Id="rId560" Type="http://schemas.openxmlformats.org/officeDocument/2006/relationships/tags" Target="../tags/tag562.xml"/><Relationship Id="rId56" Type="http://schemas.openxmlformats.org/officeDocument/2006/relationships/tags" Target="../tags/tag58.xml"/><Relationship Id="rId559" Type="http://schemas.openxmlformats.org/officeDocument/2006/relationships/tags" Target="../tags/tag561.xml"/><Relationship Id="rId558" Type="http://schemas.openxmlformats.org/officeDocument/2006/relationships/tags" Target="../tags/tag560.xml"/><Relationship Id="rId557" Type="http://schemas.openxmlformats.org/officeDocument/2006/relationships/tags" Target="../tags/tag559.xml"/><Relationship Id="rId556" Type="http://schemas.openxmlformats.org/officeDocument/2006/relationships/tags" Target="../tags/tag558.xml"/><Relationship Id="rId555" Type="http://schemas.openxmlformats.org/officeDocument/2006/relationships/tags" Target="../tags/tag557.xml"/><Relationship Id="rId554" Type="http://schemas.openxmlformats.org/officeDocument/2006/relationships/tags" Target="../tags/tag556.xml"/><Relationship Id="rId553" Type="http://schemas.openxmlformats.org/officeDocument/2006/relationships/tags" Target="../tags/tag555.xml"/><Relationship Id="rId552" Type="http://schemas.openxmlformats.org/officeDocument/2006/relationships/tags" Target="../tags/tag554.xml"/><Relationship Id="rId551" Type="http://schemas.openxmlformats.org/officeDocument/2006/relationships/tags" Target="../tags/tag553.xml"/><Relationship Id="rId550" Type="http://schemas.openxmlformats.org/officeDocument/2006/relationships/tags" Target="../tags/tag552.xml"/><Relationship Id="rId55" Type="http://schemas.openxmlformats.org/officeDocument/2006/relationships/tags" Target="../tags/tag57.xml"/><Relationship Id="rId549" Type="http://schemas.openxmlformats.org/officeDocument/2006/relationships/tags" Target="../tags/tag551.xml"/><Relationship Id="rId548" Type="http://schemas.openxmlformats.org/officeDocument/2006/relationships/tags" Target="../tags/tag550.xml"/><Relationship Id="rId547" Type="http://schemas.openxmlformats.org/officeDocument/2006/relationships/tags" Target="../tags/tag549.xml"/><Relationship Id="rId546" Type="http://schemas.openxmlformats.org/officeDocument/2006/relationships/tags" Target="../tags/tag548.xml"/><Relationship Id="rId545" Type="http://schemas.openxmlformats.org/officeDocument/2006/relationships/tags" Target="../tags/tag547.xml"/><Relationship Id="rId544" Type="http://schemas.openxmlformats.org/officeDocument/2006/relationships/tags" Target="../tags/tag546.xml"/><Relationship Id="rId543" Type="http://schemas.openxmlformats.org/officeDocument/2006/relationships/tags" Target="../tags/tag545.xml"/><Relationship Id="rId542" Type="http://schemas.openxmlformats.org/officeDocument/2006/relationships/tags" Target="../tags/tag544.xml"/><Relationship Id="rId541" Type="http://schemas.openxmlformats.org/officeDocument/2006/relationships/tags" Target="../tags/tag543.xml"/><Relationship Id="rId540" Type="http://schemas.openxmlformats.org/officeDocument/2006/relationships/tags" Target="../tags/tag542.xml"/><Relationship Id="rId54" Type="http://schemas.openxmlformats.org/officeDocument/2006/relationships/tags" Target="../tags/tag56.xml"/><Relationship Id="rId539" Type="http://schemas.openxmlformats.org/officeDocument/2006/relationships/tags" Target="../tags/tag541.xml"/><Relationship Id="rId538" Type="http://schemas.openxmlformats.org/officeDocument/2006/relationships/tags" Target="../tags/tag540.xml"/><Relationship Id="rId537" Type="http://schemas.openxmlformats.org/officeDocument/2006/relationships/tags" Target="../tags/tag539.xml"/><Relationship Id="rId536" Type="http://schemas.openxmlformats.org/officeDocument/2006/relationships/tags" Target="../tags/tag538.xml"/><Relationship Id="rId535" Type="http://schemas.openxmlformats.org/officeDocument/2006/relationships/tags" Target="../tags/tag537.xml"/><Relationship Id="rId534" Type="http://schemas.openxmlformats.org/officeDocument/2006/relationships/tags" Target="../tags/tag536.xml"/><Relationship Id="rId533" Type="http://schemas.openxmlformats.org/officeDocument/2006/relationships/tags" Target="../tags/tag535.xml"/><Relationship Id="rId532" Type="http://schemas.openxmlformats.org/officeDocument/2006/relationships/tags" Target="../tags/tag534.xml"/><Relationship Id="rId531" Type="http://schemas.openxmlformats.org/officeDocument/2006/relationships/tags" Target="../tags/tag533.xml"/><Relationship Id="rId530" Type="http://schemas.openxmlformats.org/officeDocument/2006/relationships/tags" Target="../tags/tag532.xml"/><Relationship Id="rId53" Type="http://schemas.openxmlformats.org/officeDocument/2006/relationships/tags" Target="../tags/tag55.xml"/><Relationship Id="rId529" Type="http://schemas.openxmlformats.org/officeDocument/2006/relationships/tags" Target="../tags/tag531.xml"/><Relationship Id="rId528" Type="http://schemas.openxmlformats.org/officeDocument/2006/relationships/tags" Target="../tags/tag530.xml"/><Relationship Id="rId527" Type="http://schemas.openxmlformats.org/officeDocument/2006/relationships/tags" Target="../tags/tag529.xml"/><Relationship Id="rId526" Type="http://schemas.openxmlformats.org/officeDocument/2006/relationships/tags" Target="../tags/tag528.xml"/><Relationship Id="rId525" Type="http://schemas.openxmlformats.org/officeDocument/2006/relationships/tags" Target="../tags/tag527.xml"/><Relationship Id="rId524" Type="http://schemas.openxmlformats.org/officeDocument/2006/relationships/tags" Target="../tags/tag526.xml"/><Relationship Id="rId523" Type="http://schemas.openxmlformats.org/officeDocument/2006/relationships/tags" Target="../tags/tag525.xml"/><Relationship Id="rId522" Type="http://schemas.openxmlformats.org/officeDocument/2006/relationships/tags" Target="../tags/tag524.xml"/><Relationship Id="rId521" Type="http://schemas.openxmlformats.org/officeDocument/2006/relationships/tags" Target="../tags/tag523.xml"/><Relationship Id="rId520" Type="http://schemas.openxmlformats.org/officeDocument/2006/relationships/tags" Target="../tags/tag522.xml"/><Relationship Id="rId52" Type="http://schemas.openxmlformats.org/officeDocument/2006/relationships/tags" Target="../tags/tag54.xml"/><Relationship Id="rId519" Type="http://schemas.openxmlformats.org/officeDocument/2006/relationships/tags" Target="../tags/tag521.xml"/><Relationship Id="rId518" Type="http://schemas.openxmlformats.org/officeDocument/2006/relationships/tags" Target="../tags/tag520.xml"/><Relationship Id="rId517" Type="http://schemas.openxmlformats.org/officeDocument/2006/relationships/tags" Target="../tags/tag519.xml"/><Relationship Id="rId516" Type="http://schemas.openxmlformats.org/officeDocument/2006/relationships/tags" Target="../tags/tag518.xml"/><Relationship Id="rId515" Type="http://schemas.openxmlformats.org/officeDocument/2006/relationships/tags" Target="../tags/tag517.xml"/><Relationship Id="rId514" Type="http://schemas.openxmlformats.org/officeDocument/2006/relationships/tags" Target="../tags/tag516.xml"/><Relationship Id="rId513" Type="http://schemas.openxmlformats.org/officeDocument/2006/relationships/tags" Target="../tags/tag515.xml"/><Relationship Id="rId512" Type="http://schemas.openxmlformats.org/officeDocument/2006/relationships/tags" Target="../tags/tag514.xml"/><Relationship Id="rId511" Type="http://schemas.openxmlformats.org/officeDocument/2006/relationships/tags" Target="../tags/tag513.xml"/><Relationship Id="rId510" Type="http://schemas.openxmlformats.org/officeDocument/2006/relationships/tags" Target="../tags/tag512.xml"/><Relationship Id="rId51" Type="http://schemas.openxmlformats.org/officeDocument/2006/relationships/tags" Target="../tags/tag53.xml"/><Relationship Id="rId509" Type="http://schemas.openxmlformats.org/officeDocument/2006/relationships/tags" Target="../tags/tag511.xml"/><Relationship Id="rId508" Type="http://schemas.openxmlformats.org/officeDocument/2006/relationships/tags" Target="../tags/tag510.xml"/><Relationship Id="rId507" Type="http://schemas.openxmlformats.org/officeDocument/2006/relationships/tags" Target="../tags/tag509.xml"/><Relationship Id="rId506" Type="http://schemas.openxmlformats.org/officeDocument/2006/relationships/tags" Target="../tags/tag508.xml"/><Relationship Id="rId505" Type="http://schemas.openxmlformats.org/officeDocument/2006/relationships/tags" Target="../tags/tag507.xml"/><Relationship Id="rId504" Type="http://schemas.openxmlformats.org/officeDocument/2006/relationships/tags" Target="../tags/tag506.xml"/><Relationship Id="rId503" Type="http://schemas.openxmlformats.org/officeDocument/2006/relationships/tags" Target="../tags/tag505.xml"/><Relationship Id="rId502" Type="http://schemas.openxmlformats.org/officeDocument/2006/relationships/tags" Target="../tags/tag504.xml"/><Relationship Id="rId501" Type="http://schemas.openxmlformats.org/officeDocument/2006/relationships/tags" Target="../tags/tag503.xml"/><Relationship Id="rId500" Type="http://schemas.openxmlformats.org/officeDocument/2006/relationships/tags" Target="../tags/tag502.xml"/><Relationship Id="rId50" Type="http://schemas.openxmlformats.org/officeDocument/2006/relationships/tags" Target="../tags/tag52.xml"/><Relationship Id="rId5" Type="http://schemas.openxmlformats.org/officeDocument/2006/relationships/tags" Target="../tags/tag7.xml"/><Relationship Id="rId499" Type="http://schemas.openxmlformats.org/officeDocument/2006/relationships/tags" Target="../tags/tag501.xml"/><Relationship Id="rId498" Type="http://schemas.openxmlformats.org/officeDocument/2006/relationships/tags" Target="../tags/tag500.xml"/><Relationship Id="rId497" Type="http://schemas.openxmlformats.org/officeDocument/2006/relationships/tags" Target="../tags/tag499.xml"/><Relationship Id="rId496" Type="http://schemas.openxmlformats.org/officeDocument/2006/relationships/tags" Target="../tags/tag498.xml"/><Relationship Id="rId495" Type="http://schemas.openxmlformats.org/officeDocument/2006/relationships/tags" Target="../tags/tag497.xml"/><Relationship Id="rId494" Type="http://schemas.openxmlformats.org/officeDocument/2006/relationships/tags" Target="../tags/tag496.xml"/><Relationship Id="rId493" Type="http://schemas.openxmlformats.org/officeDocument/2006/relationships/tags" Target="../tags/tag495.xml"/><Relationship Id="rId492" Type="http://schemas.openxmlformats.org/officeDocument/2006/relationships/tags" Target="../tags/tag494.xml"/><Relationship Id="rId491" Type="http://schemas.openxmlformats.org/officeDocument/2006/relationships/tags" Target="../tags/tag493.xml"/><Relationship Id="rId490" Type="http://schemas.openxmlformats.org/officeDocument/2006/relationships/tags" Target="../tags/tag492.xml"/><Relationship Id="rId49" Type="http://schemas.openxmlformats.org/officeDocument/2006/relationships/tags" Target="../tags/tag51.xml"/><Relationship Id="rId489" Type="http://schemas.openxmlformats.org/officeDocument/2006/relationships/tags" Target="../tags/tag491.xml"/><Relationship Id="rId488" Type="http://schemas.openxmlformats.org/officeDocument/2006/relationships/tags" Target="../tags/tag490.xml"/><Relationship Id="rId487" Type="http://schemas.openxmlformats.org/officeDocument/2006/relationships/tags" Target="../tags/tag489.xml"/><Relationship Id="rId486" Type="http://schemas.openxmlformats.org/officeDocument/2006/relationships/tags" Target="../tags/tag488.xml"/><Relationship Id="rId485" Type="http://schemas.openxmlformats.org/officeDocument/2006/relationships/tags" Target="../tags/tag487.xml"/><Relationship Id="rId484" Type="http://schemas.openxmlformats.org/officeDocument/2006/relationships/tags" Target="../tags/tag486.xml"/><Relationship Id="rId483" Type="http://schemas.openxmlformats.org/officeDocument/2006/relationships/tags" Target="../tags/tag485.xml"/><Relationship Id="rId482" Type="http://schemas.openxmlformats.org/officeDocument/2006/relationships/tags" Target="../tags/tag484.xml"/><Relationship Id="rId481" Type="http://schemas.openxmlformats.org/officeDocument/2006/relationships/tags" Target="../tags/tag483.xml"/><Relationship Id="rId480" Type="http://schemas.openxmlformats.org/officeDocument/2006/relationships/tags" Target="../tags/tag482.xml"/><Relationship Id="rId48" Type="http://schemas.openxmlformats.org/officeDocument/2006/relationships/tags" Target="../tags/tag50.xml"/><Relationship Id="rId479" Type="http://schemas.openxmlformats.org/officeDocument/2006/relationships/tags" Target="../tags/tag481.xml"/><Relationship Id="rId478" Type="http://schemas.openxmlformats.org/officeDocument/2006/relationships/tags" Target="../tags/tag480.xml"/><Relationship Id="rId477" Type="http://schemas.openxmlformats.org/officeDocument/2006/relationships/tags" Target="../tags/tag479.xml"/><Relationship Id="rId476" Type="http://schemas.openxmlformats.org/officeDocument/2006/relationships/tags" Target="../tags/tag478.xml"/><Relationship Id="rId475" Type="http://schemas.openxmlformats.org/officeDocument/2006/relationships/tags" Target="../tags/tag477.xml"/><Relationship Id="rId474" Type="http://schemas.openxmlformats.org/officeDocument/2006/relationships/tags" Target="../tags/tag476.xml"/><Relationship Id="rId473" Type="http://schemas.openxmlformats.org/officeDocument/2006/relationships/tags" Target="../tags/tag475.xml"/><Relationship Id="rId472" Type="http://schemas.openxmlformats.org/officeDocument/2006/relationships/tags" Target="../tags/tag474.xml"/><Relationship Id="rId471" Type="http://schemas.openxmlformats.org/officeDocument/2006/relationships/tags" Target="../tags/tag473.xml"/><Relationship Id="rId470" Type="http://schemas.openxmlformats.org/officeDocument/2006/relationships/tags" Target="../tags/tag472.xml"/><Relationship Id="rId47" Type="http://schemas.openxmlformats.org/officeDocument/2006/relationships/tags" Target="../tags/tag49.xml"/><Relationship Id="rId469" Type="http://schemas.openxmlformats.org/officeDocument/2006/relationships/tags" Target="../tags/tag471.xml"/><Relationship Id="rId468" Type="http://schemas.openxmlformats.org/officeDocument/2006/relationships/tags" Target="../tags/tag470.xml"/><Relationship Id="rId467" Type="http://schemas.openxmlformats.org/officeDocument/2006/relationships/tags" Target="../tags/tag469.xml"/><Relationship Id="rId466" Type="http://schemas.openxmlformats.org/officeDocument/2006/relationships/tags" Target="../tags/tag468.xml"/><Relationship Id="rId465" Type="http://schemas.openxmlformats.org/officeDocument/2006/relationships/tags" Target="../tags/tag467.xml"/><Relationship Id="rId464" Type="http://schemas.openxmlformats.org/officeDocument/2006/relationships/tags" Target="../tags/tag466.xml"/><Relationship Id="rId463" Type="http://schemas.openxmlformats.org/officeDocument/2006/relationships/tags" Target="../tags/tag465.xml"/><Relationship Id="rId462" Type="http://schemas.openxmlformats.org/officeDocument/2006/relationships/tags" Target="../tags/tag464.xml"/><Relationship Id="rId461" Type="http://schemas.openxmlformats.org/officeDocument/2006/relationships/tags" Target="../tags/tag463.xml"/><Relationship Id="rId460" Type="http://schemas.openxmlformats.org/officeDocument/2006/relationships/tags" Target="../tags/tag462.xml"/><Relationship Id="rId46" Type="http://schemas.openxmlformats.org/officeDocument/2006/relationships/tags" Target="../tags/tag48.xml"/><Relationship Id="rId459" Type="http://schemas.openxmlformats.org/officeDocument/2006/relationships/tags" Target="../tags/tag461.xml"/><Relationship Id="rId458" Type="http://schemas.openxmlformats.org/officeDocument/2006/relationships/tags" Target="../tags/tag460.xml"/><Relationship Id="rId457" Type="http://schemas.openxmlformats.org/officeDocument/2006/relationships/tags" Target="../tags/tag459.xml"/><Relationship Id="rId456" Type="http://schemas.openxmlformats.org/officeDocument/2006/relationships/tags" Target="../tags/tag458.xml"/><Relationship Id="rId455" Type="http://schemas.openxmlformats.org/officeDocument/2006/relationships/tags" Target="../tags/tag457.xml"/><Relationship Id="rId454" Type="http://schemas.openxmlformats.org/officeDocument/2006/relationships/tags" Target="../tags/tag456.xml"/><Relationship Id="rId453" Type="http://schemas.openxmlformats.org/officeDocument/2006/relationships/tags" Target="../tags/tag455.xml"/><Relationship Id="rId452" Type="http://schemas.openxmlformats.org/officeDocument/2006/relationships/tags" Target="../tags/tag454.xml"/><Relationship Id="rId451" Type="http://schemas.openxmlformats.org/officeDocument/2006/relationships/tags" Target="../tags/tag453.xml"/><Relationship Id="rId450" Type="http://schemas.openxmlformats.org/officeDocument/2006/relationships/tags" Target="../tags/tag452.xml"/><Relationship Id="rId45" Type="http://schemas.openxmlformats.org/officeDocument/2006/relationships/tags" Target="../tags/tag47.xml"/><Relationship Id="rId449" Type="http://schemas.openxmlformats.org/officeDocument/2006/relationships/tags" Target="../tags/tag451.xml"/><Relationship Id="rId448" Type="http://schemas.openxmlformats.org/officeDocument/2006/relationships/tags" Target="../tags/tag450.xml"/><Relationship Id="rId447" Type="http://schemas.openxmlformats.org/officeDocument/2006/relationships/tags" Target="../tags/tag449.xml"/><Relationship Id="rId446" Type="http://schemas.openxmlformats.org/officeDocument/2006/relationships/tags" Target="../tags/tag448.xml"/><Relationship Id="rId445" Type="http://schemas.openxmlformats.org/officeDocument/2006/relationships/tags" Target="../tags/tag447.xml"/><Relationship Id="rId444" Type="http://schemas.openxmlformats.org/officeDocument/2006/relationships/tags" Target="../tags/tag446.xml"/><Relationship Id="rId443" Type="http://schemas.openxmlformats.org/officeDocument/2006/relationships/tags" Target="../tags/tag445.xml"/><Relationship Id="rId442" Type="http://schemas.openxmlformats.org/officeDocument/2006/relationships/tags" Target="../tags/tag444.xml"/><Relationship Id="rId441" Type="http://schemas.openxmlformats.org/officeDocument/2006/relationships/tags" Target="../tags/tag443.xml"/><Relationship Id="rId440" Type="http://schemas.openxmlformats.org/officeDocument/2006/relationships/tags" Target="../tags/tag442.xml"/><Relationship Id="rId44" Type="http://schemas.openxmlformats.org/officeDocument/2006/relationships/tags" Target="../tags/tag46.xml"/><Relationship Id="rId439" Type="http://schemas.openxmlformats.org/officeDocument/2006/relationships/tags" Target="../tags/tag441.xml"/><Relationship Id="rId438" Type="http://schemas.openxmlformats.org/officeDocument/2006/relationships/tags" Target="../tags/tag440.xml"/><Relationship Id="rId437" Type="http://schemas.openxmlformats.org/officeDocument/2006/relationships/tags" Target="../tags/tag439.xml"/><Relationship Id="rId436" Type="http://schemas.openxmlformats.org/officeDocument/2006/relationships/tags" Target="../tags/tag438.xml"/><Relationship Id="rId435" Type="http://schemas.openxmlformats.org/officeDocument/2006/relationships/tags" Target="../tags/tag437.xml"/><Relationship Id="rId434" Type="http://schemas.openxmlformats.org/officeDocument/2006/relationships/tags" Target="../tags/tag436.xml"/><Relationship Id="rId433" Type="http://schemas.openxmlformats.org/officeDocument/2006/relationships/tags" Target="../tags/tag435.xml"/><Relationship Id="rId432" Type="http://schemas.openxmlformats.org/officeDocument/2006/relationships/tags" Target="../tags/tag434.xml"/><Relationship Id="rId431" Type="http://schemas.openxmlformats.org/officeDocument/2006/relationships/tags" Target="../tags/tag433.xml"/><Relationship Id="rId430" Type="http://schemas.openxmlformats.org/officeDocument/2006/relationships/tags" Target="../tags/tag432.xml"/><Relationship Id="rId43" Type="http://schemas.openxmlformats.org/officeDocument/2006/relationships/tags" Target="../tags/tag45.xml"/><Relationship Id="rId429" Type="http://schemas.openxmlformats.org/officeDocument/2006/relationships/tags" Target="../tags/tag431.xml"/><Relationship Id="rId428" Type="http://schemas.openxmlformats.org/officeDocument/2006/relationships/tags" Target="../tags/tag430.xml"/><Relationship Id="rId427" Type="http://schemas.openxmlformats.org/officeDocument/2006/relationships/tags" Target="../tags/tag429.xml"/><Relationship Id="rId426" Type="http://schemas.openxmlformats.org/officeDocument/2006/relationships/tags" Target="../tags/tag428.xml"/><Relationship Id="rId425" Type="http://schemas.openxmlformats.org/officeDocument/2006/relationships/tags" Target="../tags/tag427.xml"/><Relationship Id="rId424" Type="http://schemas.openxmlformats.org/officeDocument/2006/relationships/tags" Target="../tags/tag426.xml"/><Relationship Id="rId423" Type="http://schemas.openxmlformats.org/officeDocument/2006/relationships/tags" Target="../tags/tag425.xml"/><Relationship Id="rId422" Type="http://schemas.openxmlformats.org/officeDocument/2006/relationships/tags" Target="../tags/tag424.xml"/><Relationship Id="rId421" Type="http://schemas.openxmlformats.org/officeDocument/2006/relationships/tags" Target="../tags/tag423.xml"/><Relationship Id="rId420" Type="http://schemas.openxmlformats.org/officeDocument/2006/relationships/tags" Target="../tags/tag422.xml"/><Relationship Id="rId42" Type="http://schemas.openxmlformats.org/officeDocument/2006/relationships/tags" Target="../tags/tag44.xml"/><Relationship Id="rId419" Type="http://schemas.openxmlformats.org/officeDocument/2006/relationships/tags" Target="../tags/tag421.xml"/><Relationship Id="rId418" Type="http://schemas.openxmlformats.org/officeDocument/2006/relationships/tags" Target="../tags/tag420.xml"/><Relationship Id="rId417" Type="http://schemas.openxmlformats.org/officeDocument/2006/relationships/tags" Target="../tags/tag419.xml"/><Relationship Id="rId416" Type="http://schemas.openxmlformats.org/officeDocument/2006/relationships/tags" Target="../tags/tag418.xml"/><Relationship Id="rId415" Type="http://schemas.openxmlformats.org/officeDocument/2006/relationships/tags" Target="../tags/tag417.xml"/><Relationship Id="rId414" Type="http://schemas.openxmlformats.org/officeDocument/2006/relationships/tags" Target="../tags/tag416.xml"/><Relationship Id="rId413" Type="http://schemas.openxmlformats.org/officeDocument/2006/relationships/tags" Target="../tags/tag415.xml"/><Relationship Id="rId412" Type="http://schemas.openxmlformats.org/officeDocument/2006/relationships/tags" Target="../tags/tag414.xml"/><Relationship Id="rId411" Type="http://schemas.openxmlformats.org/officeDocument/2006/relationships/tags" Target="../tags/tag413.xml"/><Relationship Id="rId410" Type="http://schemas.openxmlformats.org/officeDocument/2006/relationships/tags" Target="../tags/tag412.xml"/><Relationship Id="rId41" Type="http://schemas.openxmlformats.org/officeDocument/2006/relationships/tags" Target="../tags/tag43.xml"/><Relationship Id="rId409" Type="http://schemas.openxmlformats.org/officeDocument/2006/relationships/tags" Target="../tags/tag411.xml"/><Relationship Id="rId408" Type="http://schemas.openxmlformats.org/officeDocument/2006/relationships/tags" Target="../tags/tag410.xml"/><Relationship Id="rId407" Type="http://schemas.openxmlformats.org/officeDocument/2006/relationships/tags" Target="../tags/tag409.xml"/><Relationship Id="rId406" Type="http://schemas.openxmlformats.org/officeDocument/2006/relationships/tags" Target="../tags/tag408.xml"/><Relationship Id="rId405" Type="http://schemas.openxmlformats.org/officeDocument/2006/relationships/tags" Target="../tags/tag407.xml"/><Relationship Id="rId404" Type="http://schemas.openxmlformats.org/officeDocument/2006/relationships/tags" Target="../tags/tag406.xml"/><Relationship Id="rId403" Type="http://schemas.openxmlformats.org/officeDocument/2006/relationships/tags" Target="../tags/tag405.xml"/><Relationship Id="rId402" Type="http://schemas.openxmlformats.org/officeDocument/2006/relationships/tags" Target="../tags/tag404.xml"/><Relationship Id="rId401" Type="http://schemas.openxmlformats.org/officeDocument/2006/relationships/tags" Target="../tags/tag403.xml"/><Relationship Id="rId400" Type="http://schemas.openxmlformats.org/officeDocument/2006/relationships/tags" Target="../tags/tag402.xml"/><Relationship Id="rId40" Type="http://schemas.openxmlformats.org/officeDocument/2006/relationships/tags" Target="../tags/tag42.xml"/><Relationship Id="rId4" Type="http://schemas.openxmlformats.org/officeDocument/2006/relationships/tags" Target="../tags/tag6.xml"/><Relationship Id="rId399" Type="http://schemas.openxmlformats.org/officeDocument/2006/relationships/tags" Target="../tags/tag401.xml"/><Relationship Id="rId398" Type="http://schemas.openxmlformats.org/officeDocument/2006/relationships/tags" Target="../tags/tag400.xml"/><Relationship Id="rId397" Type="http://schemas.openxmlformats.org/officeDocument/2006/relationships/tags" Target="../tags/tag399.xml"/><Relationship Id="rId396" Type="http://schemas.openxmlformats.org/officeDocument/2006/relationships/tags" Target="../tags/tag398.xml"/><Relationship Id="rId395" Type="http://schemas.openxmlformats.org/officeDocument/2006/relationships/tags" Target="../tags/tag397.xml"/><Relationship Id="rId394" Type="http://schemas.openxmlformats.org/officeDocument/2006/relationships/tags" Target="../tags/tag396.xml"/><Relationship Id="rId393" Type="http://schemas.openxmlformats.org/officeDocument/2006/relationships/tags" Target="../tags/tag395.xml"/><Relationship Id="rId392" Type="http://schemas.openxmlformats.org/officeDocument/2006/relationships/tags" Target="../tags/tag394.xml"/><Relationship Id="rId391" Type="http://schemas.openxmlformats.org/officeDocument/2006/relationships/tags" Target="../tags/tag393.xml"/><Relationship Id="rId390" Type="http://schemas.openxmlformats.org/officeDocument/2006/relationships/tags" Target="../tags/tag392.xml"/><Relationship Id="rId39" Type="http://schemas.openxmlformats.org/officeDocument/2006/relationships/tags" Target="../tags/tag41.xml"/><Relationship Id="rId389" Type="http://schemas.openxmlformats.org/officeDocument/2006/relationships/tags" Target="../tags/tag391.xml"/><Relationship Id="rId388" Type="http://schemas.openxmlformats.org/officeDocument/2006/relationships/tags" Target="../tags/tag390.xml"/><Relationship Id="rId387" Type="http://schemas.openxmlformats.org/officeDocument/2006/relationships/tags" Target="../tags/tag389.xml"/><Relationship Id="rId386" Type="http://schemas.openxmlformats.org/officeDocument/2006/relationships/tags" Target="../tags/tag388.xml"/><Relationship Id="rId385" Type="http://schemas.openxmlformats.org/officeDocument/2006/relationships/tags" Target="../tags/tag387.xml"/><Relationship Id="rId384" Type="http://schemas.openxmlformats.org/officeDocument/2006/relationships/tags" Target="../tags/tag386.xml"/><Relationship Id="rId383" Type="http://schemas.openxmlformats.org/officeDocument/2006/relationships/tags" Target="../tags/tag385.xml"/><Relationship Id="rId382" Type="http://schemas.openxmlformats.org/officeDocument/2006/relationships/tags" Target="../tags/tag384.xml"/><Relationship Id="rId381" Type="http://schemas.openxmlformats.org/officeDocument/2006/relationships/tags" Target="../tags/tag383.xml"/><Relationship Id="rId380" Type="http://schemas.openxmlformats.org/officeDocument/2006/relationships/tags" Target="../tags/tag382.xml"/><Relationship Id="rId38" Type="http://schemas.openxmlformats.org/officeDocument/2006/relationships/tags" Target="../tags/tag40.xml"/><Relationship Id="rId379" Type="http://schemas.openxmlformats.org/officeDocument/2006/relationships/tags" Target="../tags/tag381.xml"/><Relationship Id="rId378" Type="http://schemas.openxmlformats.org/officeDocument/2006/relationships/tags" Target="../tags/tag380.xml"/><Relationship Id="rId377" Type="http://schemas.openxmlformats.org/officeDocument/2006/relationships/tags" Target="../tags/tag379.xml"/><Relationship Id="rId376" Type="http://schemas.openxmlformats.org/officeDocument/2006/relationships/tags" Target="../tags/tag378.xml"/><Relationship Id="rId375" Type="http://schemas.openxmlformats.org/officeDocument/2006/relationships/tags" Target="../tags/tag377.xml"/><Relationship Id="rId374" Type="http://schemas.openxmlformats.org/officeDocument/2006/relationships/tags" Target="../tags/tag376.xml"/><Relationship Id="rId373" Type="http://schemas.openxmlformats.org/officeDocument/2006/relationships/tags" Target="../tags/tag375.xml"/><Relationship Id="rId372" Type="http://schemas.openxmlformats.org/officeDocument/2006/relationships/tags" Target="../tags/tag374.xml"/><Relationship Id="rId371" Type="http://schemas.openxmlformats.org/officeDocument/2006/relationships/tags" Target="../tags/tag373.xml"/><Relationship Id="rId370" Type="http://schemas.openxmlformats.org/officeDocument/2006/relationships/tags" Target="../tags/tag372.xml"/><Relationship Id="rId37" Type="http://schemas.openxmlformats.org/officeDocument/2006/relationships/tags" Target="../tags/tag39.xml"/><Relationship Id="rId369" Type="http://schemas.openxmlformats.org/officeDocument/2006/relationships/tags" Target="../tags/tag371.xml"/><Relationship Id="rId368" Type="http://schemas.openxmlformats.org/officeDocument/2006/relationships/tags" Target="../tags/tag370.xml"/><Relationship Id="rId367" Type="http://schemas.openxmlformats.org/officeDocument/2006/relationships/tags" Target="../tags/tag369.xml"/><Relationship Id="rId366" Type="http://schemas.openxmlformats.org/officeDocument/2006/relationships/tags" Target="../tags/tag368.xml"/><Relationship Id="rId365" Type="http://schemas.openxmlformats.org/officeDocument/2006/relationships/tags" Target="../tags/tag367.xml"/><Relationship Id="rId364" Type="http://schemas.openxmlformats.org/officeDocument/2006/relationships/tags" Target="../tags/tag366.xml"/><Relationship Id="rId363" Type="http://schemas.openxmlformats.org/officeDocument/2006/relationships/tags" Target="../tags/tag365.xml"/><Relationship Id="rId362" Type="http://schemas.openxmlformats.org/officeDocument/2006/relationships/tags" Target="../tags/tag364.xml"/><Relationship Id="rId361" Type="http://schemas.openxmlformats.org/officeDocument/2006/relationships/tags" Target="../tags/tag363.xml"/><Relationship Id="rId360" Type="http://schemas.openxmlformats.org/officeDocument/2006/relationships/tags" Target="../tags/tag362.xml"/><Relationship Id="rId36" Type="http://schemas.openxmlformats.org/officeDocument/2006/relationships/tags" Target="../tags/tag38.xml"/><Relationship Id="rId359" Type="http://schemas.openxmlformats.org/officeDocument/2006/relationships/tags" Target="../tags/tag361.xml"/><Relationship Id="rId358" Type="http://schemas.openxmlformats.org/officeDocument/2006/relationships/tags" Target="../tags/tag360.xml"/><Relationship Id="rId357" Type="http://schemas.openxmlformats.org/officeDocument/2006/relationships/tags" Target="../tags/tag359.xml"/><Relationship Id="rId356" Type="http://schemas.openxmlformats.org/officeDocument/2006/relationships/tags" Target="../tags/tag358.xml"/><Relationship Id="rId355" Type="http://schemas.openxmlformats.org/officeDocument/2006/relationships/tags" Target="../tags/tag357.xml"/><Relationship Id="rId354" Type="http://schemas.openxmlformats.org/officeDocument/2006/relationships/tags" Target="../tags/tag356.xml"/><Relationship Id="rId353" Type="http://schemas.openxmlformats.org/officeDocument/2006/relationships/tags" Target="../tags/tag355.xml"/><Relationship Id="rId352" Type="http://schemas.openxmlformats.org/officeDocument/2006/relationships/tags" Target="../tags/tag354.xml"/><Relationship Id="rId351" Type="http://schemas.openxmlformats.org/officeDocument/2006/relationships/tags" Target="../tags/tag353.xml"/><Relationship Id="rId350" Type="http://schemas.openxmlformats.org/officeDocument/2006/relationships/tags" Target="../tags/tag352.xml"/><Relationship Id="rId35" Type="http://schemas.openxmlformats.org/officeDocument/2006/relationships/tags" Target="../tags/tag37.xml"/><Relationship Id="rId349" Type="http://schemas.openxmlformats.org/officeDocument/2006/relationships/tags" Target="../tags/tag351.xml"/><Relationship Id="rId348" Type="http://schemas.openxmlformats.org/officeDocument/2006/relationships/tags" Target="../tags/tag350.xml"/><Relationship Id="rId347" Type="http://schemas.openxmlformats.org/officeDocument/2006/relationships/tags" Target="../tags/tag349.xml"/><Relationship Id="rId346" Type="http://schemas.openxmlformats.org/officeDocument/2006/relationships/tags" Target="../tags/tag348.xml"/><Relationship Id="rId345" Type="http://schemas.openxmlformats.org/officeDocument/2006/relationships/tags" Target="../tags/tag347.xml"/><Relationship Id="rId344" Type="http://schemas.openxmlformats.org/officeDocument/2006/relationships/tags" Target="../tags/tag346.xml"/><Relationship Id="rId343" Type="http://schemas.openxmlformats.org/officeDocument/2006/relationships/tags" Target="../tags/tag345.xml"/><Relationship Id="rId342" Type="http://schemas.openxmlformats.org/officeDocument/2006/relationships/tags" Target="../tags/tag344.xml"/><Relationship Id="rId341" Type="http://schemas.openxmlformats.org/officeDocument/2006/relationships/tags" Target="../tags/tag343.xml"/><Relationship Id="rId340" Type="http://schemas.openxmlformats.org/officeDocument/2006/relationships/tags" Target="../tags/tag342.xml"/><Relationship Id="rId34" Type="http://schemas.openxmlformats.org/officeDocument/2006/relationships/tags" Target="../tags/tag36.xml"/><Relationship Id="rId339" Type="http://schemas.openxmlformats.org/officeDocument/2006/relationships/tags" Target="../tags/tag341.xml"/><Relationship Id="rId338" Type="http://schemas.openxmlformats.org/officeDocument/2006/relationships/tags" Target="../tags/tag340.xml"/><Relationship Id="rId337" Type="http://schemas.openxmlformats.org/officeDocument/2006/relationships/tags" Target="../tags/tag339.xml"/><Relationship Id="rId336" Type="http://schemas.openxmlformats.org/officeDocument/2006/relationships/tags" Target="../tags/tag338.xml"/><Relationship Id="rId335" Type="http://schemas.openxmlformats.org/officeDocument/2006/relationships/tags" Target="../tags/tag337.xml"/><Relationship Id="rId334" Type="http://schemas.openxmlformats.org/officeDocument/2006/relationships/tags" Target="../tags/tag336.xml"/><Relationship Id="rId333" Type="http://schemas.openxmlformats.org/officeDocument/2006/relationships/tags" Target="../tags/tag335.xml"/><Relationship Id="rId332" Type="http://schemas.openxmlformats.org/officeDocument/2006/relationships/tags" Target="../tags/tag334.xml"/><Relationship Id="rId331" Type="http://schemas.openxmlformats.org/officeDocument/2006/relationships/tags" Target="../tags/tag333.xml"/><Relationship Id="rId330" Type="http://schemas.openxmlformats.org/officeDocument/2006/relationships/tags" Target="../tags/tag332.xml"/><Relationship Id="rId33" Type="http://schemas.openxmlformats.org/officeDocument/2006/relationships/tags" Target="../tags/tag35.xml"/><Relationship Id="rId329" Type="http://schemas.openxmlformats.org/officeDocument/2006/relationships/tags" Target="../tags/tag331.xml"/><Relationship Id="rId328" Type="http://schemas.openxmlformats.org/officeDocument/2006/relationships/tags" Target="../tags/tag330.xml"/><Relationship Id="rId327" Type="http://schemas.openxmlformats.org/officeDocument/2006/relationships/tags" Target="../tags/tag329.xml"/><Relationship Id="rId326" Type="http://schemas.openxmlformats.org/officeDocument/2006/relationships/tags" Target="../tags/tag328.xml"/><Relationship Id="rId325" Type="http://schemas.openxmlformats.org/officeDocument/2006/relationships/tags" Target="../tags/tag327.xml"/><Relationship Id="rId324" Type="http://schemas.openxmlformats.org/officeDocument/2006/relationships/tags" Target="../tags/tag326.xml"/><Relationship Id="rId323" Type="http://schemas.openxmlformats.org/officeDocument/2006/relationships/tags" Target="../tags/tag325.xml"/><Relationship Id="rId322" Type="http://schemas.openxmlformats.org/officeDocument/2006/relationships/tags" Target="../tags/tag324.xml"/><Relationship Id="rId321" Type="http://schemas.openxmlformats.org/officeDocument/2006/relationships/tags" Target="../tags/tag323.xml"/><Relationship Id="rId320" Type="http://schemas.openxmlformats.org/officeDocument/2006/relationships/tags" Target="../tags/tag322.xml"/><Relationship Id="rId32" Type="http://schemas.openxmlformats.org/officeDocument/2006/relationships/tags" Target="../tags/tag34.xml"/><Relationship Id="rId319" Type="http://schemas.openxmlformats.org/officeDocument/2006/relationships/tags" Target="../tags/tag321.xml"/><Relationship Id="rId318" Type="http://schemas.openxmlformats.org/officeDocument/2006/relationships/tags" Target="../tags/tag320.xml"/><Relationship Id="rId317" Type="http://schemas.openxmlformats.org/officeDocument/2006/relationships/tags" Target="../tags/tag319.xml"/><Relationship Id="rId316" Type="http://schemas.openxmlformats.org/officeDocument/2006/relationships/tags" Target="../tags/tag318.xml"/><Relationship Id="rId315" Type="http://schemas.openxmlformats.org/officeDocument/2006/relationships/tags" Target="../tags/tag317.xml"/><Relationship Id="rId314" Type="http://schemas.openxmlformats.org/officeDocument/2006/relationships/tags" Target="../tags/tag316.xml"/><Relationship Id="rId313" Type="http://schemas.openxmlformats.org/officeDocument/2006/relationships/tags" Target="../tags/tag315.xml"/><Relationship Id="rId312" Type="http://schemas.openxmlformats.org/officeDocument/2006/relationships/tags" Target="../tags/tag314.xml"/><Relationship Id="rId311" Type="http://schemas.openxmlformats.org/officeDocument/2006/relationships/tags" Target="../tags/tag313.xml"/><Relationship Id="rId310" Type="http://schemas.openxmlformats.org/officeDocument/2006/relationships/tags" Target="../tags/tag312.xml"/><Relationship Id="rId31" Type="http://schemas.openxmlformats.org/officeDocument/2006/relationships/tags" Target="../tags/tag33.xml"/><Relationship Id="rId309" Type="http://schemas.openxmlformats.org/officeDocument/2006/relationships/tags" Target="../tags/tag311.xml"/><Relationship Id="rId308" Type="http://schemas.openxmlformats.org/officeDocument/2006/relationships/tags" Target="../tags/tag310.xml"/><Relationship Id="rId307" Type="http://schemas.openxmlformats.org/officeDocument/2006/relationships/tags" Target="../tags/tag309.xml"/><Relationship Id="rId306" Type="http://schemas.openxmlformats.org/officeDocument/2006/relationships/tags" Target="../tags/tag308.xml"/><Relationship Id="rId305" Type="http://schemas.openxmlformats.org/officeDocument/2006/relationships/tags" Target="../tags/tag307.xml"/><Relationship Id="rId304" Type="http://schemas.openxmlformats.org/officeDocument/2006/relationships/tags" Target="../tags/tag306.xml"/><Relationship Id="rId303" Type="http://schemas.openxmlformats.org/officeDocument/2006/relationships/tags" Target="../tags/tag305.xml"/><Relationship Id="rId302" Type="http://schemas.openxmlformats.org/officeDocument/2006/relationships/tags" Target="../tags/tag304.xml"/><Relationship Id="rId301" Type="http://schemas.openxmlformats.org/officeDocument/2006/relationships/tags" Target="../tags/tag303.xml"/><Relationship Id="rId300" Type="http://schemas.openxmlformats.org/officeDocument/2006/relationships/tags" Target="../tags/tag302.xml"/><Relationship Id="rId30" Type="http://schemas.openxmlformats.org/officeDocument/2006/relationships/tags" Target="../tags/tag32.xml"/><Relationship Id="rId3" Type="http://schemas.openxmlformats.org/officeDocument/2006/relationships/tags" Target="../tags/tag5.xml"/><Relationship Id="rId299" Type="http://schemas.openxmlformats.org/officeDocument/2006/relationships/tags" Target="../tags/tag301.xml"/><Relationship Id="rId298" Type="http://schemas.openxmlformats.org/officeDocument/2006/relationships/tags" Target="../tags/tag300.xml"/><Relationship Id="rId297" Type="http://schemas.openxmlformats.org/officeDocument/2006/relationships/tags" Target="../tags/tag299.xml"/><Relationship Id="rId296" Type="http://schemas.openxmlformats.org/officeDocument/2006/relationships/tags" Target="../tags/tag298.xml"/><Relationship Id="rId295" Type="http://schemas.openxmlformats.org/officeDocument/2006/relationships/tags" Target="../tags/tag297.xml"/><Relationship Id="rId294" Type="http://schemas.openxmlformats.org/officeDocument/2006/relationships/tags" Target="../tags/tag296.xml"/><Relationship Id="rId293" Type="http://schemas.openxmlformats.org/officeDocument/2006/relationships/tags" Target="../tags/tag295.xml"/><Relationship Id="rId292" Type="http://schemas.openxmlformats.org/officeDocument/2006/relationships/tags" Target="../tags/tag294.xml"/><Relationship Id="rId291" Type="http://schemas.openxmlformats.org/officeDocument/2006/relationships/tags" Target="../tags/tag293.xml"/><Relationship Id="rId290" Type="http://schemas.openxmlformats.org/officeDocument/2006/relationships/tags" Target="../tags/tag292.xml"/><Relationship Id="rId29" Type="http://schemas.openxmlformats.org/officeDocument/2006/relationships/tags" Target="../tags/tag31.xml"/><Relationship Id="rId289" Type="http://schemas.openxmlformats.org/officeDocument/2006/relationships/tags" Target="../tags/tag291.xml"/><Relationship Id="rId288" Type="http://schemas.openxmlformats.org/officeDocument/2006/relationships/tags" Target="../tags/tag290.xml"/><Relationship Id="rId287" Type="http://schemas.openxmlformats.org/officeDocument/2006/relationships/tags" Target="../tags/tag289.xml"/><Relationship Id="rId286" Type="http://schemas.openxmlformats.org/officeDocument/2006/relationships/tags" Target="../tags/tag288.xml"/><Relationship Id="rId285" Type="http://schemas.openxmlformats.org/officeDocument/2006/relationships/tags" Target="../tags/tag287.xml"/><Relationship Id="rId284" Type="http://schemas.openxmlformats.org/officeDocument/2006/relationships/tags" Target="../tags/tag286.xml"/><Relationship Id="rId283" Type="http://schemas.openxmlformats.org/officeDocument/2006/relationships/tags" Target="../tags/tag285.xml"/><Relationship Id="rId282" Type="http://schemas.openxmlformats.org/officeDocument/2006/relationships/tags" Target="../tags/tag284.xml"/><Relationship Id="rId281" Type="http://schemas.openxmlformats.org/officeDocument/2006/relationships/tags" Target="../tags/tag283.xml"/><Relationship Id="rId280" Type="http://schemas.openxmlformats.org/officeDocument/2006/relationships/tags" Target="../tags/tag282.xml"/><Relationship Id="rId28" Type="http://schemas.openxmlformats.org/officeDocument/2006/relationships/tags" Target="../tags/tag30.xml"/><Relationship Id="rId279" Type="http://schemas.openxmlformats.org/officeDocument/2006/relationships/tags" Target="../tags/tag281.xml"/><Relationship Id="rId278" Type="http://schemas.openxmlformats.org/officeDocument/2006/relationships/tags" Target="../tags/tag280.xml"/><Relationship Id="rId277" Type="http://schemas.openxmlformats.org/officeDocument/2006/relationships/tags" Target="../tags/tag279.xml"/><Relationship Id="rId276" Type="http://schemas.openxmlformats.org/officeDocument/2006/relationships/tags" Target="../tags/tag278.xml"/><Relationship Id="rId275" Type="http://schemas.openxmlformats.org/officeDocument/2006/relationships/tags" Target="../tags/tag277.xml"/><Relationship Id="rId274" Type="http://schemas.openxmlformats.org/officeDocument/2006/relationships/tags" Target="../tags/tag276.xml"/><Relationship Id="rId273" Type="http://schemas.openxmlformats.org/officeDocument/2006/relationships/tags" Target="../tags/tag275.xml"/><Relationship Id="rId272" Type="http://schemas.openxmlformats.org/officeDocument/2006/relationships/tags" Target="../tags/tag274.xml"/><Relationship Id="rId271" Type="http://schemas.openxmlformats.org/officeDocument/2006/relationships/tags" Target="../tags/tag273.xml"/><Relationship Id="rId270" Type="http://schemas.openxmlformats.org/officeDocument/2006/relationships/tags" Target="../tags/tag272.xml"/><Relationship Id="rId27" Type="http://schemas.openxmlformats.org/officeDocument/2006/relationships/tags" Target="../tags/tag29.xml"/><Relationship Id="rId269" Type="http://schemas.openxmlformats.org/officeDocument/2006/relationships/tags" Target="../tags/tag271.xml"/><Relationship Id="rId268" Type="http://schemas.openxmlformats.org/officeDocument/2006/relationships/tags" Target="../tags/tag270.xml"/><Relationship Id="rId267" Type="http://schemas.openxmlformats.org/officeDocument/2006/relationships/tags" Target="../tags/tag269.xml"/><Relationship Id="rId266" Type="http://schemas.openxmlformats.org/officeDocument/2006/relationships/tags" Target="../tags/tag268.xml"/><Relationship Id="rId265" Type="http://schemas.openxmlformats.org/officeDocument/2006/relationships/tags" Target="../tags/tag267.xml"/><Relationship Id="rId264" Type="http://schemas.openxmlformats.org/officeDocument/2006/relationships/tags" Target="../tags/tag266.xml"/><Relationship Id="rId263" Type="http://schemas.openxmlformats.org/officeDocument/2006/relationships/tags" Target="../tags/tag265.xml"/><Relationship Id="rId262" Type="http://schemas.openxmlformats.org/officeDocument/2006/relationships/tags" Target="../tags/tag264.xml"/><Relationship Id="rId261" Type="http://schemas.openxmlformats.org/officeDocument/2006/relationships/tags" Target="../tags/tag263.xml"/><Relationship Id="rId260" Type="http://schemas.openxmlformats.org/officeDocument/2006/relationships/tags" Target="../tags/tag262.xml"/><Relationship Id="rId26" Type="http://schemas.openxmlformats.org/officeDocument/2006/relationships/tags" Target="../tags/tag28.xml"/><Relationship Id="rId259" Type="http://schemas.openxmlformats.org/officeDocument/2006/relationships/tags" Target="../tags/tag261.xml"/><Relationship Id="rId258" Type="http://schemas.openxmlformats.org/officeDocument/2006/relationships/tags" Target="../tags/tag260.xml"/><Relationship Id="rId257" Type="http://schemas.openxmlformats.org/officeDocument/2006/relationships/tags" Target="../tags/tag259.xml"/><Relationship Id="rId256" Type="http://schemas.openxmlformats.org/officeDocument/2006/relationships/tags" Target="../tags/tag258.xml"/><Relationship Id="rId255" Type="http://schemas.openxmlformats.org/officeDocument/2006/relationships/tags" Target="../tags/tag257.xml"/><Relationship Id="rId254" Type="http://schemas.openxmlformats.org/officeDocument/2006/relationships/tags" Target="../tags/tag256.xml"/><Relationship Id="rId253" Type="http://schemas.openxmlformats.org/officeDocument/2006/relationships/tags" Target="../tags/tag255.xml"/><Relationship Id="rId252" Type="http://schemas.openxmlformats.org/officeDocument/2006/relationships/tags" Target="../tags/tag254.xml"/><Relationship Id="rId251" Type="http://schemas.openxmlformats.org/officeDocument/2006/relationships/tags" Target="../tags/tag253.xml"/><Relationship Id="rId250" Type="http://schemas.openxmlformats.org/officeDocument/2006/relationships/tags" Target="../tags/tag252.xml"/><Relationship Id="rId25" Type="http://schemas.openxmlformats.org/officeDocument/2006/relationships/tags" Target="../tags/tag27.xml"/><Relationship Id="rId249" Type="http://schemas.openxmlformats.org/officeDocument/2006/relationships/tags" Target="../tags/tag251.xml"/><Relationship Id="rId248" Type="http://schemas.openxmlformats.org/officeDocument/2006/relationships/tags" Target="../tags/tag250.xml"/><Relationship Id="rId247" Type="http://schemas.openxmlformats.org/officeDocument/2006/relationships/tags" Target="../tags/tag249.xml"/><Relationship Id="rId246" Type="http://schemas.openxmlformats.org/officeDocument/2006/relationships/tags" Target="../tags/tag248.xml"/><Relationship Id="rId245" Type="http://schemas.openxmlformats.org/officeDocument/2006/relationships/tags" Target="../tags/tag247.xml"/><Relationship Id="rId244" Type="http://schemas.openxmlformats.org/officeDocument/2006/relationships/tags" Target="../tags/tag246.xml"/><Relationship Id="rId243" Type="http://schemas.openxmlformats.org/officeDocument/2006/relationships/tags" Target="../tags/tag245.xml"/><Relationship Id="rId242" Type="http://schemas.openxmlformats.org/officeDocument/2006/relationships/tags" Target="../tags/tag244.xml"/><Relationship Id="rId241" Type="http://schemas.openxmlformats.org/officeDocument/2006/relationships/tags" Target="../tags/tag243.xml"/><Relationship Id="rId240" Type="http://schemas.openxmlformats.org/officeDocument/2006/relationships/tags" Target="../tags/tag242.xml"/><Relationship Id="rId24" Type="http://schemas.openxmlformats.org/officeDocument/2006/relationships/tags" Target="../tags/tag26.xml"/><Relationship Id="rId239" Type="http://schemas.openxmlformats.org/officeDocument/2006/relationships/tags" Target="../tags/tag241.xml"/><Relationship Id="rId238" Type="http://schemas.openxmlformats.org/officeDocument/2006/relationships/tags" Target="../tags/tag240.xml"/><Relationship Id="rId237" Type="http://schemas.openxmlformats.org/officeDocument/2006/relationships/tags" Target="../tags/tag239.xml"/><Relationship Id="rId236" Type="http://schemas.openxmlformats.org/officeDocument/2006/relationships/tags" Target="../tags/tag238.xml"/><Relationship Id="rId235" Type="http://schemas.openxmlformats.org/officeDocument/2006/relationships/tags" Target="../tags/tag237.xml"/><Relationship Id="rId234" Type="http://schemas.openxmlformats.org/officeDocument/2006/relationships/tags" Target="../tags/tag236.xml"/><Relationship Id="rId233" Type="http://schemas.openxmlformats.org/officeDocument/2006/relationships/tags" Target="../tags/tag235.xml"/><Relationship Id="rId232" Type="http://schemas.openxmlformats.org/officeDocument/2006/relationships/tags" Target="../tags/tag234.xml"/><Relationship Id="rId231" Type="http://schemas.openxmlformats.org/officeDocument/2006/relationships/tags" Target="../tags/tag233.xml"/><Relationship Id="rId230" Type="http://schemas.openxmlformats.org/officeDocument/2006/relationships/tags" Target="../tags/tag232.xml"/><Relationship Id="rId23" Type="http://schemas.openxmlformats.org/officeDocument/2006/relationships/tags" Target="../tags/tag25.xml"/><Relationship Id="rId229" Type="http://schemas.openxmlformats.org/officeDocument/2006/relationships/tags" Target="../tags/tag231.xml"/><Relationship Id="rId228" Type="http://schemas.openxmlformats.org/officeDocument/2006/relationships/tags" Target="../tags/tag230.xml"/><Relationship Id="rId227" Type="http://schemas.openxmlformats.org/officeDocument/2006/relationships/tags" Target="../tags/tag229.xml"/><Relationship Id="rId226" Type="http://schemas.openxmlformats.org/officeDocument/2006/relationships/tags" Target="../tags/tag228.xml"/><Relationship Id="rId225" Type="http://schemas.openxmlformats.org/officeDocument/2006/relationships/tags" Target="../tags/tag227.xml"/><Relationship Id="rId224" Type="http://schemas.openxmlformats.org/officeDocument/2006/relationships/tags" Target="../tags/tag226.xml"/><Relationship Id="rId223" Type="http://schemas.openxmlformats.org/officeDocument/2006/relationships/tags" Target="../tags/tag225.xml"/><Relationship Id="rId222" Type="http://schemas.openxmlformats.org/officeDocument/2006/relationships/tags" Target="../tags/tag224.xml"/><Relationship Id="rId221" Type="http://schemas.openxmlformats.org/officeDocument/2006/relationships/tags" Target="../tags/tag223.xml"/><Relationship Id="rId220" Type="http://schemas.openxmlformats.org/officeDocument/2006/relationships/tags" Target="../tags/tag222.xml"/><Relationship Id="rId22" Type="http://schemas.openxmlformats.org/officeDocument/2006/relationships/tags" Target="../tags/tag24.xml"/><Relationship Id="rId219" Type="http://schemas.openxmlformats.org/officeDocument/2006/relationships/tags" Target="../tags/tag221.xml"/><Relationship Id="rId218" Type="http://schemas.openxmlformats.org/officeDocument/2006/relationships/tags" Target="../tags/tag220.xml"/><Relationship Id="rId217" Type="http://schemas.openxmlformats.org/officeDocument/2006/relationships/tags" Target="../tags/tag219.xml"/><Relationship Id="rId216" Type="http://schemas.openxmlformats.org/officeDocument/2006/relationships/tags" Target="../tags/tag218.xml"/><Relationship Id="rId215" Type="http://schemas.openxmlformats.org/officeDocument/2006/relationships/tags" Target="../tags/tag217.xml"/><Relationship Id="rId214" Type="http://schemas.openxmlformats.org/officeDocument/2006/relationships/tags" Target="../tags/tag216.xml"/><Relationship Id="rId213" Type="http://schemas.openxmlformats.org/officeDocument/2006/relationships/tags" Target="../tags/tag215.xml"/><Relationship Id="rId212" Type="http://schemas.openxmlformats.org/officeDocument/2006/relationships/tags" Target="../tags/tag214.xml"/><Relationship Id="rId211" Type="http://schemas.openxmlformats.org/officeDocument/2006/relationships/tags" Target="../tags/tag213.xml"/><Relationship Id="rId210" Type="http://schemas.openxmlformats.org/officeDocument/2006/relationships/tags" Target="../tags/tag212.xml"/><Relationship Id="rId21" Type="http://schemas.openxmlformats.org/officeDocument/2006/relationships/tags" Target="../tags/tag23.xml"/><Relationship Id="rId209" Type="http://schemas.openxmlformats.org/officeDocument/2006/relationships/tags" Target="../tags/tag211.xml"/><Relationship Id="rId208" Type="http://schemas.openxmlformats.org/officeDocument/2006/relationships/tags" Target="../tags/tag210.xml"/><Relationship Id="rId207" Type="http://schemas.openxmlformats.org/officeDocument/2006/relationships/tags" Target="../tags/tag209.xml"/><Relationship Id="rId206" Type="http://schemas.openxmlformats.org/officeDocument/2006/relationships/tags" Target="../tags/tag208.xml"/><Relationship Id="rId205" Type="http://schemas.openxmlformats.org/officeDocument/2006/relationships/tags" Target="../tags/tag207.xml"/><Relationship Id="rId204" Type="http://schemas.openxmlformats.org/officeDocument/2006/relationships/tags" Target="../tags/tag206.xml"/><Relationship Id="rId203" Type="http://schemas.openxmlformats.org/officeDocument/2006/relationships/tags" Target="../tags/tag205.xml"/><Relationship Id="rId202" Type="http://schemas.openxmlformats.org/officeDocument/2006/relationships/tags" Target="../tags/tag204.xml"/><Relationship Id="rId201" Type="http://schemas.openxmlformats.org/officeDocument/2006/relationships/tags" Target="../tags/tag203.xml"/><Relationship Id="rId200" Type="http://schemas.openxmlformats.org/officeDocument/2006/relationships/tags" Target="../tags/tag202.xml"/><Relationship Id="rId20" Type="http://schemas.openxmlformats.org/officeDocument/2006/relationships/tags" Target="../tags/tag22.xml"/><Relationship Id="rId2" Type="http://schemas.openxmlformats.org/officeDocument/2006/relationships/tags" Target="../tags/tag4.xml"/><Relationship Id="rId199" Type="http://schemas.openxmlformats.org/officeDocument/2006/relationships/tags" Target="../tags/tag201.xml"/><Relationship Id="rId198" Type="http://schemas.openxmlformats.org/officeDocument/2006/relationships/tags" Target="../tags/tag200.xml"/><Relationship Id="rId197" Type="http://schemas.openxmlformats.org/officeDocument/2006/relationships/tags" Target="../tags/tag199.xml"/><Relationship Id="rId196" Type="http://schemas.openxmlformats.org/officeDocument/2006/relationships/tags" Target="../tags/tag198.xml"/><Relationship Id="rId195" Type="http://schemas.openxmlformats.org/officeDocument/2006/relationships/tags" Target="../tags/tag197.xml"/><Relationship Id="rId194" Type="http://schemas.openxmlformats.org/officeDocument/2006/relationships/tags" Target="../tags/tag196.xml"/><Relationship Id="rId193" Type="http://schemas.openxmlformats.org/officeDocument/2006/relationships/tags" Target="../tags/tag195.xml"/><Relationship Id="rId192" Type="http://schemas.openxmlformats.org/officeDocument/2006/relationships/tags" Target="../tags/tag194.xml"/><Relationship Id="rId191" Type="http://schemas.openxmlformats.org/officeDocument/2006/relationships/tags" Target="../tags/tag193.xml"/><Relationship Id="rId190" Type="http://schemas.openxmlformats.org/officeDocument/2006/relationships/tags" Target="../tags/tag192.xml"/><Relationship Id="rId19" Type="http://schemas.openxmlformats.org/officeDocument/2006/relationships/tags" Target="../tags/tag21.xml"/><Relationship Id="rId189" Type="http://schemas.openxmlformats.org/officeDocument/2006/relationships/tags" Target="../tags/tag191.xml"/><Relationship Id="rId188" Type="http://schemas.openxmlformats.org/officeDocument/2006/relationships/tags" Target="../tags/tag190.xml"/><Relationship Id="rId187" Type="http://schemas.openxmlformats.org/officeDocument/2006/relationships/tags" Target="../tags/tag189.xml"/><Relationship Id="rId186" Type="http://schemas.openxmlformats.org/officeDocument/2006/relationships/tags" Target="../tags/tag188.xml"/><Relationship Id="rId185" Type="http://schemas.openxmlformats.org/officeDocument/2006/relationships/tags" Target="../tags/tag187.xml"/><Relationship Id="rId184" Type="http://schemas.openxmlformats.org/officeDocument/2006/relationships/tags" Target="../tags/tag186.xml"/><Relationship Id="rId183" Type="http://schemas.openxmlformats.org/officeDocument/2006/relationships/tags" Target="../tags/tag185.xml"/><Relationship Id="rId182" Type="http://schemas.openxmlformats.org/officeDocument/2006/relationships/tags" Target="../tags/tag184.xml"/><Relationship Id="rId181" Type="http://schemas.openxmlformats.org/officeDocument/2006/relationships/tags" Target="../tags/tag183.xml"/><Relationship Id="rId180" Type="http://schemas.openxmlformats.org/officeDocument/2006/relationships/tags" Target="../tags/tag182.xml"/><Relationship Id="rId18" Type="http://schemas.openxmlformats.org/officeDocument/2006/relationships/tags" Target="../tags/tag20.xml"/><Relationship Id="rId179" Type="http://schemas.openxmlformats.org/officeDocument/2006/relationships/tags" Target="../tags/tag181.xml"/><Relationship Id="rId178" Type="http://schemas.openxmlformats.org/officeDocument/2006/relationships/tags" Target="../tags/tag180.xml"/><Relationship Id="rId177" Type="http://schemas.openxmlformats.org/officeDocument/2006/relationships/tags" Target="../tags/tag179.xml"/><Relationship Id="rId176" Type="http://schemas.openxmlformats.org/officeDocument/2006/relationships/tags" Target="../tags/tag178.xml"/><Relationship Id="rId175" Type="http://schemas.openxmlformats.org/officeDocument/2006/relationships/tags" Target="../tags/tag177.xml"/><Relationship Id="rId174" Type="http://schemas.openxmlformats.org/officeDocument/2006/relationships/tags" Target="../tags/tag176.xml"/><Relationship Id="rId173" Type="http://schemas.openxmlformats.org/officeDocument/2006/relationships/tags" Target="../tags/tag175.xml"/><Relationship Id="rId172" Type="http://schemas.openxmlformats.org/officeDocument/2006/relationships/tags" Target="../tags/tag174.xml"/><Relationship Id="rId171" Type="http://schemas.openxmlformats.org/officeDocument/2006/relationships/tags" Target="../tags/tag173.xml"/><Relationship Id="rId170" Type="http://schemas.openxmlformats.org/officeDocument/2006/relationships/tags" Target="../tags/tag172.xml"/><Relationship Id="rId17" Type="http://schemas.openxmlformats.org/officeDocument/2006/relationships/tags" Target="../tags/tag19.xml"/><Relationship Id="rId169" Type="http://schemas.openxmlformats.org/officeDocument/2006/relationships/tags" Target="../tags/tag171.xml"/><Relationship Id="rId168" Type="http://schemas.openxmlformats.org/officeDocument/2006/relationships/tags" Target="../tags/tag170.xml"/><Relationship Id="rId167" Type="http://schemas.openxmlformats.org/officeDocument/2006/relationships/tags" Target="../tags/tag169.xml"/><Relationship Id="rId166" Type="http://schemas.openxmlformats.org/officeDocument/2006/relationships/tags" Target="../tags/tag168.xml"/><Relationship Id="rId165" Type="http://schemas.openxmlformats.org/officeDocument/2006/relationships/tags" Target="../tags/tag167.xml"/><Relationship Id="rId164" Type="http://schemas.openxmlformats.org/officeDocument/2006/relationships/tags" Target="../tags/tag166.xml"/><Relationship Id="rId163" Type="http://schemas.openxmlformats.org/officeDocument/2006/relationships/tags" Target="../tags/tag165.xml"/><Relationship Id="rId162" Type="http://schemas.openxmlformats.org/officeDocument/2006/relationships/tags" Target="../tags/tag164.xml"/><Relationship Id="rId161" Type="http://schemas.openxmlformats.org/officeDocument/2006/relationships/tags" Target="../tags/tag163.xml"/><Relationship Id="rId160" Type="http://schemas.openxmlformats.org/officeDocument/2006/relationships/tags" Target="../tags/tag162.xml"/><Relationship Id="rId16" Type="http://schemas.openxmlformats.org/officeDocument/2006/relationships/tags" Target="../tags/tag18.xml"/><Relationship Id="rId159" Type="http://schemas.openxmlformats.org/officeDocument/2006/relationships/tags" Target="../tags/tag161.xml"/><Relationship Id="rId158" Type="http://schemas.openxmlformats.org/officeDocument/2006/relationships/tags" Target="../tags/tag160.xml"/><Relationship Id="rId157" Type="http://schemas.openxmlformats.org/officeDocument/2006/relationships/tags" Target="../tags/tag159.xml"/><Relationship Id="rId156" Type="http://schemas.openxmlformats.org/officeDocument/2006/relationships/tags" Target="../tags/tag158.xml"/><Relationship Id="rId155" Type="http://schemas.openxmlformats.org/officeDocument/2006/relationships/tags" Target="../tags/tag157.xml"/><Relationship Id="rId154" Type="http://schemas.openxmlformats.org/officeDocument/2006/relationships/tags" Target="../tags/tag156.xml"/><Relationship Id="rId153" Type="http://schemas.openxmlformats.org/officeDocument/2006/relationships/tags" Target="../tags/tag155.xml"/><Relationship Id="rId152" Type="http://schemas.openxmlformats.org/officeDocument/2006/relationships/tags" Target="../tags/tag154.xml"/><Relationship Id="rId151" Type="http://schemas.openxmlformats.org/officeDocument/2006/relationships/tags" Target="../tags/tag153.xml"/><Relationship Id="rId150" Type="http://schemas.openxmlformats.org/officeDocument/2006/relationships/tags" Target="../tags/tag152.xml"/><Relationship Id="rId15" Type="http://schemas.openxmlformats.org/officeDocument/2006/relationships/tags" Target="../tags/tag17.xml"/><Relationship Id="rId149" Type="http://schemas.openxmlformats.org/officeDocument/2006/relationships/tags" Target="../tags/tag151.xml"/><Relationship Id="rId148" Type="http://schemas.openxmlformats.org/officeDocument/2006/relationships/tags" Target="../tags/tag150.xml"/><Relationship Id="rId147" Type="http://schemas.openxmlformats.org/officeDocument/2006/relationships/tags" Target="../tags/tag149.xml"/><Relationship Id="rId146" Type="http://schemas.openxmlformats.org/officeDocument/2006/relationships/tags" Target="../tags/tag148.xml"/><Relationship Id="rId145" Type="http://schemas.openxmlformats.org/officeDocument/2006/relationships/tags" Target="../tags/tag147.xml"/><Relationship Id="rId144" Type="http://schemas.openxmlformats.org/officeDocument/2006/relationships/tags" Target="../tags/tag146.xml"/><Relationship Id="rId143" Type="http://schemas.openxmlformats.org/officeDocument/2006/relationships/tags" Target="../tags/tag145.xml"/><Relationship Id="rId142" Type="http://schemas.openxmlformats.org/officeDocument/2006/relationships/tags" Target="../tags/tag144.xml"/><Relationship Id="rId141" Type="http://schemas.openxmlformats.org/officeDocument/2006/relationships/tags" Target="../tags/tag143.xml"/><Relationship Id="rId140" Type="http://schemas.openxmlformats.org/officeDocument/2006/relationships/tags" Target="../tags/tag142.xml"/><Relationship Id="rId14" Type="http://schemas.openxmlformats.org/officeDocument/2006/relationships/tags" Target="../tags/tag16.xml"/><Relationship Id="rId139" Type="http://schemas.openxmlformats.org/officeDocument/2006/relationships/tags" Target="../tags/tag141.xml"/><Relationship Id="rId138" Type="http://schemas.openxmlformats.org/officeDocument/2006/relationships/tags" Target="../tags/tag140.xml"/><Relationship Id="rId137" Type="http://schemas.openxmlformats.org/officeDocument/2006/relationships/tags" Target="../tags/tag139.xml"/><Relationship Id="rId136" Type="http://schemas.openxmlformats.org/officeDocument/2006/relationships/tags" Target="../tags/tag138.xml"/><Relationship Id="rId135" Type="http://schemas.openxmlformats.org/officeDocument/2006/relationships/tags" Target="../tags/tag137.xml"/><Relationship Id="rId134" Type="http://schemas.openxmlformats.org/officeDocument/2006/relationships/tags" Target="../tags/tag136.xml"/><Relationship Id="rId133" Type="http://schemas.openxmlformats.org/officeDocument/2006/relationships/tags" Target="../tags/tag135.xml"/><Relationship Id="rId132" Type="http://schemas.openxmlformats.org/officeDocument/2006/relationships/tags" Target="../tags/tag134.xml"/><Relationship Id="rId131" Type="http://schemas.openxmlformats.org/officeDocument/2006/relationships/tags" Target="../tags/tag133.xml"/><Relationship Id="rId130" Type="http://schemas.openxmlformats.org/officeDocument/2006/relationships/tags" Target="../tags/tag132.xml"/><Relationship Id="rId13" Type="http://schemas.openxmlformats.org/officeDocument/2006/relationships/tags" Target="../tags/tag15.xml"/><Relationship Id="rId129" Type="http://schemas.openxmlformats.org/officeDocument/2006/relationships/tags" Target="../tags/tag131.xml"/><Relationship Id="rId128" Type="http://schemas.openxmlformats.org/officeDocument/2006/relationships/tags" Target="../tags/tag130.xml"/><Relationship Id="rId127" Type="http://schemas.openxmlformats.org/officeDocument/2006/relationships/tags" Target="../tags/tag129.xml"/><Relationship Id="rId126" Type="http://schemas.openxmlformats.org/officeDocument/2006/relationships/tags" Target="../tags/tag128.xml"/><Relationship Id="rId125" Type="http://schemas.openxmlformats.org/officeDocument/2006/relationships/tags" Target="../tags/tag127.xml"/><Relationship Id="rId124" Type="http://schemas.openxmlformats.org/officeDocument/2006/relationships/tags" Target="../tags/tag126.xml"/><Relationship Id="rId123" Type="http://schemas.openxmlformats.org/officeDocument/2006/relationships/tags" Target="../tags/tag125.xml"/><Relationship Id="rId122" Type="http://schemas.openxmlformats.org/officeDocument/2006/relationships/tags" Target="../tags/tag124.xml"/><Relationship Id="rId121" Type="http://schemas.openxmlformats.org/officeDocument/2006/relationships/tags" Target="../tags/tag123.xml"/><Relationship Id="rId120" Type="http://schemas.openxmlformats.org/officeDocument/2006/relationships/tags" Target="../tags/tag122.xml"/><Relationship Id="rId12" Type="http://schemas.openxmlformats.org/officeDocument/2006/relationships/tags" Target="../tags/tag14.xml"/><Relationship Id="rId119" Type="http://schemas.openxmlformats.org/officeDocument/2006/relationships/tags" Target="../tags/tag121.xml"/><Relationship Id="rId118" Type="http://schemas.openxmlformats.org/officeDocument/2006/relationships/tags" Target="../tags/tag120.xml"/><Relationship Id="rId117" Type="http://schemas.openxmlformats.org/officeDocument/2006/relationships/tags" Target="../tags/tag119.xml"/><Relationship Id="rId116" Type="http://schemas.openxmlformats.org/officeDocument/2006/relationships/tags" Target="../tags/tag118.xml"/><Relationship Id="rId115" Type="http://schemas.openxmlformats.org/officeDocument/2006/relationships/tags" Target="../tags/tag117.xml"/><Relationship Id="rId114" Type="http://schemas.openxmlformats.org/officeDocument/2006/relationships/tags" Target="../tags/tag116.xml"/><Relationship Id="rId113" Type="http://schemas.openxmlformats.org/officeDocument/2006/relationships/tags" Target="../tags/tag115.xml"/><Relationship Id="rId112" Type="http://schemas.openxmlformats.org/officeDocument/2006/relationships/tags" Target="../tags/tag114.xml"/><Relationship Id="rId111" Type="http://schemas.openxmlformats.org/officeDocument/2006/relationships/tags" Target="../tags/tag113.xml"/><Relationship Id="rId110" Type="http://schemas.openxmlformats.org/officeDocument/2006/relationships/tags" Target="../tags/tag112.xml"/><Relationship Id="rId11" Type="http://schemas.openxmlformats.org/officeDocument/2006/relationships/tags" Target="../tags/tag13.xml"/><Relationship Id="rId109" Type="http://schemas.openxmlformats.org/officeDocument/2006/relationships/tags" Target="../tags/tag111.xml"/><Relationship Id="rId108" Type="http://schemas.openxmlformats.org/officeDocument/2006/relationships/tags" Target="../tags/tag110.xml"/><Relationship Id="rId107" Type="http://schemas.openxmlformats.org/officeDocument/2006/relationships/tags" Target="../tags/tag109.xml"/><Relationship Id="rId106" Type="http://schemas.openxmlformats.org/officeDocument/2006/relationships/tags" Target="../tags/tag108.xml"/><Relationship Id="rId105" Type="http://schemas.openxmlformats.org/officeDocument/2006/relationships/tags" Target="../tags/tag107.xml"/><Relationship Id="rId104" Type="http://schemas.openxmlformats.org/officeDocument/2006/relationships/tags" Target="../tags/tag106.xml"/><Relationship Id="rId103" Type="http://schemas.openxmlformats.org/officeDocument/2006/relationships/tags" Target="../tags/tag105.xml"/><Relationship Id="rId102" Type="http://schemas.openxmlformats.org/officeDocument/2006/relationships/tags" Target="../tags/tag104.xml"/><Relationship Id="rId101" Type="http://schemas.openxmlformats.org/officeDocument/2006/relationships/tags" Target="../tags/tag103.xml"/><Relationship Id="rId100" Type="http://schemas.openxmlformats.org/officeDocument/2006/relationships/tags" Target="../tags/tag102.xml"/><Relationship Id="rId10" Type="http://schemas.openxmlformats.org/officeDocument/2006/relationships/tags" Target="../tags/tag1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tags" Target="../tags/tag951.xml"/><Relationship Id="rId3" Type="http://schemas.openxmlformats.org/officeDocument/2006/relationships/tags" Target="../tags/tag950.xml"/><Relationship Id="rId2" Type="http://schemas.openxmlformats.org/officeDocument/2006/relationships/tags" Target="../tags/tag94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9" Type="http://schemas.openxmlformats.org/officeDocument/2006/relationships/tags" Target="../tags/tag1051.xml"/><Relationship Id="rId98" Type="http://schemas.openxmlformats.org/officeDocument/2006/relationships/tags" Target="../tags/tag1050.xml"/><Relationship Id="rId97" Type="http://schemas.openxmlformats.org/officeDocument/2006/relationships/tags" Target="../tags/tag1049.xml"/><Relationship Id="rId96" Type="http://schemas.openxmlformats.org/officeDocument/2006/relationships/tags" Target="../tags/tag1048.xml"/><Relationship Id="rId95" Type="http://schemas.openxmlformats.org/officeDocument/2006/relationships/tags" Target="../tags/tag1047.xml"/><Relationship Id="rId943" Type="http://schemas.openxmlformats.org/officeDocument/2006/relationships/tags" Target="../tags/tag1895.xml"/><Relationship Id="rId942" Type="http://schemas.openxmlformats.org/officeDocument/2006/relationships/tags" Target="../tags/tag1894.xml"/><Relationship Id="rId941" Type="http://schemas.openxmlformats.org/officeDocument/2006/relationships/tags" Target="../tags/tag1893.xml"/><Relationship Id="rId940" Type="http://schemas.openxmlformats.org/officeDocument/2006/relationships/tags" Target="../tags/tag1892.xml"/><Relationship Id="rId94" Type="http://schemas.openxmlformats.org/officeDocument/2006/relationships/tags" Target="../tags/tag1046.xml"/><Relationship Id="rId939" Type="http://schemas.openxmlformats.org/officeDocument/2006/relationships/tags" Target="../tags/tag1891.xml"/><Relationship Id="rId938" Type="http://schemas.openxmlformats.org/officeDocument/2006/relationships/tags" Target="../tags/tag1890.xml"/><Relationship Id="rId937" Type="http://schemas.openxmlformats.org/officeDocument/2006/relationships/tags" Target="../tags/tag1889.xml"/><Relationship Id="rId936" Type="http://schemas.openxmlformats.org/officeDocument/2006/relationships/tags" Target="../tags/tag1888.xml"/><Relationship Id="rId935" Type="http://schemas.openxmlformats.org/officeDocument/2006/relationships/tags" Target="../tags/tag1887.xml"/><Relationship Id="rId934" Type="http://schemas.openxmlformats.org/officeDocument/2006/relationships/tags" Target="../tags/tag1886.xml"/><Relationship Id="rId933" Type="http://schemas.openxmlformats.org/officeDocument/2006/relationships/tags" Target="../tags/tag1885.xml"/><Relationship Id="rId932" Type="http://schemas.openxmlformats.org/officeDocument/2006/relationships/tags" Target="../tags/tag1884.xml"/><Relationship Id="rId931" Type="http://schemas.openxmlformats.org/officeDocument/2006/relationships/tags" Target="../tags/tag1883.xml"/><Relationship Id="rId930" Type="http://schemas.openxmlformats.org/officeDocument/2006/relationships/tags" Target="../tags/tag1882.xml"/><Relationship Id="rId93" Type="http://schemas.openxmlformats.org/officeDocument/2006/relationships/tags" Target="../tags/tag1045.xml"/><Relationship Id="rId929" Type="http://schemas.openxmlformats.org/officeDocument/2006/relationships/tags" Target="../tags/tag1881.xml"/><Relationship Id="rId928" Type="http://schemas.openxmlformats.org/officeDocument/2006/relationships/tags" Target="../tags/tag1880.xml"/><Relationship Id="rId927" Type="http://schemas.openxmlformats.org/officeDocument/2006/relationships/tags" Target="../tags/tag1879.xml"/><Relationship Id="rId926" Type="http://schemas.openxmlformats.org/officeDocument/2006/relationships/tags" Target="../tags/tag1878.xml"/><Relationship Id="rId925" Type="http://schemas.openxmlformats.org/officeDocument/2006/relationships/tags" Target="../tags/tag1877.xml"/><Relationship Id="rId924" Type="http://schemas.openxmlformats.org/officeDocument/2006/relationships/tags" Target="../tags/tag1876.xml"/><Relationship Id="rId923" Type="http://schemas.openxmlformats.org/officeDocument/2006/relationships/tags" Target="../tags/tag1875.xml"/><Relationship Id="rId922" Type="http://schemas.openxmlformats.org/officeDocument/2006/relationships/tags" Target="../tags/tag1874.xml"/><Relationship Id="rId921" Type="http://schemas.openxmlformats.org/officeDocument/2006/relationships/tags" Target="../tags/tag1873.xml"/><Relationship Id="rId920" Type="http://schemas.openxmlformats.org/officeDocument/2006/relationships/tags" Target="../tags/tag1872.xml"/><Relationship Id="rId92" Type="http://schemas.openxmlformats.org/officeDocument/2006/relationships/tags" Target="../tags/tag1044.xml"/><Relationship Id="rId919" Type="http://schemas.openxmlformats.org/officeDocument/2006/relationships/tags" Target="../tags/tag1871.xml"/><Relationship Id="rId918" Type="http://schemas.openxmlformats.org/officeDocument/2006/relationships/tags" Target="../tags/tag1870.xml"/><Relationship Id="rId917" Type="http://schemas.openxmlformats.org/officeDocument/2006/relationships/tags" Target="../tags/tag1869.xml"/><Relationship Id="rId916" Type="http://schemas.openxmlformats.org/officeDocument/2006/relationships/tags" Target="../tags/tag1868.xml"/><Relationship Id="rId915" Type="http://schemas.openxmlformats.org/officeDocument/2006/relationships/tags" Target="../tags/tag1867.xml"/><Relationship Id="rId914" Type="http://schemas.openxmlformats.org/officeDocument/2006/relationships/tags" Target="../tags/tag1866.xml"/><Relationship Id="rId913" Type="http://schemas.openxmlformats.org/officeDocument/2006/relationships/tags" Target="../tags/tag1865.xml"/><Relationship Id="rId912" Type="http://schemas.openxmlformats.org/officeDocument/2006/relationships/tags" Target="../tags/tag1864.xml"/><Relationship Id="rId911" Type="http://schemas.openxmlformats.org/officeDocument/2006/relationships/tags" Target="../tags/tag1863.xml"/><Relationship Id="rId910" Type="http://schemas.openxmlformats.org/officeDocument/2006/relationships/tags" Target="../tags/tag1862.xml"/><Relationship Id="rId91" Type="http://schemas.openxmlformats.org/officeDocument/2006/relationships/tags" Target="../tags/tag1043.xml"/><Relationship Id="rId909" Type="http://schemas.openxmlformats.org/officeDocument/2006/relationships/tags" Target="../tags/tag1861.xml"/><Relationship Id="rId908" Type="http://schemas.openxmlformats.org/officeDocument/2006/relationships/tags" Target="../tags/tag1860.xml"/><Relationship Id="rId907" Type="http://schemas.openxmlformats.org/officeDocument/2006/relationships/tags" Target="../tags/tag1859.xml"/><Relationship Id="rId906" Type="http://schemas.openxmlformats.org/officeDocument/2006/relationships/tags" Target="../tags/tag1858.xml"/><Relationship Id="rId905" Type="http://schemas.openxmlformats.org/officeDocument/2006/relationships/tags" Target="../tags/tag1857.xml"/><Relationship Id="rId904" Type="http://schemas.openxmlformats.org/officeDocument/2006/relationships/tags" Target="../tags/tag1856.xml"/><Relationship Id="rId903" Type="http://schemas.openxmlformats.org/officeDocument/2006/relationships/tags" Target="../tags/tag1855.xml"/><Relationship Id="rId902" Type="http://schemas.openxmlformats.org/officeDocument/2006/relationships/tags" Target="../tags/tag1854.xml"/><Relationship Id="rId901" Type="http://schemas.openxmlformats.org/officeDocument/2006/relationships/tags" Target="../tags/tag1853.xml"/><Relationship Id="rId900" Type="http://schemas.openxmlformats.org/officeDocument/2006/relationships/tags" Target="../tags/tag1852.xml"/><Relationship Id="rId90" Type="http://schemas.openxmlformats.org/officeDocument/2006/relationships/tags" Target="../tags/tag1042.xml"/><Relationship Id="rId9" Type="http://schemas.openxmlformats.org/officeDocument/2006/relationships/tags" Target="../tags/tag961.xml"/><Relationship Id="rId899" Type="http://schemas.openxmlformats.org/officeDocument/2006/relationships/tags" Target="../tags/tag1851.xml"/><Relationship Id="rId898" Type="http://schemas.openxmlformats.org/officeDocument/2006/relationships/tags" Target="../tags/tag1850.xml"/><Relationship Id="rId897" Type="http://schemas.openxmlformats.org/officeDocument/2006/relationships/tags" Target="../tags/tag1849.xml"/><Relationship Id="rId896" Type="http://schemas.openxmlformats.org/officeDocument/2006/relationships/tags" Target="../tags/tag1848.xml"/><Relationship Id="rId895" Type="http://schemas.openxmlformats.org/officeDocument/2006/relationships/tags" Target="../tags/tag1847.xml"/><Relationship Id="rId894" Type="http://schemas.openxmlformats.org/officeDocument/2006/relationships/tags" Target="../tags/tag1846.xml"/><Relationship Id="rId893" Type="http://schemas.openxmlformats.org/officeDocument/2006/relationships/tags" Target="../tags/tag1845.xml"/><Relationship Id="rId892" Type="http://schemas.openxmlformats.org/officeDocument/2006/relationships/tags" Target="../tags/tag1844.xml"/><Relationship Id="rId891" Type="http://schemas.openxmlformats.org/officeDocument/2006/relationships/tags" Target="../tags/tag1843.xml"/><Relationship Id="rId890" Type="http://schemas.openxmlformats.org/officeDocument/2006/relationships/tags" Target="../tags/tag1842.xml"/><Relationship Id="rId89" Type="http://schemas.openxmlformats.org/officeDocument/2006/relationships/tags" Target="../tags/tag1041.xml"/><Relationship Id="rId889" Type="http://schemas.openxmlformats.org/officeDocument/2006/relationships/tags" Target="../tags/tag1841.xml"/><Relationship Id="rId888" Type="http://schemas.openxmlformats.org/officeDocument/2006/relationships/tags" Target="../tags/tag1840.xml"/><Relationship Id="rId887" Type="http://schemas.openxmlformats.org/officeDocument/2006/relationships/tags" Target="../tags/tag1839.xml"/><Relationship Id="rId886" Type="http://schemas.openxmlformats.org/officeDocument/2006/relationships/tags" Target="../tags/tag1838.xml"/><Relationship Id="rId885" Type="http://schemas.openxmlformats.org/officeDocument/2006/relationships/tags" Target="../tags/tag1837.xml"/><Relationship Id="rId884" Type="http://schemas.openxmlformats.org/officeDocument/2006/relationships/tags" Target="../tags/tag1836.xml"/><Relationship Id="rId883" Type="http://schemas.openxmlformats.org/officeDocument/2006/relationships/tags" Target="../tags/tag1835.xml"/><Relationship Id="rId882" Type="http://schemas.openxmlformats.org/officeDocument/2006/relationships/tags" Target="../tags/tag1834.xml"/><Relationship Id="rId881" Type="http://schemas.openxmlformats.org/officeDocument/2006/relationships/tags" Target="../tags/tag1833.xml"/><Relationship Id="rId880" Type="http://schemas.openxmlformats.org/officeDocument/2006/relationships/tags" Target="../tags/tag1832.xml"/><Relationship Id="rId88" Type="http://schemas.openxmlformats.org/officeDocument/2006/relationships/tags" Target="../tags/tag1040.xml"/><Relationship Id="rId879" Type="http://schemas.openxmlformats.org/officeDocument/2006/relationships/tags" Target="../tags/tag1831.xml"/><Relationship Id="rId878" Type="http://schemas.openxmlformats.org/officeDocument/2006/relationships/tags" Target="../tags/tag1830.xml"/><Relationship Id="rId877" Type="http://schemas.openxmlformats.org/officeDocument/2006/relationships/tags" Target="../tags/tag1829.xml"/><Relationship Id="rId876" Type="http://schemas.openxmlformats.org/officeDocument/2006/relationships/tags" Target="../tags/tag1828.xml"/><Relationship Id="rId875" Type="http://schemas.openxmlformats.org/officeDocument/2006/relationships/tags" Target="../tags/tag1827.xml"/><Relationship Id="rId874" Type="http://schemas.openxmlformats.org/officeDocument/2006/relationships/tags" Target="../tags/tag1826.xml"/><Relationship Id="rId873" Type="http://schemas.openxmlformats.org/officeDocument/2006/relationships/tags" Target="../tags/tag1825.xml"/><Relationship Id="rId872" Type="http://schemas.openxmlformats.org/officeDocument/2006/relationships/tags" Target="../tags/tag1824.xml"/><Relationship Id="rId871" Type="http://schemas.openxmlformats.org/officeDocument/2006/relationships/tags" Target="../tags/tag1823.xml"/><Relationship Id="rId870" Type="http://schemas.openxmlformats.org/officeDocument/2006/relationships/tags" Target="../tags/tag1822.xml"/><Relationship Id="rId87" Type="http://schemas.openxmlformats.org/officeDocument/2006/relationships/tags" Target="../tags/tag1039.xml"/><Relationship Id="rId869" Type="http://schemas.openxmlformats.org/officeDocument/2006/relationships/tags" Target="../tags/tag1821.xml"/><Relationship Id="rId868" Type="http://schemas.openxmlformats.org/officeDocument/2006/relationships/tags" Target="../tags/tag1820.xml"/><Relationship Id="rId867" Type="http://schemas.openxmlformats.org/officeDocument/2006/relationships/tags" Target="../tags/tag1819.xml"/><Relationship Id="rId866" Type="http://schemas.openxmlformats.org/officeDocument/2006/relationships/tags" Target="../tags/tag1818.xml"/><Relationship Id="rId865" Type="http://schemas.openxmlformats.org/officeDocument/2006/relationships/tags" Target="../tags/tag1817.xml"/><Relationship Id="rId864" Type="http://schemas.openxmlformats.org/officeDocument/2006/relationships/tags" Target="../tags/tag1816.xml"/><Relationship Id="rId863" Type="http://schemas.openxmlformats.org/officeDocument/2006/relationships/tags" Target="../tags/tag1815.xml"/><Relationship Id="rId862" Type="http://schemas.openxmlformats.org/officeDocument/2006/relationships/tags" Target="../tags/tag1814.xml"/><Relationship Id="rId861" Type="http://schemas.openxmlformats.org/officeDocument/2006/relationships/tags" Target="../tags/tag1813.xml"/><Relationship Id="rId860" Type="http://schemas.openxmlformats.org/officeDocument/2006/relationships/tags" Target="../tags/tag1812.xml"/><Relationship Id="rId86" Type="http://schemas.openxmlformats.org/officeDocument/2006/relationships/tags" Target="../tags/tag1038.xml"/><Relationship Id="rId859" Type="http://schemas.openxmlformats.org/officeDocument/2006/relationships/tags" Target="../tags/tag1811.xml"/><Relationship Id="rId858" Type="http://schemas.openxmlformats.org/officeDocument/2006/relationships/tags" Target="../tags/tag1810.xml"/><Relationship Id="rId857" Type="http://schemas.openxmlformats.org/officeDocument/2006/relationships/tags" Target="../tags/tag1809.xml"/><Relationship Id="rId856" Type="http://schemas.openxmlformats.org/officeDocument/2006/relationships/tags" Target="../tags/tag1808.xml"/><Relationship Id="rId855" Type="http://schemas.openxmlformats.org/officeDocument/2006/relationships/tags" Target="../tags/tag1807.xml"/><Relationship Id="rId854" Type="http://schemas.openxmlformats.org/officeDocument/2006/relationships/tags" Target="../tags/tag1806.xml"/><Relationship Id="rId853" Type="http://schemas.openxmlformats.org/officeDocument/2006/relationships/tags" Target="../tags/tag1805.xml"/><Relationship Id="rId852" Type="http://schemas.openxmlformats.org/officeDocument/2006/relationships/tags" Target="../tags/tag1804.xml"/><Relationship Id="rId851" Type="http://schemas.openxmlformats.org/officeDocument/2006/relationships/tags" Target="../tags/tag1803.xml"/><Relationship Id="rId850" Type="http://schemas.openxmlformats.org/officeDocument/2006/relationships/tags" Target="../tags/tag1802.xml"/><Relationship Id="rId85" Type="http://schemas.openxmlformats.org/officeDocument/2006/relationships/tags" Target="../tags/tag1037.xml"/><Relationship Id="rId849" Type="http://schemas.openxmlformats.org/officeDocument/2006/relationships/tags" Target="../tags/tag1801.xml"/><Relationship Id="rId848" Type="http://schemas.openxmlformats.org/officeDocument/2006/relationships/tags" Target="../tags/tag1800.xml"/><Relationship Id="rId847" Type="http://schemas.openxmlformats.org/officeDocument/2006/relationships/tags" Target="../tags/tag1799.xml"/><Relationship Id="rId846" Type="http://schemas.openxmlformats.org/officeDocument/2006/relationships/tags" Target="../tags/tag1798.xml"/><Relationship Id="rId845" Type="http://schemas.openxmlformats.org/officeDocument/2006/relationships/tags" Target="../tags/tag1797.xml"/><Relationship Id="rId844" Type="http://schemas.openxmlformats.org/officeDocument/2006/relationships/tags" Target="../tags/tag1796.xml"/><Relationship Id="rId843" Type="http://schemas.openxmlformats.org/officeDocument/2006/relationships/tags" Target="../tags/tag1795.xml"/><Relationship Id="rId842" Type="http://schemas.openxmlformats.org/officeDocument/2006/relationships/tags" Target="../tags/tag1794.xml"/><Relationship Id="rId841" Type="http://schemas.openxmlformats.org/officeDocument/2006/relationships/tags" Target="../tags/tag1793.xml"/><Relationship Id="rId840" Type="http://schemas.openxmlformats.org/officeDocument/2006/relationships/tags" Target="../tags/tag1792.xml"/><Relationship Id="rId84" Type="http://schemas.openxmlformats.org/officeDocument/2006/relationships/tags" Target="../tags/tag1036.xml"/><Relationship Id="rId839" Type="http://schemas.openxmlformats.org/officeDocument/2006/relationships/tags" Target="../tags/tag1791.xml"/><Relationship Id="rId838" Type="http://schemas.openxmlformats.org/officeDocument/2006/relationships/tags" Target="../tags/tag1790.xml"/><Relationship Id="rId837" Type="http://schemas.openxmlformats.org/officeDocument/2006/relationships/tags" Target="../tags/tag1789.xml"/><Relationship Id="rId836" Type="http://schemas.openxmlformats.org/officeDocument/2006/relationships/tags" Target="../tags/tag1788.xml"/><Relationship Id="rId835" Type="http://schemas.openxmlformats.org/officeDocument/2006/relationships/tags" Target="../tags/tag1787.xml"/><Relationship Id="rId834" Type="http://schemas.openxmlformats.org/officeDocument/2006/relationships/tags" Target="../tags/tag1786.xml"/><Relationship Id="rId833" Type="http://schemas.openxmlformats.org/officeDocument/2006/relationships/tags" Target="../tags/tag1785.xml"/><Relationship Id="rId832" Type="http://schemas.openxmlformats.org/officeDocument/2006/relationships/tags" Target="../tags/tag1784.xml"/><Relationship Id="rId831" Type="http://schemas.openxmlformats.org/officeDocument/2006/relationships/tags" Target="../tags/tag1783.xml"/><Relationship Id="rId830" Type="http://schemas.openxmlformats.org/officeDocument/2006/relationships/tags" Target="../tags/tag1782.xml"/><Relationship Id="rId83" Type="http://schemas.openxmlformats.org/officeDocument/2006/relationships/tags" Target="../tags/tag1035.xml"/><Relationship Id="rId829" Type="http://schemas.openxmlformats.org/officeDocument/2006/relationships/tags" Target="../tags/tag1781.xml"/><Relationship Id="rId828" Type="http://schemas.openxmlformats.org/officeDocument/2006/relationships/tags" Target="../tags/tag1780.xml"/><Relationship Id="rId827" Type="http://schemas.openxmlformats.org/officeDocument/2006/relationships/tags" Target="../tags/tag1779.xml"/><Relationship Id="rId826" Type="http://schemas.openxmlformats.org/officeDocument/2006/relationships/tags" Target="../tags/tag1778.xml"/><Relationship Id="rId825" Type="http://schemas.openxmlformats.org/officeDocument/2006/relationships/tags" Target="../tags/tag1777.xml"/><Relationship Id="rId824" Type="http://schemas.openxmlformats.org/officeDocument/2006/relationships/tags" Target="../tags/tag1776.xml"/><Relationship Id="rId823" Type="http://schemas.openxmlformats.org/officeDocument/2006/relationships/tags" Target="../tags/tag1775.xml"/><Relationship Id="rId822" Type="http://schemas.openxmlformats.org/officeDocument/2006/relationships/tags" Target="../tags/tag1774.xml"/><Relationship Id="rId821" Type="http://schemas.openxmlformats.org/officeDocument/2006/relationships/tags" Target="../tags/tag1773.xml"/><Relationship Id="rId820" Type="http://schemas.openxmlformats.org/officeDocument/2006/relationships/tags" Target="../tags/tag1772.xml"/><Relationship Id="rId82" Type="http://schemas.openxmlformats.org/officeDocument/2006/relationships/tags" Target="../tags/tag1034.xml"/><Relationship Id="rId819" Type="http://schemas.openxmlformats.org/officeDocument/2006/relationships/tags" Target="../tags/tag1771.xml"/><Relationship Id="rId818" Type="http://schemas.openxmlformats.org/officeDocument/2006/relationships/tags" Target="../tags/tag1770.xml"/><Relationship Id="rId817" Type="http://schemas.openxmlformats.org/officeDocument/2006/relationships/tags" Target="../tags/tag1769.xml"/><Relationship Id="rId816" Type="http://schemas.openxmlformats.org/officeDocument/2006/relationships/tags" Target="../tags/tag1768.xml"/><Relationship Id="rId815" Type="http://schemas.openxmlformats.org/officeDocument/2006/relationships/tags" Target="../tags/tag1767.xml"/><Relationship Id="rId814" Type="http://schemas.openxmlformats.org/officeDocument/2006/relationships/tags" Target="../tags/tag1766.xml"/><Relationship Id="rId813" Type="http://schemas.openxmlformats.org/officeDocument/2006/relationships/tags" Target="../tags/tag1765.xml"/><Relationship Id="rId812" Type="http://schemas.openxmlformats.org/officeDocument/2006/relationships/tags" Target="../tags/tag1764.xml"/><Relationship Id="rId811" Type="http://schemas.openxmlformats.org/officeDocument/2006/relationships/tags" Target="../tags/tag1763.xml"/><Relationship Id="rId810" Type="http://schemas.openxmlformats.org/officeDocument/2006/relationships/tags" Target="../tags/tag1762.xml"/><Relationship Id="rId81" Type="http://schemas.openxmlformats.org/officeDocument/2006/relationships/tags" Target="../tags/tag1033.xml"/><Relationship Id="rId809" Type="http://schemas.openxmlformats.org/officeDocument/2006/relationships/tags" Target="../tags/tag1761.xml"/><Relationship Id="rId808" Type="http://schemas.openxmlformats.org/officeDocument/2006/relationships/tags" Target="../tags/tag1760.xml"/><Relationship Id="rId807" Type="http://schemas.openxmlformats.org/officeDocument/2006/relationships/tags" Target="../tags/tag1759.xml"/><Relationship Id="rId806" Type="http://schemas.openxmlformats.org/officeDocument/2006/relationships/tags" Target="../tags/tag1758.xml"/><Relationship Id="rId805" Type="http://schemas.openxmlformats.org/officeDocument/2006/relationships/tags" Target="../tags/tag1757.xml"/><Relationship Id="rId804" Type="http://schemas.openxmlformats.org/officeDocument/2006/relationships/tags" Target="../tags/tag1756.xml"/><Relationship Id="rId803" Type="http://schemas.openxmlformats.org/officeDocument/2006/relationships/tags" Target="../tags/tag1755.xml"/><Relationship Id="rId802" Type="http://schemas.openxmlformats.org/officeDocument/2006/relationships/tags" Target="../tags/tag1754.xml"/><Relationship Id="rId801" Type="http://schemas.openxmlformats.org/officeDocument/2006/relationships/tags" Target="../tags/tag1753.xml"/><Relationship Id="rId800" Type="http://schemas.openxmlformats.org/officeDocument/2006/relationships/tags" Target="../tags/tag1752.xml"/><Relationship Id="rId80" Type="http://schemas.openxmlformats.org/officeDocument/2006/relationships/tags" Target="../tags/tag1032.xml"/><Relationship Id="rId8" Type="http://schemas.openxmlformats.org/officeDocument/2006/relationships/tags" Target="../tags/tag960.xml"/><Relationship Id="rId799" Type="http://schemas.openxmlformats.org/officeDocument/2006/relationships/tags" Target="../tags/tag1751.xml"/><Relationship Id="rId798" Type="http://schemas.openxmlformats.org/officeDocument/2006/relationships/tags" Target="../tags/tag1750.xml"/><Relationship Id="rId797" Type="http://schemas.openxmlformats.org/officeDocument/2006/relationships/tags" Target="../tags/tag1749.xml"/><Relationship Id="rId796" Type="http://schemas.openxmlformats.org/officeDocument/2006/relationships/tags" Target="../tags/tag1748.xml"/><Relationship Id="rId795" Type="http://schemas.openxmlformats.org/officeDocument/2006/relationships/tags" Target="../tags/tag1747.xml"/><Relationship Id="rId794" Type="http://schemas.openxmlformats.org/officeDocument/2006/relationships/tags" Target="../tags/tag1746.xml"/><Relationship Id="rId793" Type="http://schemas.openxmlformats.org/officeDocument/2006/relationships/tags" Target="../tags/tag1745.xml"/><Relationship Id="rId792" Type="http://schemas.openxmlformats.org/officeDocument/2006/relationships/tags" Target="../tags/tag1744.xml"/><Relationship Id="rId791" Type="http://schemas.openxmlformats.org/officeDocument/2006/relationships/tags" Target="../tags/tag1743.xml"/><Relationship Id="rId790" Type="http://schemas.openxmlformats.org/officeDocument/2006/relationships/tags" Target="../tags/tag1742.xml"/><Relationship Id="rId79" Type="http://schemas.openxmlformats.org/officeDocument/2006/relationships/tags" Target="../tags/tag1031.xml"/><Relationship Id="rId789" Type="http://schemas.openxmlformats.org/officeDocument/2006/relationships/tags" Target="../tags/tag1741.xml"/><Relationship Id="rId788" Type="http://schemas.openxmlformats.org/officeDocument/2006/relationships/tags" Target="../tags/tag1740.xml"/><Relationship Id="rId787" Type="http://schemas.openxmlformats.org/officeDocument/2006/relationships/tags" Target="../tags/tag1739.xml"/><Relationship Id="rId786" Type="http://schemas.openxmlformats.org/officeDocument/2006/relationships/tags" Target="../tags/tag1738.xml"/><Relationship Id="rId785" Type="http://schemas.openxmlformats.org/officeDocument/2006/relationships/tags" Target="../tags/tag1737.xml"/><Relationship Id="rId784" Type="http://schemas.openxmlformats.org/officeDocument/2006/relationships/tags" Target="../tags/tag1736.xml"/><Relationship Id="rId783" Type="http://schemas.openxmlformats.org/officeDocument/2006/relationships/tags" Target="../tags/tag1735.xml"/><Relationship Id="rId782" Type="http://schemas.openxmlformats.org/officeDocument/2006/relationships/tags" Target="../tags/tag1734.xml"/><Relationship Id="rId781" Type="http://schemas.openxmlformats.org/officeDocument/2006/relationships/tags" Target="../tags/tag1733.xml"/><Relationship Id="rId780" Type="http://schemas.openxmlformats.org/officeDocument/2006/relationships/tags" Target="../tags/tag1732.xml"/><Relationship Id="rId78" Type="http://schemas.openxmlformats.org/officeDocument/2006/relationships/tags" Target="../tags/tag1030.xml"/><Relationship Id="rId779" Type="http://schemas.openxmlformats.org/officeDocument/2006/relationships/tags" Target="../tags/tag1731.xml"/><Relationship Id="rId778" Type="http://schemas.openxmlformats.org/officeDocument/2006/relationships/tags" Target="../tags/tag1730.xml"/><Relationship Id="rId777" Type="http://schemas.openxmlformats.org/officeDocument/2006/relationships/tags" Target="../tags/tag1729.xml"/><Relationship Id="rId776" Type="http://schemas.openxmlformats.org/officeDocument/2006/relationships/tags" Target="../tags/tag1728.xml"/><Relationship Id="rId775" Type="http://schemas.openxmlformats.org/officeDocument/2006/relationships/tags" Target="../tags/tag1727.xml"/><Relationship Id="rId774" Type="http://schemas.openxmlformats.org/officeDocument/2006/relationships/tags" Target="../tags/tag1726.xml"/><Relationship Id="rId773" Type="http://schemas.openxmlformats.org/officeDocument/2006/relationships/tags" Target="../tags/tag1725.xml"/><Relationship Id="rId772" Type="http://schemas.openxmlformats.org/officeDocument/2006/relationships/tags" Target="../tags/tag1724.xml"/><Relationship Id="rId771" Type="http://schemas.openxmlformats.org/officeDocument/2006/relationships/tags" Target="../tags/tag1723.xml"/><Relationship Id="rId770" Type="http://schemas.openxmlformats.org/officeDocument/2006/relationships/tags" Target="../tags/tag1722.xml"/><Relationship Id="rId77" Type="http://schemas.openxmlformats.org/officeDocument/2006/relationships/tags" Target="../tags/tag1029.xml"/><Relationship Id="rId769" Type="http://schemas.openxmlformats.org/officeDocument/2006/relationships/tags" Target="../tags/tag1721.xml"/><Relationship Id="rId768" Type="http://schemas.openxmlformats.org/officeDocument/2006/relationships/tags" Target="../tags/tag1720.xml"/><Relationship Id="rId767" Type="http://schemas.openxmlformats.org/officeDocument/2006/relationships/tags" Target="../tags/tag1719.xml"/><Relationship Id="rId766" Type="http://schemas.openxmlformats.org/officeDocument/2006/relationships/tags" Target="../tags/tag1718.xml"/><Relationship Id="rId765" Type="http://schemas.openxmlformats.org/officeDocument/2006/relationships/tags" Target="../tags/tag1717.xml"/><Relationship Id="rId764" Type="http://schemas.openxmlformats.org/officeDocument/2006/relationships/tags" Target="../tags/tag1716.xml"/><Relationship Id="rId763" Type="http://schemas.openxmlformats.org/officeDocument/2006/relationships/tags" Target="../tags/tag1715.xml"/><Relationship Id="rId762" Type="http://schemas.openxmlformats.org/officeDocument/2006/relationships/tags" Target="../tags/tag1714.xml"/><Relationship Id="rId761" Type="http://schemas.openxmlformats.org/officeDocument/2006/relationships/tags" Target="../tags/tag1713.xml"/><Relationship Id="rId760" Type="http://schemas.openxmlformats.org/officeDocument/2006/relationships/tags" Target="../tags/tag1712.xml"/><Relationship Id="rId76" Type="http://schemas.openxmlformats.org/officeDocument/2006/relationships/tags" Target="../tags/tag1028.xml"/><Relationship Id="rId759" Type="http://schemas.openxmlformats.org/officeDocument/2006/relationships/tags" Target="../tags/tag1711.xml"/><Relationship Id="rId758" Type="http://schemas.openxmlformats.org/officeDocument/2006/relationships/tags" Target="../tags/tag1710.xml"/><Relationship Id="rId757" Type="http://schemas.openxmlformats.org/officeDocument/2006/relationships/tags" Target="../tags/tag1709.xml"/><Relationship Id="rId756" Type="http://schemas.openxmlformats.org/officeDocument/2006/relationships/tags" Target="../tags/tag1708.xml"/><Relationship Id="rId755" Type="http://schemas.openxmlformats.org/officeDocument/2006/relationships/tags" Target="../tags/tag1707.xml"/><Relationship Id="rId754" Type="http://schemas.openxmlformats.org/officeDocument/2006/relationships/tags" Target="../tags/tag1706.xml"/><Relationship Id="rId753" Type="http://schemas.openxmlformats.org/officeDocument/2006/relationships/tags" Target="../tags/tag1705.xml"/><Relationship Id="rId752" Type="http://schemas.openxmlformats.org/officeDocument/2006/relationships/tags" Target="../tags/tag1704.xml"/><Relationship Id="rId751" Type="http://schemas.openxmlformats.org/officeDocument/2006/relationships/tags" Target="../tags/tag1703.xml"/><Relationship Id="rId750" Type="http://schemas.openxmlformats.org/officeDocument/2006/relationships/tags" Target="../tags/tag1702.xml"/><Relationship Id="rId75" Type="http://schemas.openxmlformats.org/officeDocument/2006/relationships/tags" Target="../tags/tag1027.xml"/><Relationship Id="rId749" Type="http://schemas.openxmlformats.org/officeDocument/2006/relationships/tags" Target="../tags/tag1701.xml"/><Relationship Id="rId748" Type="http://schemas.openxmlformats.org/officeDocument/2006/relationships/tags" Target="../tags/tag1700.xml"/><Relationship Id="rId747" Type="http://schemas.openxmlformats.org/officeDocument/2006/relationships/tags" Target="../tags/tag1699.xml"/><Relationship Id="rId746" Type="http://schemas.openxmlformats.org/officeDocument/2006/relationships/tags" Target="../tags/tag1698.xml"/><Relationship Id="rId745" Type="http://schemas.openxmlformats.org/officeDocument/2006/relationships/tags" Target="../tags/tag1697.xml"/><Relationship Id="rId744" Type="http://schemas.openxmlformats.org/officeDocument/2006/relationships/tags" Target="../tags/tag1696.xml"/><Relationship Id="rId743" Type="http://schemas.openxmlformats.org/officeDocument/2006/relationships/tags" Target="../tags/tag1695.xml"/><Relationship Id="rId742" Type="http://schemas.openxmlformats.org/officeDocument/2006/relationships/tags" Target="../tags/tag1694.xml"/><Relationship Id="rId741" Type="http://schemas.openxmlformats.org/officeDocument/2006/relationships/tags" Target="../tags/tag1693.xml"/><Relationship Id="rId740" Type="http://schemas.openxmlformats.org/officeDocument/2006/relationships/tags" Target="../tags/tag1692.xml"/><Relationship Id="rId74" Type="http://schemas.openxmlformats.org/officeDocument/2006/relationships/tags" Target="../tags/tag1026.xml"/><Relationship Id="rId739" Type="http://schemas.openxmlformats.org/officeDocument/2006/relationships/tags" Target="../tags/tag1691.xml"/><Relationship Id="rId738" Type="http://schemas.openxmlformats.org/officeDocument/2006/relationships/tags" Target="../tags/tag1690.xml"/><Relationship Id="rId737" Type="http://schemas.openxmlformats.org/officeDocument/2006/relationships/tags" Target="../tags/tag1689.xml"/><Relationship Id="rId736" Type="http://schemas.openxmlformats.org/officeDocument/2006/relationships/tags" Target="../tags/tag1688.xml"/><Relationship Id="rId735" Type="http://schemas.openxmlformats.org/officeDocument/2006/relationships/tags" Target="../tags/tag1687.xml"/><Relationship Id="rId734" Type="http://schemas.openxmlformats.org/officeDocument/2006/relationships/tags" Target="../tags/tag1686.xml"/><Relationship Id="rId733" Type="http://schemas.openxmlformats.org/officeDocument/2006/relationships/tags" Target="../tags/tag1685.xml"/><Relationship Id="rId732" Type="http://schemas.openxmlformats.org/officeDocument/2006/relationships/tags" Target="../tags/tag1684.xml"/><Relationship Id="rId731" Type="http://schemas.openxmlformats.org/officeDocument/2006/relationships/tags" Target="../tags/tag1683.xml"/><Relationship Id="rId730" Type="http://schemas.openxmlformats.org/officeDocument/2006/relationships/tags" Target="../tags/tag1682.xml"/><Relationship Id="rId73" Type="http://schemas.openxmlformats.org/officeDocument/2006/relationships/tags" Target="../tags/tag1025.xml"/><Relationship Id="rId729" Type="http://schemas.openxmlformats.org/officeDocument/2006/relationships/tags" Target="../tags/tag1681.xml"/><Relationship Id="rId728" Type="http://schemas.openxmlformats.org/officeDocument/2006/relationships/tags" Target="../tags/tag1680.xml"/><Relationship Id="rId727" Type="http://schemas.openxmlformats.org/officeDocument/2006/relationships/tags" Target="../tags/tag1679.xml"/><Relationship Id="rId726" Type="http://schemas.openxmlformats.org/officeDocument/2006/relationships/tags" Target="../tags/tag1678.xml"/><Relationship Id="rId725" Type="http://schemas.openxmlformats.org/officeDocument/2006/relationships/tags" Target="../tags/tag1677.xml"/><Relationship Id="rId724" Type="http://schemas.openxmlformats.org/officeDocument/2006/relationships/tags" Target="../tags/tag1676.xml"/><Relationship Id="rId723" Type="http://schemas.openxmlformats.org/officeDocument/2006/relationships/tags" Target="../tags/tag1675.xml"/><Relationship Id="rId722" Type="http://schemas.openxmlformats.org/officeDocument/2006/relationships/tags" Target="../tags/tag1674.xml"/><Relationship Id="rId721" Type="http://schemas.openxmlformats.org/officeDocument/2006/relationships/tags" Target="../tags/tag1673.xml"/><Relationship Id="rId720" Type="http://schemas.openxmlformats.org/officeDocument/2006/relationships/tags" Target="../tags/tag1672.xml"/><Relationship Id="rId72" Type="http://schemas.openxmlformats.org/officeDocument/2006/relationships/tags" Target="../tags/tag1024.xml"/><Relationship Id="rId719" Type="http://schemas.openxmlformats.org/officeDocument/2006/relationships/tags" Target="../tags/tag1671.xml"/><Relationship Id="rId718" Type="http://schemas.openxmlformats.org/officeDocument/2006/relationships/tags" Target="../tags/tag1670.xml"/><Relationship Id="rId717" Type="http://schemas.openxmlformats.org/officeDocument/2006/relationships/tags" Target="../tags/tag1669.xml"/><Relationship Id="rId716" Type="http://schemas.openxmlformats.org/officeDocument/2006/relationships/tags" Target="../tags/tag1668.xml"/><Relationship Id="rId715" Type="http://schemas.openxmlformats.org/officeDocument/2006/relationships/tags" Target="../tags/tag1667.xml"/><Relationship Id="rId714" Type="http://schemas.openxmlformats.org/officeDocument/2006/relationships/tags" Target="../tags/tag1666.xml"/><Relationship Id="rId713" Type="http://schemas.openxmlformats.org/officeDocument/2006/relationships/tags" Target="../tags/tag1665.xml"/><Relationship Id="rId712" Type="http://schemas.openxmlformats.org/officeDocument/2006/relationships/tags" Target="../tags/tag1664.xml"/><Relationship Id="rId711" Type="http://schemas.openxmlformats.org/officeDocument/2006/relationships/tags" Target="../tags/tag1663.xml"/><Relationship Id="rId710" Type="http://schemas.openxmlformats.org/officeDocument/2006/relationships/tags" Target="../tags/tag1662.xml"/><Relationship Id="rId71" Type="http://schemas.openxmlformats.org/officeDocument/2006/relationships/tags" Target="../tags/tag1023.xml"/><Relationship Id="rId709" Type="http://schemas.openxmlformats.org/officeDocument/2006/relationships/tags" Target="../tags/tag1661.xml"/><Relationship Id="rId708" Type="http://schemas.openxmlformats.org/officeDocument/2006/relationships/tags" Target="../tags/tag1660.xml"/><Relationship Id="rId707" Type="http://schemas.openxmlformats.org/officeDocument/2006/relationships/tags" Target="../tags/tag1659.xml"/><Relationship Id="rId706" Type="http://schemas.openxmlformats.org/officeDocument/2006/relationships/tags" Target="../tags/tag1658.xml"/><Relationship Id="rId705" Type="http://schemas.openxmlformats.org/officeDocument/2006/relationships/tags" Target="../tags/tag1657.xml"/><Relationship Id="rId704" Type="http://schemas.openxmlformats.org/officeDocument/2006/relationships/tags" Target="../tags/tag1656.xml"/><Relationship Id="rId703" Type="http://schemas.openxmlformats.org/officeDocument/2006/relationships/tags" Target="../tags/tag1655.xml"/><Relationship Id="rId702" Type="http://schemas.openxmlformats.org/officeDocument/2006/relationships/tags" Target="../tags/tag1654.xml"/><Relationship Id="rId701" Type="http://schemas.openxmlformats.org/officeDocument/2006/relationships/tags" Target="../tags/tag1653.xml"/><Relationship Id="rId700" Type="http://schemas.openxmlformats.org/officeDocument/2006/relationships/tags" Target="../tags/tag1652.xml"/><Relationship Id="rId70" Type="http://schemas.openxmlformats.org/officeDocument/2006/relationships/tags" Target="../tags/tag1022.xml"/><Relationship Id="rId7" Type="http://schemas.openxmlformats.org/officeDocument/2006/relationships/tags" Target="../tags/tag959.xml"/><Relationship Id="rId699" Type="http://schemas.openxmlformats.org/officeDocument/2006/relationships/tags" Target="../tags/tag1651.xml"/><Relationship Id="rId698" Type="http://schemas.openxmlformats.org/officeDocument/2006/relationships/tags" Target="../tags/tag1650.xml"/><Relationship Id="rId697" Type="http://schemas.openxmlformats.org/officeDocument/2006/relationships/tags" Target="../tags/tag1649.xml"/><Relationship Id="rId696" Type="http://schemas.openxmlformats.org/officeDocument/2006/relationships/tags" Target="../tags/tag1648.xml"/><Relationship Id="rId695" Type="http://schemas.openxmlformats.org/officeDocument/2006/relationships/tags" Target="../tags/tag1647.xml"/><Relationship Id="rId694" Type="http://schemas.openxmlformats.org/officeDocument/2006/relationships/tags" Target="../tags/tag1646.xml"/><Relationship Id="rId693" Type="http://schemas.openxmlformats.org/officeDocument/2006/relationships/tags" Target="../tags/tag1645.xml"/><Relationship Id="rId692" Type="http://schemas.openxmlformats.org/officeDocument/2006/relationships/tags" Target="../tags/tag1644.xml"/><Relationship Id="rId691" Type="http://schemas.openxmlformats.org/officeDocument/2006/relationships/tags" Target="../tags/tag1643.xml"/><Relationship Id="rId690" Type="http://schemas.openxmlformats.org/officeDocument/2006/relationships/tags" Target="../tags/tag1642.xml"/><Relationship Id="rId69" Type="http://schemas.openxmlformats.org/officeDocument/2006/relationships/tags" Target="../tags/tag1021.xml"/><Relationship Id="rId689" Type="http://schemas.openxmlformats.org/officeDocument/2006/relationships/tags" Target="../tags/tag1641.xml"/><Relationship Id="rId688" Type="http://schemas.openxmlformats.org/officeDocument/2006/relationships/tags" Target="../tags/tag1640.xml"/><Relationship Id="rId687" Type="http://schemas.openxmlformats.org/officeDocument/2006/relationships/tags" Target="../tags/tag1639.xml"/><Relationship Id="rId686" Type="http://schemas.openxmlformats.org/officeDocument/2006/relationships/tags" Target="../tags/tag1638.xml"/><Relationship Id="rId685" Type="http://schemas.openxmlformats.org/officeDocument/2006/relationships/tags" Target="../tags/tag1637.xml"/><Relationship Id="rId684" Type="http://schemas.openxmlformats.org/officeDocument/2006/relationships/tags" Target="../tags/tag1636.xml"/><Relationship Id="rId683" Type="http://schemas.openxmlformats.org/officeDocument/2006/relationships/tags" Target="../tags/tag1635.xml"/><Relationship Id="rId682" Type="http://schemas.openxmlformats.org/officeDocument/2006/relationships/tags" Target="../tags/tag1634.xml"/><Relationship Id="rId681" Type="http://schemas.openxmlformats.org/officeDocument/2006/relationships/tags" Target="../tags/tag1633.xml"/><Relationship Id="rId680" Type="http://schemas.openxmlformats.org/officeDocument/2006/relationships/tags" Target="../tags/tag1632.xml"/><Relationship Id="rId68" Type="http://schemas.openxmlformats.org/officeDocument/2006/relationships/tags" Target="../tags/tag1020.xml"/><Relationship Id="rId679" Type="http://schemas.openxmlformats.org/officeDocument/2006/relationships/tags" Target="../tags/tag1631.xml"/><Relationship Id="rId678" Type="http://schemas.openxmlformats.org/officeDocument/2006/relationships/tags" Target="../tags/tag1630.xml"/><Relationship Id="rId677" Type="http://schemas.openxmlformats.org/officeDocument/2006/relationships/tags" Target="../tags/tag1629.xml"/><Relationship Id="rId676" Type="http://schemas.openxmlformats.org/officeDocument/2006/relationships/tags" Target="../tags/tag1628.xml"/><Relationship Id="rId675" Type="http://schemas.openxmlformats.org/officeDocument/2006/relationships/tags" Target="../tags/tag1627.xml"/><Relationship Id="rId674" Type="http://schemas.openxmlformats.org/officeDocument/2006/relationships/tags" Target="../tags/tag1626.xml"/><Relationship Id="rId673" Type="http://schemas.openxmlformats.org/officeDocument/2006/relationships/tags" Target="../tags/tag1625.xml"/><Relationship Id="rId672" Type="http://schemas.openxmlformats.org/officeDocument/2006/relationships/tags" Target="../tags/tag1624.xml"/><Relationship Id="rId671" Type="http://schemas.openxmlformats.org/officeDocument/2006/relationships/tags" Target="../tags/tag1623.xml"/><Relationship Id="rId670" Type="http://schemas.openxmlformats.org/officeDocument/2006/relationships/tags" Target="../tags/tag1622.xml"/><Relationship Id="rId67" Type="http://schemas.openxmlformats.org/officeDocument/2006/relationships/tags" Target="../tags/tag1019.xml"/><Relationship Id="rId669" Type="http://schemas.openxmlformats.org/officeDocument/2006/relationships/tags" Target="../tags/tag1621.xml"/><Relationship Id="rId668" Type="http://schemas.openxmlformats.org/officeDocument/2006/relationships/tags" Target="../tags/tag1620.xml"/><Relationship Id="rId667" Type="http://schemas.openxmlformats.org/officeDocument/2006/relationships/tags" Target="../tags/tag1619.xml"/><Relationship Id="rId666" Type="http://schemas.openxmlformats.org/officeDocument/2006/relationships/tags" Target="../tags/tag1618.xml"/><Relationship Id="rId665" Type="http://schemas.openxmlformats.org/officeDocument/2006/relationships/tags" Target="../tags/tag1617.xml"/><Relationship Id="rId664" Type="http://schemas.openxmlformats.org/officeDocument/2006/relationships/tags" Target="../tags/tag1616.xml"/><Relationship Id="rId663" Type="http://schemas.openxmlformats.org/officeDocument/2006/relationships/tags" Target="../tags/tag1615.xml"/><Relationship Id="rId662" Type="http://schemas.openxmlformats.org/officeDocument/2006/relationships/tags" Target="../tags/tag1614.xml"/><Relationship Id="rId661" Type="http://schemas.openxmlformats.org/officeDocument/2006/relationships/tags" Target="../tags/tag1613.xml"/><Relationship Id="rId660" Type="http://schemas.openxmlformats.org/officeDocument/2006/relationships/tags" Target="../tags/tag1612.xml"/><Relationship Id="rId66" Type="http://schemas.openxmlformats.org/officeDocument/2006/relationships/tags" Target="../tags/tag1018.xml"/><Relationship Id="rId659" Type="http://schemas.openxmlformats.org/officeDocument/2006/relationships/tags" Target="../tags/tag1611.xml"/><Relationship Id="rId658" Type="http://schemas.openxmlformats.org/officeDocument/2006/relationships/tags" Target="../tags/tag1610.xml"/><Relationship Id="rId657" Type="http://schemas.openxmlformats.org/officeDocument/2006/relationships/tags" Target="../tags/tag1609.xml"/><Relationship Id="rId656" Type="http://schemas.openxmlformats.org/officeDocument/2006/relationships/tags" Target="../tags/tag1608.xml"/><Relationship Id="rId655" Type="http://schemas.openxmlformats.org/officeDocument/2006/relationships/tags" Target="../tags/tag1607.xml"/><Relationship Id="rId654" Type="http://schemas.openxmlformats.org/officeDocument/2006/relationships/tags" Target="../tags/tag1606.xml"/><Relationship Id="rId653" Type="http://schemas.openxmlformats.org/officeDocument/2006/relationships/tags" Target="../tags/tag1605.xml"/><Relationship Id="rId652" Type="http://schemas.openxmlformats.org/officeDocument/2006/relationships/tags" Target="../tags/tag1604.xml"/><Relationship Id="rId651" Type="http://schemas.openxmlformats.org/officeDocument/2006/relationships/tags" Target="../tags/tag1603.xml"/><Relationship Id="rId650" Type="http://schemas.openxmlformats.org/officeDocument/2006/relationships/tags" Target="../tags/tag1602.xml"/><Relationship Id="rId65" Type="http://schemas.openxmlformats.org/officeDocument/2006/relationships/tags" Target="../tags/tag1017.xml"/><Relationship Id="rId649" Type="http://schemas.openxmlformats.org/officeDocument/2006/relationships/tags" Target="../tags/tag1601.xml"/><Relationship Id="rId648" Type="http://schemas.openxmlformats.org/officeDocument/2006/relationships/tags" Target="../tags/tag1600.xml"/><Relationship Id="rId647" Type="http://schemas.openxmlformats.org/officeDocument/2006/relationships/tags" Target="../tags/tag1599.xml"/><Relationship Id="rId646" Type="http://schemas.openxmlformats.org/officeDocument/2006/relationships/tags" Target="../tags/tag1598.xml"/><Relationship Id="rId645" Type="http://schemas.openxmlformats.org/officeDocument/2006/relationships/tags" Target="../tags/tag1597.xml"/><Relationship Id="rId644" Type="http://schemas.openxmlformats.org/officeDocument/2006/relationships/tags" Target="../tags/tag1596.xml"/><Relationship Id="rId643" Type="http://schemas.openxmlformats.org/officeDocument/2006/relationships/tags" Target="../tags/tag1595.xml"/><Relationship Id="rId642" Type="http://schemas.openxmlformats.org/officeDocument/2006/relationships/tags" Target="../tags/tag1594.xml"/><Relationship Id="rId641" Type="http://schemas.openxmlformats.org/officeDocument/2006/relationships/tags" Target="../tags/tag1593.xml"/><Relationship Id="rId640" Type="http://schemas.openxmlformats.org/officeDocument/2006/relationships/tags" Target="../tags/tag1592.xml"/><Relationship Id="rId64" Type="http://schemas.openxmlformats.org/officeDocument/2006/relationships/tags" Target="../tags/tag1016.xml"/><Relationship Id="rId639" Type="http://schemas.openxmlformats.org/officeDocument/2006/relationships/tags" Target="../tags/tag1591.xml"/><Relationship Id="rId638" Type="http://schemas.openxmlformats.org/officeDocument/2006/relationships/tags" Target="../tags/tag1590.xml"/><Relationship Id="rId637" Type="http://schemas.openxmlformats.org/officeDocument/2006/relationships/tags" Target="../tags/tag1589.xml"/><Relationship Id="rId636" Type="http://schemas.openxmlformats.org/officeDocument/2006/relationships/tags" Target="../tags/tag1588.xml"/><Relationship Id="rId635" Type="http://schemas.openxmlformats.org/officeDocument/2006/relationships/tags" Target="../tags/tag1587.xml"/><Relationship Id="rId634" Type="http://schemas.openxmlformats.org/officeDocument/2006/relationships/tags" Target="../tags/tag1586.xml"/><Relationship Id="rId633" Type="http://schemas.openxmlformats.org/officeDocument/2006/relationships/tags" Target="../tags/tag1585.xml"/><Relationship Id="rId632" Type="http://schemas.openxmlformats.org/officeDocument/2006/relationships/tags" Target="../tags/tag1584.xml"/><Relationship Id="rId631" Type="http://schemas.openxmlformats.org/officeDocument/2006/relationships/tags" Target="../tags/tag1583.xml"/><Relationship Id="rId630" Type="http://schemas.openxmlformats.org/officeDocument/2006/relationships/tags" Target="../tags/tag1582.xml"/><Relationship Id="rId63" Type="http://schemas.openxmlformats.org/officeDocument/2006/relationships/tags" Target="../tags/tag1015.xml"/><Relationship Id="rId629" Type="http://schemas.openxmlformats.org/officeDocument/2006/relationships/tags" Target="../tags/tag1581.xml"/><Relationship Id="rId628" Type="http://schemas.openxmlformats.org/officeDocument/2006/relationships/tags" Target="../tags/tag1580.xml"/><Relationship Id="rId627" Type="http://schemas.openxmlformats.org/officeDocument/2006/relationships/tags" Target="../tags/tag1579.xml"/><Relationship Id="rId626" Type="http://schemas.openxmlformats.org/officeDocument/2006/relationships/tags" Target="../tags/tag1578.xml"/><Relationship Id="rId625" Type="http://schemas.openxmlformats.org/officeDocument/2006/relationships/tags" Target="../tags/tag1577.xml"/><Relationship Id="rId624" Type="http://schemas.openxmlformats.org/officeDocument/2006/relationships/tags" Target="../tags/tag1576.xml"/><Relationship Id="rId623" Type="http://schemas.openxmlformats.org/officeDocument/2006/relationships/tags" Target="../tags/tag1575.xml"/><Relationship Id="rId622" Type="http://schemas.openxmlformats.org/officeDocument/2006/relationships/tags" Target="../tags/tag1574.xml"/><Relationship Id="rId621" Type="http://schemas.openxmlformats.org/officeDocument/2006/relationships/tags" Target="../tags/tag1573.xml"/><Relationship Id="rId620" Type="http://schemas.openxmlformats.org/officeDocument/2006/relationships/tags" Target="../tags/tag1572.xml"/><Relationship Id="rId62" Type="http://schemas.openxmlformats.org/officeDocument/2006/relationships/tags" Target="../tags/tag1014.xml"/><Relationship Id="rId619" Type="http://schemas.openxmlformats.org/officeDocument/2006/relationships/tags" Target="../tags/tag1571.xml"/><Relationship Id="rId618" Type="http://schemas.openxmlformats.org/officeDocument/2006/relationships/tags" Target="../tags/tag1570.xml"/><Relationship Id="rId617" Type="http://schemas.openxmlformats.org/officeDocument/2006/relationships/tags" Target="../tags/tag1569.xml"/><Relationship Id="rId616" Type="http://schemas.openxmlformats.org/officeDocument/2006/relationships/tags" Target="../tags/tag1568.xml"/><Relationship Id="rId615" Type="http://schemas.openxmlformats.org/officeDocument/2006/relationships/tags" Target="../tags/tag1567.xml"/><Relationship Id="rId614" Type="http://schemas.openxmlformats.org/officeDocument/2006/relationships/tags" Target="../tags/tag1566.xml"/><Relationship Id="rId613" Type="http://schemas.openxmlformats.org/officeDocument/2006/relationships/tags" Target="../tags/tag1565.xml"/><Relationship Id="rId612" Type="http://schemas.openxmlformats.org/officeDocument/2006/relationships/tags" Target="../tags/tag1564.xml"/><Relationship Id="rId611" Type="http://schemas.openxmlformats.org/officeDocument/2006/relationships/tags" Target="../tags/tag1563.xml"/><Relationship Id="rId610" Type="http://schemas.openxmlformats.org/officeDocument/2006/relationships/tags" Target="../tags/tag1562.xml"/><Relationship Id="rId61" Type="http://schemas.openxmlformats.org/officeDocument/2006/relationships/tags" Target="../tags/tag1013.xml"/><Relationship Id="rId609" Type="http://schemas.openxmlformats.org/officeDocument/2006/relationships/tags" Target="../tags/tag1561.xml"/><Relationship Id="rId608" Type="http://schemas.openxmlformats.org/officeDocument/2006/relationships/tags" Target="../tags/tag1560.xml"/><Relationship Id="rId607" Type="http://schemas.openxmlformats.org/officeDocument/2006/relationships/tags" Target="../tags/tag1559.xml"/><Relationship Id="rId606" Type="http://schemas.openxmlformats.org/officeDocument/2006/relationships/tags" Target="../tags/tag1558.xml"/><Relationship Id="rId605" Type="http://schemas.openxmlformats.org/officeDocument/2006/relationships/tags" Target="../tags/tag1557.xml"/><Relationship Id="rId604" Type="http://schemas.openxmlformats.org/officeDocument/2006/relationships/tags" Target="../tags/tag1556.xml"/><Relationship Id="rId603" Type="http://schemas.openxmlformats.org/officeDocument/2006/relationships/tags" Target="../tags/tag1555.xml"/><Relationship Id="rId602" Type="http://schemas.openxmlformats.org/officeDocument/2006/relationships/tags" Target="../tags/tag1554.xml"/><Relationship Id="rId601" Type="http://schemas.openxmlformats.org/officeDocument/2006/relationships/tags" Target="../tags/tag1553.xml"/><Relationship Id="rId600" Type="http://schemas.openxmlformats.org/officeDocument/2006/relationships/tags" Target="../tags/tag1552.xml"/><Relationship Id="rId60" Type="http://schemas.openxmlformats.org/officeDocument/2006/relationships/tags" Target="../tags/tag1012.xml"/><Relationship Id="rId6" Type="http://schemas.openxmlformats.org/officeDocument/2006/relationships/tags" Target="../tags/tag958.xml"/><Relationship Id="rId599" Type="http://schemas.openxmlformats.org/officeDocument/2006/relationships/tags" Target="../tags/tag1551.xml"/><Relationship Id="rId598" Type="http://schemas.openxmlformats.org/officeDocument/2006/relationships/tags" Target="../tags/tag1550.xml"/><Relationship Id="rId597" Type="http://schemas.openxmlformats.org/officeDocument/2006/relationships/tags" Target="../tags/tag1549.xml"/><Relationship Id="rId596" Type="http://schemas.openxmlformats.org/officeDocument/2006/relationships/tags" Target="../tags/tag1548.xml"/><Relationship Id="rId595" Type="http://schemas.openxmlformats.org/officeDocument/2006/relationships/tags" Target="../tags/tag1547.xml"/><Relationship Id="rId594" Type="http://schemas.openxmlformats.org/officeDocument/2006/relationships/tags" Target="../tags/tag1546.xml"/><Relationship Id="rId593" Type="http://schemas.openxmlformats.org/officeDocument/2006/relationships/tags" Target="../tags/tag1545.xml"/><Relationship Id="rId592" Type="http://schemas.openxmlformats.org/officeDocument/2006/relationships/tags" Target="../tags/tag1544.xml"/><Relationship Id="rId591" Type="http://schemas.openxmlformats.org/officeDocument/2006/relationships/tags" Target="../tags/tag1543.xml"/><Relationship Id="rId590" Type="http://schemas.openxmlformats.org/officeDocument/2006/relationships/tags" Target="../tags/tag1542.xml"/><Relationship Id="rId59" Type="http://schemas.openxmlformats.org/officeDocument/2006/relationships/tags" Target="../tags/tag1011.xml"/><Relationship Id="rId589" Type="http://schemas.openxmlformats.org/officeDocument/2006/relationships/tags" Target="../tags/tag1541.xml"/><Relationship Id="rId588" Type="http://schemas.openxmlformats.org/officeDocument/2006/relationships/tags" Target="../tags/tag1540.xml"/><Relationship Id="rId587" Type="http://schemas.openxmlformats.org/officeDocument/2006/relationships/tags" Target="../tags/tag1539.xml"/><Relationship Id="rId586" Type="http://schemas.openxmlformats.org/officeDocument/2006/relationships/tags" Target="../tags/tag1538.xml"/><Relationship Id="rId585" Type="http://schemas.openxmlformats.org/officeDocument/2006/relationships/tags" Target="../tags/tag1537.xml"/><Relationship Id="rId584" Type="http://schemas.openxmlformats.org/officeDocument/2006/relationships/tags" Target="../tags/tag1536.xml"/><Relationship Id="rId583" Type="http://schemas.openxmlformats.org/officeDocument/2006/relationships/tags" Target="../tags/tag1535.xml"/><Relationship Id="rId582" Type="http://schemas.openxmlformats.org/officeDocument/2006/relationships/tags" Target="../tags/tag1534.xml"/><Relationship Id="rId581" Type="http://schemas.openxmlformats.org/officeDocument/2006/relationships/tags" Target="../tags/tag1533.xml"/><Relationship Id="rId580" Type="http://schemas.openxmlformats.org/officeDocument/2006/relationships/tags" Target="../tags/tag1532.xml"/><Relationship Id="rId58" Type="http://schemas.openxmlformats.org/officeDocument/2006/relationships/tags" Target="../tags/tag1010.xml"/><Relationship Id="rId579" Type="http://schemas.openxmlformats.org/officeDocument/2006/relationships/tags" Target="../tags/tag1531.xml"/><Relationship Id="rId578" Type="http://schemas.openxmlformats.org/officeDocument/2006/relationships/tags" Target="../tags/tag1530.xml"/><Relationship Id="rId577" Type="http://schemas.openxmlformats.org/officeDocument/2006/relationships/tags" Target="../tags/tag1529.xml"/><Relationship Id="rId576" Type="http://schemas.openxmlformats.org/officeDocument/2006/relationships/tags" Target="../tags/tag1528.xml"/><Relationship Id="rId575" Type="http://schemas.openxmlformats.org/officeDocument/2006/relationships/tags" Target="../tags/tag1527.xml"/><Relationship Id="rId574" Type="http://schemas.openxmlformats.org/officeDocument/2006/relationships/tags" Target="../tags/tag1526.xml"/><Relationship Id="rId573" Type="http://schemas.openxmlformats.org/officeDocument/2006/relationships/tags" Target="../tags/tag1525.xml"/><Relationship Id="rId572" Type="http://schemas.openxmlformats.org/officeDocument/2006/relationships/tags" Target="../tags/tag1524.xml"/><Relationship Id="rId571" Type="http://schemas.openxmlformats.org/officeDocument/2006/relationships/tags" Target="../tags/tag1523.xml"/><Relationship Id="rId570" Type="http://schemas.openxmlformats.org/officeDocument/2006/relationships/tags" Target="../tags/tag1522.xml"/><Relationship Id="rId57" Type="http://schemas.openxmlformats.org/officeDocument/2006/relationships/tags" Target="../tags/tag1009.xml"/><Relationship Id="rId569" Type="http://schemas.openxmlformats.org/officeDocument/2006/relationships/tags" Target="../tags/tag1521.xml"/><Relationship Id="rId568" Type="http://schemas.openxmlformats.org/officeDocument/2006/relationships/tags" Target="../tags/tag1520.xml"/><Relationship Id="rId567" Type="http://schemas.openxmlformats.org/officeDocument/2006/relationships/tags" Target="../tags/tag1519.xml"/><Relationship Id="rId566" Type="http://schemas.openxmlformats.org/officeDocument/2006/relationships/tags" Target="../tags/tag1518.xml"/><Relationship Id="rId565" Type="http://schemas.openxmlformats.org/officeDocument/2006/relationships/tags" Target="../tags/tag1517.xml"/><Relationship Id="rId564" Type="http://schemas.openxmlformats.org/officeDocument/2006/relationships/tags" Target="../tags/tag1516.xml"/><Relationship Id="rId563" Type="http://schemas.openxmlformats.org/officeDocument/2006/relationships/tags" Target="../tags/tag1515.xml"/><Relationship Id="rId562" Type="http://schemas.openxmlformats.org/officeDocument/2006/relationships/tags" Target="../tags/tag1514.xml"/><Relationship Id="rId561" Type="http://schemas.openxmlformats.org/officeDocument/2006/relationships/tags" Target="../tags/tag1513.xml"/><Relationship Id="rId560" Type="http://schemas.openxmlformats.org/officeDocument/2006/relationships/tags" Target="../tags/tag1512.xml"/><Relationship Id="rId56" Type="http://schemas.openxmlformats.org/officeDocument/2006/relationships/tags" Target="../tags/tag1008.xml"/><Relationship Id="rId559" Type="http://schemas.openxmlformats.org/officeDocument/2006/relationships/tags" Target="../tags/tag1511.xml"/><Relationship Id="rId558" Type="http://schemas.openxmlformats.org/officeDocument/2006/relationships/tags" Target="../tags/tag1510.xml"/><Relationship Id="rId557" Type="http://schemas.openxmlformats.org/officeDocument/2006/relationships/tags" Target="../tags/tag1509.xml"/><Relationship Id="rId556" Type="http://schemas.openxmlformats.org/officeDocument/2006/relationships/tags" Target="../tags/tag1508.xml"/><Relationship Id="rId555" Type="http://schemas.openxmlformats.org/officeDocument/2006/relationships/tags" Target="../tags/tag1507.xml"/><Relationship Id="rId554" Type="http://schemas.openxmlformats.org/officeDocument/2006/relationships/tags" Target="../tags/tag1506.xml"/><Relationship Id="rId553" Type="http://schemas.openxmlformats.org/officeDocument/2006/relationships/tags" Target="../tags/tag1505.xml"/><Relationship Id="rId552" Type="http://schemas.openxmlformats.org/officeDocument/2006/relationships/tags" Target="../tags/tag1504.xml"/><Relationship Id="rId551" Type="http://schemas.openxmlformats.org/officeDocument/2006/relationships/tags" Target="../tags/tag1503.xml"/><Relationship Id="rId550" Type="http://schemas.openxmlformats.org/officeDocument/2006/relationships/tags" Target="../tags/tag1502.xml"/><Relationship Id="rId55" Type="http://schemas.openxmlformats.org/officeDocument/2006/relationships/tags" Target="../tags/tag1007.xml"/><Relationship Id="rId549" Type="http://schemas.openxmlformats.org/officeDocument/2006/relationships/tags" Target="../tags/tag1501.xml"/><Relationship Id="rId548" Type="http://schemas.openxmlformats.org/officeDocument/2006/relationships/tags" Target="../tags/tag1500.xml"/><Relationship Id="rId547" Type="http://schemas.openxmlformats.org/officeDocument/2006/relationships/tags" Target="../tags/tag1499.xml"/><Relationship Id="rId546" Type="http://schemas.openxmlformats.org/officeDocument/2006/relationships/tags" Target="../tags/tag1498.xml"/><Relationship Id="rId545" Type="http://schemas.openxmlformats.org/officeDocument/2006/relationships/tags" Target="../tags/tag1497.xml"/><Relationship Id="rId544" Type="http://schemas.openxmlformats.org/officeDocument/2006/relationships/tags" Target="../tags/tag1496.xml"/><Relationship Id="rId543" Type="http://schemas.openxmlformats.org/officeDocument/2006/relationships/tags" Target="../tags/tag1495.xml"/><Relationship Id="rId542" Type="http://schemas.openxmlformats.org/officeDocument/2006/relationships/tags" Target="../tags/tag1494.xml"/><Relationship Id="rId541" Type="http://schemas.openxmlformats.org/officeDocument/2006/relationships/tags" Target="../tags/tag1493.xml"/><Relationship Id="rId540" Type="http://schemas.openxmlformats.org/officeDocument/2006/relationships/tags" Target="../tags/tag1492.xml"/><Relationship Id="rId54" Type="http://schemas.openxmlformats.org/officeDocument/2006/relationships/tags" Target="../tags/tag1006.xml"/><Relationship Id="rId539" Type="http://schemas.openxmlformats.org/officeDocument/2006/relationships/tags" Target="../tags/tag1491.xml"/><Relationship Id="rId538" Type="http://schemas.openxmlformats.org/officeDocument/2006/relationships/tags" Target="../tags/tag1490.xml"/><Relationship Id="rId537" Type="http://schemas.openxmlformats.org/officeDocument/2006/relationships/tags" Target="../tags/tag1489.xml"/><Relationship Id="rId536" Type="http://schemas.openxmlformats.org/officeDocument/2006/relationships/tags" Target="../tags/tag1488.xml"/><Relationship Id="rId535" Type="http://schemas.openxmlformats.org/officeDocument/2006/relationships/tags" Target="../tags/tag1487.xml"/><Relationship Id="rId534" Type="http://schemas.openxmlformats.org/officeDocument/2006/relationships/tags" Target="../tags/tag1486.xml"/><Relationship Id="rId533" Type="http://schemas.openxmlformats.org/officeDocument/2006/relationships/tags" Target="../tags/tag1485.xml"/><Relationship Id="rId532" Type="http://schemas.openxmlformats.org/officeDocument/2006/relationships/tags" Target="../tags/tag1484.xml"/><Relationship Id="rId531" Type="http://schemas.openxmlformats.org/officeDocument/2006/relationships/tags" Target="../tags/tag1483.xml"/><Relationship Id="rId530" Type="http://schemas.openxmlformats.org/officeDocument/2006/relationships/tags" Target="../tags/tag1482.xml"/><Relationship Id="rId53" Type="http://schemas.openxmlformats.org/officeDocument/2006/relationships/tags" Target="../tags/tag1005.xml"/><Relationship Id="rId529" Type="http://schemas.openxmlformats.org/officeDocument/2006/relationships/tags" Target="../tags/tag1481.xml"/><Relationship Id="rId528" Type="http://schemas.openxmlformats.org/officeDocument/2006/relationships/tags" Target="../tags/tag1480.xml"/><Relationship Id="rId527" Type="http://schemas.openxmlformats.org/officeDocument/2006/relationships/tags" Target="../tags/tag1479.xml"/><Relationship Id="rId526" Type="http://schemas.openxmlformats.org/officeDocument/2006/relationships/tags" Target="../tags/tag1478.xml"/><Relationship Id="rId525" Type="http://schemas.openxmlformats.org/officeDocument/2006/relationships/tags" Target="../tags/tag1477.xml"/><Relationship Id="rId524" Type="http://schemas.openxmlformats.org/officeDocument/2006/relationships/tags" Target="../tags/tag1476.xml"/><Relationship Id="rId523" Type="http://schemas.openxmlformats.org/officeDocument/2006/relationships/tags" Target="../tags/tag1475.xml"/><Relationship Id="rId522" Type="http://schemas.openxmlformats.org/officeDocument/2006/relationships/tags" Target="../tags/tag1474.xml"/><Relationship Id="rId521" Type="http://schemas.openxmlformats.org/officeDocument/2006/relationships/tags" Target="../tags/tag1473.xml"/><Relationship Id="rId520" Type="http://schemas.openxmlformats.org/officeDocument/2006/relationships/tags" Target="../tags/tag1472.xml"/><Relationship Id="rId52" Type="http://schemas.openxmlformats.org/officeDocument/2006/relationships/tags" Target="../tags/tag1004.xml"/><Relationship Id="rId519" Type="http://schemas.openxmlformats.org/officeDocument/2006/relationships/tags" Target="../tags/tag1471.xml"/><Relationship Id="rId518" Type="http://schemas.openxmlformats.org/officeDocument/2006/relationships/tags" Target="../tags/tag1470.xml"/><Relationship Id="rId517" Type="http://schemas.openxmlformats.org/officeDocument/2006/relationships/tags" Target="../tags/tag1469.xml"/><Relationship Id="rId516" Type="http://schemas.openxmlformats.org/officeDocument/2006/relationships/tags" Target="../tags/tag1468.xml"/><Relationship Id="rId515" Type="http://schemas.openxmlformats.org/officeDocument/2006/relationships/tags" Target="../tags/tag1467.xml"/><Relationship Id="rId514" Type="http://schemas.openxmlformats.org/officeDocument/2006/relationships/tags" Target="../tags/tag1466.xml"/><Relationship Id="rId513" Type="http://schemas.openxmlformats.org/officeDocument/2006/relationships/tags" Target="../tags/tag1465.xml"/><Relationship Id="rId512" Type="http://schemas.openxmlformats.org/officeDocument/2006/relationships/tags" Target="../tags/tag1464.xml"/><Relationship Id="rId511" Type="http://schemas.openxmlformats.org/officeDocument/2006/relationships/tags" Target="../tags/tag1463.xml"/><Relationship Id="rId510" Type="http://schemas.openxmlformats.org/officeDocument/2006/relationships/tags" Target="../tags/tag1462.xml"/><Relationship Id="rId51" Type="http://schemas.openxmlformats.org/officeDocument/2006/relationships/tags" Target="../tags/tag1003.xml"/><Relationship Id="rId509" Type="http://schemas.openxmlformats.org/officeDocument/2006/relationships/tags" Target="../tags/tag1461.xml"/><Relationship Id="rId508" Type="http://schemas.openxmlformats.org/officeDocument/2006/relationships/tags" Target="../tags/tag1460.xml"/><Relationship Id="rId507" Type="http://schemas.openxmlformats.org/officeDocument/2006/relationships/tags" Target="../tags/tag1459.xml"/><Relationship Id="rId506" Type="http://schemas.openxmlformats.org/officeDocument/2006/relationships/tags" Target="../tags/tag1458.xml"/><Relationship Id="rId505" Type="http://schemas.openxmlformats.org/officeDocument/2006/relationships/tags" Target="../tags/tag1457.xml"/><Relationship Id="rId504" Type="http://schemas.openxmlformats.org/officeDocument/2006/relationships/tags" Target="../tags/tag1456.xml"/><Relationship Id="rId503" Type="http://schemas.openxmlformats.org/officeDocument/2006/relationships/tags" Target="../tags/tag1455.xml"/><Relationship Id="rId502" Type="http://schemas.openxmlformats.org/officeDocument/2006/relationships/tags" Target="../tags/tag1454.xml"/><Relationship Id="rId501" Type="http://schemas.openxmlformats.org/officeDocument/2006/relationships/tags" Target="../tags/tag1453.xml"/><Relationship Id="rId500" Type="http://schemas.openxmlformats.org/officeDocument/2006/relationships/tags" Target="../tags/tag1452.xml"/><Relationship Id="rId50" Type="http://schemas.openxmlformats.org/officeDocument/2006/relationships/tags" Target="../tags/tag1002.xml"/><Relationship Id="rId5" Type="http://schemas.openxmlformats.org/officeDocument/2006/relationships/tags" Target="../tags/tag957.xml"/><Relationship Id="rId499" Type="http://schemas.openxmlformats.org/officeDocument/2006/relationships/tags" Target="../tags/tag1451.xml"/><Relationship Id="rId498" Type="http://schemas.openxmlformats.org/officeDocument/2006/relationships/tags" Target="../tags/tag1450.xml"/><Relationship Id="rId497" Type="http://schemas.openxmlformats.org/officeDocument/2006/relationships/tags" Target="../tags/tag1449.xml"/><Relationship Id="rId496" Type="http://schemas.openxmlformats.org/officeDocument/2006/relationships/tags" Target="../tags/tag1448.xml"/><Relationship Id="rId495" Type="http://schemas.openxmlformats.org/officeDocument/2006/relationships/tags" Target="../tags/tag1447.xml"/><Relationship Id="rId494" Type="http://schemas.openxmlformats.org/officeDocument/2006/relationships/tags" Target="../tags/tag1446.xml"/><Relationship Id="rId493" Type="http://schemas.openxmlformats.org/officeDocument/2006/relationships/tags" Target="../tags/tag1445.xml"/><Relationship Id="rId492" Type="http://schemas.openxmlformats.org/officeDocument/2006/relationships/tags" Target="../tags/tag1444.xml"/><Relationship Id="rId491" Type="http://schemas.openxmlformats.org/officeDocument/2006/relationships/tags" Target="../tags/tag1443.xml"/><Relationship Id="rId490" Type="http://schemas.openxmlformats.org/officeDocument/2006/relationships/tags" Target="../tags/tag1442.xml"/><Relationship Id="rId49" Type="http://schemas.openxmlformats.org/officeDocument/2006/relationships/tags" Target="../tags/tag1001.xml"/><Relationship Id="rId489" Type="http://schemas.openxmlformats.org/officeDocument/2006/relationships/tags" Target="../tags/tag1441.xml"/><Relationship Id="rId488" Type="http://schemas.openxmlformats.org/officeDocument/2006/relationships/tags" Target="../tags/tag1440.xml"/><Relationship Id="rId487" Type="http://schemas.openxmlformats.org/officeDocument/2006/relationships/tags" Target="../tags/tag1439.xml"/><Relationship Id="rId486" Type="http://schemas.openxmlformats.org/officeDocument/2006/relationships/tags" Target="../tags/tag1438.xml"/><Relationship Id="rId485" Type="http://schemas.openxmlformats.org/officeDocument/2006/relationships/tags" Target="../tags/tag1437.xml"/><Relationship Id="rId484" Type="http://schemas.openxmlformats.org/officeDocument/2006/relationships/tags" Target="../tags/tag1436.xml"/><Relationship Id="rId483" Type="http://schemas.openxmlformats.org/officeDocument/2006/relationships/tags" Target="../tags/tag1435.xml"/><Relationship Id="rId482" Type="http://schemas.openxmlformats.org/officeDocument/2006/relationships/tags" Target="../tags/tag1434.xml"/><Relationship Id="rId481" Type="http://schemas.openxmlformats.org/officeDocument/2006/relationships/tags" Target="../tags/tag1433.xml"/><Relationship Id="rId480" Type="http://schemas.openxmlformats.org/officeDocument/2006/relationships/tags" Target="../tags/tag1432.xml"/><Relationship Id="rId48" Type="http://schemas.openxmlformats.org/officeDocument/2006/relationships/tags" Target="../tags/tag1000.xml"/><Relationship Id="rId479" Type="http://schemas.openxmlformats.org/officeDocument/2006/relationships/tags" Target="../tags/tag1431.xml"/><Relationship Id="rId478" Type="http://schemas.openxmlformats.org/officeDocument/2006/relationships/tags" Target="../tags/tag1430.xml"/><Relationship Id="rId477" Type="http://schemas.openxmlformats.org/officeDocument/2006/relationships/tags" Target="../tags/tag1429.xml"/><Relationship Id="rId476" Type="http://schemas.openxmlformats.org/officeDocument/2006/relationships/tags" Target="../tags/tag1428.xml"/><Relationship Id="rId475" Type="http://schemas.openxmlformats.org/officeDocument/2006/relationships/tags" Target="../tags/tag1427.xml"/><Relationship Id="rId474" Type="http://schemas.openxmlformats.org/officeDocument/2006/relationships/tags" Target="../tags/tag1426.xml"/><Relationship Id="rId473" Type="http://schemas.openxmlformats.org/officeDocument/2006/relationships/tags" Target="../tags/tag1425.xml"/><Relationship Id="rId472" Type="http://schemas.openxmlformats.org/officeDocument/2006/relationships/tags" Target="../tags/tag1424.xml"/><Relationship Id="rId471" Type="http://schemas.openxmlformats.org/officeDocument/2006/relationships/tags" Target="../tags/tag1423.xml"/><Relationship Id="rId470" Type="http://schemas.openxmlformats.org/officeDocument/2006/relationships/tags" Target="../tags/tag1422.xml"/><Relationship Id="rId47" Type="http://schemas.openxmlformats.org/officeDocument/2006/relationships/tags" Target="../tags/tag999.xml"/><Relationship Id="rId469" Type="http://schemas.openxmlformats.org/officeDocument/2006/relationships/tags" Target="../tags/tag1421.xml"/><Relationship Id="rId468" Type="http://schemas.openxmlformats.org/officeDocument/2006/relationships/tags" Target="../tags/tag1420.xml"/><Relationship Id="rId467" Type="http://schemas.openxmlformats.org/officeDocument/2006/relationships/tags" Target="../tags/tag1419.xml"/><Relationship Id="rId466" Type="http://schemas.openxmlformats.org/officeDocument/2006/relationships/tags" Target="../tags/tag1418.xml"/><Relationship Id="rId465" Type="http://schemas.openxmlformats.org/officeDocument/2006/relationships/tags" Target="../tags/tag1417.xml"/><Relationship Id="rId464" Type="http://schemas.openxmlformats.org/officeDocument/2006/relationships/tags" Target="../tags/tag1416.xml"/><Relationship Id="rId463" Type="http://schemas.openxmlformats.org/officeDocument/2006/relationships/tags" Target="../tags/tag1415.xml"/><Relationship Id="rId462" Type="http://schemas.openxmlformats.org/officeDocument/2006/relationships/tags" Target="../tags/tag1414.xml"/><Relationship Id="rId461" Type="http://schemas.openxmlformats.org/officeDocument/2006/relationships/tags" Target="../tags/tag1413.xml"/><Relationship Id="rId460" Type="http://schemas.openxmlformats.org/officeDocument/2006/relationships/tags" Target="../tags/tag1412.xml"/><Relationship Id="rId46" Type="http://schemas.openxmlformats.org/officeDocument/2006/relationships/tags" Target="../tags/tag998.xml"/><Relationship Id="rId459" Type="http://schemas.openxmlformats.org/officeDocument/2006/relationships/tags" Target="../tags/tag1411.xml"/><Relationship Id="rId458" Type="http://schemas.openxmlformats.org/officeDocument/2006/relationships/tags" Target="../tags/tag1410.xml"/><Relationship Id="rId457" Type="http://schemas.openxmlformats.org/officeDocument/2006/relationships/tags" Target="../tags/tag1409.xml"/><Relationship Id="rId456" Type="http://schemas.openxmlformats.org/officeDocument/2006/relationships/tags" Target="../tags/tag1408.xml"/><Relationship Id="rId455" Type="http://schemas.openxmlformats.org/officeDocument/2006/relationships/tags" Target="../tags/tag1407.xml"/><Relationship Id="rId454" Type="http://schemas.openxmlformats.org/officeDocument/2006/relationships/tags" Target="../tags/tag1406.xml"/><Relationship Id="rId453" Type="http://schemas.openxmlformats.org/officeDocument/2006/relationships/tags" Target="../tags/tag1405.xml"/><Relationship Id="rId452" Type="http://schemas.openxmlformats.org/officeDocument/2006/relationships/tags" Target="../tags/tag1404.xml"/><Relationship Id="rId451" Type="http://schemas.openxmlformats.org/officeDocument/2006/relationships/tags" Target="../tags/tag1403.xml"/><Relationship Id="rId450" Type="http://schemas.openxmlformats.org/officeDocument/2006/relationships/tags" Target="../tags/tag1402.xml"/><Relationship Id="rId45" Type="http://schemas.openxmlformats.org/officeDocument/2006/relationships/tags" Target="../tags/tag997.xml"/><Relationship Id="rId449" Type="http://schemas.openxmlformats.org/officeDocument/2006/relationships/tags" Target="../tags/tag1401.xml"/><Relationship Id="rId448" Type="http://schemas.openxmlformats.org/officeDocument/2006/relationships/tags" Target="../tags/tag1400.xml"/><Relationship Id="rId447" Type="http://schemas.openxmlformats.org/officeDocument/2006/relationships/tags" Target="../tags/tag1399.xml"/><Relationship Id="rId446" Type="http://schemas.openxmlformats.org/officeDocument/2006/relationships/tags" Target="../tags/tag1398.xml"/><Relationship Id="rId445" Type="http://schemas.openxmlformats.org/officeDocument/2006/relationships/tags" Target="../tags/tag1397.xml"/><Relationship Id="rId444" Type="http://schemas.openxmlformats.org/officeDocument/2006/relationships/tags" Target="../tags/tag1396.xml"/><Relationship Id="rId443" Type="http://schemas.openxmlformats.org/officeDocument/2006/relationships/tags" Target="../tags/tag1395.xml"/><Relationship Id="rId442" Type="http://schemas.openxmlformats.org/officeDocument/2006/relationships/tags" Target="../tags/tag1394.xml"/><Relationship Id="rId441" Type="http://schemas.openxmlformats.org/officeDocument/2006/relationships/tags" Target="../tags/tag1393.xml"/><Relationship Id="rId440" Type="http://schemas.openxmlformats.org/officeDocument/2006/relationships/tags" Target="../tags/tag1392.xml"/><Relationship Id="rId44" Type="http://schemas.openxmlformats.org/officeDocument/2006/relationships/tags" Target="../tags/tag996.xml"/><Relationship Id="rId439" Type="http://schemas.openxmlformats.org/officeDocument/2006/relationships/tags" Target="../tags/tag1391.xml"/><Relationship Id="rId438" Type="http://schemas.openxmlformats.org/officeDocument/2006/relationships/tags" Target="../tags/tag1390.xml"/><Relationship Id="rId437" Type="http://schemas.openxmlformats.org/officeDocument/2006/relationships/tags" Target="../tags/tag1389.xml"/><Relationship Id="rId436" Type="http://schemas.openxmlformats.org/officeDocument/2006/relationships/tags" Target="../tags/tag1388.xml"/><Relationship Id="rId435" Type="http://schemas.openxmlformats.org/officeDocument/2006/relationships/tags" Target="../tags/tag1387.xml"/><Relationship Id="rId434" Type="http://schemas.openxmlformats.org/officeDocument/2006/relationships/tags" Target="../tags/tag1386.xml"/><Relationship Id="rId433" Type="http://schemas.openxmlformats.org/officeDocument/2006/relationships/tags" Target="../tags/tag1385.xml"/><Relationship Id="rId432" Type="http://schemas.openxmlformats.org/officeDocument/2006/relationships/tags" Target="../tags/tag1384.xml"/><Relationship Id="rId431" Type="http://schemas.openxmlformats.org/officeDocument/2006/relationships/tags" Target="../tags/tag1383.xml"/><Relationship Id="rId430" Type="http://schemas.openxmlformats.org/officeDocument/2006/relationships/tags" Target="../tags/tag1382.xml"/><Relationship Id="rId43" Type="http://schemas.openxmlformats.org/officeDocument/2006/relationships/tags" Target="../tags/tag995.xml"/><Relationship Id="rId429" Type="http://schemas.openxmlformats.org/officeDocument/2006/relationships/tags" Target="../tags/tag1381.xml"/><Relationship Id="rId428" Type="http://schemas.openxmlformats.org/officeDocument/2006/relationships/tags" Target="../tags/tag1380.xml"/><Relationship Id="rId427" Type="http://schemas.openxmlformats.org/officeDocument/2006/relationships/tags" Target="../tags/tag1379.xml"/><Relationship Id="rId426" Type="http://schemas.openxmlformats.org/officeDocument/2006/relationships/tags" Target="../tags/tag1378.xml"/><Relationship Id="rId425" Type="http://schemas.openxmlformats.org/officeDocument/2006/relationships/tags" Target="../tags/tag1377.xml"/><Relationship Id="rId424" Type="http://schemas.openxmlformats.org/officeDocument/2006/relationships/tags" Target="../tags/tag1376.xml"/><Relationship Id="rId423" Type="http://schemas.openxmlformats.org/officeDocument/2006/relationships/tags" Target="../tags/tag1375.xml"/><Relationship Id="rId422" Type="http://schemas.openxmlformats.org/officeDocument/2006/relationships/tags" Target="../tags/tag1374.xml"/><Relationship Id="rId421" Type="http://schemas.openxmlformats.org/officeDocument/2006/relationships/tags" Target="../tags/tag1373.xml"/><Relationship Id="rId420" Type="http://schemas.openxmlformats.org/officeDocument/2006/relationships/tags" Target="../tags/tag1372.xml"/><Relationship Id="rId42" Type="http://schemas.openxmlformats.org/officeDocument/2006/relationships/tags" Target="../tags/tag994.xml"/><Relationship Id="rId419" Type="http://schemas.openxmlformats.org/officeDocument/2006/relationships/tags" Target="../tags/tag1371.xml"/><Relationship Id="rId418" Type="http://schemas.openxmlformats.org/officeDocument/2006/relationships/tags" Target="../tags/tag1370.xml"/><Relationship Id="rId417" Type="http://schemas.openxmlformats.org/officeDocument/2006/relationships/tags" Target="../tags/tag1369.xml"/><Relationship Id="rId416" Type="http://schemas.openxmlformats.org/officeDocument/2006/relationships/tags" Target="../tags/tag1368.xml"/><Relationship Id="rId415" Type="http://schemas.openxmlformats.org/officeDocument/2006/relationships/tags" Target="../tags/tag1367.xml"/><Relationship Id="rId414" Type="http://schemas.openxmlformats.org/officeDocument/2006/relationships/tags" Target="../tags/tag1366.xml"/><Relationship Id="rId413" Type="http://schemas.openxmlformats.org/officeDocument/2006/relationships/tags" Target="../tags/tag1365.xml"/><Relationship Id="rId412" Type="http://schemas.openxmlformats.org/officeDocument/2006/relationships/tags" Target="../tags/tag1364.xml"/><Relationship Id="rId411" Type="http://schemas.openxmlformats.org/officeDocument/2006/relationships/tags" Target="../tags/tag1363.xml"/><Relationship Id="rId410" Type="http://schemas.openxmlformats.org/officeDocument/2006/relationships/tags" Target="../tags/tag1362.xml"/><Relationship Id="rId41" Type="http://schemas.openxmlformats.org/officeDocument/2006/relationships/tags" Target="../tags/tag993.xml"/><Relationship Id="rId409" Type="http://schemas.openxmlformats.org/officeDocument/2006/relationships/tags" Target="../tags/tag1361.xml"/><Relationship Id="rId408" Type="http://schemas.openxmlformats.org/officeDocument/2006/relationships/tags" Target="../tags/tag1360.xml"/><Relationship Id="rId407" Type="http://schemas.openxmlformats.org/officeDocument/2006/relationships/tags" Target="../tags/tag1359.xml"/><Relationship Id="rId406" Type="http://schemas.openxmlformats.org/officeDocument/2006/relationships/tags" Target="../tags/tag1358.xml"/><Relationship Id="rId405" Type="http://schemas.openxmlformats.org/officeDocument/2006/relationships/tags" Target="../tags/tag1357.xml"/><Relationship Id="rId404" Type="http://schemas.openxmlformats.org/officeDocument/2006/relationships/tags" Target="../tags/tag1356.xml"/><Relationship Id="rId403" Type="http://schemas.openxmlformats.org/officeDocument/2006/relationships/tags" Target="../tags/tag1355.xml"/><Relationship Id="rId402" Type="http://schemas.openxmlformats.org/officeDocument/2006/relationships/tags" Target="../tags/tag1354.xml"/><Relationship Id="rId401" Type="http://schemas.openxmlformats.org/officeDocument/2006/relationships/tags" Target="../tags/tag1353.xml"/><Relationship Id="rId400" Type="http://schemas.openxmlformats.org/officeDocument/2006/relationships/tags" Target="../tags/tag1352.xml"/><Relationship Id="rId40" Type="http://schemas.openxmlformats.org/officeDocument/2006/relationships/tags" Target="../tags/tag992.xml"/><Relationship Id="rId4" Type="http://schemas.openxmlformats.org/officeDocument/2006/relationships/tags" Target="../tags/tag956.xml"/><Relationship Id="rId399" Type="http://schemas.openxmlformats.org/officeDocument/2006/relationships/tags" Target="../tags/tag1351.xml"/><Relationship Id="rId398" Type="http://schemas.openxmlformats.org/officeDocument/2006/relationships/tags" Target="../tags/tag1350.xml"/><Relationship Id="rId397" Type="http://schemas.openxmlformats.org/officeDocument/2006/relationships/tags" Target="../tags/tag1349.xml"/><Relationship Id="rId396" Type="http://schemas.openxmlformats.org/officeDocument/2006/relationships/tags" Target="../tags/tag1348.xml"/><Relationship Id="rId395" Type="http://schemas.openxmlformats.org/officeDocument/2006/relationships/tags" Target="../tags/tag1347.xml"/><Relationship Id="rId394" Type="http://schemas.openxmlformats.org/officeDocument/2006/relationships/tags" Target="../tags/tag1346.xml"/><Relationship Id="rId393" Type="http://schemas.openxmlformats.org/officeDocument/2006/relationships/tags" Target="../tags/tag1345.xml"/><Relationship Id="rId392" Type="http://schemas.openxmlformats.org/officeDocument/2006/relationships/tags" Target="../tags/tag1344.xml"/><Relationship Id="rId391" Type="http://schemas.openxmlformats.org/officeDocument/2006/relationships/tags" Target="../tags/tag1343.xml"/><Relationship Id="rId390" Type="http://schemas.openxmlformats.org/officeDocument/2006/relationships/tags" Target="../tags/tag1342.xml"/><Relationship Id="rId39" Type="http://schemas.openxmlformats.org/officeDocument/2006/relationships/tags" Target="../tags/tag991.xml"/><Relationship Id="rId389" Type="http://schemas.openxmlformats.org/officeDocument/2006/relationships/tags" Target="../tags/tag1341.xml"/><Relationship Id="rId388" Type="http://schemas.openxmlformats.org/officeDocument/2006/relationships/tags" Target="../tags/tag1340.xml"/><Relationship Id="rId387" Type="http://schemas.openxmlformats.org/officeDocument/2006/relationships/tags" Target="../tags/tag1339.xml"/><Relationship Id="rId386" Type="http://schemas.openxmlformats.org/officeDocument/2006/relationships/tags" Target="../tags/tag1338.xml"/><Relationship Id="rId385" Type="http://schemas.openxmlformats.org/officeDocument/2006/relationships/tags" Target="../tags/tag1337.xml"/><Relationship Id="rId384" Type="http://schemas.openxmlformats.org/officeDocument/2006/relationships/tags" Target="../tags/tag1336.xml"/><Relationship Id="rId383" Type="http://schemas.openxmlformats.org/officeDocument/2006/relationships/tags" Target="../tags/tag1335.xml"/><Relationship Id="rId382" Type="http://schemas.openxmlformats.org/officeDocument/2006/relationships/tags" Target="../tags/tag1334.xml"/><Relationship Id="rId381" Type="http://schemas.openxmlformats.org/officeDocument/2006/relationships/tags" Target="../tags/tag1333.xml"/><Relationship Id="rId380" Type="http://schemas.openxmlformats.org/officeDocument/2006/relationships/tags" Target="../tags/tag1332.xml"/><Relationship Id="rId38" Type="http://schemas.openxmlformats.org/officeDocument/2006/relationships/tags" Target="../tags/tag990.xml"/><Relationship Id="rId379" Type="http://schemas.openxmlformats.org/officeDocument/2006/relationships/tags" Target="../tags/tag1331.xml"/><Relationship Id="rId378" Type="http://schemas.openxmlformats.org/officeDocument/2006/relationships/tags" Target="../tags/tag1330.xml"/><Relationship Id="rId377" Type="http://schemas.openxmlformats.org/officeDocument/2006/relationships/tags" Target="../tags/tag1329.xml"/><Relationship Id="rId376" Type="http://schemas.openxmlformats.org/officeDocument/2006/relationships/tags" Target="../tags/tag1328.xml"/><Relationship Id="rId375" Type="http://schemas.openxmlformats.org/officeDocument/2006/relationships/tags" Target="../tags/tag1327.xml"/><Relationship Id="rId374" Type="http://schemas.openxmlformats.org/officeDocument/2006/relationships/tags" Target="../tags/tag1326.xml"/><Relationship Id="rId373" Type="http://schemas.openxmlformats.org/officeDocument/2006/relationships/tags" Target="../tags/tag1325.xml"/><Relationship Id="rId372" Type="http://schemas.openxmlformats.org/officeDocument/2006/relationships/tags" Target="../tags/tag1324.xml"/><Relationship Id="rId371" Type="http://schemas.openxmlformats.org/officeDocument/2006/relationships/tags" Target="../tags/tag1323.xml"/><Relationship Id="rId370" Type="http://schemas.openxmlformats.org/officeDocument/2006/relationships/tags" Target="../tags/tag1322.xml"/><Relationship Id="rId37" Type="http://schemas.openxmlformats.org/officeDocument/2006/relationships/tags" Target="../tags/tag989.xml"/><Relationship Id="rId369" Type="http://schemas.openxmlformats.org/officeDocument/2006/relationships/tags" Target="../tags/tag1321.xml"/><Relationship Id="rId368" Type="http://schemas.openxmlformats.org/officeDocument/2006/relationships/tags" Target="../tags/tag1320.xml"/><Relationship Id="rId367" Type="http://schemas.openxmlformats.org/officeDocument/2006/relationships/tags" Target="../tags/tag1319.xml"/><Relationship Id="rId366" Type="http://schemas.openxmlformats.org/officeDocument/2006/relationships/tags" Target="../tags/tag1318.xml"/><Relationship Id="rId365" Type="http://schemas.openxmlformats.org/officeDocument/2006/relationships/tags" Target="../tags/tag1317.xml"/><Relationship Id="rId364" Type="http://schemas.openxmlformats.org/officeDocument/2006/relationships/tags" Target="../tags/tag1316.xml"/><Relationship Id="rId363" Type="http://schemas.openxmlformats.org/officeDocument/2006/relationships/tags" Target="../tags/tag1315.xml"/><Relationship Id="rId362" Type="http://schemas.openxmlformats.org/officeDocument/2006/relationships/tags" Target="../tags/tag1314.xml"/><Relationship Id="rId361" Type="http://schemas.openxmlformats.org/officeDocument/2006/relationships/tags" Target="../tags/tag1313.xml"/><Relationship Id="rId360" Type="http://schemas.openxmlformats.org/officeDocument/2006/relationships/tags" Target="../tags/tag1312.xml"/><Relationship Id="rId36" Type="http://schemas.openxmlformats.org/officeDocument/2006/relationships/tags" Target="../tags/tag988.xml"/><Relationship Id="rId359" Type="http://schemas.openxmlformats.org/officeDocument/2006/relationships/tags" Target="../tags/tag1311.xml"/><Relationship Id="rId358" Type="http://schemas.openxmlformats.org/officeDocument/2006/relationships/tags" Target="../tags/tag1310.xml"/><Relationship Id="rId357" Type="http://schemas.openxmlformats.org/officeDocument/2006/relationships/tags" Target="../tags/tag1309.xml"/><Relationship Id="rId356" Type="http://schemas.openxmlformats.org/officeDocument/2006/relationships/tags" Target="../tags/tag1308.xml"/><Relationship Id="rId355" Type="http://schemas.openxmlformats.org/officeDocument/2006/relationships/tags" Target="../tags/tag1307.xml"/><Relationship Id="rId354" Type="http://schemas.openxmlformats.org/officeDocument/2006/relationships/tags" Target="../tags/tag1306.xml"/><Relationship Id="rId353" Type="http://schemas.openxmlformats.org/officeDocument/2006/relationships/tags" Target="../tags/tag1305.xml"/><Relationship Id="rId352" Type="http://schemas.openxmlformats.org/officeDocument/2006/relationships/tags" Target="../tags/tag1304.xml"/><Relationship Id="rId351" Type="http://schemas.openxmlformats.org/officeDocument/2006/relationships/tags" Target="../tags/tag1303.xml"/><Relationship Id="rId350" Type="http://schemas.openxmlformats.org/officeDocument/2006/relationships/tags" Target="../tags/tag1302.xml"/><Relationship Id="rId35" Type="http://schemas.openxmlformats.org/officeDocument/2006/relationships/tags" Target="../tags/tag987.xml"/><Relationship Id="rId349" Type="http://schemas.openxmlformats.org/officeDocument/2006/relationships/tags" Target="../tags/tag1301.xml"/><Relationship Id="rId348" Type="http://schemas.openxmlformats.org/officeDocument/2006/relationships/tags" Target="../tags/tag1300.xml"/><Relationship Id="rId347" Type="http://schemas.openxmlformats.org/officeDocument/2006/relationships/tags" Target="../tags/tag1299.xml"/><Relationship Id="rId346" Type="http://schemas.openxmlformats.org/officeDocument/2006/relationships/tags" Target="../tags/tag1298.xml"/><Relationship Id="rId345" Type="http://schemas.openxmlformats.org/officeDocument/2006/relationships/tags" Target="../tags/tag1297.xml"/><Relationship Id="rId344" Type="http://schemas.openxmlformats.org/officeDocument/2006/relationships/tags" Target="../tags/tag1296.xml"/><Relationship Id="rId343" Type="http://schemas.openxmlformats.org/officeDocument/2006/relationships/tags" Target="../tags/tag1295.xml"/><Relationship Id="rId342" Type="http://schemas.openxmlformats.org/officeDocument/2006/relationships/tags" Target="../tags/tag1294.xml"/><Relationship Id="rId341" Type="http://schemas.openxmlformats.org/officeDocument/2006/relationships/tags" Target="../tags/tag1293.xml"/><Relationship Id="rId340" Type="http://schemas.openxmlformats.org/officeDocument/2006/relationships/tags" Target="../tags/tag1292.xml"/><Relationship Id="rId34" Type="http://schemas.openxmlformats.org/officeDocument/2006/relationships/tags" Target="../tags/tag986.xml"/><Relationship Id="rId339" Type="http://schemas.openxmlformats.org/officeDocument/2006/relationships/tags" Target="../tags/tag1291.xml"/><Relationship Id="rId338" Type="http://schemas.openxmlformats.org/officeDocument/2006/relationships/tags" Target="../tags/tag1290.xml"/><Relationship Id="rId337" Type="http://schemas.openxmlformats.org/officeDocument/2006/relationships/tags" Target="../tags/tag1289.xml"/><Relationship Id="rId336" Type="http://schemas.openxmlformats.org/officeDocument/2006/relationships/tags" Target="../tags/tag1288.xml"/><Relationship Id="rId335" Type="http://schemas.openxmlformats.org/officeDocument/2006/relationships/tags" Target="../tags/tag1287.xml"/><Relationship Id="rId334" Type="http://schemas.openxmlformats.org/officeDocument/2006/relationships/tags" Target="../tags/tag1286.xml"/><Relationship Id="rId333" Type="http://schemas.openxmlformats.org/officeDocument/2006/relationships/tags" Target="../tags/tag1285.xml"/><Relationship Id="rId332" Type="http://schemas.openxmlformats.org/officeDocument/2006/relationships/tags" Target="../tags/tag1284.xml"/><Relationship Id="rId331" Type="http://schemas.openxmlformats.org/officeDocument/2006/relationships/tags" Target="../tags/tag1283.xml"/><Relationship Id="rId330" Type="http://schemas.openxmlformats.org/officeDocument/2006/relationships/tags" Target="../tags/tag1282.xml"/><Relationship Id="rId33" Type="http://schemas.openxmlformats.org/officeDocument/2006/relationships/tags" Target="../tags/tag985.xml"/><Relationship Id="rId329" Type="http://schemas.openxmlformats.org/officeDocument/2006/relationships/tags" Target="../tags/tag1281.xml"/><Relationship Id="rId328" Type="http://schemas.openxmlformats.org/officeDocument/2006/relationships/tags" Target="../tags/tag1280.xml"/><Relationship Id="rId327" Type="http://schemas.openxmlformats.org/officeDocument/2006/relationships/tags" Target="../tags/tag1279.xml"/><Relationship Id="rId326" Type="http://schemas.openxmlformats.org/officeDocument/2006/relationships/tags" Target="../tags/tag1278.xml"/><Relationship Id="rId325" Type="http://schemas.openxmlformats.org/officeDocument/2006/relationships/tags" Target="../tags/tag1277.xml"/><Relationship Id="rId324" Type="http://schemas.openxmlformats.org/officeDocument/2006/relationships/tags" Target="../tags/tag1276.xml"/><Relationship Id="rId323" Type="http://schemas.openxmlformats.org/officeDocument/2006/relationships/tags" Target="../tags/tag1275.xml"/><Relationship Id="rId322" Type="http://schemas.openxmlformats.org/officeDocument/2006/relationships/tags" Target="../tags/tag1274.xml"/><Relationship Id="rId321" Type="http://schemas.openxmlformats.org/officeDocument/2006/relationships/tags" Target="../tags/tag1273.xml"/><Relationship Id="rId320" Type="http://schemas.openxmlformats.org/officeDocument/2006/relationships/tags" Target="../tags/tag1272.xml"/><Relationship Id="rId32" Type="http://schemas.openxmlformats.org/officeDocument/2006/relationships/tags" Target="../tags/tag984.xml"/><Relationship Id="rId319" Type="http://schemas.openxmlformats.org/officeDocument/2006/relationships/tags" Target="../tags/tag1271.xml"/><Relationship Id="rId318" Type="http://schemas.openxmlformats.org/officeDocument/2006/relationships/tags" Target="../tags/tag1270.xml"/><Relationship Id="rId317" Type="http://schemas.openxmlformats.org/officeDocument/2006/relationships/tags" Target="../tags/tag1269.xml"/><Relationship Id="rId316" Type="http://schemas.openxmlformats.org/officeDocument/2006/relationships/tags" Target="../tags/tag1268.xml"/><Relationship Id="rId315" Type="http://schemas.openxmlformats.org/officeDocument/2006/relationships/tags" Target="../tags/tag1267.xml"/><Relationship Id="rId314" Type="http://schemas.openxmlformats.org/officeDocument/2006/relationships/tags" Target="../tags/tag1266.xml"/><Relationship Id="rId313" Type="http://schemas.openxmlformats.org/officeDocument/2006/relationships/tags" Target="../tags/tag1265.xml"/><Relationship Id="rId312" Type="http://schemas.openxmlformats.org/officeDocument/2006/relationships/tags" Target="../tags/tag1264.xml"/><Relationship Id="rId311" Type="http://schemas.openxmlformats.org/officeDocument/2006/relationships/tags" Target="../tags/tag1263.xml"/><Relationship Id="rId310" Type="http://schemas.openxmlformats.org/officeDocument/2006/relationships/tags" Target="../tags/tag1262.xml"/><Relationship Id="rId31" Type="http://schemas.openxmlformats.org/officeDocument/2006/relationships/tags" Target="../tags/tag983.xml"/><Relationship Id="rId309" Type="http://schemas.openxmlformats.org/officeDocument/2006/relationships/tags" Target="../tags/tag1261.xml"/><Relationship Id="rId308" Type="http://schemas.openxmlformats.org/officeDocument/2006/relationships/tags" Target="../tags/tag1260.xml"/><Relationship Id="rId307" Type="http://schemas.openxmlformats.org/officeDocument/2006/relationships/tags" Target="../tags/tag1259.xml"/><Relationship Id="rId306" Type="http://schemas.openxmlformats.org/officeDocument/2006/relationships/tags" Target="../tags/tag1258.xml"/><Relationship Id="rId305" Type="http://schemas.openxmlformats.org/officeDocument/2006/relationships/tags" Target="../tags/tag1257.xml"/><Relationship Id="rId304" Type="http://schemas.openxmlformats.org/officeDocument/2006/relationships/tags" Target="../tags/tag1256.xml"/><Relationship Id="rId303" Type="http://schemas.openxmlformats.org/officeDocument/2006/relationships/tags" Target="../tags/tag1255.xml"/><Relationship Id="rId302" Type="http://schemas.openxmlformats.org/officeDocument/2006/relationships/tags" Target="../tags/tag1254.xml"/><Relationship Id="rId301" Type="http://schemas.openxmlformats.org/officeDocument/2006/relationships/tags" Target="../tags/tag1253.xml"/><Relationship Id="rId300" Type="http://schemas.openxmlformats.org/officeDocument/2006/relationships/tags" Target="../tags/tag1252.xml"/><Relationship Id="rId30" Type="http://schemas.openxmlformats.org/officeDocument/2006/relationships/tags" Target="../tags/tag982.xml"/><Relationship Id="rId3" Type="http://schemas.openxmlformats.org/officeDocument/2006/relationships/tags" Target="../tags/tag955.xml"/><Relationship Id="rId299" Type="http://schemas.openxmlformats.org/officeDocument/2006/relationships/tags" Target="../tags/tag1251.xml"/><Relationship Id="rId298" Type="http://schemas.openxmlformats.org/officeDocument/2006/relationships/tags" Target="../tags/tag1250.xml"/><Relationship Id="rId297" Type="http://schemas.openxmlformats.org/officeDocument/2006/relationships/tags" Target="../tags/tag1249.xml"/><Relationship Id="rId296" Type="http://schemas.openxmlformats.org/officeDocument/2006/relationships/tags" Target="../tags/tag1248.xml"/><Relationship Id="rId295" Type="http://schemas.openxmlformats.org/officeDocument/2006/relationships/tags" Target="../tags/tag1247.xml"/><Relationship Id="rId294" Type="http://schemas.openxmlformats.org/officeDocument/2006/relationships/tags" Target="../tags/tag1246.xml"/><Relationship Id="rId293" Type="http://schemas.openxmlformats.org/officeDocument/2006/relationships/tags" Target="../tags/tag1245.xml"/><Relationship Id="rId292" Type="http://schemas.openxmlformats.org/officeDocument/2006/relationships/tags" Target="../tags/tag1244.xml"/><Relationship Id="rId291" Type="http://schemas.openxmlformats.org/officeDocument/2006/relationships/tags" Target="../tags/tag1243.xml"/><Relationship Id="rId290" Type="http://schemas.openxmlformats.org/officeDocument/2006/relationships/tags" Target="../tags/tag1242.xml"/><Relationship Id="rId29" Type="http://schemas.openxmlformats.org/officeDocument/2006/relationships/tags" Target="../tags/tag981.xml"/><Relationship Id="rId289" Type="http://schemas.openxmlformats.org/officeDocument/2006/relationships/tags" Target="../tags/tag1241.xml"/><Relationship Id="rId288" Type="http://schemas.openxmlformats.org/officeDocument/2006/relationships/tags" Target="../tags/tag1240.xml"/><Relationship Id="rId287" Type="http://schemas.openxmlformats.org/officeDocument/2006/relationships/tags" Target="../tags/tag1239.xml"/><Relationship Id="rId286" Type="http://schemas.openxmlformats.org/officeDocument/2006/relationships/tags" Target="../tags/tag1238.xml"/><Relationship Id="rId285" Type="http://schemas.openxmlformats.org/officeDocument/2006/relationships/tags" Target="../tags/tag1237.xml"/><Relationship Id="rId284" Type="http://schemas.openxmlformats.org/officeDocument/2006/relationships/tags" Target="../tags/tag1236.xml"/><Relationship Id="rId283" Type="http://schemas.openxmlformats.org/officeDocument/2006/relationships/tags" Target="../tags/tag1235.xml"/><Relationship Id="rId282" Type="http://schemas.openxmlformats.org/officeDocument/2006/relationships/tags" Target="../tags/tag1234.xml"/><Relationship Id="rId281" Type="http://schemas.openxmlformats.org/officeDocument/2006/relationships/tags" Target="../tags/tag1233.xml"/><Relationship Id="rId280" Type="http://schemas.openxmlformats.org/officeDocument/2006/relationships/tags" Target="../tags/tag1232.xml"/><Relationship Id="rId28" Type="http://schemas.openxmlformats.org/officeDocument/2006/relationships/tags" Target="../tags/tag980.xml"/><Relationship Id="rId279" Type="http://schemas.openxmlformats.org/officeDocument/2006/relationships/tags" Target="../tags/tag1231.xml"/><Relationship Id="rId278" Type="http://schemas.openxmlformats.org/officeDocument/2006/relationships/tags" Target="../tags/tag1230.xml"/><Relationship Id="rId277" Type="http://schemas.openxmlformats.org/officeDocument/2006/relationships/tags" Target="../tags/tag1229.xml"/><Relationship Id="rId276" Type="http://schemas.openxmlformats.org/officeDocument/2006/relationships/tags" Target="../tags/tag1228.xml"/><Relationship Id="rId275" Type="http://schemas.openxmlformats.org/officeDocument/2006/relationships/tags" Target="../tags/tag1227.xml"/><Relationship Id="rId274" Type="http://schemas.openxmlformats.org/officeDocument/2006/relationships/tags" Target="../tags/tag1226.xml"/><Relationship Id="rId273" Type="http://schemas.openxmlformats.org/officeDocument/2006/relationships/tags" Target="../tags/tag1225.xml"/><Relationship Id="rId272" Type="http://schemas.openxmlformats.org/officeDocument/2006/relationships/tags" Target="../tags/tag1224.xml"/><Relationship Id="rId271" Type="http://schemas.openxmlformats.org/officeDocument/2006/relationships/tags" Target="../tags/tag1223.xml"/><Relationship Id="rId270" Type="http://schemas.openxmlformats.org/officeDocument/2006/relationships/tags" Target="../tags/tag1222.xml"/><Relationship Id="rId27" Type="http://schemas.openxmlformats.org/officeDocument/2006/relationships/tags" Target="../tags/tag979.xml"/><Relationship Id="rId269" Type="http://schemas.openxmlformats.org/officeDocument/2006/relationships/tags" Target="../tags/tag1221.xml"/><Relationship Id="rId268" Type="http://schemas.openxmlformats.org/officeDocument/2006/relationships/tags" Target="../tags/tag1220.xml"/><Relationship Id="rId267" Type="http://schemas.openxmlformats.org/officeDocument/2006/relationships/tags" Target="../tags/tag1219.xml"/><Relationship Id="rId266" Type="http://schemas.openxmlformats.org/officeDocument/2006/relationships/tags" Target="../tags/tag1218.xml"/><Relationship Id="rId265" Type="http://schemas.openxmlformats.org/officeDocument/2006/relationships/tags" Target="../tags/tag1217.xml"/><Relationship Id="rId264" Type="http://schemas.openxmlformats.org/officeDocument/2006/relationships/tags" Target="../tags/tag1216.xml"/><Relationship Id="rId263" Type="http://schemas.openxmlformats.org/officeDocument/2006/relationships/tags" Target="../tags/tag1215.xml"/><Relationship Id="rId262" Type="http://schemas.openxmlformats.org/officeDocument/2006/relationships/tags" Target="../tags/tag1214.xml"/><Relationship Id="rId261" Type="http://schemas.openxmlformats.org/officeDocument/2006/relationships/tags" Target="../tags/tag1213.xml"/><Relationship Id="rId260" Type="http://schemas.openxmlformats.org/officeDocument/2006/relationships/tags" Target="../tags/tag1212.xml"/><Relationship Id="rId26" Type="http://schemas.openxmlformats.org/officeDocument/2006/relationships/tags" Target="../tags/tag978.xml"/><Relationship Id="rId259" Type="http://schemas.openxmlformats.org/officeDocument/2006/relationships/tags" Target="../tags/tag1211.xml"/><Relationship Id="rId258" Type="http://schemas.openxmlformats.org/officeDocument/2006/relationships/tags" Target="../tags/tag1210.xml"/><Relationship Id="rId257" Type="http://schemas.openxmlformats.org/officeDocument/2006/relationships/tags" Target="../tags/tag1209.xml"/><Relationship Id="rId256" Type="http://schemas.openxmlformats.org/officeDocument/2006/relationships/tags" Target="../tags/tag1208.xml"/><Relationship Id="rId255" Type="http://schemas.openxmlformats.org/officeDocument/2006/relationships/tags" Target="../tags/tag1207.xml"/><Relationship Id="rId254" Type="http://schemas.openxmlformats.org/officeDocument/2006/relationships/tags" Target="../tags/tag1206.xml"/><Relationship Id="rId253" Type="http://schemas.openxmlformats.org/officeDocument/2006/relationships/tags" Target="../tags/tag1205.xml"/><Relationship Id="rId252" Type="http://schemas.openxmlformats.org/officeDocument/2006/relationships/tags" Target="../tags/tag1204.xml"/><Relationship Id="rId251" Type="http://schemas.openxmlformats.org/officeDocument/2006/relationships/tags" Target="../tags/tag1203.xml"/><Relationship Id="rId250" Type="http://schemas.openxmlformats.org/officeDocument/2006/relationships/tags" Target="../tags/tag1202.xml"/><Relationship Id="rId25" Type="http://schemas.openxmlformats.org/officeDocument/2006/relationships/tags" Target="../tags/tag977.xml"/><Relationship Id="rId249" Type="http://schemas.openxmlformats.org/officeDocument/2006/relationships/tags" Target="../tags/tag1201.xml"/><Relationship Id="rId248" Type="http://schemas.openxmlformats.org/officeDocument/2006/relationships/tags" Target="../tags/tag1200.xml"/><Relationship Id="rId247" Type="http://schemas.openxmlformats.org/officeDocument/2006/relationships/tags" Target="../tags/tag1199.xml"/><Relationship Id="rId246" Type="http://schemas.openxmlformats.org/officeDocument/2006/relationships/tags" Target="../tags/tag1198.xml"/><Relationship Id="rId245" Type="http://schemas.openxmlformats.org/officeDocument/2006/relationships/tags" Target="../tags/tag1197.xml"/><Relationship Id="rId244" Type="http://schemas.openxmlformats.org/officeDocument/2006/relationships/tags" Target="../tags/tag1196.xml"/><Relationship Id="rId243" Type="http://schemas.openxmlformats.org/officeDocument/2006/relationships/tags" Target="../tags/tag1195.xml"/><Relationship Id="rId242" Type="http://schemas.openxmlformats.org/officeDocument/2006/relationships/tags" Target="../tags/tag1194.xml"/><Relationship Id="rId241" Type="http://schemas.openxmlformats.org/officeDocument/2006/relationships/tags" Target="../tags/tag1193.xml"/><Relationship Id="rId240" Type="http://schemas.openxmlformats.org/officeDocument/2006/relationships/tags" Target="../tags/tag1192.xml"/><Relationship Id="rId24" Type="http://schemas.openxmlformats.org/officeDocument/2006/relationships/tags" Target="../tags/tag976.xml"/><Relationship Id="rId239" Type="http://schemas.openxmlformats.org/officeDocument/2006/relationships/tags" Target="../tags/tag1191.xml"/><Relationship Id="rId238" Type="http://schemas.openxmlformats.org/officeDocument/2006/relationships/tags" Target="../tags/tag1190.xml"/><Relationship Id="rId237" Type="http://schemas.openxmlformats.org/officeDocument/2006/relationships/tags" Target="../tags/tag1189.xml"/><Relationship Id="rId236" Type="http://schemas.openxmlformats.org/officeDocument/2006/relationships/tags" Target="../tags/tag1188.xml"/><Relationship Id="rId235" Type="http://schemas.openxmlformats.org/officeDocument/2006/relationships/tags" Target="../tags/tag1187.xml"/><Relationship Id="rId234" Type="http://schemas.openxmlformats.org/officeDocument/2006/relationships/tags" Target="../tags/tag1186.xml"/><Relationship Id="rId233" Type="http://schemas.openxmlformats.org/officeDocument/2006/relationships/tags" Target="../tags/tag1185.xml"/><Relationship Id="rId232" Type="http://schemas.openxmlformats.org/officeDocument/2006/relationships/tags" Target="../tags/tag1184.xml"/><Relationship Id="rId231" Type="http://schemas.openxmlformats.org/officeDocument/2006/relationships/tags" Target="../tags/tag1183.xml"/><Relationship Id="rId230" Type="http://schemas.openxmlformats.org/officeDocument/2006/relationships/tags" Target="../tags/tag1182.xml"/><Relationship Id="rId23" Type="http://schemas.openxmlformats.org/officeDocument/2006/relationships/tags" Target="../tags/tag975.xml"/><Relationship Id="rId229" Type="http://schemas.openxmlformats.org/officeDocument/2006/relationships/tags" Target="../tags/tag1181.xml"/><Relationship Id="rId228" Type="http://schemas.openxmlformats.org/officeDocument/2006/relationships/tags" Target="../tags/tag1180.xml"/><Relationship Id="rId227" Type="http://schemas.openxmlformats.org/officeDocument/2006/relationships/tags" Target="../tags/tag1179.xml"/><Relationship Id="rId226" Type="http://schemas.openxmlformats.org/officeDocument/2006/relationships/tags" Target="../tags/tag1178.xml"/><Relationship Id="rId225" Type="http://schemas.openxmlformats.org/officeDocument/2006/relationships/tags" Target="../tags/tag1177.xml"/><Relationship Id="rId224" Type="http://schemas.openxmlformats.org/officeDocument/2006/relationships/tags" Target="../tags/tag1176.xml"/><Relationship Id="rId223" Type="http://schemas.openxmlformats.org/officeDocument/2006/relationships/tags" Target="../tags/tag1175.xml"/><Relationship Id="rId222" Type="http://schemas.openxmlformats.org/officeDocument/2006/relationships/tags" Target="../tags/tag1174.xml"/><Relationship Id="rId221" Type="http://schemas.openxmlformats.org/officeDocument/2006/relationships/tags" Target="../tags/tag1173.xml"/><Relationship Id="rId220" Type="http://schemas.openxmlformats.org/officeDocument/2006/relationships/tags" Target="../tags/tag1172.xml"/><Relationship Id="rId22" Type="http://schemas.openxmlformats.org/officeDocument/2006/relationships/tags" Target="../tags/tag974.xml"/><Relationship Id="rId219" Type="http://schemas.openxmlformats.org/officeDocument/2006/relationships/tags" Target="../tags/tag1171.xml"/><Relationship Id="rId218" Type="http://schemas.openxmlformats.org/officeDocument/2006/relationships/tags" Target="../tags/tag1170.xml"/><Relationship Id="rId217" Type="http://schemas.openxmlformats.org/officeDocument/2006/relationships/tags" Target="../tags/tag1169.xml"/><Relationship Id="rId216" Type="http://schemas.openxmlformats.org/officeDocument/2006/relationships/tags" Target="../tags/tag1168.xml"/><Relationship Id="rId215" Type="http://schemas.openxmlformats.org/officeDocument/2006/relationships/tags" Target="../tags/tag1167.xml"/><Relationship Id="rId214" Type="http://schemas.openxmlformats.org/officeDocument/2006/relationships/tags" Target="../tags/tag1166.xml"/><Relationship Id="rId213" Type="http://schemas.openxmlformats.org/officeDocument/2006/relationships/tags" Target="../tags/tag1165.xml"/><Relationship Id="rId212" Type="http://schemas.openxmlformats.org/officeDocument/2006/relationships/tags" Target="../tags/tag1164.xml"/><Relationship Id="rId211" Type="http://schemas.openxmlformats.org/officeDocument/2006/relationships/tags" Target="../tags/tag1163.xml"/><Relationship Id="rId210" Type="http://schemas.openxmlformats.org/officeDocument/2006/relationships/tags" Target="../tags/tag1162.xml"/><Relationship Id="rId21" Type="http://schemas.openxmlformats.org/officeDocument/2006/relationships/tags" Target="../tags/tag973.xml"/><Relationship Id="rId209" Type="http://schemas.openxmlformats.org/officeDocument/2006/relationships/tags" Target="../tags/tag1161.xml"/><Relationship Id="rId208" Type="http://schemas.openxmlformats.org/officeDocument/2006/relationships/tags" Target="../tags/tag1160.xml"/><Relationship Id="rId207" Type="http://schemas.openxmlformats.org/officeDocument/2006/relationships/tags" Target="../tags/tag1159.xml"/><Relationship Id="rId206" Type="http://schemas.openxmlformats.org/officeDocument/2006/relationships/tags" Target="../tags/tag1158.xml"/><Relationship Id="rId205" Type="http://schemas.openxmlformats.org/officeDocument/2006/relationships/tags" Target="../tags/tag1157.xml"/><Relationship Id="rId204" Type="http://schemas.openxmlformats.org/officeDocument/2006/relationships/tags" Target="../tags/tag1156.xml"/><Relationship Id="rId203" Type="http://schemas.openxmlformats.org/officeDocument/2006/relationships/tags" Target="../tags/tag1155.xml"/><Relationship Id="rId202" Type="http://schemas.openxmlformats.org/officeDocument/2006/relationships/tags" Target="../tags/tag1154.xml"/><Relationship Id="rId201" Type="http://schemas.openxmlformats.org/officeDocument/2006/relationships/tags" Target="../tags/tag1153.xml"/><Relationship Id="rId200" Type="http://schemas.openxmlformats.org/officeDocument/2006/relationships/tags" Target="../tags/tag1152.xml"/><Relationship Id="rId20" Type="http://schemas.openxmlformats.org/officeDocument/2006/relationships/tags" Target="../tags/tag972.xml"/><Relationship Id="rId2" Type="http://schemas.openxmlformats.org/officeDocument/2006/relationships/tags" Target="../tags/tag954.xml"/><Relationship Id="rId199" Type="http://schemas.openxmlformats.org/officeDocument/2006/relationships/tags" Target="../tags/tag1151.xml"/><Relationship Id="rId198" Type="http://schemas.openxmlformats.org/officeDocument/2006/relationships/tags" Target="../tags/tag1150.xml"/><Relationship Id="rId197" Type="http://schemas.openxmlformats.org/officeDocument/2006/relationships/tags" Target="../tags/tag1149.xml"/><Relationship Id="rId196" Type="http://schemas.openxmlformats.org/officeDocument/2006/relationships/tags" Target="../tags/tag1148.xml"/><Relationship Id="rId195" Type="http://schemas.openxmlformats.org/officeDocument/2006/relationships/tags" Target="../tags/tag1147.xml"/><Relationship Id="rId194" Type="http://schemas.openxmlformats.org/officeDocument/2006/relationships/tags" Target="../tags/tag1146.xml"/><Relationship Id="rId193" Type="http://schemas.openxmlformats.org/officeDocument/2006/relationships/tags" Target="../tags/tag1145.xml"/><Relationship Id="rId192" Type="http://schemas.openxmlformats.org/officeDocument/2006/relationships/tags" Target="../tags/tag1144.xml"/><Relationship Id="rId191" Type="http://schemas.openxmlformats.org/officeDocument/2006/relationships/tags" Target="../tags/tag1143.xml"/><Relationship Id="rId190" Type="http://schemas.openxmlformats.org/officeDocument/2006/relationships/tags" Target="../tags/tag1142.xml"/><Relationship Id="rId19" Type="http://schemas.openxmlformats.org/officeDocument/2006/relationships/tags" Target="../tags/tag971.xml"/><Relationship Id="rId189" Type="http://schemas.openxmlformats.org/officeDocument/2006/relationships/tags" Target="../tags/tag1141.xml"/><Relationship Id="rId188" Type="http://schemas.openxmlformats.org/officeDocument/2006/relationships/tags" Target="../tags/tag1140.xml"/><Relationship Id="rId187" Type="http://schemas.openxmlformats.org/officeDocument/2006/relationships/tags" Target="../tags/tag1139.xml"/><Relationship Id="rId186" Type="http://schemas.openxmlformats.org/officeDocument/2006/relationships/tags" Target="../tags/tag1138.xml"/><Relationship Id="rId185" Type="http://schemas.openxmlformats.org/officeDocument/2006/relationships/tags" Target="../tags/tag1137.xml"/><Relationship Id="rId184" Type="http://schemas.openxmlformats.org/officeDocument/2006/relationships/tags" Target="../tags/tag1136.xml"/><Relationship Id="rId183" Type="http://schemas.openxmlformats.org/officeDocument/2006/relationships/tags" Target="../tags/tag1135.xml"/><Relationship Id="rId182" Type="http://schemas.openxmlformats.org/officeDocument/2006/relationships/tags" Target="../tags/tag1134.xml"/><Relationship Id="rId181" Type="http://schemas.openxmlformats.org/officeDocument/2006/relationships/tags" Target="../tags/tag1133.xml"/><Relationship Id="rId180" Type="http://schemas.openxmlformats.org/officeDocument/2006/relationships/tags" Target="../tags/tag1132.xml"/><Relationship Id="rId18" Type="http://schemas.openxmlformats.org/officeDocument/2006/relationships/tags" Target="../tags/tag970.xml"/><Relationship Id="rId179" Type="http://schemas.openxmlformats.org/officeDocument/2006/relationships/tags" Target="../tags/tag1131.xml"/><Relationship Id="rId178" Type="http://schemas.openxmlformats.org/officeDocument/2006/relationships/tags" Target="../tags/tag1130.xml"/><Relationship Id="rId177" Type="http://schemas.openxmlformats.org/officeDocument/2006/relationships/tags" Target="../tags/tag1129.xml"/><Relationship Id="rId176" Type="http://schemas.openxmlformats.org/officeDocument/2006/relationships/tags" Target="../tags/tag1128.xml"/><Relationship Id="rId175" Type="http://schemas.openxmlformats.org/officeDocument/2006/relationships/tags" Target="../tags/tag1127.xml"/><Relationship Id="rId174" Type="http://schemas.openxmlformats.org/officeDocument/2006/relationships/tags" Target="../tags/tag1126.xml"/><Relationship Id="rId173" Type="http://schemas.openxmlformats.org/officeDocument/2006/relationships/tags" Target="../tags/tag1125.xml"/><Relationship Id="rId172" Type="http://schemas.openxmlformats.org/officeDocument/2006/relationships/tags" Target="../tags/tag1124.xml"/><Relationship Id="rId171" Type="http://schemas.openxmlformats.org/officeDocument/2006/relationships/tags" Target="../tags/tag1123.xml"/><Relationship Id="rId170" Type="http://schemas.openxmlformats.org/officeDocument/2006/relationships/tags" Target="../tags/tag1122.xml"/><Relationship Id="rId17" Type="http://schemas.openxmlformats.org/officeDocument/2006/relationships/tags" Target="../tags/tag969.xml"/><Relationship Id="rId169" Type="http://schemas.openxmlformats.org/officeDocument/2006/relationships/tags" Target="../tags/tag1121.xml"/><Relationship Id="rId168" Type="http://schemas.openxmlformats.org/officeDocument/2006/relationships/tags" Target="../tags/tag1120.xml"/><Relationship Id="rId167" Type="http://schemas.openxmlformats.org/officeDocument/2006/relationships/tags" Target="../tags/tag1119.xml"/><Relationship Id="rId166" Type="http://schemas.openxmlformats.org/officeDocument/2006/relationships/tags" Target="../tags/tag1118.xml"/><Relationship Id="rId165" Type="http://schemas.openxmlformats.org/officeDocument/2006/relationships/tags" Target="../tags/tag1117.xml"/><Relationship Id="rId164" Type="http://schemas.openxmlformats.org/officeDocument/2006/relationships/tags" Target="../tags/tag1116.xml"/><Relationship Id="rId163" Type="http://schemas.openxmlformats.org/officeDocument/2006/relationships/tags" Target="../tags/tag1115.xml"/><Relationship Id="rId162" Type="http://schemas.openxmlformats.org/officeDocument/2006/relationships/tags" Target="../tags/tag1114.xml"/><Relationship Id="rId161" Type="http://schemas.openxmlformats.org/officeDocument/2006/relationships/tags" Target="../tags/tag1113.xml"/><Relationship Id="rId160" Type="http://schemas.openxmlformats.org/officeDocument/2006/relationships/tags" Target="../tags/tag1112.xml"/><Relationship Id="rId16" Type="http://schemas.openxmlformats.org/officeDocument/2006/relationships/tags" Target="../tags/tag968.xml"/><Relationship Id="rId159" Type="http://schemas.openxmlformats.org/officeDocument/2006/relationships/tags" Target="../tags/tag1111.xml"/><Relationship Id="rId158" Type="http://schemas.openxmlformats.org/officeDocument/2006/relationships/tags" Target="../tags/tag1110.xml"/><Relationship Id="rId157" Type="http://schemas.openxmlformats.org/officeDocument/2006/relationships/tags" Target="../tags/tag1109.xml"/><Relationship Id="rId156" Type="http://schemas.openxmlformats.org/officeDocument/2006/relationships/tags" Target="../tags/tag1108.xml"/><Relationship Id="rId155" Type="http://schemas.openxmlformats.org/officeDocument/2006/relationships/tags" Target="../tags/tag1107.xml"/><Relationship Id="rId154" Type="http://schemas.openxmlformats.org/officeDocument/2006/relationships/tags" Target="../tags/tag1106.xml"/><Relationship Id="rId153" Type="http://schemas.openxmlformats.org/officeDocument/2006/relationships/tags" Target="../tags/tag1105.xml"/><Relationship Id="rId152" Type="http://schemas.openxmlformats.org/officeDocument/2006/relationships/tags" Target="../tags/tag1104.xml"/><Relationship Id="rId151" Type="http://schemas.openxmlformats.org/officeDocument/2006/relationships/tags" Target="../tags/tag1103.xml"/><Relationship Id="rId150" Type="http://schemas.openxmlformats.org/officeDocument/2006/relationships/tags" Target="../tags/tag1102.xml"/><Relationship Id="rId15" Type="http://schemas.openxmlformats.org/officeDocument/2006/relationships/tags" Target="../tags/tag967.xml"/><Relationship Id="rId149" Type="http://schemas.openxmlformats.org/officeDocument/2006/relationships/tags" Target="../tags/tag1101.xml"/><Relationship Id="rId148" Type="http://schemas.openxmlformats.org/officeDocument/2006/relationships/tags" Target="../tags/tag1100.xml"/><Relationship Id="rId147" Type="http://schemas.openxmlformats.org/officeDocument/2006/relationships/tags" Target="../tags/tag1099.xml"/><Relationship Id="rId146" Type="http://schemas.openxmlformats.org/officeDocument/2006/relationships/tags" Target="../tags/tag1098.xml"/><Relationship Id="rId145" Type="http://schemas.openxmlformats.org/officeDocument/2006/relationships/tags" Target="../tags/tag1097.xml"/><Relationship Id="rId144" Type="http://schemas.openxmlformats.org/officeDocument/2006/relationships/tags" Target="../tags/tag1096.xml"/><Relationship Id="rId143" Type="http://schemas.openxmlformats.org/officeDocument/2006/relationships/tags" Target="../tags/tag1095.xml"/><Relationship Id="rId142" Type="http://schemas.openxmlformats.org/officeDocument/2006/relationships/tags" Target="../tags/tag1094.xml"/><Relationship Id="rId141" Type="http://schemas.openxmlformats.org/officeDocument/2006/relationships/tags" Target="../tags/tag1093.xml"/><Relationship Id="rId140" Type="http://schemas.openxmlformats.org/officeDocument/2006/relationships/tags" Target="../tags/tag1092.xml"/><Relationship Id="rId14" Type="http://schemas.openxmlformats.org/officeDocument/2006/relationships/tags" Target="../tags/tag966.xml"/><Relationship Id="rId139" Type="http://schemas.openxmlformats.org/officeDocument/2006/relationships/tags" Target="../tags/tag1091.xml"/><Relationship Id="rId138" Type="http://schemas.openxmlformats.org/officeDocument/2006/relationships/tags" Target="../tags/tag1090.xml"/><Relationship Id="rId137" Type="http://schemas.openxmlformats.org/officeDocument/2006/relationships/tags" Target="../tags/tag1089.xml"/><Relationship Id="rId136" Type="http://schemas.openxmlformats.org/officeDocument/2006/relationships/tags" Target="../tags/tag1088.xml"/><Relationship Id="rId135" Type="http://schemas.openxmlformats.org/officeDocument/2006/relationships/tags" Target="../tags/tag1087.xml"/><Relationship Id="rId134" Type="http://schemas.openxmlformats.org/officeDocument/2006/relationships/tags" Target="../tags/tag1086.xml"/><Relationship Id="rId133" Type="http://schemas.openxmlformats.org/officeDocument/2006/relationships/tags" Target="../tags/tag1085.xml"/><Relationship Id="rId132" Type="http://schemas.openxmlformats.org/officeDocument/2006/relationships/tags" Target="../tags/tag1084.xml"/><Relationship Id="rId131" Type="http://schemas.openxmlformats.org/officeDocument/2006/relationships/tags" Target="../tags/tag1083.xml"/><Relationship Id="rId130" Type="http://schemas.openxmlformats.org/officeDocument/2006/relationships/tags" Target="../tags/tag1082.xml"/><Relationship Id="rId13" Type="http://schemas.openxmlformats.org/officeDocument/2006/relationships/tags" Target="../tags/tag965.xml"/><Relationship Id="rId129" Type="http://schemas.openxmlformats.org/officeDocument/2006/relationships/tags" Target="../tags/tag1081.xml"/><Relationship Id="rId128" Type="http://schemas.openxmlformats.org/officeDocument/2006/relationships/tags" Target="../tags/tag1080.xml"/><Relationship Id="rId127" Type="http://schemas.openxmlformats.org/officeDocument/2006/relationships/tags" Target="../tags/tag1079.xml"/><Relationship Id="rId126" Type="http://schemas.openxmlformats.org/officeDocument/2006/relationships/tags" Target="../tags/tag1078.xml"/><Relationship Id="rId125" Type="http://schemas.openxmlformats.org/officeDocument/2006/relationships/tags" Target="../tags/tag1077.xml"/><Relationship Id="rId124" Type="http://schemas.openxmlformats.org/officeDocument/2006/relationships/tags" Target="../tags/tag1076.xml"/><Relationship Id="rId123" Type="http://schemas.openxmlformats.org/officeDocument/2006/relationships/tags" Target="../tags/tag1075.xml"/><Relationship Id="rId122" Type="http://schemas.openxmlformats.org/officeDocument/2006/relationships/tags" Target="../tags/tag1074.xml"/><Relationship Id="rId121" Type="http://schemas.openxmlformats.org/officeDocument/2006/relationships/tags" Target="../tags/tag1073.xml"/><Relationship Id="rId120" Type="http://schemas.openxmlformats.org/officeDocument/2006/relationships/tags" Target="../tags/tag1072.xml"/><Relationship Id="rId12" Type="http://schemas.openxmlformats.org/officeDocument/2006/relationships/tags" Target="../tags/tag964.xml"/><Relationship Id="rId119" Type="http://schemas.openxmlformats.org/officeDocument/2006/relationships/tags" Target="../tags/tag1071.xml"/><Relationship Id="rId118" Type="http://schemas.openxmlformats.org/officeDocument/2006/relationships/tags" Target="../tags/tag1070.xml"/><Relationship Id="rId117" Type="http://schemas.openxmlformats.org/officeDocument/2006/relationships/tags" Target="../tags/tag1069.xml"/><Relationship Id="rId116" Type="http://schemas.openxmlformats.org/officeDocument/2006/relationships/tags" Target="../tags/tag1068.xml"/><Relationship Id="rId115" Type="http://schemas.openxmlformats.org/officeDocument/2006/relationships/tags" Target="../tags/tag1067.xml"/><Relationship Id="rId114" Type="http://schemas.openxmlformats.org/officeDocument/2006/relationships/tags" Target="../tags/tag1066.xml"/><Relationship Id="rId113" Type="http://schemas.openxmlformats.org/officeDocument/2006/relationships/tags" Target="../tags/tag1065.xml"/><Relationship Id="rId112" Type="http://schemas.openxmlformats.org/officeDocument/2006/relationships/tags" Target="../tags/tag1064.xml"/><Relationship Id="rId111" Type="http://schemas.openxmlformats.org/officeDocument/2006/relationships/tags" Target="../tags/tag1063.xml"/><Relationship Id="rId110" Type="http://schemas.openxmlformats.org/officeDocument/2006/relationships/tags" Target="../tags/tag1062.xml"/><Relationship Id="rId11" Type="http://schemas.openxmlformats.org/officeDocument/2006/relationships/tags" Target="../tags/tag963.xml"/><Relationship Id="rId109" Type="http://schemas.openxmlformats.org/officeDocument/2006/relationships/tags" Target="../tags/tag1061.xml"/><Relationship Id="rId108" Type="http://schemas.openxmlformats.org/officeDocument/2006/relationships/tags" Target="../tags/tag1060.xml"/><Relationship Id="rId107" Type="http://schemas.openxmlformats.org/officeDocument/2006/relationships/tags" Target="../tags/tag1059.xml"/><Relationship Id="rId106" Type="http://schemas.openxmlformats.org/officeDocument/2006/relationships/tags" Target="../tags/tag1058.xml"/><Relationship Id="rId105" Type="http://schemas.openxmlformats.org/officeDocument/2006/relationships/tags" Target="../tags/tag1057.xml"/><Relationship Id="rId104" Type="http://schemas.openxmlformats.org/officeDocument/2006/relationships/tags" Target="../tags/tag1056.xml"/><Relationship Id="rId103" Type="http://schemas.openxmlformats.org/officeDocument/2006/relationships/tags" Target="../tags/tag1055.xml"/><Relationship Id="rId102" Type="http://schemas.openxmlformats.org/officeDocument/2006/relationships/tags" Target="../tags/tag1054.xml"/><Relationship Id="rId101" Type="http://schemas.openxmlformats.org/officeDocument/2006/relationships/tags" Target="../tags/tag1053.xml"/><Relationship Id="rId100" Type="http://schemas.openxmlformats.org/officeDocument/2006/relationships/tags" Target="../tags/tag1052.xml"/><Relationship Id="rId10" Type="http://schemas.openxmlformats.org/officeDocument/2006/relationships/tags" Target="../tags/tag96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1901.xml"/><Relationship Id="rId6" Type="http://schemas.openxmlformats.org/officeDocument/2006/relationships/tags" Target="../tags/tag1900.xml"/><Relationship Id="rId5" Type="http://schemas.openxmlformats.org/officeDocument/2006/relationships/tags" Target="../tags/tag1899.xml"/><Relationship Id="rId4" Type="http://schemas.openxmlformats.org/officeDocument/2006/relationships/tags" Target="../tags/tag1898.xml"/><Relationship Id="rId3" Type="http://schemas.openxmlformats.org/officeDocument/2006/relationships/tags" Target="../tags/tag1897.xml"/><Relationship Id="rId2" Type="http://schemas.openxmlformats.org/officeDocument/2006/relationships/tags" Target="../tags/tag189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909.xml"/><Relationship Id="rId8" Type="http://schemas.openxmlformats.org/officeDocument/2006/relationships/tags" Target="../tags/tag1908.xml"/><Relationship Id="rId7" Type="http://schemas.openxmlformats.org/officeDocument/2006/relationships/tags" Target="../tags/tag1907.xml"/><Relationship Id="rId6" Type="http://schemas.openxmlformats.org/officeDocument/2006/relationships/tags" Target="../tags/tag1906.xml"/><Relationship Id="rId5" Type="http://schemas.openxmlformats.org/officeDocument/2006/relationships/tags" Target="../tags/tag1905.xml"/><Relationship Id="rId4" Type="http://schemas.openxmlformats.org/officeDocument/2006/relationships/tags" Target="../tags/tag1904.xml"/><Relationship Id="rId3" Type="http://schemas.openxmlformats.org/officeDocument/2006/relationships/tags" Target="../tags/tag1903.xml"/><Relationship Id="rId2" Type="http://schemas.openxmlformats.org/officeDocument/2006/relationships/tags" Target="../tags/tag190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1913.xml"/><Relationship Id="rId4" Type="http://schemas.openxmlformats.org/officeDocument/2006/relationships/tags" Target="../tags/tag1912.xml"/><Relationship Id="rId3" Type="http://schemas.openxmlformats.org/officeDocument/2006/relationships/tags" Target="../tags/tag1911.xml"/><Relationship Id="rId2" Type="http://schemas.openxmlformats.org/officeDocument/2006/relationships/tags" Target="../tags/tag191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1916.xml"/><Relationship Id="rId3" Type="http://schemas.openxmlformats.org/officeDocument/2006/relationships/tags" Target="../tags/tag1915.xml"/><Relationship Id="rId2" Type="http://schemas.openxmlformats.org/officeDocument/2006/relationships/tags" Target="../tags/tag191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922.xml"/><Relationship Id="rId6" Type="http://schemas.openxmlformats.org/officeDocument/2006/relationships/tags" Target="../tags/tag1921.xml"/><Relationship Id="rId5" Type="http://schemas.openxmlformats.org/officeDocument/2006/relationships/tags" Target="../tags/tag1920.xml"/><Relationship Id="rId4" Type="http://schemas.openxmlformats.org/officeDocument/2006/relationships/tags" Target="../tags/tag1919.xml"/><Relationship Id="rId3" Type="http://schemas.openxmlformats.org/officeDocument/2006/relationships/tags" Target="../tags/tag1918.xml"/><Relationship Id="rId2" Type="http://schemas.openxmlformats.org/officeDocument/2006/relationships/tags" Target="../tags/tag191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1927.xml"/><Relationship Id="rId5" Type="http://schemas.openxmlformats.org/officeDocument/2006/relationships/tags" Target="../tags/tag1926.xml"/><Relationship Id="rId4" Type="http://schemas.openxmlformats.org/officeDocument/2006/relationships/tags" Target="../tags/tag1925.xml"/><Relationship Id="rId3" Type="http://schemas.openxmlformats.org/officeDocument/2006/relationships/tags" Target="../tags/tag1924.xml"/><Relationship Id="rId2" Type="http://schemas.openxmlformats.org/officeDocument/2006/relationships/tags" Target="../tags/tag192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931.xml"/><Relationship Id="rId4" Type="http://schemas.openxmlformats.org/officeDocument/2006/relationships/tags" Target="../tags/tag1930.xml"/><Relationship Id="rId3" Type="http://schemas.openxmlformats.org/officeDocument/2006/relationships/tags" Target="../tags/tag1929.xml"/><Relationship Id="rId2" Type="http://schemas.openxmlformats.org/officeDocument/2006/relationships/tags" Target="../tags/tag192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9" Type="http://schemas.openxmlformats.org/officeDocument/2006/relationships/tags" Target="../tags/tag2029.xml"/><Relationship Id="rId98" Type="http://schemas.openxmlformats.org/officeDocument/2006/relationships/tags" Target="../tags/tag2028.xml"/><Relationship Id="rId97" Type="http://schemas.openxmlformats.org/officeDocument/2006/relationships/tags" Target="../tags/tag2027.xml"/><Relationship Id="rId96" Type="http://schemas.openxmlformats.org/officeDocument/2006/relationships/tags" Target="../tags/tag2026.xml"/><Relationship Id="rId95" Type="http://schemas.openxmlformats.org/officeDocument/2006/relationships/tags" Target="../tags/tag2025.xml"/><Relationship Id="rId944" Type="http://schemas.openxmlformats.org/officeDocument/2006/relationships/tags" Target="../tags/tag2874.xml"/><Relationship Id="rId943" Type="http://schemas.openxmlformats.org/officeDocument/2006/relationships/tags" Target="../tags/tag2873.xml"/><Relationship Id="rId942" Type="http://schemas.openxmlformats.org/officeDocument/2006/relationships/tags" Target="../tags/tag2872.xml"/><Relationship Id="rId941" Type="http://schemas.openxmlformats.org/officeDocument/2006/relationships/tags" Target="../tags/tag2871.xml"/><Relationship Id="rId940" Type="http://schemas.openxmlformats.org/officeDocument/2006/relationships/tags" Target="../tags/tag2870.xml"/><Relationship Id="rId94" Type="http://schemas.openxmlformats.org/officeDocument/2006/relationships/tags" Target="../tags/tag2024.xml"/><Relationship Id="rId939" Type="http://schemas.openxmlformats.org/officeDocument/2006/relationships/tags" Target="../tags/tag2869.xml"/><Relationship Id="rId938" Type="http://schemas.openxmlformats.org/officeDocument/2006/relationships/tags" Target="../tags/tag2868.xml"/><Relationship Id="rId937" Type="http://schemas.openxmlformats.org/officeDocument/2006/relationships/tags" Target="../tags/tag2867.xml"/><Relationship Id="rId936" Type="http://schemas.openxmlformats.org/officeDocument/2006/relationships/tags" Target="../tags/tag2866.xml"/><Relationship Id="rId935" Type="http://schemas.openxmlformats.org/officeDocument/2006/relationships/tags" Target="../tags/tag2865.xml"/><Relationship Id="rId934" Type="http://schemas.openxmlformats.org/officeDocument/2006/relationships/tags" Target="../tags/tag2864.xml"/><Relationship Id="rId933" Type="http://schemas.openxmlformats.org/officeDocument/2006/relationships/tags" Target="../tags/tag2863.xml"/><Relationship Id="rId932" Type="http://schemas.openxmlformats.org/officeDocument/2006/relationships/tags" Target="../tags/tag2862.xml"/><Relationship Id="rId931" Type="http://schemas.openxmlformats.org/officeDocument/2006/relationships/tags" Target="../tags/tag2861.xml"/><Relationship Id="rId930" Type="http://schemas.openxmlformats.org/officeDocument/2006/relationships/tags" Target="../tags/tag2860.xml"/><Relationship Id="rId93" Type="http://schemas.openxmlformats.org/officeDocument/2006/relationships/tags" Target="../tags/tag2023.xml"/><Relationship Id="rId929" Type="http://schemas.openxmlformats.org/officeDocument/2006/relationships/tags" Target="../tags/tag2859.xml"/><Relationship Id="rId928" Type="http://schemas.openxmlformats.org/officeDocument/2006/relationships/tags" Target="../tags/tag2858.xml"/><Relationship Id="rId927" Type="http://schemas.openxmlformats.org/officeDocument/2006/relationships/tags" Target="../tags/tag2857.xml"/><Relationship Id="rId926" Type="http://schemas.openxmlformats.org/officeDocument/2006/relationships/tags" Target="../tags/tag2856.xml"/><Relationship Id="rId925" Type="http://schemas.openxmlformats.org/officeDocument/2006/relationships/tags" Target="../tags/tag2855.xml"/><Relationship Id="rId924" Type="http://schemas.openxmlformats.org/officeDocument/2006/relationships/tags" Target="../tags/tag2854.xml"/><Relationship Id="rId923" Type="http://schemas.openxmlformats.org/officeDocument/2006/relationships/tags" Target="../tags/tag2853.xml"/><Relationship Id="rId922" Type="http://schemas.openxmlformats.org/officeDocument/2006/relationships/tags" Target="../tags/tag2852.xml"/><Relationship Id="rId921" Type="http://schemas.openxmlformats.org/officeDocument/2006/relationships/tags" Target="../tags/tag2851.xml"/><Relationship Id="rId920" Type="http://schemas.openxmlformats.org/officeDocument/2006/relationships/tags" Target="../tags/tag2850.xml"/><Relationship Id="rId92" Type="http://schemas.openxmlformats.org/officeDocument/2006/relationships/tags" Target="../tags/tag2022.xml"/><Relationship Id="rId919" Type="http://schemas.openxmlformats.org/officeDocument/2006/relationships/tags" Target="../tags/tag2849.xml"/><Relationship Id="rId918" Type="http://schemas.openxmlformats.org/officeDocument/2006/relationships/tags" Target="../tags/tag2848.xml"/><Relationship Id="rId917" Type="http://schemas.openxmlformats.org/officeDocument/2006/relationships/tags" Target="../tags/tag2847.xml"/><Relationship Id="rId916" Type="http://schemas.openxmlformats.org/officeDocument/2006/relationships/tags" Target="../tags/tag2846.xml"/><Relationship Id="rId915" Type="http://schemas.openxmlformats.org/officeDocument/2006/relationships/tags" Target="../tags/tag2845.xml"/><Relationship Id="rId914" Type="http://schemas.openxmlformats.org/officeDocument/2006/relationships/tags" Target="../tags/tag2844.xml"/><Relationship Id="rId913" Type="http://schemas.openxmlformats.org/officeDocument/2006/relationships/tags" Target="../tags/tag2843.xml"/><Relationship Id="rId912" Type="http://schemas.openxmlformats.org/officeDocument/2006/relationships/tags" Target="../tags/tag2842.xml"/><Relationship Id="rId911" Type="http://schemas.openxmlformats.org/officeDocument/2006/relationships/tags" Target="../tags/tag2841.xml"/><Relationship Id="rId910" Type="http://schemas.openxmlformats.org/officeDocument/2006/relationships/tags" Target="../tags/tag2840.xml"/><Relationship Id="rId91" Type="http://schemas.openxmlformats.org/officeDocument/2006/relationships/tags" Target="../tags/tag2021.xml"/><Relationship Id="rId909" Type="http://schemas.openxmlformats.org/officeDocument/2006/relationships/tags" Target="../tags/tag2839.xml"/><Relationship Id="rId908" Type="http://schemas.openxmlformats.org/officeDocument/2006/relationships/tags" Target="../tags/tag2838.xml"/><Relationship Id="rId907" Type="http://schemas.openxmlformats.org/officeDocument/2006/relationships/tags" Target="../tags/tag2837.xml"/><Relationship Id="rId906" Type="http://schemas.openxmlformats.org/officeDocument/2006/relationships/tags" Target="../tags/tag2836.xml"/><Relationship Id="rId905" Type="http://schemas.openxmlformats.org/officeDocument/2006/relationships/tags" Target="../tags/tag2835.xml"/><Relationship Id="rId904" Type="http://schemas.openxmlformats.org/officeDocument/2006/relationships/tags" Target="../tags/tag2834.xml"/><Relationship Id="rId903" Type="http://schemas.openxmlformats.org/officeDocument/2006/relationships/tags" Target="../tags/tag2833.xml"/><Relationship Id="rId902" Type="http://schemas.openxmlformats.org/officeDocument/2006/relationships/tags" Target="../tags/tag2832.xml"/><Relationship Id="rId901" Type="http://schemas.openxmlformats.org/officeDocument/2006/relationships/tags" Target="../tags/tag2831.xml"/><Relationship Id="rId900" Type="http://schemas.openxmlformats.org/officeDocument/2006/relationships/tags" Target="../tags/tag2830.xml"/><Relationship Id="rId90" Type="http://schemas.openxmlformats.org/officeDocument/2006/relationships/tags" Target="../tags/tag2020.xml"/><Relationship Id="rId9" Type="http://schemas.openxmlformats.org/officeDocument/2006/relationships/tags" Target="../tags/tag1939.xml"/><Relationship Id="rId899" Type="http://schemas.openxmlformats.org/officeDocument/2006/relationships/tags" Target="../tags/tag2829.xml"/><Relationship Id="rId898" Type="http://schemas.openxmlformats.org/officeDocument/2006/relationships/tags" Target="../tags/tag2828.xml"/><Relationship Id="rId897" Type="http://schemas.openxmlformats.org/officeDocument/2006/relationships/tags" Target="../tags/tag2827.xml"/><Relationship Id="rId896" Type="http://schemas.openxmlformats.org/officeDocument/2006/relationships/tags" Target="../tags/tag2826.xml"/><Relationship Id="rId895" Type="http://schemas.openxmlformats.org/officeDocument/2006/relationships/tags" Target="../tags/tag2825.xml"/><Relationship Id="rId894" Type="http://schemas.openxmlformats.org/officeDocument/2006/relationships/tags" Target="../tags/tag2824.xml"/><Relationship Id="rId893" Type="http://schemas.openxmlformats.org/officeDocument/2006/relationships/tags" Target="../tags/tag2823.xml"/><Relationship Id="rId892" Type="http://schemas.openxmlformats.org/officeDocument/2006/relationships/tags" Target="../tags/tag2822.xml"/><Relationship Id="rId891" Type="http://schemas.openxmlformats.org/officeDocument/2006/relationships/tags" Target="../tags/tag2821.xml"/><Relationship Id="rId890" Type="http://schemas.openxmlformats.org/officeDocument/2006/relationships/tags" Target="../tags/tag2820.xml"/><Relationship Id="rId89" Type="http://schemas.openxmlformats.org/officeDocument/2006/relationships/tags" Target="../tags/tag2019.xml"/><Relationship Id="rId889" Type="http://schemas.openxmlformats.org/officeDocument/2006/relationships/tags" Target="../tags/tag2819.xml"/><Relationship Id="rId888" Type="http://schemas.openxmlformats.org/officeDocument/2006/relationships/tags" Target="../tags/tag2818.xml"/><Relationship Id="rId887" Type="http://schemas.openxmlformats.org/officeDocument/2006/relationships/tags" Target="../tags/tag2817.xml"/><Relationship Id="rId886" Type="http://schemas.openxmlformats.org/officeDocument/2006/relationships/tags" Target="../tags/tag2816.xml"/><Relationship Id="rId885" Type="http://schemas.openxmlformats.org/officeDocument/2006/relationships/tags" Target="../tags/tag2815.xml"/><Relationship Id="rId884" Type="http://schemas.openxmlformats.org/officeDocument/2006/relationships/tags" Target="../tags/tag2814.xml"/><Relationship Id="rId883" Type="http://schemas.openxmlformats.org/officeDocument/2006/relationships/tags" Target="../tags/tag2813.xml"/><Relationship Id="rId882" Type="http://schemas.openxmlformats.org/officeDocument/2006/relationships/tags" Target="../tags/tag2812.xml"/><Relationship Id="rId881" Type="http://schemas.openxmlformats.org/officeDocument/2006/relationships/tags" Target="../tags/tag2811.xml"/><Relationship Id="rId880" Type="http://schemas.openxmlformats.org/officeDocument/2006/relationships/tags" Target="../tags/tag2810.xml"/><Relationship Id="rId88" Type="http://schemas.openxmlformats.org/officeDocument/2006/relationships/tags" Target="../tags/tag2018.xml"/><Relationship Id="rId879" Type="http://schemas.openxmlformats.org/officeDocument/2006/relationships/tags" Target="../tags/tag2809.xml"/><Relationship Id="rId878" Type="http://schemas.openxmlformats.org/officeDocument/2006/relationships/tags" Target="../tags/tag2808.xml"/><Relationship Id="rId877" Type="http://schemas.openxmlformats.org/officeDocument/2006/relationships/tags" Target="../tags/tag2807.xml"/><Relationship Id="rId876" Type="http://schemas.openxmlformats.org/officeDocument/2006/relationships/tags" Target="../tags/tag2806.xml"/><Relationship Id="rId875" Type="http://schemas.openxmlformats.org/officeDocument/2006/relationships/tags" Target="../tags/tag2805.xml"/><Relationship Id="rId874" Type="http://schemas.openxmlformats.org/officeDocument/2006/relationships/tags" Target="../tags/tag2804.xml"/><Relationship Id="rId873" Type="http://schemas.openxmlformats.org/officeDocument/2006/relationships/tags" Target="../tags/tag2803.xml"/><Relationship Id="rId872" Type="http://schemas.openxmlformats.org/officeDocument/2006/relationships/tags" Target="../tags/tag2802.xml"/><Relationship Id="rId871" Type="http://schemas.openxmlformats.org/officeDocument/2006/relationships/tags" Target="../tags/tag2801.xml"/><Relationship Id="rId870" Type="http://schemas.openxmlformats.org/officeDocument/2006/relationships/tags" Target="../tags/tag2800.xml"/><Relationship Id="rId87" Type="http://schemas.openxmlformats.org/officeDocument/2006/relationships/tags" Target="../tags/tag2017.xml"/><Relationship Id="rId869" Type="http://schemas.openxmlformats.org/officeDocument/2006/relationships/tags" Target="../tags/tag2799.xml"/><Relationship Id="rId868" Type="http://schemas.openxmlformats.org/officeDocument/2006/relationships/tags" Target="../tags/tag2798.xml"/><Relationship Id="rId867" Type="http://schemas.openxmlformats.org/officeDocument/2006/relationships/tags" Target="../tags/tag2797.xml"/><Relationship Id="rId866" Type="http://schemas.openxmlformats.org/officeDocument/2006/relationships/tags" Target="../tags/tag2796.xml"/><Relationship Id="rId865" Type="http://schemas.openxmlformats.org/officeDocument/2006/relationships/tags" Target="../tags/tag2795.xml"/><Relationship Id="rId864" Type="http://schemas.openxmlformats.org/officeDocument/2006/relationships/tags" Target="../tags/tag2794.xml"/><Relationship Id="rId863" Type="http://schemas.openxmlformats.org/officeDocument/2006/relationships/tags" Target="../tags/tag2793.xml"/><Relationship Id="rId862" Type="http://schemas.openxmlformats.org/officeDocument/2006/relationships/tags" Target="../tags/tag2792.xml"/><Relationship Id="rId861" Type="http://schemas.openxmlformats.org/officeDocument/2006/relationships/tags" Target="../tags/tag2791.xml"/><Relationship Id="rId860" Type="http://schemas.openxmlformats.org/officeDocument/2006/relationships/tags" Target="../tags/tag2790.xml"/><Relationship Id="rId86" Type="http://schemas.openxmlformats.org/officeDocument/2006/relationships/tags" Target="../tags/tag2016.xml"/><Relationship Id="rId859" Type="http://schemas.openxmlformats.org/officeDocument/2006/relationships/tags" Target="../tags/tag2789.xml"/><Relationship Id="rId858" Type="http://schemas.openxmlformats.org/officeDocument/2006/relationships/tags" Target="../tags/tag2788.xml"/><Relationship Id="rId857" Type="http://schemas.openxmlformats.org/officeDocument/2006/relationships/tags" Target="../tags/tag2787.xml"/><Relationship Id="rId856" Type="http://schemas.openxmlformats.org/officeDocument/2006/relationships/tags" Target="../tags/tag2786.xml"/><Relationship Id="rId855" Type="http://schemas.openxmlformats.org/officeDocument/2006/relationships/tags" Target="../tags/tag2785.xml"/><Relationship Id="rId854" Type="http://schemas.openxmlformats.org/officeDocument/2006/relationships/tags" Target="../tags/tag2784.xml"/><Relationship Id="rId853" Type="http://schemas.openxmlformats.org/officeDocument/2006/relationships/tags" Target="../tags/tag2783.xml"/><Relationship Id="rId852" Type="http://schemas.openxmlformats.org/officeDocument/2006/relationships/tags" Target="../tags/tag2782.xml"/><Relationship Id="rId851" Type="http://schemas.openxmlformats.org/officeDocument/2006/relationships/tags" Target="../tags/tag2781.xml"/><Relationship Id="rId850" Type="http://schemas.openxmlformats.org/officeDocument/2006/relationships/tags" Target="../tags/tag2780.xml"/><Relationship Id="rId85" Type="http://schemas.openxmlformats.org/officeDocument/2006/relationships/tags" Target="../tags/tag2015.xml"/><Relationship Id="rId849" Type="http://schemas.openxmlformats.org/officeDocument/2006/relationships/tags" Target="../tags/tag2779.xml"/><Relationship Id="rId848" Type="http://schemas.openxmlformats.org/officeDocument/2006/relationships/tags" Target="../tags/tag2778.xml"/><Relationship Id="rId847" Type="http://schemas.openxmlformats.org/officeDocument/2006/relationships/tags" Target="../tags/tag2777.xml"/><Relationship Id="rId846" Type="http://schemas.openxmlformats.org/officeDocument/2006/relationships/tags" Target="../tags/tag2776.xml"/><Relationship Id="rId845" Type="http://schemas.openxmlformats.org/officeDocument/2006/relationships/tags" Target="../tags/tag2775.xml"/><Relationship Id="rId844" Type="http://schemas.openxmlformats.org/officeDocument/2006/relationships/tags" Target="../tags/tag2774.xml"/><Relationship Id="rId843" Type="http://schemas.openxmlformats.org/officeDocument/2006/relationships/tags" Target="../tags/tag2773.xml"/><Relationship Id="rId842" Type="http://schemas.openxmlformats.org/officeDocument/2006/relationships/tags" Target="../tags/tag2772.xml"/><Relationship Id="rId841" Type="http://schemas.openxmlformats.org/officeDocument/2006/relationships/tags" Target="../tags/tag2771.xml"/><Relationship Id="rId840" Type="http://schemas.openxmlformats.org/officeDocument/2006/relationships/tags" Target="../tags/tag2770.xml"/><Relationship Id="rId84" Type="http://schemas.openxmlformats.org/officeDocument/2006/relationships/tags" Target="../tags/tag2014.xml"/><Relationship Id="rId839" Type="http://schemas.openxmlformats.org/officeDocument/2006/relationships/tags" Target="../tags/tag2769.xml"/><Relationship Id="rId838" Type="http://schemas.openxmlformats.org/officeDocument/2006/relationships/tags" Target="../tags/tag2768.xml"/><Relationship Id="rId837" Type="http://schemas.openxmlformats.org/officeDocument/2006/relationships/tags" Target="../tags/tag2767.xml"/><Relationship Id="rId836" Type="http://schemas.openxmlformats.org/officeDocument/2006/relationships/tags" Target="../tags/tag2766.xml"/><Relationship Id="rId835" Type="http://schemas.openxmlformats.org/officeDocument/2006/relationships/tags" Target="../tags/tag2765.xml"/><Relationship Id="rId834" Type="http://schemas.openxmlformats.org/officeDocument/2006/relationships/tags" Target="../tags/tag2764.xml"/><Relationship Id="rId833" Type="http://schemas.openxmlformats.org/officeDocument/2006/relationships/tags" Target="../tags/tag2763.xml"/><Relationship Id="rId832" Type="http://schemas.openxmlformats.org/officeDocument/2006/relationships/tags" Target="../tags/tag2762.xml"/><Relationship Id="rId831" Type="http://schemas.openxmlformats.org/officeDocument/2006/relationships/tags" Target="../tags/tag2761.xml"/><Relationship Id="rId830" Type="http://schemas.openxmlformats.org/officeDocument/2006/relationships/tags" Target="../tags/tag2760.xml"/><Relationship Id="rId83" Type="http://schemas.openxmlformats.org/officeDocument/2006/relationships/tags" Target="../tags/tag2013.xml"/><Relationship Id="rId829" Type="http://schemas.openxmlformats.org/officeDocument/2006/relationships/tags" Target="../tags/tag2759.xml"/><Relationship Id="rId828" Type="http://schemas.openxmlformats.org/officeDocument/2006/relationships/tags" Target="../tags/tag2758.xml"/><Relationship Id="rId827" Type="http://schemas.openxmlformats.org/officeDocument/2006/relationships/tags" Target="../tags/tag2757.xml"/><Relationship Id="rId826" Type="http://schemas.openxmlformats.org/officeDocument/2006/relationships/tags" Target="../tags/tag2756.xml"/><Relationship Id="rId825" Type="http://schemas.openxmlformats.org/officeDocument/2006/relationships/tags" Target="../tags/tag2755.xml"/><Relationship Id="rId824" Type="http://schemas.openxmlformats.org/officeDocument/2006/relationships/tags" Target="../tags/tag2754.xml"/><Relationship Id="rId823" Type="http://schemas.openxmlformats.org/officeDocument/2006/relationships/tags" Target="../tags/tag2753.xml"/><Relationship Id="rId822" Type="http://schemas.openxmlformats.org/officeDocument/2006/relationships/tags" Target="../tags/tag2752.xml"/><Relationship Id="rId821" Type="http://schemas.openxmlformats.org/officeDocument/2006/relationships/tags" Target="../tags/tag2751.xml"/><Relationship Id="rId820" Type="http://schemas.openxmlformats.org/officeDocument/2006/relationships/tags" Target="../tags/tag2750.xml"/><Relationship Id="rId82" Type="http://schemas.openxmlformats.org/officeDocument/2006/relationships/tags" Target="../tags/tag2012.xml"/><Relationship Id="rId819" Type="http://schemas.openxmlformats.org/officeDocument/2006/relationships/tags" Target="../tags/tag2749.xml"/><Relationship Id="rId818" Type="http://schemas.openxmlformats.org/officeDocument/2006/relationships/tags" Target="../tags/tag2748.xml"/><Relationship Id="rId817" Type="http://schemas.openxmlformats.org/officeDocument/2006/relationships/tags" Target="../tags/tag2747.xml"/><Relationship Id="rId816" Type="http://schemas.openxmlformats.org/officeDocument/2006/relationships/tags" Target="../tags/tag2746.xml"/><Relationship Id="rId815" Type="http://schemas.openxmlformats.org/officeDocument/2006/relationships/tags" Target="../tags/tag2745.xml"/><Relationship Id="rId814" Type="http://schemas.openxmlformats.org/officeDocument/2006/relationships/tags" Target="../tags/tag2744.xml"/><Relationship Id="rId813" Type="http://schemas.openxmlformats.org/officeDocument/2006/relationships/tags" Target="../tags/tag2743.xml"/><Relationship Id="rId812" Type="http://schemas.openxmlformats.org/officeDocument/2006/relationships/tags" Target="../tags/tag2742.xml"/><Relationship Id="rId811" Type="http://schemas.openxmlformats.org/officeDocument/2006/relationships/tags" Target="../tags/tag2741.xml"/><Relationship Id="rId810" Type="http://schemas.openxmlformats.org/officeDocument/2006/relationships/tags" Target="../tags/tag2740.xml"/><Relationship Id="rId81" Type="http://schemas.openxmlformats.org/officeDocument/2006/relationships/tags" Target="../tags/tag2011.xml"/><Relationship Id="rId809" Type="http://schemas.openxmlformats.org/officeDocument/2006/relationships/tags" Target="../tags/tag2739.xml"/><Relationship Id="rId808" Type="http://schemas.openxmlformats.org/officeDocument/2006/relationships/tags" Target="../tags/tag2738.xml"/><Relationship Id="rId807" Type="http://schemas.openxmlformats.org/officeDocument/2006/relationships/tags" Target="../tags/tag2737.xml"/><Relationship Id="rId806" Type="http://schemas.openxmlformats.org/officeDocument/2006/relationships/tags" Target="../tags/tag2736.xml"/><Relationship Id="rId805" Type="http://schemas.openxmlformats.org/officeDocument/2006/relationships/tags" Target="../tags/tag2735.xml"/><Relationship Id="rId804" Type="http://schemas.openxmlformats.org/officeDocument/2006/relationships/tags" Target="../tags/tag2734.xml"/><Relationship Id="rId803" Type="http://schemas.openxmlformats.org/officeDocument/2006/relationships/tags" Target="../tags/tag2733.xml"/><Relationship Id="rId802" Type="http://schemas.openxmlformats.org/officeDocument/2006/relationships/tags" Target="../tags/tag2732.xml"/><Relationship Id="rId801" Type="http://schemas.openxmlformats.org/officeDocument/2006/relationships/tags" Target="../tags/tag2731.xml"/><Relationship Id="rId800" Type="http://schemas.openxmlformats.org/officeDocument/2006/relationships/tags" Target="../tags/tag2730.xml"/><Relationship Id="rId80" Type="http://schemas.openxmlformats.org/officeDocument/2006/relationships/tags" Target="../tags/tag2010.xml"/><Relationship Id="rId8" Type="http://schemas.openxmlformats.org/officeDocument/2006/relationships/tags" Target="../tags/tag1938.xml"/><Relationship Id="rId799" Type="http://schemas.openxmlformats.org/officeDocument/2006/relationships/tags" Target="../tags/tag2729.xml"/><Relationship Id="rId798" Type="http://schemas.openxmlformats.org/officeDocument/2006/relationships/tags" Target="../tags/tag2728.xml"/><Relationship Id="rId797" Type="http://schemas.openxmlformats.org/officeDocument/2006/relationships/tags" Target="../tags/tag2727.xml"/><Relationship Id="rId796" Type="http://schemas.openxmlformats.org/officeDocument/2006/relationships/tags" Target="../tags/tag2726.xml"/><Relationship Id="rId795" Type="http://schemas.openxmlformats.org/officeDocument/2006/relationships/tags" Target="../tags/tag2725.xml"/><Relationship Id="rId794" Type="http://schemas.openxmlformats.org/officeDocument/2006/relationships/tags" Target="../tags/tag2724.xml"/><Relationship Id="rId793" Type="http://schemas.openxmlformats.org/officeDocument/2006/relationships/tags" Target="../tags/tag2723.xml"/><Relationship Id="rId792" Type="http://schemas.openxmlformats.org/officeDocument/2006/relationships/tags" Target="../tags/tag2722.xml"/><Relationship Id="rId791" Type="http://schemas.openxmlformats.org/officeDocument/2006/relationships/tags" Target="../tags/tag2721.xml"/><Relationship Id="rId790" Type="http://schemas.openxmlformats.org/officeDocument/2006/relationships/tags" Target="../tags/tag2720.xml"/><Relationship Id="rId79" Type="http://schemas.openxmlformats.org/officeDocument/2006/relationships/tags" Target="../tags/tag2009.xml"/><Relationship Id="rId789" Type="http://schemas.openxmlformats.org/officeDocument/2006/relationships/tags" Target="../tags/tag2719.xml"/><Relationship Id="rId788" Type="http://schemas.openxmlformats.org/officeDocument/2006/relationships/tags" Target="../tags/tag2718.xml"/><Relationship Id="rId787" Type="http://schemas.openxmlformats.org/officeDocument/2006/relationships/tags" Target="../tags/tag2717.xml"/><Relationship Id="rId786" Type="http://schemas.openxmlformats.org/officeDocument/2006/relationships/tags" Target="../tags/tag2716.xml"/><Relationship Id="rId785" Type="http://schemas.openxmlformats.org/officeDocument/2006/relationships/tags" Target="../tags/tag2715.xml"/><Relationship Id="rId784" Type="http://schemas.openxmlformats.org/officeDocument/2006/relationships/tags" Target="../tags/tag2714.xml"/><Relationship Id="rId783" Type="http://schemas.openxmlformats.org/officeDocument/2006/relationships/tags" Target="../tags/tag2713.xml"/><Relationship Id="rId782" Type="http://schemas.openxmlformats.org/officeDocument/2006/relationships/tags" Target="../tags/tag2712.xml"/><Relationship Id="rId781" Type="http://schemas.openxmlformats.org/officeDocument/2006/relationships/tags" Target="../tags/tag2711.xml"/><Relationship Id="rId780" Type="http://schemas.openxmlformats.org/officeDocument/2006/relationships/tags" Target="../tags/tag2710.xml"/><Relationship Id="rId78" Type="http://schemas.openxmlformats.org/officeDocument/2006/relationships/tags" Target="../tags/tag2008.xml"/><Relationship Id="rId779" Type="http://schemas.openxmlformats.org/officeDocument/2006/relationships/tags" Target="../tags/tag2709.xml"/><Relationship Id="rId778" Type="http://schemas.openxmlformats.org/officeDocument/2006/relationships/tags" Target="../tags/tag2708.xml"/><Relationship Id="rId777" Type="http://schemas.openxmlformats.org/officeDocument/2006/relationships/tags" Target="../tags/tag2707.xml"/><Relationship Id="rId776" Type="http://schemas.openxmlformats.org/officeDocument/2006/relationships/tags" Target="../tags/tag2706.xml"/><Relationship Id="rId775" Type="http://schemas.openxmlformats.org/officeDocument/2006/relationships/tags" Target="../tags/tag2705.xml"/><Relationship Id="rId774" Type="http://schemas.openxmlformats.org/officeDocument/2006/relationships/tags" Target="../tags/tag2704.xml"/><Relationship Id="rId773" Type="http://schemas.openxmlformats.org/officeDocument/2006/relationships/tags" Target="../tags/tag2703.xml"/><Relationship Id="rId772" Type="http://schemas.openxmlformats.org/officeDocument/2006/relationships/tags" Target="../tags/tag2702.xml"/><Relationship Id="rId771" Type="http://schemas.openxmlformats.org/officeDocument/2006/relationships/tags" Target="../tags/tag2701.xml"/><Relationship Id="rId770" Type="http://schemas.openxmlformats.org/officeDocument/2006/relationships/tags" Target="../tags/tag2700.xml"/><Relationship Id="rId77" Type="http://schemas.openxmlformats.org/officeDocument/2006/relationships/tags" Target="../tags/tag2007.xml"/><Relationship Id="rId769" Type="http://schemas.openxmlformats.org/officeDocument/2006/relationships/tags" Target="../tags/tag2699.xml"/><Relationship Id="rId768" Type="http://schemas.openxmlformats.org/officeDocument/2006/relationships/tags" Target="../tags/tag2698.xml"/><Relationship Id="rId767" Type="http://schemas.openxmlformats.org/officeDocument/2006/relationships/tags" Target="../tags/tag2697.xml"/><Relationship Id="rId766" Type="http://schemas.openxmlformats.org/officeDocument/2006/relationships/tags" Target="../tags/tag2696.xml"/><Relationship Id="rId765" Type="http://schemas.openxmlformats.org/officeDocument/2006/relationships/tags" Target="../tags/tag2695.xml"/><Relationship Id="rId764" Type="http://schemas.openxmlformats.org/officeDocument/2006/relationships/tags" Target="../tags/tag2694.xml"/><Relationship Id="rId763" Type="http://schemas.openxmlformats.org/officeDocument/2006/relationships/tags" Target="../tags/tag2693.xml"/><Relationship Id="rId762" Type="http://schemas.openxmlformats.org/officeDocument/2006/relationships/tags" Target="../tags/tag2692.xml"/><Relationship Id="rId761" Type="http://schemas.openxmlformats.org/officeDocument/2006/relationships/tags" Target="../tags/tag2691.xml"/><Relationship Id="rId760" Type="http://schemas.openxmlformats.org/officeDocument/2006/relationships/tags" Target="../tags/tag2690.xml"/><Relationship Id="rId76" Type="http://schemas.openxmlformats.org/officeDocument/2006/relationships/tags" Target="../tags/tag2006.xml"/><Relationship Id="rId759" Type="http://schemas.openxmlformats.org/officeDocument/2006/relationships/tags" Target="../tags/tag2689.xml"/><Relationship Id="rId758" Type="http://schemas.openxmlformats.org/officeDocument/2006/relationships/tags" Target="../tags/tag2688.xml"/><Relationship Id="rId757" Type="http://schemas.openxmlformats.org/officeDocument/2006/relationships/tags" Target="../tags/tag2687.xml"/><Relationship Id="rId756" Type="http://schemas.openxmlformats.org/officeDocument/2006/relationships/tags" Target="../tags/tag2686.xml"/><Relationship Id="rId755" Type="http://schemas.openxmlformats.org/officeDocument/2006/relationships/tags" Target="../tags/tag2685.xml"/><Relationship Id="rId754" Type="http://schemas.openxmlformats.org/officeDocument/2006/relationships/tags" Target="../tags/tag2684.xml"/><Relationship Id="rId753" Type="http://schemas.openxmlformats.org/officeDocument/2006/relationships/tags" Target="../tags/tag2683.xml"/><Relationship Id="rId752" Type="http://schemas.openxmlformats.org/officeDocument/2006/relationships/tags" Target="../tags/tag2682.xml"/><Relationship Id="rId751" Type="http://schemas.openxmlformats.org/officeDocument/2006/relationships/tags" Target="../tags/tag2681.xml"/><Relationship Id="rId750" Type="http://schemas.openxmlformats.org/officeDocument/2006/relationships/tags" Target="../tags/tag2680.xml"/><Relationship Id="rId75" Type="http://schemas.openxmlformats.org/officeDocument/2006/relationships/tags" Target="../tags/tag2005.xml"/><Relationship Id="rId749" Type="http://schemas.openxmlformats.org/officeDocument/2006/relationships/tags" Target="../tags/tag2679.xml"/><Relationship Id="rId748" Type="http://schemas.openxmlformats.org/officeDocument/2006/relationships/tags" Target="../tags/tag2678.xml"/><Relationship Id="rId747" Type="http://schemas.openxmlformats.org/officeDocument/2006/relationships/tags" Target="../tags/tag2677.xml"/><Relationship Id="rId746" Type="http://schemas.openxmlformats.org/officeDocument/2006/relationships/tags" Target="../tags/tag2676.xml"/><Relationship Id="rId745" Type="http://schemas.openxmlformats.org/officeDocument/2006/relationships/tags" Target="../tags/tag2675.xml"/><Relationship Id="rId744" Type="http://schemas.openxmlformats.org/officeDocument/2006/relationships/tags" Target="../tags/tag2674.xml"/><Relationship Id="rId743" Type="http://schemas.openxmlformats.org/officeDocument/2006/relationships/tags" Target="../tags/tag2673.xml"/><Relationship Id="rId742" Type="http://schemas.openxmlformats.org/officeDocument/2006/relationships/tags" Target="../tags/tag2672.xml"/><Relationship Id="rId741" Type="http://schemas.openxmlformats.org/officeDocument/2006/relationships/tags" Target="../tags/tag2671.xml"/><Relationship Id="rId740" Type="http://schemas.openxmlformats.org/officeDocument/2006/relationships/tags" Target="../tags/tag2670.xml"/><Relationship Id="rId74" Type="http://schemas.openxmlformats.org/officeDocument/2006/relationships/tags" Target="../tags/tag2004.xml"/><Relationship Id="rId739" Type="http://schemas.openxmlformats.org/officeDocument/2006/relationships/tags" Target="../tags/tag2669.xml"/><Relationship Id="rId738" Type="http://schemas.openxmlformats.org/officeDocument/2006/relationships/tags" Target="../tags/tag2668.xml"/><Relationship Id="rId737" Type="http://schemas.openxmlformats.org/officeDocument/2006/relationships/tags" Target="../tags/tag2667.xml"/><Relationship Id="rId736" Type="http://schemas.openxmlformats.org/officeDocument/2006/relationships/tags" Target="../tags/tag2666.xml"/><Relationship Id="rId735" Type="http://schemas.openxmlformats.org/officeDocument/2006/relationships/tags" Target="../tags/tag2665.xml"/><Relationship Id="rId734" Type="http://schemas.openxmlformats.org/officeDocument/2006/relationships/tags" Target="../tags/tag2664.xml"/><Relationship Id="rId733" Type="http://schemas.openxmlformats.org/officeDocument/2006/relationships/tags" Target="../tags/tag2663.xml"/><Relationship Id="rId732" Type="http://schemas.openxmlformats.org/officeDocument/2006/relationships/tags" Target="../tags/tag2662.xml"/><Relationship Id="rId731" Type="http://schemas.openxmlformats.org/officeDocument/2006/relationships/tags" Target="../tags/tag2661.xml"/><Relationship Id="rId730" Type="http://schemas.openxmlformats.org/officeDocument/2006/relationships/tags" Target="../tags/tag2660.xml"/><Relationship Id="rId73" Type="http://schemas.openxmlformats.org/officeDocument/2006/relationships/tags" Target="../tags/tag2003.xml"/><Relationship Id="rId729" Type="http://schemas.openxmlformats.org/officeDocument/2006/relationships/tags" Target="../tags/tag2659.xml"/><Relationship Id="rId728" Type="http://schemas.openxmlformats.org/officeDocument/2006/relationships/tags" Target="../tags/tag2658.xml"/><Relationship Id="rId727" Type="http://schemas.openxmlformats.org/officeDocument/2006/relationships/tags" Target="../tags/tag2657.xml"/><Relationship Id="rId726" Type="http://schemas.openxmlformats.org/officeDocument/2006/relationships/tags" Target="../tags/tag2656.xml"/><Relationship Id="rId725" Type="http://schemas.openxmlformats.org/officeDocument/2006/relationships/tags" Target="../tags/tag2655.xml"/><Relationship Id="rId724" Type="http://schemas.openxmlformats.org/officeDocument/2006/relationships/tags" Target="../tags/tag2654.xml"/><Relationship Id="rId723" Type="http://schemas.openxmlformats.org/officeDocument/2006/relationships/tags" Target="../tags/tag2653.xml"/><Relationship Id="rId722" Type="http://schemas.openxmlformats.org/officeDocument/2006/relationships/tags" Target="../tags/tag2652.xml"/><Relationship Id="rId721" Type="http://schemas.openxmlformats.org/officeDocument/2006/relationships/tags" Target="../tags/tag2651.xml"/><Relationship Id="rId720" Type="http://schemas.openxmlformats.org/officeDocument/2006/relationships/tags" Target="../tags/tag2650.xml"/><Relationship Id="rId72" Type="http://schemas.openxmlformats.org/officeDocument/2006/relationships/tags" Target="../tags/tag2002.xml"/><Relationship Id="rId719" Type="http://schemas.openxmlformats.org/officeDocument/2006/relationships/tags" Target="../tags/tag2649.xml"/><Relationship Id="rId718" Type="http://schemas.openxmlformats.org/officeDocument/2006/relationships/tags" Target="../tags/tag2648.xml"/><Relationship Id="rId717" Type="http://schemas.openxmlformats.org/officeDocument/2006/relationships/tags" Target="../tags/tag2647.xml"/><Relationship Id="rId716" Type="http://schemas.openxmlformats.org/officeDocument/2006/relationships/tags" Target="../tags/tag2646.xml"/><Relationship Id="rId715" Type="http://schemas.openxmlformats.org/officeDocument/2006/relationships/tags" Target="../tags/tag2645.xml"/><Relationship Id="rId714" Type="http://schemas.openxmlformats.org/officeDocument/2006/relationships/tags" Target="../tags/tag2644.xml"/><Relationship Id="rId713" Type="http://schemas.openxmlformats.org/officeDocument/2006/relationships/tags" Target="../tags/tag2643.xml"/><Relationship Id="rId712" Type="http://schemas.openxmlformats.org/officeDocument/2006/relationships/tags" Target="../tags/tag2642.xml"/><Relationship Id="rId711" Type="http://schemas.openxmlformats.org/officeDocument/2006/relationships/tags" Target="../tags/tag2641.xml"/><Relationship Id="rId710" Type="http://schemas.openxmlformats.org/officeDocument/2006/relationships/tags" Target="../tags/tag2640.xml"/><Relationship Id="rId71" Type="http://schemas.openxmlformats.org/officeDocument/2006/relationships/tags" Target="../tags/tag2001.xml"/><Relationship Id="rId709" Type="http://schemas.openxmlformats.org/officeDocument/2006/relationships/tags" Target="../tags/tag2639.xml"/><Relationship Id="rId708" Type="http://schemas.openxmlformats.org/officeDocument/2006/relationships/tags" Target="../tags/tag2638.xml"/><Relationship Id="rId707" Type="http://schemas.openxmlformats.org/officeDocument/2006/relationships/tags" Target="../tags/tag2637.xml"/><Relationship Id="rId706" Type="http://schemas.openxmlformats.org/officeDocument/2006/relationships/tags" Target="../tags/tag2636.xml"/><Relationship Id="rId705" Type="http://schemas.openxmlformats.org/officeDocument/2006/relationships/tags" Target="../tags/tag2635.xml"/><Relationship Id="rId704" Type="http://schemas.openxmlformats.org/officeDocument/2006/relationships/tags" Target="../tags/tag2634.xml"/><Relationship Id="rId703" Type="http://schemas.openxmlformats.org/officeDocument/2006/relationships/tags" Target="../tags/tag2633.xml"/><Relationship Id="rId702" Type="http://schemas.openxmlformats.org/officeDocument/2006/relationships/tags" Target="../tags/tag2632.xml"/><Relationship Id="rId701" Type="http://schemas.openxmlformats.org/officeDocument/2006/relationships/tags" Target="../tags/tag2631.xml"/><Relationship Id="rId700" Type="http://schemas.openxmlformats.org/officeDocument/2006/relationships/tags" Target="../tags/tag2630.xml"/><Relationship Id="rId70" Type="http://schemas.openxmlformats.org/officeDocument/2006/relationships/tags" Target="../tags/tag2000.xml"/><Relationship Id="rId7" Type="http://schemas.openxmlformats.org/officeDocument/2006/relationships/tags" Target="../tags/tag1937.xml"/><Relationship Id="rId699" Type="http://schemas.openxmlformats.org/officeDocument/2006/relationships/tags" Target="../tags/tag2629.xml"/><Relationship Id="rId698" Type="http://schemas.openxmlformats.org/officeDocument/2006/relationships/tags" Target="../tags/tag2628.xml"/><Relationship Id="rId697" Type="http://schemas.openxmlformats.org/officeDocument/2006/relationships/tags" Target="../tags/tag2627.xml"/><Relationship Id="rId696" Type="http://schemas.openxmlformats.org/officeDocument/2006/relationships/tags" Target="../tags/tag2626.xml"/><Relationship Id="rId695" Type="http://schemas.openxmlformats.org/officeDocument/2006/relationships/tags" Target="../tags/tag2625.xml"/><Relationship Id="rId694" Type="http://schemas.openxmlformats.org/officeDocument/2006/relationships/tags" Target="../tags/tag2624.xml"/><Relationship Id="rId693" Type="http://schemas.openxmlformats.org/officeDocument/2006/relationships/tags" Target="../tags/tag2623.xml"/><Relationship Id="rId692" Type="http://schemas.openxmlformats.org/officeDocument/2006/relationships/tags" Target="../tags/tag2622.xml"/><Relationship Id="rId691" Type="http://schemas.openxmlformats.org/officeDocument/2006/relationships/tags" Target="../tags/tag2621.xml"/><Relationship Id="rId690" Type="http://schemas.openxmlformats.org/officeDocument/2006/relationships/tags" Target="../tags/tag2620.xml"/><Relationship Id="rId69" Type="http://schemas.openxmlformats.org/officeDocument/2006/relationships/tags" Target="../tags/tag1999.xml"/><Relationship Id="rId689" Type="http://schemas.openxmlformats.org/officeDocument/2006/relationships/tags" Target="../tags/tag2619.xml"/><Relationship Id="rId688" Type="http://schemas.openxmlformats.org/officeDocument/2006/relationships/tags" Target="../tags/tag2618.xml"/><Relationship Id="rId687" Type="http://schemas.openxmlformats.org/officeDocument/2006/relationships/tags" Target="../tags/tag2617.xml"/><Relationship Id="rId686" Type="http://schemas.openxmlformats.org/officeDocument/2006/relationships/tags" Target="../tags/tag2616.xml"/><Relationship Id="rId685" Type="http://schemas.openxmlformats.org/officeDocument/2006/relationships/tags" Target="../tags/tag2615.xml"/><Relationship Id="rId684" Type="http://schemas.openxmlformats.org/officeDocument/2006/relationships/tags" Target="../tags/tag2614.xml"/><Relationship Id="rId683" Type="http://schemas.openxmlformats.org/officeDocument/2006/relationships/tags" Target="../tags/tag2613.xml"/><Relationship Id="rId682" Type="http://schemas.openxmlformats.org/officeDocument/2006/relationships/tags" Target="../tags/tag2612.xml"/><Relationship Id="rId681" Type="http://schemas.openxmlformats.org/officeDocument/2006/relationships/tags" Target="../tags/tag2611.xml"/><Relationship Id="rId680" Type="http://schemas.openxmlformats.org/officeDocument/2006/relationships/tags" Target="../tags/tag2610.xml"/><Relationship Id="rId68" Type="http://schemas.openxmlformats.org/officeDocument/2006/relationships/tags" Target="../tags/tag1998.xml"/><Relationship Id="rId679" Type="http://schemas.openxmlformats.org/officeDocument/2006/relationships/tags" Target="../tags/tag2609.xml"/><Relationship Id="rId678" Type="http://schemas.openxmlformats.org/officeDocument/2006/relationships/tags" Target="../tags/tag2608.xml"/><Relationship Id="rId677" Type="http://schemas.openxmlformats.org/officeDocument/2006/relationships/tags" Target="../tags/tag2607.xml"/><Relationship Id="rId676" Type="http://schemas.openxmlformats.org/officeDocument/2006/relationships/tags" Target="../tags/tag2606.xml"/><Relationship Id="rId675" Type="http://schemas.openxmlformats.org/officeDocument/2006/relationships/tags" Target="../tags/tag2605.xml"/><Relationship Id="rId674" Type="http://schemas.openxmlformats.org/officeDocument/2006/relationships/tags" Target="../tags/tag2604.xml"/><Relationship Id="rId673" Type="http://schemas.openxmlformats.org/officeDocument/2006/relationships/tags" Target="../tags/tag2603.xml"/><Relationship Id="rId672" Type="http://schemas.openxmlformats.org/officeDocument/2006/relationships/tags" Target="../tags/tag2602.xml"/><Relationship Id="rId671" Type="http://schemas.openxmlformats.org/officeDocument/2006/relationships/tags" Target="../tags/tag2601.xml"/><Relationship Id="rId670" Type="http://schemas.openxmlformats.org/officeDocument/2006/relationships/tags" Target="../tags/tag2600.xml"/><Relationship Id="rId67" Type="http://schemas.openxmlformats.org/officeDocument/2006/relationships/tags" Target="../tags/tag1997.xml"/><Relationship Id="rId669" Type="http://schemas.openxmlformats.org/officeDocument/2006/relationships/tags" Target="../tags/tag2599.xml"/><Relationship Id="rId668" Type="http://schemas.openxmlformats.org/officeDocument/2006/relationships/tags" Target="../tags/tag2598.xml"/><Relationship Id="rId667" Type="http://schemas.openxmlformats.org/officeDocument/2006/relationships/tags" Target="../tags/tag2597.xml"/><Relationship Id="rId666" Type="http://schemas.openxmlformats.org/officeDocument/2006/relationships/tags" Target="../tags/tag2596.xml"/><Relationship Id="rId665" Type="http://schemas.openxmlformats.org/officeDocument/2006/relationships/tags" Target="../tags/tag2595.xml"/><Relationship Id="rId664" Type="http://schemas.openxmlformats.org/officeDocument/2006/relationships/tags" Target="../tags/tag2594.xml"/><Relationship Id="rId663" Type="http://schemas.openxmlformats.org/officeDocument/2006/relationships/tags" Target="../tags/tag2593.xml"/><Relationship Id="rId662" Type="http://schemas.openxmlformats.org/officeDocument/2006/relationships/tags" Target="../tags/tag2592.xml"/><Relationship Id="rId661" Type="http://schemas.openxmlformats.org/officeDocument/2006/relationships/tags" Target="../tags/tag2591.xml"/><Relationship Id="rId660" Type="http://schemas.openxmlformats.org/officeDocument/2006/relationships/tags" Target="../tags/tag2590.xml"/><Relationship Id="rId66" Type="http://schemas.openxmlformats.org/officeDocument/2006/relationships/tags" Target="../tags/tag1996.xml"/><Relationship Id="rId659" Type="http://schemas.openxmlformats.org/officeDocument/2006/relationships/tags" Target="../tags/tag2589.xml"/><Relationship Id="rId658" Type="http://schemas.openxmlformats.org/officeDocument/2006/relationships/tags" Target="../tags/tag2588.xml"/><Relationship Id="rId657" Type="http://schemas.openxmlformats.org/officeDocument/2006/relationships/tags" Target="../tags/tag2587.xml"/><Relationship Id="rId656" Type="http://schemas.openxmlformats.org/officeDocument/2006/relationships/tags" Target="../tags/tag2586.xml"/><Relationship Id="rId655" Type="http://schemas.openxmlformats.org/officeDocument/2006/relationships/tags" Target="../tags/tag2585.xml"/><Relationship Id="rId654" Type="http://schemas.openxmlformats.org/officeDocument/2006/relationships/tags" Target="../tags/tag2584.xml"/><Relationship Id="rId653" Type="http://schemas.openxmlformats.org/officeDocument/2006/relationships/tags" Target="../tags/tag2583.xml"/><Relationship Id="rId652" Type="http://schemas.openxmlformats.org/officeDocument/2006/relationships/tags" Target="../tags/tag2582.xml"/><Relationship Id="rId651" Type="http://schemas.openxmlformats.org/officeDocument/2006/relationships/tags" Target="../tags/tag2581.xml"/><Relationship Id="rId650" Type="http://schemas.openxmlformats.org/officeDocument/2006/relationships/tags" Target="../tags/tag2580.xml"/><Relationship Id="rId65" Type="http://schemas.openxmlformats.org/officeDocument/2006/relationships/tags" Target="../tags/tag1995.xml"/><Relationship Id="rId649" Type="http://schemas.openxmlformats.org/officeDocument/2006/relationships/tags" Target="../tags/tag2579.xml"/><Relationship Id="rId648" Type="http://schemas.openxmlformats.org/officeDocument/2006/relationships/tags" Target="../tags/tag2578.xml"/><Relationship Id="rId647" Type="http://schemas.openxmlformats.org/officeDocument/2006/relationships/tags" Target="../tags/tag2577.xml"/><Relationship Id="rId646" Type="http://schemas.openxmlformats.org/officeDocument/2006/relationships/tags" Target="../tags/tag2576.xml"/><Relationship Id="rId645" Type="http://schemas.openxmlformats.org/officeDocument/2006/relationships/tags" Target="../tags/tag2575.xml"/><Relationship Id="rId644" Type="http://schemas.openxmlformats.org/officeDocument/2006/relationships/tags" Target="../tags/tag2574.xml"/><Relationship Id="rId643" Type="http://schemas.openxmlformats.org/officeDocument/2006/relationships/tags" Target="../tags/tag2573.xml"/><Relationship Id="rId642" Type="http://schemas.openxmlformats.org/officeDocument/2006/relationships/tags" Target="../tags/tag2572.xml"/><Relationship Id="rId641" Type="http://schemas.openxmlformats.org/officeDocument/2006/relationships/tags" Target="../tags/tag2571.xml"/><Relationship Id="rId640" Type="http://schemas.openxmlformats.org/officeDocument/2006/relationships/tags" Target="../tags/tag2570.xml"/><Relationship Id="rId64" Type="http://schemas.openxmlformats.org/officeDocument/2006/relationships/tags" Target="../tags/tag1994.xml"/><Relationship Id="rId639" Type="http://schemas.openxmlformats.org/officeDocument/2006/relationships/tags" Target="../tags/tag2569.xml"/><Relationship Id="rId638" Type="http://schemas.openxmlformats.org/officeDocument/2006/relationships/tags" Target="../tags/tag2568.xml"/><Relationship Id="rId637" Type="http://schemas.openxmlformats.org/officeDocument/2006/relationships/tags" Target="../tags/tag2567.xml"/><Relationship Id="rId636" Type="http://schemas.openxmlformats.org/officeDocument/2006/relationships/tags" Target="../tags/tag2566.xml"/><Relationship Id="rId635" Type="http://schemas.openxmlformats.org/officeDocument/2006/relationships/tags" Target="../tags/tag2565.xml"/><Relationship Id="rId634" Type="http://schemas.openxmlformats.org/officeDocument/2006/relationships/tags" Target="../tags/tag2564.xml"/><Relationship Id="rId633" Type="http://schemas.openxmlformats.org/officeDocument/2006/relationships/tags" Target="../tags/tag2563.xml"/><Relationship Id="rId632" Type="http://schemas.openxmlformats.org/officeDocument/2006/relationships/tags" Target="../tags/tag2562.xml"/><Relationship Id="rId631" Type="http://schemas.openxmlformats.org/officeDocument/2006/relationships/tags" Target="../tags/tag2561.xml"/><Relationship Id="rId630" Type="http://schemas.openxmlformats.org/officeDocument/2006/relationships/tags" Target="../tags/tag2560.xml"/><Relationship Id="rId63" Type="http://schemas.openxmlformats.org/officeDocument/2006/relationships/tags" Target="../tags/tag1993.xml"/><Relationship Id="rId629" Type="http://schemas.openxmlformats.org/officeDocument/2006/relationships/tags" Target="../tags/tag2559.xml"/><Relationship Id="rId628" Type="http://schemas.openxmlformats.org/officeDocument/2006/relationships/tags" Target="../tags/tag2558.xml"/><Relationship Id="rId627" Type="http://schemas.openxmlformats.org/officeDocument/2006/relationships/tags" Target="../tags/tag2557.xml"/><Relationship Id="rId626" Type="http://schemas.openxmlformats.org/officeDocument/2006/relationships/tags" Target="../tags/tag2556.xml"/><Relationship Id="rId625" Type="http://schemas.openxmlformats.org/officeDocument/2006/relationships/tags" Target="../tags/tag2555.xml"/><Relationship Id="rId624" Type="http://schemas.openxmlformats.org/officeDocument/2006/relationships/tags" Target="../tags/tag2554.xml"/><Relationship Id="rId623" Type="http://schemas.openxmlformats.org/officeDocument/2006/relationships/tags" Target="../tags/tag2553.xml"/><Relationship Id="rId622" Type="http://schemas.openxmlformats.org/officeDocument/2006/relationships/tags" Target="../tags/tag2552.xml"/><Relationship Id="rId621" Type="http://schemas.openxmlformats.org/officeDocument/2006/relationships/tags" Target="../tags/tag2551.xml"/><Relationship Id="rId620" Type="http://schemas.openxmlformats.org/officeDocument/2006/relationships/tags" Target="../tags/tag2550.xml"/><Relationship Id="rId62" Type="http://schemas.openxmlformats.org/officeDocument/2006/relationships/tags" Target="../tags/tag1992.xml"/><Relationship Id="rId619" Type="http://schemas.openxmlformats.org/officeDocument/2006/relationships/tags" Target="../tags/tag2549.xml"/><Relationship Id="rId618" Type="http://schemas.openxmlformats.org/officeDocument/2006/relationships/tags" Target="../tags/tag2548.xml"/><Relationship Id="rId617" Type="http://schemas.openxmlformats.org/officeDocument/2006/relationships/tags" Target="../tags/tag2547.xml"/><Relationship Id="rId616" Type="http://schemas.openxmlformats.org/officeDocument/2006/relationships/tags" Target="../tags/tag2546.xml"/><Relationship Id="rId615" Type="http://schemas.openxmlformats.org/officeDocument/2006/relationships/tags" Target="../tags/tag2545.xml"/><Relationship Id="rId614" Type="http://schemas.openxmlformats.org/officeDocument/2006/relationships/tags" Target="../tags/tag2544.xml"/><Relationship Id="rId613" Type="http://schemas.openxmlformats.org/officeDocument/2006/relationships/tags" Target="../tags/tag2543.xml"/><Relationship Id="rId612" Type="http://schemas.openxmlformats.org/officeDocument/2006/relationships/tags" Target="../tags/tag2542.xml"/><Relationship Id="rId611" Type="http://schemas.openxmlformats.org/officeDocument/2006/relationships/tags" Target="../tags/tag2541.xml"/><Relationship Id="rId610" Type="http://schemas.openxmlformats.org/officeDocument/2006/relationships/tags" Target="../tags/tag2540.xml"/><Relationship Id="rId61" Type="http://schemas.openxmlformats.org/officeDocument/2006/relationships/tags" Target="../tags/tag1991.xml"/><Relationship Id="rId609" Type="http://schemas.openxmlformats.org/officeDocument/2006/relationships/tags" Target="../tags/tag2539.xml"/><Relationship Id="rId608" Type="http://schemas.openxmlformats.org/officeDocument/2006/relationships/tags" Target="../tags/tag2538.xml"/><Relationship Id="rId607" Type="http://schemas.openxmlformats.org/officeDocument/2006/relationships/tags" Target="../tags/tag2537.xml"/><Relationship Id="rId606" Type="http://schemas.openxmlformats.org/officeDocument/2006/relationships/tags" Target="../tags/tag2536.xml"/><Relationship Id="rId605" Type="http://schemas.openxmlformats.org/officeDocument/2006/relationships/tags" Target="../tags/tag2535.xml"/><Relationship Id="rId604" Type="http://schemas.openxmlformats.org/officeDocument/2006/relationships/tags" Target="../tags/tag2534.xml"/><Relationship Id="rId603" Type="http://schemas.openxmlformats.org/officeDocument/2006/relationships/tags" Target="../tags/tag2533.xml"/><Relationship Id="rId602" Type="http://schemas.openxmlformats.org/officeDocument/2006/relationships/tags" Target="../tags/tag2532.xml"/><Relationship Id="rId601" Type="http://schemas.openxmlformats.org/officeDocument/2006/relationships/tags" Target="../tags/tag2531.xml"/><Relationship Id="rId600" Type="http://schemas.openxmlformats.org/officeDocument/2006/relationships/tags" Target="../tags/tag2530.xml"/><Relationship Id="rId60" Type="http://schemas.openxmlformats.org/officeDocument/2006/relationships/tags" Target="../tags/tag1990.xml"/><Relationship Id="rId6" Type="http://schemas.openxmlformats.org/officeDocument/2006/relationships/tags" Target="../tags/tag1936.xml"/><Relationship Id="rId599" Type="http://schemas.openxmlformats.org/officeDocument/2006/relationships/tags" Target="../tags/tag2529.xml"/><Relationship Id="rId598" Type="http://schemas.openxmlformats.org/officeDocument/2006/relationships/tags" Target="../tags/tag2528.xml"/><Relationship Id="rId597" Type="http://schemas.openxmlformats.org/officeDocument/2006/relationships/tags" Target="../tags/tag2527.xml"/><Relationship Id="rId596" Type="http://schemas.openxmlformats.org/officeDocument/2006/relationships/tags" Target="../tags/tag2526.xml"/><Relationship Id="rId595" Type="http://schemas.openxmlformats.org/officeDocument/2006/relationships/tags" Target="../tags/tag2525.xml"/><Relationship Id="rId594" Type="http://schemas.openxmlformats.org/officeDocument/2006/relationships/tags" Target="../tags/tag2524.xml"/><Relationship Id="rId593" Type="http://schemas.openxmlformats.org/officeDocument/2006/relationships/tags" Target="../tags/tag2523.xml"/><Relationship Id="rId592" Type="http://schemas.openxmlformats.org/officeDocument/2006/relationships/tags" Target="../tags/tag2522.xml"/><Relationship Id="rId591" Type="http://schemas.openxmlformats.org/officeDocument/2006/relationships/tags" Target="../tags/tag2521.xml"/><Relationship Id="rId590" Type="http://schemas.openxmlformats.org/officeDocument/2006/relationships/tags" Target="../tags/tag2520.xml"/><Relationship Id="rId59" Type="http://schemas.openxmlformats.org/officeDocument/2006/relationships/tags" Target="../tags/tag1989.xml"/><Relationship Id="rId589" Type="http://schemas.openxmlformats.org/officeDocument/2006/relationships/tags" Target="../tags/tag2519.xml"/><Relationship Id="rId588" Type="http://schemas.openxmlformats.org/officeDocument/2006/relationships/tags" Target="../tags/tag2518.xml"/><Relationship Id="rId587" Type="http://schemas.openxmlformats.org/officeDocument/2006/relationships/tags" Target="../tags/tag2517.xml"/><Relationship Id="rId586" Type="http://schemas.openxmlformats.org/officeDocument/2006/relationships/tags" Target="../tags/tag2516.xml"/><Relationship Id="rId585" Type="http://schemas.openxmlformats.org/officeDocument/2006/relationships/tags" Target="../tags/tag2515.xml"/><Relationship Id="rId584" Type="http://schemas.openxmlformats.org/officeDocument/2006/relationships/tags" Target="../tags/tag2514.xml"/><Relationship Id="rId583" Type="http://schemas.openxmlformats.org/officeDocument/2006/relationships/tags" Target="../tags/tag2513.xml"/><Relationship Id="rId582" Type="http://schemas.openxmlformats.org/officeDocument/2006/relationships/tags" Target="../tags/tag2512.xml"/><Relationship Id="rId581" Type="http://schemas.openxmlformats.org/officeDocument/2006/relationships/tags" Target="../tags/tag2511.xml"/><Relationship Id="rId580" Type="http://schemas.openxmlformats.org/officeDocument/2006/relationships/tags" Target="../tags/tag2510.xml"/><Relationship Id="rId58" Type="http://schemas.openxmlformats.org/officeDocument/2006/relationships/tags" Target="../tags/tag1988.xml"/><Relationship Id="rId579" Type="http://schemas.openxmlformats.org/officeDocument/2006/relationships/tags" Target="../tags/tag2509.xml"/><Relationship Id="rId578" Type="http://schemas.openxmlformats.org/officeDocument/2006/relationships/tags" Target="../tags/tag2508.xml"/><Relationship Id="rId577" Type="http://schemas.openxmlformats.org/officeDocument/2006/relationships/tags" Target="../tags/tag2507.xml"/><Relationship Id="rId576" Type="http://schemas.openxmlformats.org/officeDocument/2006/relationships/tags" Target="../tags/tag2506.xml"/><Relationship Id="rId575" Type="http://schemas.openxmlformats.org/officeDocument/2006/relationships/tags" Target="../tags/tag2505.xml"/><Relationship Id="rId574" Type="http://schemas.openxmlformats.org/officeDocument/2006/relationships/tags" Target="../tags/tag2504.xml"/><Relationship Id="rId573" Type="http://schemas.openxmlformats.org/officeDocument/2006/relationships/tags" Target="../tags/tag2503.xml"/><Relationship Id="rId572" Type="http://schemas.openxmlformats.org/officeDocument/2006/relationships/tags" Target="../tags/tag2502.xml"/><Relationship Id="rId571" Type="http://schemas.openxmlformats.org/officeDocument/2006/relationships/tags" Target="../tags/tag2501.xml"/><Relationship Id="rId570" Type="http://schemas.openxmlformats.org/officeDocument/2006/relationships/tags" Target="../tags/tag2500.xml"/><Relationship Id="rId57" Type="http://schemas.openxmlformats.org/officeDocument/2006/relationships/tags" Target="../tags/tag1987.xml"/><Relationship Id="rId569" Type="http://schemas.openxmlformats.org/officeDocument/2006/relationships/tags" Target="../tags/tag2499.xml"/><Relationship Id="rId568" Type="http://schemas.openxmlformats.org/officeDocument/2006/relationships/tags" Target="../tags/tag2498.xml"/><Relationship Id="rId567" Type="http://schemas.openxmlformats.org/officeDocument/2006/relationships/tags" Target="../tags/tag2497.xml"/><Relationship Id="rId566" Type="http://schemas.openxmlformats.org/officeDocument/2006/relationships/tags" Target="../tags/tag2496.xml"/><Relationship Id="rId565" Type="http://schemas.openxmlformats.org/officeDocument/2006/relationships/tags" Target="../tags/tag2495.xml"/><Relationship Id="rId564" Type="http://schemas.openxmlformats.org/officeDocument/2006/relationships/tags" Target="../tags/tag2494.xml"/><Relationship Id="rId563" Type="http://schemas.openxmlformats.org/officeDocument/2006/relationships/tags" Target="../tags/tag2493.xml"/><Relationship Id="rId562" Type="http://schemas.openxmlformats.org/officeDocument/2006/relationships/tags" Target="../tags/tag2492.xml"/><Relationship Id="rId561" Type="http://schemas.openxmlformats.org/officeDocument/2006/relationships/tags" Target="../tags/tag2491.xml"/><Relationship Id="rId560" Type="http://schemas.openxmlformats.org/officeDocument/2006/relationships/tags" Target="../tags/tag2490.xml"/><Relationship Id="rId56" Type="http://schemas.openxmlformats.org/officeDocument/2006/relationships/tags" Target="../tags/tag1986.xml"/><Relationship Id="rId559" Type="http://schemas.openxmlformats.org/officeDocument/2006/relationships/tags" Target="../tags/tag2489.xml"/><Relationship Id="rId558" Type="http://schemas.openxmlformats.org/officeDocument/2006/relationships/tags" Target="../tags/tag2488.xml"/><Relationship Id="rId557" Type="http://schemas.openxmlformats.org/officeDocument/2006/relationships/tags" Target="../tags/tag2487.xml"/><Relationship Id="rId556" Type="http://schemas.openxmlformats.org/officeDocument/2006/relationships/tags" Target="../tags/tag2486.xml"/><Relationship Id="rId555" Type="http://schemas.openxmlformats.org/officeDocument/2006/relationships/tags" Target="../tags/tag2485.xml"/><Relationship Id="rId554" Type="http://schemas.openxmlformats.org/officeDocument/2006/relationships/tags" Target="../tags/tag2484.xml"/><Relationship Id="rId553" Type="http://schemas.openxmlformats.org/officeDocument/2006/relationships/tags" Target="../tags/tag2483.xml"/><Relationship Id="rId552" Type="http://schemas.openxmlformats.org/officeDocument/2006/relationships/tags" Target="../tags/tag2482.xml"/><Relationship Id="rId551" Type="http://schemas.openxmlformats.org/officeDocument/2006/relationships/tags" Target="../tags/tag2481.xml"/><Relationship Id="rId550" Type="http://schemas.openxmlformats.org/officeDocument/2006/relationships/tags" Target="../tags/tag2480.xml"/><Relationship Id="rId55" Type="http://schemas.openxmlformats.org/officeDocument/2006/relationships/tags" Target="../tags/tag1985.xml"/><Relationship Id="rId549" Type="http://schemas.openxmlformats.org/officeDocument/2006/relationships/tags" Target="../tags/tag2479.xml"/><Relationship Id="rId548" Type="http://schemas.openxmlformats.org/officeDocument/2006/relationships/tags" Target="../tags/tag2478.xml"/><Relationship Id="rId547" Type="http://schemas.openxmlformats.org/officeDocument/2006/relationships/tags" Target="../tags/tag2477.xml"/><Relationship Id="rId546" Type="http://schemas.openxmlformats.org/officeDocument/2006/relationships/tags" Target="../tags/tag2476.xml"/><Relationship Id="rId545" Type="http://schemas.openxmlformats.org/officeDocument/2006/relationships/tags" Target="../tags/tag2475.xml"/><Relationship Id="rId544" Type="http://schemas.openxmlformats.org/officeDocument/2006/relationships/tags" Target="../tags/tag2474.xml"/><Relationship Id="rId543" Type="http://schemas.openxmlformats.org/officeDocument/2006/relationships/tags" Target="../tags/tag2473.xml"/><Relationship Id="rId542" Type="http://schemas.openxmlformats.org/officeDocument/2006/relationships/tags" Target="../tags/tag2472.xml"/><Relationship Id="rId541" Type="http://schemas.openxmlformats.org/officeDocument/2006/relationships/tags" Target="../tags/tag2471.xml"/><Relationship Id="rId540" Type="http://schemas.openxmlformats.org/officeDocument/2006/relationships/tags" Target="../tags/tag2470.xml"/><Relationship Id="rId54" Type="http://schemas.openxmlformats.org/officeDocument/2006/relationships/tags" Target="../tags/tag1984.xml"/><Relationship Id="rId539" Type="http://schemas.openxmlformats.org/officeDocument/2006/relationships/tags" Target="../tags/tag2469.xml"/><Relationship Id="rId538" Type="http://schemas.openxmlformats.org/officeDocument/2006/relationships/tags" Target="../tags/tag2468.xml"/><Relationship Id="rId537" Type="http://schemas.openxmlformats.org/officeDocument/2006/relationships/tags" Target="../tags/tag2467.xml"/><Relationship Id="rId536" Type="http://schemas.openxmlformats.org/officeDocument/2006/relationships/tags" Target="../tags/tag2466.xml"/><Relationship Id="rId535" Type="http://schemas.openxmlformats.org/officeDocument/2006/relationships/tags" Target="../tags/tag2465.xml"/><Relationship Id="rId534" Type="http://schemas.openxmlformats.org/officeDocument/2006/relationships/tags" Target="../tags/tag2464.xml"/><Relationship Id="rId533" Type="http://schemas.openxmlformats.org/officeDocument/2006/relationships/tags" Target="../tags/tag2463.xml"/><Relationship Id="rId532" Type="http://schemas.openxmlformats.org/officeDocument/2006/relationships/tags" Target="../tags/tag2462.xml"/><Relationship Id="rId531" Type="http://schemas.openxmlformats.org/officeDocument/2006/relationships/tags" Target="../tags/tag2461.xml"/><Relationship Id="rId530" Type="http://schemas.openxmlformats.org/officeDocument/2006/relationships/tags" Target="../tags/tag2460.xml"/><Relationship Id="rId53" Type="http://schemas.openxmlformats.org/officeDocument/2006/relationships/tags" Target="../tags/tag1983.xml"/><Relationship Id="rId529" Type="http://schemas.openxmlformats.org/officeDocument/2006/relationships/tags" Target="../tags/tag2459.xml"/><Relationship Id="rId528" Type="http://schemas.openxmlformats.org/officeDocument/2006/relationships/tags" Target="../tags/tag2458.xml"/><Relationship Id="rId527" Type="http://schemas.openxmlformats.org/officeDocument/2006/relationships/tags" Target="../tags/tag2457.xml"/><Relationship Id="rId526" Type="http://schemas.openxmlformats.org/officeDocument/2006/relationships/tags" Target="../tags/tag2456.xml"/><Relationship Id="rId525" Type="http://schemas.openxmlformats.org/officeDocument/2006/relationships/tags" Target="../tags/tag2455.xml"/><Relationship Id="rId524" Type="http://schemas.openxmlformats.org/officeDocument/2006/relationships/tags" Target="../tags/tag2454.xml"/><Relationship Id="rId523" Type="http://schemas.openxmlformats.org/officeDocument/2006/relationships/tags" Target="../tags/tag2453.xml"/><Relationship Id="rId522" Type="http://schemas.openxmlformats.org/officeDocument/2006/relationships/tags" Target="../tags/tag2452.xml"/><Relationship Id="rId521" Type="http://schemas.openxmlformats.org/officeDocument/2006/relationships/tags" Target="../tags/tag2451.xml"/><Relationship Id="rId520" Type="http://schemas.openxmlformats.org/officeDocument/2006/relationships/tags" Target="../tags/tag2450.xml"/><Relationship Id="rId52" Type="http://schemas.openxmlformats.org/officeDocument/2006/relationships/tags" Target="../tags/tag1982.xml"/><Relationship Id="rId519" Type="http://schemas.openxmlformats.org/officeDocument/2006/relationships/tags" Target="../tags/tag2449.xml"/><Relationship Id="rId518" Type="http://schemas.openxmlformats.org/officeDocument/2006/relationships/tags" Target="../tags/tag2448.xml"/><Relationship Id="rId517" Type="http://schemas.openxmlformats.org/officeDocument/2006/relationships/tags" Target="../tags/tag2447.xml"/><Relationship Id="rId516" Type="http://schemas.openxmlformats.org/officeDocument/2006/relationships/tags" Target="../tags/tag2446.xml"/><Relationship Id="rId515" Type="http://schemas.openxmlformats.org/officeDocument/2006/relationships/tags" Target="../tags/tag2445.xml"/><Relationship Id="rId514" Type="http://schemas.openxmlformats.org/officeDocument/2006/relationships/tags" Target="../tags/tag2444.xml"/><Relationship Id="rId513" Type="http://schemas.openxmlformats.org/officeDocument/2006/relationships/tags" Target="../tags/tag2443.xml"/><Relationship Id="rId512" Type="http://schemas.openxmlformats.org/officeDocument/2006/relationships/tags" Target="../tags/tag2442.xml"/><Relationship Id="rId511" Type="http://schemas.openxmlformats.org/officeDocument/2006/relationships/tags" Target="../tags/tag2441.xml"/><Relationship Id="rId510" Type="http://schemas.openxmlformats.org/officeDocument/2006/relationships/tags" Target="../tags/tag2440.xml"/><Relationship Id="rId51" Type="http://schemas.openxmlformats.org/officeDocument/2006/relationships/tags" Target="../tags/tag1981.xml"/><Relationship Id="rId509" Type="http://schemas.openxmlformats.org/officeDocument/2006/relationships/tags" Target="../tags/tag2439.xml"/><Relationship Id="rId508" Type="http://schemas.openxmlformats.org/officeDocument/2006/relationships/tags" Target="../tags/tag2438.xml"/><Relationship Id="rId507" Type="http://schemas.openxmlformats.org/officeDocument/2006/relationships/tags" Target="../tags/tag2437.xml"/><Relationship Id="rId506" Type="http://schemas.openxmlformats.org/officeDocument/2006/relationships/tags" Target="../tags/tag2436.xml"/><Relationship Id="rId505" Type="http://schemas.openxmlformats.org/officeDocument/2006/relationships/tags" Target="../tags/tag2435.xml"/><Relationship Id="rId504" Type="http://schemas.openxmlformats.org/officeDocument/2006/relationships/tags" Target="../tags/tag2434.xml"/><Relationship Id="rId503" Type="http://schemas.openxmlformats.org/officeDocument/2006/relationships/tags" Target="../tags/tag2433.xml"/><Relationship Id="rId502" Type="http://schemas.openxmlformats.org/officeDocument/2006/relationships/tags" Target="../tags/tag2432.xml"/><Relationship Id="rId501" Type="http://schemas.openxmlformats.org/officeDocument/2006/relationships/tags" Target="../tags/tag2431.xml"/><Relationship Id="rId500" Type="http://schemas.openxmlformats.org/officeDocument/2006/relationships/tags" Target="../tags/tag2430.xml"/><Relationship Id="rId50" Type="http://schemas.openxmlformats.org/officeDocument/2006/relationships/tags" Target="../tags/tag1980.xml"/><Relationship Id="rId5" Type="http://schemas.openxmlformats.org/officeDocument/2006/relationships/tags" Target="../tags/tag1935.xml"/><Relationship Id="rId499" Type="http://schemas.openxmlformats.org/officeDocument/2006/relationships/tags" Target="../tags/tag2429.xml"/><Relationship Id="rId498" Type="http://schemas.openxmlformats.org/officeDocument/2006/relationships/tags" Target="../tags/tag2428.xml"/><Relationship Id="rId497" Type="http://schemas.openxmlformats.org/officeDocument/2006/relationships/tags" Target="../tags/tag2427.xml"/><Relationship Id="rId496" Type="http://schemas.openxmlformats.org/officeDocument/2006/relationships/tags" Target="../tags/tag2426.xml"/><Relationship Id="rId495" Type="http://schemas.openxmlformats.org/officeDocument/2006/relationships/tags" Target="../tags/tag2425.xml"/><Relationship Id="rId494" Type="http://schemas.openxmlformats.org/officeDocument/2006/relationships/tags" Target="../tags/tag2424.xml"/><Relationship Id="rId493" Type="http://schemas.openxmlformats.org/officeDocument/2006/relationships/tags" Target="../tags/tag2423.xml"/><Relationship Id="rId492" Type="http://schemas.openxmlformats.org/officeDocument/2006/relationships/tags" Target="../tags/tag2422.xml"/><Relationship Id="rId491" Type="http://schemas.openxmlformats.org/officeDocument/2006/relationships/tags" Target="../tags/tag2421.xml"/><Relationship Id="rId490" Type="http://schemas.openxmlformats.org/officeDocument/2006/relationships/tags" Target="../tags/tag2420.xml"/><Relationship Id="rId49" Type="http://schemas.openxmlformats.org/officeDocument/2006/relationships/tags" Target="../tags/tag1979.xml"/><Relationship Id="rId489" Type="http://schemas.openxmlformats.org/officeDocument/2006/relationships/tags" Target="../tags/tag2419.xml"/><Relationship Id="rId488" Type="http://schemas.openxmlformats.org/officeDocument/2006/relationships/tags" Target="../tags/tag2418.xml"/><Relationship Id="rId487" Type="http://schemas.openxmlformats.org/officeDocument/2006/relationships/tags" Target="../tags/tag2417.xml"/><Relationship Id="rId486" Type="http://schemas.openxmlformats.org/officeDocument/2006/relationships/tags" Target="../tags/tag2416.xml"/><Relationship Id="rId485" Type="http://schemas.openxmlformats.org/officeDocument/2006/relationships/tags" Target="../tags/tag2415.xml"/><Relationship Id="rId484" Type="http://schemas.openxmlformats.org/officeDocument/2006/relationships/tags" Target="../tags/tag2414.xml"/><Relationship Id="rId483" Type="http://schemas.openxmlformats.org/officeDocument/2006/relationships/tags" Target="../tags/tag2413.xml"/><Relationship Id="rId482" Type="http://schemas.openxmlformats.org/officeDocument/2006/relationships/tags" Target="../tags/tag2412.xml"/><Relationship Id="rId481" Type="http://schemas.openxmlformats.org/officeDocument/2006/relationships/tags" Target="../tags/tag2411.xml"/><Relationship Id="rId480" Type="http://schemas.openxmlformats.org/officeDocument/2006/relationships/tags" Target="../tags/tag2410.xml"/><Relationship Id="rId48" Type="http://schemas.openxmlformats.org/officeDocument/2006/relationships/tags" Target="../tags/tag1978.xml"/><Relationship Id="rId479" Type="http://schemas.openxmlformats.org/officeDocument/2006/relationships/tags" Target="../tags/tag2409.xml"/><Relationship Id="rId478" Type="http://schemas.openxmlformats.org/officeDocument/2006/relationships/tags" Target="../tags/tag2408.xml"/><Relationship Id="rId477" Type="http://schemas.openxmlformats.org/officeDocument/2006/relationships/tags" Target="../tags/tag2407.xml"/><Relationship Id="rId476" Type="http://schemas.openxmlformats.org/officeDocument/2006/relationships/tags" Target="../tags/tag2406.xml"/><Relationship Id="rId475" Type="http://schemas.openxmlformats.org/officeDocument/2006/relationships/tags" Target="../tags/tag2405.xml"/><Relationship Id="rId474" Type="http://schemas.openxmlformats.org/officeDocument/2006/relationships/tags" Target="../tags/tag2404.xml"/><Relationship Id="rId473" Type="http://schemas.openxmlformats.org/officeDocument/2006/relationships/tags" Target="../tags/tag2403.xml"/><Relationship Id="rId472" Type="http://schemas.openxmlformats.org/officeDocument/2006/relationships/tags" Target="../tags/tag2402.xml"/><Relationship Id="rId471" Type="http://schemas.openxmlformats.org/officeDocument/2006/relationships/tags" Target="../tags/tag2401.xml"/><Relationship Id="rId470" Type="http://schemas.openxmlformats.org/officeDocument/2006/relationships/tags" Target="../tags/tag2400.xml"/><Relationship Id="rId47" Type="http://schemas.openxmlformats.org/officeDocument/2006/relationships/tags" Target="../tags/tag1977.xml"/><Relationship Id="rId469" Type="http://schemas.openxmlformats.org/officeDocument/2006/relationships/tags" Target="../tags/tag2399.xml"/><Relationship Id="rId468" Type="http://schemas.openxmlformats.org/officeDocument/2006/relationships/tags" Target="../tags/tag2398.xml"/><Relationship Id="rId467" Type="http://schemas.openxmlformats.org/officeDocument/2006/relationships/tags" Target="../tags/tag2397.xml"/><Relationship Id="rId466" Type="http://schemas.openxmlformats.org/officeDocument/2006/relationships/tags" Target="../tags/tag2396.xml"/><Relationship Id="rId465" Type="http://schemas.openxmlformats.org/officeDocument/2006/relationships/tags" Target="../tags/tag2395.xml"/><Relationship Id="rId464" Type="http://schemas.openxmlformats.org/officeDocument/2006/relationships/tags" Target="../tags/tag2394.xml"/><Relationship Id="rId463" Type="http://schemas.openxmlformats.org/officeDocument/2006/relationships/tags" Target="../tags/tag2393.xml"/><Relationship Id="rId462" Type="http://schemas.openxmlformats.org/officeDocument/2006/relationships/tags" Target="../tags/tag2392.xml"/><Relationship Id="rId461" Type="http://schemas.openxmlformats.org/officeDocument/2006/relationships/tags" Target="../tags/tag2391.xml"/><Relationship Id="rId460" Type="http://schemas.openxmlformats.org/officeDocument/2006/relationships/tags" Target="../tags/tag2390.xml"/><Relationship Id="rId46" Type="http://schemas.openxmlformats.org/officeDocument/2006/relationships/tags" Target="../tags/tag1976.xml"/><Relationship Id="rId459" Type="http://schemas.openxmlformats.org/officeDocument/2006/relationships/tags" Target="../tags/tag2389.xml"/><Relationship Id="rId458" Type="http://schemas.openxmlformats.org/officeDocument/2006/relationships/tags" Target="../tags/tag2388.xml"/><Relationship Id="rId457" Type="http://schemas.openxmlformats.org/officeDocument/2006/relationships/tags" Target="../tags/tag2387.xml"/><Relationship Id="rId456" Type="http://schemas.openxmlformats.org/officeDocument/2006/relationships/tags" Target="../tags/tag2386.xml"/><Relationship Id="rId455" Type="http://schemas.openxmlformats.org/officeDocument/2006/relationships/tags" Target="../tags/tag2385.xml"/><Relationship Id="rId454" Type="http://schemas.openxmlformats.org/officeDocument/2006/relationships/tags" Target="../tags/tag2384.xml"/><Relationship Id="rId453" Type="http://schemas.openxmlformats.org/officeDocument/2006/relationships/tags" Target="../tags/tag2383.xml"/><Relationship Id="rId452" Type="http://schemas.openxmlformats.org/officeDocument/2006/relationships/tags" Target="../tags/tag2382.xml"/><Relationship Id="rId451" Type="http://schemas.openxmlformats.org/officeDocument/2006/relationships/tags" Target="../tags/tag2381.xml"/><Relationship Id="rId450" Type="http://schemas.openxmlformats.org/officeDocument/2006/relationships/tags" Target="../tags/tag2380.xml"/><Relationship Id="rId45" Type="http://schemas.openxmlformats.org/officeDocument/2006/relationships/tags" Target="../tags/tag1975.xml"/><Relationship Id="rId449" Type="http://schemas.openxmlformats.org/officeDocument/2006/relationships/tags" Target="../tags/tag2379.xml"/><Relationship Id="rId448" Type="http://schemas.openxmlformats.org/officeDocument/2006/relationships/tags" Target="../tags/tag2378.xml"/><Relationship Id="rId447" Type="http://schemas.openxmlformats.org/officeDocument/2006/relationships/tags" Target="../tags/tag2377.xml"/><Relationship Id="rId446" Type="http://schemas.openxmlformats.org/officeDocument/2006/relationships/tags" Target="../tags/tag2376.xml"/><Relationship Id="rId445" Type="http://schemas.openxmlformats.org/officeDocument/2006/relationships/tags" Target="../tags/tag2375.xml"/><Relationship Id="rId444" Type="http://schemas.openxmlformats.org/officeDocument/2006/relationships/tags" Target="../tags/tag2374.xml"/><Relationship Id="rId443" Type="http://schemas.openxmlformats.org/officeDocument/2006/relationships/tags" Target="../tags/tag2373.xml"/><Relationship Id="rId442" Type="http://schemas.openxmlformats.org/officeDocument/2006/relationships/tags" Target="../tags/tag2372.xml"/><Relationship Id="rId441" Type="http://schemas.openxmlformats.org/officeDocument/2006/relationships/tags" Target="../tags/tag2371.xml"/><Relationship Id="rId440" Type="http://schemas.openxmlformats.org/officeDocument/2006/relationships/tags" Target="../tags/tag2370.xml"/><Relationship Id="rId44" Type="http://schemas.openxmlformats.org/officeDocument/2006/relationships/tags" Target="../tags/tag1974.xml"/><Relationship Id="rId439" Type="http://schemas.openxmlformats.org/officeDocument/2006/relationships/tags" Target="../tags/tag2369.xml"/><Relationship Id="rId438" Type="http://schemas.openxmlformats.org/officeDocument/2006/relationships/tags" Target="../tags/tag2368.xml"/><Relationship Id="rId437" Type="http://schemas.openxmlformats.org/officeDocument/2006/relationships/tags" Target="../tags/tag2367.xml"/><Relationship Id="rId436" Type="http://schemas.openxmlformats.org/officeDocument/2006/relationships/tags" Target="../tags/tag2366.xml"/><Relationship Id="rId435" Type="http://schemas.openxmlformats.org/officeDocument/2006/relationships/tags" Target="../tags/tag2365.xml"/><Relationship Id="rId434" Type="http://schemas.openxmlformats.org/officeDocument/2006/relationships/tags" Target="../tags/tag2364.xml"/><Relationship Id="rId433" Type="http://schemas.openxmlformats.org/officeDocument/2006/relationships/tags" Target="../tags/tag2363.xml"/><Relationship Id="rId432" Type="http://schemas.openxmlformats.org/officeDocument/2006/relationships/tags" Target="../tags/tag2362.xml"/><Relationship Id="rId431" Type="http://schemas.openxmlformats.org/officeDocument/2006/relationships/tags" Target="../tags/tag2361.xml"/><Relationship Id="rId430" Type="http://schemas.openxmlformats.org/officeDocument/2006/relationships/tags" Target="../tags/tag2360.xml"/><Relationship Id="rId43" Type="http://schemas.openxmlformats.org/officeDocument/2006/relationships/tags" Target="../tags/tag1973.xml"/><Relationship Id="rId429" Type="http://schemas.openxmlformats.org/officeDocument/2006/relationships/tags" Target="../tags/tag2359.xml"/><Relationship Id="rId428" Type="http://schemas.openxmlformats.org/officeDocument/2006/relationships/tags" Target="../tags/tag2358.xml"/><Relationship Id="rId427" Type="http://schemas.openxmlformats.org/officeDocument/2006/relationships/tags" Target="../tags/tag2357.xml"/><Relationship Id="rId426" Type="http://schemas.openxmlformats.org/officeDocument/2006/relationships/tags" Target="../tags/tag2356.xml"/><Relationship Id="rId425" Type="http://schemas.openxmlformats.org/officeDocument/2006/relationships/tags" Target="../tags/tag2355.xml"/><Relationship Id="rId424" Type="http://schemas.openxmlformats.org/officeDocument/2006/relationships/tags" Target="../tags/tag2354.xml"/><Relationship Id="rId423" Type="http://schemas.openxmlformats.org/officeDocument/2006/relationships/tags" Target="../tags/tag2353.xml"/><Relationship Id="rId422" Type="http://schemas.openxmlformats.org/officeDocument/2006/relationships/tags" Target="../tags/tag2352.xml"/><Relationship Id="rId421" Type="http://schemas.openxmlformats.org/officeDocument/2006/relationships/tags" Target="../tags/tag2351.xml"/><Relationship Id="rId420" Type="http://schemas.openxmlformats.org/officeDocument/2006/relationships/tags" Target="../tags/tag2350.xml"/><Relationship Id="rId42" Type="http://schemas.openxmlformats.org/officeDocument/2006/relationships/tags" Target="../tags/tag1972.xml"/><Relationship Id="rId419" Type="http://schemas.openxmlformats.org/officeDocument/2006/relationships/tags" Target="../tags/tag2349.xml"/><Relationship Id="rId418" Type="http://schemas.openxmlformats.org/officeDocument/2006/relationships/tags" Target="../tags/tag2348.xml"/><Relationship Id="rId417" Type="http://schemas.openxmlformats.org/officeDocument/2006/relationships/tags" Target="../tags/tag2347.xml"/><Relationship Id="rId416" Type="http://schemas.openxmlformats.org/officeDocument/2006/relationships/tags" Target="../tags/tag2346.xml"/><Relationship Id="rId415" Type="http://schemas.openxmlformats.org/officeDocument/2006/relationships/tags" Target="../tags/tag2345.xml"/><Relationship Id="rId414" Type="http://schemas.openxmlformats.org/officeDocument/2006/relationships/tags" Target="../tags/tag2344.xml"/><Relationship Id="rId413" Type="http://schemas.openxmlformats.org/officeDocument/2006/relationships/tags" Target="../tags/tag2343.xml"/><Relationship Id="rId412" Type="http://schemas.openxmlformats.org/officeDocument/2006/relationships/tags" Target="../tags/tag2342.xml"/><Relationship Id="rId411" Type="http://schemas.openxmlformats.org/officeDocument/2006/relationships/tags" Target="../tags/tag2341.xml"/><Relationship Id="rId410" Type="http://schemas.openxmlformats.org/officeDocument/2006/relationships/tags" Target="../tags/tag2340.xml"/><Relationship Id="rId41" Type="http://schemas.openxmlformats.org/officeDocument/2006/relationships/tags" Target="../tags/tag1971.xml"/><Relationship Id="rId409" Type="http://schemas.openxmlformats.org/officeDocument/2006/relationships/tags" Target="../tags/tag2339.xml"/><Relationship Id="rId408" Type="http://schemas.openxmlformats.org/officeDocument/2006/relationships/tags" Target="../tags/tag2338.xml"/><Relationship Id="rId407" Type="http://schemas.openxmlformats.org/officeDocument/2006/relationships/tags" Target="../tags/tag2337.xml"/><Relationship Id="rId406" Type="http://schemas.openxmlformats.org/officeDocument/2006/relationships/tags" Target="../tags/tag2336.xml"/><Relationship Id="rId405" Type="http://schemas.openxmlformats.org/officeDocument/2006/relationships/tags" Target="../tags/tag2335.xml"/><Relationship Id="rId404" Type="http://schemas.openxmlformats.org/officeDocument/2006/relationships/tags" Target="../tags/tag2334.xml"/><Relationship Id="rId403" Type="http://schemas.openxmlformats.org/officeDocument/2006/relationships/tags" Target="../tags/tag2333.xml"/><Relationship Id="rId402" Type="http://schemas.openxmlformats.org/officeDocument/2006/relationships/tags" Target="../tags/tag2332.xml"/><Relationship Id="rId401" Type="http://schemas.openxmlformats.org/officeDocument/2006/relationships/tags" Target="../tags/tag2331.xml"/><Relationship Id="rId400" Type="http://schemas.openxmlformats.org/officeDocument/2006/relationships/tags" Target="../tags/tag2330.xml"/><Relationship Id="rId40" Type="http://schemas.openxmlformats.org/officeDocument/2006/relationships/tags" Target="../tags/tag1970.xml"/><Relationship Id="rId4" Type="http://schemas.openxmlformats.org/officeDocument/2006/relationships/tags" Target="../tags/tag1934.xml"/><Relationship Id="rId399" Type="http://schemas.openxmlformats.org/officeDocument/2006/relationships/tags" Target="../tags/tag2329.xml"/><Relationship Id="rId398" Type="http://schemas.openxmlformats.org/officeDocument/2006/relationships/tags" Target="../tags/tag2328.xml"/><Relationship Id="rId397" Type="http://schemas.openxmlformats.org/officeDocument/2006/relationships/tags" Target="../tags/tag2327.xml"/><Relationship Id="rId396" Type="http://schemas.openxmlformats.org/officeDocument/2006/relationships/tags" Target="../tags/tag2326.xml"/><Relationship Id="rId395" Type="http://schemas.openxmlformats.org/officeDocument/2006/relationships/tags" Target="../tags/tag2325.xml"/><Relationship Id="rId394" Type="http://schemas.openxmlformats.org/officeDocument/2006/relationships/tags" Target="../tags/tag2324.xml"/><Relationship Id="rId393" Type="http://schemas.openxmlformats.org/officeDocument/2006/relationships/tags" Target="../tags/tag2323.xml"/><Relationship Id="rId392" Type="http://schemas.openxmlformats.org/officeDocument/2006/relationships/tags" Target="../tags/tag2322.xml"/><Relationship Id="rId391" Type="http://schemas.openxmlformats.org/officeDocument/2006/relationships/tags" Target="../tags/tag2321.xml"/><Relationship Id="rId390" Type="http://schemas.openxmlformats.org/officeDocument/2006/relationships/tags" Target="../tags/tag2320.xml"/><Relationship Id="rId39" Type="http://schemas.openxmlformats.org/officeDocument/2006/relationships/tags" Target="../tags/tag1969.xml"/><Relationship Id="rId389" Type="http://schemas.openxmlformats.org/officeDocument/2006/relationships/tags" Target="../tags/tag2319.xml"/><Relationship Id="rId388" Type="http://schemas.openxmlformats.org/officeDocument/2006/relationships/tags" Target="../tags/tag2318.xml"/><Relationship Id="rId387" Type="http://schemas.openxmlformats.org/officeDocument/2006/relationships/tags" Target="../tags/tag2317.xml"/><Relationship Id="rId386" Type="http://schemas.openxmlformats.org/officeDocument/2006/relationships/tags" Target="../tags/tag2316.xml"/><Relationship Id="rId385" Type="http://schemas.openxmlformats.org/officeDocument/2006/relationships/tags" Target="../tags/tag2315.xml"/><Relationship Id="rId384" Type="http://schemas.openxmlformats.org/officeDocument/2006/relationships/tags" Target="../tags/tag2314.xml"/><Relationship Id="rId383" Type="http://schemas.openxmlformats.org/officeDocument/2006/relationships/tags" Target="../tags/tag2313.xml"/><Relationship Id="rId382" Type="http://schemas.openxmlformats.org/officeDocument/2006/relationships/tags" Target="../tags/tag2312.xml"/><Relationship Id="rId381" Type="http://schemas.openxmlformats.org/officeDocument/2006/relationships/tags" Target="../tags/tag2311.xml"/><Relationship Id="rId380" Type="http://schemas.openxmlformats.org/officeDocument/2006/relationships/tags" Target="../tags/tag2310.xml"/><Relationship Id="rId38" Type="http://schemas.openxmlformats.org/officeDocument/2006/relationships/tags" Target="../tags/tag1968.xml"/><Relationship Id="rId379" Type="http://schemas.openxmlformats.org/officeDocument/2006/relationships/tags" Target="../tags/tag2309.xml"/><Relationship Id="rId378" Type="http://schemas.openxmlformats.org/officeDocument/2006/relationships/tags" Target="../tags/tag2308.xml"/><Relationship Id="rId377" Type="http://schemas.openxmlformats.org/officeDocument/2006/relationships/tags" Target="../tags/tag2307.xml"/><Relationship Id="rId376" Type="http://schemas.openxmlformats.org/officeDocument/2006/relationships/tags" Target="../tags/tag2306.xml"/><Relationship Id="rId375" Type="http://schemas.openxmlformats.org/officeDocument/2006/relationships/tags" Target="../tags/tag2305.xml"/><Relationship Id="rId374" Type="http://schemas.openxmlformats.org/officeDocument/2006/relationships/tags" Target="../tags/tag2304.xml"/><Relationship Id="rId373" Type="http://schemas.openxmlformats.org/officeDocument/2006/relationships/tags" Target="../tags/tag2303.xml"/><Relationship Id="rId372" Type="http://schemas.openxmlformats.org/officeDocument/2006/relationships/tags" Target="../tags/tag2302.xml"/><Relationship Id="rId371" Type="http://schemas.openxmlformats.org/officeDocument/2006/relationships/tags" Target="../tags/tag2301.xml"/><Relationship Id="rId370" Type="http://schemas.openxmlformats.org/officeDocument/2006/relationships/tags" Target="../tags/tag2300.xml"/><Relationship Id="rId37" Type="http://schemas.openxmlformats.org/officeDocument/2006/relationships/tags" Target="../tags/tag1967.xml"/><Relationship Id="rId369" Type="http://schemas.openxmlformats.org/officeDocument/2006/relationships/tags" Target="../tags/tag2299.xml"/><Relationship Id="rId368" Type="http://schemas.openxmlformats.org/officeDocument/2006/relationships/tags" Target="../tags/tag2298.xml"/><Relationship Id="rId367" Type="http://schemas.openxmlformats.org/officeDocument/2006/relationships/tags" Target="../tags/tag2297.xml"/><Relationship Id="rId366" Type="http://schemas.openxmlformats.org/officeDocument/2006/relationships/tags" Target="../tags/tag2296.xml"/><Relationship Id="rId365" Type="http://schemas.openxmlformats.org/officeDocument/2006/relationships/tags" Target="../tags/tag2295.xml"/><Relationship Id="rId364" Type="http://schemas.openxmlformats.org/officeDocument/2006/relationships/tags" Target="../tags/tag2294.xml"/><Relationship Id="rId363" Type="http://schemas.openxmlformats.org/officeDocument/2006/relationships/tags" Target="../tags/tag2293.xml"/><Relationship Id="rId362" Type="http://schemas.openxmlformats.org/officeDocument/2006/relationships/tags" Target="../tags/tag2292.xml"/><Relationship Id="rId361" Type="http://schemas.openxmlformats.org/officeDocument/2006/relationships/tags" Target="../tags/tag2291.xml"/><Relationship Id="rId360" Type="http://schemas.openxmlformats.org/officeDocument/2006/relationships/tags" Target="../tags/tag2290.xml"/><Relationship Id="rId36" Type="http://schemas.openxmlformats.org/officeDocument/2006/relationships/tags" Target="../tags/tag1966.xml"/><Relationship Id="rId359" Type="http://schemas.openxmlformats.org/officeDocument/2006/relationships/tags" Target="../tags/tag2289.xml"/><Relationship Id="rId358" Type="http://schemas.openxmlformats.org/officeDocument/2006/relationships/tags" Target="../tags/tag2288.xml"/><Relationship Id="rId357" Type="http://schemas.openxmlformats.org/officeDocument/2006/relationships/tags" Target="../tags/tag2287.xml"/><Relationship Id="rId356" Type="http://schemas.openxmlformats.org/officeDocument/2006/relationships/tags" Target="../tags/tag2286.xml"/><Relationship Id="rId355" Type="http://schemas.openxmlformats.org/officeDocument/2006/relationships/tags" Target="../tags/tag2285.xml"/><Relationship Id="rId354" Type="http://schemas.openxmlformats.org/officeDocument/2006/relationships/tags" Target="../tags/tag2284.xml"/><Relationship Id="rId353" Type="http://schemas.openxmlformats.org/officeDocument/2006/relationships/tags" Target="../tags/tag2283.xml"/><Relationship Id="rId352" Type="http://schemas.openxmlformats.org/officeDocument/2006/relationships/tags" Target="../tags/tag2282.xml"/><Relationship Id="rId351" Type="http://schemas.openxmlformats.org/officeDocument/2006/relationships/tags" Target="../tags/tag2281.xml"/><Relationship Id="rId350" Type="http://schemas.openxmlformats.org/officeDocument/2006/relationships/tags" Target="../tags/tag2280.xml"/><Relationship Id="rId35" Type="http://schemas.openxmlformats.org/officeDocument/2006/relationships/tags" Target="../tags/tag1965.xml"/><Relationship Id="rId349" Type="http://schemas.openxmlformats.org/officeDocument/2006/relationships/tags" Target="../tags/tag2279.xml"/><Relationship Id="rId348" Type="http://schemas.openxmlformats.org/officeDocument/2006/relationships/tags" Target="../tags/tag2278.xml"/><Relationship Id="rId347" Type="http://schemas.openxmlformats.org/officeDocument/2006/relationships/tags" Target="../tags/tag2277.xml"/><Relationship Id="rId346" Type="http://schemas.openxmlformats.org/officeDocument/2006/relationships/tags" Target="../tags/tag2276.xml"/><Relationship Id="rId345" Type="http://schemas.openxmlformats.org/officeDocument/2006/relationships/tags" Target="../tags/tag2275.xml"/><Relationship Id="rId344" Type="http://schemas.openxmlformats.org/officeDocument/2006/relationships/tags" Target="../tags/tag2274.xml"/><Relationship Id="rId343" Type="http://schemas.openxmlformats.org/officeDocument/2006/relationships/tags" Target="../tags/tag2273.xml"/><Relationship Id="rId342" Type="http://schemas.openxmlformats.org/officeDocument/2006/relationships/tags" Target="../tags/tag2272.xml"/><Relationship Id="rId341" Type="http://schemas.openxmlformats.org/officeDocument/2006/relationships/tags" Target="../tags/tag2271.xml"/><Relationship Id="rId340" Type="http://schemas.openxmlformats.org/officeDocument/2006/relationships/tags" Target="../tags/tag2270.xml"/><Relationship Id="rId34" Type="http://schemas.openxmlformats.org/officeDocument/2006/relationships/tags" Target="../tags/tag1964.xml"/><Relationship Id="rId339" Type="http://schemas.openxmlformats.org/officeDocument/2006/relationships/tags" Target="../tags/tag2269.xml"/><Relationship Id="rId338" Type="http://schemas.openxmlformats.org/officeDocument/2006/relationships/tags" Target="../tags/tag2268.xml"/><Relationship Id="rId337" Type="http://schemas.openxmlformats.org/officeDocument/2006/relationships/tags" Target="../tags/tag2267.xml"/><Relationship Id="rId336" Type="http://schemas.openxmlformats.org/officeDocument/2006/relationships/tags" Target="../tags/tag2266.xml"/><Relationship Id="rId335" Type="http://schemas.openxmlformats.org/officeDocument/2006/relationships/tags" Target="../tags/tag2265.xml"/><Relationship Id="rId334" Type="http://schemas.openxmlformats.org/officeDocument/2006/relationships/tags" Target="../tags/tag2264.xml"/><Relationship Id="rId333" Type="http://schemas.openxmlformats.org/officeDocument/2006/relationships/tags" Target="../tags/tag2263.xml"/><Relationship Id="rId332" Type="http://schemas.openxmlformats.org/officeDocument/2006/relationships/tags" Target="../tags/tag2262.xml"/><Relationship Id="rId331" Type="http://schemas.openxmlformats.org/officeDocument/2006/relationships/tags" Target="../tags/tag2261.xml"/><Relationship Id="rId330" Type="http://schemas.openxmlformats.org/officeDocument/2006/relationships/tags" Target="../tags/tag2260.xml"/><Relationship Id="rId33" Type="http://schemas.openxmlformats.org/officeDocument/2006/relationships/tags" Target="../tags/tag1963.xml"/><Relationship Id="rId329" Type="http://schemas.openxmlformats.org/officeDocument/2006/relationships/tags" Target="../tags/tag2259.xml"/><Relationship Id="rId328" Type="http://schemas.openxmlformats.org/officeDocument/2006/relationships/tags" Target="../tags/tag2258.xml"/><Relationship Id="rId327" Type="http://schemas.openxmlformats.org/officeDocument/2006/relationships/tags" Target="../tags/tag2257.xml"/><Relationship Id="rId326" Type="http://schemas.openxmlformats.org/officeDocument/2006/relationships/tags" Target="../tags/tag2256.xml"/><Relationship Id="rId325" Type="http://schemas.openxmlformats.org/officeDocument/2006/relationships/tags" Target="../tags/tag2255.xml"/><Relationship Id="rId324" Type="http://schemas.openxmlformats.org/officeDocument/2006/relationships/tags" Target="../tags/tag2254.xml"/><Relationship Id="rId323" Type="http://schemas.openxmlformats.org/officeDocument/2006/relationships/tags" Target="../tags/tag2253.xml"/><Relationship Id="rId322" Type="http://schemas.openxmlformats.org/officeDocument/2006/relationships/tags" Target="../tags/tag2252.xml"/><Relationship Id="rId321" Type="http://schemas.openxmlformats.org/officeDocument/2006/relationships/tags" Target="../tags/tag2251.xml"/><Relationship Id="rId320" Type="http://schemas.openxmlformats.org/officeDocument/2006/relationships/tags" Target="../tags/tag2250.xml"/><Relationship Id="rId32" Type="http://schemas.openxmlformats.org/officeDocument/2006/relationships/tags" Target="../tags/tag1962.xml"/><Relationship Id="rId319" Type="http://schemas.openxmlformats.org/officeDocument/2006/relationships/tags" Target="../tags/tag2249.xml"/><Relationship Id="rId318" Type="http://schemas.openxmlformats.org/officeDocument/2006/relationships/tags" Target="../tags/tag2248.xml"/><Relationship Id="rId317" Type="http://schemas.openxmlformats.org/officeDocument/2006/relationships/tags" Target="../tags/tag2247.xml"/><Relationship Id="rId316" Type="http://schemas.openxmlformats.org/officeDocument/2006/relationships/tags" Target="../tags/tag2246.xml"/><Relationship Id="rId315" Type="http://schemas.openxmlformats.org/officeDocument/2006/relationships/tags" Target="../tags/tag2245.xml"/><Relationship Id="rId314" Type="http://schemas.openxmlformats.org/officeDocument/2006/relationships/tags" Target="../tags/tag2244.xml"/><Relationship Id="rId313" Type="http://schemas.openxmlformats.org/officeDocument/2006/relationships/tags" Target="../tags/tag2243.xml"/><Relationship Id="rId312" Type="http://schemas.openxmlformats.org/officeDocument/2006/relationships/tags" Target="../tags/tag2242.xml"/><Relationship Id="rId311" Type="http://schemas.openxmlformats.org/officeDocument/2006/relationships/tags" Target="../tags/tag2241.xml"/><Relationship Id="rId310" Type="http://schemas.openxmlformats.org/officeDocument/2006/relationships/tags" Target="../tags/tag2240.xml"/><Relationship Id="rId31" Type="http://schemas.openxmlformats.org/officeDocument/2006/relationships/tags" Target="../tags/tag1961.xml"/><Relationship Id="rId309" Type="http://schemas.openxmlformats.org/officeDocument/2006/relationships/tags" Target="../tags/tag2239.xml"/><Relationship Id="rId308" Type="http://schemas.openxmlformats.org/officeDocument/2006/relationships/tags" Target="../tags/tag2238.xml"/><Relationship Id="rId307" Type="http://schemas.openxmlformats.org/officeDocument/2006/relationships/tags" Target="../tags/tag2237.xml"/><Relationship Id="rId306" Type="http://schemas.openxmlformats.org/officeDocument/2006/relationships/tags" Target="../tags/tag2236.xml"/><Relationship Id="rId305" Type="http://schemas.openxmlformats.org/officeDocument/2006/relationships/tags" Target="../tags/tag2235.xml"/><Relationship Id="rId304" Type="http://schemas.openxmlformats.org/officeDocument/2006/relationships/tags" Target="../tags/tag2234.xml"/><Relationship Id="rId303" Type="http://schemas.openxmlformats.org/officeDocument/2006/relationships/tags" Target="../tags/tag2233.xml"/><Relationship Id="rId302" Type="http://schemas.openxmlformats.org/officeDocument/2006/relationships/tags" Target="../tags/tag2232.xml"/><Relationship Id="rId301" Type="http://schemas.openxmlformats.org/officeDocument/2006/relationships/tags" Target="../tags/tag2231.xml"/><Relationship Id="rId300" Type="http://schemas.openxmlformats.org/officeDocument/2006/relationships/tags" Target="../tags/tag2230.xml"/><Relationship Id="rId30" Type="http://schemas.openxmlformats.org/officeDocument/2006/relationships/tags" Target="../tags/tag1960.xml"/><Relationship Id="rId3" Type="http://schemas.openxmlformats.org/officeDocument/2006/relationships/tags" Target="../tags/tag1933.xml"/><Relationship Id="rId299" Type="http://schemas.openxmlformats.org/officeDocument/2006/relationships/tags" Target="../tags/tag2229.xml"/><Relationship Id="rId298" Type="http://schemas.openxmlformats.org/officeDocument/2006/relationships/tags" Target="../tags/tag2228.xml"/><Relationship Id="rId297" Type="http://schemas.openxmlformats.org/officeDocument/2006/relationships/tags" Target="../tags/tag2227.xml"/><Relationship Id="rId296" Type="http://schemas.openxmlformats.org/officeDocument/2006/relationships/tags" Target="../tags/tag2226.xml"/><Relationship Id="rId295" Type="http://schemas.openxmlformats.org/officeDocument/2006/relationships/tags" Target="../tags/tag2225.xml"/><Relationship Id="rId294" Type="http://schemas.openxmlformats.org/officeDocument/2006/relationships/tags" Target="../tags/tag2224.xml"/><Relationship Id="rId293" Type="http://schemas.openxmlformats.org/officeDocument/2006/relationships/tags" Target="../tags/tag2223.xml"/><Relationship Id="rId292" Type="http://schemas.openxmlformats.org/officeDocument/2006/relationships/tags" Target="../tags/tag2222.xml"/><Relationship Id="rId291" Type="http://schemas.openxmlformats.org/officeDocument/2006/relationships/tags" Target="../tags/tag2221.xml"/><Relationship Id="rId290" Type="http://schemas.openxmlformats.org/officeDocument/2006/relationships/tags" Target="../tags/tag2220.xml"/><Relationship Id="rId29" Type="http://schemas.openxmlformats.org/officeDocument/2006/relationships/tags" Target="../tags/tag1959.xml"/><Relationship Id="rId289" Type="http://schemas.openxmlformats.org/officeDocument/2006/relationships/tags" Target="../tags/tag2219.xml"/><Relationship Id="rId288" Type="http://schemas.openxmlformats.org/officeDocument/2006/relationships/tags" Target="../tags/tag2218.xml"/><Relationship Id="rId287" Type="http://schemas.openxmlformats.org/officeDocument/2006/relationships/tags" Target="../tags/tag2217.xml"/><Relationship Id="rId286" Type="http://schemas.openxmlformats.org/officeDocument/2006/relationships/tags" Target="../tags/tag2216.xml"/><Relationship Id="rId285" Type="http://schemas.openxmlformats.org/officeDocument/2006/relationships/tags" Target="../tags/tag2215.xml"/><Relationship Id="rId284" Type="http://schemas.openxmlformats.org/officeDocument/2006/relationships/tags" Target="../tags/tag2214.xml"/><Relationship Id="rId283" Type="http://schemas.openxmlformats.org/officeDocument/2006/relationships/tags" Target="../tags/tag2213.xml"/><Relationship Id="rId282" Type="http://schemas.openxmlformats.org/officeDocument/2006/relationships/tags" Target="../tags/tag2212.xml"/><Relationship Id="rId281" Type="http://schemas.openxmlformats.org/officeDocument/2006/relationships/tags" Target="../tags/tag2211.xml"/><Relationship Id="rId280" Type="http://schemas.openxmlformats.org/officeDocument/2006/relationships/tags" Target="../tags/tag2210.xml"/><Relationship Id="rId28" Type="http://schemas.openxmlformats.org/officeDocument/2006/relationships/tags" Target="../tags/tag1958.xml"/><Relationship Id="rId279" Type="http://schemas.openxmlformats.org/officeDocument/2006/relationships/tags" Target="../tags/tag2209.xml"/><Relationship Id="rId278" Type="http://schemas.openxmlformats.org/officeDocument/2006/relationships/tags" Target="../tags/tag2208.xml"/><Relationship Id="rId277" Type="http://schemas.openxmlformats.org/officeDocument/2006/relationships/tags" Target="../tags/tag2207.xml"/><Relationship Id="rId276" Type="http://schemas.openxmlformats.org/officeDocument/2006/relationships/tags" Target="../tags/tag2206.xml"/><Relationship Id="rId275" Type="http://schemas.openxmlformats.org/officeDocument/2006/relationships/tags" Target="../tags/tag2205.xml"/><Relationship Id="rId274" Type="http://schemas.openxmlformats.org/officeDocument/2006/relationships/tags" Target="../tags/tag2204.xml"/><Relationship Id="rId273" Type="http://schemas.openxmlformats.org/officeDocument/2006/relationships/tags" Target="../tags/tag2203.xml"/><Relationship Id="rId272" Type="http://schemas.openxmlformats.org/officeDocument/2006/relationships/tags" Target="../tags/tag2202.xml"/><Relationship Id="rId271" Type="http://schemas.openxmlformats.org/officeDocument/2006/relationships/tags" Target="../tags/tag2201.xml"/><Relationship Id="rId270" Type="http://schemas.openxmlformats.org/officeDocument/2006/relationships/tags" Target="../tags/tag2200.xml"/><Relationship Id="rId27" Type="http://schemas.openxmlformats.org/officeDocument/2006/relationships/tags" Target="../tags/tag1957.xml"/><Relationship Id="rId269" Type="http://schemas.openxmlformats.org/officeDocument/2006/relationships/tags" Target="../tags/tag2199.xml"/><Relationship Id="rId268" Type="http://schemas.openxmlformats.org/officeDocument/2006/relationships/tags" Target="../tags/tag2198.xml"/><Relationship Id="rId267" Type="http://schemas.openxmlformats.org/officeDocument/2006/relationships/tags" Target="../tags/tag2197.xml"/><Relationship Id="rId266" Type="http://schemas.openxmlformats.org/officeDocument/2006/relationships/tags" Target="../tags/tag2196.xml"/><Relationship Id="rId265" Type="http://schemas.openxmlformats.org/officeDocument/2006/relationships/tags" Target="../tags/tag2195.xml"/><Relationship Id="rId264" Type="http://schemas.openxmlformats.org/officeDocument/2006/relationships/tags" Target="../tags/tag2194.xml"/><Relationship Id="rId263" Type="http://schemas.openxmlformats.org/officeDocument/2006/relationships/tags" Target="../tags/tag2193.xml"/><Relationship Id="rId262" Type="http://schemas.openxmlformats.org/officeDocument/2006/relationships/tags" Target="../tags/tag2192.xml"/><Relationship Id="rId261" Type="http://schemas.openxmlformats.org/officeDocument/2006/relationships/tags" Target="../tags/tag2191.xml"/><Relationship Id="rId260" Type="http://schemas.openxmlformats.org/officeDocument/2006/relationships/tags" Target="../tags/tag2190.xml"/><Relationship Id="rId26" Type="http://schemas.openxmlformats.org/officeDocument/2006/relationships/tags" Target="../tags/tag1956.xml"/><Relationship Id="rId259" Type="http://schemas.openxmlformats.org/officeDocument/2006/relationships/tags" Target="../tags/tag2189.xml"/><Relationship Id="rId258" Type="http://schemas.openxmlformats.org/officeDocument/2006/relationships/tags" Target="../tags/tag2188.xml"/><Relationship Id="rId257" Type="http://schemas.openxmlformats.org/officeDocument/2006/relationships/tags" Target="../tags/tag2187.xml"/><Relationship Id="rId256" Type="http://schemas.openxmlformats.org/officeDocument/2006/relationships/tags" Target="../tags/tag2186.xml"/><Relationship Id="rId255" Type="http://schemas.openxmlformats.org/officeDocument/2006/relationships/tags" Target="../tags/tag2185.xml"/><Relationship Id="rId254" Type="http://schemas.openxmlformats.org/officeDocument/2006/relationships/tags" Target="../tags/tag2184.xml"/><Relationship Id="rId253" Type="http://schemas.openxmlformats.org/officeDocument/2006/relationships/tags" Target="../tags/tag2183.xml"/><Relationship Id="rId252" Type="http://schemas.openxmlformats.org/officeDocument/2006/relationships/tags" Target="../tags/tag2182.xml"/><Relationship Id="rId251" Type="http://schemas.openxmlformats.org/officeDocument/2006/relationships/tags" Target="../tags/tag2181.xml"/><Relationship Id="rId250" Type="http://schemas.openxmlformats.org/officeDocument/2006/relationships/tags" Target="../tags/tag2180.xml"/><Relationship Id="rId25" Type="http://schemas.openxmlformats.org/officeDocument/2006/relationships/tags" Target="../tags/tag1955.xml"/><Relationship Id="rId249" Type="http://schemas.openxmlformats.org/officeDocument/2006/relationships/tags" Target="../tags/tag2179.xml"/><Relationship Id="rId248" Type="http://schemas.openxmlformats.org/officeDocument/2006/relationships/tags" Target="../tags/tag2178.xml"/><Relationship Id="rId247" Type="http://schemas.openxmlformats.org/officeDocument/2006/relationships/tags" Target="../tags/tag2177.xml"/><Relationship Id="rId246" Type="http://schemas.openxmlformats.org/officeDocument/2006/relationships/tags" Target="../tags/tag2176.xml"/><Relationship Id="rId245" Type="http://schemas.openxmlformats.org/officeDocument/2006/relationships/tags" Target="../tags/tag2175.xml"/><Relationship Id="rId244" Type="http://schemas.openxmlformats.org/officeDocument/2006/relationships/tags" Target="../tags/tag2174.xml"/><Relationship Id="rId243" Type="http://schemas.openxmlformats.org/officeDocument/2006/relationships/tags" Target="../tags/tag2173.xml"/><Relationship Id="rId242" Type="http://schemas.openxmlformats.org/officeDocument/2006/relationships/tags" Target="../tags/tag2172.xml"/><Relationship Id="rId241" Type="http://schemas.openxmlformats.org/officeDocument/2006/relationships/tags" Target="../tags/tag2171.xml"/><Relationship Id="rId240" Type="http://schemas.openxmlformats.org/officeDocument/2006/relationships/tags" Target="../tags/tag2170.xml"/><Relationship Id="rId24" Type="http://schemas.openxmlformats.org/officeDocument/2006/relationships/tags" Target="../tags/tag1954.xml"/><Relationship Id="rId239" Type="http://schemas.openxmlformats.org/officeDocument/2006/relationships/tags" Target="../tags/tag2169.xml"/><Relationship Id="rId238" Type="http://schemas.openxmlformats.org/officeDocument/2006/relationships/tags" Target="../tags/tag2168.xml"/><Relationship Id="rId237" Type="http://schemas.openxmlformats.org/officeDocument/2006/relationships/tags" Target="../tags/tag2167.xml"/><Relationship Id="rId236" Type="http://schemas.openxmlformats.org/officeDocument/2006/relationships/tags" Target="../tags/tag2166.xml"/><Relationship Id="rId235" Type="http://schemas.openxmlformats.org/officeDocument/2006/relationships/tags" Target="../tags/tag2165.xml"/><Relationship Id="rId234" Type="http://schemas.openxmlformats.org/officeDocument/2006/relationships/tags" Target="../tags/tag2164.xml"/><Relationship Id="rId233" Type="http://schemas.openxmlformats.org/officeDocument/2006/relationships/tags" Target="../tags/tag2163.xml"/><Relationship Id="rId232" Type="http://schemas.openxmlformats.org/officeDocument/2006/relationships/tags" Target="../tags/tag2162.xml"/><Relationship Id="rId231" Type="http://schemas.openxmlformats.org/officeDocument/2006/relationships/tags" Target="../tags/tag2161.xml"/><Relationship Id="rId230" Type="http://schemas.openxmlformats.org/officeDocument/2006/relationships/tags" Target="../tags/tag2160.xml"/><Relationship Id="rId23" Type="http://schemas.openxmlformats.org/officeDocument/2006/relationships/tags" Target="../tags/tag1953.xml"/><Relationship Id="rId229" Type="http://schemas.openxmlformats.org/officeDocument/2006/relationships/tags" Target="../tags/tag2159.xml"/><Relationship Id="rId228" Type="http://schemas.openxmlformats.org/officeDocument/2006/relationships/tags" Target="../tags/tag2158.xml"/><Relationship Id="rId227" Type="http://schemas.openxmlformats.org/officeDocument/2006/relationships/tags" Target="../tags/tag2157.xml"/><Relationship Id="rId226" Type="http://schemas.openxmlformats.org/officeDocument/2006/relationships/tags" Target="../tags/tag2156.xml"/><Relationship Id="rId225" Type="http://schemas.openxmlformats.org/officeDocument/2006/relationships/tags" Target="../tags/tag2155.xml"/><Relationship Id="rId224" Type="http://schemas.openxmlformats.org/officeDocument/2006/relationships/tags" Target="../tags/tag2154.xml"/><Relationship Id="rId223" Type="http://schemas.openxmlformats.org/officeDocument/2006/relationships/tags" Target="../tags/tag2153.xml"/><Relationship Id="rId222" Type="http://schemas.openxmlformats.org/officeDocument/2006/relationships/tags" Target="../tags/tag2152.xml"/><Relationship Id="rId221" Type="http://schemas.openxmlformats.org/officeDocument/2006/relationships/tags" Target="../tags/tag2151.xml"/><Relationship Id="rId220" Type="http://schemas.openxmlformats.org/officeDocument/2006/relationships/tags" Target="../tags/tag2150.xml"/><Relationship Id="rId22" Type="http://schemas.openxmlformats.org/officeDocument/2006/relationships/tags" Target="../tags/tag1952.xml"/><Relationship Id="rId219" Type="http://schemas.openxmlformats.org/officeDocument/2006/relationships/tags" Target="../tags/tag2149.xml"/><Relationship Id="rId218" Type="http://schemas.openxmlformats.org/officeDocument/2006/relationships/tags" Target="../tags/tag2148.xml"/><Relationship Id="rId217" Type="http://schemas.openxmlformats.org/officeDocument/2006/relationships/tags" Target="../tags/tag2147.xml"/><Relationship Id="rId216" Type="http://schemas.openxmlformats.org/officeDocument/2006/relationships/tags" Target="../tags/tag2146.xml"/><Relationship Id="rId215" Type="http://schemas.openxmlformats.org/officeDocument/2006/relationships/tags" Target="../tags/tag2145.xml"/><Relationship Id="rId214" Type="http://schemas.openxmlformats.org/officeDocument/2006/relationships/tags" Target="../tags/tag2144.xml"/><Relationship Id="rId213" Type="http://schemas.openxmlformats.org/officeDocument/2006/relationships/tags" Target="../tags/tag2143.xml"/><Relationship Id="rId212" Type="http://schemas.openxmlformats.org/officeDocument/2006/relationships/tags" Target="../tags/tag2142.xml"/><Relationship Id="rId211" Type="http://schemas.openxmlformats.org/officeDocument/2006/relationships/tags" Target="../tags/tag2141.xml"/><Relationship Id="rId210" Type="http://schemas.openxmlformats.org/officeDocument/2006/relationships/tags" Target="../tags/tag2140.xml"/><Relationship Id="rId21" Type="http://schemas.openxmlformats.org/officeDocument/2006/relationships/tags" Target="../tags/tag1951.xml"/><Relationship Id="rId209" Type="http://schemas.openxmlformats.org/officeDocument/2006/relationships/tags" Target="../tags/tag2139.xml"/><Relationship Id="rId208" Type="http://schemas.openxmlformats.org/officeDocument/2006/relationships/tags" Target="../tags/tag2138.xml"/><Relationship Id="rId207" Type="http://schemas.openxmlformats.org/officeDocument/2006/relationships/tags" Target="../tags/tag2137.xml"/><Relationship Id="rId206" Type="http://schemas.openxmlformats.org/officeDocument/2006/relationships/tags" Target="../tags/tag2136.xml"/><Relationship Id="rId205" Type="http://schemas.openxmlformats.org/officeDocument/2006/relationships/tags" Target="../tags/tag2135.xml"/><Relationship Id="rId204" Type="http://schemas.openxmlformats.org/officeDocument/2006/relationships/tags" Target="../tags/tag2134.xml"/><Relationship Id="rId203" Type="http://schemas.openxmlformats.org/officeDocument/2006/relationships/tags" Target="../tags/tag2133.xml"/><Relationship Id="rId202" Type="http://schemas.openxmlformats.org/officeDocument/2006/relationships/tags" Target="../tags/tag2132.xml"/><Relationship Id="rId201" Type="http://schemas.openxmlformats.org/officeDocument/2006/relationships/tags" Target="../tags/tag2131.xml"/><Relationship Id="rId200" Type="http://schemas.openxmlformats.org/officeDocument/2006/relationships/tags" Target="../tags/tag2130.xml"/><Relationship Id="rId20" Type="http://schemas.openxmlformats.org/officeDocument/2006/relationships/tags" Target="../tags/tag1950.xml"/><Relationship Id="rId2" Type="http://schemas.openxmlformats.org/officeDocument/2006/relationships/tags" Target="../tags/tag1932.xml"/><Relationship Id="rId199" Type="http://schemas.openxmlformats.org/officeDocument/2006/relationships/tags" Target="../tags/tag2129.xml"/><Relationship Id="rId198" Type="http://schemas.openxmlformats.org/officeDocument/2006/relationships/tags" Target="../tags/tag2128.xml"/><Relationship Id="rId197" Type="http://schemas.openxmlformats.org/officeDocument/2006/relationships/tags" Target="../tags/tag2127.xml"/><Relationship Id="rId196" Type="http://schemas.openxmlformats.org/officeDocument/2006/relationships/tags" Target="../tags/tag2126.xml"/><Relationship Id="rId195" Type="http://schemas.openxmlformats.org/officeDocument/2006/relationships/tags" Target="../tags/tag2125.xml"/><Relationship Id="rId194" Type="http://schemas.openxmlformats.org/officeDocument/2006/relationships/tags" Target="../tags/tag2124.xml"/><Relationship Id="rId193" Type="http://schemas.openxmlformats.org/officeDocument/2006/relationships/tags" Target="../tags/tag2123.xml"/><Relationship Id="rId192" Type="http://schemas.openxmlformats.org/officeDocument/2006/relationships/tags" Target="../tags/tag2122.xml"/><Relationship Id="rId191" Type="http://schemas.openxmlformats.org/officeDocument/2006/relationships/tags" Target="../tags/tag2121.xml"/><Relationship Id="rId190" Type="http://schemas.openxmlformats.org/officeDocument/2006/relationships/tags" Target="../tags/tag2120.xml"/><Relationship Id="rId19" Type="http://schemas.openxmlformats.org/officeDocument/2006/relationships/tags" Target="../tags/tag1949.xml"/><Relationship Id="rId189" Type="http://schemas.openxmlformats.org/officeDocument/2006/relationships/tags" Target="../tags/tag2119.xml"/><Relationship Id="rId188" Type="http://schemas.openxmlformats.org/officeDocument/2006/relationships/tags" Target="../tags/tag2118.xml"/><Relationship Id="rId187" Type="http://schemas.openxmlformats.org/officeDocument/2006/relationships/tags" Target="../tags/tag2117.xml"/><Relationship Id="rId186" Type="http://schemas.openxmlformats.org/officeDocument/2006/relationships/tags" Target="../tags/tag2116.xml"/><Relationship Id="rId185" Type="http://schemas.openxmlformats.org/officeDocument/2006/relationships/tags" Target="../tags/tag2115.xml"/><Relationship Id="rId184" Type="http://schemas.openxmlformats.org/officeDocument/2006/relationships/tags" Target="../tags/tag2114.xml"/><Relationship Id="rId183" Type="http://schemas.openxmlformats.org/officeDocument/2006/relationships/tags" Target="../tags/tag2113.xml"/><Relationship Id="rId182" Type="http://schemas.openxmlformats.org/officeDocument/2006/relationships/tags" Target="../tags/tag2112.xml"/><Relationship Id="rId181" Type="http://schemas.openxmlformats.org/officeDocument/2006/relationships/tags" Target="../tags/tag2111.xml"/><Relationship Id="rId180" Type="http://schemas.openxmlformats.org/officeDocument/2006/relationships/tags" Target="../tags/tag2110.xml"/><Relationship Id="rId18" Type="http://schemas.openxmlformats.org/officeDocument/2006/relationships/tags" Target="../tags/tag1948.xml"/><Relationship Id="rId179" Type="http://schemas.openxmlformats.org/officeDocument/2006/relationships/tags" Target="../tags/tag2109.xml"/><Relationship Id="rId178" Type="http://schemas.openxmlformats.org/officeDocument/2006/relationships/tags" Target="../tags/tag2108.xml"/><Relationship Id="rId177" Type="http://schemas.openxmlformats.org/officeDocument/2006/relationships/tags" Target="../tags/tag2107.xml"/><Relationship Id="rId176" Type="http://schemas.openxmlformats.org/officeDocument/2006/relationships/tags" Target="../tags/tag2106.xml"/><Relationship Id="rId175" Type="http://schemas.openxmlformats.org/officeDocument/2006/relationships/tags" Target="../tags/tag2105.xml"/><Relationship Id="rId174" Type="http://schemas.openxmlformats.org/officeDocument/2006/relationships/tags" Target="../tags/tag2104.xml"/><Relationship Id="rId173" Type="http://schemas.openxmlformats.org/officeDocument/2006/relationships/tags" Target="../tags/tag2103.xml"/><Relationship Id="rId172" Type="http://schemas.openxmlformats.org/officeDocument/2006/relationships/tags" Target="../tags/tag2102.xml"/><Relationship Id="rId171" Type="http://schemas.openxmlformats.org/officeDocument/2006/relationships/tags" Target="../tags/tag2101.xml"/><Relationship Id="rId170" Type="http://schemas.openxmlformats.org/officeDocument/2006/relationships/tags" Target="../tags/tag2100.xml"/><Relationship Id="rId17" Type="http://schemas.openxmlformats.org/officeDocument/2006/relationships/tags" Target="../tags/tag1947.xml"/><Relationship Id="rId169" Type="http://schemas.openxmlformats.org/officeDocument/2006/relationships/tags" Target="../tags/tag2099.xml"/><Relationship Id="rId168" Type="http://schemas.openxmlformats.org/officeDocument/2006/relationships/tags" Target="../tags/tag2098.xml"/><Relationship Id="rId167" Type="http://schemas.openxmlformats.org/officeDocument/2006/relationships/tags" Target="../tags/tag2097.xml"/><Relationship Id="rId166" Type="http://schemas.openxmlformats.org/officeDocument/2006/relationships/tags" Target="../tags/tag2096.xml"/><Relationship Id="rId165" Type="http://schemas.openxmlformats.org/officeDocument/2006/relationships/tags" Target="../tags/tag2095.xml"/><Relationship Id="rId164" Type="http://schemas.openxmlformats.org/officeDocument/2006/relationships/tags" Target="../tags/tag2094.xml"/><Relationship Id="rId163" Type="http://schemas.openxmlformats.org/officeDocument/2006/relationships/tags" Target="../tags/tag2093.xml"/><Relationship Id="rId162" Type="http://schemas.openxmlformats.org/officeDocument/2006/relationships/tags" Target="../tags/tag2092.xml"/><Relationship Id="rId161" Type="http://schemas.openxmlformats.org/officeDocument/2006/relationships/tags" Target="../tags/tag2091.xml"/><Relationship Id="rId160" Type="http://schemas.openxmlformats.org/officeDocument/2006/relationships/tags" Target="../tags/tag2090.xml"/><Relationship Id="rId16" Type="http://schemas.openxmlformats.org/officeDocument/2006/relationships/tags" Target="../tags/tag1946.xml"/><Relationship Id="rId159" Type="http://schemas.openxmlformats.org/officeDocument/2006/relationships/tags" Target="../tags/tag2089.xml"/><Relationship Id="rId158" Type="http://schemas.openxmlformats.org/officeDocument/2006/relationships/tags" Target="../tags/tag2088.xml"/><Relationship Id="rId157" Type="http://schemas.openxmlformats.org/officeDocument/2006/relationships/tags" Target="../tags/tag2087.xml"/><Relationship Id="rId156" Type="http://schemas.openxmlformats.org/officeDocument/2006/relationships/tags" Target="../tags/tag2086.xml"/><Relationship Id="rId155" Type="http://schemas.openxmlformats.org/officeDocument/2006/relationships/tags" Target="../tags/tag2085.xml"/><Relationship Id="rId154" Type="http://schemas.openxmlformats.org/officeDocument/2006/relationships/tags" Target="../tags/tag2084.xml"/><Relationship Id="rId153" Type="http://schemas.openxmlformats.org/officeDocument/2006/relationships/tags" Target="../tags/tag2083.xml"/><Relationship Id="rId152" Type="http://schemas.openxmlformats.org/officeDocument/2006/relationships/tags" Target="../tags/tag2082.xml"/><Relationship Id="rId151" Type="http://schemas.openxmlformats.org/officeDocument/2006/relationships/tags" Target="../tags/tag2081.xml"/><Relationship Id="rId150" Type="http://schemas.openxmlformats.org/officeDocument/2006/relationships/tags" Target="../tags/tag2080.xml"/><Relationship Id="rId15" Type="http://schemas.openxmlformats.org/officeDocument/2006/relationships/tags" Target="../tags/tag1945.xml"/><Relationship Id="rId149" Type="http://schemas.openxmlformats.org/officeDocument/2006/relationships/tags" Target="../tags/tag2079.xml"/><Relationship Id="rId148" Type="http://schemas.openxmlformats.org/officeDocument/2006/relationships/tags" Target="../tags/tag2078.xml"/><Relationship Id="rId147" Type="http://schemas.openxmlformats.org/officeDocument/2006/relationships/tags" Target="../tags/tag2077.xml"/><Relationship Id="rId146" Type="http://schemas.openxmlformats.org/officeDocument/2006/relationships/tags" Target="../tags/tag2076.xml"/><Relationship Id="rId145" Type="http://schemas.openxmlformats.org/officeDocument/2006/relationships/tags" Target="../tags/tag2075.xml"/><Relationship Id="rId144" Type="http://schemas.openxmlformats.org/officeDocument/2006/relationships/tags" Target="../tags/tag2074.xml"/><Relationship Id="rId143" Type="http://schemas.openxmlformats.org/officeDocument/2006/relationships/tags" Target="../tags/tag2073.xml"/><Relationship Id="rId142" Type="http://schemas.openxmlformats.org/officeDocument/2006/relationships/tags" Target="../tags/tag2072.xml"/><Relationship Id="rId141" Type="http://schemas.openxmlformats.org/officeDocument/2006/relationships/tags" Target="../tags/tag2071.xml"/><Relationship Id="rId140" Type="http://schemas.openxmlformats.org/officeDocument/2006/relationships/tags" Target="../tags/tag2070.xml"/><Relationship Id="rId14" Type="http://schemas.openxmlformats.org/officeDocument/2006/relationships/tags" Target="../tags/tag1944.xml"/><Relationship Id="rId139" Type="http://schemas.openxmlformats.org/officeDocument/2006/relationships/tags" Target="../tags/tag2069.xml"/><Relationship Id="rId138" Type="http://schemas.openxmlformats.org/officeDocument/2006/relationships/tags" Target="../tags/tag2068.xml"/><Relationship Id="rId137" Type="http://schemas.openxmlformats.org/officeDocument/2006/relationships/tags" Target="../tags/tag2067.xml"/><Relationship Id="rId136" Type="http://schemas.openxmlformats.org/officeDocument/2006/relationships/tags" Target="../tags/tag2066.xml"/><Relationship Id="rId135" Type="http://schemas.openxmlformats.org/officeDocument/2006/relationships/tags" Target="../tags/tag2065.xml"/><Relationship Id="rId134" Type="http://schemas.openxmlformats.org/officeDocument/2006/relationships/tags" Target="../tags/tag2064.xml"/><Relationship Id="rId133" Type="http://schemas.openxmlformats.org/officeDocument/2006/relationships/tags" Target="../tags/tag2063.xml"/><Relationship Id="rId132" Type="http://schemas.openxmlformats.org/officeDocument/2006/relationships/tags" Target="../tags/tag2062.xml"/><Relationship Id="rId131" Type="http://schemas.openxmlformats.org/officeDocument/2006/relationships/tags" Target="../tags/tag2061.xml"/><Relationship Id="rId130" Type="http://schemas.openxmlformats.org/officeDocument/2006/relationships/tags" Target="../tags/tag2060.xml"/><Relationship Id="rId13" Type="http://schemas.openxmlformats.org/officeDocument/2006/relationships/tags" Target="../tags/tag1943.xml"/><Relationship Id="rId129" Type="http://schemas.openxmlformats.org/officeDocument/2006/relationships/tags" Target="../tags/tag2059.xml"/><Relationship Id="rId128" Type="http://schemas.openxmlformats.org/officeDocument/2006/relationships/tags" Target="../tags/tag2058.xml"/><Relationship Id="rId127" Type="http://schemas.openxmlformats.org/officeDocument/2006/relationships/tags" Target="../tags/tag2057.xml"/><Relationship Id="rId126" Type="http://schemas.openxmlformats.org/officeDocument/2006/relationships/tags" Target="../tags/tag2056.xml"/><Relationship Id="rId125" Type="http://schemas.openxmlformats.org/officeDocument/2006/relationships/tags" Target="../tags/tag2055.xml"/><Relationship Id="rId124" Type="http://schemas.openxmlformats.org/officeDocument/2006/relationships/tags" Target="../tags/tag2054.xml"/><Relationship Id="rId123" Type="http://schemas.openxmlformats.org/officeDocument/2006/relationships/tags" Target="../tags/tag2053.xml"/><Relationship Id="rId122" Type="http://schemas.openxmlformats.org/officeDocument/2006/relationships/tags" Target="../tags/tag2052.xml"/><Relationship Id="rId121" Type="http://schemas.openxmlformats.org/officeDocument/2006/relationships/tags" Target="../tags/tag2051.xml"/><Relationship Id="rId120" Type="http://schemas.openxmlformats.org/officeDocument/2006/relationships/tags" Target="../tags/tag2050.xml"/><Relationship Id="rId12" Type="http://schemas.openxmlformats.org/officeDocument/2006/relationships/tags" Target="../tags/tag1942.xml"/><Relationship Id="rId119" Type="http://schemas.openxmlformats.org/officeDocument/2006/relationships/tags" Target="../tags/tag2049.xml"/><Relationship Id="rId118" Type="http://schemas.openxmlformats.org/officeDocument/2006/relationships/tags" Target="../tags/tag2048.xml"/><Relationship Id="rId117" Type="http://schemas.openxmlformats.org/officeDocument/2006/relationships/tags" Target="../tags/tag2047.xml"/><Relationship Id="rId116" Type="http://schemas.openxmlformats.org/officeDocument/2006/relationships/tags" Target="../tags/tag2046.xml"/><Relationship Id="rId115" Type="http://schemas.openxmlformats.org/officeDocument/2006/relationships/tags" Target="../tags/tag2045.xml"/><Relationship Id="rId114" Type="http://schemas.openxmlformats.org/officeDocument/2006/relationships/tags" Target="../tags/tag2044.xml"/><Relationship Id="rId113" Type="http://schemas.openxmlformats.org/officeDocument/2006/relationships/tags" Target="../tags/tag2043.xml"/><Relationship Id="rId112" Type="http://schemas.openxmlformats.org/officeDocument/2006/relationships/tags" Target="../tags/tag2042.xml"/><Relationship Id="rId111" Type="http://schemas.openxmlformats.org/officeDocument/2006/relationships/tags" Target="../tags/tag2041.xml"/><Relationship Id="rId110" Type="http://schemas.openxmlformats.org/officeDocument/2006/relationships/tags" Target="../tags/tag2040.xml"/><Relationship Id="rId11" Type="http://schemas.openxmlformats.org/officeDocument/2006/relationships/tags" Target="../tags/tag1941.xml"/><Relationship Id="rId109" Type="http://schemas.openxmlformats.org/officeDocument/2006/relationships/tags" Target="../tags/tag2039.xml"/><Relationship Id="rId108" Type="http://schemas.openxmlformats.org/officeDocument/2006/relationships/tags" Target="../tags/tag2038.xml"/><Relationship Id="rId107" Type="http://schemas.openxmlformats.org/officeDocument/2006/relationships/tags" Target="../tags/tag2037.xml"/><Relationship Id="rId106" Type="http://schemas.openxmlformats.org/officeDocument/2006/relationships/tags" Target="../tags/tag2036.xml"/><Relationship Id="rId105" Type="http://schemas.openxmlformats.org/officeDocument/2006/relationships/tags" Target="../tags/tag2035.xml"/><Relationship Id="rId104" Type="http://schemas.openxmlformats.org/officeDocument/2006/relationships/tags" Target="../tags/tag2034.xml"/><Relationship Id="rId103" Type="http://schemas.openxmlformats.org/officeDocument/2006/relationships/tags" Target="../tags/tag2033.xml"/><Relationship Id="rId102" Type="http://schemas.openxmlformats.org/officeDocument/2006/relationships/tags" Target="../tags/tag2032.xml"/><Relationship Id="rId101" Type="http://schemas.openxmlformats.org/officeDocument/2006/relationships/tags" Target="../tags/tag2031.xml"/><Relationship Id="rId100" Type="http://schemas.openxmlformats.org/officeDocument/2006/relationships/tags" Target="../tags/tag2030.xml"/><Relationship Id="rId10" Type="http://schemas.openxmlformats.org/officeDocument/2006/relationships/tags" Target="../tags/tag194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5772151" y="679450"/>
            <a:ext cx="6069013" cy="5570538"/>
            <a:chOff x="5772151" y="679450"/>
            <a:chExt cx="6069013" cy="5570538"/>
          </a:xfrm>
        </p:grpSpPr>
        <p:sp>
          <p:nvSpPr>
            <p:cNvPr id="8" name="Oval 955"/>
            <p:cNvSpPr>
              <a:spLocks noChangeArrowheads="1"/>
            </p:cNvSpPr>
            <p:nvPr>
              <p:custDataLst>
                <p:tags r:id="rId3"/>
              </p:custDataLst>
            </p:nvPr>
          </p:nvSpPr>
          <p:spPr bwMode="auto">
            <a:xfrm>
              <a:off x="601662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56"/>
            <p:cNvSpPr>
              <a:spLocks noChangeArrowheads="1"/>
            </p:cNvSpPr>
            <p:nvPr>
              <p:custDataLst>
                <p:tags r:id="rId4"/>
              </p:custDataLst>
            </p:nvPr>
          </p:nvSpPr>
          <p:spPr bwMode="auto">
            <a:xfrm>
              <a:off x="1153477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957"/>
            <p:cNvSpPr>
              <a:spLocks noChangeArrowheads="1"/>
            </p:cNvSpPr>
            <p:nvPr>
              <p:custDataLst>
                <p:tags r:id="rId5"/>
              </p:custDataLst>
            </p:nvPr>
          </p:nvSpPr>
          <p:spPr bwMode="auto">
            <a:xfrm>
              <a:off x="601662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Oval 958"/>
            <p:cNvSpPr>
              <a:spLocks noChangeArrowheads="1"/>
            </p:cNvSpPr>
            <p:nvPr>
              <p:custDataLst>
                <p:tags r:id="rId6"/>
              </p:custDataLst>
            </p:nvPr>
          </p:nvSpPr>
          <p:spPr bwMode="auto">
            <a:xfrm>
              <a:off x="601662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959"/>
            <p:cNvSpPr>
              <a:spLocks noChangeArrowheads="1"/>
            </p:cNvSpPr>
            <p:nvPr>
              <p:custDataLst>
                <p:tags r:id="rId7"/>
              </p:custDataLst>
            </p:nvPr>
          </p:nvSpPr>
          <p:spPr bwMode="auto">
            <a:xfrm>
              <a:off x="6483351"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960"/>
            <p:cNvSpPr>
              <a:spLocks noChangeArrowheads="1"/>
            </p:cNvSpPr>
            <p:nvPr>
              <p:custDataLst>
                <p:tags r:id="rId8"/>
              </p:custDataLst>
            </p:nvPr>
          </p:nvSpPr>
          <p:spPr bwMode="auto">
            <a:xfrm>
              <a:off x="6935789"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961"/>
            <p:cNvSpPr>
              <a:spLocks noChangeArrowheads="1"/>
            </p:cNvSpPr>
            <p:nvPr>
              <p:custDataLst>
                <p:tags r:id="rId9"/>
              </p:custDataLst>
            </p:nvPr>
          </p:nvSpPr>
          <p:spPr bwMode="auto">
            <a:xfrm>
              <a:off x="10615614"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962"/>
            <p:cNvSpPr>
              <a:spLocks noChangeArrowheads="1"/>
            </p:cNvSpPr>
            <p:nvPr>
              <p:custDataLst>
                <p:tags r:id="rId10"/>
              </p:custDataLst>
            </p:nvPr>
          </p:nvSpPr>
          <p:spPr bwMode="auto">
            <a:xfrm>
              <a:off x="11082339"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963"/>
            <p:cNvSpPr>
              <a:spLocks noChangeArrowheads="1"/>
            </p:cNvSpPr>
            <p:nvPr>
              <p:custDataLst>
                <p:tags r:id="rId11"/>
              </p:custDataLst>
            </p:nvPr>
          </p:nvSpPr>
          <p:spPr bwMode="auto">
            <a:xfrm>
              <a:off x="648335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964"/>
            <p:cNvSpPr>
              <a:spLocks noChangeArrowheads="1"/>
            </p:cNvSpPr>
            <p:nvPr>
              <p:custDataLst>
                <p:tags r:id="rId12"/>
              </p:custDataLst>
            </p:nvPr>
          </p:nvSpPr>
          <p:spPr bwMode="auto">
            <a:xfrm>
              <a:off x="740410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965"/>
            <p:cNvSpPr>
              <a:spLocks noChangeArrowheads="1"/>
            </p:cNvSpPr>
            <p:nvPr>
              <p:custDataLst>
                <p:tags r:id="rId13"/>
              </p:custDataLst>
            </p:nvPr>
          </p:nvSpPr>
          <p:spPr bwMode="auto">
            <a:xfrm>
              <a:off x="10163176"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966"/>
            <p:cNvSpPr>
              <a:spLocks noChangeArrowheads="1"/>
            </p:cNvSpPr>
            <p:nvPr>
              <p:custDataLst>
                <p:tags r:id="rId14"/>
              </p:custDataLst>
            </p:nvPr>
          </p:nvSpPr>
          <p:spPr bwMode="auto">
            <a:xfrm>
              <a:off x="11082339"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967"/>
            <p:cNvSpPr>
              <a:spLocks noChangeArrowheads="1"/>
            </p:cNvSpPr>
            <p:nvPr>
              <p:custDataLst>
                <p:tags r:id="rId15"/>
              </p:custDataLst>
            </p:nvPr>
          </p:nvSpPr>
          <p:spPr bwMode="auto">
            <a:xfrm>
              <a:off x="1153477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968"/>
            <p:cNvSpPr>
              <a:spLocks noChangeArrowheads="1"/>
            </p:cNvSpPr>
            <p:nvPr>
              <p:custDataLst>
                <p:tags r:id="rId16"/>
              </p:custDataLst>
            </p:nvPr>
          </p:nvSpPr>
          <p:spPr bwMode="auto">
            <a:xfrm>
              <a:off x="1153477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69"/>
            <p:cNvSpPr>
              <a:spLocks noEditPoints="1"/>
            </p:cNvSpPr>
            <p:nvPr>
              <p:custDataLst>
                <p:tags r:id="rId17"/>
              </p:custDataLst>
            </p:nvPr>
          </p:nvSpPr>
          <p:spPr bwMode="auto">
            <a:xfrm>
              <a:off x="6002339" y="1276350"/>
              <a:ext cx="5602288" cy="3779838"/>
            </a:xfrm>
            <a:custGeom>
              <a:avLst/>
              <a:gdLst>
                <a:gd name="T0" fmla="*/ 62 w 3530"/>
                <a:gd name="T1" fmla="*/ 2233 h 2381"/>
                <a:gd name="T2" fmla="*/ 67 w 3530"/>
                <a:gd name="T3" fmla="*/ 2233 h 2381"/>
                <a:gd name="T4" fmla="*/ 173 w 3530"/>
                <a:gd name="T5" fmla="*/ 2233 h 2381"/>
                <a:gd name="T6" fmla="*/ 176 w 3530"/>
                <a:gd name="T7" fmla="*/ 2377 h 2381"/>
                <a:gd name="T8" fmla="*/ 28 w 3530"/>
                <a:gd name="T9" fmla="*/ 2042 h 2381"/>
                <a:gd name="T10" fmla="*/ 23 w 3530"/>
                <a:gd name="T11" fmla="*/ 2050 h 2381"/>
                <a:gd name="T12" fmla="*/ 47 w 3530"/>
                <a:gd name="T13" fmla="*/ 1881 h 2381"/>
                <a:gd name="T14" fmla="*/ 8 w 3530"/>
                <a:gd name="T15" fmla="*/ 1937 h 2381"/>
                <a:gd name="T16" fmla="*/ 28 w 3530"/>
                <a:gd name="T17" fmla="*/ 1775 h 2381"/>
                <a:gd name="T18" fmla="*/ 28 w 3530"/>
                <a:gd name="T19" fmla="*/ 1737 h 2381"/>
                <a:gd name="T20" fmla="*/ 28 w 3530"/>
                <a:gd name="T21" fmla="*/ 1775 h 2381"/>
                <a:gd name="T22" fmla="*/ 303 w 3530"/>
                <a:gd name="T23" fmla="*/ 1048 h 2381"/>
                <a:gd name="T24" fmla="*/ 341 w 3530"/>
                <a:gd name="T25" fmla="*/ 1048 h 2381"/>
                <a:gd name="T26" fmla="*/ 3220 w 3530"/>
                <a:gd name="T27" fmla="*/ 1067 h 2381"/>
                <a:gd name="T28" fmla="*/ 3220 w 3530"/>
                <a:gd name="T29" fmla="*/ 1029 h 2381"/>
                <a:gd name="T30" fmla="*/ 3220 w 3530"/>
                <a:gd name="T31" fmla="*/ 1067 h 2381"/>
                <a:gd name="T32" fmla="*/ 1462 w 3530"/>
                <a:gd name="T33" fmla="*/ 80 h 2381"/>
                <a:gd name="T34" fmla="*/ 1500 w 3530"/>
                <a:gd name="T35" fmla="*/ 80 h 2381"/>
                <a:gd name="T36" fmla="*/ 2061 w 3530"/>
                <a:gd name="T37" fmla="*/ 99 h 2381"/>
                <a:gd name="T38" fmla="*/ 2061 w 3530"/>
                <a:gd name="T39" fmla="*/ 60 h 2381"/>
                <a:gd name="T40" fmla="*/ 2061 w 3530"/>
                <a:gd name="T41" fmla="*/ 99 h 2381"/>
                <a:gd name="T42" fmla="*/ 0 w 3530"/>
                <a:gd name="T43" fmla="*/ 1767 h 2381"/>
                <a:gd name="T44" fmla="*/ 120 w 3530"/>
                <a:gd name="T45" fmla="*/ 1669 h 2381"/>
                <a:gd name="T46" fmla="*/ 203 w 3530"/>
                <a:gd name="T47" fmla="*/ 1734 h 2381"/>
                <a:gd name="T48" fmla="*/ 126 w 3530"/>
                <a:gd name="T49" fmla="*/ 1674 h 2381"/>
                <a:gd name="T50" fmla="*/ 244 w 3530"/>
                <a:gd name="T51" fmla="*/ 1466 h 2381"/>
                <a:gd name="T52" fmla="*/ 300 w 3530"/>
                <a:gd name="T53" fmla="*/ 1285 h 2381"/>
                <a:gd name="T54" fmla="*/ 588 w 3530"/>
                <a:gd name="T55" fmla="*/ 787 h 2381"/>
                <a:gd name="T56" fmla="*/ 618 w 3530"/>
                <a:gd name="T57" fmla="*/ 771 h 2381"/>
                <a:gd name="T58" fmla="*/ 1168 w 3530"/>
                <a:gd name="T59" fmla="*/ 368 h 2381"/>
                <a:gd name="T60" fmla="*/ 1206 w 3530"/>
                <a:gd name="T61" fmla="*/ 368 h 2381"/>
                <a:gd name="T62" fmla="*/ 1767 w 3530"/>
                <a:gd name="T63" fmla="*/ 270 h 2381"/>
                <a:gd name="T64" fmla="*/ 2327 w 3530"/>
                <a:gd name="T65" fmla="*/ 368 h 2381"/>
                <a:gd name="T66" fmla="*/ 2365 w 3530"/>
                <a:gd name="T67" fmla="*/ 368 h 2381"/>
                <a:gd name="T68" fmla="*/ 2915 w 3530"/>
                <a:gd name="T69" fmla="*/ 771 h 2381"/>
                <a:gd name="T70" fmla="*/ 2945 w 3530"/>
                <a:gd name="T71" fmla="*/ 787 h 2381"/>
                <a:gd name="T72" fmla="*/ 3274 w 3530"/>
                <a:gd name="T73" fmla="*/ 1410 h 2381"/>
                <a:gd name="T74" fmla="*/ 3323 w 3530"/>
                <a:gd name="T75" fmla="*/ 1559 h 2381"/>
                <a:gd name="T76" fmla="*/ 3530 w 3530"/>
                <a:gd name="T77" fmla="*/ 1664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30" h="2381">
                  <a:moveTo>
                    <a:pt x="67" y="2233"/>
                  </a:moveTo>
                  <a:cubicBezTo>
                    <a:pt x="62" y="2233"/>
                    <a:pt x="62" y="2233"/>
                    <a:pt x="62" y="2233"/>
                  </a:cubicBezTo>
                  <a:cubicBezTo>
                    <a:pt x="64" y="2239"/>
                    <a:pt x="66" y="2245"/>
                    <a:pt x="67" y="2251"/>
                  </a:cubicBezTo>
                  <a:cubicBezTo>
                    <a:pt x="67" y="2233"/>
                    <a:pt x="67" y="2233"/>
                    <a:pt x="67" y="2233"/>
                  </a:cubicBezTo>
                  <a:moveTo>
                    <a:pt x="176" y="2233"/>
                  </a:moveTo>
                  <a:cubicBezTo>
                    <a:pt x="173" y="2233"/>
                    <a:pt x="173" y="2233"/>
                    <a:pt x="173" y="2233"/>
                  </a:cubicBezTo>
                  <a:cubicBezTo>
                    <a:pt x="173" y="2381"/>
                    <a:pt x="173" y="2381"/>
                    <a:pt x="173" y="2381"/>
                  </a:cubicBezTo>
                  <a:cubicBezTo>
                    <a:pt x="176" y="2377"/>
                    <a:pt x="176" y="2377"/>
                    <a:pt x="176" y="2377"/>
                  </a:cubicBezTo>
                  <a:cubicBezTo>
                    <a:pt x="176" y="2233"/>
                    <a:pt x="176" y="2233"/>
                    <a:pt x="176" y="2233"/>
                  </a:cubicBezTo>
                  <a:moveTo>
                    <a:pt x="28" y="2042"/>
                  </a:moveTo>
                  <a:cubicBezTo>
                    <a:pt x="22" y="2042"/>
                    <a:pt x="22" y="2042"/>
                    <a:pt x="22" y="2042"/>
                  </a:cubicBezTo>
                  <a:cubicBezTo>
                    <a:pt x="22" y="2045"/>
                    <a:pt x="22" y="2047"/>
                    <a:pt x="23" y="2050"/>
                  </a:cubicBezTo>
                  <a:cubicBezTo>
                    <a:pt x="28" y="2042"/>
                    <a:pt x="28" y="2042"/>
                    <a:pt x="28" y="2042"/>
                  </a:cubicBezTo>
                  <a:moveTo>
                    <a:pt x="47" y="1881"/>
                  </a:moveTo>
                  <a:cubicBezTo>
                    <a:pt x="4" y="1881"/>
                    <a:pt x="4" y="1881"/>
                    <a:pt x="4" y="1881"/>
                  </a:cubicBezTo>
                  <a:cubicBezTo>
                    <a:pt x="5" y="1900"/>
                    <a:pt x="7" y="1918"/>
                    <a:pt x="8" y="1937"/>
                  </a:cubicBezTo>
                  <a:cubicBezTo>
                    <a:pt x="47" y="1881"/>
                    <a:pt x="47" y="1881"/>
                    <a:pt x="47" y="1881"/>
                  </a:cubicBezTo>
                  <a:moveTo>
                    <a:pt x="28" y="1775"/>
                  </a:moveTo>
                  <a:cubicBezTo>
                    <a:pt x="17" y="1775"/>
                    <a:pt x="9" y="1766"/>
                    <a:pt x="9" y="1756"/>
                  </a:cubicBezTo>
                  <a:cubicBezTo>
                    <a:pt x="9" y="1745"/>
                    <a:pt x="17" y="1737"/>
                    <a:pt x="28" y="1737"/>
                  </a:cubicBezTo>
                  <a:cubicBezTo>
                    <a:pt x="38" y="1737"/>
                    <a:pt x="47" y="1745"/>
                    <a:pt x="47" y="1756"/>
                  </a:cubicBezTo>
                  <a:cubicBezTo>
                    <a:pt x="47" y="1766"/>
                    <a:pt x="38" y="1775"/>
                    <a:pt x="28" y="1775"/>
                  </a:cubicBezTo>
                  <a:moveTo>
                    <a:pt x="322" y="1067"/>
                  </a:moveTo>
                  <a:cubicBezTo>
                    <a:pt x="312" y="1067"/>
                    <a:pt x="303" y="1059"/>
                    <a:pt x="303" y="1048"/>
                  </a:cubicBezTo>
                  <a:cubicBezTo>
                    <a:pt x="303" y="1038"/>
                    <a:pt x="312" y="1029"/>
                    <a:pt x="322" y="1029"/>
                  </a:cubicBezTo>
                  <a:cubicBezTo>
                    <a:pt x="333" y="1029"/>
                    <a:pt x="341" y="1038"/>
                    <a:pt x="341" y="1048"/>
                  </a:cubicBezTo>
                  <a:cubicBezTo>
                    <a:pt x="341" y="1059"/>
                    <a:pt x="333" y="1067"/>
                    <a:pt x="322" y="1067"/>
                  </a:cubicBezTo>
                  <a:moveTo>
                    <a:pt x="3220" y="1067"/>
                  </a:moveTo>
                  <a:cubicBezTo>
                    <a:pt x="3210" y="1067"/>
                    <a:pt x="3201" y="1059"/>
                    <a:pt x="3201" y="1048"/>
                  </a:cubicBezTo>
                  <a:cubicBezTo>
                    <a:pt x="3201" y="1038"/>
                    <a:pt x="3210" y="1029"/>
                    <a:pt x="3220" y="1029"/>
                  </a:cubicBezTo>
                  <a:cubicBezTo>
                    <a:pt x="3231" y="1029"/>
                    <a:pt x="3239" y="1038"/>
                    <a:pt x="3239" y="1048"/>
                  </a:cubicBezTo>
                  <a:cubicBezTo>
                    <a:pt x="3239" y="1059"/>
                    <a:pt x="3231" y="1067"/>
                    <a:pt x="3220" y="1067"/>
                  </a:cubicBezTo>
                  <a:moveTo>
                    <a:pt x="1481" y="99"/>
                  </a:moveTo>
                  <a:cubicBezTo>
                    <a:pt x="1471" y="99"/>
                    <a:pt x="1462" y="90"/>
                    <a:pt x="1462" y="80"/>
                  </a:cubicBezTo>
                  <a:cubicBezTo>
                    <a:pt x="1462" y="69"/>
                    <a:pt x="1471" y="60"/>
                    <a:pt x="1481" y="60"/>
                  </a:cubicBezTo>
                  <a:cubicBezTo>
                    <a:pt x="1492" y="60"/>
                    <a:pt x="1500" y="69"/>
                    <a:pt x="1500" y="80"/>
                  </a:cubicBezTo>
                  <a:cubicBezTo>
                    <a:pt x="1500" y="90"/>
                    <a:pt x="1492" y="99"/>
                    <a:pt x="1481" y="99"/>
                  </a:cubicBezTo>
                  <a:moveTo>
                    <a:pt x="2061" y="99"/>
                  </a:moveTo>
                  <a:cubicBezTo>
                    <a:pt x="2050" y="99"/>
                    <a:pt x="2042" y="90"/>
                    <a:pt x="2042" y="80"/>
                  </a:cubicBezTo>
                  <a:cubicBezTo>
                    <a:pt x="2042" y="69"/>
                    <a:pt x="2050" y="60"/>
                    <a:pt x="2061" y="60"/>
                  </a:cubicBezTo>
                  <a:cubicBezTo>
                    <a:pt x="2071" y="60"/>
                    <a:pt x="2080" y="69"/>
                    <a:pt x="2080" y="80"/>
                  </a:cubicBezTo>
                  <a:cubicBezTo>
                    <a:pt x="2080" y="90"/>
                    <a:pt x="2071" y="99"/>
                    <a:pt x="2061" y="99"/>
                  </a:cubicBezTo>
                  <a:moveTo>
                    <a:pt x="1767" y="0"/>
                  </a:moveTo>
                  <a:cubicBezTo>
                    <a:pt x="791" y="0"/>
                    <a:pt x="0" y="791"/>
                    <a:pt x="0" y="1767"/>
                  </a:cubicBezTo>
                  <a:cubicBezTo>
                    <a:pt x="0" y="1791"/>
                    <a:pt x="1" y="1816"/>
                    <a:pt x="2" y="1841"/>
                  </a:cubicBezTo>
                  <a:cubicBezTo>
                    <a:pt x="120" y="1669"/>
                    <a:pt x="120" y="1669"/>
                    <a:pt x="120" y="1669"/>
                  </a:cubicBezTo>
                  <a:cubicBezTo>
                    <a:pt x="184" y="1762"/>
                    <a:pt x="184" y="1762"/>
                    <a:pt x="184" y="1762"/>
                  </a:cubicBezTo>
                  <a:cubicBezTo>
                    <a:pt x="203" y="1734"/>
                    <a:pt x="203" y="1734"/>
                    <a:pt x="203" y="1734"/>
                  </a:cubicBezTo>
                  <a:cubicBezTo>
                    <a:pt x="205" y="1714"/>
                    <a:pt x="206" y="1694"/>
                    <a:pt x="208" y="1674"/>
                  </a:cubicBezTo>
                  <a:cubicBezTo>
                    <a:pt x="126" y="1674"/>
                    <a:pt x="126" y="1674"/>
                    <a:pt x="126" y="1674"/>
                  </a:cubicBezTo>
                  <a:cubicBezTo>
                    <a:pt x="232" y="1520"/>
                    <a:pt x="232" y="1520"/>
                    <a:pt x="232" y="1520"/>
                  </a:cubicBezTo>
                  <a:cubicBezTo>
                    <a:pt x="236" y="1502"/>
                    <a:pt x="240" y="1484"/>
                    <a:pt x="244" y="1466"/>
                  </a:cubicBezTo>
                  <a:cubicBezTo>
                    <a:pt x="175" y="1466"/>
                    <a:pt x="175" y="1466"/>
                    <a:pt x="175" y="1466"/>
                  </a:cubicBezTo>
                  <a:cubicBezTo>
                    <a:pt x="300" y="1285"/>
                    <a:pt x="300" y="1285"/>
                    <a:pt x="300" y="1285"/>
                  </a:cubicBezTo>
                  <a:cubicBezTo>
                    <a:pt x="368" y="1105"/>
                    <a:pt x="468" y="941"/>
                    <a:pt x="593" y="799"/>
                  </a:cubicBezTo>
                  <a:cubicBezTo>
                    <a:pt x="590" y="796"/>
                    <a:pt x="588" y="792"/>
                    <a:pt x="588" y="787"/>
                  </a:cubicBezTo>
                  <a:cubicBezTo>
                    <a:pt x="588" y="776"/>
                    <a:pt x="597" y="768"/>
                    <a:pt x="607" y="768"/>
                  </a:cubicBezTo>
                  <a:cubicBezTo>
                    <a:pt x="612" y="768"/>
                    <a:pt x="615" y="769"/>
                    <a:pt x="618" y="771"/>
                  </a:cubicBezTo>
                  <a:cubicBezTo>
                    <a:pt x="773" y="604"/>
                    <a:pt x="964" y="471"/>
                    <a:pt x="1178" y="385"/>
                  </a:cubicBezTo>
                  <a:cubicBezTo>
                    <a:pt x="1172" y="381"/>
                    <a:pt x="1168" y="375"/>
                    <a:pt x="1168" y="368"/>
                  </a:cubicBezTo>
                  <a:cubicBezTo>
                    <a:pt x="1168" y="357"/>
                    <a:pt x="1177" y="349"/>
                    <a:pt x="1187" y="349"/>
                  </a:cubicBezTo>
                  <a:cubicBezTo>
                    <a:pt x="1198" y="349"/>
                    <a:pt x="1206" y="357"/>
                    <a:pt x="1206" y="368"/>
                  </a:cubicBezTo>
                  <a:cubicBezTo>
                    <a:pt x="1206" y="370"/>
                    <a:pt x="1206" y="372"/>
                    <a:pt x="1205" y="374"/>
                  </a:cubicBezTo>
                  <a:cubicBezTo>
                    <a:pt x="1379" y="307"/>
                    <a:pt x="1569" y="270"/>
                    <a:pt x="1767" y="270"/>
                  </a:cubicBezTo>
                  <a:cubicBezTo>
                    <a:pt x="1965" y="270"/>
                    <a:pt x="2154" y="307"/>
                    <a:pt x="2328" y="374"/>
                  </a:cubicBezTo>
                  <a:cubicBezTo>
                    <a:pt x="2328" y="372"/>
                    <a:pt x="2327" y="370"/>
                    <a:pt x="2327" y="368"/>
                  </a:cubicBezTo>
                  <a:cubicBezTo>
                    <a:pt x="2327" y="357"/>
                    <a:pt x="2336" y="349"/>
                    <a:pt x="2346" y="349"/>
                  </a:cubicBezTo>
                  <a:cubicBezTo>
                    <a:pt x="2357" y="349"/>
                    <a:pt x="2365" y="357"/>
                    <a:pt x="2365" y="368"/>
                  </a:cubicBezTo>
                  <a:cubicBezTo>
                    <a:pt x="2365" y="375"/>
                    <a:pt x="2361" y="381"/>
                    <a:pt x="2355" y="385"/>
                  </a:cubicBezTo>
                  <a:cubicBezTo>
                    <a:pt x="2569" y="471"/>
                    <a:pt x="2760" y="604"/>
                    <a:pt x="2915" y="771"/>
                  </a:cubicBezTo>
                  <a:cubicBezTo>
                    <a:pt x="2918" y="769"/>
                    <a:pt x="2922" y="768"/>
                    <a:pt x="2926" y="768"/>
                  </a:cubicBezTo>
                  <a:cubicBezTo>
                    <a:pt x="2936" y="768"/>
                    <a:pt x="2945" y="776"/>
                    <a:pt x="2945" y="787"/>
                  </a:cubicBezTo>
                  <a:cubicBezTo>
                    <a:pt x="2945" y="792"/>
                    <a:pt x="2943" y="796"/>
                    <a:pt x="2940" y="799"/>
                  </a:cubicBezTo>
                  <a:cubicBezTo>
                    <a:pt x="3094" y="973"/>
                    <a:pt x="3210" y="1181"/>
                    <a:pt x="3274" y="1410"/>
                  </a:cubicBezTo>
                  <a:cubicBezTo>
                    <a:pt x="3323" y="1410"/>
                    <a:pt x="3323" y="1410"/>
                    <a:pt x="3323" y="1410"/>
                  </a:cubicBezTo>
                  <a:cubicBezTo>
                    <a:pt x="3323" y="1559"/>
                    <a:pt x="3323" y="1559"/>
                    <a:pt x="3323" y="1559"/>
                  </a:cubicBezTo>
                  <a:cubicBezTo>
                    <a:pt x="3390" y="1462"/>
                    <a:pt x="3390" y="1462"/>
                    <a:pt x="3390" y="1462"/>
                  </a:cubicBezTo>
                  <a:cubicBezTo>
                    <a:pt x="3530" y="1664"/>
                    <a:pt x="3530" y="1664"/>
                    <a:pt x="3530" y="1664"/>
                  </a:cubicBezTo>
                  <a:cubicBezTo>
                    <a:pt x="3477" y="736"/>
                    <a:pt x="2708" y="0"/>
                    <a:pt x="1767"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970"/>
            <p:cNvSpPr>
              <a:spLocks noChangeArrowheads="1"/>
            </p:cNvSpPr>
            <p:nvPr>
              <p:custDataLst>
                <p:tags r:id="rId18"/>
              </p:custDataLst>
            </p:nvPr>
          </p:nvSpPr>
          <p:spPr bwMode="auto">
            <a:xfrm>
              <a:off x="6016626" y="403383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Oval 971"/>
            <p:cNvSpPr>
              <a:spLocks noChangeArrowheads="1"/>
            </p:cNvSpPr>
            <p:nvPr>
              <p:custDataLst>
                <p:tags r:id="rId19"/>
              </p:custDataLst>
            </p:nvPr>
          </p:nvSpPr>
          <p:spPr bwMode="auto">
            <a:xfrm>
              <a:off x="6483351"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972"/>
            <p:cNvSpPr>
              <a:spLocks noChangeArrowheads="1"/>
            </p:cNvSpPr>
            <p:nvPr>
              <p:custDataLst>
                <p:tags r:id="rId20"/>
              </p:custDataLst>
            </p:nvPr>
          </p:nvSpPr>
          <p:spPr bwMode="auto">
            <a:xfrm>
              <a:off x="11082339"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73"/>
            <p:cNvSpPr/>
            <p:nvPr>
              <p:custDataLst>
                <p:tags r:id="rId21"/>
              </p:custDataLst>
            </p:nvPr>
          </p:nvSpPr>
          <p:spPr bwMode="auto">
            <a:xfrm>
              <a:off x="6935789" y="2495550"/>
              <a:ext cx="47625" cy="49213"/>
            </a:xfrm>
            <a:custGeom>
              <a:avLst/>
              <a:gdLst>
                <a:gd name="T0" fmla="*/ 19 w 30"/>
                <a:gd name="T1" fmla="*/ 0 h 31"/>
                <a:gd name="T2" fmla="*/ 0 w 30"/>
                <a:gd name="T3" fmla="*/ 19 h 31"/>
                <a:gd name="T4" fmla="*/ 5 w 30"/>
                <a:gd name="T5" fmla="*/ 31 h 31"/>
                <a:gd name="T6" fmla="*/ 30 w 30"/>
                <a:gd name="T7" fmla="*/ 3 h 31"/>
                <a:gd name="T8" fmla="*/ 19 w 30"/>
                <a:gd name="T9" fmla="*/ 0 h 31"/>
              </a:gdLst>
              <a:ahLst/>
              <a:cxnLst>
                <a:cxn ang="0">
                  <a:pos x="T0" y="T1"/>
                </a:cxn>
                <a:cxn ang="0">
                  <a:pos x="T2" y="T3"/>
                </a:cxn>
                <a:cxn ang="0">
                  <a:pos x="T4" y="T5"/>
                </a:cxn>
                <a:cxn ang="0">
                  <a:pos x="T6" y="T7"/>
                </a:cxn>
                <a:cxn ang="0">
                  <a:pos x="T8" y="T9"/>
                </a:cxn>
              </a:cxnLst>
              <a:rect l="0" t="0" r="r" b="b"/>
              <a:pathLst>
                <a:path w="30" h="31">
                  <a:moveTo>
                    <a:pt x="19" y="0"/>
                  </a:moveTo>
                  <a:cubicBezTo>
                    <a:pt x="9" y="0"/>
                    <a:pt x="0" y="8"/>
                    <a:pt x="0" y="19"/>
                  </a:cubicBezTo>
                  <a:cubicBezTo>
                    <a:pt x="0" y="24"/>
                    <a:pt x="2" y="28"/>
                    <a:pt x="5" y="31"/>
                  </a:cubicBezTo>
                  <a:cubicBezTo>
                    <a:pt x="13" y="22"/>
                    <a:pt x="22" y="12"/>
                    <a:pt x="30" y="3"/>
                  </a:cubicBezTo>
                  <a:cubicBezTo>
                    <a:pt x="27" y="1"/>
                    <a:pt x="24"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974"/>
            <p:cNvSpPr/>
            <p:nvPr>
              <p:custDataLst>
                <p:tags r:id="rId22"/>
              </p:custDataLst>
            </p:nvPr>
          </p:nvSpPr>
          <p:spPr bwMode="auto">
            <a:xfrm>
              <a:off x="7856539" y="1830388"/>
              <a:ext cx="60325" cy="57150"/>
            </a:xfrm>
            <a:custGeom>
              <a:avLst/>
              <a:gdLst>
                <a:gd name="T0" fmla="*/ 19 w 38"/>
                <a:gd name="T1" fmla="*/ 0 h 36"/>
                <a:gd name="T2" fmla="*/ 0 w 38"/>
                <a:gd name="T3" fmla="*/ 19 h 36"/>
                <a:gd name="T4" fmla="*/ 10 w 38"/>
                <a:gd name="T5" fmla="*/ 36 h 36"/>
                <a:gd name="T6" fmla="*/ 37 w 38"/>
                <a:gd name="T7" fmla="*/ 25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6"/>
                    <a:pt x="4" y="32"/>
                    <a:pt x="10" y="36"/>
                  </a:cubicBezTo>
                  <a:cubicBezTo>
                    <a:pt x="19" y="32"/>
                    <a:pt x="28" y="28"/>
                    <a:pt x="37" y="25"/>
                  </a:cubicBezTo>
                  <a:cubicBezTo>
                    <a:pt x="38" y="23"/>
                    <a:pt x="38" y="21"/>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75"/>
            <p:cNvSpPr/>
            <p:nvPr>
              <p:custDataLst>
                <p:tags r:id="rId23"/>
              </p:custDataLst>
            </p:nvPr>
          </p:nvSpPr>
          <p:spPr bwMode="auto">
            <a:xfrm>
              <a:off x="9694864" y="1830388"/>
              <a:ext cx="60325" cy="57150"/>
            </a:xfrm>
            <a:custGeom>
              <a:avLst/>
              <a:gdLst>
                <a:gd name="T0" fmla="*/ 19 w 38"/>
                <a:gd name="T1" fmla="*/ 0 h 36"/>
                <a:gd name="T2" fmla="*/ 0 w 38"/>
                <a:gd name="T3" fmla="*/ 19 h 36"/>
                <a:gd name="T4" fmla="*/ 1 w 38"/>
                <a:gd name="T5" fmla="*/ 25 h 36"/>
                <a:gd name="T6" fmla="*/ 28 w 38"/>
                <a:gd name="T7" fmla="*/ 36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1"/>
                    <a:pt x="1" y="23"/>
                    <a:pt x="1" y="25"/>
                  </a:cubicBezTo>
                  <a:cubicBezTo>
                    <a:pt x="10" y="28"/>
                    <a:pt x="19" y="32"/>
                    <a:pt x="28" y="36"/>
                  </a:cubicBezTo>
                  <a:cubicBezTo>
                    <a:pt x="34" y="32"/>
                    <a:pt x="38" y="26"/>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6"/>
            <p:cNvSpPr/>
            <p:nvPr>
              <p:custDataLst>
                <p:tags r:id="rId24"/>
              </p:custDataLst>
            </p:nvPr>
          </p:nvSpPr>
          <p:spPr bwMode="auto">
            <a:xfrm>
              <a:off x="10628314" y="2495550"/>
              <a:ext cx="47625" cy="49213"/>
            </a:xfrm>
            <a:custGeom>
              <a:avLst/>
              <a:gdLst>
                <a:gd name="T0" fmla="*/ 11 w 30"/>
                <a:gd name="T1" fmla="*/ 0 h 31"/>
                <a:gd name="T2" fmla="*/ 0 w 30"/>
                <a:gd name="T3" fmla="*/ 3 h 31"/>
                <a:gd name="T4" fmla="*/ 25 w 30"/>
                <a:gd name="T5" fmla="*/ 31 h 31"/>
                <a:gd name="T6" fmla="*/ 30 w 30"/>
                <a:gd name="T7" fmla="*/ 19 h 31"/>
                <a:gd name="T8" fmla="*/ 11 w 30"/>
                <a:gd name="T9" fmla="*/ 0 h 31"/>
              </a:gdLst>
              <a:ahLst/>
              <a:cxnLst>
                <a:cxn ang="0">
                  <a:pos x="T0" y="T1"/>
                </a:cxn>
                <a:cxn ang="0">
                  <a:pos x="T2" y="T3"/>
                </a:cxn>
                <a:cxn ang="0">
                  <a:pos x="T4" y="T5"/>
                </a:cxn>
                <a:cxn ang="0">
                  <a:pos x="T6" y="T7"/>
                </a:cxn>
                <a:cxn ang="0">
                  <a:pos x="T8" y="T9"/>
                </a:cxn>
              </a:cxnLst>
              <a:rect l="0" t="0" r="r" b="b"/>
              <a:pathLst>
                <a:path w="30" h="31">
                  <a:moveTo>
                    <a:pt x="11" y="0"/>
                  </a:moveTo>
                  <a:cubicBezTo>
                    <a:pt x="7" y="0"/>
                    <a:pt x="3" y="1"/>
                    <a:pt x="0" y="3"/>
                  </a:cubicBezTo>
                  <a:cubicBezTo>
                    <a:pt x="8" y="12"/>
                    <a:pt x="17" y="22"/>
                    <a:pt x="25" y="31"/>
                  </a:cubicBezTo>
                  <a:cubicBezTo>
                    <a:pt x="28" y="28"/>
                    <a:pt x="30" y="24"/>
                    <a:pt x="30" y="19"/>
                  </a:cubicBezTo>
                  <a:cubicBezTo>
                    <a:pt x="30" y="8"/>
                    <a:pt x="21" y="0"/>
                    <a:pt x="11"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977"/>
            <p:cNvSpPr>
              <a:spLocks noChangeArrowheads="1"/>
            </p:cNvSpPr>
            <p:nvPr>
              <p:custDataLst>
                <p:tags r:id="rId25"/>
              </p:custDataLst>
            </p:nvPr>
          </p:nvSpPr>
          <p:spPr bwMode="auto">
            <a:xfrm>
              <a:off x="8323264"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78"/>
            <p:cNvSpPr/>
            <p:nvPr>
              <p:custDataLst>
                <p:tags r:id="rId26"/>
              </p:custDataLst>
            </p:nvPr>
          </p:nvSpPr>
          <p:spPr bwMode="auto">
            <a:xfrm>
              <a:off x="11533189" y="4030663"/>
              <a:ext cx="76200" cy="109538"/>
            </a:xfrm>
            <a:custGeom>
              <a:avLst/>
              <a:gdLst>
                <a:gd name="T0" fmla="*/ 48 w 48"/>
                <a:gd name="T1" fmla="*/ 0 h 69"/>
                <a:gd name="T2" fmla="*/ 0 w 48"/>
                <a:gd name="T3" fmla="*/ 0 h 69"/>
                <a:gd name="T4" fmla="*/ 6 w 48"/>
                <a:gd name="T5" fmla="*/ 9 h 69"/>
                <a:gd name="T6" fmla="*/ 20 w 48"/>
                <a:gd name="T7" fmla="*/ 2 h 69"/>
                <a:gd name="T8" fmla="*/ 39 w 48"/>
                <a:gd name="T9" fmla="*/ 21 h 69"/>
                <a:gd name="T10" fmla="*/ 26 w 48"/>
                <a:gd name="T11" fmla="*/ 39 h 69"/>
                <a:gd name="T12" fmla="*/ 48 w 48"/>
                <a:gd name="T13" fmla="*/ 69 h 69"/>
                <a:gd name="T14" fmla="*/ 48 w 48"/>
                <a:gd name="T15" fmla="*/ 32 h 69"/>
                <a:gd name="T16" fmla="*/ 48 w 48"/>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9">
                  <a:moveTo>
                    <a:pt x="48" y="0"/>
                  </a:moveTo>
                  <a:cubicBezTo>
                    <a:pt x="0" y="0"/>
                    <a:pt x="0" y="0"/>
                    <a:pt x="0" y="0"/>
                  </a:cubicBezTo>
                  <a:cubicBezTo>
                    <a:pt x="6" y="9"/>
                    <a:pt x="6" y="9"/>
                    <a:pt x="6" y="9"/>
                  </a:cubicBezTo>
                  <a:cubicBezTo>
                    <a:pt x="9" y="4"/>
                    <a:pt x="14" y="2"/>
                    <a:pt x="20" y="2"/>
                  </a:cubicBezTo>
                  <a:cubicBezTo>
                    <a:pt x="31" y="2"/>
                    <a:pt x="39" y="10"/>
                    <a:pt x="39" y="21"/>
                  </a:cubicBezTo>
                  <a:cubicBezTo>
                    <a:pt x="39" y="29"/>
                    <a:pt x="34" y="36"/>
                    <a:pt x="26" y="39"/>
                  </a:cubicBezTo>
                  <a:cubicBezTo>
                    <a:pt x="48" y="69"/>
                    <a:pt x="48" y="69"/>
                    <a:pt x="48" y="69"/>
                  </a:cubicBezTo>
                  <a:cubicBezTo>
                    <a:pt x="48" y="57"/>
                    <a:pt x="48" y="44"/>
                    <a:pt x="48" y="32"/>
                  </a:cubicBezTo>
                  <a:cubicBezTo>
                    <a:pt x="48" y="21"/>
                    <a:pt x="48" y="10"/>
                    <a:pt x="48"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79"/>
            <p:cNvSpPr/>
            <p:nvPr>
              <p:custDataLst>
                <p:tags r:id="rId27"/>
              </p:custDataLst>
            </p:nvPr>
          </p:nvSpPr>
          <p:spPr bwMode="auto">
            <a:xfrm>
              <a:off x="11542714" y="4033838"/>
              <a:ext cx="52388" cy="58738"/>
            </a:xfrm>
            <a:custGeom>
              <a:avLst/>
              <a:gdLst>
                <a:gd name="T0" fmla="*/ 14 w 33"/>
                <a:gd name="T1" fmla="*/ 0 h 37"/>
                <a:gd name="T2" fmla="*/ 0 w 33"/>
                <a:gd name="T3" fmla="*/ 7 h 37"/>
                <a:gd name="T4" fmla="*/ 20 w 33"/>
                <a:gd name="T5" fmla="*/ 37 h 37"/>
                <a:gd name="T6" fmla="*/ 33 w 33"/>
                <a:gd name="T7" fmla="*/ 19 h 37"/>
                <a:gd name="T8" fmla="*/ 14 w 33"/>
                <a:gd name="T9" fmla="*/ 0 h 37"/>
              </a:gdLst>
              <a:ahLst/>
              <a:cxnLst>
                <a:cxn ang="0">
                  <a:pos x="T0" y="T1"/>
                </a:cxn>
                <a:cxn ang="0">
                  <a:pos x="T2" y="T3"/>
                </a:cxn>
                <a:cxn ang="0">
                  <a:pos x="T4" y="T5"/>
                </a:cxn>
                <a:cxn ang="0">
                  <a:pos x="T6" y="T7"/>
                </a:cxn>
                <a:cxn ang="0">
                  <a:pos x="T8" y="T9"/>
                </a:cxn>
              </a:cxnLst>
              <a:rect l="0" t="0" r="r" b="b"/>
              <a:pathLst>
                <a:path w="33" h="37">
                  <a:moveTo>
                    <a:pt x="14" y="0"/>
                  </a:moveTo>
                  <a:cubicBezTo>
                    <a:pt x="8" y="0"/>
                    <a:pt x="3" y="2"/>
                    <a:pt x="0" y="7"/>
                  </a:cubicBezTo>
                  <a:cubicBezTo>
                    <a:pt x="20" y="37"/>
                    <a:pt x="20" y="37"/>
                    <a:pt x="20" y="37"/>
                  </a:cubicBezTo>
                  <a:cubicBezTo>
                    <a:pt x="28" y="34"/>
                    <a:pt x="33" y="27"/>
                    <a:pt x="33" y="19"/>
                  </a:cubicBezTo>
                  <a:cubicBezTo>
                    <a:pt x="33" y="8"/>
                    <a:pt x="25" y="0"/>
                    <a:pt x="14"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0"/>
            <p:cNvSpPr>
              <a:spLocks noEditPoints="1"/>
            </p:cNvSpPr>
            <p:nvPr>
              <p:custDataLst>
                <p:tags r:id="rId28"/>
              </p:custDataLst>
            </p:nvPr>
          </p:nvSpPr>
          <p:spPr bwMode="auto">
            <a:xfrm>
              <a:off x="11490326" y="4359275"/>
              <a:ext cx="104775" cy="530225"/>
            </a:xfrm>
            <a:custGeom>
              <a:avLst/>
              <a:gdLst>
                <a:gd name="T0" fmla="*/ 5 w 66"/>
                <a:gd name="T1" fmla="*/ 318 h 334"/>
                <a:gd name="T2" fmla="*/ 0 w 66"/>
                <a:gd name="T3" fmla="*/ 318 h 334"/>
                <a:gd name="T4" fmla="*/ 0 w 66"/>
                <a:gd name="T5" fmla="*/ 334 h 334"/>
                <a:gd name="T6" fmla="*/ 5 w 66"/>
                <a:gd name="T7" fmla="*/ 318 h 334"/>
                <a:gd name="T8" fmla="*/ 24 w 66"/>
                <a:gd name="T9" fmla="*/ 246 h 334"/>
                <a:gd name="T10" fmla="*/ 9 w 66"/>
                <a:gd name="T11" fmla="*/ 246 h 334"/>
                <a:gd name="T12" fmla="*/ 20 w 66"/>
                <a:gd name="T13" fmla="*/ 263 h 334"/>
                <a:gd name="T14" fmla="*/ 24 w 66"/>
                <a:gd name="T15" fmla="*/ 246 h 334"/>
                <a:gd name="T16" fmla="*/ 66 w 66"/>
                <a:gd name="T17" fmla="*/ 0 h 334"/>
                <a:gd name="T18" fmla="*/ 51 w 66"/>
                <a:gd name="T19" fmla="*/ 0 h 334"/>
                <a:gd name="T20" fmla="*/ 64 w 66"/>
                <a:gd name="T21" fmla="*/ 20 h 334"/>
                <a:gd name="T22" fmla="*/ 66 w 66"/>
                <a:gd name="T2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34">
                  <a:moveTo>
                    <a:pt x="5" y="318"/>
                  </a:moveTo>
                  <a:cubicBezTo>
                    <a:pt x="0" y="318"/>
                    <a:pt x="0" y="318"/>
                    <a:pt x="0" y="318"/>
                  </a:cubicBezTo>
                  <a:cubicBezTo>
                    <a:pt x="0" y="334"/>
                    <a:pt x="0" y="334"/>
                    <a:pt x="0" y="334"/>
                  </a:cubicBezTo>
                  <a:cubicBezTo>
                    <a:pt x="2" y="329"/>
                    <a:pt x="4" y="323"/>
                    <a:pt x="5" y="318"/>
                  </a:cubicBezTo>
                  <a:moveTo>
                    <a:pt x="24" y="246"/>
                  </a:moveTo>
                  <a:cubicBezTo>
                    <a:pt x="9" y="246"/>
                    <a:pt x="9" y="246"/>
                    <a:pt x="9" y="246"/>
                  </a:cubicBezTo>
                  <a:cubicBezTo>
                    <a:pt x="20" y="263"/>
                    <a:pt x="20" y="263"/>
                    <a:pt x="20" y="263"/>
                  </a:cubicBezTo>
                  <a:cubicBezTo>
                    <a:pt x="22" y="257"/>
                    <a:pt x="23" y="252"/>
                    <a:pt x="24" y="246"/>
                  </a:cubicBezTo>
                  <a:moveTo>
                    <a:pt x="66" y="0"/>
                  </a:moveTo>
                  <a:cubicBezTo>
                    <a:pt x="51" y="0"/>
                    <a:pt x="51" y="0"/>
                    <a:pt x="51" y="0"/>
                  </a:cubicBezTo>
                  <a:cubicBezTo>
                    <a:pt x="64" y="20"/>
                    <a:pt x="64" y="20"/>
                    <a:pt x="64" y="20"/>
                  </a:cubicBezTo>
                  <a:cubicBezTo>
                    <a:pt x="65" y="13"/>
                    <a:pt x="66" y="7"/>
                    <a:pt x="66"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981"/>
            <p:cNvSpPr>
              <a:spLocks noChangeArrowheads="1"/>
            </p:cNvSpPr>
            <p:nvPr>
              <p:custDataLst>
                <p:tags r:id="rId29"/>
              </p:custDataLst>
            </p:nvPr>
          </p:nvSpPr>
          <p:spPr bwMode="auto">
            <a:xfrm>
              <a:off x="9242426"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82"/>
            <p:cNvSpPr>
              <a:spLocks noEditPoints="1"/>
            </p:cNvSpPr>
            <p:nvPr>
              <p:custDataLst>
                <p:tags r:id="rId30"/>
              </p:custDataLst>
            </p:nvPr>
          </p:nvSpPr>
          <p:spPr bwMode="auto">
            <a:xfrm>
              <a:off x="6081079" y="2546350"/>
              <a:ext cx="4719638" cy="1809750"/>
            </a:xfrm>
            <a:custGeom>
              <a:avLst/>
              <a:gdLst>
                <a:gd name="T0" fmla="*/ 602 w 2974"/>
                <a:gd name="T1" fmla="*/ 326 h 1140"/>
                <a:gd name="T2" fmla="*/ 583 w 2974"/>
                <a:gd name="T3" fmla="*/ 307 h 1140"/>
                <a:gd name="T4" fmla="*/ 602 w 2974"/>
                <a:gd name="T5" fmla="*/ 288 h 1140"/>
                <a:gd name="T6" fmla="*/ 621 w 2974"/>
                <a:gd name="T7" fmla="*/ 307 h 1140"/>
                <a:gd name="T8" fmla="*/ 602 w 2974"/>
                <a:gd name="T9" fmla="*/ 326 h 1140"/>
                <a:gd name="T10" fmla="*/ 2341 w 2974"/>
                <a:gd name="T11" fmla="*/ 326 h 1140"/>
                <a:gd name="T12" fmla="*/ 2322 w 2974"/>
                <a:gd name="T13" fmla="*/ 307 h 1140"/>
                <a:gd name="T14" fmla="*/ 2341 w 2974"/>
                <a:gd name="T15" fmla="*/ 288 h 1140"/>
                <a:gd name="T16" fmla="*/ 2360 w 2974"/>
                <a:gd name="T17" fmla="*/ 307 h 1140"/>
                <a:gd name="T18" fmla="*/ 2341 w 2974"/>
                <a:gd name="T19" fmla="*/ 326 h 1140"/>
                <a:gd name="T20" fmla="*/ 1467 w 2974"/>
                <a:gd name="T21" fmla="*/ 117 h 1140"/>
                <a:gd name="T22" fmla="*/ 1448 w 2974"/>
                <a:gd name="T23" fmla="*/ 98 h 1140"/>
                <a:gd name="T24" fmla="*/ 1467 w 2974"/>
                <a:gd name="T25" fmla="*/ 79 h 1140"/>
                <a:gd name="T26" fmla="*/ 1486 w 2974"/>
                <a:gd name="T27" fmla="*/ 98 h 1140"/>
                <a:gd name="T28" fmla="*/ 1467 w 2974"/>
                <a:gd name="T29" fmla="*/ 117 h 1140"/>
                <a:gd name="T30" fmla="*/ 1467 w 2974"/>
                <a:gd name="T31" fmla="*/ 0 h 1140"/>
                <a:gd name="T32" fmla="*/ 905 w 2974"/>
                <a:gd name="T33" fmla="*/ 104 h 1140"/>
                <a:gd name="T34" fmla="*/ 887 w 2974"/>
                <a:gd name="T35" fmla="*/ 117 h 1140"/>
                <a:gd name="T36" fmla="*/ 878 w 2974"/>
                <a:gd name="T37" fmla="*/ 115 h 1140"/>
                <a:gd name="T38" fmla="*/ 318 w 2974"/>
                <a:gd name="T39" fmla="*/ 501 h 1140"/>
                <a:gd name="T40" fmla="*/ 326 w 2974"/>
                <a:gd name="T41" fmla="*/ 517 h 1140"/>
                <a:gd name="T42" fmla="*/ 307 w 2974"/>
                <a:gd name="T43" fmla="*/ 536 h 1140"/>
                <a:gd name="T44" fmla="*/ 293 w 2974"/>
                <a:gd name="T45" fmla="*/ 529 h 1140"/>
                <a:gd name="T46" fmla="*/ 0 w 2974"/>
                <a:gd name="T47" fmla="*/ 1015 h 1140"/>
                <a:gd name="T48" fmla="*/ 64 w 2974"/>
                <a:gd name="T49" fmla="*/ 923 h 1140"/>
                <a:gd name="T50" fmla="*/ 157 w 2974"/>
                <a:gd name="T51" fmla="*/ 1059 h 1140"/>
                <a:gd name="T52" fmla="*/ 1458 w 2974"/>
                <a:gd name="T53" fmla="*/ 195 h 1140"/>
                <a:gd name="T54" fmla="*/ 1512 w 2974"/>
                <a:gd name="T55" fmla="*/ 112 h 1140"/>
                <a:gd name="T56" fmla="*/ 1634 w 2974"/>
                <a:gd name="T57" fmla="*/ 45 h 1140"/>
                <a:gd name="T58" fmla="*/ 1639 w 2974"/>
                <a:gd name="T59" fmla="*/ 45 h 1140"/>
                <a:gd name="T60" fmla="*/ 1639 w 2974"/>
                <a:gd name="T61" fmla="*/ 45 h 1140"/>
                <a:gd name="T62" fmla="*/ 1644 w 2974"/>
                <a:gd name="T63" fmla="*/ 45 h 1140"/>
                <a:gd name="T64" fmla="*/ 1767 w 2974"/>
                <a:gd name="T65" fmla="*/ 112 h 1140"/>
                <a:gd name="T66" fmla="*/ 1855 w 2974"/>
                <a:gd name="T67" fmla="*/ 248 h 1140"/>
                <a:gd name="T68" fmla="*/ 2808 w 2974"/>
                <a:gd name="T69" fmla="*/ 1140 h 1140"/>
                <a:gd name="T70" fmla="*/ 2974 w 2974"/>
                <a:gd name="T71" fmla="*/ 1140 h 1140"/>
                <a:gd name="T72" fmla="*/ 2640 w 2974"/>
                <a:gd name="T73" fmla="*/ 529 h 1140"/>
                <a:gd name="T74" fmla="*/ 2626 w 2974"/>
                <a:gd name="T75" fmla="*/ 536 h 1140"/>
                <a:gd name="T76" fmla="*/ 2607 w 2974"/>
                <a:gd name="T77" fmla="*/ 517 h 1140"/>
                <a:gd name="T78" fmla="*/ 2615 w 2974"/>
                <a:gd name="T79" fmla="*/ 501 h 1140"/>
                <a:gd name="T80" fmla="*/ 2055 w 2974"/>
                <a:gd name="T81" fmla="*/ 115 h 1140"/>
                <a:gd name="T82" fmla="*/ 2046 w 2974"/>
                <a:gd name="T83" fmla="*/ 117 h 1140"/>
                <a:gd name="T84" fmla="*/ 2028 w 2974"/>
                <a:gd name="T85" fmla="*/ 104 h 1140"/>
                <a:gd name="T86" fmla="*/ 1467 w 2974"/>
                <a:gd name="T87" fmla="*/ 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74" h="1140">
                  <a:moveTo>
                    <a:pt x="602" y="326"/>
                  </a:moveTo>
                  <a:cubicBezTo>
                    <a:pt x="591" y="326"/>
                    <a:pt x="583" y="318"/>
                    <a:pt x="583" y="307"/>
                  </a:cubicBezTo>
                  <a:cubicBezTo>
                    <a:pt x="583" y="297"/>
                    <a:pt x="591" y="288"/>
                    <a:pt x="602" y="288"/>
                  </a:cubicBezTo>
                  <a:cubicBezTo>
                    <a:pt x="612" y="288"/>
                    <a:pt x="621" y="297"/>
                    <a:pt x="621" y="307"/>
                  </a:cubicBezTo>
                  <a:cubicBezTo>
                    <a:pt x="621" y="318"/>
                    <a:pt x="612" y="326"/>
                    <a:pt x="602" y="326"/>
                  </a:cubicBezTo>
                  <a:moveTo>
                    <a:pt x="2341" y="326"/>
                  </a:moveTo>
                  <a:cubicBezTo>
                    <a:pt x="2330" y="326"/>
                    <a:pt x="2322" y="318"/>
                    <a:pt x="2322" y="307"/>
                  </a:cubicBezTo>
                  <a:cubicBezTo>
                    <a:pt x="2322" y="297"/>
                    <a:pt x="2330" y="288"/>
                    <a:pt x="2341" y="288"/>
                  </a:cubicBezTo>
                  <a:cubicBezTo>
                    <a:pt x="2351" y="288"/>
                    <a:pt x="2360" y="297"/>
                    <a:pt x="2360" y="307"/>
                  </a:cubicBezTo>
                  <a:cubicBezTo>
                    <a:pt x="2360" y="318"/>
                    <a:pt x="2351" y="326"/>
                    <a:pt x="2341" y="326"/>
                  </a:cubicBezTo>
                  <a:moveTo>
                    <a:pt x="1467" y="117"/>
                  </a:moveTo>
                  <a:cubicBezTo>
                    <a:pt x="1456" y="117"/>
                    <a:pt x="1448" y="108"/>
                    <a:pt x="1448" y="98"/>
                  </a:cubicBezTo>
                  <a:cubicBezTo>
                    <a:pt x="1448" y="87"/>
                    <a:pt x="1456" y="79"/>
                    <a:pt x="1467" y="79"/>
                  </a:cubicBezTo>
                  <a:cubicBezTo>
                    <a:pt x="1477" y="79"/>
                    <a:pt x="1486" y="87"/>
                    <a:pt x="1486" y="98"/>
                  </a:cubicBezTo>
                  <a:cubicBezTo>
                    <a:pt x="1486" y="108"/>
                    <a:pt x="1477" y="117"/>
                    <a:pt x="1467" y="117"/>
                  </a:cubicBezTo>
                  <a:moveTo>
                    <a:pt x="1467" y="0"/>
                  </a:moveTo>
                  <a:cubicBezTo>
                    <a:pt x="1269" y="0"/>
                    <a:pt x="1079" y="37"/>
                    <a:pt x="905" y="104"/>
                  </a:cubicBezTo>
                  <a:cubicBezTo>
                    <a:pt x="902" y="111"/>
                    <a:pt x="895" y="117"/>
                    <a:pt x="887" y="117"/>
                  </a:cubicBezTo>
                  <a:cubicBezTo>
                    <a:pt x="884" y="117"/>
                    <a:pt x="881" y="116"/>
                    <a:pt x="878" y="115"/>
                  </a:cubicBezTo>
                  <a:cubicBezTo>
                    <a:pt x="664" y="201"/>
                    <a:pt x="473" y="334"/>
                    <a:pt x="318" y="501"/>
                  </a:cubicBezTo>
                  <a:cubicBezTo>
                    <a:pt x="323" y="505"/>
                    <a:pt x="326" y="510"/>
                    <a:pt x="326" y="517"/>
                  </a:cubicBezTo>
                  <a:cubicBezTo>
                    <a:pt x="326" y="527"/>
                    <a:pt x="318" y="536"/>
                    <a:pt x="307" y="536"/>
                  </a:cubicBezTo>
                  <a:cubicBezTo>
                    <a:pt x="302" y="536"/>
                    <a:pt x="296" y="533"/>
                    <a:pt x="293" y="529"/>
                  </a:cubicBezTo>
                  <a:cubicBezTo>
                    <a:pt x="168" y="671"/>
                    <a:pt x="68" y="835"/>
                    <a:pt x="0" y="1015"/>
                  </a:cubicBezTo>
                  <a:cubicBezTo>
                    <a:pt x="64" y="923"/>
                    <a:pt x="64" y="923"/>
                    <a:pt x="64" y="923"/>
                  </a:cubicBezTo>
                  <a:cubicBezTo>
                    <a:pt x="157" y="1059"/>
                    <a:pt x="157" y="1059"/>
                    <a:pt x="157" y="1059"/>
                  </a:cubicBezTo>
                  <a:cubicBezTo>
                    <a:pt x="373" y="553"/>
                    <a:pt x="874" y="198"/>
                    <a:pt x="1458" y="195"/>
                  </a:cubicBezTo>
                  <a:cubicBezTo>
                    <a:pt x="1512" y="112"/>
                    <a:pt x="1512" y="112"/>
                    <a:pt x="1512" y="112"/>
                  </a:cubicBezTo>
                  <a:cubicBezTo>
                    <a:pt x="1540" y="67"/>
                    <a:pt x="1587" y="45"/>
                    <a:pt x="1634" y="45"/>
                  </a:cubicBezTo>
                  <a:cubicBezTo>
                    <a:pt x="1636" y="45"/>
                    <a:pt x="1637" y="45"/>
                    <a:pt x="1639" y="45"/>
                  </a:cubicBezTo>
                  <a:cubicBezTo>
                    <a:pt x="1639" y="45"/>
                    <a:pt x="1639" y="45"/>
                    <a:pt x="1639" y="45"/>
                  </a:cubicBezTo>
                  <a:cubicBezTo>
                    <a:pt x="1641" y="45"/>
                    <a:pt x="1642" y="45"/>
                    <a:pt x="1644" y="45"/>
                  </a:cubicBezTo>
                  <a:cubicBezTo>
                    <a:pt x="1691" y="45"/>
                    <a:pt x="1738" y="67"/>
                    <a:pt x="1767" y="112"/>
                  </a:cubicBezTo>
                  <a:cubicBezTo>
                    <a:pt x="1855" y="248"/>
                    <a:pt x="1855" y="248"/>
                    <a:pt x="1855" y="248"/>
                  </a:cubicBezTo>
                  <a:cubicBezTo>
                    <a:pt x="2298" y="374"/>
                    <a:pt x="2654" y="709"/>
                    <a:pt x="2808" y="1140"/>
                  </a:cubicBezTo>
                  <a:cubicBezTo>
                    <a:pt x="2974" y="1140"/>
                    <a:pt x="2974" y="1140"/>
                    <a:pt x="2974" y="1140"/>
                  </a:cubicBezTo>
                  <a:cubicBezTo>
                    <a:pt x="2910" y="911"/>
                    <a:pt x="2794" y="703"/>
                    <a:pt x="2640" y="529"/>
                  </a:cubicBezTo>
                  <a:cubicBezTo>
                    <a:pt x="2637" y="533"/>
                    <a:pt x="2632" y="536"/>
                    <a:pt x="2626" y="536"/>
                  </a:cubicBezTo>
                  <a:cubicBezTo>
                    <a:pt x="2615" y="536"/>
                    <a:pt x="2607" y="527"/>
                    <a:pt x="2607" y="517"/>
                  </a:cubicBezTo>
                  <a:cubicBezTo>
                    <a:pt x="2607" y="510"/>
                    <a:pt x="2610" y="505"/>
                    <a:pt x="2615" y="501"/>
                  </a:cubicBezTo>
                  <a:cubicBezTo>
                    <a:pt x="2460" y="334"/>
                    <a:pt x="2269" y="201"/>
                    <a:pt x="2055" y="115"/>
                  </a:cubicBezTo>
                  <a:cubicBezTo>
                    <a:pt x="2052" y="116"/>
                    <a:pt x="2049" y="117"/>
                    <a:pt x="2046" y="117"/>
                  </a:cubicBezTo>
                  <a:cubicBezTo>
                    <a:pt x="2038" y="117"/>
                    <a:pt x="2031" y="111"/>
                    <a:pt x="2028" y="104"/>
                  </a:cubicBezTo>
                  <a:cubicBezTo>
                    <a:pt x="1854" y="37"/>
                    <a:pt x="1665" y="0"/>
                    <a:pt x="1467"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83"/>
            <p:cNvSpPr/>
            <p:nvPr>
              <p:custDataLst>
                <p:tags r:id="rId31"/>
              </p:custDataLst>
            </p:nvPr>
          </p:nvSpPr>
          <p:spPr bwMode="auto">
            <a:xfrm>
              <a:off x="6943726" y="2500313"/>
              <a:ext cx="52388" cy="55563"/>
            </a:xfrm>
            <a:custGeom>
              <a:avLst/>
              <a:gdLst>
                <a:gd name="T0" fmla="*/ 25 w 33"/>
                <a:gd name="T1" fmla="*/ 0 h 35"/>
                <a:gd name="T2" fmla="*/ 0 w 33"/>
                <a:gd name="T3" fmla="*/ 28 h 35"/>
                <a:gd name="T4" fmla="*/ 14 w 33"/>
                <a:gd name="T5" fmla="*/ 35 h 35"/>
                <a:gd name="T6" fmla="*/ 33 w 33"/>
                <a:gd name="T7" fmla="*/ 16 h 35"/>
                <a:gd name="T8" fmla="*/ 25 w 33"/>
                <a:gd name="T9" fmla="*/ 0 h 35"/>
              </a:gdLst>
              <a:ahLst/>
              <a:cxnLst>
                <a:cxn ang="0">
                  <a:pos x="T0" y="T1"/>
                </a:cxn>
                <a:cxn ang="0">
                  <a:pos x="T2" y="T3"/>
                </a:cxn>
                <a:cxn ang="0">
                  <a:pos x="T4" y="T5"/>
                </a:cxn>
                <a:cxn ang="0">
                  <a:pos x="T6" y="T7"/>
                </a:cxn>
                <a:cxn ang="0">
                  <a:pos x="T8" y="T9"/>
                </a:cxn>
              </a:cxnLst>
              <a:rect l="0" t="0" r="r" b="b"/>
              <a:pathLst>
                <a:path w="33" h="35">
                  <a:moveTo>
                    <a:pt x="25" y="0"/>
                  </a:moveTo>
                  <a:cubicBezTo>
                    <a:pt x="17" y="9"/>
                    <a:pt x="8" y="19"/>
                    <a:pt x="0" y="28"/>
                  </a:cubicBezTo>
                  <a:cubicBezTo>
                    <a:pt x="3" y="32"/>
                    <a:pt x="9" y="35"/>
                    <a:pt x="14" y="35"/>
                  </a:cubicBezTo>
                  <a:cubicBezTo>
                    <a:pt x="25" y="35"/>
                    <a:pt x="33" y="26"/>
                    <a:pt x="33" y="16"/>
                  </a:cubicBezTo>
                  <a:cubicBezTo>
                    <a:pt x="33" y="9"/>
                    <a:pt x="30" y="4"/>
                    <a:pt x="25"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Oval 984"/>
            <p:cNvSpPr>
              <a:spLocks noChangeArrowheads="1"/>
            </p:cNvSpPr>
            <p:nvPr>
              <p:custDataLst>
                <p:tags r:id="rId32"/>
              </p:custDataLst>
            </p:nvPr>
          </p:nvSpPr>
          <p:spPr bwMode="auto">
            <a:xfrm>
              <a:off x="7404101"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85"/>
            <p:cNvSpPr/>
            <p:nvPr>
              <p:custDataLst>
                <p:tags r:id="rId33"/>
              </p:custDataLst>
            </p:nvPr>
          </p:nvSpPr>
          <p:spPr bwMode="auto">
            <a:xfrm>
              <a:off x="7872414" y="1870075"/>
              <a:ext cx="42863" cy="20638"/>
            </a:xfrm>
            <a:custGeom>
              <a:avLst/>
              <a:gdLst>
                <a:gd name="T0" fmla="*/ 27 w 27"/>
                <a:gd name="T1" fmla="*/ 0 h 13"/>
                <a:gd name="T2" fmla="*/ 0 w 27"/>
                <a:gd name="T3" fmla="*/ 11 h 13"/>
                <a:gd name="T4" fmla="*/ 9 w 27"/>
                <a:gd name="T5" fmla="*/ 13 h 13"/>
                <a:gd name="T6" fmla="*/ 27 w 27"/>
                <a:gd name="T7" fmla="*/ 0 h 13"/>
              </a:gdLst>
              <a:ahLst/>
              <a:cxnLst>
                <a:cxn ang="0">
                  <a:pos x="T0" y="T1"/>
                </a:cxn>
                <a:cxn ang="0">
                  <a:pos x="T2" y="T3"/>
                </a:cxn>
                <a:cxn ang="0">
                  <a:pos x="T4" y="T5"/>
                </a:cxn>
                <a:cxn ang="0">
                  <a:pos x="T6" y="T7"/>
                </a:cxn>
              </a:cxnLst>
              <a:rect l="0" t="0" r="r" b="b"/>
              <a:pathLst>
                <a:path w="27" h="13">
                  <a:moveTo>
                    <a:pt x="27" y="0"/>
                  </a:moveTo>
                  <a:cubicBezTo>
                    <a:pt x="18" y="3"/>
                    <a:pt x="9" y="7"/>
                    <a:pt x="0" y="11"/>
                  </a:cubicBezTo>
                  <a:cubicBezTo>
                    <a:pt x="3" y="12"/>
                    <a:pt x="6" y="13"/>
                    <a:pt x="9" y="13"/>
                  </a:cubicBezTo>
                  <a:cubicBezTo>
                    <a:pt x="17" y="13"/>
                    <a:pt x="24" y="7"/>
                    <a:pt x="27"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986"/>
            <p:cNvSpPr>
              <a:spLocks noChangeArrowheads="1"/>
            </p:cNvSpPr>
            <p:nvPr>
              <p:custDataLst>
                <p:tags r:id="rId34"/>
              </p:custDataLst>
            </p:nvPr>
          </p:nvSpPr>
          <p:spPr bwMode="auto">
            <a:xfrm>
              <a:off x="8777289" y="1830388"/>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87"/>
            <p:cNvSpPr/>
            <p:nvPr>
              <p:custDataLst>
                <p:tags r:id="rId35"/>
              </p:custDataLst>
            </p:nvPr>
          </p:nvSpPr>
          <p:spPr bwMode="auto">
            <a:xfrm>
              <a:off x="9696451" y="1870075"/>
              <a:ext cx="42863" cy="20638"/>
            </a:xfrm>
            <a:custGeom>
              <a:avLst/>
              <a:gdLst>
                <a:gd name="T0" fmla="*/ 0 w 27"/>
                <a:gd name="T1" fmla="*/ 0 h 13"/>
                <a:gd name="T2" fmla="*/ 18 w 27"/>
                <a:gd name="T3" fmla="*/ 13 h 13"/>
                <a:gd name="T4" fmla="*/ 27 w 27"/>
                <a:gd name="T5" fmla="*/ 11 h 13"/>
                <a:gd name="T6" fmla="*/ 0 w 27"/>
                <a:gd name="T7" fmla="*/ 0 h 13"/>
              </a:gdLst>
              <a:ahLst/>
              <a:cxnLst>
                <a:cxn ang="0">
                  <a:pos x="T0" y="T1"/>
                </a:cxn>
                <a:cxn ang="0">
                  <a:pos x="T2" y="T3"/>
                </a:cxn>
                <a:cxn ang="0">
                  <a:pos x="T4" y="T5"/>
                </a:cxn>
                <a:cxn ang="0">
                  <a:pos x="T6" y="T7"/>
                </a:cxn>
              </a:cxnLst>
              <a:rect l="0" t="0" r="r" b="b"/>
              <a:pathLst>
                <a:path w="27" h="13">
                  <a:moveTo>
                    <a:pt x="0" y="0"/>
                  </a:moveTo>
                  <a:cubicBezTo>
                    <a:pt x="3" y="7"/>
                    <a:pt x="10" y="13"/>
                    <a:pt x="18" y="13"/>
                  </a:cubicBezTo>
                  <a:cubicBezTo>
                    <a:pt x="21" y="13"/>
                    <a:pt x="24" y="12"/>
                    <a:pt x="27" y="11"/>
                  </a:cubicBezTo>
                  <a:cubicBezTo>
                    <a:pt x="18" y="7"/>
                    <a:pt x="9" y="3"/>
                    <a:pt x="0"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988"/>
            <p:cNvSpPr>
              <a:spLocks noChangeArrowheads="1"/>
            </p:cNvSpPr>
            <p:nvPr>
              <p:custDataLst>
                <p:tags r:id="rId36"/>
              </p:custDataLst>
            </p:nvPr>
          </p:nvSpPr>
          <p:spPr bwMode="auto">
            <a:xfrm>
              <a:off x="10163176"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989"/>
            <p:cNvSpPr/>
            <p:nvPr>
              <p:custDataLst>
                <p:tags r:id="rId37"/>
              </p:custDataLst>
            </p:nvPr>
          </p:nvSpPr>
          <p:spPr bwMode="auto">
            <a:xfrm>
              <a:off x="10615614" y="2500313"/>
              <a:ext cx="52388" cy="55563"/>
            </a:xfrm>
            <a:custGeom>
              <a:avLst/>
              <a:gdLst>
                <a:gd name="T0" fmla="*/ 8 w 33"/>
                <a:gd name="T1" fmla="*/ 0 h 35"/>
                <a:gd name="T2" fmla="*/ 0 w 33"/>
                <a:gd name="T3" fmla="*/ 16 h 35"/>
                <a:gd name="T4" fmla="*/ 19 w 33"/>
                <a:gd name="T5" fmla="*/ 35 h 35"/>
                <a:gd name="T6" fmla="*/ 33 w 33"/>
                <a:gd name="T7" fmla="*/ 28 h 35"/>
                <a:gd name="T8" fmla="*/ 8 w 33"/>
                <a:gd name="T9" fmla="*/ 0 h 35"/>
              </a:gdLst>
              <a:ahLst/>
              <a:cxnLst>
                <a:cxn ang="0">
                  <a:pos x="T0" y="T1"/>
                </a:cxn>
                <a:cxn ang="0">
                  <a:pos x="T2" y="T3"/>
                </a:cxn>
                <a:cxn ang="0">
                  <a:pos x="T4" y="T5"/>
                </a:cxn>
                <a:cxn ang="0">
                  <a:pos x="T6" y="T7"/>
                </a:cxn>
                <a:cxn ang="0">
                  <a:pos x="T8" y="T9"/>
                </a:cxn>
              </a:cxnLst>
              <a:rect l="0" t="0" r="r" b="b"/>
              <a:pathLst>
                <a:path w="33" h="35">
                  <a:moveTo>
                    <a:pt x="8" y="0"/>
                  </a:moveTo>
                  <a:cubicBezTo>
                    <a:pt x="3" y="4"/>
                    <a:pt x="0" y="9"/>
                    <a:pt x="0" y="16"/>
                  </a:cubicBezTo>
                  <a:cubicBezTo>
                    <a:pt x="0" y="26"/>
                    <a:pt x="8" y="35"/>
                    <a:pt x="19" y="35"/>
                  </a:cubicBezTo>
                  <a:cubicBezTo>
                    <a:pt x="25" y="35"/>
                    <a:pt x="30" y="32"/>
                    <a:pt x="33" y="28"/>
                  </a:cubicBezTo>
                  <a:cubicBezTo>
                    <a:pt x="25" y="19"/>
                    <a:pt x="16" y="9"/>
                    <a:pt x="8"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990"/>
            <p:cNvSpPr>
              <a:spLocks noEditPoints="1"/>
            </p:cNvSpPr>
            <p:nvPr>
              <p:custDataLst>
                <p:tags r:id="rId38"/>
              </p:custDataLst>
            </p:nvPr>
          </p:nvSpPr>
          <p:spPr bwMode="auto">
            <a:xfrm>
              <a:off x="6324601" y="3603625"/>
              <a:ext cx="104775" cy="425450"/>
            </a:xfrm>
            <a:custGeom>
              <a:avLst/>
              <a:gdLst>
                <a:gd name="T0" fmla="*/ 42 w 66"/>
                <a:gd name="T1" fmla="*/ 208 h 268"/>
                <a:gd name="T2" fmla="*/ 5 w 66"/>
                <a:gd name="T3" fmla="*/ 208 h 268"/>
                <a:gd name="T4" fmla="*/ 0 w 66"/>
                <a:gd name="T5" fmla="*/ 268 h 268"/>
                <a:gd name="T6" fmla="*/ 42 w 66"/>
                <a:gd name="T7" fmla="*/ 208 h 268"/>
                <a:gd name="T8" fmla="*/ 66 w 66"/>
                <a:gd name="T9" fmla="*/ 0 h 268"/>
                <a:gd name="T10" fmla="*/ 41 w 66"/>
                <a:gd name="T11" fmla="*/ 0 h 268"/>
                <a:gd name="T12" fmla="*/ 29 w 66"/>
                <a:gd name="T13" fmla="*/ 54 h 268"/>
                <a:gd name="T14" fmla="*/ 66 w 66"/>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68">
                  <a:moveTo>
                    <a:pt x="42" y="208"/>
                  </a:moveTo>
                  <a:cubicBezTo>
                    <a:pt x="5" y="208"/>
                    <a:pt x="5" y="208"/>
                    <a:pt x="5" y="208"/>
                  </a:cubicBezTo>
                  <a:cubicBezTo>
                    <a:pt x="3" y="228"/>
                    <a:pt x="2" y="248"/>
                    <a:pt x="0" y="268"/>
                  </a:cubicBezTo>
                  <a:cubicBezTo>
                    <a:pt x="42" y="208"/>
                    <a:pt x="42" y="208"/>
                    <a:pt x="42" y="208"/>
                  </a:cubicBezTo>
                  <a:moveTo>
                    <a:pt x="66" y="0"/>
                  </a:moveTo>
                  <a:cubicBezTo>
                    <a:pt x="41" y="0"/>
                    <a:pt x="41" y="0"/>
                    <a:pt x="41" y="0"/>
                  </a:cubicBezTo>
                  <a:cubicBezTo>
                    <a:pt x="37" y="18"/>
                    <a:pt x="33" y="36"/>
                    <a:pt x="29" y="54"/>
                  </a:cubicBezTo>
                  <a:cubicBezTo>
                    <a:pt x="66" y="0"/>
                    <a:pt x="66" y="0"/>
                    <a:pt x="66"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91"/>
            <p:cNvSpPr>
              <a:spLocks noEditPoints="1"/>
            </p:cNvSpPr>
            <p:nvPr>
              <p:custDataLst>
                <p:tags r:id="rId39"/>
              </p:custDataLst>
            </p:nvPr>
          </p:nvSpPr>
          <p:spPr bwMode="auto">
            <a:xfrm>
              <a:off x="6318886" y="2676843"/>
              <a:ext cx="2065338" cy="1765300"/>
            </a:xfrm>
            <a:custGeom>
              <a:avLst/>
              <a:gdLst>
                <a:gd name="T0" fmla="*/ 150 w 1301"/>
                <a:gd name="T1" fmla="*/ 891 h 1112"/>
                <a:gd name="T2" fmla="*/ 131 w 1301"/>
                <a:gd name="T3" fmla="*/ 872 h 1112"/>
                <a:gd name="T4" fmla="*/ 150 w 1301"/>
                <a:gd name="T5" fmla="*/ 853 h 1112"/>
                <a:gd name="T6" fmla="*/ 169 w 1301"/>
                <a:gd name="T7" fmla="*/ 872 h 1112"/>
                <a:gd name="T8" fmla="*/ 150 w 1301"/>
                <a:gd name="T9" fmla="*/ 891 h 1112"/>
                <a:gd name="T10" fmla="*/ 445 w 1301"/>
                <a:gd name="T11" fmla="*/ 602 h 1112"/>
                <a:gd name="T12" fmla="*/ 426 w 1301"/>
                <a:gd name="T13" fmla="*/ 583 h 1112"/>
                <a:gd name="T14" fmla="*/ 445 w 1301"/>
                <a:gd name="T15" fmla="*/ 564 h 1112"/>
                <a:gd name="T16" fmla="*/ 464 w 1301"/>
                <a:gd name="T17" fmla="*/ 583 h 1112"/>
                <a:gd name="T18" fmla="*/ 445 w 1301"/>
                <a:gd name="T19" fmla="*/ 602 h 1112"/>
                <a:gd name="T20" fmla="*/ 730 w 1301"/>
                <a:gd name="T21" fmla="*/ 341 h 1112"/>
                <a:gd name="T22" fmla="*/ 711 w 1301"/>
                <a:gd name="T23" fmla="*/ 322 h 1112"/>
                <a:gd name="T24" fmla="*/ 730 w 1301"/>
                <a:gd name="T25" fmla="*/ 303 h 1112"/>
                <a:gd name="T26" fmla="*/ 749 w 1301"/>
                <a:gd name="T27" fmla="*/ 322 h 1112"/>
                <a:gd name="T28" fmla="*/ 730 w 1301"/>
                <a:gd name="T29" fmla="*/ 341 h 1112"/>
                <a:gd name="T30" fmla="*/ 1024 w 1301"/>
                <a:gd name="T31" fmla="*/ 131 h 1112"/>
                <a:gd name="T32" fmla="*/ 1005 w 1301"/>
                <a:gd name="T33" fmla="*/ 112 h 1112"/>
                <a:gd name="T34" fmla="*/ 1024 w 1301"/>
                <a:gd name="T35" fmla="*/ 93 h 1112"/>
                <a:gd name="T36" fmla="*/ 1043 w 1301"/>
                <a:gd name="T37" fmla="*/ 112 h 1112"/>
                <a:gd name="T38" fmla="*/ 1024 w 1301"/>
                <a:gd name="T39" fmla="*/ 131 h 1112"/>
                <a:gd name="T40" fmla="*/ 1301 w 1301"/>
                <a:gd name="T41" fmla="*/ 0 h 1112"/>
                <a:gd name="T42" fmla="*/ 0 w 1301"/>
                <a:gd name="T43" fmla="*/ 864 h 1112"/>
                <a:gd name="T44" fmla="*/ 95 w 1301"/>
                <a:gd name="T45" fmla="*/ 1001 h 1112"/>
                <a:gd name="T46" fmla="*/ 1 w 1301"/>
                <a:gd name="T47" fmla="*/ 1001 h 1112"/>
                <a:gd name="T48" fmla="*/ 77 w 1301"/>
                <a:gd name="T49" fmla="*/ 1112 h 1112"/>
                <a:gd name="T50" fmla="*/ 237 w 1301"/>
                <a:gd name="T51" fmla="*/ 1112 h 1112"/>
                <a:gd name="T52" fmla="*/ 426 w 1301"/>
                <a:gd name="T53" fmla="*/ 818 h 1112"/>
                <a:gd name="T54" fmla="*/ 426 w 1301"/>
                <a:gd name="T55" fmla="*/ 818 h 1112"/>
                <a:gd name="T56" fmla="*/ 657 w 1301"/>
                <a:gd name="T57" fmla="*/ 461 h 1112"/>
                <a:gd name="T58" fmla="*/ 747 w 1301"/>
                <a:gd name="T59" fmla="*/ 413 h 1112"/>
                <a:gd name="T60" fmla="*/ 750 w 1301"/>
                <a:gd name="T61" fmla="*/ 413 h 1112"/>
                <a:gd name="T62" fmla="*/ 750 w 1301"/>
                <a:gd name="T63" fmla="*/ 413 h 1112"/>
                <a:gd name="T64" fmla="*/ 754 w 1301"/>
                <a:gd name="T65" fmla="*/ 413 h 1112"/>
                <a:gd name="T66" fmla="*/ 843 w 1301"/>
                <a:gd name="T67" fmla="*/ 461 h 1112"/>
                <a:gd name="T68" fmla="*/ 923 w 1301"/>
                <a:gd name="T69" fmla="*/ 584 h 1112"/>
                <a:gd name="T70" fmla="*/ 1038 w 1301"/>
                <a:gd name="T71" fmla="*/ 407 h 1112"/>
                <a:gd name="T72" fmla="*/ 1038 w 1301"/>
                <a:gd name="T73" fmla="*/ 407 h 1112"/>
                <a:gd name="T74" fmla="*/ 1301 w 1301"/>
                <a:gd name="T75"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1" h="1112">
                  <a:moveTo>
                    <a:pt x="150" y="891"/>
                  </a:moveTo>
                  <a:cubicBezTo>
                    <a:pt x="140" y="891"/>
                    <a:pt x="131" y="882"/>
                    <a:pt x="131" y="872"/>
                  </a:cubicBezTo>
                  <a:cubicBezTo>
                    <a:pt x="131" y="861"/>
                    <a:pt x="140" y="853"/>
                    <a:pt x="150" y="853"/>
                  </a:cubicBezTo>
                  <a:cubicBezTo>
                    <a:pt x="161" y="853"/>
                    <a:pt x="169" y="861"/>
                    <a:pt x="169" y="872"/>
                  </a:cubicBezTo>
                  <a:cubicBezTo>
                    <a:pt x="169" y="882"/>
                    <a:pt x="161" y="891"/>
                    <a:pt x="150" y="891"/>
                  </a:cubicBezTo>
                  <a:moveTo>
                    <a:pt x="445" y="602"/>
                  </a:moveTo>
                  <a:cubicBezTo>
                    <a:pt x="434" y="602"/>
                    <a:pt x="426" y="594"/>
                    <a:pt x="426" y="583"/>
                  </a:cubicBezTo>
                  <a:cubicBezTo>
                    <a:pt x="426" y="573"/>
                    <a:pt x="434" y="564"/>
                    <a:pt x="445" y="564"/>
                  </a:cubicBezTo>
                  <a:cubicBezTo>
                    <a:pt x="455" y="564"/>
                    <a:pt x="464" y="573"/>
                    <a:pt x="464" y="583"/>
                  </a:cubicBezTo>
                  <a:cubicBezTo>
                    <a:pt x="464" y="594"/>
                    <a:pt x="455" y="602"/>
                    <a:pt x="445" y="602"/>
                  </a:cubicBezTo>
                  <a:moveTo>
                    <a:pt x="730" y="341"/>
                  </a:moveTo>
                  <a:cubicBezTo>
                    <a:pt x="720" y="341"/>
                    <a:pt x="711" y="332"/>
                    <a:pt x="711" y="322"/>
                  </a:cubicBezTo>
                  <a:cubicBezTo>
                    <a:pt x="711" y="311"/>
                    <a:pt x="720" y="303"/>
                    <a:pt x="730" y="303"/>
                  </a:cubicBezTo>
                  <a:cubicBezTo>
                    <a:pt x="741" y="303"/>
                    <a:pt x="749" y="311"/>
                    <a:pt x="749" y="322"/>
                  </a:cubicBezTo>
                  <a:cubicBezTo>
                    <a:pt x="749" y="332"/>
                    <a:pt x="741" y="341"/>
                    <a:pt x="730" y="341"/>
                  </a:cubicBezTo>
                  <a:moveTo>
                    <a:pt x="1024" y="131"/>
                  </a:moveTo>
                  <a:cubicBezTo>
                    <a:pt x="1014" y="131"/>
                    <a:pt x="1005" y="123"/>
                    <a:pt x="1005" y="112"/>
                  </a:cubicBezTo>
                  <a:cubicBezTo>
                    <a:pt x="1005" y="102"/>
                    <a:pt x="1014" y="93"/>
                    <a:pt x="1024" y="93"/>
                  </a:cubicBezTo>
                  <a:cubicBezTo>
                    <a:pt x="1035" y="93"/>
                    <a:pt x="1043" y="102"/>
                    <a:pt x="1043" y="112"/>
                  </a:cubicBezTo>
                  <a:cubicBezTo>
                    <a:pt x="1043" y="123"/>
                    <a:pt x="1035" y="131"/>
                    <a:pt x="1024" y="131"/>
                  </a:cubicBezTo>
                  <a:moveTo>
                    <a:pt x="1301" y="0"/>
                  </a:moveTo>
                  <a:cubicBezTo>
                    <a:pt x="717" y="3"/>
                    <a:pt x="216" y="358"/>
                    <a:pt x="0" y="864"/>
                  </a:cubicBezTo>
                  <a:cubicBezTo>
                    <a:pt x="95" y="1001"/>
                    <a:pt x="95" y="1001"/>
                    <a:pt x="95" y="1001"/>
                  </a:cubicBezTo>
                  <a:cubicBezTo>
                    <a:pt x="1" y="1001"/>
                    <a:pt x="1" y="1001"/>
                    <a:pt x="1" y="1001"/>
                  </a:cubicBezTo>
                  <a:cubicBezTo>
                    <a:pt x="77" y="1112"/>
                    <a:pt x="77" y="1112"/>
                    <a:pt x="77" y="1112"/>
                  </a:cubicBezTo>
                  <a:cubicBezTo>
                    <a:pt x="237" y="1112"/>
                    <a:pt x="237" y="1112"/>
                    <a:pt x="237" y="1112"/>
                  </a:cubicBezTo>
                  <a:cubicBezTo>
                    <a:pt x="426" y="818"/>
                    <a:pt x="426" y="818"/>
                    <a:pt x="426" y="818"/>
                  </a:cubicBezTo>
                  <a:cubicBezTo>
                    <a:pt x="426" y="818"/>
                    <a:pt x="426" y="818"/>
                    <a:pt x="426" y="818"/>
                  </a:cubicBezTo>
                  <a:cubicBezTo>
                    <a:pt x="657" y="461"/>
                    <a:pt x="657" y="461"/>
                    <a:pt x="657" y="461"/>
                  </a:cubicBezTo>
                  <a:cubicBezTo>
                    <a:pt x="678" y="429"/>
                    <a:pt x="712" y="413"/>
                    <a:pt x="747" y="413"/>
                  </a:cubicBezTo>
                  <a:cubicBezTo>
                    <a:pt x="748" y="413"/>
                    <a:pt x="749" y="413"/>
                    <a:pt x="750" y="413"/>
                  </a:cubicBezTo>
                  <a:cubicBezTo>
                    <a:pt x="750" y="413"/>
                    <a:pt x="750" y="413"/>
                    <a:pt x="750" y="413"/>
                  </a:cubicBezTo>
                  <a:cubicBezTo>
                    <a:pt x="751" y="413"/>
                    <a:pt x="753" y="413"/>
                    <a:pt x="754" y="413"/>
                  </a:cubicBezTo>
                  <a:cubicBezTo>
                    <a:pt x="788" y="413"/>
                    <a:pt x="822" y="429"/>
                    <a:pt x="843" y="461"/>
                  </a:cubicBezTo>
                  <a:cubicBezTo>
                    <a:pt x="923" y="584"/>
                    <a:pt x="923" y="584"/>
                    <a:pt x="923" y="584"/>
                  </a:cubicBezTo>
                  <a:cubicBezTo>
                    <a:pt x="1038" y="407"/>
                    <a:pt x="1038" y="407"/>
                    <a:pt x="1038" y="407"/>
                  </a:cubicBezTo>
                  <a:cubicBezTo>
                    <a:pt x="1038" y="407"/>
                    <a:pt x="1038" y="407"/>
                    <a:pt x="1038" y="407"/>
                  </a:cubicBezTo>
                  <a:cubicBezTo>
                    <a:pt x="1301" y="0"/>
                    <a:pt x="1301" y="0"/>
                    <a:pt x="1301"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992"/>
            <p:cNvSpPr>
              <a:spLocks noChangeArrowheads="1"/>
            </p:cNvSpPr>
            <p:nvPr>
              <p:custDataLst>
                <p:tags r:id="rId40"/>
              </p:custDataLst>
            </p:nvPr>
          </p:nvSpPr>
          <p:spPr bwMode="auto">
            <a:xfrm>
              <a:off x="6935789"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993"/>
            <p:cNvSpPr>
              <a:spLocks noChangeArrowheads="1"/>
            </p:cNvSpPr>
            <p:nvPr>
              <p:custDataLst>
                <p:tags r:id="rId41"/>
              </p:custDataLst>
            </p:nvPr>
          </p:nvSpPr>
          <p:spPr bwMode="auto">
            <a:xfrm>
              <a:off x="7404101"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994"/>
            <p:cNvSpPr>
              <a:spLocks noChangeArrowheads="1"/>
            </p:cNvSpPr>
            <p:nvPr>
              <p:custDataLst>
                <p:tags r:id="rId42"/>
              </p:custDataLst>
            </p:nvPr>
          </p:nvSpPr>
          <p:spPr bwMode="auto">
            <a:xfrm>
              <a:off x="7856539" y="2495550"/>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995"/>
            <p:cNvSpPr>
              <a:spLocks noChangeArrowheads="1"/>
            </p:cNvSpPr>
            <p:nvPr>
              <p:custDataLst>
                <p:tags r:id="rId43"/>
              </p:custDataLst>
            </p:nvPr>
          </p:nvSpPr>
          <p:spPr bwMode="auto">
            <a:xfrm>
              <a:off x="8323264" y="21621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96"/>
            <p:cNvSpPr>
              <a:spLocks noEditPoints="1"/>
            </p:cNvSpPr>
            <p:nvPr>
              <p:custDataLst>
                <p:tags r:id="rId44"/>
              </p:custDataLst>
            </p:nvPr>
          </p:nvSpPr>
          <p:spPr bwMode="auto">
            <a:xfrm>
              <a:off x="9421814" y="2098675"/>
              <a:ext cx="1512888" cy="1416050"/>
            </a:xfrm>
            <a:custGeom>
              <a:avLst/>
              <a:gdLst>
                <a:gd name="T0" fmla="*/ 771 w 953"/>
                <a:gd name="T1" fmla="*/ 838 h 892"/>
                <a:gd name="T2" fmla="*/ 752 w 953"/>
                <a:gd name="T3" fmla="*/ 819 h 892"/>
                <a:gd name="T4" fmla="*/ 771 w 953"/>
                <a:gd name="T5" fmla="*/ 800 h 892"/>
                <a:gd name="T6" fmla="*/ 790 w 953"/>
                <a:gd name="T7" fmla="*/ 819 h 892"/>
                <a:gd name="T8" fmla="*/ 771 w 953"/>
                <a:gd name="T9" fmla="*/ 838 h 892"/>
                <a:gd name="T10" fmla="*/ 486 w 953"/>
                <a:gd name="T11" fmla="*/ 549 h 892"/>
                <a:gd name="T12" fmla="*/ 467 w 953"/>
                <a:gd name="T13" fmla="*/ 530 h 892"/>
                <a:gd name="T14" fmla="*/ 486 w 953"/>
                <a:gd name="T15" fmla="*/ 511 h 892"/>
                <a:gd name="T16" fmla="*/ 505 w 953"/>
                <a:gd name="T17" fmla="*/ 530 h 892"/>
                <a:gd name="T18" fmla="*/ 486 w 953"/>
                <a:gd name="T19" fmla="*/ 549 h 892"/>
                <a:gd name="T20" fmla="*/ 0 w 953"/>
                <a:gd name="T21" fmla="*/ 0 h 892"/>
                <a:gd name="T22" fmla="*/ 172 w 953"/>
                <a:gd name="T23" fmla="*/ 267 h 892"/>
                <a:gd name="T24" fmla="*/ 191 w 953"/>
                <a:gd name="T25" fmla="*/ 250 h 892"/>
                <a:gd name="T26" fmla="*/ 210 w 953"/>
                <a:gd name="T27" fmla="*/ 269 h 892"/>
                <a:gd name="T28" fmla="*/ 191 w 953"/>
                <a:gd name="T29" fmla="*/ 288 h 892"/>
                <a:gd name="T30" fmla="*/ 185 w 953"/>
                <a:gd name="T31" fmla="*/ 287 h 892"/>
                <a:gd name="T32" fmla="*/ 229 w 953"/>
                <a:gd name="T33" fmla="*/ 354 h 892"/>
                <a:gd name="T34" fmla="*/ 229 w 953"/>
                <a:gd name="T35" fmla="*/ 354 h 892"/>
                <a:gd name="T36" fmla="*/ 215 w 953"/>
                <a:gd name="T37" fmla="*/ 343 h 892"/>
                <a:gd name="T38" fmla="*/ 572 w 953"/>
                <a:gd name="T39" fmla="*/ 892 h 892"/>
                <a:gd name="T40" fmla="*/ 953 w 953"/>
                <a:gd name="T41" fmla="*/ 892 h 892"/>
                <a:gd name="T42" fmla="*/ 0 w 953"/>
                <a:gd name="T43"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3" h="892">
                  <a:moveTo>
                    <a:pt x="771" y="838"/>
                  </a:moveTo>
                  <a:cubicBezTo>
                    <a:pt x="760" y="838"/>
                    <a:pt x="752" y="829"/>
                    <a:pt x="752" y="819"/>
                  </a:cubicBezTo>
                  <a:cubicBezTo>
                    <a:pt x="752" y="808"/>
                    <a:pt x="760" y="800"/>
                    <a:pt x="771" y="800"/>
                  </a:cubicBezTo>
                  <a:cubicBezTo>
                    <a:pt x="781" y="800"/>
                    <a:pt x="790" y="808"/>
                    <a:pt x="790" y="819"/>
                  </a:cubicBezTo>
                  <a:cubicBezTo>
                    <a:pt x="790" y="829"/>
                    <a:pt x="781" y="838"/>
                    <a:pt x="771" y="838"/>
                  </a:cubicBezTo>
                  <a:moveTo>
                    <a:pt x="486" y="549"/>
                  </a:moveTo>
                  <a:cubicBezTo>
                    <a:pt x="475" y="549"/>
                    <a:pt x="467" y="541"/>
                    <a:pt x="467" y="530"/>
                  </a:cubicBezTo>
                  <a:cubicBezTo>
                    <a:pt x="467" y="520"/>
                    <a:pt x="475" y="511"/>
                    <a:pt x="486" y="511"/>
                  </a:cubicBezTo>
                  <a:cubicBezTo>
                    <a:pt x="496" y="511"/>
                    <a:pt x="505" y="520"/>
                    <a:pt x="505" y="530"/>
                  </a:cubicBezTo>
                  <a:cubicBezTo>
                    <a:pt x="505" y="541"/>
                    <a:pt x="496" y="549"/>
                    <a:pt x="486" y="549"/>
                  </a:cubicBezTo>
                  <a:moveTo>
                    <a:pt x="0" y="0"/>
                  </a:moveTo>
                  <a:cubicBezTo>
                    <a:pt x="172" y="267"/>
                    <a:pt x="172" y="267"/>
                    <a:pt x="172" y="267"/>
                  </a:cubicBezTo>
                  <a:cubicBezTo>
                    <a:pt x="173" y="257"/>
                    <a:pt x="181" y="250"/>
                    <a:pt x="191" y="250"/>
                  </a:cubicBezTo>
                  <a:cubicBezTo>
                    <a:pt x="202" y="250"/>
                    <a:pt x="210" y="258"/>
                    <a:pt x="210" y="269"/>
                  </a:cubicBezTo>
                  <a:cubicBezTo>
                    <a:pt x="210" y="279"/>
                    <a:pt x="202" y="288"/>
                    <a:pt x="191" y="288"/>
                  </a:cubicBezTo>
                  <a:cubicBezTo>
                    <a:pt x="189" y="288"/>
                    <a:pt x="187" y="288"/>
                    <a:pt x="185" y="287"/>
                  </a:cubicBezTo>
                  <a:cubicBezTo>
                    <a:pt x="229" y="354"/>
                    <a:pt x="229" y="354"/>
                    <a:pt x="229" y="354"/>
                  </a:cubicBezTo>
                  <a:cubicBezTo>
                    <a:pt x="229" y="354"/>
                    <a:pt x="229" y="354"/>
                    <a:pt x="229" y="354"/>
                  </a:cubicBezTo>
                  <a:cubicBezTo>
                    <a:pt x="215" y="343"/>
                    <a:pt x="215" y="343"/>
                    <a:pt x="215" y="343"/>
                  </a:cubicBezTo>
                  <a:cubicBezTo>
                    <a:pt x="572" y="892"/>
                    <a:pt x="572" y="892"/>
                    <a:pt x="572" y="892"/>
                  </a:cubicBezTo>
                  <a:cubicBezTo>
                    <a:pt x="953" y="892"/>
                    <a:pt x="953" y="892"/>
                    <a:pt x="953" y="892"/>
                  </a:cubicBezTo>
                  <a:cubicBezTo>
                    <a:pt x="799" y="461"/>
                    <a:pt x="443" y="126"/>
                    <a:pt x="0"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997"/>
            <p:cNvSpPr>
              <a:spLocks noChangeArrowheads="1"/>
            </p:cNvSpPr>
            <p:nvPr>
              <p:custDataLst>
                <p:tags r:id="rId45"/>
              </p:custDataLst>
            </p:nvPr>
          </p:nvSpPr>
          <p:spPr bwMode="auto">
            <a:xfrm>
              <a:off x="10615614"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998"/>
            <p:cNvSpPr>
              <a:spLocks noChangeArrowheads="1"/>
            </p:cNvSpPr>
            <p:nvPr>
              <p:custDataLst>
                <p:tags r:id="rId46"/>
              </p:custDataLst>
            </p:nvPr>
          </p:nvSpPr>
          <p:spPr bwMode="auto">
            <a:xfrm>
              <a:off x="10163176"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99"/>
            <p:cNvSpPr/>
            <p:nvPr>
              <p:custDataLst>
                <p:tags r:id="rId47"/>
              </p:custDataLst>
            </p:nvPr>
          </p:nvSpPr>
          <p:spPr bwMode="auto">
            <a:xfrm>
              <a:off x="9694864" y="2495550"/>
              <a:ext cx="60325" cy="60325"/>
            </a:xfrm>
            <a:custGeom>
              <a:avLst/>
              <a:gdLst>
                <a:gd name="T0" fmla="*/ 19 w 38"/>
                <a:gd name="T1" fmla="*/ 0 h 38"/>
                <a:gd name="T2" fmla="*/ 0 w 38"/>
                <a:gd name="T3" fmla="*/ 17 h 38"/>
                <a:gd name="T4" fmla="*/ 13 w 38"/>
                <a:gd name="T5" fmla="*/ 37 h 38"/>
                <a:gd name="T6" fmla="*/ 19 w 38"/>
                <a:gd name="T7" fmla="*/ 38 h 38"/>
                <a:gd name="T8" fmla="*/ 38 w 38"/>
                <a:gd name="T9" fmla="*/ 19 h 38"/>
                <a:gd name="T10" fmla="*/ 19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19" y="0"/>
                  </a:moveTo>
                  <a:cubicBezTo>
                    <a:pt x="9" y="0"/>
                    <a:pt x="1" y="7"/>
                    <a:pt x="0" y="17"/>
                  </a:cubicBezTo>
                  <a:cubicBezTo>
                    <a:pt x="13" y="37"/>
                    <a:pt x="13" y="37"/>
                    <a:pt x="13" y="37"/>
                  </a:cubicBezTo>
                  <a:cubicBezTo>
                    <a:pt x="15" y="38"/>
                    <a:pt x="17" y="38"/>
                    <a:pt x="19" y="38"/>
                  </a:cubicBezTo>
                  <a:cubicBezTo>
                    <a:pt x="30" y="38"/>
                    <a:pt x="38" y="29"/>
                    <a:pt x="38" y="19"/>
                  </a:cubicBezTo>
                  <a:cubicBezTo>
                    <a:pt x="38" y="8"/>
                    <a:pt x="30" y="0"/>
                    <a:pt x="19" y="0"/>
                  </a:cubicBezTo>
                </a:path>
              </a:pathLst>
            </a:cu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0"/>
            <p:cNvSpPr/>
            <p:nvPr>
              <p:custDataLst>
                <p:tags r:id="rId48"/>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01"/>
            <p:cNvSpPr/>
            <p:nvPr>
              <p:custDataLst>
                <p:tags r:id="rId49"/>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02"/>
            <p:cNvSpPr/>
            <p:nvPr>
              <p:custDataLst>
                <p:tags r:id="rId50"/>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03"/>
            <p:cNvSpPr/>
            <p:nvPr>
              <p:custDataLst>
                <p:tags r:id="rId51"/>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04"/>
            <p:cNvSpPr/>
            <p:nvPr>
              <p:custDataLst>
                <p:tags r:id="rId52"/>
              </p:custDataLst>
            </p:nvPr>
          </p:nvSpPr>
          <p:spPr bwMode="auto">
            <a:xfrm>
              <a:off x="6818314" y="1774825"/>
              <a:ext cx="4522788" cy="3290888"/>
            </a:xfrm>
            <a:custGeom>
              <a:avLst/>
              <a:gdLst>
                <a:gd name="T0" fmla="*/ 2850 w 2850"/>
                <a:gd name="T1" fmla="*/ 2073 h 2073"/>
                <a:gd name="T2" fmla="*/ 0 w 2850"/>
                <a:gd name="T3" fmla="*/ 2073 h 2073"/>
                <a:gd name="T4" fmla="*/ 981 w 2850"/>
                <a:gd name="T5" fmla="*/ 558 h 2073"/>
                <a:gd name="T6" fmla="*/ 981 w 2850"/>
                <a:gd name="T7" fmla="*/ 558 h 2073"/>
                <a:gd name="T8" fmla="*/ 1298 w 2850"/>
                <a:gd name="T9" fmla="*/ 68 h 2073"/>
                <a:gd name="T10" fmla="*/ 1425 w 2850"/>
                <a:gd name="T11" fmla="*/ 1 h 2073"/>
                <a:gd name="T12" fmla="*/ 1543 w 2850"/>
                <a:gd name="T13" fmla="*/ 67 h 2073"/>
                <a:gd name="T14" fmla="*/ 1856 w 2850"/>
                <a:gd name="T15" fmla="*/ 547 h 2073"/>
                <a:gd name="T16" fmla="*/ 2850 w 2850"/>
                <a:gd name="T17"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073">
                  <a:moveTo>
                    <a:pt x="2850" y="2073"/>
                  </a:moveTo>
                  <a:cubicBezTo>
                    <a:pt x="0" y="2073"/>
                    <a:pt x="0" y="2073"/>
                    <a:pt x="0" y="2073"/>
                  </a:cubicBezTo>
                  <a:cubicBezTo>
                    <a:pt x="981" y="558"/>
                    <a:pt x="981" y="558"/>
                    <a:pt x="981" y="558"/>
                  </a:cubicBezTo>
                  <a:cubicBezTo>
                    <a:pt x="981" y="558"/>
                    <a:pt x="981" y="558"/>
                    <a:pt x="981" y="558"/>
                  </a:cubicBezTo>
                  <a:cubicBezTo>
                    <a:pt x="1298" y="68"/>
                    <a:pt x="1298" y="68"/>
                    <a:pt x="1298" y="68"/>
                  </a:cubicBezTo>
                  <a:cubicBezTo>
                    <a:pt x="1327" y="22"/>
                    <a:pt x="1377" y="0"/>
                    <a:pt x="1425" y="1"/>
                  </a:cubicBezTo>
                  <a:cubicBezTo>
                    <a:pt x="1470" y="3"/>
                    <a:pt x="1515" y="25"/>
                    <a:pt x="1543" y="67"/>
                  </a:cubicBezTo>
                  <a:cubicBezTo>
                    <a:pt x="1856" y="547"/>
                    <a:pt x="1856" y="547"/>
                    <a:pt x="1856" y="547"/>
                  </a:cubicBezTo>
                  <a:cubicBezTo>
                    <a:pt x="2850" y="2073"/>
                    <a:pt x="2850" y="2073"/>
                    <a:pt x="2850" y="2073"/>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05"/>
            <p:cNvSpPr/>
            <p:nvPr>
              <p:custDataLst>
                <p:tags r:id="rId53"/>
              </p:custDataLst>
            </p:nvPr>
          </p:nvSpPr>
          <p:spPr bwMode="auto">
            <a:xfrm>
              <a:off x="8375651" y="1774825"/>
              <a:ext cx="1409700" cy="996950"/>
            </a:xfrm>
            <a:custGeom>
              <a:avLst/>
              <a:gdLst>
                <a:gd name="T0" fmla="*/ 889 w 889"/>
                <a:gd name="T1" fmla="*/ 558 h 628"/>
                <a:gd name="T2" fmla="*/ 889 w 889"/>
                <a:gd name="T3" fmla="*/ 558 h 628"/>
                <a:gd name="T4" fmla="*/ 875 w 889"/>
                <a:gd name="T5" fmla="*/ 547 h 628"/>
                <a:gd name="T6" fmla="*/ 639 w 889"/>
                <a:gd name="T7" fmla="*/ 375 h 628"/>
                <a:gd name="T8" fmla="*/ 444 w 889"/>
                <a:gd name="T9" fmla="*/ 628 h 628"/>
                <a:gd name="T10" fmla="*/ 249 w 889"/>
                <a:gd name="T11" fmla="*/ 375 h 628"/>
                <a:gd name="T12" fmla="*/ 0 w 889"/>
                <a:gd name="T13" fmla="*/ 558 h 628"/>
                <a:gd name="T14" fmla="*/ 0 w 889"/>
                <a:gd name="T15" fmla="*/ 558 h 628"/>
                <a:gd name="T16" fmla="*/ 317 w 889"/>
                <a:gd name="T17" fmla="*/ 68 h 628"/>
                <a:gd name="T18" fmla="*/ 444 w 889"/>
                <a:gd name="T19" fmla="*/ 1 h 628"/>
                <a:gd name="T20" fmla="*/ 572 w 889"/>
                <a:gd name="T21" fmla="*/ 68 h 628"/>
                <a:gd name="T22" fmla="*/ 889 w 889"/>
                <a:gd name="T23" fmla="*/ 55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9" h="628">
                  <a:moveTo>
                    <a:pt x="889" y="558"/>
                  </a:moveTo>
                  <a:cubicBezTo>
                    <a:pt x="889" y="558"/>
                    <a:pt x="889" y="558"/>
                    <a:pt x="889" y="558"/>
                  </a:cubicBezTo>
                  <a:cubicBezTo>
                    <a:pt x="875" y="547"/>
                    <a:pt x="875" y="547"/>
                    <a:pt x="875" y="547"/>
                  </a:cubicBezTo>
                  <a:cubicBezTo>
                    <a:pt x="639" y="375"/>
                    <a:pt x="639" y="375"/>
                    <a:pt x="639" y="375"/>
                  </a:cubicBezTo>
                  <a:cubicBezTo>
                    <a:pt x="444" y="628"/>
                    <a:pt x="444" y="628"/>
                    <a:pt x="444" y="628"/>
                  </a:cubicBezTo>
                  <a:cubicBezTo>
                    <a:pt x="249" y="375"/>
                    <a:pt x="249" y="375"/>
                    <a:pt x="249" y="375"/>
                  </a:cubicBezTo>
                  <a:cubicBezTo>
                    <a:pt x="0" y="558"/>
                    <a:pt x="0" y="558"/>
                    <a:pt x="0" y="558"/>
                  </a:cubicBezTo>
                  <a:cubicBezTo>
                    <a:pt x="0" y="558"/>
                    <a:pt x="0" y="558"/>
                    <a:pt x="0" y="558"/>
                  </a:cubicBezTo>
                  <a:cubicBezTo>
                    <a:pt x="317" y="68"/>
                    <a:pt x="317" y="68"/>
                    <a:pt x="317" y="68"/>
                  </a:cubicBezTo>
                  <a:cubicBezTo>
                    <a:pt x="346" y="22"/>
                    <a:pt x="396" y="0"/>
                    <a:pt x="444" y="1"/>
                  </a:cubicBezTo>
                  <a:cubicBezTo>
                    <a:pt x="493" y="0"/>
                    <a:pt x="542" y="22"/>
                    <a:pt x="572" y="68"/>
                  </a:cubicBezTo>
                  <a:cubicBezTo>
                    <a:pt x="889" y="558"/>
                    <a:pt x="889" y="558"/>
                    <a:pt x="889" y="558"/>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06"/>
            <p:cNvSpPr>
              <a:spLocks noEditPoints="1"/>
            </p:cNvSpPr>
            <p:nvPr>
              <p:custDataLst>
                <p:tags r:id="rId54"/>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close/>
                  <a:moveTo>
                    <a:pt x="645" y="1262"/>
                  </a:moveTo>
                  <a:lnTo>
                    <a:pt x="555" y="1262"/>
                  </a:lnTo>
                  <a:lnTo>
                    <a:pt x="555" y="1302"/>
                  </a:lnTo>
                  <a:lnTo>
                    <a:pt x="645" y="1302"/>
                  </a:lnTo>
                  <a:lnTo>
                    <a:pt x="645" y="1262"/>
                  </a:lnTo>
                  <a:close/>
                  <a:moveTo>
                    <a:pt x="194" y="0"/>
                  </a:moveTo>
                  <a:lnTo>
                    <a:pt x="0" y="253"/>
                  </a:lnTo>
                  <a:lnTo>
                    <a:pt x="0" y="1184"/>
                  </a:lnTo>
                  <a:lnTo>
                    <a:pt x="555" y="1184"/>
                  </a:lnTo>
                  <a:lnTo>
                    <a:pt x="555" y="1219"/>
                  </a:lnTo>
                  <a:lnTo>
                    <a:pt x="645" y="1219"/>
                  </a:lnTo>
                  <a:lnTo>
                    <a:pt x="645" y="721"/>
                  </a:lnTo>
                  <a:lnTo>
                    <a:pt x="787" y="721"/>
                  </a:lnTo>
                  <a:lnTo>
                    <a:pt x="430" y="172"/>
                  </a:lnTo>
                  <a:lnTo>
                    <a:pt x="194" y="0"/>
                  </a:lnTo>
                  <a:close/>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07"/>
            <p:cNvSpPr>
              <a:spLocks noEditPoints="1"/>
            </p:cNvSpPr>
            <p:nvPr>
              <p:custDataLst>
                <p:tags r:id="rId55"/>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moveTo>
                    <a:pt x="645" y="1262"/>
                  </a:moveTo>
                  <a:lnTo>
                    <a:pt x="555" y="1262"/>
                  </a:lnTo>
                  <a:lnTo>
                    <a:pt x="555" y="1302"/>
                  </a:lnTo>
                  <a:lnTo>
                    <a:pt x="645" y="1302"/>
                  </a:lnTo>
                  <a:lnTo>
                    <a:pt x="645" y="1262"/>
                  </a:lnTo>
                  <a:moveTo>
                    <a:pt x="194" y="0"/>
                  </a:moveTo>
                  <a:lnTo>
                    <a:pt x="0" y="253"/>
                  </a:lnTo>
                  <a:lnTo>
                    <a:pt x="0" y="1184"/>
                  </a:lnTo>
                  <a:lnTo>
                    <a:pt x="555" y="1184"/>
                  </a:lnTo>
                  <a:lnTo>
                    <a:pt x="555" y="1219"/>
                  </a:lnTo>
                  <a:lnTo>
                    <a:pt x="645" y="1219"/>
                  </a:lnTo>
                  <a:lnTo>
                    <a:pt x="645" y="721"/>
                  </a:lnTo>
                  <a:lnTo>
                    <a:pt x="787" y="721"/>
                  </a:lnTo>
                  <a:lnTo>
                    <a:pt x="430" y="172"/>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08"/>
            <p:cNvSpPr/>
            <p:nvPr>
              <p:custDataLst>
                <p:tags r:id="rId56"/>
              </p:custDataLst>
            </p:nvPr>
          </p:nvSpPr>
          <p:spPr bwMode="auto">
            <a:xfrm>
              <a:off x="9080501" y="1776413"/>
              <a:ext cx="704850" cy="995363"/>
            </a:xfrm>
            <a:custGeom>
              <a:avLst/>
              <a:gdLst>
                <a:gd name="T0" fmla="*/ 5 w 445"/>
                <a:gd name="T1" fmla="*/ 0 h 627"/>
                <a:gd name="T2" fmla="*/ 0 w 445"/>
                <a:gd name="T3" fmla="*/ 0 h 627"/>
                <a:gd name="T4" fmla="*/ 0 w 445"/>
                <a:gd name="T5" fmla="*/ 627 h 627"/>
                <a:gd name="T6" fmla="*/ 195 w 445"/>
                <a:gd name="T7" fmla="*/ 374 h 627"/>
                <a:gd name="T8" fmla="*/ 431 w 445"/>
                <a:gd name="T9" fmla="*/ 546 h 627"/>
                <a:gd name="T10" fmla="*/ 445 w 445"/>
                <a:gd name="T11" fmla="*/ 557 h 627"/>
                <a:gd name="T12" fmla="*/ 445 w 445"/>
                <a:gd name="T13" fmla="*/ 557 h 627"/>
                <a:gd name="T14" fmla="*/ 401 w 445"/>
                <a:gd name="T15" fmla="*/ 490 h 627"/>
                <a:gd name="T16" fmla="*/ 388 w 445"/>
                <a:gd name="T17" fmla="*/ 470 h 627"/>
                <a:gd name="T18" fmla="*/ 128 w 445"/>
                <a:gd name="T19" fmla="*/ 67 h 627"/>
                <a:gd name="T20" fmla="*/ 5 w 445"/>
                <a:gd name="T21"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5" h="627">
                  <a:moveTo>
                    <a:pt x="5" y="0"/>
                  </a:moveTo>
                  <a:cubicBezTo>
                    <a:pt x="3" y="0"/>
                    <a:pt x="2" y="0"/>
                    <a:pt x="0" y="0"/>
                  </a:cubicBezTo>
                  <a:cubicBezTo>
                    <a:pt x="0" y="627"/>
                    <a:pt x="0" y="627"/>
                    <a:pt x="0" y="627"/>
                  </a:cubicBezTo>
                  <a:cubicBezTo>
                    <a:pt x="195" y="374"/>
                    <a:pt x="195" y="374"/>
                    <a:pt x="195" y="374"/>
                  </a:cubicBezTo>
                  <a:cubicBezTo>
                    <a:pt x="431" y="546"/>
                    <a:pt x="431" y="546"/>
                    <a:pt x="431" y="546"/>
                  </a:cubicBezTo>
                  <a:cubicBezTo>
                    <a:pt x="445" y="557"/>
                    <a:pt x="445" y="557"/>
                    <a:pt x="445" y="557"/>
                  </a:cubicBezTo>
                  <a:cubicBezTo>
                    <a:pt x="445" y="557"/>
                    <a:pt x="445" y="557"/>
                    <a:pt x="445" y="557"/>
                  </a:cubicBezTo>
                  <a:cubicBezTo>
                    <a:pt x="401" y="490"/>
                    <a:pt x="401" y="490"/>
                    <a:pt x="401" y="490"/>
                  </a:cubicBezTo>
                  <a:cubicBezTo>
                    <a:pt x="388" y="470"/>
                    <a:pt x="388" y="470"/>
                    <a:pt x="388" y="470"/>
                  </a:cubicBezTo>
                  <a:cubicBezTo>
                    <a:pt x="128" y="67"/>
                    <a:pt x="128" y="67"/>
                    <a:pt x="128" y="67"/>
                  </a:cubicBezTo>
                  <a:cubicBezTo>
                    <a:pt x="99" y="22"/>
                    <a:pt x="52" y="0"/>
                    <a:pt x="5"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09"/>
            <p:cNvSpPr/>
            <p:nvPr>
              <p:custDataLst>
                <p:tags r:id="rId57"/>
              </p:custDataLst>
            </p:nvPr>
          </p:nvSpPr>
          <p:spPr bwMode="auto">
            <a:xfrm>
              <a:off x="6270626" y="2668588"/>
              <a:ext cx="3294063" cy="2397125"/>
            </a:xfrm>
            <a:custGeom>
              <a:avLst/>
              <a:gdLst>
                <a:gd name="T0" fmla="*/ 2076 w 2076"/>
                <a:gd name="T1" fmla="*/ 1510 h 1510"/>
                <a:gd name="T2" fmla="*/ 0 w 2076"/>
                <a:gd name="T3" fmla="*/ 1510 h 1510"/>
                <a:gd name="T4" fmla="*/ 714 w 2076"/>
                <a:gd name="T5" fmla="*/ 406 h 1510"/>
                <a:gd name="T6" fmla="*/ 714 w 2076"/>
                <a:gd name="T7" fmla="*/ 406 h 1510"/>
                <a:gd name="T8" fmla="*/ 945 w 2076"/>
                <a:gd name="T9" fmla="*/ 49 h 1510"/>
                <a:gd name="T10" fmla="*/ 1038 w 2076"/>
                <a:gd name="T11" fmla="*/ 1 h 1510"/>
                <a:gd name="T12" fmla="*/ 1124 w 2076"/>
                <a:gd name="T13" fmla="*/ 49 h 1510"/>
                <a:gd name="T14" fmla="*/ 1352 w 2076"/>
                <a:gd name="T15" fmla="*/ 399 h 1510"/>
                <a:gd name="T16" fmla="*/ 2076 w 2076"/>
                <a:gd name="T17" fmla="*/ 151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6" h="1510">
                  <a:moveTo>
                    <a:pt x="2076" y="1510"/>
                  </a:moveTo>
                  <a:cubicBezTo>
                    <a:pt x="0" y="1510"/>
                    <a:pt x="0" y="1510"/>
                    <a:pt x="0" y="1510"/>
                  </a:cubicBezTo>
                  <a:cubicBezTo>
                    <a:pt x="714" y="406"/>
                    <a:pt x="714" y="406"/>
                    <a:pt x="714" y="406"/>
                  </a:cubicBezTo>
                  <a:cubicBezTo>
                    <a:pt x="714" y="406"/>
                    <a:pt x="714" y="406"/>
                    <a:pt x="714" y="406"/>
                  </a:cubicBezTo>
                  <a:cubicBezTo>
                    <a:pt x="945" y="49"/>
                    <a:pt x="945" y="49"/>
                    <a:pt x="945" y="49"/>
                  </a:cubicBezTo>
                  <a:cubicBezTo>
                    <a:pt x="967" y="16"/>
                    <a:pt x="1003" y="0"/>
                    <a:pt x="1038" y="1"/>
                  </a:cubicBezTo>
                  <a:cubicBezTo>
                    <a:pt x="1071" y="2"/>
                    <a:pt x="1103" y="18"/>
                    <a:pt x="1124" y="49"/>
                  </a:cubicBezTo>
                  <a:cubicBezTo>
                    <a:pt x="1352" y="399"/>
                    <a:pt x="1352" y="399"/>
                    <a:pt x="1352" y="399"/>
                  </a:cubicBezTo>
                  <a:cubicBezTo>
                    <a:pt x="2076" y="1510"/>
                    <a:pt x="2076" y="1510"/>
                    <a:pt x="2076" y="1510"/>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10"/>
            <p:cNvSpPr/>
            <p:nvPr>
              <p:custDataLst>
                <p:tags r:id="rId58"/>
              </p:custDataLst>
            </p:nvPr>
          </p:nvSpPr>
          <p:spPr bwMode="auto">
            <a:xfrm>
              <a:off x="7404101" y="2668588"/>
              <a:ext cx="1028700" cy="725488"/>
            </a:xfrm>
            <a:custGeom>
              <a:avLst/>
              <a:gdLst>
                <a:gd name="T0" fmla="*/ 648 w 648"/>
                <a:gd name="T1" fmla="*/ 406 h 457"/>
                <a:gd name="T2" fmla="*/ 648 w 648"/>
                <a:gd name="T3" fmla="*/ 406 h 457"/>
                <a:gd name="T4" fmla="*/ 638 w 648"/>
                <a:gd name="T5" fmla="*/ 399 h 457"/>
                <a:gd name="T6" fmla="*/ 466 w 648"/>
                <a:gd name="T7" fmla="*/ 273 h 457"/>
                <a:gd name="T8" fmla="*/ 324 w 648"/>
                <a:gd name="T9" fmla="*/ 457 h 457"/>
                <a:gd name="T10" fmla="*/ 182 w 648"/>
                <a:gd name="T11" fmla="*/ 273 h 457"/>
                <a:gd name="T12" fmla="*/ 0 w 648"/>
                <a:gd name="T13" fmla="*/ 406 h 457"/>
                <a:gd name="T14" fmla="*/ 0 w 648"/>
                <a:gd name="T15" fmla="*/ 406 h 457"/>
                <a:gd name="T16" fmla="*/ 231 w 648"/>
                <a:gd name="T17" fmla="*/ 49 h 457"/>
                <a:gd name="T18" fmla="*/ 324 w 648"/>
                <a:gd name="T19" fmla="*/ 1 h 457"/>
                <a:gd name="T20" fmla="*/ 417 w 648"/>
                <a:gd name="T21" fmla="*/ 49 h 457"/>
                <a:gd name="T22" fmla="*/ 648 w 648"/>
                <a:gd name="T23" fmla="*/ 40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8" h="457">
                  <a:moveTo>
                    <a:pt x="648" y="406"/>
                  </a:moveTo>
                  <a:cubicBezTo>
                    <a:pt x="648" y="406"/>
                    <a:pt x="648" y="406"/>
                    <a:pt x="648" y="406"/>
                  </a:cubicBezTo>
                  <a:cubicBezTo>
                    <a:pt x="638" y="399"/>
                    <a:pt x="638" y="399"/>
                    <a:pt x="638" y="399"/>
                  </a:cubicBezTo>
                  <a:cubicBezTo>
                    <a:pt x="466" y="273"/>
                    <a:pt x="466" y="273"/>
                    <a:pt x="466" y="273"/>
                  </a:cubicBezTo>
                  <a:cubicBezTo>
                    <a:pt x="324" y="457"/>
                    <a:pt x="324" y="457"/>
                    <a:pt x="324" y="457"/>
                  </a:cubicBezTo>
                  <a:cubicBezTo>
                    <a:pt x="182" y="273"/>
                    <a:pt x="182" y="273"/>
                    <a:pt x="182" y="273"/>
                  </a:cubicBezTo>
                  <a:cubicBezTo>
                    <a:pt x="0" y="406"/>
                    <a:pt x="0" y="406"/>
                    <a:pt x="0" y="406"/>
                  </a:cubicBezTo>
                  <a:cubicBezTo>
                    <a:pt x="0" y="406"/>
                    <a:pt x="0" y="406"/>
                    <a:pt x="0" y="406"/>
                  </a:cubicBezTo>
                  <a:cubicBezTo>
                    <a:pt x="231" y="49"/>
                    <a:pt x="231" y="49"/>
                    <a:pt x="231" y="49"/>
                  </a:cubicBezTo>
                  <a:cubicBezTo>
                    <a:pt x="253" y="16"/>
                    <a:pt x="289" y="0"/>
                    <a:pt x="324" y="1"/>
                  </a:cubicBezTo>
                  <a:cubicBezTo>
                    <a:pt x="360" y="0"/>
                    <a:pt x="395" y="16"/>
                    <a:pt x="417" y="49"/>
                  </a:cubicBezTo>
                  <a:cubicBezTo>
                    <a:pt x="648" y="406"/>
                    <a:pt x="648" y="406"/>
                    <a:pt x="648" y="40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11"/>
            <p:cNvSpPr/>
            <p:nvPr>
              <p:custDataLst>
                <p:tags r:id="rId59"/>
              </p:custDataLst>
            </p:nvPr>
          </p:nvSpPr>
          <p:spPr bwMode="auto">
            <a:xfrm>
              <a:off x="7918451" y="3101975"/>
              <a:ext cx="1116013" cy="1963738"/>
            </a:xfrm>
            <a:custGeom>
              <a:avLst/>
              <a:gdLst>
                <a:gd name="T0" fmla="*/ 142 w 703"/>
                <a:gd name="T1" fmla="*/ 0 h 1237"/>
                <a:gd name="T2" fmla="*/ 0 w 703"/>
                <a:gd name="T3" fmla="*/ 184 h 1237"/>
                <a:gd name="T4" fmla="*/ 0 w 703"/>
                <a:gd name="T5" fmla="*/ 673 h 1237"/>
                <a:gd name="T6" fmla="*/ 30 w 703"/>
                <a:gd name="T7" fmla="*/ 723 h 1237"/>
                <a:gd name="T8" fmla="*/ 30 w 703"/>
                <a:gd name="T9" fmla="*/ 1237 h 1237"/>
                <a:gd name="T10" fmla="*/ 550 w 703"/>
                <a:gd name="T11" fmla="*/ 1237 h 1237"/>
                <a:gd name="T12" fmla="*/ 550 w 703"/>
                <a:gd name="T13" fmla="*/ 1223 h 1237"/>
                <a:gd name="T14" fmla="*/ 515 w 703"/>
                <a:gd name="T15" fmla="*/ 1154 h 1237"/>
                <a:gd name="T16" fmla="*/ 547 w 703"/>
                <a:gd name="T17" fmla="*/ 1087 h 1237"/>
                <a:gd name="T18" fmla="*/ 547 w 703"/>
                <a:gd name="T19" fmla="*/ 1087 h 1237"/>
                <a:gd name="T20" fmla="*/ 547 w 703"/>
                <a:gd name="T21" fmla="*/ 1058 h 1237"/>
                <a:gd name="T22" fmla="*/ 550 w 703"/>
                <a:gd name="T23" fmla="*/ 1058 h 1237"/>
                <a:gd name="T24" fmla="*/ 550 w 703"/>
                <a:gd name="T25" fmla="*/ 723 h 1237"/>
                <a:gd name="T26" fmla="*/ 703 w 703"/>
                <a:gd name="T27" fmla="*/ 723 h 1237"/>
                <a:gd name="T28" fmla="*/ 314 w 703"/>
                <a:gd name="T29" fmla="*/ 126 h 1237"/>
                <a:gd name="T30" fmla="*/ 142 w 703"/>
                <a:gd name="T31"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3" h="1237">
                  <a:moveTo>
                    <a:pt x="142" y="0"/>
                  </a:moveTo>
                  <a:cubicBezTo>
                    <a:pt x="0" y="184"/>
                    <a:pt x="0" y="184"/>
                    <a:pt x="0" y="184"/>
                  </a:cubicBezTo>
                  <a:cubicBezTo>
                    <a:pt x="0" y="673"/>
                    <a:pt x="0" y="673"/>
                    <a:pt x="0" y="673"/>
                  </a:cubicBezTo>
                  <a:cubicBezTo>
                    <a:pt x="30" y="723"/>
                    <a:pt x="30" y="723"/>
                    <a:pt x="30" y="723"/>
                  </a:cubicBezTo>
                  <a:cubicBezTo>
                    <a:pt x="30" y="1237"/>
                    <a:pt x="30" y="1237"/>
                    <a:pt x="30" y="1237"/>
                  </a:cubicBezTo>
                  <a:cubicBezTo>
                    <a:pt x="550" y="1237"/>
                    <a:pt x="550" y="1237"/>
                    <a:pt x="550" y="1237"/>
                  </a:cubicBezTo>
                  <a:cubicBezTo>
                    <a:pt x="550" y="1223"/>
                    <a:pt x="550" y="1223"/>
                    <a:pt x="550" y="1223"/>
                  </a:cubicBezTo>
                  <a:cubicBezTo>
                    <a:pt x="529" y="1208"/>
                    <a:pt x="515" y="1182"/>
                    <a:pt x="515" y="1154"/>
                  </a:cubicBezTo>
                  <a:cubicBezTo>
                    <a:pt x="515" y="1127"/>
                    <a:pt x="527" y="1103"/>
                    <a:pt x="547" y="1087"/>
                  </a:cubicBezTo>
                  <a:cubicBezTo>
                    <a:pt x="547" y="1087"/>
                    <a:pt x="547" y="1087"/>
                    <a:pt x="547" y="1087"/>
                  </a:cubicBezTo>
                  <a:cubicBezTo>
                    <a:pt x="547" y="1058"/>
                    <a:pt x="547" y="1058"/>
                    <a:pt x="547" y="1058"/>
                  </a:cubicBezTo>
                  <a:cubicBezTo>
                    <a:pt x="550" y="1058"/>
                    <a:pt x="550" y="1058"/>
                    <a:pt x="550" y="1058"/>
                  </a:cubicBezTo>
                  <a:cubicBezTo>
                    <a:pt x="550" y="723"/>
                    <a:pt x="550" y="723"/>
                    <a:pt x="550" y="723"/>
                  </a:cubicBezTo>
                  <a:cubicBezTo>
                    <a:pt x="703" y="723"/>
                    <a:pt x="703" y="723"/>
                    <a:pt x="703" y="723"/>
                  </a:cubicBezTo>
                  <a:cubicBezTo>
                    <a:pt x="314" y="126"/>
                    <a:pt x="314" y="126"/>
                    <a:pt x="314" y="126"/>
                  </a:cubicBezTo>
                  <a:cubicBezTo>
                    <a:pt x="142" y="0"/>
                    <a:pt x="142" y="0"/>
                    <a:pt x="142" y="0"/>
                  </a:cubicBezTo>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12"/>
            <p:cNvSpPr/>
            <p:nvPr>
              <p:custDataLst>
                <p:tags r:id="rId60"/>
              </p:custDataLst>
            </p:nvPr>
          </p:nvSpPr>
          <p:spPr bwMode="auto">
            <a:xfrm>
              <a:off x="7918451" y="2670175"/>
              <a:ext cx="514350" cy="723900"/>
            </a:xfrm>
            <a:custGeom>
              <a:avLst/>
              <a:gdLst>
                <a:gd name="T0" fmla="*/ 4 w 324"/>
                <a:gd name="T1" fmla="*/ 0 h 456"/>
                <a:gd name="T2" fmla="*/ 0 w 324"/>
                <a:gd name="T3" fmla="*/ 0 h 456"/>
                <a:gd name="T4" fmla="*/ 0 w 324"/>
                <a:gd name="T5" fmla="*/ 456 h 456"/>
                <a:gd name="T6" fmla="*/ 142 w 324"/>
                <a:gd name="T7" fmla="*/ 272 h 456"/>
                <a:gd name="T8" fmla="*/ 314 w 324"/>
                <a:gd name="T9" fmla="*/ 398 h 456"/>
                <a:gd name="T10" fmla="*/ 324 w 324"/>
                <a:gd name="T11" fmla="*/ 405 h 456"/>
                <a:gd name="T12" fmla="*/ 324 w 324"/>
                <a:gd name="T13" fmla="*/ 405 h 456"/>
                <a:gd name="T14" fmla="*/ 173 w 324"/>
                <a:gd name="T15" fmla="*/ 171 h 456"/>
                <a:gd name="T16" fmla="*/ 93 w 324"/>
                <a:gd name="T17" fmla="*/ 48 h 456"/>
                <a:gd name="T18" fmla="*/ 4 w 324"/>
                <a:gd name="T19"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456">
                  <a:moveTo>
                    <a:pt x="4" y="0"/>
                  </a:moveTo>
                  <a:cubicBezTo>
                    <a:pt x="3" y="0"/>
                    <a:pt x="1" y="0"/>
                    <a:pt x="0" y="0"/>
                  </a:cubicBezTo>
                  <a:cubicBezTo>
                    <a:pt x="0" y="456"/>
                    <a:pt x="0" y="456"/>
                    <a:pt x="0" y="456"/>
                  </a:cubicBezTo>
                  <a:cubicBezTo>
                    <a:pt x="142" y="272"/>
                    <a:pt x="142" y="272"/>
                    <a:pt x="142" y="272"/>
                  </a:cubicBezTo>
                  <a:cubicBezTo>
                    <a:pt x="314" y="398"/>
                    <a:pt x="314" y="398"/>
                    <a:pt x="314" y="398"/>
                  </a:cubicBezTo>
                  <a:cubicBezTo>
                    <a:pt x="324" y="405"/>
                    <a:pt x="324" y="405"/>
                    <a:pt x="324" y="405"/>
                  </a:cubicBezTo>
                  <a:cubicBezTo>
                    <a:pt x="324" y="405"/>
                    <a:pt x="324" y="405"/>
                    <a:pt x="324" y="405"/>
                  </a:cubicBezTo>
                  <a:cubicBezTo>
                    <a:pt x="173" y="171"/>
                    <a:pt x="173" y="171"/>
                    <a:pt x="173" y="171"/>
                  </a:cubicBezTo>
                  <a:cubicBezTo>
                    <a:pt x="93" y="48"/>
                    <a:pt x="93" y="48"/>
                    <a:pt x="93" y="48"/>
                  </a:cubicBezTo>
                  <a:cubicBezTo>
                    <a:pt x="72" y="16"/>
                    <a:pt x="38" y="0"/>
                    <a:pt x="4"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13"/>
            <p:cNvSpPr/>
            <p:nvPr>
              <p:custDataLst>
                <p:tags r:id="rId61"/>
              </p:custDataLst>
            </p:nvPr>
          </p:nvSpPr>
          <p:spPr bwMode="auto">
            <a:xfrm>
              <a:off x="5772151" y="5065713"/>
              <a:ext cx="6069013" cy="1184275"/>
            </a:xfrm>
            <a:custGeom>
              <a:avLst/>
              <a:gdLst>
                <a:gd name="T0" fmla="*/ 3679 w 3824"/>
                <a:gd name="T1" fmla="*/ 0 h 746"/>
                <a:gd name="T2" fmla="*/ 144 w 3824"/>
                <a:gd name="T3" fmla="*/ 0 h 746"/>
                <a:gd name="T4" fmla="*/ 0 w 3824"/>
                <a:gd name="T5" fmla="*/ 144 h 746"/>
                <a:gd name="T6" fmla="*/ 0 w 3824"/>
                <a:gd name="T7" fmla="*/ 289 h 746"/>
                <a:gd name="T8" fmla="*/ 0 w 3824"/>
                <a:gd name="T9" fmla="*/ 621 h 746"/>
                <a:gd name="T10" fmla="*/ 50 w 3824"/>
                <a:gd name="T11" fmla="*/ 679 h 746"/>
                <a:gd name="T12" fmla="*/ 111 w 3824"/>
                <a:gd name="T13" fmla="*/ 623 h 746"/>
                <a:gd name="T14" fmla="*/ 111 w 3824"/>
                <a:gd name="T15" fmla="*/ 408 h 746"/>
                <a:gd name="T16" fmla="*/ 166 w 3824"/>
                <a:gd name="T17" fmla="*/ 353 h 746"/>
                <a:gd name="T18" fmla="*/ 390 w 3824"/>
                <a:gd name="T19" fmla="*/ 353 h 746"/>
                <a:gd name="T20" fmla="*/ 444 w 3824"/>
                <a:gd name="T21" fmla="*/ 408 h 746"/>
                <a:gd name="T22" fmla="*/ 444 w 3824"/>
                <a:gd name="T23" fmla="*/ 441 h 746"/>
                <a:gd name="T24" fmla="*/ 509 w 3824"/>
                <a:gd name="T25" fmla="*/ 510 h 746"/>
                <a:gd name="T26" fmla="*/ 578 w 3824"/>
                <a:gd name="T27" fmla="*/ 444 h 746"/>
                <a:gd name="T28" fmla="*/ 578 w 3824"/>
                <a:gd name="T29" fmla="*/ 344 h 746"/>
                <a:gd name="T30" fmla="*/ 633 w 3824"/>
                <a:gd name="T31" fmla="*/ 289 h 746"/>
                <a:gd name="T32" fmla="*/ 2652 w 3824"/>
                <a:gd name="T33" fmla="*/ 289 h 746"/>
                <a:gd name="T34" fmla="*/ 2706 w 3824"/>
                <a:gd name="T35" fmla="*/ 344 h 746"/>
                <a:gd name="T36" fmla="*/ 2706 w 3824"/>
                <a:gd name="T37" fmla="*/ 508 h 746"/>
                <a:gd name="T38" fmla="*/ 2773 w 3824"/>
                <a:gd name="T39" fmla="*/ 574 h 746"/>
                <a:gd name="T40" fmla="*/ 2840 w 3824"/>
                <a:gd name="T41" fmla="*/ 508 h 746"/>
                <a:gd name="T42" fmla="*/ 2840 w 3824"/>
                <a:gd name="T43" fmla="*/ 344 h 746"/>
                <a:gd name="T44" fmla="*/ 2895 w 3824"/>
                <a:gd name="T45" fmla="*/ 289 h 746"/>
                <a:gd name="T46" fmla="*/ 3415 w 3824"/>
                <a:gd name="T47" fmla="*/ 289 h 746"/>
                <a:gd name="T48" fmla="*/ 3469 w 3824"/>
                <a:gd name="T49" fmla="*/ 344 h 746"/>
                <a:gd name="T50" fmla="*/ 3469 w 3824"/>
                <a:gd name="T51" fmla="*/ 679 h 746"/>
                <a:gd name="T52" fmla="*/ 3536 w 3824"/>
                <a:gd name="T53" fmla="*/ 746 h 746"/>
                <a:gd name="T54" fmla="*/ 3603 w 3824"/>
                <a:gd name="T55" fmla="*/ 679 h 746"/>
                <a:gd name="T56" fmla="*/ 3603 w 3824"/>
                <a:gd name="T57" fmla="*/ 464 h 746"/>
                <a:gd name="T58" fmla="*/ 3658 w 3824"/>
                <a:gd name="T59" fmla="*/ 409 h 746"/>
                <a:gd name="T60" fmla="*/ 3712 w 3824"/>
                <a:gd name="T61" fmla="*/ 464 h 746"/>
                <a:gd name="T62" fmla="*/ 3712 w 3824"/>
                <a:gd name="T63" fmla="*/ 492 h 746"/>
                <a:gd name="T64" fmla="*/ 3763 w 3824"/>
                <a:gd name="T65" fmla="*/ 550 h 746"/>
                <a:gd name="T66" fmla="*/ 3824 w 3824"/>
                <a:gd name="T67" fmla="*/ 494 h 746"/>
                <a:gd name="T68" fmla="*/ 3824 w 3824"/>
                <a:gd name="T69" fmla="*/ 289 h 746"/>
                <a:gd name="T70" fmla="*/ 3824 w 3824"/>
                <a:gd name="T71" fmla="*/ 144 h 746"/>
                <a:gd name="T72" fmla="*/ 3679 w 3824"/>
                <a:gd name="T73"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24" h="746">
                  <a:moveTo>
                    <a:pt x="3679" y="0"/>
                  </a:moveTo>
                  <a:cubicBezTo>
                    <a:pt x="144" y="0"/>
                    <a:pt x="144" y="0"/>
                    <a:pt x="144" y="0"/>
                  </a:cubicBezTo>
                  <a:cubicBezTo>
                    <a:pt x="64" y="0"/>
                    <a:pt x="0" y="65"/>
                    <a:pt x="0" y="144"/>
                  </a:cubicBezTo>
                  <a:cubicBezTo>
                    <a:pt x="0" y="289"/>
                    <a:pt x="0" y="289"/>
                    <a:pt x="0" y="289"/>
                  </a:cubicBezTo>
                  <a:cubicBezTo>
                    <a:pt x="0" y="621"/>
                    <a:pt x="0" y="621"/>
                    <a:pt x="0" y="621"/>
                  </a:cubicBezTo>
                  <a:cubicBezTo>
                    <a:pt x="0" y="650"/>
                    <a:pt x="21" y="676"/>
                    <a:pt x="50" y="679"/>
                  </a:cubicBezTo>
                  <a:cubicBezTo>
                    <a:pt x="83" y="682"/>
                    <a:pt x="111" y="656"/>
                    <a:pt x="111" y="623"/>
                  </a:cubicBezTo>
                  <a:cubicBezTo>
                    <a:pt x="111" y="408"/>
                    <a:pt x="111" y="408"/>
                    <a:pt x="111" y="408"/>
                  </a:cubicBezTo>
                  <a:cubicBezTo>
                    <a:pt x="111" y="377"/>
                    <a:pt x="135" y="353"/>
                    <a:pt x="166" y="353"/>
                  </a:cubicBezTo>
                  <a:cubicBezTo>
                    <a:pt x="390" y="353"/>
                    <a:pt x="390" y="353"/>
                    <a:pt x="390" y="353"/>
                  </a:cubicBezTo>
                  <a:cubicBezTo>
                    <a:pt x="420" y="353"/>
                    <a:pt x="444" y="377"/>
                    <a:pt x="444" y="408"/>
                  </a:cubicBezTo>
                  <a:cubicBezTo>
                    <a:pt x="444" y="441"/>
                    <a:pt x="444" y="441"/>
                    <a:pt x="444" y="441"/>
                  </a:cubicBezTo>
                  <a:cubicBezTo>
                    <a:pt x="444" y="477"/>
                    <a:pt x="473" y="509"/>
                    <a:pt x="509" y="510"/>
                  </a:cubicBezTo>
                  <a:cubicBezTo>
                    <a:pt x="547" y="511"/>
                    <a:pt x="578" y="481"/>
                    <a:pt x="578" y="444"/>
                  </a:cubicBezTo>
                  <a:cubicBezTo>
                    <a:pt x="578" y="344"/>
                    <a:pt x="578" y="344"/>
                    <a:pt x="578" y="344"/>
                  </a:cubicBezTo>
                  <a:cubicBezTo>
                    <a:pt x="578" y="314"/>
                    <a:pt x="602" y="289"/>
                    <a:pt x="633" y="289"/>
                  </a:cubicBezTo>
                  <a:cubicBezTo>
                    <a:pt x="2652" y="289"/>
                    <a:pt x="2652" y="289"/>
                    <a:pt x="2652" y="289"/>
                  </a:cubicBezTo>
                  <a:cubicBezTo>
                    <a:pt x="2682" y="289"/>
                    <a:pt x="2706" y="314"/>
                    <a:pt x="2706" y="344"/>
                  </a:cubicBezTo>
                  <a:cubicBezTo>
                    <a:pt x="2706" y="508"/>
                    <a:pt x="2706" y="508"/>
                    <a:pt x="2706" y="508"/>
                  </a:cubicBezTo>
                  <a:cubicBezTo>
                    <a:pt x="2706" y="544"/>
                    <a:pt x="2736" y="574"/>
                    <a:pt x="2773" y="574"/>
                  </a:cubicBezTo>
                  <a:cubicBezTo>
                    <a:pt x="2810" y="574"/>
                    <a:pt x="2840" y="544"/>
                    <a:pt x="2840" y="508"/>
                  </a:cubicBezTo>
                  <a:cubicBezTo>
                    <a:pt x="2840" y="344"/>
                    <a:pt x="2840" y="344"/>
                    <a:pt x="2840" y="344"/>
                  </a:cubicBezTo>
                  <a:cubicBezTo>
                    <a:pt x="2840" y="314"/>
                    <a:pt x="2864" y="289"/>
                    <a:pt x="2895" y="289"/>
                  </a:cubicBezTo>
                  <a:cubicBezTo>
                    <a:pt x="3415" y="289"/>
                    <a:pt x="3415" y="289"/>
                    <a:pt x="3415" y="289"/>
                  </a:cubicBezTo>
                  <a:cubicBezTo>
                    <a:pt x="3445" y="289"/>
                    <a:pt x="3469" y="314"/>
                    <a:pt x="3469" y="344"/>
                  </a:cubicBezTo>
                  <a:cubicBezTo>
                    <a:pt x="3469" y="679"/>
                    <a:pt x="3469" y="679"/>
                    <a:pt x="3469" y="679"/>
                  </a:cubicBezTo>
                  <a:cubicBezTo>
                    <a:pt x="3469" y="716"/>
                    <a:pt x="3499" y="746"/>
                    <a:pt x="3536" y="746"/>
                  </a:cubicBezTo>
                  <a:cubicBezTo>
                    <a:pt x="3573" y="746"/>
                    <a:pt x="3603" y="716"/>
                    <a:pt x="3603" y="679"/>
                  </a:cubicBezTo>
                  <a:cubicBezTo>
                    <a:pt x="3603" y="464"/>
                    <a:pt x="3603" y="464"/>
                    <a:pt x="3603" y="464"/>
                  </a:cubicBezTo>
                  <a:cubicBezTo>
                    <a:pt x="3603" y="433"/>
                    <a:pt x="3627" y="409"/>
                    <a:pt x="3658" y="409"/>
                  </a:cubicBezTo>
                  <a:cubicBezTo>
                    <a:pt x="3688" y="409"/>
                    <a:pt x="3712" y="433"/>
                    <a:pt x="3712" y="464"/>
                  </a:cubicBezTo>
                  <a:cubicBezTo>
                    <a:pt x="3712" y="492"/>
                    <a:pt x="3712" y="492"/>
                    <a:pt x="3712" y="492"/>
                  </a:cubicBezTo>
                  <a:cubicBezTo>
                    <a:pt x="3712" y="521"/>
                    <a:pt x="3734" y="547"/>
                    <a:pt x="3763" y="550"/>
                  </a:cubicBezTo>
                  <a:cubicBezTo>
                    <a:pt x="3796" y="553"/>
                    <a:pt x="3824" y="527"/>
                    <a:pt x="3824" y="494"/>
                  </a:cubicBezTo>
                  <a:cubicBezTo>
                    <a:pt x="3824" y="289"/>
                    <a:pt x="3824" y="289"/>
                    <a:pt x="3824" y="289"/>
                  </a:cubicBezTo>
                  <a:cubicBezTo>
                    <a:pt x="3824" y="144"/>
                    <a:pt x="3824" y="144"/>
                    <a:pt x="3824" y="144"/>
                  </a:cubicBezTo>
                  <a:cubicBezTo>
                    <a:pt x="3824" y="65"/>
                    <a:pt x="3759" y="0"/>
                    <a:pt x="367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014"/>
            <p:cNvSpPr/>
            <p:nvPr>
              <p:custDataLst>
                <p:tags r:id="rId62"/>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015"/>
            <p:cNvSpPr/>
            <p:nvPr>
              <p:custDataLst>
                <p:tags r:id="rId63"/>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016"/>
            <p:cNvSpPr/>
            <p:nvPr>
              <p:custDataLst>
                <p:tags r:id="rId64"/>
              </p:custDataLst>
            </p:nvPr>
          </p:nvSpPr>
          <p:spPr bwMode="auto">
            <a:xfrm>
              <a:off x="7413626" y="3779838"/>
              <a:ext cx="627063" cy="512763"/>
            </a:xfrm>
            <a:custGeom>
              <a:avLst/>
              <a:gdLst>
                <a:gd name="T0" fmla="*/ 217 w 395"/>
                <a:gd name="T1" fmla="*/ 0 h 323"/>
                <a:gd name="T2" fmla="*/ 395 w 395"/>
                <a:gd name="T3" fmla="*/ 323 h 323"/>
                <a:gd name="T4" fmla="*/ 0 w 395"/>
                <a:gd name="T5" fmla="*/ 323 h 323"/>
                <a:gd name="T6" fmla="*/ 217 w 395"/>
                <a:gd name="T7" fmla="*/ 0 h 323"/>
              </a:gdLst>
              <a:ahLst/>
              <a:cxnLst>
                <a:cxn ang="0">
                  <a:pos x="T0" y="T1"/>
                </a:cxn>
                <a:cxn ang="0">
                  <a:pos x="T2" y="T3"/>
                </a:cxn>
                <a:cxn ang="0">
                  <a:pos x="T4" y="T5"/>
                </a:cxn>
                <a:cxn ang="0">
                  <a:pos x="T6" y="T7"/>
                </a:cxn>
              </a:cxnLst>
              <a:rect l="0" t="0" r="r" b="b"/>
              <a:pathLst>
                <a:path w="395" h="323">
                  <a:moveTo>
                    <a:pt x="217" y="0"/>
                  </a:moveTo>
                  <a:lnTo>
                    <a:pt x="395" y="323"/>
                  </a:lnTo>
                  <a:lnTo>
                    <a:pt x="0" y="323"/>
                  </a:lnTo>
                  <a:lnTo>
                    <a:pt x="21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017"/>
            <p:cNvSpPr/>
            <p:nvPr>
              <p:custDataLst>
                <p:tags r:id="rId65"/>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018"/>
            <p:cNvSpPr/>
            <p:nvPr>
              <p:custDataLst>
                <p:tags r:id="rId66"/>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Rectangle 1019"/>
            <p:cNvSpPr>
              <a:spLocks noChangeArrowheads="1"/>
            </p:cNvSpPr>
            <p:nvPr>
              <p:custDataLst>
                <p:tags r:id="rId67"/>
              </p:custDataLst>
            </p:nvPr>
          </p:nvSpPr>
          <p:spPr bwMode="auto">
            <a:xfrm>
              <a:off x="6281739" y="4249738"/>
              <a:ext cx="1171575" cy="815975"/>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1020"/>
            <p:cNvSpPr>
              <a:spLocks noChangeArrowheads="1"/>
            </p:cNvSpPr>
            <p:nvPr>
              <p:custDataLst>
                <p:tags r:id="rId68"/>
              </p:custDataLst>
            </p:nvPr>
          </p:nvSpPr>
          <p:spPr bwMode="auto">
            <a:xfrm>
              <a:off x="6281739" y="4249738"/>
              <a:ext cx="11715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Freeform 1021"/>
            <p:cNvSpPr/>
            <p:nvPr>
              <p:custDataLst>
                <p:tags r:id="rId69"/>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22"/>
            <p:cNvSpPr/>
            <p:nvPr>
              <p:custDataLst>
                <p:tags r:id="rId70"/>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Rectangle 1023"/>
            <p:cNvSpPr>
              <a:spLocks noChangeArrowheads="1"/>
            </p:cNvSpPr>
            <p:nvPr>
              <p:custDataLst>
                <p:tags r:id="rId71"/>
              </p:custDataLst>
            </p:nvPr>
          </p:nvSpPr>
          <p:spPr bwMode="auto">
            <a:xfrm>
              <a:off x="6553201"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1024"/>
            <p:cNvSpPr>
              <a:spLocks noChangeArrowheads="1"/>
            </p:cNvSpPr>
            <p:nvPr>
              <p:custDataLst>
                <p:tags r:id="rId72"/>
              </p:custDataLst>
            </p:nvPr>
          </p:nvSpPr>
          <p:spPr bwMode="auto">
            <a:xfrm>
              <a:off x="6553201" y="4433888"/>
              <a:ext cx="1920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1025"/>
            <p:cNvSpPr>
              <a:spLocks noChangeArrowheads="1"/>
            </p:cNvSpPr>
            <p:nvPr>
              <p:custDataLst>
                <p:tags r:id="rId73"/>
              </p:custDataLst>
            </p:nvPr>
          </p:nvSpPr>
          <p:spPr bwMode="auto">
            <a:xfrm>
              <a:off x="6580189"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1026"/>
            <p:cNvSpPr>
              <a:spLocks noChangeArrowheads="1"/>
            </p:cNvSpPr>
            <p:nvPr>
              <p:custDataLst>
                <p:tags r:id="rId74"/>
              </p:custDataLst>
            </p:nvPr>
          </p:nvSpPr>
          <p:spPr bwMode="auto">
            <a:xfrm>
              <a:off x="6580189"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1027"/>
            <p:cNvSpPr>
              <a:spLocks noChangeArrowheads="1"/>
            </p:cNvSpPr>
            <p:nvPr>
              <p:custDataLst>
                <p:tags r:id="rId75"/>
              </p:custDataLst>
            </p:nvPr>
          </p:nvSpPr>
          <p:spPr bwMode="auto">
            <a:xfrm>
              <a:off x="69881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1028"/>
            <p:cNvSpPr>
              <a:spLocks noChangeArrowheads="1"/>
            </p:cNvSpPr>
            <p:nvPr>
              <p:custDataLst>
                <p:tags r:id="rId76"/>
              </p:custDataLst>
            </p:nvPr>
          </p:nvSpPr>
          <p:spPr bwMode="auto">
            <a:xfrm>
              <a:off x="7015164"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1029"/>
            <p:cNvSpPr>
              <a:spLocks noChangeArrowheads="1"/>
            </p:cNvSpPr>
            <p:nvPr>
              <p:custDataLst>
                <p:tags r:id="rId77"/>
              </p:custDataLst>
            </p:nvPr>
          </p:nvSpPr>
          <p:spPr bwMode="auto">
            <a:xfrm>
              <a:off x="7015164"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1030"/>
            <p:cNvSpPr/>
            <p:nvPr>
              <p:custDataLst>
                <p:tags r:id="rId78"/>
              </p:custDataLst>
            </p:nvPr>
          </p:nvSpPr>
          <p:spPr bwMode="auto">
            <a:xfrm>
              <a:off x="6873876" y="4283075"/>
              <a:ext cx="114300" cy="139700"/>
            </a:xfrm>
            <a:custGeom>
              <a:avLst/>
              <a:gdLst>
                <a:gd name="T0" fmla="*/ 71 w 72"/>
                <a:gd name="T1" fmla="*/ 0 h 88"/>
                <a:gd name="T2" fmla="*/ 56 w 72"/>
                <a:gd name="T3" fmla="*/ 0 h 88"/>
                <a:gd name="T4" fmla="*/ 44 w 72"/>
                <a:gd name="T5" fmla="*/ 0 h 88"/>
                <a:gd name="T6" fmla="*/ 30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4 w 72"/>
                <a:gd name="T25" fmla="*/ 27 h 88"/>
                <a:gd name="T26" fmla="*/ 30 w 72"/>
                <a:gd name="T27" fmla="*/ 33 h 88"/>
                <a:gd name="T28" fmla="*/ 30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7 h 88"/>
                <a:gd name="T46" fmla="*/ 72 w 72"/>
                <a:gd name="T47" fmla="*/ 0 h 88"/>
                <a:gd name="T48" fmla="*/ 71 w 72"/>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88">
                  <a:moveTo>
                    <a:pt x="71" y="0"/>
                  </a:moveTo>
                  <a:cubicBezTo>
                    <a:pt x="56" y="0"/>
                    <a:pt x="56" y="0"/>
                    <a:pt x="56" y="0"/>
                  </a:cubicBezTo>
                  <a:cubicBezTo>
                    <a:pt x="44" y="0"/>
                    <a:pt x="44" y="0"/>
                    <a:pt x="44" y="0"/>
                  </a:cubicBezTo>
                  <a:cubicBezTo>
                    <a:pt x="30" y="0"/>
                    <a:pt x="30" y="0"/>
                    <a:pt x="30"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4" y="27"/>
                    <a:pt x="24" y="27"/>
                    <a:pt x="24" y="27"/>
                  </a:cubicBezTo>
                  <a:cubicBezTo>
                    <a:pt x="28" y="27"/>
                    <a:pt x="30" y="29"/>
                    <a:pt x="30" y="33"/>
                  </a:cubicBezTo>
                  <a:cubicBezTo>
                    <a:pt x="30" y="56"/>
                    <a:pt x="30" y="56"/>
                    <a:pt x="30" y="56"/>
                  </a:cubicBezTo>
                  <a:cubicBezTo>
                    <a:pt x="30" y="59"/>
                    <a:pt x="33" y="62"/>
                    <a:pt x="36" y="63"/>
                  </a:cubicBezTo>
                  <a:cubicBezTo>
                    <a:pt x="40" y="64"/>
                    <a:pt x="44" y="60"/>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7"/>
                  </a:cubicBezTo>
                  <a:cubicBezTo>
                    <a:pt x="72" y="0"/>
                    <a:pt x="72" y="0"/>
                    <a:pt x="72" y="0"/>
                  </a:cubicBezTo>
                  <a:lnTo>
                    <a:pt x="71"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Oval 1031"/>
            <p:cNvSpPr>
              <a:spLocks noChangeArrowheads="1"/>
            </p:cNvSpPr>
            <p:nvPr>
              <p:custDataLst>
                <p:tags r:id="rId79"/>
              </p:custDataLst>
            </p:nvPr>
          </p:nvSpPr>
          <p:spPr bwMode="auto">
            <a:xfrm>
              <a:off x="7645401"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Oval 1032"/>
            <p:cNvSpPr>
              <a:spLocks noChangeArrowheads="1"/>
            </p:cNvSpPr>
            <p:nvPr>
              <p:custDataLst>
                <p:tags r:id="rId80"/>
              </p:custDataLst>
            </p:nvPr>
          </p:nvSpPr>
          <p:spPr bwMode="auto">
            <a:xfrm>
              <a:off x="7669214" y="4257675"/>
              <a:ext cx="115888" cy="146050"/>
            </a:xfrm>
            <a:prstGeom prst="ellipse">
              <a:avLst/>
            </a:prstGeom>
            <a:solidFill>
              <a:srgbClr val="004D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Rectangle 1033"/>
            <p:cNvSpPr>
              <a:spLocks noChangeArrowheads="1"/>
            </p:cNvSpPr>
            <p:nvPr>
              <p:custDataLst>
                <p:tags r:id="rId81"/>
              </p:custDataLst>
            </p:nvPr>
          </p:nvSpPr>
          <p:spPr bwMode="auto">
            <a:xfrm>
              <a:off x="7634289"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1034"/>
            <p:cNvSpPr>
              <a:spLocks noChangeArrowheads="1"/>
            </p:cNvSpPr>
            <p:nvPr>
              <p:custDataLst>
                <p:tags r:id="rId82"/>
              </p:custDataLst>
            </p:nvPr>
          </p:nvSpPr>
          <p:spPr bwMode="auto">
            <a:xfrm>
              <a:off x="7650164"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1035"/>
            <p:cNvSpPr>
              <a:spLocks noChangeArrowheads="1"/>
            </p:cNvSpPr>
            <p:nvPr>
              <p:custDataLst>
                <p:tags r:id="rId83"/>
              </p:custDataLst>
            </p:nvPr>
          </p:nvSpPr>
          <p:spPr bwMode="auto">
            <a:xfrm>
              <a:off x="6492876"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1036"/>
            <p:cNvSpPr/>
            <p:nvPr>
              <p:custDataLst>
                <p:tags r:id="rId84"/>
              </p:custDataLst>
            </p:nvPr>
          </p:nvSpPr>
          <p:spPr bwMode="auto">
            <a:xfrm>
              <a:off x="6650039" y="3925888"/>
              <a:ext cx="69850" cy="234950"/>
            </a:xfrm>
            <a:custGeom>
              <a:avLst/>
              <a:gdLst>
                <a:gd name="T0" fmla="*/ 0 w 44"/>
                <a:gd name="T1" fmla="*/ 148 h 148"/>
                <a:gd name="T2" fmla="*/ 44 w 44"/>
                <a:gd name="T3" fmla="*/ 88 h 148"/>
                <a:gd name="T4" fmla="*/ 44 w 44"/>
                <a:gd name="T5" fmla="*/ 0 h 148"/>
                <a:gd name="T6" fmla="*/ 0 w 44"/>
                <a:gd name="T7" fmla="*/ 0 h 148"/>
                <a:gd name="T8" fmla="*/ 0 w 44"/>
                <a:gd name="T9" fmla="*/ 148 h 148"/>
              </a:gdLst>
              <a:ahLst/>
              <a:cxnLst>
                <a:cxn ang="0">
                  <a:pos x="T0" y="T1"/>
                </a:cxn>
                <a:cxn ang="0">
                  <a:pos x="T2" y="T3"/>
                </a:cxn>
                <a:cxn ang="0">
                  <a:pos x="T4" y="T5"/>
                </a:cxn>
                <a:cxn ang="0">
                  <a:pos x="T6" y="T7"/>
                </a:cxn>
                <a:cxn ang="0">
                  <a:pos x="T8" y="T9"/>
                </a:cxn>
              </a:cxnLst>
              <a:rect l="0" t="0" r="r" b="b"/>
              <a:pathLst>
                <a:path w="44" h="148">
                  <a:moveTo>
                    <a:pt x="0" y="148"/>
                  </a:moveTo>
                  <a:lnTo>
                    <a:pt x="44" y="88"/>
                  </a:lnTo>
                  <a:lnTo>
                    <a:pt x="44" y="0"/>
                  </a:lnTo>
                  <a:lnTo>
                    <a:pt x="0" y="0"/>
                  </a:lnTo>
                  <a:lnTo>
                    <a:pt x="0"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Rectangle 1037"/>
            <p:cNvSpPr>
              <a:spLocks noChangeArrowheads="1"/>
            </p:cNvSpPr>
            <p:nvPr>
              <p:custDataLst>
                <p:tags r:id="rId85"/>
              </p:custDataLst>
            </p:nvPr>
          </p:nvSpPr>
          <p:spPr bwMode="auto">
            <a:xfrm>
              <a:off x="6480176"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 name="Freeform 1038"/>
            <p:cNvSpPr/>
            <p:nvPr>
              <p:custDataLst>
                <p:tags r:id="rId86"/>
              </p:custDataLst>
            </p:nvPr>
          </p:nvSpPr>
          <p:spPr bwMode="auto">
            <a:xfrm>
              <a:off x="6194426" y="4303713"/>
              <a:ext cx="20638" cy="14288"/>
            </a:xfrm>
            <a:custGeom>
              <a:avLst/>
              <a:gdLst>
                <a:gd name="T0" fmla="*/ 7 w 13"/>
                <a:gd name="T1" fmla="*/ 8 h 9"/>
                <a:gd name="T2" fmla="*/ 0 w 13"/>
                <a:gd name="T3" fmla="*/ 5 h 9"/>
                <a:gd name="T4" fmla="*/ 6 w 13"/>
                <a:gd name="T5" fmla="*/ 0 h 9"/>
                <a:gd name="T6" fmla="*/ 13 w 13"/>
                <a:gd name="T7" fmla="*/ 3 h 9"/>
                <a:gd name="T8" fmla="*/ 7 w 13"/>
                <a:gd name="T9" fmla="*/ 8 h 9"/>
              </a:gdLst>
              <a:ahLst/>
              <a:cxnLst>
                <a:cxn ang="0">
                  <a:pos x="T0" y="T1"/>
                </a:cxn>
                <a:cxn ang="0">
                  <a:pos x="T2" y="T3"/>
                </a:cxn>
                <a:cxn ang="0">
                  <a:pos x="T4" y="T5"/>
                </a:cxn>
                <a:cxn ang="0">
                  <a:pos x="T6" y="T7"/>
                </a:cxn>
                <a:cxn ang="0">
                  <a:pos x="T8" y="T9"/>
                </a:cxn>
              </a:cxnLst>
              <a:rect l="0" t="0" r="r" b="b"/>
              <a:pathLst>
                <a:path w="13" h="9">
                  <a:moveTo>
                    <a:pt x="7" y="8"/>
                  </a:moveTo>
                  <a:cubicBezTo>
                    <a:pt x="4" y="9"/>
                    <a:pt x="0" y="5"/>
                    <a:pt x="0" y="5"/>
                  </a:cubicBezTo>
                  <a:cubicBezTo>
                    <a:pt x="0" y="5"/>
                    <a:pt x="2" y="0"/>
                    <a:pt x="6" y="0"/>
                  </a:cubicBezTo>
                  <a:cubicBezTo>
                    <a:pt x="10" y="0"/>
                    <a:pt x="13" y="1"/>
                    <a:pt x="13" y="3"/>
                  </a:cubicBezTo>
                  <a:cubicBezTo>
                    <a:pt x="13" y="5"/>
                    <a:pt x="11" y="7"/>
                    <a:pt x="7" y="8"/>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39"/>
            <p:cNvSpPr/>
            <p:nvPr>
              <p:custDataLst>
                <p:tags r:id="rId87"/>
              </p:custDataLst>
            </p:nvPr>
          </p:nvSpPr>
          <p:spPr bwMode="auto">
            <a:xfrm>
              <a:off x="6211889" y="4303713"/>
              <a:ext cx="11113" cy="9525"/>
            </a:xfrm>
            <a:custGeom>
              <a:avLst/>
              <a:gdLst>
                <a:gd name="T0" fmla="*/ 1 w 7"/>
                <a:gd name="T1" fmla="*/ 6 h 6"/>
                <a:gd name="T2" fmla="*/ 0 w 7"/>
                <a:gd name="T3" fmla="*/ 0 h 6"/>
                <a:gd name="T4" fmla="*/ 6 w 7"/>
                <a:gd name="T5" fmla="*/ 0 h 6"/>
                <a:gd name="T6" fmla="*/ 7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1" y="4"/>
                    <a:pt x="1" y="2"/>
                    <a:pt x="0" y="0"/>
                  </a:cubicBezTo>
                  <a:cubicBezTo>
                    <a:pt x="6" y="0"/>
                    <a:pt x="6" y="0"/>
                    <a:pt x="6" y="0"/>
                  </a:cubicBezTo>
                  <a:cubicBezTo>
                    <a:pt x="7" y="2"/>
                    <a:pt x="7" y="3"/>
                    <a:pt x="7" y="5"/>
                  </a:cubicBezTo>
                  <a:cubicBezTo>
                    <a:pt x="1" y="6"/>
                    <a:pt x="1" y="6"/>
                    <a:pt x="1" y="6"/>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40"/>
            <p:cNvSpPr/>
            <p:nvPr>
              <p:custDataLst>
                <p:tags r:id="rId88"/>
              </p:custDataLst>
            </p:nvPr>
          </p:nvSpPr>
          <p:spPr bwMode="auto">
            <a:xfrm>
              <a:off x="6199189" y="4329113"/>
              <a:ext cx="22225" cy="15875"/>
            </a:xfrm>
            <a:custGeom>
              <a:avLst/>
              <a:gdLst>
                <a:gd name="T0" fmla="*/ 8 w 14"/>
                <a:gd name="T1" fmla="*/ 9 h 10"/>
                <a:gd name="T2" fmla="*/ 0 w 14"/>
                <a:gd name="T3" fmla="*/ 6 h 10"/>
                <a:gd name="T4" fmla="*/ 6 w 14"/>
                <a:gd name="T5" fmla="*/ 1 h 10"/>
                <a:gd name="T6" fmla="*/ 13 w 14"/>
                <a:gd name="T7" fmla="*/ 4 h 10"/>
                <a:gd name="T8" fmla="*/ 8 w 14"/>
                <a:gd name="T9" fmla="*/ 9 h 10"/>
              </a:gdLst>
              <a:ahLst/>
              <a:cxnLst>
                <a:cxn ang="0">
                  <a:pos x="T0" y="T1"/>
                </a:cxn>
                <a:cxn ang="0">
                  <a:pos x="T2" y="T3"/>
                </a:cxn>
                <a:cxn ang="0">
                  <a:pos x="T4" y="T5"/>
                </a:cxn>
                <a:cxn ang="0">
                  <a:pos x="T6" y="T7"/>
                </a:cxn>
                <a:cxn ang="0">
                  <a:pos x="T8" y="T9"/>
                </a:cxn>
              </a:cxnLst>
              <a:rect l="0" t="0" r="r" b="b"/>
              <a:pathLst>
                <a:path w="14" h="10">
                  <a:moveTo>
                    <a:pt x="8" y="9"/>
                  </a:moveTo>
                  <a:cubicBezTo>
                    <a:pt x="4" y="10"/>
                    <a:pt x="0" y="6"/>
                    <a:pt x="0" y="6"/>
                  </a:cubicBezTo>
                  <a:cubicBezTo>
                    <a:pt x="0" y="6"/>
                    <a:pt x="2" y="2"/>
                    <a:pt x="6" y="1"/>
                  </a:cubicBezTo>
                  <a:cubicBezTo>
                    <a:pt x="9" y="0"/>
                    <a:pt x="13" y="1"/>
                    <a:pt x="13" y="4"/>
                  </a:cubicBezTo>
                  <a:cubicBezTo>
                    <a:pt x="14" y="6"/>
                    <a:pt x="11" y="8"/>
                    <a:pt x="8"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41"/>
            <p:cNvSpPr/>
            <p:nvPr>
              <p:custDataLst>
                <p:tags r:id="rId89"/>
              </p:custDataLst>
            </p:nvPr>
          </p:nvSpPr>
          <p:spPr bwMode="auto">
            <a:xfrm>
              <a:off x="6216651" y="4329113"/>
              <a:ext cx="11113" cy="11113"/>
            </a:xfrm>
            <a:custGeom>
              <a:avLst/>
              <a:gdLst>
                <a:gd name="T0" fmla="*/ 1 w 7"/>
                <a:gd name="T1" fmla="*/ 7 h 7"/>
                <a:gd name="T2" fmla="*/ 0 w 7"/>
                <a:gd name="T3" fmla="*/ 1 h 7"/>
                <a:gd name="T4" fmla="*/ 6 w 7"/>
                <a:gd name="T5" fmla="*/ 0 h 7"/>
                <a:gd name="T6" fmla="*/ 7 w 7"/>
                <a:gd name="T7" fmla="*/ 5 h 7"/>
                <a:gd name="T8" fmla="*/ 1 w 7"/>
                <a:gd name="T9" fmla="*/ 7 h 7"/>
              </a:gdLst>
              <a:ahLst/>
              <a:cxnLst>
                <a:cxn ang="0">
                  <a:pos x="T0" y="T1"/>
                </a:cxn>
                <a:cxn ang="0">
                  <a:pos x="T2" y="T3"/>
                </a:cxn>
                <a:cxn ang="0">
                  <a:pos x="T4" y="T5"/>
                </a:cxn>
                <a:cxn ang="0">
                  <a:pos x="T6" y="T7"/>
                </a:cxn>
                <a:cxn ang="0">
                  <a:pos x="T8" y="T9"/>
                </a:cxn>
              </a:cxnLst>
              <a:rect l="0" t="0" r="r" b="b"/>
              <a:pathLst>
                <a:path w="7" h="7">
                  <a:moveTo>
                    <a:pt x="1" y="7"/>
                  </a:moveTo>
                  <a:cubicBezTo>
                    <a:pt x="1" y="5"/>
                    <a:pt x="0" y="3"/>
                    <a:pt x="0" y="1"/>
                  </a:cubicBezTo>
                  <a:cubicBezTo>
                    <a:pt x="6" y="0"/>
                    <a:pt x="6" y="0"/>
                    <a:pt x="6" y="0"/>
                  </a:cubicBezTo>
                  <a:cubicBezTo>
                    <a:pt x="6" y="2"/>
                    <a:pt x="7" y="3"/>
                    <a:pt x="7" y="5"/>
                  </a:cubicBezTo>
                  <a:cubicBezTo>
                    <a:pt x="1" y="7"/>
                    <a:pt x="1" y="7"/>
                    <a:pt x="1" y="7"/>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42"/>
            <p:cNvSpPr/>
            <p:nvPr>
              <p:custDataLst>
                <p:tags r:id="rId90"/>
              </p:custDataLst>
            </p:nvPr>
          </p:nvSpPr>
          <p:spPr bwMode="auto">
            <a:xfrm>
              <a:off x="6207126" y="4356100"/>
              <a:ext cx="20638" cy="15875"/>
            </a:xfrm>
            <a:custGeom>
              <a:avLst/>
              <a:gdLst>
                <a:gd name="T0" fmla="*/ 7 w 13"/>
                <a:gd name="T1" fmla="*/ 9 h 10"/>
                <a:gd name="T2" fmla="*/ 0 w 13"/>
                <a:gd name="T3" fmla="*/ 7 h 10"/>
                <a:gd name="T4" fmla="*/ 1 w 13"/>
                <a:gd name="T5" fmla="*/ 4 h 10"/>
                <a:gd name="T6" fmla="*/ 5 w 13"/>
                <a:gd name="T7" fmla="*/ 1 h 10"/>
                <a:gd name="T8" fmla="*/ 12 w 13"/>
                <a:gd name="T9" fmla="*/ 3 h 10"/>
                <a:gd name="T10" fmla="*/ 7 w 13"/>
                <a:gd name="T11" fmla="*/ 9 h 10"/>
              </a:gdLst>
              <a:ahLst/>
              <a:cxnLst>
                <a:cxn ang="0">
                  <a:pos x="T0" y="T1"/>
                </a:cxn>
                <a:cxn ang="0">
                  <a:pos x="T2" y="T3"/>
                </a:cxn>
                <a:cxn ang="0">
                  <a:pos x="T4" y="T5"/>
                </a:cxn>
                <a:cxn ang="0">
                  <a:pos x="T6" y="T7"/>
                </a:cxn>
                <a:cxn ang="0">
                  <a:pos x="T8" y="T9"/>
                </a:cxn>
                <a:cxn ang="0">
                  <a:pos x="T10" y="T11"/>
                </a:cxn>
              </a:cxnLst>
              <a:rect l="0" t="0" r="r" b="b"/>
              <a:pathLst>
                <a:path w="13" h="10">
                  <a:moveTo>
                    <a:pt x="7" y="9"/>
                  </a:moveTo>
                  <a:cubicBezTo>
                    <a:pt x="4" y="10"/>
                    <a:pt x="0" y="7"/>
                    <a:pt x="0" y="7"/>
                  </a:cubicBezTo>
                  <a:cubicBezTo>
                    <a:pt x="0" y="7"/>
                    <a:pt x="0" y="5"/>
                    <a:pt x="1" y="4"/>
                  </a:cubicBezTo>
                  <a:cubicBezTo>
                    <a:pt x="2" y="3"/>
                    <a:pt x="3" y="1"/>
                    <a:pt x="5" y="1"/>
                  </a:cubicBezTo>
                  <a:cubicBezTo>
                    <a:pt x="8" y="0"/>
                    <a:pt x="12" y="1"/>
                    <a:pt x="12" y="3"/>
                  </a:cubicBezTo>
                  <a:cubicBezTo>
                    <a:pt x="13" y="5"/>
                    <a:pt x="11" y="7"/>
                    <a:pt x="7"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43"/>
            <p:cNvSpPr/>
            <p:nvPr>
              <p:custDataLst>
                <p:tags r:id="rId91"/>
              </p:custDataLst>
            </p:nvPr>
          </p:nvSpPr>
          <p:spPr bwMode="auto">
            <a:xfrm>
              <a:off x="6223001" y="4352925"/>
              <a:ext cx="12700" cy="12700"/>
            </a:xfrm>
            <a:custGeom>
              <a:avLst/>
              <a:gdLst>
                <a:gd name="T0" fmla="*/ 2 w 8"/>
                <a:gd name="T1" fmla="*/ 8 h 8"/>
                <a:gd name="T2" fmla="*/ 0 w 8"/>
                <a:gd name="T3" fmla="*/ 2 h 8"/>
                <a:gd name="T4" fmla="*/ 6 w 8"/>
                <a:gd name="T5" fmla="*/ 0 h 8"/>
                <a:gd name="T6" fmla="*/ 8 w 8"/>
                <a:gd name="T7" fmla="*/ 6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1" y="6"/>
                    <a:pt x="1" y="4"/>
                    <a:pt x="0" y="2"/>
                  </a:cubicBezTo>
                  <a:cubicBezTo>
                    <a:pt x="6" y="0"/>
                    <a:pt x="6" y="0"/>
                    <a:pt x="6" y="0"/>
                  </a:cubicBezTo>
                  <a:cubicBezTo>
                    <a:pt x="7" y="2"/>
                    <a:pt x="7" y="4"/>
                    <a:pt x="8" y="6"/>
                  </a:cubicBezTo>
                  <a:cubicBezTo>
                    <a:pt x="2" y="8"/>
                    <a:pt x="2" y="8"/>
                    <a:pt x="2"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44"/>
            <p:cNvSpPr/>
            <p:nvPr>
              <p:custDataLst>
                <p:tags r:id="rId92"/>
              </p:custDataLst>
            </p:nvPr>
          </p:nvSpPr>
          <p:spPr bwMode="auto">
            <a:xfrm>
              <a:off x="6219826" y="4295775"/>
              <a:ext cx="19050" cy="74613"/>
            </a:xfrm>
            <a:custGeom>
              <a:avLst/>
              <a:gdLst>
                <a:gd name="T0" fmla="*/ 0 w 12"/>
                <a:gd name="T1" fmla="*/ 0 h 47"/>
                <a:gd name="T2" fmla="*/ 11 w 12"/>
                <a:gd name="T3" fmla="*/ 47 h 47"/>
                <a:gd name="T4" fmla="*/ 12 w 12"/>
                <a:gd name="T5" fmla="*/ 46 h 47"/>
                <a:gd name="T6" fmla="*/ 1 w 12"/>
                <a:gd name="T7" fmla="*/ 0 h 47"/>
                <a:gd name="T8" fmla="*/ 0 w 12"/>
                <a:gd name="T9" fmla="*/ 0 h 47"/>
              </a:gdLst>
              <a:ahLst/>
              <a:cxnLst>
                <a:cxn ang="0">
                  <a:pos x="T0" y="T1"/>
                </a:cxn>
                <a:cxn ang="0">
                  <a:pos x="T2" y="T3"/>
                </a:cxn>
                <a:cxn ang="0">
                  <a:pos x="T4" y="T5"/>
                </a:cxn>
                <a:cxn ang="0">
                  <a:pos x="T6" y="T7"/>
                </a:cxn>
                <a:cxn ang="0">
                  <a:pos x="T8" y="T9"/>
                </a:cxn>
              </a:cxnLst>
              <a:rect l="0" t="0" r="r" b="b"/>
              <a:pathLst>
                <a:path w="12" h="47">
                  <a:moveTo>
                    <a:pt x="0" y="0"/>
                  </a:moveTo>
                  <a:cubicBezTo>
                    <a:pt x="2" y="16"/>
                    <a:pt x="6" y="32"/>
                    <a:pt x="11" y="47"/>
                  </a:cubicBezTo>
                  <a:cubicBezTo>
                    <a:pt x="12" y="46"/>
                    <a:pt x="12" y="46"/>
                    <a:pt x="12" y="46"/>
                  </a:cubicBezTo>
                  <a:cubicBezTo>
                    <a:pt x="6" y="31"/>
                    <a:pt x="3" y="16"/>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45"/>
            <p:cNvSpPr/>
            <p:nvPr>
              <p:custDataLst>
                <p:tags r:id="rId93"/>
              </p:custDataLst>
            </p:nvPr>
          </p:nvSpPr>
          <p:spPr bwMode="auto">
            <a:xfrm>
              <a:off x="6218239" y="4384675"/>
              <a:ext cx="20638" cy="15875"/>
            </a:xfrm>
            <a:custGeom>
              <a:avLst/>
              <a:gdLst>
                <a:gd name="T0" fmla="*/ 8 w 13"/>
                <a:gd name="T1" fmla="*/ 9 h 10"/>
                <a:gd name="T2" fmla="*/ 0 w 13"/>
                <a:gd name="T3" fmla="*/ 7 h 10"/>
                <a:gd name="T4" fmla="*/ 4 w 13"/>
                <a:gd name="T5" fmla="*/ 1 h 10"/>
                <a:gd name="T6" fmla="*/ 12 w 13"/>
                <a:gd name="T7" fmla="*/ 2 h 10"/>
                <a:gd name="T8" fmla="*/ 8 w 13"/>
                <a:gd name="T9" fmla="*/ 9 h 10"/>
              </a:gdLst>
              <a:ahLst/>
              <a:cxnLst>
                <a:cxn ang="0">
                  <a:pos x="T0" y="T1"/>
                </a:cxn>
                <a:cxn ang="0">
                  <a:pos x="T2" y="T3"/>
                </a:cxn>
                <a:cxn ang="0">
                  <a:pos x="T4" y="T5"/>
                </a:cxn>
                <a:cxn ang="0">
                  <a:pos x="T6" y="T7"/>
                </a:cxn>
                <a:cxn ang="0">
                  <a:pos x="T8" y="T9"/>
                </a:cxn>
              </a:cxnLst>
              <a:rect l="0" t="0" r="r" b="b"/>
              <a:pathLst>
                <a:path w="13" h="10">
                  <a:moveTo>
                    <a:pt x="8" y="9"/>
                  </a:moveTo>
                  <a:cubicBezTo>
                    <a:pt x="4" y="10"/>
                    <a:pt x="0" y="7"/>
                    <a:pt x="0" y="7"/>
                  </a:cubicBezTo>
                  <a:cubicBezTo>
                    <a:pt x="0" y="7"/>
                    <a:pt x="1" y="2"/>
                    <a:pt x="4" y="1"/>
                  </a:cubicBezTo>
                  <a:cubicBezTo>
                    <a:pt x="8" y="0"/>
                    <a:pt x="11" y="0"/>
                    <a:pt x="12" y="2"/>
                  </a:cubicBezTo>
                  <a:cubicBezTo>
                    <a:pt x="13" y="4"/>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46"/>
            <p:cNvSpPr/>
            <p:nvPr>
              <p:custDataLst>
                <p:tags r:id="rId94"/>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47"/>
            <p:cNvSpPr/>
            <p:nvPr>
              <p:custDataLst>
                <p:tags r:id="rId95"/>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48"/>
            <p:cNvSpPr/>
            <p:nvPr>
              <p:custDataLst>
                <p:tags r:id="rId96"/>
              </p:custDataLst>
            </p:nvPr>
          </p:nvSpPr>
          <p:spPr bwMode="auto">
            <a:xfrm>
              <a:off x="6230939" y="4408488"/>
              <a:ext cx="19050" cy="17463"/>
            </a:xfrm>
            <a:custGeom>
              <a:avLst/>
              <a:gdLst>
                <a:gd name="T0" fmla="*/ 7 w 12"/>
                <a:gd name="T1" fmla="*/ 9 h 11"/>
                <a:gd name="T2" fmla="*/ 0 w 12"/>
                <a:gd name="T3" fmla="*/ 8 h 11"/>
                <a:gd name="T4" fmla="*/ 3 w 12"/>
                <a:gd name="T5" fmla="*/ 2 h 11"/>
                <a:gd name="T6" fmla="*/ 11 w 12"/>
                <a:gd name="T7" fmla="*/ 2 h 11"/>
                <a:gd name="T8" fmla="*/ 7 w 12"/>
                <a:gd name="T9" fmla="*/ 9 h 11"/>
              </a:gdLst>
              <a:ahLst/>
              <a:cxnLst>
                <a:cxn ang="0">
                  <a:pos x="T0" y="T1"/>
                </a:cxn>
                <a:cxn ang="0">
                  <a:pos x="T2" y="T3"/>
                </a:cxn>
                <a:cxn ang="0">
                  <a:pos x="T4" y="T5"/>
                </a:cxn>
                <a:cxn ang="0">
                  <a:pos x="T6" y="T7"/>
                </a:cxn>
                <a:cxn ang="0">
                  <a:pos x="T8" y="T9"/>
                </a:cxn>
              </a:cxnLst>
              <a:rect l="0" t="0" r="r" b="b"/>
              <a:pathLst>
                <a:path w="12" h="11">
                  <a:moveTo>
                    <a:pt x="7" y="9"/>
                  </a:moveTo>
                  <a:cubicBezTo>
                    <a:pt x="4" y="11"/>
                    <a:pt x="0" y="8"/>
                    <a:pt x="0" y="8"/>
                  </a:cubicBezTo>
                  <a:cubicBezTo>
                    <a:pt x="0" y="8"/>
                    <a:pt x="0" y="3"/>
                    <a:pt x="3" y="2"/>
                  </a:cubicBezTo>
                  <a:cubicBezTo>
                    <a:pt x="7" y="0"/>
                    <a:pt x="10" y="0"/>
                    <a:pt x="11" y="2"/>
                  </a:cubicBezTo>
                  <a:cubicBezTo>
                    <a:pt x="12" y="4"/>
                    <a:pt x="10" y="7"/>
                    <a:pt x="7"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9"/>
            <p:cNvSpPr/>
            <p:nvPr>
              <p:custDataLst>
                <p:tags r:id="rId97"/>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0"/>
            <p:cNvSpPr/>
            <p:nvPr>
              <p:custDataLst>
                <p:tags r:id="rId98"/>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1"/>
            <p:cNvSpPr/>
            <p:nvPr>
              <p:custDataLst>
                <p:tags r:id="rId99"/>
              </p:custDataLst>
            </p:nvPr>
          </p:nvSpPr>
          <p:spPr bwMode="auto">
            <a:xfrm>
              <a:off x="6245226" y="4432300"/>
              <a:ext cx="19050" cy="17463"/>
            </a:xfrm>
            <a:custGeom>
              <a:avLst/>
              <a:gdLst>
                <a:gd name="T0" fmla="*/ 8 w 12"/>
                <a:gd name="T1" fmla="*/ 9 h 11"/>
                <a:gd name="T2" fmla="*/ 0 w 12"/>
                <a:gd name="T3" fmla="*/ 9 h 11"/>
                <a:gd name="T4" fmla="*/ 0 w 12"/>
                <a:gd name="T5" fmla="*/ 6 h 11"/>
                <a:gd name="T6" fmla="*/ 3 w 12"/>
                <a:gd name="T7" fmla="*/ 2 h 11"/>
                <a:gd name="T8" fmla="*/ 11 w 12"/>
                <a:gd name="T9" fmla="*/ 2 h 11"/>
                <a:gd name="T10" fmla="*/ 8 w 12"/>
                <a:gd name="T11" fmla="*/ 9 h 11"/>
              </a:gdLst>
              <a:ahLst/>
              <a:cxnLst>
                <a:cxn ang="0">
                  <a:pos x="T0" y="T1"/>
                </a:cxn>
                <a:cxn ang="0">
                  <a:pos x="T2" y="T3"/>
                </a:cxn>
                <a:cxn ang="0">
                  <a:pos x="T4" y="T5"/>
                </a:cxn>
                <a:cxn ang="0">
                  <a:pos x="T6" y="T7"/>
                </a:cxn>
                <a:cxn ang="0">
                  <a:pos x="T8" y="T9"/>
                </a:cxn>
                <a:cxn ang="0">
                  <a:pos x="T10" y="T11"/>
                </a:cxn>
              </a:cxnLst>
              <a:rect l="0" t="0" r="r" b="b"/>
              <a:pathLst>
                <a:path w="12" h="11">
                  <a:moveTo>
                    <a:pt x="8" y="9"/>
                  </a:moveTo>
                  <a:cubicBezTo>
                    <a:pt x="5" y="11"/>
                    <a:pt x="0" y="9"/>
                    <a:pt x="0" y="9"/>
                  </a:cubicBezTo>
                  <a:cubicBezTo>
                    <a:pt x="0" y="9"/>
                    <a:pt x="0" y="8"/>
                    <a:pt x="0" y="6"/>
                  </a:cubicBezTo>
                  <a:cubicBezTo>
                    <a:pt x="1" y="4"/>
                    <a:pt x="1" y="3"/>
                    <a:pt x="3" y="2"/>
                  </a:cubicBezTo>
                  <a:cubicBezTo>
                    <a:pt x="6" y="0"/>
                    <a:pt x="9" y="0"/>
                    <a:pt x="11" y="2"/>
                  </a:cubicBezTo>
                  <a:cubicBezTo>
                    <a:pt x="12" y="3"/>
                    <a:pt x="10" y="7"/>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2"/>
            <p:cNvSpPr/>
            <p:nvPr>
              <p:custDataLst>
                <p:tags r:id="rId100"/>
              </p:custDataLst>
            </p:nvPr>
          </p:nvSpPr>
          <p:spPr bwMode="auto">
            <a:xfrm>
              <a:off x="6257926" y="4427538"/>
              <a:ext cx="12700" cy="12700"/>
            </a:xfrm>
            <a:custGeom>
              <a:avLst/>
              <a:gdLst>
                <a:gd name="T0" fmla="*/ 3 w 8"/>
                <a:gd name="T1" fmla="*/ 8 h 8"/>
                <a:gd name="T2" fmla="*/ 0 w 8"/>
                <a:gd name="T3" fmla="*/ 3 h 8"/>
                <a:gd name="T4" fmla="*/ 5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cubicBezTo>
                    <a:pt x="2" y="6"/>
                    <a:pt x="1" y="5"/>
                    <a:pt x="0" y="3"/>
                  </a:cubicBezTo>
                  <a:cubicBezTo>
                    <a:pt x="5" y="0"/>
                    <a:pt x="5" y="0"/>
                    <a:pt x="5" y="0"/>
                  </a:cubicBezTo>
                  <a:cubicBezTo>
                    <a:pt x="6" y="1"/>
                    <a:pt x="7" y="3"/>
                    <a:pt x="8" y="5"/>
                  </a:cubicBezTo>
                  <a:cubicBezTo>
                    <a:pt x="3" y="8"/>
                    <a:pt x="3" y="8"/>
                    <a:pt x="3"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53"/>
            <p:cNvSpPr/>
            <p:nvPr>
              <p:custDataLst>
                <p:tags r:id="rId101"/>
              </p:custDataLst>
            </p:nvPr>
          </p:nvSpPr>
          <p:spPr bwMode="auto">
            <a:xfrm>
              <a:off x="6238876" y="4373563"/>
              <a:ext cx="36513" cy="68263"/>
            </a:xfrm>
            <a:custGeom>
              <a:avLst/>
              <a:gdLst>
                <a:gd name="T0" fmla="*/ 0 w 23"/>
                <a:gd name="T1" fmla="*/ 0 h 43"/>
                <a:gd name="T2" fmla="*/ 23 w 23"/>
                <a:gd name="T3" fmla="*/ 43 h 43"/>
                <a:gd name="T4" fmla="*/ 23 w 23"/>
                <a:gd name="T5" fmla="*/ 42 h 43"/>
                <a:gd name="T6" fmla="*/ 1 w 23"/>
                <a:gd name="T7" fmla="*/ 0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6" y="15"/>
                    <a:pt x="13" y="30"/>
                    <a:pt x="23" y="43"/>
                  </a:cubicBezTo>
                  <a:cubicBezTo>
                    <a:pt x="23" y="42"/>
                    <a:pt x="23" y="42"/>
                    <a:pt x="23" y="42"/>
                  </a:cubicBezTo>
                  <a:cubicBezTo>
                    <a:pt x="14" y="29"/>
                    <a:pt x="6" y="15"/>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54"/>
            <p:cNvSpPr/>
            <p:nvPr>
              <p:custDataLst>
                <p:tags r:id="rId102"/>
              </p:custDataLst>
            </p:nvPr>
          </p:nvSpPr>
          <p:spPr bwMode="auto">
            <a:xfrm>
              <a:off x="6262689" y="4456113"/>
              <a:ext cx="19050" cy="17463"/>
            </a:xfrm>
            <a:custGeom>
              <a:avLst/>
              <a:gdLst>
                <a:gd name="T0" fmla="*/ 8 w 12"/>
                <a:gd name="T1" fmla="*/ 9 h 11"/>
                <a:gd name="T2" fmla="*/ 1 w 12"/>
                <a:gd name="T3" fmla="*/ 10 h 11"/>
                <a:gd name="T4" fmla="*/ 3 w 12"/>
                <a:gd name="T5" fmla="*/ 3 h 11"/>
                <a:gd name="T6" fmla="*/ 11 w 12"/>
                <a:gd name="T7" fmla="*/ 2 h 11"/>
                <a:gd name="T8" fmla="*/ 8 w 12"/>
                <a:gd name="T9" fmla="*/ 9 h 11"/>
              </a:gdLst>
              <a:ahLst/>
              <a:cxnLst>
                <a:cxn ang="0">
                  <a:pos x="T0" y="T1"/>
                </a:cxn>
                <a:cxn ang="0">
                  <a:pos x="T2" y="T3"/>
                </a:cxn>
                <a:cxn ang="0">
                  <a:pos x="T4" y="T5"/>
                </a:cxn>
                <a:cxn ang="0">
                  <a:pos x="T6" y="T7"/>
                </a:cxn>
                <a:cxn ang="0">
                  <a:pos x="T8" y="T9"/>
                </a:cxn>
              </a:cxnLst>
              <a:rect l="0" t="0" r="r" b="b"/>
              <a:pathLst>
                <a:path w="12" h="11">
                  <a:moveTo>
                    <a:pt x="8" y="9"/>
                  </a:moveTo>
                  <a:cubicBezTo>
                    <a:pt x="6" y="11"/>
                    <a:pt x="1" y="10"/>
                    <a:pt x="1" y="10"/>
                  </a:cubicBezTo>
                  <a:cubicBezTo>
                    <a:pt x="1" y="10"/>
                    <a:pt x="0" y="5"/>
                    <a:pt x="3" y="3"/>
                  </a:cubicBezTo>
                  <a:cubicBezTo>
                    <a:pt x="6" y="0"/>
                    <a:pt x="9" y="0"/>
                    <a:pt x="11" y="2"/>
                  </a:cubicBezTo>
                  <a:cubicBezTo>
                    <a:pt x="12" y="3"/>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55"/>
            <p:cNvSpPr/>
            <p:nvPr>
              <p:custDataLst>
                <p:tags r:id="rId103"/>
              </p:custDataLst>
            </p:nvPr>
          </p:nvSpPr>
          <p:spPr bwMode="auto">
            <a:xfrm>
              <a:off x="6275389" y="4449763"/>
              <a:ext cx="12700" cy="14288"/>
            </a:xfrm>
            <a:custGeom>
              <a:avLst/>
              <a:gdLst>
                <a:gd name="T0" fmla="*/ 4 w 8"/>
                <a:gd name="T1" fmla="*/ 9 h 9"/>
                <a:gd name="T2" fmla="*/ 0 w 8"/>
                <a:gd name="T3" fmla="*/ 4 h 9"/>
                <a:gd name="T4" fmla="*/ 4 w 8"/>
                <a:gd name="T5" fmla="*/ 0 h 9"/>
                <a:gd name="T6" fmla="*/ 8 w 8"/>
                <a:gd name="T7" fmla="*/ 5 h 9"/>
                <a:gd name="T8" fmla="*/ 4 w 8"/>
                <a:gd name="T9" fmla="*/ 9 h 9"/>
              </a:gdLst>
              <a:ahLst/>
              <a:cxnLst>
                <a:cxn ang="0">
                  <a:pos x="T0" y="T1"/>
                </a:cxn>
                <a:cxn ang="0">
                  <a:pos x="T2" y="T3"/>
                </a:cxn>
                <a:cxn ang="0">
                  <a:pos x="T4" y="T5"/>
                </a:cxn>
                <a:cxn ang="0">
                  <a:pos x="T6" y="T7"/>
                </a:cxn>
                <a:cxn ang="0">
                  <a:pos x="T8" y="T9"/>
                </a:cxn>
              </a:cxnLst>
              <a:rect l="0" t="0" r="r" b="b"/>
              <a:pathLst>
                <a:path w="8" h="9">
                  <a:moveTo>
                    <a:pt x="4" y="9"/>
                  </a:moveTo>
                  <a:cubicBezTo>
                    <a:pt x="2" y="7"/>
                    <a:pt x="1" y="6"/>
                    <a:pt x="0" y="4"/>
                  </a:cubicBezTo>
                  <a:cubicBezTo>
                    <a:pt x="4" y="0"/>
                    <a:pt x="4" y="0"/>
                    <a:pt x="4" y="0"/>
                  </a:cubicBezTo>
                  <a:cubicBezTo>
                    <a:pt x="6" y="2"/>
                    <a:pt x="7" y="4"/>
                    <a:pt x="8" y="5"/>
                  </a:cubicBezTo>
                  <a:cubicBezTo>
                    <a:pt x="4" y="9"/>
                    <a:pt x="4" y="9"/>
                    <a:pt x="4" y="9"/>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56"/>
            <p:cNvSpPr/>
            <p:nvPr>
              <p:custDataLst>
                <p:tags r:id="rId104"/>
              </p:custDataLst>
            </p:nvPr>
          </p:nvSpPr>
          <p:spPr bwMode="auto">
            <a:xfrm>
              <a:off x="6281739" y="4475163"/>
              <a:ext cx="17463" cy="19050"/>
            </a:xfrm>
            <a:custGeom>
              <a:avLst/>
              <a:gdLst>
                <a:gd name="T0" fmla="*/ 8 w 11"/>
                <a:gd name="T1" fmla="*/ 10 h 12"/>
                <a:gd name="T2" fmla="*/ 1 w 11"/>
                <a:gd name="T3" fmla="*/ 11 h 12"/>
                <a:gd name="T4" fmla="*/ 2 w 11"/>
                <a:gd name="T5" fmla="*/ 4 h 12"/>
                <a:gd name="T6" fmla="*/ 10 w 11"/>
                <a:gd name="T7" fmla="*/ 2 h 12"/>
                <a:gd name="T8" fmla="*/ 8 w 11"/>
                <a:gd name="T9" fmla="*/ 10 h 12"/>
              </a:gdLst>
              <a:ahLst/>
              <a:cxnLst>
                <a:cxn ang="0">
                  <a:pos x="T0" y="T1"/>
                </a:cxn>
                <a:cxn ang="0">
                  <a:pos x="T2" y="T3"/>
                </a:cxn>
                <a:cxn ang="0">
                  <a:pos x="T4" y="T5"/>
                </a:cxn>
                <a:cxn ang="0">
                  <a:pos x="T6" y="T7"/>
                </a:cxn>
                <a:cxn ang="0">
                  <a:pos x="T8" y="T9"/>
                </a:cxn>
              </a:cxnLst>
              <a:rect l="0" t="0" r="r" b="b"/>
              <a:pathLst>
                <a:path w="11" h="12">
                  <a:moveTo>
                    <a:pt x="8" y="10"/>
                  </a:moveTo>
                  <a:cubicBezTo>
                    <a:pt x="6" y="12"/>
                    <a:pt x="1" y="11"/>
                    <a:pt x="1" y="11"/>
                  </a:cubicBezTo>
                  <a:cubicBezTo>
                    <a:pt x="1" y="11"/>
                    <a:pt x="0" y="6"/>
                    <a:pt x="2" y="4"/>
                  </a:cubicBezTo>
                  <a:cubicBezTo>
                    <a:pt x="5" y="1"/>
                    <a:pt x="8" y="0"/>
                    <a:pt x="10" y="2"/>
                  </a:cubicBezTo>
                  <a:cubicBezTo>
                    <a:pt x="11" y="4"/>
                    <a:pt x="11" y="7"/>
                    <a:pt x="8" y="10"/>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57"/>
            <p:cNvSpPr/>
            <p:nvPr>
              <p:custDataLst>
                <p:tags r:id="rId105"/>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58"/>
            <p:cNvSpPr/>
            <p:nvPr>
              <p:custDataLst>
                <p:tags r:id="rId106"/>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59"/>
            <p:cNvSpPr/>
            <p:nvPr>
              <p:custDataLst>
                <p:tags r:id="rId107"/>
              </p:custDataLst>
            </p:nvPr>
          </p:nvSpPr>
          <p:spPr bwMode="auto">
            <a:xfrm>
              <a:off x="6302376" y="4494213"/>
              <a:ext cx="17463" cy="19050"/>
            </a:xfrm>
            <a:custGeom>
              <a:avLst/>
              <a:gdLst>
                <a:gd name="T0" fmla="*/ 8 w 11"/>
                <a:gd name="T1" fmla="*/ 9 h 12"/>
                <a:gd name="T2" fmla="*/ 1 w 11"/>
                <a:gd name="T3" fmla="*/ 11 h 12"/>
                <a:gd name="T4" fmla="*/ 2 w 11"/>
                <a:gd name="T5" fmla="*/ 4 h 12"/>
                <a:gd name="T6" fmla="*/ 9 w 11"/>
                <a:gd name="T7" fmla="*/ 1 h 12"/>
                <a:gd name="T8" fmla="*/ 8 w 11"/>
                <a:gd name="T9" fmla="*/ 9 h 12"/>
              </a:gdLst>
              <a:ahLst/>
              <a:cxnLst>
                <a:cxn ang="0">
                  <a:pos x="T0" y="T1"/>
                </a:cxn>
                <a:cxn ang="0">
                  <a:pos x="T2" y="T3"/>
                </a:cxn>
                <a:cxn ang="0">
                  <a:pos x="T4" y="T5"/>
                </a:cxn>
                <a:cxn ang="0">
                  <a:pos x="T6" y="T7"/>
                </a:cxn>
                <a:cxn ang="0">
                  <a:pos x="T8" y="T9"/>
                </a:cxn>
              </a:cxnLst>
              <a:rect l="0" t="0" r="r" b="b"/>
              <a:pathLst>
                <a:path w="11" h="12">
                  <a:moveTo>
                    <a:pt x="8" y="9"/>
                  </a:moveTo>
                  <a:cubicBezTo>
                    <a:pt x="6" y="12"/>
                    <a:pt x="1" y="11"/>
                    <a:pt x="1" y="11"/>
                  </a:cubicBezTo>
                  <a:cubicBezTo>
                    <a:pt x="1" y="11"/>
                    <a:pt x="0" y="6"/>
                    <a:pt x="2" y="4"/>
                  </a:cubicBezTo>
                  <a:cubicBezTo>
                    <a:pt x="4" y="1"/>
                    <a:pt x="8" y="0"/>
                    <a:pt x="9" y="1"/>
                  </a:cubicBezTo>
                  <a:cubicBezTo>
                    <a:pt x="11" y="3"/>
                    <a:pt x="11" y="6"/>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060"/>
            <p:cNvSpPr/>
            <p:nvPr>
              <p:custDataLst>
                <p:tags r:id="rId108"/>
              </p:custDataLst>
            </p:nvPr>
          </p:nvSpPr>
          <p:spPr bwMode="auto">
            <a:xfrm>
              <a:off x="6311901" y="4487863"/>
              <a:ext cx="12700" cy="12700"/>
            </a:xfrm>
            <a:custGeom>
              <a:avLst/>
              <a:gdLst>
                <a:gd name="T0" fmla="*/ 5 w 8"/>
                <a:gd name="T1" fmla="*/ 8 h 8"/>
                <a:gd name="T2" fmla="*/ 0 w 8"/>
                <a:gd name="T3" fmla="*/ 4 h 8"/>
                <a:gd name="T4" fmla="*/ 4 w 8"/>
                <a:gd name="T5" fmla="*/ 0 h 8"/>
                <a:gd name="T6" fmla="*/ 8 w 8"/>
                <a:gd name="T7" fmla="*/ 4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1" y="6"/>
                    <a:pt x="0" y="4"/>
                  </a:cubicBezTo>
                  <a:cubicBezTo>
                    <a:pt x="4" y="0"/>
                    <a:pt x="4" y="0"/>
                    <a:pt x="4" y="0"/>
                  </a:cubicBezTo>
                  <a:cubicBezTo>
                    <a:pt x="5" y="1"/>
                    <a:pt x="7" y="2"/>
                    <a:pt x="8" y="4"/>
                  </a:cubicBezTo>
                  <a:cubicBezTo>
                    <a:pt x="5" y="8"/>
                    <a:pt x="5" y="8"/>
                    <a:pt x="5"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61"/>
            <p:cNvSpPr/>
            <p:nvPr>
              <p:custDataLst>
                <p:tags r:id="rId109"/>
              </p:custDataLst>
            </p:nvPr>
          </p:nvSpPr>
          <p:spPr bwMode="auto">
            <a:xfrm>
              <a:off x="6276976" y="4443413"/>
              <a:ext cx="53975" cy="55563"/>
            </a:xfrm>
            <a:custGeom>
              <a:avLst/>
              <a:gdLst>
                <a:gd name="T0" fmla="*/ 0 w 34"/>
                <a:gd name="T1" fmla="*/ 1 h 35"/>
                <a:gd name="T2" fmla="*/ 34 w 34"/>
                <a:gd name="T3" fmla="*/ 35 h 35"/>
                <a:gd name="T4" fmla="*/ 34 w 34"/>
                <a:gd name="T5" fmla="*/ 34 h 35"/>
                <a:gd name="T6" fmla="*/ 1 w 34"/>
                <a:gd name="T7" fmla="*/ 0 h 35"/>
                <a:gd name="T8" fmla="*/ 0 w 34"/>
                <a:gd name="T9" fmla="*/ 1 h 35"/>
              </a:gdLst>
              <a:ahLst/>
              <a:cxnLst>
                <a:cxn ang="0">
                  <a:pos x="T0" y="T1"/>
                </a:cxn>
                <a:cxn ang="0">
                  <a:pos x="T2" y="T3"/>
                </a:cxn>
                <a:cxn ang="0">
                  <a:pos x="T4" y="T5"/>
                </a:cxn>
                <a:cxn ang="0">
                  <a:pos x="T6" y="T7"/>
                </a:cxn>
                <a:cxn ang="0">
                  <a:pos x="T8" y="T9"/>
                </a:cxn>
              </a:cxnLst>
              <a:rect l="0" t="0" r="r" b="b"/>
              <a:pathLst>
                <a:path w="34" h="35">
                  <a:moveTo>
                    <a:pt x="0" y="1"/>
                  </a:moveTo>
                  <a:cubicBezTo>
                    <a:pt x="10" y="14"/>
                    <a:pt x="21" y="25"/>
                    <a:pt x="34" y="35"/>
                  </a:cubicBezTo>
                  <a:cubicBezTo>
                    <a:pt x="34" y="34"/>
                    <a:pt x="34" y="34"/>
                    <a:pt x="34" y="34"/>
                  </a:cubicBezTo>
                  <a:cubicBezTo>
                    <a:pt x="22" y="25"/>
                    <a:pt x="10" y="13"/>
                    <a:pt x="1" y="0"/>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62"/>
            <p:cNvSpPr/>
            <p:nvPr>
              <p:custDataLst>
                <p:tags r:id="rId110"/>
              </p:custDataLst>
            </p:nvPr>
          </p:nvSpPr>
          <p:spPr bwMode="auto">
            <a:xfrm>
              <a:off x="6326189" y="4511675"/>
              <a:ext cx="17463" cy="19050"/>
            </a:xfrm>
            <a:custGeom>
              <a:avLst/>
              <a:gdLst>
                <a:gd name="T0" fmla="*/ 9 w 11"/>
                <a:gd name="T1" fmla="*/ 9 h 12"/>
                <a:gd name="T2" fmla="*/ 2 w 11"/>
                <a:gd name="T3" fmla="*/ 12 h 12"/>
                <a:gd name="T4" fmla="*/ 2 w 11"/>
                <a:gd name="T5" fmla="*/ 5 h 12"/>
                <a:gd name="T6" fmla="*/ 9 w 11"/>
                <a:gd name="T7" fmla="*/ 1 h 12"/>
                <a:gd name="T8" fmla="*/ 9 w 11"/>
                <a:gd name="T9" fmla="*/ 9 h 12"/>
              </a:gdLst>
              <a:ahLst/>
              <a:cxnLst>
                <a:cxn ang="0">
                  <a:pos x="T0" y="T1"/>
                </a:cxn>
                <a:cxn ang="0">
                  <a:pos x="T2" y="T3"/>
                </a:cxn>
                <a:cxn ang="0">
                  <a:pos x="T4" y="T5"/>
                </a:cxn>
                <a:cxn ang="0">
                  <a:pos x="T6" y="T7"/>
                </a:cxn>
                <a:cxn ang="0">
                  <a:pos x="T8" y="T9"/>
                </a:cxn>
              </a:cxnLst>
              <a:rect l="0" t="0" r="r" b="b"/>
              <a:pathLst>
                <a:path w="11" h="12">
                  <a:moveTo>
                    <a:pt x="9" y="9"/>
                  </a:moveTo>
                  <a:cubicBezTo>
                    <a:pt x="7" y="12"/>
                    <a:pt x="2" y="12"/>
                    <a:pt x="2" y="12"/>
                  </a:cubicBezTo>
                  <a:cubicBezTo>
                    <a:pt x="2" y="12"/>
                    <a:pt x="0" y="7"/>
                    <a:pt x="2" y="5"/>
                  </a:cubicBezTo>
                  <a:cubicBezTo>
                    <a:pt x="4" y="2"/>
                    <a:pt x="7" y="0"/>
                    <a:pt x="9" y="1"/>
                  </a:cubicBezTo>
                  <a:cubicBezTo>
                    <a:pt x="11" y="3"/>
                    <a:pt x="11" y="6"/>
                    <a:pt x="9"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63"/>
            <p:cNvSpPr/>
            <p:nvPr>
              <p:custDataLst>
                <p:tags r:id="rId111"/>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64"/>
            <p:cNvSpPr/>
            <p:nvPr>
              <p:custDataLst>
                <p:tags r:id="rId112"/>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065"/>
            <p:cNvSpPr/>
            <p:nvPr>
              <p:custDataLst>
                <p:tags r:id="rId113"/>
              </p:custDataLst>
            </p:nvPr>
          </p:nvSpPr>
          <p:spPr bwMode="auto">
            <a:xfrm>
              <a:off x="6350001" y="4525963"/>
              <a:ext cx="17463" cy="20638"/>
            </a:xfrm>
            <a:custGeom>
              <a:avLst/>
              <a:gdLst>
                <a:gd name="T0" fmla="*/ 9 w 11"/>
                <a:gd name="T1" fmla="*/ 9 h 13"/>
                <a:gd name="T2" fmla="*/ 5 w 11"/>
                <a:gd name="T3" fmla="*/ 12 h 13"/>
                <a:gd name="T4" fmla="*/ 2 w 11"/>
                <a:gd name="T5" fmla="*/ 13 h 13"/>
                <a:gd name="T6" fmla="*/ 2 w 11"/>
                <a:gd name="T7" fmla="*/ 5 h 13"/>
                <a:gd name="T8" fmla="*/ 9 w 11"/>
                <a:gd name="T9" fmla="*/ 1 h 13"/>
                <a:gd name="T10" fmla="*/ 9 w 11"/>
                <a:gd name="T11" fmla="*/ 9 h 13"/>
              </a:gdLst>
              <a:ahLst/>
              <a:cxnLst>
                <a:cxn ang="0">
                  <a:pos x="T0" y="T1"/>
                </a:cxn>
                <a:cxn ang="0">
                  <a:pos x="T2" y="T3"/>
                </a:cxn>
                <a:cxn ang="0">
                  <a:pos x="T4" y="T5"/>
                </a:cxn>
                <a:cxn ang="0">
                  <a:pos x="T6" y="T7"/>
                </a:cxn>
                <a:cxn ang="0">
                  <a:pos x="T8" y="T9"/>
                </a:cxn>
                <a:cxn ang="0">
                  <a:pos x="T10" y="T11"/>
                </a:cxn>
              </a:cxnLst>
              <a:rect l="0" t="0" r="r" b="b"/>
              <a:pathLst>
                <a:path w="11" h="13">
                  <a:moveTo>
                    <a:pt x="9" y="9"/>
                  </a:moveTo>
                  <a:cubicBezTo>
                    <a:pt x="8" y="10"/>
                    <a:pt x="6" y="11"/>
                    <a:pt x="5" y="12"/>
                  </a:cubicBezTo>
                  <a:cubicBezTo>
                    <a:pt x="4" y="12"/>
                    <a:pt x="2" y="13"/>
                    <a:pt x="2" y="13"/>
                  </a:cubicBezTo>
                  <a:cubicBezTo>
                    <a:pt x="2" y="13"/>
                    <a:pt x="0" y="8"/>
                    <a:pt x="2" y="5"/>
                  </a:cubicBezTo>
                  <a:cubicBezTo>
                    <a:pt x="4" y="2"/>
                    <a:pt x="7" y="0"/>
                    <a:pt x="9" y="1"/>
                  </a:cubicBezTo>
                  <a:cubicBezTo>
                    <a:pt x="10" y="2"/>
                    <a:pt x="11" y="6"/>
                    <a:pt x="9"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066"/>
            <p:cNvSpPr/>
            <p:nvPr>
              <p:custDataLst>
                <p:tags r:id="rId114"/>
              </p:custDataLst>
            </p:nvPr>
          </p:nvSpPr>
          <p:spPr bwMode="auto">
            <a:xfrm>
              <a:off x="6357939" y="4519613"/>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4" y="7"/>
                    <a:pt x="2" y="6"/>
                    <a:pt x="0" y="5"/>
                  </a:cubicBezTo>
                  <a:cubicBezTo>
                    <a:pt x="3" y="0"/>
                    <a:pt x="3" y="0"/>
                    <a:pt x="3" y="0"/>
                  </a:cubicBezTo>
                  <a:cubicBezTo>
                    <a:pt x="5" y="1"/>
                    <a:pt x="7" y="2"/>
                    <a:pt x="8" y="2"/>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67"/>
            <p:cNvSpPr/>
            <p:nvPr>
              <p:custDataLst>
                <p:tags r:id="rId115"/>
              </p:custDataLst>
            </p:nvPr>
          </p:nvSpPr>
          <p:spPr bwMode="auto">
            <a:xfrm>
              <a:off x="6375401" y="4538663"/>
              <a:ext cx="15875" cy="19050"/>
            </a:xfrm>
            <a:custGeom>
              <a:avLst/>
              <a:gdLst>
                <a:gd name="T0" fmla="*/ 9 w 10"/>
                <a:gd name="T1" fmla="*/ 8 h 12"/>
                <a:gd name="T2" fmla="*/ 2 w 10"/>
                <a:gd name="T3" fmla="*/ 12 h 12"/>
                <a:gd name="T4" fmla="*/ 1 w 10"/>
                <a:gd name="T5" fmla="*/ 10 h 12"/>
                <a:gd name="T6" fmla="*/ 1 w 10"/>
                <a:gd name="T7" fmla="*/ 5 h 12"/>
                <a:gd name="T8" fmla="*/ 8 w 10"/>
                <a:gd name="T9" fmla="*/ 0 h 12"/>
                <a:gd name="T10" fmla="*/ 9 w 10"/>
                <a:gd name="T11" fmla="*/ 8 h 12"/>
              </a:gdLst>
              <a:ahLst/>
              <a:cxnLst>
                <a:cxn ang="0">
                  <a:pos x="T0" y="T1"/>
                </a:cxn>
                <a:cxn ang="0">
                  <a:pos x="T2" y="T3"/>
                </a:cxn>
                <a:cxn ang="0">
                  <a:pos x="T4" y="T5"/>
                </a:cxn>
                <a:cxn ang="0">
                  <a:pos x="T6" y="T7"/>
                </a:cxn>
                <a:cxn ang="0">
                  <a:pos x="T8" y="T9"/>
                </a:cxn>
                <a:cxn ang="0">
                  <a:pos x="T10" y="T11"/>
                </a:cxn>
              </a:cxnLst>
              <a:rect l="0" t="0" r="r" b="b"/>
              <a:pathLst>
                <a:path w="10" h="12">
                  <a:moveTo>
                    <a:pt x="9" y="8"/>
                  </a:moveTo>
                  <a:cubicBezTo>
                    <a:pt x="7" y="11"/>
                    <a:pt x="2" y="12"/>
                    <a:pt x="2" y="12"/>
                  </a:cubicBezTo>
                  <a:cubicBezTo>
                    <a:pt x="2" y="12"/>
                    <a:pt x="2" y="11"/>
                    <a:pt x="1" y="10"/>
                  </a:cubicBezTo>
                  <a:cubicBezTo>
                    <a:pt x="1" y="8"/>
                    <a:pt x="0" y="6"/>
                    <a:pt x="1" y="5"/>
                  </a:cubicBezTo>
                  <a:cubicBezTo>
                    <a:pt x="3" y="1"/>
                    <a:pt x="6" y="0"/>
                    <a:pt x="8" y="0"/>
                  </a:cubicBezTo>
                  <a:cubicBezTo>
                    <a:pt x="10"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68"/>
            <p:cNvSpPr/>
            <p:nvPr>
              <p:custDataLst>
                <p:tags r:id="rId116"/>
              </p:custDataLst>
            </p:nvPr>
          </p:nvSpPr>
          <p:spPr bwMode="auto">
            <a:xfrm>
              <a:off x="6381751" y="4530725"/>
              <a:ext cx="12700" cy="12700"/>
            </a:xfrm>
            <a:custGeom>
              <a:avLst/>
              <a:gdLst>
                <a:gd name="T0" fmla="*/ 6 w 8"/>
                <a:gd name="T1" fmla="*/ 8 h 8"/>
                <a:gd name="T2" fmla="*/ 0 w 8"/>
                <a:gd name="T3" fmla="*/ 6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4" y="1"/>
                    <a:pt x="6" y="2"/>
                    <a:pt x="8" y="2"/>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69"/>
            <p:cNvSpPr/>
            <p:nvPr>
              <p:custDataLst>
                <p:tags r:id="rId117"/>
              </p:custDataLst>
            </p:nvPr>
          </p:nvSpPr>
          <p:spPr bwMode="auto">
            <a:xfrm>
              <a:off x="6334126" y="4500563"/>
              <a:ext cx="68263" cy="38100"/>
            </a:xfrm>
            <a:custGeom>
              <a:avLst/>
              <a:gdLst>
                <a:gd name="T0" fmla="*/ 0 w 43"/>
                <a:gd name="T1" fmla="*/ 1 h 24"/>
                <a:gd name="T2" fmla="*/ 42 w 43"/>
                <a:gd name="T3" fmla="*/ 24 h 24"/>
                <a:gd name="T4" fmla="*/ 43 w 43"/>
                <a:gd name="T5" fmla="*/ 23 h 24"/>
                <a:gd name="T6" fmla="*/ 1 w 43"/>
                <a:gd name="T7" fmla="*/ 0 h 24"/>
                <a:gd name="T8" fmla="*/ 0 w 43"/>
                <a:gd name="T9" fmla="*/ 1 h 24"/>
                <a:gd name="T10" fmla="*/ 0 w 43"/>
                <a:gd name="T11" fmla="*/ 1 h 24"/>
              </a:gdLst>
              <a:ahLst/>
              <a:cxnLst>
                <a:cxn ang="0">
                  <a:pos x="T0" y="T1"/>
                </a:cxn>
                <a:cxn ang="0">
                  <a:pos x="T2" y="T3"/>
                </a:cxn>
                <a:cxn ang="0">
                  <a:pos x="T4" y="T5"/>
                </a:cxn>
                <a:cxn ang="0">
                  <a:pos x="T6" y="T7"/>
                </a:cxn>
                <a:cxn ang="0">
                  <a:pos x="T8" y="T9"/>
                </a:cxn>
                <a:cxn ang="0">
                  <a:pos x="T10" y="T11"/>
                </a:cxn>
              </a:cxnLst>
              <a:rect l="0" t="0" r="r" b="b"/>
              <a:pathLst>
                <a:path w="43" h="24">
                  <a:moveTo>
                    <a:pt x="0" y="1"/>
                  </a:moveTo>
                  <a:cubicBezTo>
                    <a:pt x="13" y="10"/>
                    <a:pt x="27" y="18"/>
                    <a:pt x="42" y="24"/>
                  </a:cubicBezTo>
                  <a:cubicBezTo>
                    <a:pt x="43" y="23"/>
                    <a:pt x="43" y="23"/>
                    <a:pt x="43" y="23"/>
                  </a:cubicBezTo>
                  <a:cubicBezTo>
                    <a:pt x="28" y="17"/>
                    <a:pt x="14" y="9"/>
                    <a:pt x="1" y="0"/>
                  </a:cubicBezTo>
                  <a:cubicBezTo>
                    <a:pt x="0" y="1"/>
                    <a:pt x="0" y="1"/>
                    <a:pt x="0" y="1"/>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70"/>
            <p:cNvSpPr/>
            <p:nvPr>
              <p:custDataLst>
                <p:tags r:id="rId118"/>
              </p:custDataLst>
            </p:nvPr>
          </p:nvSpPr>
          <p:spPr bwMode="auto">
            <a:xfrm>
              <a:off x="6403976" y="4549775"/>
              <a:ext cx="15875" cy="20638"/>
            </a:xfrm>
            <a:custGeom>
              <a:avLst/>
              <a:gdLst>
                <a:gd name="T0" fmla="*/ 9 w 10"/>
                <a:gd name="T1" fmla="*/ 8 h 13"/>
                <a:gd name="T2" fmla="*/ 3 w 10"/>
                <a:gd name="T3" fmla="*/ 13 h 13"/>
                <a:gd name="T4" fmla="*/ 1 w 10"/>
                <a:gd name="T5" fmla="*/ 5 h 13"/>
                <a:gd name="T6" fmla="*/ 7 w 10"/>
                <a:gd name="T7" fmla="*/ 0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2" y="2"/>
                    <a:pt x="5" y="0"/>
                    <a:pt x="7" y="0"/>
                  </a:cubicBezTo>
                  <a:cubicBezTo>
                    <a:pt x="9" y="1"/>
                    <a:pt x="10" y="4"/>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71"/>
            <p:cNvSpPr/>
            <p:nvPr>
              <p:custDataLst>
                <p:tags r:id="rId119"/>
              </p:custDataLst>
            </p:nvPr>
          </p:nvSpPr>
          <p:spPr bwMode="auto">
            <a:xfrm>
              <a:off x="6410326" y="4541838"/>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72"/>
            <p:cNvSpPr/>
            <p:nvPr>
              <p:custDataLst>
                <p:tags r:id="rId120"/>
              </p:custDataLst>
            </p:nvPr>
          </p:nvSpPr>
          <p:spPr bwMode="auto">
            <a:xfrm>
              <a:off x="6429376" y="4557713"/>
              <a:ext cx="15875" cy="20638"/>
            </a:xfrm>
            <a:custGeom>
              <a:avLst/>
              <a:gdLst>
                <a:gd name="T0" fmla="*/ 9 w 10"/>
                <a:gd name="T1" fmla="*/ 7 h 13"/>
                <a:gd name="T2" fmla="*/ 4 w 10"/>
                <a:gd name="T3" fmla="*/ 13 h 13"/>
                <a:gd name="T4" fmla="*/ 1 w 10"/>
                <a:gd name="T5" fmla="*/ 5 h 13"/>
                <a:gd name="T6" fmla="*/ 7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4" y="13"/>
                    <a:pt x="4" y="13"/>
                  </a:cubicBezTo>
                  <a:cubicBezTo>
                    <a:pt x="4" y="13"/>
                    <a:pt x="0" y="9"/>
                    <a:pt x="1" y="5"/>
                  </a:cubicBezTo>
                  <a:cubicBezTo>
                    <a:pt x="2"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73"/>
            <p:cNvSpPr/>
            <p:nvPr>
              <p:custDataLst>
                <p:tags r:id="rId121"/>
              </p:custDataLst>
            </p:nvPr>
          </p:nvSpPr>
          <p:spPr bwMode="auto">
            <a:xfrm>
              <a:off x="6435726" y="45497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074"/>
            <p:cNvSpPr/>
            <p:nvPr>
              <p:custDataLst>
                <p:tags r:id="rId122"/>
              </p:custDataLst>
            </p:nvPr>
          </p:nvSpPr>
          <p:spPr bwMode="auto">
            <a:xfrm>
              <a:off x="6456364" y="4562475"/>
              <a:ext cx="15875" cy="22225"/>
            </a:xfrm>
            <a:custGeom>
              <a:avLst/>
              <a:gdLst>
                <a:gd name="T0" fmla="*/ 9 w 10"/>
                <a:gd name="T1" fmla="*/ 8 h 14"/>
                <a:gd name="T2" fmla="*/ 4 w 10"/>
                <a:gd name="T3" fmla="*/ 14 h 14"/>
                <a:gd name="T4" fmla="*/ 1 w 10"/>
                <a:gd name="T5" fmla="*/ 6 h 14"/>
                <a:gd name="T6" fmla="*/ 6 w 10"/>
                <a:gd name="T7" fmla="*/ 1 h 14"/>
                <a:gd name="T8" fmla="*/ 9 w 10"/>
                <a:gd name="T9" fmla="*/ 8 h 14"/>
              </a:gdLst>
              <a:ahLst/>
              <a:cxnLst>
                <a:cxn ang="0">
                  <a:pos x="T0" y="T1"/>
                </a:cxn>
                <a:cxn ang="0">
                  <a:pos x="T2" y="T3"/>
                </a:cxn>
                <a:cxn ang="0">
                  <a:pos x="T4" y="T5"/>
                </a:cxn>
                <a:cxn ang="0">
                  <a:pos x="T6" y="T7"/>
                </a:cxn>
                <a:cxn ang="0">
                  <a:pos x="T8" y="T9"/>
                </a:cxn>
              </a:cxnLst>
              <a:rect l="0" t="0" r="r" b="b"/>
              <a:pathLst>
                <a:path w="10" h="14">
                  <a:moveTo>
                    <a:pt x="9" y="8"/>
                  </a:moveTo>
                  <a:cubicBezTo>
                    <a:pt x="9" y="12"/>
                    <a:pt x="4" y="14"/>
                    <a:pt x="4" y="14"/>
                  </a:cubicBezTo>
                  <a:cubicBezTo>
                    <a:pt x="4" y="14"/>
                    <a:pt x="0" y="10"/>
                    <a:pt x="1" y="6"/>
                  </a:cubicBezTo>
                  <a:cubicBezTo>
                    <a:pt x="2" y="3"/>
                    <a:pt x="4" y="0"/>
                    <a:pt x="6"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75"/>
            <p:cNvSpPr/>
            <p:nvPr>
              <p:custDataLst>
                <p:tags r:id="rId123"/>
              </p:custDataLst>
            </p:nvPr>
          </p:nvSpPr>
          <p:spPr bwMode="auto">
            <a:xfrm>
              <a:off x="6461126" y="455612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76"/>
            <p:cNvSpPr/>
            <p:nvPr>
              <p:custDataLst>
                <p:tags r:id="rId124"/>
              </p:custDataLst>
            </p:nvPr>
          </p:nvSpPr>
          <p:spPr bwMode="auto">
            <a:xfrm>
              <a:off x="6405564" y="4538663"/>
              <a:ext cx="74613" cy="20638"/>
            </a:xfrm>
            <a:custGeom>
              <a:avLst/>
              <a:gdLst>
                <a:gd name="T0" fmla="*/ 0 w 47"/>
                <a:gd name="T1" fmla="*/ 1 h 13"/>
                <a:gd name="T2" fmla="*/ 47 w 47"/>
                <a:gd name="T3" fmla="*/ 13 h 13"/>
                <a:gd name="T4" fmla="*/ 47 w 47"/>
                <a:gd name="T5" fmla="*/ 12 h 13"/>
                <a:gd name="T6" fmla="*/ 0 w 47"/>
                <a:gd name="T7" fmla="*/ 0 h 13"/>
                <a:gd name="T8" fmla="*/ 0 w 47"/>
                <a:gd name="T9" fmla="*/ 1 h 13"/>
              </a:gdLst>
              <a:ahLst/>
              <a:cxnLst>
                <a:cxn ang="0">
                  <a:pos x="T0" y="T1"/>
                </a:cxn>
                <a:cxn ang="0">
                  <a:pos x="T2" y="T3"/>
                </a:cxn>
                <a:cxn ang="0">
                  <a:pos x="T4" y="T5"/>
                </a:cxn>
                <a:cxn ang="0">
                  <a:pos x="T6" y="T7"/>
                </a:cxn>
                <a:cxn ang="0">
                  <a:pos x="T8" y="T9"/>
                </a:cxn>
              </a:cxnLst>
              <a:rect l="0" t="0" r="r" b="b"/>
              <a:pathLst>
                <a:path w="47" h="13">
                  <a:moveTo>
                    <a:pt x="0" y="1"/>
                  </a:moveTo>
                  <a:cubicBezTo>
                    <a:pt x="15" y="6"/>
                    <a:pt x="31" y="10"/>
                    <a:pt x="47" y="13"/>
                  </a:cubicBezTo>
                  <a:cubicBezTo>
                    <a:pt x="47" y="12"/>
                    <a:pt x="47" y="12"/>
                    <a:pt x="47" y="12"/>
                  </a:cubicBezTo>
                  <a:cubicBezTo>
                    <a:pt x="31" y="10"/>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77"/>
            <p:cNvSpPr/>
            <p:nvPr>
              <p:custDataLst>
                <p:tags r:id="rId125"/>
              </p:custDataLst>
            </p:nvPr>
          </p:nvSpPr>
          <p:spPr bwMode="auto">
            <a:xfrm>
              <a:off x="6488114" y="456882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78"/>
            <p:cNvSpPr/>
            <p:nvPr>
              <p:custDataLst>
                <p:tags r:id="rId126"/>
              </p:custDataLst>
            </p:nvPr>
          </p:nvSpPr>
          <p:spPr bwMode="auto">
            <a:xfrm>
              <a:off x="6491289" y="456088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79"/>
            <p:cNvSpPr/>
            <p:nvPr>
              <p:custDataLst>
                <p:tags r:id="rId127"/>
              </p:custDataLst>
            </p:nvPr>
          </p:nvSpPr>
          <p:spPr bwMode="auto">
            <a:xfrm>
              <a:off x="6515101" y="4572000"/>
              <a:ext cx="14288" cy="20638"/>
            </a:xfrm>
            <a:custGeom>
              <a:avLst/>
              <a:gdLst>
                <a:gd name="T0" fmla="*/ 8 w 9"/>
                <a:gd name="T1" fmla="*/ 7 h 13"/>
                <a:gd name="T2" fmla="*/ 4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0" y="6"/>
                  </a:cubicBezTo>
                  <a:cubicBezTo>
                    <a:pt x="1" y="2"/>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Rectangle 1080"/>
            <p:cNvSpPr>
              <a:spLocks noChangeArrowheads="1"/>
            </p:cNvSpPr>
            <p:nvPr>
              <p:custDataLst>
                <p:tags r:id="rId128"/>
              </p:custDataLst>
            </p:nvPr>
          </p:nvSpPr>
          <p:spPr bwMode="auto">
            <a:xfrm>
              <a:off x="6518276" y="4564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Freeform 1081"/>
            <p:cNvSpPr/>
            <p:nvPr>
              <p:custDataLst>
                <p:tags r:id="rId129"/>
              </p:custDataLst>
            </p:nvPr>
          </p:nvSpPr>
          <p:spPr bwMode="auto">
            <a:xfrm>
              <a:off x="6542089" y="4573588"/>
              <a:ext cx="14288" cy="20638"/>
            </a:xfrm>
            <a:custGeom>
              <a:avLst/>
              <a:gdLst>
                <a:gd name="T0" fmla="*/ 8 w 9"/>
                <a:gd name="T1" fmla="*/ 6 h 13"/>
                <a:gd name="T2" fmla="*/ 4 w 9"/>
                <a:gd name="T3" fmla="*/ 13 h 13"/>
                <a:gd name="T4" fmla="*/ 0 w 9"/>
                <a:gd name="T5" fmla="*/ 6 h 13"/>
                <a:gd name="T6" fmla="*/ 5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8" y="10"/>
                    <a:pt x="4" y="13"/>
                    <a:pt x="4" y="13"/>
                  </a:cubicBezTo>
                  <a:cubicBezTo>
                    <a:pt x="4" y="13"/>
                    <a:pt x="0" y="10"/>
                    <a:pt x="0" y="6"/>
                  </a:cubicBezTo>
                  <a:cubicBezTo>
                    <a:pt x="0" y="3"/>
                    <a:pt x="2" y="0"/>
                    <a:pt x="5" y="0"/>
                  </a:cubicBezTo>
                  <a:cubicBezTo>
                    <a:pt x="7" y="0"/>
                    <a:pt x="9"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Rectangle 1082"/>
            <p:cNvSpPr>
              <a:spLocks noChangeArrowheads="1"/>
            </p:cNvSpPr>
            <p:nvPr>
              <p:custDataLst>
                <p:tags r:id="rId130"/>
              </p:custDataLst>
            </p:nvPr>
          </p:nvSpPr>
          <p:spPr bwMode="auto">
            <a:xfrm>
              <a:off x="6545264" y="4565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Freeform 1083"/>
            <p:cNvSpPr/>
            <p:nvPr>
              <p:custDataLst>
                <p:tags r:id="rId131"/>
              </p:custDataLst>
            </p:nvPr>
          </p:nvSpPr>
          <p:spPr bwMode="auto">
            <a:xfrm>
              <a:off x="6484939" y="4559300"/>
              <a:ext cx="77788" cy="7938"/>
            </a:xfrm>
            <a:custGeom>
              <a:avLst/>
              <a:gdLst>
                <a:gd name="T0" fmla="*/ 0 w 49"/>
                <a:gd name="T1" fmla="*/ 1 h 5"/>
                <a:gd name="T2" fmla="*/ 24 w 49"/>
                <a:gd name="T3" fmla="*/ 4 h 5"/>
                <a:gd name="T4" fmla="*/ 36 w 49"/>
                <a:gd name="T5" fmla="*/ 4 h 5"/>
                <a:gd name="T6" fmla="*/ 49 w 49"/>
                <a:gd name="T7" fmla="*/ 5 h 5"/>
                <a:gd name="T8" fmla="*/ 49 w 49"/>
                <a:gd name="T9" fmla="*/ 4 h 5"/>
                <a:gd name="T10" fmla="*/ 36 w 49"/>
                <a:gd name="T11" fmla="*/ 4 h 5"/>
                <a:gd name="T12" fmla="*/ 24 w 49"/>
                <a:gd name="T13" fmla="*/ 3 h 5"/>
                <a:gd name="T14" fmla="*/ 0 w 49"/>
                <a:gd name="T15" fmla="*/ 0 h 5"/>
                <a:gd name="T16" fmla="*/ 0 w 49"/>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
                  <a:moveTo>
                    <a:pt x="0" y="1"/>
                  </a:moveTo>
                  <a:cubicBezTo>
                    <a:pt x="8" y="2"/>
                    <a:pt x="16" y="3"/>
                    <a:pt x="24" y="4"/>
                  </a:cubicBezTo>
                  <a:cubicBezTo>
                    <a:pt x="28" y="4"/>
                    <a:pt x="32" y="4"/>
                    <a:pt x="36" y="4"/>
                  </a:cubicBezTo>
                  <a:cubicBezTo>
                    <a:pt x="49" y="5"/>
                    <a:pt x="49" y="5"/>
                    <a:pt x="49" y="5"/>
                  </a:cubicBezTo>
                  <a:cubicBezTo>
                    <a:pt x="49" y="4"/>
                    <a:pt x="49" y="4"/>
                    <a:pt x="49" y="4"/>
                  </a:cubicBezTo>
                  <a:cubicBezTo>
                    <a:pt x="36" y="4"/>
                    <a:pt x="36" y="4"/>
                    <a:pt x="36" y="4"/>
                  </a:cubicBezTo>
                  <a:cubicBezTo>
                    <a:pt x="32" y="3"/>
                    <a:pt x="28" y="3"/>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4"/>
            <p:cNvSpPr/>
            <p:nvPr>
              <p:custDataLst>
                <p:tags r:id="rId132"/>
              </p:custDataLst>
            </p:nvPr>
          </p:nvSpPr>
          <p:spPr bwMode="auto">
            <a:xfrm>
              <a:off x="6573839" y="4573588"/>
              <a:ext cx="12700" cy="20638"/>
            </a:xfrm>
            <a:custGeom>
              <a:avLst/>
              <a:gdLst>
                <a:gd name="T0" fmla="*/ 8 w 8"/>
                <a:gd name="T1" fmla="*/ 6 h 13"/>
                <a:gd name="T2" fmla="*/ 4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85"/>
            <p:cNvSpPr/>
            <p:nvPr>
              <p:custDataLst>
                <p:tags r:id="rId133"/>
              </p:custDataLst>
            </p:nvPr>
          </p:nvSpPr>
          <p:spPr bwMode="auto">
            <a:xfrm>
              <a:off x="6573839" y="4565650"/>
              <a:ext cx="11113" cy="9525"/>
            </a:xfrm>
            <a:custGeom>
              <a:avLst/>
              <a:gdLst>
                <a:gd name="T0" fmla="*/ 7 w 7"/>
                <a:gd name="T1" fmla="*/ 6 h 6"/>
                <a:gd name="T2" fmla="*/ 1 w 7"/>
                <a:gd name="T3" fmla="*/ 6 h 6"/>
                <a:gd name="T4" fmla="*/ 0 w 7"/>
                <a:gd name="T5" fmla="*/ 0 h 6"/>
                <a:gd name="T6" fmla="*/ 7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0"/>
                  </a:lnTo>
                  <a:lnTo>
                    <a:pt x="7"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086"/>
            <p:cNvSpPr/>
            <p:nvPr>
              <p:custDataLst>
                <p:tags r:id="rId134"/>
              </p:custDataLst>
            </p:nvPr>
          </p:nvSpPr>
          <p:spPr bwMode="auto">
            <a:xfrm>
              <a:off x="6600826" y="4572000"/>
              <a:ext cx="12700" cy="20638"/>
            </a:xfrm>
            <a:custGeom>
              <a:avLst/>
              <a:gdLst>
                <a:gd name="T0" fmla="*/ 8 w 8"/>
                <a:gd name="T1" fmla="*/ 7 h 13"/>
                <a:gd name="T2" fmla="*/ 4 w 8"/>
                <a:gd name="T3" fmla="*/ 13 h 13"/>
                <a:gd name="T4" fmla="*/ 2 w 8"/>
                <a:gd name="T5" fmla="*/ 12 h 13"/>
                <a:gd name="T6" fmla="*/ 0 w 8"/>
                <a:gd name="T7" fmla="*/ 7 h 13"/>
                <a:gd name="T8" fmla="*/ 3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cubicBezTo>
                    <a:pt x="8" y="10"/>
                    <a:pt x="4" y="13"/>
                    <a:pt x="4" y="13"/>
                  </a:cubicBezTo>
                  <a:cubicBezTo>
                    <a:pt x="4" y="13"/>
                    <a:pt x="3" y="13"/>
                    <a:pt x="2" y="12"/>
                  </a:cubicBezTo>
                  <a:cubicBezTo>
                    <a:pt x="1" y="11"/>
                    <a:pt x="0" y="9"/>
                    <a:pt x="0" y="7"/>
                  </a:cubicBezTo>
                  <a:cubicBezTo>
                    <a:pt x="0" y="3"/>
                    <a:pt x="1" y="1"/>
                    <a:pt x="3"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087"/>
            <p:cNvSpPr/>
            <p:nvPr>
              <p:custDataLst>
                <p:tags r:id="rId135"/>
              </p:custDataLst>
            </p:nvPr>
          </p:nvSpPr>
          <p:spPr bwMode="auto">
            <a:xfrm>
              <a:off x="6600826" y="4565650"/>
              <a:ext cx="11113" cy="9525"/>
            </a:xfrm>
            <a:custGeom>
              <a:avLst/>
              <a:gdLst>
                <a:gd name="T0" fmla="*/ 7 w 7"/>
                <a:gd name="T1" fmla="*/ 6 h 6"/>
                <a:gd name="T2" fmla="*/ 0 w 7"/>
                <a:gd name="T3" fmla="*/ 6 h 6"/>
                <a:gd name="T4" fmla="*/ 0 w 7"/>
                <a:gd name="T5" fmla="*/ 0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cubicBezTo>
                    <a:pt x="5" y="6"/>
                    <a:pt x="3" y="6"/>
                    <a:pt x="0" y="6"/>
                  </a:cubicBezTo>
                  <a:cubicBezTo>
                    <a:pt x="0" y="0"/>
                    <a:pt x="0" y="0"/>
                    <a:pt x="0" y="0"/>
                  </a:cubicBezTo>
                  <a:cubicBezTo>
                    <a:pt x="2" y="0"/>
                    <a:pt x="4" y="0"/>
                    <a:pt x="6"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088"/>
            <p:cNvSpPr/>
            <p:nvPr>
              <p:custDataLst>
                <p:tags r:id="rId136"/>
              </p:custDataLst>
            </p:nvPr>
          </p:nvSpPr>
          <p:spPr bwMode="auto">
            <a:xfrm>
              <a:off x="6627814" y="4570413"/>
              <a:ext cx="12700" cy="20638"/>
            </a:xfrm>
            <a:custGeom>
              <a:avLst/>
              <a:gdLst>
                <a:gd name="T0" fmla="*/ 8 w 8"/>
                <a:gd name="T1" fmla="*/ 6 h 13"/>
                <a:gd name="T2" fmla="*/ 6 w 8"/>
                <a:gd name="T3" fmla="*/ 11 h 13"/>
                <a:gd name="T4" fmla="*/ 5 w 8"/>
                <a:gd name="T5" fmla="*/ 13 h 13"/>
                <a:gd name="T6" fmla="*/ 0 w 8"/>
                <a:gd name="T7" fmla="*/ 7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7" y="10"/>
                    <a:pt x="6" y="11"/>
                  </a:cubicBezTo>
                  <a:cubicBezTo>
                    <a:pt x="5" y="12"/>
                    <a:pt x="5" y="13"/>
                    <a:pt x="5" y="13"/>
                  </a:cubicBezTo>
                  <a:cubicBezTo>
                    <a:pt x="5" y="13"/>
                    <a:pt x="0" y="11"/>
                    <a:pt x="0" y="7"/>
                  </a:cubicBezTo>
                  <a:cubicBezTo>
                    <a:pt x="0" y="3"/>
                    <a:pt x="1" y="0"/>
                    <a:pt x="3" y="0"/>
                  </a:cubicBezTo>
                  <a:cubicBezTo>
                    <a:pt x="5"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089"/>
            <p:cNvSpPr/>
            <p:nvPr>
              <p:custDataLst>
                <p:tags r:id="rId137"/>
              </p:custDataLst>
            </p:nvPr>
          </p:nvSpPr>
          <p:spPr bwMode="auto">
            <a:xfrm>
              <a:off x="6627814" y="4562475"/>
              <a:ext cx="9525" cy="11113"/>
            </a:xfrm>
            <a:custGeom>
              <a:avLst/>
              <a:gdLst>
                <a:gd name="T0" fmla="*/ 6 w 6"/>
                <a:gd name="T1" fmla="*/ 6 h 7"/>
                <a:gd name="T2" fmla="*/ 0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7"/>
                    <a:pt x="2" y="7"/>
                    <a:pt x="0" y="7"/>
                  </a:cubicBezTo>
                  <a:cubicBezTo>
                    <a:pt x="0" y="1"/>
                    <a:pt x="0" y="1"/>
                    <a:pt x="0" y="1"/>
                  </a:cubicBezTo>
                  <a:cubicBezTo>
                    <a:pt x="2" y="1"/>
                    <a:pt x="4" y="1"/>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090"/>
            <p:cNvSpPr/>
            <p:nvPr>
              <p:custDataLst>
                <p:tags r:id="rId138"/>
              </p:custDataLst>
            </p:nvPr>
          </p:nvSpPr>
          <p:spPr bwMode="auto">
            <a:xfrm>
              <a:off x="6567489" y="4560888"/>
              <a:ext cx="77788" cy="6350"/>
            </a:xfrm>
            <a:custGeom>
              <a:avLst/>
              <a:gdLst>
                <a:gd name="T0" fmla="*/ 0 w 49"/>
                <a:gd name="T1" fmla="*/ 4 h 4"/>
                <a:gd name="T2" fmla="*/ 1 w 49"/>
                <a:gd name="T3" fmla="*/ 4 h 4"/>
                <a:gd name="T4" fmla="*/ 24 w 49"/>
                <a:gd name="T5" fmla="*/ 3 h 4"/>
                <a:gd name="T6" fmla="*/ 24 w 49"/>
                <a:gd name="T7" fmla="*/ 3 h 4"/>
                <a:gd name="T8" fmla="*/ 36 w 49"/>
                <a:gd name="T9" fmla="*/ 2 h 4"/>
                <a:gd name="T10" fmla="*/ 43 w 49"/>
                <a:gd name="T11" fmla="*/ 2 h 4"/>
                <a:gd name="T12" fmla="*/ 43 w 49"/>
                <a:gd name="T13" fmla="*/ 2 h 4"/>
                <a:gd name="T14" fmla="*/ 49 w 49"/>
                <a:gd name="T15" fmla="*/ 1 h 4"/>
                <a:gd name="T16" fmla="*/ 49 w 49"/>
                <a:gd name="T17" fmla="*/ 0 h 4"/>
                <a:gd name="T18" fmla="*/ 43 w 49"/>
                <a:gd name="T19" fmla="*/ 1 h 4"/>
                <a:gd name="T20" fmla="*/ 36 w 49"/>
                <a:gd name="T21" fmla="*/ 2 h 4"/>
                <a:gd name="T22" fmla="*/ 24 w 49"/>
                <a:gd name="T23" fmla="*/ 2 h 4"/>
                <a:gd name="T24" fmla="*/ 24 w 49"/>
                <a:gd name="T25" fmla="*/ 3 h 4"/>
                <a:gd name="T26" fmla="*/ 24 w 49"/>
                <a:gd name="T27" fmla="*/ 2 h 4"/>
                <a:gd name="T28" fmla="*/ 1 w 49"/>
                <a:gd name="T29" fmla="*/ 3 h 4"/>
                <a:gd name="T30" fmla="*/ 0 w 49"/>
                <a:gd name="T31" fmla="*/ 3 h 4"/>
                <a:gd name="T32" fmla="*/ 0 w 49"/>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
                  <a:moveTo>
                    <a:pt x="0" y="4"/>
                  </a:moveTo>
                  <a:cubicBezTo>
                    <a:pt x="0" y="4"/>
                    <a:pt x="0" y="4"/>
                    <a:pt x="1" y="4"/>
                  </a:cubicBezTo>
                  <a:cubicBezTo>
                    <a:pt x="9" y="4"/>
                    <a:pt x="16" y="4"/>
                    <a:pt x="24" y="3"/>
                  </a:cubicBezTo>
                  <a:cubicBezTo>
                    <a:pt x="24" y="3"/>
                    <a:pt x="24" y="3"/>
                    <a:pt x="24" y="3"/>
                  </a:cubicBezTo>
                  <a:cubicBezTo>
                    <a:pt x="36" y="2"/>
                    <a:pt x="36" y="2"/>
                    <a:pt x="36" y="2"/>
                  </a:cubicBezTo>
                  <a:cubicBezTo>
                    <a:pt x="43" y="2"/>
                    <a:pt x="43" y="2"/>
                    <a:pt x="43" y="2"/>
                  </a:cubicBezTo>
                  <a:cubicBezTo>
                    <a:pt x="43" y="2"/>
                    <a:pt x="43" y="2"/>
                    <a:pt x="43" y="2"/>
                  </a:cubicBezTo>
                  <a:cubicBezTo>
                    <a:pt x="49" y="1"/>
                    <a:pt x="49" y="1"/>
                    <a:pt x="49" y="1"/>
                  </a:cubicBezTo>
                  <a:cubicBezTo>
                    <a:pt x="49" y="0"/>
                    <a:pt x="49" y="0"/>
                    <a:pt x="49" y="0"/>
                  </a:cubicBezTo>
                  <a:cubicBezTo>
                    <a:pt x="43" y="1"/>
                    <a:pt x="43" y="1"/>
                    <a:pt x="43" y="1"/>
                  </a:cubicBezTo>
                  <a:cubicBezTo>
                    <a:pt x="36" y="2"/>
                    <a:pt x="36" y="2"/>
                    <a:pt x="36" y="2"/>
                  </a:cubicBezTo>
                  <a:cubicBezTo>
                    <a:pt x="24" y="2"/>
                    <a:pt x="24" y="2"/>
                    <a:pt x="24" y="2"/>
                  </a:cubicBezTo>
                  <a:cubicBezTo>
                    <a:pt x="24" y="3"/>
                    <a:pt x="24" y="3"/>
                    <a:pt x="24" y="3"/>
                  </a:cubicBezTo>
                  <a:cubicBezTo>
                    <a:pt x="24" y="2"/>
                    <a:pt x="24" y="2"/>
                    <a:pt x="24" y="2"/>
                  </a:cubicBezTo>
                  <a:cubicBezTo>
                    <a:pt x="16" y="3"/>
                    <a:pt x="9" y="3"/>
                    <a:pt x="1" y="3"/>
                  </a:cubicBezTo>
                  <a:cubicBezTo>
                    <a:pt x="0" y="3"/>
                    <a:pt x="0" y="3"/>
                    <a:pt x="0" y="3"/>
                  </a:cubicBezTo>
                  <a:cubicBezTo>
                    <a:pt x="0" y="4"/>
                    <a:pt x="0" y="4"/>
                    <a:pt x="0" y="4"/>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091"/>
            <p:cNvSpPr/>
            <p:nvPr>
              <p:custDataLst>
                <p:tags r:id="rId139"/>
              </p:custDataLst>
            </p:nvPr>
          </p:nvSpPr>
          <p:spPr bwMode="auto">
            <a:xfrm>
              <a:off x="6656389" y="4567238"/>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1" y="10"/>
                    <a:pt x="1" y="7"/>
                  </a:cubicBezTo>
                  <a:cubicBezTo>
                    <a:pt x="0" y="3"/>
                    <a:pt x="2" y="0"/>
                    <a:pt x="4" y="0"/>
                  </a:cubicBezTo>
                  <a:cubicBezTo>
                    <a:pt x="6"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092"/>
            <p:cNvSpPr/>
            <p:nvPr>
              <p:custDataLst>
                <p:tags r:id="rId140"/>
              </p:custDataLst>
            </p:nvPr>
          </p:nvSpPr>
          <p:spPr bwMode="auto">
            <a:xfrm>
              <a:off x="6656389" y="455930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093"/>
            <p:cNvSpPr/>
            <p:nvPr>
              <p:custDataLst>
                <p:tags r:id="rId141"/>
              </p:custDataLst>
            </p:nvPr>
          </p:nvSpPr>
          <p:spPr bwMode="auto">
            <a:xfrm>
              <a:off x="6683376" y="4562475"/>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7"/>
                  </a:cubicBezTo>
                  <a:cubicBezTo>
                    <a:pt x="0" y="4"/>
                    <a:pt x="2" y="1"/>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094"/>
            <p:cNvSpPr/>
            <p:nvPr>
              <p:custDataLst>
                <p:tags r:id="rId142"/>
              </p:custDataLst>
            </p:nvPr>
          </p:nvSpPr>
          <p:spPr bwMode="auto">
            <a:xfrm>
              <a:off x="6683376" y="455453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095"/>
            <p:cNvSpPr/>
            <p:nvPr>
              <p:custDataLst>
                <p:tags r:id="rId143"/>
              </p:custDataLst>
            </p:nvPr>
          </p:nvSpPr>
          <p:spPr bwMode="auto">
            <a:xfrm>
              <a:off x="6710364" y="45561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096"/>
            <p:cNvSpPr/>
            <p:nvPr>
              <p:custDataLst>
                <p:tags r:id="rId144"/>
              </p:custDataLst>
            </p:nvPr>
          </p:nvSpPr>
          <p:spPr bwMode="auto">
            <a:xfrm>
              <a:off x="6708776" y="4549775"/>
              <a:ext cx="12700" cy="11113"/>
            </a:xfrm>
            <a:custGeom>
              <a:avLst/>
              <a:gdLst>
                <a:gd name="T0" fmla="*/ 8 w 8"/>
                <a:gd name="T1" fmla="*/ 6 h 7"/>
                <a:gd name="T2" fmla="*/ 2 w 8"/>
                <a:gd name="T3" fmla="*/ 7 h 7"/>
                <a:gd name="T4" fmla="*/ 0 w 8"/>
                <a:gd name="T5" fmla="*/ 1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1"/>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097"/>
            <p:cNvSpPr/>
            <p:nvPr>
              <p:custDataLst>
                <p:tags r:id="rId145"/>
              </p:custDataLst>
            </p:nvPr>
          </p:nvSpPr>
          <p:spPr bwMode="auto">
            <a:xfrm>
              <a:off x="6650039" y="4546600"/>
              <a:ext cx="76200" cy="15875"/>
            </a:xfrm>
            <a:custGeom>
              <a:avLst/>
              <a:gdLst>
                <a:gd name="T0" fmla="*/ 0 w 48"/>
                <a:gd name="T1" fmla="*/ 10 h 10"/>
                <a:gd name="T2" fmla="*/ 48 w 48"/>
                <a:gd name="T3" fmla="*/ 1 h 10"/>
                <a:gd name="T4" fmla="*/ 48 w 48"/>
                <a:gd name="T5" fmla="*/ 0 h 10"/>
                <a:gd name="T6" fmla="*/ 0 w 48"/>
                <a:gd name="T7" fmla="*/ 9 h 10"/>
                <a:gd name="T8" fmla="*/ 0 w 48"/>
                <a:gd name="T9" fmla="*/ 10 h 10"/>
              </a:gdLst>
              <a:ahLst/>
              <a:cxnLst>
                <a:cxn ang="0">
                  <a:pos x="T0" y="T1"/>
                </a:cxn>
                <a:cxn ang="0">
                  <a:pos x="T2" y="T3"/>
                </a:cxn>
                <a:cxn ang="0">
                  <a:pos x="T4" y="T5"/>
                </a:cxn>
                <a:cxn ang="0">
                  <a:pos x="T6" y="T7"/>
                </a:cxn>
                <a:cxn ang="0">
                  <a:pos x="T8" y="T9"/>
                </a:cxn>
              </a:cxnLst>
              <a:rect l="0" t="0" r="r" b="b"/>
              <a:pathLst>
                <a:path w="48" h="10">
                  <a:moveTo>
                    <a:pt x="0" y="10"/>
                  </a:moveTo>
                  <a:cubicBezTo>
                    <a:pt x="16" y="8"/>
                    <a:pt x="32" y="5"/>
                    <a:pt x="48" y="1"/>
                  </a:cubicBezTo>
                  <a:cubicBezTo>
                    <a:pt x="48" y="0"/>
                    <a:pt x="48" y="0"/>
                    <a:pt x="48" y="0"/>
                  </a:cubicBezTo>
                  <a:cubicBezTo>
                    <a:pt x="32" y="4"/>
                    <a:pt x="16" y="7"/>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098"/>
            <p:cNvSpPr/>
            <p:nvPr>
              <p:custDataLst>
                <p:tags r:id="rId146"/>
              </p:custDataLst>
            </p:nvPr>
          </p:nvSpPr>
          <p:spPr bwMode="auto">
            <a:xfrm>
              <a:off x="6740526" y="4549775"/>
              <a:ext cx="14288" cy="20638"/>
            </a:xfrm>
            <a:custGeom>
              <a:avLst/>
              <a:gdLst>
                <a:gd name="T0" fmla="*/ 8 w 9"/>
                <a:gd name="T1" fmla="*/ 6 h 13"/>
                <a:gd name="T2" fmla="*/ 6 w 9"/>
                <a:gd name="T3" fmla="*/ 13 h 13"/>
                <a:gd name="T4" fmla="*/ 0 w 9"/>
                <a:gd name="T5" fmla="*/ 8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8"/>
                  </a:cubicBezTo>
                  <a:cubicBezTo>
                    <a:pt x="0" y="4"/>
                    <a:pt x="1" y="1"/>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099"/>
            <p:cNvSpPr/>
            <p:nvPr>
              <p:custDataLst>
                <p:tags r:id="rId147"/>
              </p:custDataLst>
            </p:nvPr>
          </p:nvSpPr>
          <p:spPr bwMode="auto">
            <a:xfrm>
              <a:off x="6738939" y="4541838"/>
              <a:ext cx="11113" cy="11113"/>
            </a:xfrm>
            <a:custGeom>
              <a:avLst/>
              <a:gdLst>
                <a:gd name="T0" fmla="*/ 7 w 7"/>
                <a:gd name="T1" fmla="*/ 6 h 7"/>
                <a:gd name="T2" fmla="*/ 1 w 7"/>
                <a:gd name="T3" fmla="*/ 7 h 7"/>
                <a:gd name="T4" fmla="*/ 0 w 7"/>
                <a:gd name="T5" fmla="*/ 2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100"/>
            <p:cNvSpPr/>
            <p:nvPr>
              <p:custDataLst>
                <p:tags r:id="rId148"/>
              </p:custDataLst>
            </p:nvPr>
          </p:nvSpPr>
          <p:spPr bwMode="auto">
            <a:xfrm>
              <a:off x="6765926" y="4541838"/>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101"/>
            <p:cNvSpPr/>
            <p:nvPr>
              <p:custDataLst>
                <p:tags r:id="rId149"/>
              </p:custDataLst>
            </p:nvPr>
          </p:nvSpPr>
          <p:spPr bwMode="auto">
            <a:xfrm>
              <a:off x="6764339" y="4533900"/>
              <a:ext cx="11113" cy="12700"/>
            </a:xfrm>
            <a:custGeom>
              <a:avLst/>
              <a:gdLst>
                <a:gd name="T0" fmla="*/ 7 w 7"/>
                <a:gd name="T1" fmla="*/ 6 h 8"/>
                <a:gd name="T2" fmla="*/ 1 w 7"/>
                <a:gd name="T3" fmla="*/ 8 h 8"/>
                <a:gd name="T4" fmla="*/ 0 w 7"/>
                <a:gd name="T5" fmla="*/ 2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1" y="8"/>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102"/>
            <p:cNvSpPr/>
            <p:nvPr>
              <p:custDataLst>
                <p:tags r:id="rId150"/>
              </p:custDataLst>
            </p:nvPr>
          </p:nvSpPr>
          <p:spPr bwMode="auto">
            <a:xfrm>
              <a:off x="6791326" y="4532313"/>
              <a:ext cx="15875" cy="20638"/>
            </a:xfrm>
            <a:custGeom>
              <a:avLst/>
              <a:gdLst>
                <a:gd name="T0" fmla="*/ 9 w 10"/>
                <a:gd name="T1" fmla="*/ 6 h 13"/>
                <a:gd name="T2" fmla="*/ 7 w 10"/>
                <a:gd name="T3" fmla="*/ 13 h 13"/>
                <a:gd name="T4" fmla="*/ 1 w 10"/>
                <a:gd name="T5" fmla="*/ 9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9"/>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103"/>
            <p:cNvSpPr/>
            <p:nvPr>
              <p:custDataLst>
                <p:tags r:id="rId151"/>
              </p:custDataLst>
            </p:nvPr>
          </p:nvSpPr>
          <p:spPr bwMode="auto">
            <a:xfrm>
              <a:off x="6789739" y="4525963"/>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104"/>
            <p:cNvSpPr/>
            <p:nvPr>
              <p:custDataLst>
                <p:tags r:id="rId152"/>
              </p:custDataLst>
            </p:nvPr>
          </p:nvSpPr>
          <p:spPr bwMode="auto">
            <a:xfrm>
              <a:off x="6731001" y="4522788"/>
              <a:ext cx="74613" cy="23813"/>
            </a:xfrm>
            <a:custGeom>
              <a:avLst/>
              <a:gdLst>
                <a:gd name="T0" fmla="*/ 0 w 47"/>
                <a:gd name="T1" fmla="*/ 15 h 15"/>
                <a:gd name="T2" fmla="*/ 47 w 47"/>
                <a:gd name="T3" fmla="*/ 1 h 15"/>
                <a:gd name="T4" fmla="*/ 47 w 47"/>
                <a:gd name="T5" fmla="*/ 0 h 15"/>
                <a:gd name="T6" fmla="*/ 0 w 47"/>
                <a:gd name="T7" fmla="*/ 14 h 15"/>
                <a:gd name="T8" fmla="*/ 0 w 47"/>
                <a:gd name="T9" fmla="*/ 15 h 15"/>
              </a:gdLst>
              <a:ahLst/>
              <a:cxnLst>
                <a:cxn ang="0">
                  <a:pos x="T0" y="T1"/>
                </a:cxn>
                <a:cxn ang="0">
                  <a:pos x="T2" y="T3"/>
                </a:cxn>
                <a:cxn ang="0">
                  <a:pos x="T4" y="T5"/>
                </a:cxn>
                <a:cxn ang="0">
                  <a:pos x="T6" y="T7"/>
                </a:cxn>
                <a:cxn ang="0">
                  <a:pos x="T8" y="T9"/>
                </a:cxn>
              </a:cxnLst>
              <a:rect l="0" t="0" r="r" b="b"/>
              <a:pathLst>
                <a:path w="47" h="15">
                  <a:moveTo>
                    <a:pt x="0" y="15"/>
                  </a:moveTo>
                  <a:cubicBezTo>
                    <a:pt x="16" y="11"/>
                    <a:pt x="32" y="6"/>
                    <a:pt x="47" y="1"/>
                  </a:cubicBezTo>
                  <a:cubicBezTo>
                    <a:pt x="47" y="0"/>
                    <a:pt x="47" y="0"/>
                    <a:pt x="47" y="0"/>
                  </a:cubicBezTo>
                  <a:cubicBezTo>
                    <a:pt x="31" y="5"/>
                    <a:pt x="16" y="10"/>
                    <a:pt x="0" y="14"/>
                  </a:cubicBezTo>
                  <a:cubicBezTo>
                    <a:pt x="0" y="15"/>
                    <a:pt x="0" y="15"/>
                    <a:pt x="0" y="1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105"/>
            <p:cNvSpPr/>
            <p:nvPr>
              <p:custDataLst>
                <p:tags r:id="rId153"/>
              </p:custDataLst>
            </p:nvPr>
          </p:nvSpPr>
          <p:spPr bwMode="auto">
            <a:xfrm>
              <a:off x="6819901" y="4522788"/>
              <a:ext cx="15875" cy="20638"/>
            </a:xfrm>
            <a:custGeom>
              <a:avLst/>
              <a:gdLst>
                <a:gd name="T0" fmla="*/ 9 w 10"/>
                <a:gd name="T1" fmla="*/ 5 h 13"/>
                <a:gd name="T2" fmla="*/ 8 w 10"/>
                <a:gd name="T3" fmla="*/ 13 h 13"/>
                <a:gd name="T4" fmla="*/ 1 w 10"/>
                <a:gd name="T5" fmla="*/ 8 h 13"/>
                <a:gd name="T6" fmla="*/ 3 w 10"/>
                <a:gd name="T7" fmla="*/ 0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1"/>
                    <a:pt x="1" y="8"/>
                  </a:cubicBezTo>
                  <a:cubicBezTo>
                    <a:pt x="0" y="5"/>
                    <a:pt x="1" y="1"/>
                    <a:pt x="3" y="0"/>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106"/>
            <p:cNvSpPr/>
            <p:nvPr>
              <p:custDataLst>
                <p:tags r:id="rId154"/>
              </p:custDataLst>
            </p:nvPr>
          </p:nvSpPr>
          <p:spPr bwMode="auto">
            <a:xfrm>
              <a:off x="6816726" y="4514850"/>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107"/>
            <p:cNvSpPr/>
            <p:nvPr>
              <p:custDataLst>
                <p:tags r:id="rId155"/>
              </p:custDataLst>
            </p:nvPr>
          </p:nvSpPr>
          <p:spPr bwMode="auto">
            <a:xfrm>
              <a:off x="6845301" y="4511675"/>
              <a:ext cx="15875" cy="20638"/>
            </a:xfrm>
            <a:custGeom>
              <a:avLst/>
              <a:gdLst>
                <a:gd name="T0" fmla="*/ 9 w 10"/>
                <a:gd name="T1" fmla="*/ 5 h 13"/>
                <a:gd name="T2" fmla="*/ 8 w 10"/>
                <a:gd name="T3" fmla="*/ 13 h 13"/>
                <a:gd name="T4" fmla="*/ 1 w 10"/>
                <a:gd name="T5" fmla="*/ 8 h 13"/>
                <a:gd name="T6" fmla="*/ 2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2"/>
                    <a:pt x="1" y="8"/>
                  </a:cubicBezTo>
                  <a:cubicBezTo>
                    <a:pt x="0" y="5"/>
                    <a:pt x="0" y="2"/>
                    <a:pt x="2" y="1"/>
                  </a:cubicBezTo>
                  <a:cubicBezTo>
                    <a:pt x="4"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108"/>
            <p:cNvSpPr/>
            <p:nvPr>
              <p:custDataLst>
                <p:tags r:id="rId156"/>
              </p:custDataLst>
            </p:nvPr>
          </p:nvSpPr>
          <p:spPr bwMode="auto">
            <a:xfrm>
              <a:off x="6842126" y="450373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109"/>
            <p:cNvSpPr/>
            <p:nvPr>
              <p:custDataLst>
                <p:tags r:id="rId157"/>
              </p:custDataLst>
            </p:nvPr>
          </p:nvSpPr>
          <p:spPr bwMode="auto">
            <a:xfrm>
              <a:off x="6869114" y="4500563"/>
              <a:ext cx="17463" cy="19050"/>
            </a:xfrm>
            <a:custGeom>
              <a:avLst/>
              <a:gdLst>
                <a:gd name="T0" fmla="*/ 9 w 11"/>
                <a:gd name="T1" fmla="*/ 5 h 12"/>
                <a:gd name="T2" fmla="*/ 8 w 11"/>
                <a:gd name="T3" fmla="*/ 12 h 12"/>
                <a:gd name="T4" fmla="*/ 2 w 11"/>
                <a:gd name="T5" fmla="*/ 8 h 12"/>
                <a:gd name="T6" fmla="*/ 3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8" y="12"/>
                    <a:pt x="8" y="12"/>
                  </a:cubicBezTo>
                  <a:cubicBezTo>
                    <a:pt x="8" y="12"/>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110"/>
            <p:cNvSpPr/>
            <p:nvPr>
              <p:custDataLst>
                <p:tags r:id="rId158"/>
              </p:custDataLst>
            </p:nvPr>
          </p:nvSpPr>
          <p:spPr bwMode="auto">
            <a:xfrm>
              <a:off x="6865939" y="4492625"/>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111"/>
            <p:cNvSpPr/>
            <p:nvPr>
              <p:custDataLst>
                <p:tags r:id="rId159"/>
              </p:custDataLst>
            </p:nvPr>
          </p:nvSpPr>
          <p:spPr bwMode="auto">
            <a:xfrm>
              <a:off x="6808789" y="4489450"/>
              <a:ext cx="73025" cy="31750"/>
            </a:xfrm>
            <a:custGeom>
              <a:avLst/>
              <a:gdLst>
                <a:gd name="T0" fmla="*/ 1 w 46"/>
                <a:gd name="T1" fmla="*/ 20 h 20"/>
                <a:gd name="T2" fmla="*/ 46 w 46"/>
                <a:gd name="T3" fmla="*/ 0 h 20"/>
                <a:gd name="T4" fmla="*/ 45 w 46"/>
                <a:gd name="T5" fmla="*/ 0 h 20"/>
                <a:gd name="T6" fmla="*/ 0 w 46"/>
                <a:gd name="T7" fmla="*/ 20 h 20"/>
                <a:gd name="T8" fmla="*/ 1 w 46"/>
                <a:gd name="T9" fmla="*/ 20 h 20"/>
              </a:gdLst>
              <a:ahLst/>
              <a:cxnLst>
                <a:cxn ang="0">
                  <a:pos x="T0" y="T1"/>
                </a:cxn>
                <a:cxn ang="0">
                  <a:pos x="T2" y="T3"/>
                </a:cxn>
                <a:cxn ang="0">
                  <a:pos x="T4" y="T5"/>
                </a:cxn>
                <a:cxn ang="0">
                  <a:pos x="T6" y="T7"/>
                </a:cxn>
                <a:cxn ang="0">
                  <a:pos x="T8" y="T9"/>
                </a:cxn>
              </a:cxnLst>
              <a:rect l="0" t="0" r="r" b="b"/>
              <a:pathLst>
                <a:path w="46" h="20">
                  <a:moveTo>
                    <a:pt x="1" y="20"/>
                  </a:moveTo>
                  <a:cubicBezTo>
                    <a:pt x="16" y="15"/>
                    <a:pt x="31" y="8"/>
                    <a:pt x="46" y="0"/>
                  </a:cubicBezTo>
                  <a:cubicBezTo>
                    <a:pt x="45" y="0"/>
                    <a:pt x="45" y="0"/>
                    <a:pt x="45" y="0"/>
                  </a:cubicBezTo>
                  <a:cubicBezTo>
                    <a:pt x="31" y="7"/>
                    <a:pt x="16" y="14"/>
                    <a:pt x="0" y="20"/>
                  </a:cubicBezTo>
                  <a:cubicBezTo>
                    <a:pt x="1" y="20"/>
                    <a:pt x="1" y="20"/>
                    <a:pt x="1"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12"/>
            <p:cNvSpPr/>
            <p:nvPr>
              <p:custDataLst>
                <p:tags r:id="rId160"/>
              </p:custDataLst>
            </p:nvPr>
          </p:nvSpPr>
          <p:spPr bwMode="auto">
            <a:xfrm>
              <a:off x="6896101" y="4486275"/>
              <a:ext cx="17463" cy="20638"/>
            </a:xfrm>
            <a:custGeom>
              <a:avLst/>
              <a:gdLst>
                <a:gd name="T0" fmla="*/ 9 w 11"/>
                <a:gd name="T1" fmla="*/ 5 h 13"/>
                <a:gd name="T2" fmla="*/ 9 w 11"/>
                <a:gd name="T3" fmla="*/ 13 h 13"/>
                <a:gd name="T4" fmla="*/ 2 w 11"/>
                <a:gd name="T5" fmla="*/ 9 h 13"/>
                <a:gd name="T6" fmla="*/ 2 w 11"/>
                <a:gd name="T7" fmla="*/ 1 h 13"/>
                <a:gd name="T8" fmla="*/ 9 w 11"/>
                <a:gd name="T9" fmla="*/ 5 h 13"/>
              </a:gdLst>
              <a:ahLst/>
              <a:cxnLst>
                <a:cxn ang="0">
                  <a:pos x="T0" y="T1"/>
                </a:cxn>
                <a:cxn ang="0">
                  <a:pos x="T2" y="T3"/>
                </a:cxn>
                <a:cxn ang="0">
                  <a:pos x="T4" y="T5"/>
                </a:cxn>
                <a:cxn ang="0">
                  <a:pos x="T6" y="T7"/>
                </a:cxn>
                <a:cxn ang="0">
                  <a:pos x="T8" y="T9"/>
                </a:cxn>
              </a:cxnLst>
              <a:rect l="0" t="0" r="r" b="b"/>
              <a:pathLst>
                <a:path w="11" h="13">
                  <a:moveTo>
                    <a:pt x="9" y="5"/>
                  </a:moveTo>
                  <a:cubicBezTo>
                    <a:pt x="11" y="8"/>
                    <a:pt x="9" y="13"/>
                    <a:pt x="9" y="13"/>
                  </a:cubicBezTo>
                  <a:cubicBezTo>
                    <a:pt x="9" y="13"/>
                    <a:pt x="4" y="12"/>
                    <a:pt x="2" y="9"/>
                  </a:cubicBezTo>
                  <a:cubicBezTo>
                    <a:pt x="0" y="6"/>
                    <a:pt x="1" y="2"/>
                    <a:pt x="2" y="1"/>
                  </a:cubicBezTo>
                  <a:cubicBezTo>
                    <a:pt x="4"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3"/>
            <p:cNvSpPr/>
            <p:nvPr>
              <p:custDataLst>
                <p:tags r:id="rId161"/>
              </p:custDataLst>
            </p:nvPr>
          </p:nvSpPr>
          <p:spPr bwMode="auto">
            <a:xfrm>
              <a:off x="6892926" y="4479925"/>
              <a:ext cx="12700" cy="12700"/>
            </a:xfrm>
            <a:custGeom>
              <a:avLst/>
              <a:gdLst>
                <a:gd name="T0" fmla="*/ 8 w 8"/>
                <a:gd name="T1" fmla="*/ 5 h 8"/>
                <a:gd name="T2" fmla="*/ 2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2"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14"/>
            <p:cNvSpPr/>
            <p:nvPr>
              <p:custDataLst>
                <p:tags r:id="rId162"/>
              </p:custDataLst>
            </p:nvPr>
          </p:nvSpPr>
          <p:spPr bwMode="auto">
            <a:xfrm>
              <a:off x="6919914" y="4473575"/>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8"/>
                    <a:pt x="9" y="12"/>
                    <a:pt x="9" y="12"/>
                  </a:cubicBezTo>
                  <a:cubicBezTo>
                    <a:pt x="9" y="12"/>
                    <a:pt x="4" y="12"/>
                    <a:pt x="2" y="9"/>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15"/>
            <p:cNvSpPr/>
            <p:nvPr>
              <p:custDataLst>
                <p:tags r:id="rId163"/>
              </p:custDataLst>
            </p:nvPr>
          </p:nvSpPr>
          <p:spPr bwMode="auto">
            <a:xfrm>
              <a:off x="6915151" y="4465638"/>
              <a:ext cx="14288" cy="14288"/>
            </a:xfrm>
            <a:custGeom>
              <a:avLst/>
              <a:gdLst>
                <a:gd name="T0" fmla="*/ 9 w 9"/>
                <a:gd name="T1" fmla="*/ 6 h 9"/>
                <a:gd name="T2" fmla="*/ 3 w 9"/>
                <a:gd name="T3" fmla="*/ 9 h 9"/>
                <a:gd name="T4" fmla="*/ 0 w 9"/>
                <a:gd name="T5" fmla="*/ 3 h 9"/>
                <a:gd name="T6" fmla="*/ 6 w 9"/>
                <a:gd name="T7" fmla="*/ 0 h 9"/>
                <a:gd name="T8" fmla="*/ 9 w 9"/>
                <a:gd name="T9" fmla="*/ 6 h 9"/>
              </a:gdLst>
              <a:ahLst/>
              <a:cxnLst>
                <a:cxn ang="0">
                  <a:pos x="T0" y="T1"/>
                </a:cxn>
                <a:cxn ang="0">
                  <a:pos x="T2" y="T3"/>
                </a:cxn>
                <a:cxn ang="0">
                  <a:pos x="T4" y="T5"/>
                </a:cxn>
                <a:cxn ang="0">
                  <a:pos x="T6" y="T7"/>
                </a:cxn>
                <a:cxn ang="0">
                  <a:pos x="T8" y="T9"/>
                </a:cxn>
              </a:cxnLst>
              <a:rect l="0" t="0" r="r" b="b"/>
              <a:pathLst>
                <a:path w="9" h="9">
                  <a:moveTo>
                    <a:pt x="9" y="6"/>
                  </a:moveTo>
                  <a:lnTo>
                    <a:pt x="3" y="9"/>
                  </a:lnTo>
                  <a:lnTo>
                    <a:pt x="0" y="3"/>
                  </a:lnTo>
                  <a:lnTo>
                    <a:pt x="6" y="0"/>
                  </a:lnTo>
                  <a:lnTo>
                    <a:pt x="9"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16"/>
            <p:cNvSpPr/>
            <p:nvPr>
              <p:custDataLst>
                <p:tags r:id="rId164"/>
              </p:custDataLst>
            </p:nvPr>
          </p:nvSpPr>
          <p:spPr bwMode="auto">
            <a:xfrm>
              <a:off x="6943726" y="445928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9" y="12"/>
                    <a:pt x="9" y="12"/>
                  </a:cubicBezTo>
                  <a:cubicBezTo>
                    <a:pt x="9" y="12"/>
                    <a:pt x="4" y="12"/>
                    <a:pt x="2" y="9"/>
                  </a:cubicBezTo>
                  <a:cubicBezTo>
                    <a:pt x="0" y="6"/>
                    <a:pt x="0" y="2"/>
                    <a:pt x="2" y="1"/>
                  </a:cubicBezTo>
                  <a:cubicBezTo>
                    <a:pt x="4" y="0"/>
                    <a:pt x="7" y="1"/>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17"/>
            <p:cNvSpPr/>
            <p:nvPr>
              <p:custDataLst>
                <p:tags r:id="rId165"/>
              </p:custDataLst>
            </p:nvPr>
          </p:nvSpPr>
          <p:spPr bwMode="auto">
            <a:xfrm>
              <a:off x="6938964" y="44529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18"/>
            <p:cNvSpPr/>
            <p:nvPr>
              <p:custDataLst>
                <p:tags r:id="rId166"/>
              </p:custDataLst>
            </p:nvPr>
          </p:nvSpPr>
          <p:spPr bwMode="auto">
            <a:xfrm>
              <a:off x="6884989" y="4448175"/>
              <a:ext cx="68263" cy="39688"/>
            </a:xfrm>
            <a:custGeom>
              <a:avLst/>
              <a:gdLst>
                <a:gd name="T0" fmla="*/ 0 w 43"/>
                <a:gd name="T1" fmla="*/ 25 h 25"/>
                <a:gd name="T2" fmla="*/ 43 w 43"/>
                <a:gd name="T3" fmla="*/ 0 h 25"/>
                <a:gd name="T4" fmla="*/ 43 w 43"/>
                <a:gd name="T5" fmla="*/ 0 h 25"/>
                <a:gd name="T6" fmla="*/ 0 w 43"/>
                <a:gd name="T7" fmla="*/ 24 h 25"/>
                <a:gd name="T8" fmla="*/ 0 w 43"/>
                <a:gd name="T9" fmla="*/ 25 h 25"/>
              </a:gdLst>
              <a:ahLst/>
              <a:cxnLst>
                <a:cxn ang="0">
                  <a:pos x="T0" y="T1"/>
                </a:cxn>
                <a:cxn ang="0">
                  <a:pos x="T2" y="T3"/>
                </a:cxn>
                <a:cxn ang="0">
                  <a:pos x="T4" y="T5"/>
                </a:cxn>
                <a:cxn ang="0">
                  <a:pos x="T6" y="T7"/>
                </a:cxn>
                <a:cxn ang="0">
                  <a:pos x="T8" y="T9"/>
                </a:cxn>
              </a:cxnLst>
              <a:rect l="0" t="0" r="r" b="b"/>
              <a:pathLst>
                <a:path w="43" h="25">
                  <a:moveTo>
                    <a:pt x="0" y="25"/>
                  </a:moveTo>
                  <a:cubicBezTo>
                    <a:pt x="15" y="18"/>
                    <a:pt x="29" y="9"/>
                    <a:pt x="43" y="0"/>
                  </a:cubicBezTo>
                  <a:cubicBezTo>
                    <a:pt x="43" y="0"/>
                    <a:pt x="43" y="0"/>
                    <a:pt x="43" y="0"/>
                  </a:cubicBezTo>
                  <a:cubicBezTo>
                    <a:pt x="29" y="9"/>
                    <a:pt x="15"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19"/>
            <p:cNvSpPr/>
            <p:nvPr>
              <p:custDataLst>
                <p:tags r:id="rId167"/>
              </p:custDataLst>
            </p:nvPr>
          </p:nvSpPr>
          <p:spPr bwMode="auto">
            <a:xfrm>
              <a:off x="6969126" y="4443413"/>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20"/>
            <p:cNvSpPr/>
            <p:nvPr>
              <p:custDataLst>
                <p:tags r:id="rId168"/>
              </p:custDataLst>
            </p:nvPr>
          </p:nvSpPr>
          <p:spPr bwMode="auto">
            <a:xfrm>
              <a:off x="6964364" y="4435475"/>
              <a:ext cx="12700" cy="14288"/>
            </a:xfrm>
            <a:custGeom>
              <a:avLst/>
              <a:gdLst>
                <a:gd name="T0" fmla="*/ 8 w 8"/>
                <a:gd name="T1" fmla="*/ 5 h 9"/>
                <a:gd name="T2" fmla="*/ 3 w 8"/>
                <a:gd name="T3" fmla="*/ 9 h 9"/>
                <a:gd name="T4" fmla="*/ 0 w 8"/>
                <a:gd name="T5" fmla="*/ 4 h 9"/>
                <a:gd name="T6" fmla="*/ 5 w 8"/>
                <a:gd name="T7" fmla="*/ 0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6" y="7"/>
                    <a:pt x="5" y="8"/>
                    <a:pt x="3" y="9"/>
                  </a:cubicBezTo>
                  <a:cubicBezTo>
                    <a:pt x="0" y="4"/>
                    <a:pt x="0" y="4"/>
                    <a:pt x="0" y="4"/>
                  </a:cubicBezTo>
                  <a:cubicBezTo>
                    <a:pt x="1" y="3"/>
                    <a:pt x="3" y="2"/>
                    <a:pt x="5"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21"/>
            <p:cNvSpPr/>
            <p:nvPr>
              <p:custDataLst>
                <p:tags r:id="rId169"/>
              </p:custDataLst>
            </p:nvPr>
          </p:nvSpPr>
          <p:spPr bwMode="auto">
            <a:xfrm>
              <a:off x="6991351" y="4427538"/>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6"/>
                    <a:pt x="0" y="2"/>
                    <a:pt x="2" y="1"/>
                  </a:cubicBezTo>
                  <a:cubicBezTo>
                    <a:pt x="3"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122"/>
            <p:cNvSpPr/>
            <p:nvPr>
              <p:custDataLst>
                <p:tags r:id="rId170"/>
              </p:custDataLst>
            </p:nvPr>
          </p:nvSpPr>
          <p:spPr bwMode="auto">
            <a:xfrm>
              <a:off x="6985001" y="4421188"/>
              <a:ext cx="14288" cy="12700"/>
            </a:xfrm>
            <a:custGeom>
              <a:avLst/>
              <a:gdLst>
                <a:gd name="T0" fmla="*/ 9 w 9"/>
                <a:gd name="T1" fmla="*/ 5 h 8"/>
                <a:gd name="T2" fmla="*/ 4 w 9"/>
                <a:gd name="T3" fmla="*/ 8 h 8"/>
                <a:gd name="T4" fmla="*/ 0 w 9"/>
                <a:gd name="T5" fmla="*/ 3 h 8"/>
                <a:gd name="T6" fmla="*/ 5 w 9"/>
                <a:gd name="T7" fmla="*/ 0 h 8"/>
                <a:gd name="T8" fmla="*/ 9 w 9"/>
                <a:gd name="T9" fmla="*/ 5 h 8"/>
              </a:gdLst>
              <a:ahLst/>
              <a:cxnLst>
                <a:cxn ang="0">
                  <a:pos x="T0" y="T1"/>
                </a:cxn>
                <a:cxn ang="0">
                  <a:pos x="T2" y="T3"/>
                </a:cxn>
                <a:cxn ang="0">
                  <a:pos x="T4" y="T5"/>
                </a:cxn>
                <a:cxn ang="0">
                  <a:pos x="T6" y="T7"/>
                </a:cxn>
                <a:cxn ang="0">
                  <a:pos x="T8" y="T9"/>
                </a:cxn>
              </a:cxnLst>
              <a:rect l="0" t="0" r="r" b="b"/>
              <a:pathLst>
                <a:path w="9" h="8">
                  <a:moveTo>
                    <a:pt x="9" y="5"/>
                  </a:moveTo>
                  <a:cubicBezTo>
                    <a:pt x="7" y="6"/>
                    <a:pt x="6" y="7"/>
                    <a:pt x="4" y="8"/>
                  </a:cubicBezTo>
                  <a:cubicBezTo>
                    <a:pt x="0" y="3"/>
                    <a:pt x="0" y="3"/>
                    <a:pt x="0" y="3"/>
                  </a:cubicBezTo>
                  <a:cubicBezTo>
                    <a:pt x="2" y="2"/>
                    <a:pt x="4" y="1"/>
                    <a:pt x="5" y="0"/>
                  </a:cubicBezTo>
                  <a:lnTo>
                    <a:pt x="9"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123"/>
            <p:cNvSpPr/>
            <p:nvPr>
              <p:custDataLst>
                <p:tags r:id="rId171"/>
              </p:custDataLst>
            </p:nvPr>
          </p:nvSpPr>
          <p:spPr bwMode="auto">
            <a:xfrm>
              <a:off x="7011989" y="441166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124"/>
            <p:cNvSpPr/>
            <p:nvPr>
              <p:custDataLst>
                <p:tags r:id="rId172"/>
              </p:custDataLst>
            </p:nvPr>
          </p:nvSpPr>
          <p:spPr bwMode="auto">
            <a:xfrm>
              <a:off x="7007226" y="4405313"/>
              <a:ext cx="14288" cy="12700"/>
            </a:xfrm>
            <a:custGeom>
              <a:avLst/>
              <a:gdLst>
                <a:gd name="T0" fmla="*/ 9 w 9"/>
                <a:gd name="T1" fmla="*/ 4 h 8"/>
                <a:gd name="T2" fmla="*/ 4 w 9"/>
                <a:gd name="T3" fmla="*/ 8 h 8"/>
                <a:gd name="T4" fmla="*/ 0 w 9"/>
                <a:gd name="T5" fmla="*/ 3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3"/>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125"/>
            <p:cNvSpPr/>
            <p:nvPr>
              <p:custDataLst>
                <p:tags r:id="rId173"/>
              </p:custDataLst>
            </p:nvPr>
          </p:nvSpPr>
          <p:spPr bwMode="auto">
            <a:xfrm>
              <a:off x="6956426" y="4398963"/>
              <a:ext cx="65088" cy="47625"/>
            </a:xfrm>
            <a:custGeom>
              <a:avLst/>
              <a:gdLst>
                <a:gd name="T0" fmla="*/ 1 w 41"/>
                <a:gd name="T1" fmla="*/ 30 h 30"/>
                <a:gd name="T2" fmla="*/ 41 w 41"/>
                <a:gd name="T3" fmla="*/ 1 h 30"/>
                <a:gd name="T4" fmla="*/ 40 w 41"/>
                <a:gd name="T5" fmla="*/ 0 h 30"/>
                <a:gd name="T6" fmla="*/ 0 w 41"/>
                <a:gd name="T7" fmla="*/ 29 h 30"/>
                <a:gd name="T8" fmla="*/ 1 w 41"/>
                <a:gd name="T9" fmla="*/ 30 h 30"/>
              </a:gdLst>
              <a:ahLst/>
              <a:cxnLst>
                <a:cxn ang="0">
                  <a:pos x="T0" y="T1"/>
                </a:cxn>
                <a:cxn ang="0">
                  <a:pos x="T2" y="T3"/>
                </a:cxn>
                <a:cxn ang="0">
                  <a:pos x="T4" y="T5"/>
                </a:cxn>
                <a:cxn ang="0">
                  <a:pos x="T6" y="T7"/>
                </a:cxn>
                <a:cxn ang="0">
                  <a:pos x="T8" y="T9"/>
                </a:cxn>
              </a:cxnLst>
              <a:rect l="0" t="0" r="r" b="b"/>
              <a:pathLst>
                <a:path w="41" h="30">
                  <a:moveTo>
                    <a:pt x="1" y="30"/>
                  </a:moveTo>
                  <a:cubicBezTo>
                    <a:pt x="15" y="21"/>
                    <a:pt x="28" y="11"/>
                    <a:pt x="41" y="1"/>
                  </a:cubicBezTo>
                  <a:cubicBezTo>
                    <a:pt x="40" y="0"/>
                    <a:pt x="40" y="0"/>
                    <a:pt x="40" y="0"/>
                  </a:cubicBezTo>
                  <a:cubicBezTo>
                    <a:pt x="28" y="10"/>
                    <a:pt x="14" y="20"/>
                    <a:pt x="0" y="29"/>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126"/>
            <p:cNvSpPr/>
            <p:nvPr>
              <p:custDataLst>
                <p:tags r:id="rId174"/>
              </p:custDataLst>
            </p:nvPr>
          </p:nvSpPr>
          <p:spPr bwMode="auto">
            <a:xfrm>
              <a:off x="7035801" y="439261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3"/>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127"/>
            <p:cNvSpPr/>
            <p:nvPr>
              <p:custDataLst>
                <p:tags r:id="rId175"/>
              </p:custDataLst>
            </p:nvPr>
          </p:nvSpPr>
          <p:spPr bwMode="auto">
            <a:xfrm>
              <a:off x="7031039" y="4386263"/>
              <a:ext cx="12700" cy="12700"/>
            </a:xfrm>
            <a:custGeom>
              <a:avLst/>
              <a:gdLst>
                <a:gd name="T0" fmla="*/ 8 w 8"/>
                <a:gd name="T1" fmla="*/ 5 h 8"/>
                <a:gd name="T2" fmla="*/ 4 w 8"/>
                <a:gd name="T3" fmla="*/ 8 h 8"/>
                <a:gd name="T4" fmla="*/ 0 w 8"/>
                <a:gd name="T5" fmla="*/ 4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4"/>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128"/>
            <p:cNvSpPr/>
            <p:nvPr>
              <p:custDataLst>
                <p:tags r:id="rId176"/>
              </p:custDataLst>
            </p:nvPr>
          </p:nvSpPr>
          <p:spPr bwMode="auto">
            <a:xfrm>
              <a:off x="7056439" y="4375150"/>
              <a:ext cx="19050" cy="19050"/>
            </a:xfrm>
            <a:custGeom>
              <a:avLst/>
              <a:gdLst>
                <a:gd name="T0" fmla="*/ 9 w 12"/>
                <a:gd name="T1" fmla="*/ 4 h 12"/>
                <a:gd name="T2" fmla="*/ 11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6"/>
                    <a:pt x="11" y="11"/>
                    <a:pt x="11" y="11"/>
                  </a:cubicBezTo>
                  <a:cubicBezTo>
                    <a:pt x="11" y="11"/>
                    <a:pt x="6" y="12"/>
                    <a:pt x="3" y="9"/>
                  </a:cubicBezTo>
                  <a:cubicBezTo>
                    <a:pt x="1" y="6"/>
                    <a:pt x="0" y="3"/>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129"/>
            <p:cNvSpPr/>
            <p:nvPr>
              <p:custDataLst>
                <p:tags r:id="rId177"/>
              </p:custDataLst>
            </p:nvPr>
          </p:nvSpPr>
          <p:spPr bwMode="auto">
            <a:xfrm>
              <a:off x="7051676" y="4368800"/>
              <a:ext cx="12700" cy="14288"/>
            </a:xfrm>
            <a:custGeom>
              <a:avLst/>
              <a:gdLst>
                <a:gd name="T0" fmla="*/ 8 w 8"/>
                <a:gd name="T1" fmla="*/ 4 h 9"/>
                <a:gd name="T2" fmla="*/ 4 w 8"/>
                <a:gd name="T3" fmla="*/ 9 h 9"/>
                <a:gd name="T4" fmla="*/ 0 w 8"/>
                <a:gd name="T5" fmla="*/ 4 h 9"/>
                <a:gd name="T6" fmla="*/ 4 w 8"/>
                <a:gd name="T7" fmla="*/ 0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7" y="6"/>
                    <a:pt x="5" y="7"/>
                    <a:pt x="4" y="9"/>
                  </a:cubicBezTo>
                  <a:cubicBezTo>
                    <a:pt x="0" y="4"/>
                    <a:pt x="0" y="4"/>
                    <a:pt x="0" y="4"/>
                  </a:cubicBezTo>
                  <a:cubicBezTo>
                    <a:pt x="1" y="3"/>
                    <a:pt x="3"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130"/>
            <p:cNvSpPr/>
            <p:nvPr>
              <p:custDataLst>
                <p:tags r:id="rId178"/>
              </p:custDataLst>
            </p:nvPr>
          </p:nvSpPr>
          <p:spPr bwMode="auto">
            <a:xfrm>
              <a:off x="7077076" y="4357688"/>
              <a:ext cx="19050" cy="17463"/>
            </a:xfrm>
            <a:custGeom>
              <a:avLst/>
              <a:gdLst>
                <a:gd name="T0" fmla="*/ 9 w 12"/>
                <a:gd name="T1" fmla="*/ 3 h 11"/>
                <a:gd name="T2" fmla="*/ 11 w 12"/>
                <a:gd name="T3" fmla="*/ 11 h 11"/>
                <a:gd name="T4" fmla="*/ 3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6"/>
                    <a:pt x="11" y="11"/>
                    <a:pt x="11" y="11"/>
                  </a:cubicBezTo>
                  <a:cubicBezTo>
                    <a:pt x="11" y="11"/>
                    <a:pt x="6" y="11"/>
                    <a:pt x="3" y="9"/>
                  </a:cubicBezTo>
                  <a:cubicBezTo>
                    <a:pt x="1" y="6"/>
                    <a:pt x="0" y="3"/>
                    <a:pt x="2" y="1"/>
                  </a:cubicBezTo>
                  <a:cubicBezTo>
                    <a:pt x="3" y="0"/>
                    <a:pt x="7"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131"/>
            <p:cNvSpPr/>
            <p:nvPr>
              <p:custDataLst>
                <p:tags r:id="rId179"/>
              </p:custDataLst>
            </p:nvPr>
          </p:nvSpPr>
          <p:spPr bwMode="auto">
            <a:xfrm>
              <a:off x="7070726" y="4351338"/>
              <a:ext cx="14288" cy="12700"/>
            </a:xfrm>
            <a:custGeom>
              <a:avLst/>
              <a:gdLst>
                <a:gd name="T0" fmla="*/ 9 w 9"/>
                <a:gd name="T1" fmla="*/ 4 h 8"/>
                <a:gd name="T2" fmla="*/ 4 w 9"/>
                <a:gd name="T3" fmla="*/ 8 h 8"/>
                <a:gd name="T4" fmla="*/ 0 w 9"/>
                <a:gd name="T5" fmla="*/ 4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132"/>
            <p:cNvSpPr/>
            <p:nvPr>
              <p:custDataLst>
                <p:tags r:id="rId180"/>
              </p:custDataLst>
            </p:nvPr>
          </p:nvSpPr>
          <p:spPr bwMode="auto">
            <a:xfrm>
              <a:off x="7024689" y="4344988"/>
              <a:ext cx="60325" cy="52388"/>
            </a:xfrm>
            <a:custGeom>
              <a:avLst/>
              <a:gdLst>
                <a:gd name="T0" fmla="*/ 0 w 38"/>
                <a:gd name="T1" fmla="*/ 33 h 33"/>
                <a:gd name="T2" fmla="*/ 38 w 38"/>
                <a:gd name="T3" fmla="*/ 1 h 33"/>
                <a:gd name="T4" fmla="*/ 37 w 38"/>
                <a:gd name="T5" fmla="*/ 0 h 33"/>
                <a:gd name="T6" fmla="*/ 0 w 38"/>
                <a:gd name="T7" fmla="*/ 32 h 33"/>
                <a:gd name="T8" fmla="*/ 0 w 38"/>
                <a:gd name="T9" fmla="*/ 33 h 33"/>
              </a:gdLst>
              <a:ahLst/>
              <a:cxnLst>
                <a:cxn ang="0">
                  <a:pos x="T0" y="T1"/>
                </a:cxn>
                <a:cxn ang="0">
                  <a:pos x="T2" y="T3"/>
                </a:cxn>
                <a:cxn ang="0">
                  <a:pos x="T4" y="T5"/>
                </a:cxn>
                <a:cxn ang="0">
                  <a:pos x="T6" y="T7"/>
                </a:cxn>
                <a:cxn ang="0">
                  <a:pos x="T8" y="T9"/>
                </a:cxn>
              </a:cxnLst>
              <a:rect l="0" t="0" r="r" b="b"/>
              <a:pathLst>
                <a:path w="38" h="33">
                  <a:moveTo>
                    <a:pt x="0" y="33"/>
                  </a:moveTo>
                  <a:cubicBezTo>
                    <a:pt x="13" y="23"/>
                    <a:pt x="26" y="12"/>
                    <a:pt x="38" y="1"/>
                  </a:cubicBezTo>
                  <a:cubicBezTo>
                    <a:pt x="37" y="0"/>
                    <a:pt x="37" y="0"/>
                    <a:pt x="37" y="0"/>
                  </a:cubicBezTo>
                  <a:cubicBezTo>
                    <a:pt x="25" y="11"/>
                    <a:pt x="13" y="22"/>
                    <a:pt x="0" y="32"/>
                  </a:cubicBezTo>
                  <a:cubicBezTo>
                    <a:pt x="0" y="33"/>
                    <a:pt x="0" y="33"/>
                    <a:pt x="0" y="3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133"/>
            <p:cNvSpPr/>
            <p:nvPr>
              <p:custDataLst>
                <p:tags r:id="rId181"/>
              </p:custDataLst>
            </p:nvPr>
          </p:nvSpPr>
          <p:spPr bwMode="auto">
            <a:xfrm>
              <a:off x="7099301" y="4335463"/>
              <a:ext cx="17463" cy="19050"/>
            </a:xfrm>
            <a:custGeom>
              <a:avLst/>
              <a:gdLst>
                <a:gd name="T0" fmla="*/ 9 w 11"/>
                <a:gd name="T1" fmla="*/ 4 h 12"/>
                <a:gd name="T2" fmla="*/ 11 w 11"/>
                <a:gd name="T3" fmla="*/ 11 h 12"/>
                <a:gd name="T4" fmla="*/ 3 w 11"/>
                <a:gd name="T5" fmla="*/ 9 h 12"/>
                <a:gd name="T6" fmla="*/ 1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1" y="11"/>
                    <a:pt x="11" y="11"/>
                  </a:cubicBezTo>
                  <a:cubicBezTo>
                    <a:pt x="11" y="11"/>
                    <a:pt x="6" y="12"/>
                    <a:pt x="3" y="9"/>
                  </a:cubicBezTo>
                  <a:cubicBezTo>
                    <a:pt x="1" y="7"/>
                    <a:pt x="0" y="4"/>
                    <a:pt x="1" y="2"/>
                  </a:cubicBezTo>
                  <a:cubicBezTo>
                    <a:pt x="3" y="0"/>
                    <a:pt x="6"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134"/>
            <p:cNvSpPr/>
            <p:nvPr>
              <p:custDataLst>
                <p:tags r:id="rId182"/>
              </p:custDataLst>
            </p:nvPr>
          </p:nvSpPr>
          <p:spPr bwMode="auto">
            <a:xfrm>
              <a:off x="7092951" y="4330700"/>
              <a:ext cx="14288" cy="12700"/>
            </a:xfrm>
            <a:custGeom>
              <a:avLst/>
              <a:gdLst>
                <a:gd name="T0" fmla="*/ 9 w 9"/>
                <a:gd name="T1" fmla="*/ 4 h 8"/>
                <a:gd name="T2" fmla="*/ 4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135"/>
            <p:cNvSpPr/>
            <p:nvPr>
              <p:custDataLst>
                <p:tags r:id="rId183"/>
              </p:custDataLst>
            </p:nvPr>
          </p:nvSpPr>
          <p:spPr bwMode="auto">
            <a:xfrm>
              <a:off x="7118351" y="4316413"/>
              <a:ext cx="17463" cy="19050"/>
            </a:xfrm>
            <a:custGeom>
              <a:avLst/>
              <a:gdLst>
                <a:gd name="T0" fmla="*/ 9 w 11"/>
                <a:gd name="T1" fmla="*/ 3 h 12"/>
                <a:gd name="T2" fmla="*/ 11 w 11"/>
                <a:gd name="T3" fmla="*/ 11 h 12"/>
                <a:gd name="T4" fmla="*/ 3 w 11"/>
                <a:gd name="T5" fmla="*/ 9 h 12"/>
                <a:gd name="T6" fmla="*/ 1 w 11"/>
                <a:gd name="T7" fmla="*/ 2 h 12"/>
                <a:gd name="T8" fmla="*/ 9 w 11"/>
                <a:gd name="T9" fmla="*/ 3 h 12"/>
              </a:gdLst>
              <a:ahLst/>
              <a:cxnLst>
                <a:cxn ang="0">
                  <a:pos x="T0" y="T1"/>
                </a:cxn>
                <a:cxn ang="0">
                  <a:pos x="T2" y="T3"/>
                </a:cxn>
                <a:cxn ang="0">
                  <a:pos x="T4" y="T5"/>
                </a:cxn>
                <a:cxn ang="0">
                  <a:pos x="T6" y="T7"/>
                </a:cxn>
                <a:cxn ang="0">
                  <a:pos x="T8" y="T9"/>
                </a:cxn>
              </a:cxnLst>
              <a:rect l="0" t="0" r="r" b="b"/>
              <a:pathLst>
                <a:path w="11" h="12">
                  <a:moveTo>
                    <a:pt x="9" y="3"/>
                  </a:moveTo>
                  <a:cubicBezTo>
                    <a:pt x="11" y="6"/>
                    <a:pt x="11" y="11"/>
                    <a:pt x="11" y="11"/>
                  </a:cubicBezTo>
                  <a:cubicBezTo>
                    <a:pt x="11" y="11"/>
                    <a:pt x="6" y="12"/>
                    <a:pt x="3" y="9"/>
                  </a:cubicBezTo>
                  <a:cubicBezTo>
                    <a:pt x="1" y="7"/>
                    <a:pt x="0" y="4"/>
                    <a:pt x="1" y="2"/>
                  </a:cubicBezTo>
                  <a:cubicBezTo>
                    <a:pt x="3" y="0"/>
                    <a:pt x="6" y="1"/>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136"/>
            <p:cNvSpPr/>
            <p:nvPr>
              <p:custDataLst>
                <p:tags r:id="rId184"/>
              </p:custDataLst>
            </p:nvPr>
          </p:nvSpPr>
          <p:spPr bwMode="auto">
            <a:xfrm>
              <a:off x="7112001" y="4311650"/>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4"/>
                  </a:lnTo>
                  <a:lnTo>
                    <a:pt x="4"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137"/>
            <p:cNvSpPr/>
            <p:nvPr>
              <p:custDataLst>
                <p:tags r:id="rId185"/>
              </p:custDataLst>
            </p:nvPr>
          </p:nvSpPr>
          <p:spPr bwMode="auto">
            <a:xfrm>
              <a:off x="7135814" y="4297363"/>
              <a:ext cx="19050" cy="17463"/>
            </a:xfrm>
            <a:custGeom>
              <a:avLst/>
              <a:gdLst>
                <a:gd name="T0" fmla="*/ 9 w 12"/>
                <a:gd name="T1" fmla="*/ 3 h 11"/>
                <a:gd name="T2" fmla="*/ 11 w 12"/>
                <a:gd name="T3" fmla="*/ 10 h 11"/>
                <a:gd name="T4" fmla="*/ 4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5"/>
                    <a:pt x="11" y="10"/>
                    <a:pt x="11" y="10"/>
                  </a:cubicBezTo>
                  <a:cubicBezTo>
                    <a:pt x="11" y="10"/>
                    <a:pt x="7" y="11"/>
                    <a:pt x="4" y="9"/>
                  </a:cubicBezTo>
                  <a:cubicBezTo>
                    <a:pt x="1" y="6"/>
                    <a:pt x="0" y="3"/>
                    <a:pt x="2" y="1"/>
                  </a:cubicBezTo>
                  <a:cubicBezTo>
                    <a:pt x="3" y="0"/>
                    <a:pt x="6"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138"/>
            <p:cNvSpPr/>
            <p:nvPr>
              <p:custDataLst>
                <p:tags r:id="rId186"/>
              </p:custDataLst>
            </p:nvPr>
          </p:nvSpPr>
          <p:spPr bwMode="auto">
            <a:xfrm>
              <a:off x="7129464" y="4291013"/>
              <a:ext cx="14288" cy="14288"/>
            </a:xfrm>
            <a:custGeom>
              <a:avLst/>
              <a:gdLst>
                <a:gd name="T0" fmla="*/ 9 w 9"/>
                <a:gd name="T1" fmla="*/ 4 h 9"/>
                <a:gd name="T2" fmla="*/ 5 w 9"/>
                <a:gd name="T3" fmla="*/ 9 h 9"/>
                <a:gd name="T4" fmla="*/ 0 w 9"/>
                <a:gd name="T5" fmla="*/ 5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lnTo>
                    <a:pt x="5" y="9"/>
                  </a:lnTo>
                  <a:lnTo>
                    <a:pt x="0" y="5"/>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139"/>
            <p:cNvSpPr/>
            <p:nvPr>
              <p:custDataLst>
                <p:tags r:id="rId187"/>
              </p:custDataLst>
            </p:nvPr>
          </p:nvSpPr>
          <p:spPr bwMode="auto">
            <a:xfrm>
              <a:off x="7086601" y="4284663"/>
              <a:ext cx="55563" cy="58738"/>
            </a:xfrm>
            <a:custGeom>
              <a:avLst/>
              <a:gdLst>
                <a:gd name="T0" fmla="*/ 1 w 35"/>
                <a:gd name="T1" fmla="*/ 37 h 37"/>
                <a:gd name="T2" fmla="*/ 35 w 35"/>
                <a:gd name="T3" fmla="*/ 1 h 37"/>
                <a:gd name="T4" fmla="*/ 34 w 35"/>
                <a:gd name="T5" fmla="*/ 0 h 37"/>
                <a:gd name="T6" fmla="*/ 0 w 35"/>
                <a:gd name="T7" fmla="*/ 36 h 37"/>
                <a:gd name="T8" fmla="*/ 1 w 35"/>
                <a:gd name="T9" fmla="*/ 37 h 37"/>
              </a:gdLst>
              <a:ahLst/>
              <a:cxnLst>
                <a:cxn ang="0">
                  <a:pos x="T0" y="T1"/>
                </a:cxn>
                <a:cxn ang="0">
                  <a:pos x="T2" y="T3"/>
                </a:cxn>
                <a:cxn ang="0">
                  <a:pos x="T4" y="T5"/>
                </a:cxn>
                <a:cxn ang="0">
                  <a:pos x="T6" y="T7"/>
                </a:cxn>
                <a:cxn ang="0">
                  <a:pos x="T8" y="T9"/>
                </a:cxn>
              </a:cxnLst>
              <a:rect l="0" t="0" r="r" b="b"/>
              <a:pathLst>
                <a:path w="35" h="37">
                  <a:moveTo>
                    <a:pt x="1" y="37"/>
                  </a:moveTo>
                  <a:cubicBezTo>
                    <a:pt x="13" y="25"/>
                    <a:pt x="24" y="13"/>
                    <a:pt x="35" y="1"/>
                  </a:cubicBezTo>
                  <a:cubicBezTo>
                    <a:pt x="34" y="0"/>
                    <a:pt x="34" y="0"/>
                    <a:pt x="34" y="0"/>
                  </a:cubicBezTo>
                  <a:cubicBezTo>
                    <a:pt x="24" y="13"/>
                    <a:pt x="12" y="25"/>
                    <a:pt x="0" y="36"/>
                  </a:cubicBezTo>
                  <a:cubicBezTo>
                    <a:pt x="1" y="37"/>
                    <a:pt x="1" y="37"/>
                    <a:pt x="1" y="37"/>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140"/>
            <p:cNvSpPr/>
            <p:nvPr>
              <p:custDataLst>
                <p:tags r:id="rId188"/>
              </p:custDataLst>
            </p:nvPr>
          </p:nvSpPr>
          <p:spPr bwMode="auto">
            <a:xfrm>
              <a:off x="6375401" y="3924300"/>
              <a:ext cx="15875" cy="20638"/>
            </a:xfrm>
            <a:custGeom>
              <a:avLst/>
              <a:gdLst>
                <a:gd name="T0" fmla="*/ 8 w 10"/>
                <a:gd name="T1" fmla="*/ 9 h 13"/>
                <a:gd name="T2" fmla="*/ 2 w 10"/>
                <a:gd name="T3" fmla="*/ 13 h 13"/>
                <a:gd name="T4" fmla="*/ 2 w 10"/>
                <a:gd name="T5" fmla="*/ 5 h 13"/>
                <a:gd name="T6" fmla="*/ 8 w 10"/>
                <a:gd name="T7" fmla="*/ 2 h 13"/>
                <a:gd name="T8" fmla="*/ 8 w 10"/>
                <a:gd name="T9" fmla="*/ 9 h 13"/>
              </a:gdLst>
              <a:ahLst/>
              <a:cxnLst>
                <a:cxn ang="0">
                  <a:pos x="T0" y="T1"/>
                </a:cxn>
                <a:cxn ang="0">
                  <a:pos x="T2" y="T3"/>
                </a:cxn>
                <a:cxn ang="0">
                  <a:pos x="T4" y="T5"/>
                </a:cxn>
                <a:cxn ang="0">
                  <a:pos x="T6" y="T7"/>
                </a:cxn>
                <a:cxn ang="0">
                  <a:pos x="T8" y="T9"/>
                </a:cxn>
              </a:cxnLst>
              <a:rect l="0" t="0" r="r" b="b"/>
              <a:pathLst>
                <a:path w="10" h="13">
                  <a:moveTo>
                    <a:pt x="8" y="9"/>
                  </a:moveTo>
                  <a:cubicBezTo>
                    <a:pt x="6" y="12"/>
                    <a:pt x="2" y="13"/>
                    <a:pt x="2" y="13"/>
                  </a:cubicBezTo>
                  <a:cubicBezTo>
                    <a:pt x="2" y="13"/>
                    <a:pt x="0" y="8"/>
                    <a:pt x="2" y="5"/>
                  </a:cubicBezTo>
                  <a:cubicBezTo>
                    <a:pt x="3" y="2"/>
                    <a:pt x="6" y="0"/>
                    <a:pt x="8" y="2"/>
                  </a:cubicBezTo>
                  <a:cubicBezTo>
                    <a:pt x="10" y="3"/>
                    <a:pt x="10" y="6"/>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141"/>
            <p:cNvSpPr/>
            <p:nvPr>
              <p:custDataLst>
                <p:tags r:id="rId189"/>
              </p:custDataLst>
            </p:nvPr>
          </p:nvSpPr>
          <p:spPr bwMode="auto">
            <a:xfrm>
              <a:off x="6383339" y="3917950"/>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2" y="6"/>
                    <a:pt x="0" y="5"/>
                  </a:cubicBezTo>
                  <a:cubicBezTo>
                    <a:pt x="3" y="0"/>
                    <a:pt x="3" y="0"/>
                    <a:pt x="3" y="0"/>
                  </a:cubicBezTo>
                  <a:cubicBezTo>
                    <a:pt x="5" y="1"/>
                    <a:pt x="6" y="2"/>
                    <a:pt x="8" y="3"/>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42"/>
            <p:cNvSpPr/>
            <p:nvPr>
              <p:custDataLst>
                <p:tags r:id="rId190"/>
              </p:custDataLst>
            </p:nvPr>
          </p:nvSpPr>
          <p:spPr bwMode="auto">
            <a:xfrm>
              <a:off x="6397626" y="3938588"/>
              <a:ext cx="15875" cy="19050"/>
            </a:xfrm>
            <a:custGeom>
              <a:avLst/>
              <a:gdLst>
                <a:gd name="T0" fmla="*/ 9 w 10"/>
                <a:gd name="T1" fmla="*/ 8 h 12"/>
                <a:gd name="T2" fmla="*/ 2 w 10"/>
                <a:gd name="T3" fmla="*/ 12 h 12"/>
                <a:gd name="T4" fmla="*/ 2 w 10"/>
                <a:gd name="T5" fmla="*/ 4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2" y="12"/>
                    <a:pt x="2" y="12"/>
                  </a:cubicBezTo>
                  <a:cubicBezTo>
                    <a:pt x="2" y="12"/>
                    <a:pt x="0" y="8"/>
                    <a:pt x="2" y="4"/>
                  </a:cubicBezTo>
                  <a:cubicBezTo>
                    <a:pt x="4" y="1"/>
                    <a:pt x="6" y="0"/>
                    <a:pt x="8" y="1"/>
                  </a:cubicBezTo>
                  <a:cubicBezTo>
                    <a:pt x="10"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43"/>
            <p:cNvSpPr/>
            <p:nvPr>
              <p:custDataLst>
                <p:tags r:id="rId191"/>
              </p:custDataLst>
            </p:nvPr>
          </p:nvSpPr>
          <p:spPr bwMode="auto">
            <a:xfrm>
              <a:off x="6405564" y="3930650"/>
              <a:ext cx="12700" cy="14288"/>
            </a:xfrm>
            <a:custGeom>
              <a:avLst/>
              <a:gdLst>
                <a:gd name="T0" fmla="*/ 5 w 8"/>
                <a:gd name="T1" fmla="*/ 9 h 9"/>
                <a:gd name="T2" fmla="*/ 0 w 8"/>
                <a:gd name="T3" fmla="*/ 6 h 9"/>
                <a:gd name="T4" fmla="*/ 3 w 8"/>
                <a:gd name="T5" fmla="*/ 0 h 9"/>
                <a:gd name="T6" fmla="*/ 8 w 8"/>
                <a:gd name="T7" fmla="*/ 3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6"/>
                  </a:lnTo>
                  <a:lnTo>
                    <a:pt x="3" y="0"/>
                  </a:lnTo>
                  <a:lnTo>
                    <a:pt x="8" y="3"/>
                  </a:lnTo>
                  <a:lnTo>
                    <a:pt x="5" y="9"/>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44"/>
            <p:cNvSpPr/>
            <p:nvPr>
              <p:custDataLst>
                <p:tags r:id="rId192"/>
              </p:custDataLst>
            </p:nvPr>
          </p:nvSpPr>
          <p:spPr bwMode="auto">
            <a:xfrm>
              <a:off x="6419851" y="3951288"/>
              <a:ext cx="17463" cy="19050"/>
            </a:xfrm>
            <a:custGeom>
              <a:avLst/>
              <a:gdLst>
                <a:gd name="T0" fmla="*/ 9 w 11"/>
                <a:gd name="T1" fmla="*/ 8 h 12"/>
                <a:gd name="T2" fmla="*/ 3 w 11"/>
                <a:gd name="T3" fmla="*/ 12 h 12"/>
                <a:gd name="T4" fmla="*/ 2 w 11"/>
                <a:gd name="T5" fmla="*/ 4 h 12"/>
                <a:gd name="T6" fmla="*/ 9 w 11"/>
                <a:gd name="T7" fmla="*/ 1 h 12"/>
                <a:gd name="T8" fmla="*/ 9 w 11"/>
                <a:gd name="T9" fmla="*/ 8 h 12"/>
              </a:gdLst>
              <a:ahLst/>
              <a:cxnLst>
                <a:cxn ang="0">
                  <a:pos x="T0" y="T1"/>
                </a:cxn>
                <a:cxn ang="0">
                  <a:pos x="T2" y="T3"/>
                </a:cxn>
                <a:cxn ang="0">
                  <a:pos x="T4" y="T5"/>
                </a:cxn>
                <a:cxn ang="0">
                  <a:pos x="T6" y="T7"/>
                </a:cxn>
                <a:cxn ang="0">
                  <a:pos x="T8" y="T9"/>
                </a:cxn>
              </a:cxnLst>
              <a:rect l="0" t="0" r="r" b="b"/>
              <a:pathLst>
                <a:path w="11" h="12">
                  <a:moveTo>
                    <a:pt x="9" y="8"/>
                  </a:moveTo>
                  <a:cubicBezTo>
                    <a:pt x="7" y="11"/>
                    <a:pt x="3" y="12"/>
                    <a:pt x="3" y="12"/>
                  </a:cubicBezTo>
                  <a:cubicBezTo>
                    <a:pt x="3" y="12"/>
                    <a:pt x="0" y="8"/>
                    <a:pt x="2" y="4"/>
                  </a:cubicBezTo>
                  <a:cubicBezTo>
                    <a:pt x="4" y="1"/>
                    <a:pt x="7" y="0"/>
                    <a:pt x="9" y="1"/>
                  </a:cubicBezTo>
                  <a:cubicBezTo>
                    <a:pt x="11" y="2"/>
                    <a:pt x="11"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45"/>
            <p:cNvSpPr/>
            <p:nvPr>
              <p:custDataLst>
                <p:tags r:id="rId193"/>
              </p:custDataLst>
            </p:nvPr>
          </p:nvSpPr>
          <p:spPr bwMode="auto">
            <a:xfrm>
              <a:off x="6427789" y="3943350"/>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5" y="1"/>
                    <a:pt x="7" y="2"/>
                    <a:pt x="8" y="3"/>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6"/>
            <p:cNvSpPr/>
            <p:nvPr>
              <p:custDataLst>
                <p:tags r:id="rId194"/>
              </p:custDataLst>
            </p:nvPr>
          </p:nvSpPr>
          <p:spPr bwMode="auto">
            <a:xfrm>
              <a:off x="6381751" y="3913188"/>
              <a:ext cx="66675" cy="39688"/>
            </a:xfrm>
            <a:custGeom>
              <a:avLst/>
              <a:gdLst>
                <a:gd name="T0" fmla="*/ 0 w 42"/>
                <a:gd name="T1" fmla="*/ 1 h 25"/>
                <a:gd name="T2" fmla="*/ 41 w 42"/>
                <a:gd name="T3" fmla="*/ 25 h 25"/>
                <a:gd name="T4" fmla="*/ 42 w 42"/>
                <a:gd name="T5" fmla="*/ 24 h 25"/>
                <a:gd name="T6" fmla="*/ 1 w 42"/>
                <a:gd name="T7" fmla="*/ 0 h 25"/>
                <a:gd name="T8" fmla="*/ 0 w 42"/>
                <a:gd name="T9" fmla="*/ 1 h 25"/>
              </a:gdLst>
              <a:ahLst/>
              <a:cxnLst>
                <a:cxn ang="0">
                  <a:pos x="T0" y="T1"/>
                </a:cxn>
                <a:cxn ang="0">
                  <a:pos x="T2" y="T3"/>
                </a:cxn>
                <a:cxn ang="0">
                  <a:pos x="T4" y="T5"/>
                </a:cxn>
                <a:cxn ang="0">
                  <a:pos x="T6" y="T7"/>
                </a:cxn>
                <a:cxn ang="0">
                  <a:pos x="T8" y="T9"/>
                </a:cxn>
              </a:cxnLst>
              <a:rect l="0" t="0" r="r" b="b"/>
              <a:pathLst>
                <a:path w="42" h="25">
                  <a:moveTo>
                    <a:pt x="0" y="1"/>
                  </a:moveTo>
                  <a:cubicBezTo>
                    <a:pt x="13" y="9"/>
                    <a:pt x="27" y="17"/>
                    <a:pt x="41" y="25"/>
                  </a:cubicBezTo>
                  <a:cubicBezTo>
                    <a:pt x="42" y="24"/>
                    <a:pt x="42" y="24"/>
                    <a:pt x="42" y="24"/>
                  </a:cubicBezTo>
                  <a:cubicBezTo>
                    <a:pt x="28" y="17"/>
                    <a:pt x="14" y="9"/>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47"/>
            <p:cNvSpPr/>
            <p:nvPr>
              <p:custDataLst>
                <p:tags r:id="rId195"/>
              </p:custDataLst>
            </p:nvPr>
          </p:nvSpPr>
          <p:spPr bwMode="auto">
            <a:xfrm>
              <a:off x="6446839" y="3963988"/>
              <a:ext cx="15875" cy="19050"/>
            </a:xfrm>
            <a:custGeom>
              <a:avLst/>
              <a:gdLst>
                <a:gd name="T0" fmla="*/ 9 w 10"/>
                <a:gd name="T1" fmla="*/ 8 h 12"/>
                <a:gd name="T2" fmla="*/ 2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2"/>
                    <a:pt x="2" y="12"/>
                    <a:pt x="2" y="12"/>
                  </a:cubicBezTo>
                  <a:cubicBezTo>
                    <a:pt x="2"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48"/>
            <p:cNvSpPr/>
            <p:nvPr>
              <p:custDataLst>
                <p:tags r:id="rId196"/>
              </p:custDataLst>
            </p:nvPr>
          </p:nvSpPr>
          <p:spPr bwMode="auto">
            <a:xfrm>
              <a:off x="6454776" y="3957638"/>
              <a:ext cx="12700" cy="12700"/>
            </a:xfrm>
            <a:custGeom>
              <a:avLst/>
              <a:gdLst>
                <a:gd name="T0" fmla="*/ 5 w 8"/>
                <a:gd name="T1" fmla="*/ 8 h 8"/>
                <a:gd name="T2" fmla="*/ 0 w 8"/>
                <a:gd name="T3" fmla="*/ 5 h 8"/>
                <a:gd name="T4" fmla="*/ 2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49"/>
            <p:cNvSpPr/>
            <p:nvPr>
              <p:custDataLst>
                <p:tags r:id="rId197"/>
              </p:custDataLst>
            </p:nvPr>
          </p:nvSpPr>
          <p:spPr bwMode="auto">
            <a:xfrm>
              <a:off x="6470651" y="3975100"/>
              <a:ext cx="15875" cy="20638"/>
            </a:xfrm>
            <a:custGeom>
              <a:avLst/>
              <a:gdLst>
                <a:gd name="T0" fmla="*/ 8 w 10"/>
                <a:gd name="T1" fmla="*/ 8 h 13"/>
                <a:gd name="T2" fmla="*/ 2 w 10"/>
                <a:gd name="T3" fmla="*/ 13 h 13"/>
                <a:gd name="T4" fmla="*/ 1 w 10"/>
                <a:gd name="T5" fmla="*/ 5 h 13"/>
                <a:gd name="T6" fmla="*/ 8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8"/>
                    <a:pt x="1" y="5"/>
                  </a:cubicBezTo>
                  <a:cubicBezTo>
                    <a:pt x="3" y="2"/>
                    <a:pt x="6" y="0"/>
                    <a:pt x="8" y="1"/>
                  </a:cubicBezTo>
                  <a:cubicBezTo>
                    <a:pt x="10" y="2"/>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50"/>
            <p:cNvSpPr/>
            <p:nvPr>
              <p:custDataLst>
                <p:tags r:id="rId198"/>
              </p:custDataLst>
            </p:nvPr>
          </p:nvSpPr>
          <p:spPr bwMode="auto">
            <a:xfrm>
              <a:off x="6477001" y="3968750"/>
              <a:ext cx="12700" cy="12700"/>
            </a:xfrm>
            <a:custGeom>
              <a:avLst/>
              <a:gdLst>
                <a:gd name="T0" fmla="*/ 6 w 8"/>
                <a:gd name="T1" fmla="*/ 8 h 8"/>
                <a:gd name="T2" fmla="*/ 0 w 8"/>
                <a:gd name="T3" fmla="*/ 5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2"/>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51"/>
            <p:cNvSpPr/>
            <p:nvPr>
              <p:custDataLst>
                <p:tags r:id="rId199"/>
              </p:custDataLst>
            </p:nvPr>
          </p:nvSpPr>
          <p:spPr bwMode="auto">
            <a:xfrm>
              <a:off x="6494464" y="3986213"/>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1"/>
                    <a:pt x="2" y="13"/>
                    <a:pt x="2" y="13"/>
                  </a:cubicBezTo>
                  <a:cubicBezTo>
                    <a:pt x="2" y="13"/>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152"/>
            <p:cNvSpPr/>
            <p:nvPr>
              <p:custDataLst>
                <p:tags r:id="rId200"/>
              </p:custDataLst>
            </p:nvPr>
          </p:nvSpPr>
          <p:spPr bwMode="auto">
            <a:xfrm>
              <a:off x="6500814" y="3978275"/>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154"/>
            <p:cNvSpPr/>
            <p:nvPr>
              <p:custDataLst>
                <p:tags r:id="rId201"/>
              </p:custDataLst>
            </p:nvPr>
          </p:nvSpPr>
          <p:spPr bwMode="auto">
            <a:xfrm>
              <a:off x="6451601" y="3952875"/>
              <a:ext cx="68263" cy="33338"/>
            </a:xfrm>
            <a:custGeom>
              <a:avLst/>
              <a:gdLst>
                <a:gd name="T0" fmla="*/ 0 w 43"/>
                <a:gd name="T1" fmla="*/ 1 h 21"/>
                <a:gd name="T2" fmla="*/ 43 w 43"/>
                <a:gd name="T3" fmla="*/ 21 h 21"/>
                <a:gd name="T4" fmla="*/ 43 w 43"/>
                <a:gd name="T5" fmla="*/ 20 h 21"/>
                <a:gd name="T6" fmla="*/ 0 w 43"/>
                <a:gd name="T7" fmla="*/ 0 h 21"/>
                <a:gd name="T8" fmla="*/ 0 w 43"/>
                <a:gd name="T9" fmla="*/ 1 h 21"/>
              </a:gdLst>
              <a:ahLst/>
              <a:cxnLst>
                <a:cxn ang="0">
                  <a:pos x="T0" y="T1"/>
                </a:cxn>
                <a:cxn ang="0">
                  <a:pos x="T2" y="T3"/>
                </a:cxn>
                <a:cxn ang="0">
                  <a:pos x="T4" y="T5"/>
                </a:cxn>
                <a:cxn ang="0">
                  <a:pos x="T6" y="T7"/>
                </a:cxn>
                <a:cxn ang="0">
                  <a:pos x="T8" y="T9"/>
                </a:cxn>
              </a:cxnLst>
              <a:rect l="0" t="0" r="r" b="b"/>
              <a:pathLst>
                <a:path w="43" h="21">
                  <a:moveTo>
                    <a:pt x="0" y="1"/>
                  </a:moveTo>
                  <a:cubicBezTo>
                    <a:pt x="14" y="8"/>
                    <a:pt x="28" y="15"/>
                    <a:pt x="43" y="21"/>
                  </a:cubicBezTo>
                  <a:cubicBezTo>
                    <a:pt x="43" y="20"/>
                    <a:pt x="43" y="20"/>
                    <a:pt x="43" y="20"/>
                  </a:cubicBezTo>
                  <a:cubicBezTo>
                    <a:pt x="29" y="14"/>
                    <a:pt x="14" y="7"/>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155"/>
            <p:cNvSpPr/>
            <p:nvPr>
              <p:custDataLst>
                <p:tags r:id="rId202"/>
              </p:custDataLst>
            </p:nvPr>
          </p:nvSpPr>
          <p:spPr bwMode="auto">
            <a:xfrm>
              <a:off x="6521451" y="3997325"/>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9"/>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156"/>
            <p:cNvSpPr/>
            <p:nvPr>
              <p:custDataLst>
                <p:tags r:id="rId203"/>
              </p:custDataLst>
            </p:nvPr>
          </p:nvSpPr>
          <p:spPr bwMode="auto">
            <a:xfrm>
              <a:off x="6527801" y="3990975"/>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157"/>
            <p:cNvSpPr/>
            <p:nvPr>
              <p:custDataLst>
                <p:tags r:id="rId204"/>
              </p:custDataLst>
            </p:nvPr>
          </p:nvSpPr>
          <p:spPr bwMode="auto">
            <a:xfrm>
              <a:off x="6545264" y="40068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158"/>
            <p:cNvSpPr/>
            <p:nvPr>
              <p:custDataLst>
                <p:tags r:id="rId205"/>
              </p:custDataLst>
            </p:nvPr>
          </p:nvSpPr>
          <p:spPr bwMode="auto">
            <a:xfrm>
              <a:off x="6551614" y="400050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cubicBezTo>
                    <a:pt x="4" y="7"/>
                    <a:pt x="2" y="6"/>
                    <a:pt x="0" y="5"/>
                  </a:cubicBezTo>
                  <a:cubicBezTo>
                    <a:pt x="2" y="0"/>
                    <a:pt x="2" y="0"/>
                    <a:pt x="2" y="0"/>
                  </a:cubicBezTo>
                  <a:cubicBezTo>
                    <a:pt x="4" y="0"/>
                    <a:pt x="6" y="1"/>
                    <a:pt x="8" y="2"/>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159"/>
            <p:cNvSpPr/>
            <p:nvPr>
              <p:custDataLst>
                <p:tags r:id="rId206"/>
              </p:custDataLst>
            </p:nvPr>
          </p:nvSpPr>
          <p:spPr bwMode="auto">
            <a:xfrm>
              <a:off x="6570664" y="4016375"/>
              <a:ext cx="14288" cy="20638"/>
            </a:xfrm>
            <a:custGeom>
              <a:avLst/>
              <a:gdLst>
                <a:gd name="T0" fmla="*/ 8 w 9"/>
                <a:gd name="T1" fmla="*/ 8 h 13"/>
                <a:gd name="T2" fmla="*/ 2 w 9"/>
                <a:gd name="T3" fmla="*/ 13 h 13"/>
                <a:gd name="T4" fmla="*/ 1 w 9"/>
                <a:gd name="T5" fmla="*/ 5 h 13"/>
                <a:gd name="T6" fmla="*/ 7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2" y="13"/>
                    <a:pt x="2" y="13"/>
                  </a:cubicBezTo>
                  <a:cubicBezTo>
                    <a:pt x="2" y="13"/>
                    <a:pt x="0" y="9"/>
                    <a:pt x="1" y="5"/>
                  </a:cubicBezTo>
                  <a:cubicBezTo>
                    <a:pt x="2" y="2"/>
                    <a:pt x="5" y="0"/>
                    <a:pt x="7" y="1"/>
                  </a:cubicBezTo>
                  <a:cubicBezTo>
                    <a:pt x="9" y="1"/>
                    <a:pt x="9"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160"/>
            <p:cNvSpPr/>
            <p:nvPr>
              <p:custDataLst>
                <p:tags r:id="rId207"/>
              </p:custDataLst>
            </p:nvPr>
          </p:nvSpPr>
          <p:spPr bwMode="auto">
            <a:xfrm>
              <a:off x="6575426" y="40084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161"/>
            <p:cNvSpPr/>
            <p:nvPr>
              <p:custDataLst>
                <p:tags r:id="rId208"/>
              </p:custDataLst>
            </p:nvPr>
          </p:nvSpPr>
          <p:spPr bwMode="auto">
            <a:xfrm>
              <a:off x="6524626" y="3986213"/>
              <a:ext cx="71438" cy="30163"/>
            </a:xfrm>
            <a:custGeom>
              <a:avLst/>
              <a:gdLst>
                <a:gd name="T0" fmla="*/ 0 w 45"/>
                <a:gd name="T1" fmla="*/ 1 h 19"/>
                <a:gd name="T2" fmla="*/ 22 w 45"/>
                <a:gd name="T3" fmla="*/ 10 h 19"/>
                <a:gd name="T4" fmla="*/ 22 w 45"/>
                <a:gd name="T5" fmla="*/ 10 h 19"/>
                <a:gd name="T6" fmla="*/ 44 w 45"/>
                <a:gd name="T7" fmla="*/ 19 h 19"/>
                <a:gd name="T8" fmla="*/ 45 w 45"/>
                <a:gd name="T9" fmla="*/ 18 h 19"/>
                <a:gd name="T10" fmla="*/ 22 w 45"/>
                <a:gd name="T11" fmla="*/ 9 h 19"/>
                <a:gd name="T12" fmla="*/ 22 w 45"/>
                <a:gd name="T13" fmla="*/ 10 h 19"/>
                <a:gd name="T14" fmla="*/ 22 w 45"/>
                <a:gd name="T15" fmla="*/ 9 h 19"/>
                <a:gd name="T16" fmla="*/ 0 w 45"/>
                <a:gd name="T17" fmla="*/ 0 h 19"/>
                <a:gd name="T18" fmla="*/ 0 w 45"/>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9">
                  <a:moveTo>
                    <a:pt x="0" y="1"/>
                  </a:moveTo>
                  <a:cubicBezTo>
                    <a:pt x="7" y="4"/>
                    <a:pt x="15" y="7"/>
                    <a:pt x="22" y="10"/>
                  </a:cubicBezTo>
                  <a:cubicBezTo>
                    <a:pt x="22" y="10"/>
                    <a:pt x="22" y="10"/>
                    <a:pt x="22" y="10"/>
                  </a:cubicBezTo>
                  <a:cubicBezTo>
                    <a:pt x="44" y="19"/>
                    <a:pt x="44" y="19"/>
                    <a:pt x="44" y="19"/>
                  </a:cubicBezTo>
                  <a:cubicBezTo>
                    <a:pt x="45" y="18"/>
                    <a:pt x="45" y="18"/>
                    <a:pt x="45" y="18"/>
                  </a:cubicBezTo>
                  <a:cubicBezTo>
                    <a:pt x="22" y="9"/>
                    <a:pt x="22" y="9"/>
                    <a:pt x="22" y="9"/>
                  </a:cubicBezTo>
                  <a:cubicBezTo>
                    <a:pt x="22" y="10"/>
                    <a:pt x="22" y="10"/>
                    <a:pt x="22" y="10"/>
                  </a:cubicBezTo>
                  <a:cubicBezTo>
                    <a:pt x="22" y="9"/>
                    <a:pt x="22" y="9"/>
                    <a:pt x="22" y="9"/>
                  </a:cubicBezTo>
                  <a:cubicBezTo>
                    <a:pt x="15" y="6"/>
                    <a:pt x="7" y="4"/>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162"/>
            <p:cNvSpPr/>
            <p:nvPr>
              <p:custDataLst>
                <p:tags r:id="rId209"/>
              </p:custDataLst>
            </p:nvPr>
          </p:nvSpPr>
          <p:spPr bwMode="auto">
            <a:xfrm>
              <a:off x="6597651" y="402590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63"/>
            <p:cNvSpPr/>
            <p:nvPr>
              <p:custDataLst>
                <p:tags r:id="rId210"/>
              </p:custDataLst>
            </p:nvPr>
          </p:nvSpPr>
          <p:spPr bwMode="auto">
            <a:xfrm>
              <a:off x="6604001" y="4019550"/>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164"/>
            <p:cNvSpPr/>
            <p:nvPr>
              <p:custDataLst>
                <p:tags r:id="rId211"/>
              </p:custDataLst>
            </p:nvPr>
          </p:nvSpPr>
          <p:spPr bwMode="auto">
            <a:xfrm>
              <a:off x="6623051" y="40338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2"/>
                    <a:pt x="3" y="13"/>
                    <a:pt x="3" y="13"/>
                  </a:cubicBezTo>
                  <a:cubicBezTo>
                    <a:pt x="3" y="13"/>
                    <a:pt x="0" y="9"/>
                    <a:pt x="1" y="6"/>
                  </a:cubicBezTo>
                  <a:cubicBezTo>
                    <a:pt x="2" y="3"/>
                    <a:pt x="4" y="0"/>
                    <a:pt x="6" y="1"/>
                  </a:cubicBezTo>
                  <a:cubicBezTo>
                    <a:pt x="9" y="2"/>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165"/>
            <p:cNvSpPr/>
            <p:nvPr>
              <p:custDataLst>
                <p:tags r:id="rId212"/>
              </p:custDataLst>
            </p:nvPr>
          </p:nvSpPr>
          <p:spPr bwMode="auto">
            <a:xfrm>
              <a:off x="6627814" y="4027488"/>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166"/>
            <p:cNvSpPr/>
            <p:nvPr>
              <p:custDataLst>
                <p:tags r:id="rId213"/>
              </p:custDataLst>
            </p:nvPr>
          </p:nvSpPr>
          <p:spPr bwMode="auto">
            <a:xfrm>
              <a:off x="6646864" y="4041775"/>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167"/>
            <p:cNvSpPr/>
            <p:nvPr>
              <p:custDataLst>
                <p:tags r:id="rId214"/>
              </p:custDataLst>
            </p:nvPr>
          </p:nvSpPr>
          <p:spPr bwMode="auto">
            <a:xfrm>
              <a:off x="6653214" y="403542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168"/>
            <p:cNvSpPr/>
            <p:nvPr>
              <p:custDataLst>
                <p:tags r:id="rId215"/>
              </p:custDataLst>
            </p:nvPr>
          </p:nvSpPr>
          <p:spPr bwMode="auto">
            <a:xfrm>
              <a:off x="6599239" y="4016375"/>
              <a:ext cx="73025" cy="23813"/>
            </a:xfrm>
            <a:custGeom>
              <a:avLst/>
              <a:gdLst>
                <a:gd name="T0" fmla="*/ 0 w 46"/>
                <a:gd name="T1" fmla="*/ 0 h 15"/>
                <a:gd name="T2" fmla="*/ 23 w 46"/>
                <a:gd name="T3" fmla="*/ 8 h 15"/>
                <a:gd name="T4" fmla="*/ 46 w 46"/>
                <a:gd name="T5" fmla="*/ 15 h 15"/>
                <a:gd name="T6" fmla="*/ 46 w 46"/>
                <a:gd name="T7" fmla="*/ 14 h 15"/>
                <a:gd name="T8" fmla="*/ 23 w 46"/>
                <a:gd name="T9" fmla="*/ 7 h 15"/>
                <a:gd name="T10" fmla="*/ 0 w 46"/>
                <a:gd name="T11" fmla="*/ 0 h 15"/>
                <a:gd name="T12" fmla="*/ 0 w 4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6" h="15">
                  <a:moveTo>
                    <a:pt x="0" y="0"/>
                  </a:moveTo>
                  <a:cubicBezTo>
                    <a:pt x="8" y="3"/>
                    <a:pt x="15" y="6"/>
                    <a:pt x="23" y="8"/>
                  </a:cubicBezTo>
                  <a:cubicBezTo>
                    <a:pt x="46" y="15"/>
                    <a:pt x="46" y="15"/>
                    <a:pt x="46" y="15"/>
                  </a:cubicBezTo>
                  <a:cubicBezTo>
                    <a:pt x="46" y="14"/>
                    <a:pt x="46" y="14"/>
                    <a:pt x="46" y="14"/>
                  </a:cubicBezTo>
                  <a:cubicBezTo>
                    <a:pt x="23" y="7"/>
                    <a:pt x="23" y="7"/>
                    <a:pt x="23" y="7"/>
                  </a:cubicBezTo>
                  <a:cubicBezTo>
                    <a:pt x="15" y="5"/>
                    <a:pt x="8" y="2"/>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169"/>
            <p:cNvSpPr/>
            <p:nvPr>
              <p:custDataLst>
                <p:tags r:id="rId216"/>
              </p:custDataLst>
            </p:nvPr>
          </p:nvSpPr>
          <p:spPr bwMode="auto">
            <a:xfrm>
              <a:off x="6675439" y="4049713"/>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6"/>
                  </a:cubicBezTo>
                  <a:cubicBezTo>
                    <a:pt x="2" y="3"/>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170"/>
            <p:cNvSpPr/>
            <p:nvPr>
              <p:custDataLst>
                <p:tags r:id="rId217"/>
              </p:custDataLst>
            </p:nvPr>
          </p:nvSpPr>
          <p:spPr bwMode="auto">
            <a:xfrm>
              <a:off x="6680201" y="40433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171"/>
            <p:cNvSpPr/>
            <p:nvPr>
              <p:custDataLst>
                <p:tags r:id="rId218"/>
              </p:custDataLst>
            </p:nvPr>
          </p:nvSpPr>
          <p:spPr bwMode="auto">
            <a:xfrm>
              <a:off x="6700839" y="4057650"/>
              <a:ext cx="15875" cy="20638"/>
            </a:xfrm>
            <a:custGeom>
              <a:avLst/>
              <a:gdLst>
                <a:gd name="T0" fmla="*/ 9 w 10"/>
                <a:gd name="T1" fmla="*/ 7 h 13"/>
                <a:gd name="T2" fmla="*/ 3 w 10"/>
                <a:gd name="T3" fmla="*/ 13 h 13"/>
                <a:gd name="T4" fmla="*/ 1 w 10"/>
                <a:gd name="T5" fmla="*/ 5 h 13"/>
                <a:gd name="T6" fmla="*/ 6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3" y="13"/>
                    <a:pt x="3" y="13"/>
                  </a:cubicBezTo>
                  <a:cubicBezTo>
                    <a:pt x="3" y="13"/>
                    <a:pt x="0" y="9"/>
                    <a:pt x="1" y="5"/>
                  </a:cubicBezTo>
                  <a:cubicBezTo>
                    <a:pt x="2" y="2"/>
                    <a:pt x="4" y="0"/>
                    <a:pt x="6"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172"/>
            <p:cNvSpPr/>
            <p:nvPr>
              <p:custDataLst>
                <p:tags r:id="rId219"/>
              </p:custDataLst>
            </p:nvPr>
          </p:nvSpPr>
          <p:spPr bwMode="auto">
            <a:xfrm>
              <a:off x="6705601" y="404971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2" y="0"/>
                    <a:pt x="2" y="0"/>
                    <a:pt x="2" y="0"/>
                  </a:cubicBezTo>
                  <a:cubicBezTo>
                    <a:pt x="4" y="1"/>
                    <a:pt x="6"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173"/>
            <p:cNvSpPr/>
            <p:nvPr>
              <p:custDataLst>
                <p:tags r:id="rId220"/>
              </p:custDataLst>
            </p:nvPr>
          </p:nvSpPr>
          <p:spPr bwMode="auto">
            <a:xfrm>
              <a:off x="6726239" y="4062413"/>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2"/>
                    <a:pt x="3" y="13"/>
                    <a:pt x="3" y="13"/>
                  </a:cubicBezTo>
                  <a:cubicBezTo>
                    <a:pt x="3" y="13"/>
                    <a:pt x="0" y="10"/>
                    <a:pt x="1" y="6"/>
                  </a:cubicBezTo>
                  <a:cubicBezTo>
                    <a:pt x="2" y="3"/>
                    <a:pt x="4" y="0"/>
                    <a:pt x="6" y="1"/>
                  </a:cubicBezTo>
                  <a:cubicBezTo>
                    <a:pt x="8" y="1"/>
                    <a:pt x="9"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174"/>
            <p:cNvSpPr/>
            <p:nvPr>
              <p:custDataLst>
                <p:tags r:id="rId221"/>
              </p:custDataLst>
            </p:nvPr>
          </p:nvSpPr>
          <p:spPr bwMode="auto">
            <a:xfrm>
              <a:off x="6731001" y="405606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175"/>
            <p:cNvSpPr/>
            <p:nvPr>
              <p:custDataLst>
                <p:tags r:id="rId222"/>
              </p:custDataLst>
            </p:nvPr>
          </p:nvSpPr>
          <p:spPr bwMode="auto">
            <a:xfrm>
              <a:off x="6675439" y="4040188"/>
              <a:ext cx="74613" cy="20638"/>
            </a:xfrm>
            <a:custGeom>
              <a:avLst/>
              <a:gdLst>
                <a:gd name="T0" fmla="*/ 0 w 47"/>
                <a:gd name="T1" fmla="*/ 1 h 13"/>
                <a:gd name="T2" fmla="*/ 23 w 47"/>
                <a:gd name="T3" fmla="*/ 7 h 13"/>
                <a:gd name="T4" fmla="*/ 23 w 47"/>
                <a:gd name="T5" fmla="*/ 7 h 13"/>
                <a:gd name="T6" fmla="*/ 47 w 47"/>
                <a:gd name="T7" fmla="*/ 13 h 13"/>
                <a:gd name="T8" fmla="*/ 47 w 47"/>
                <a:gd name="T9" fmla="*/ 12 h 13"/>
                <a:gd name="T10" fmla="*/ 24 w 47"/>
                <a:gd name="T11" fmla="*/ 6 h 13"/>
                <a:gd name="T12" fmla="*/ 1 w 47"/>
                <a:gd name="T13" fmla="*/ 0 h 13"/>
                <a:gd name="T14" fmla="*/ 0 w 47"/>
                <a:gd name="T15" fmla="*/ 1 h 13"/>
                <a:gd name="T16" fmla="*/ 0 w 4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3">
                  <a:moveTo>
                    <a:pt x="0" y="1"/>
                  </a:moveTo>
                  <a:lnTo>
                    <a:pt x="23" y="7"/>
                  </a:lnTo>
                  <a:lnTo>
                    <a:pt x="23" y="7"/>
                  </a:lnTo>
                  <a:lnTo>
                    <a:pt x="47" y="13"/>
                  </a:lnTo>
                  <a:lnTo>
                    <a:pt x="47" y="12"/>
                  </a:lnTo>
                  <a:lnTo>
                    <a:pt x="24" y="6"/>
                  </a:lnTo>
                  <a:lnTo>
                    <a:pt x="1" y="0"/>
                  </a:lnTo>
                  <a:lnTo>
                    <a:pt x="0" y="1"/>
                  </a:lnTo>
                  <a:lnTo>
                    <a:pt x="0" y="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176"/>
            <p:cNvSpPr/>
            <p:nvPr>
              <p:custDataLst>
                <p:tags r:id="rId223"/>
              </p:custDataLst>
            </p:nvPr>
          </p:nvSpPr>
          <p:spPr bwMode="auto">
            <a:xfrm>
              <a:off x="6754814" y="4068763"/>
              <a:ext cx="14288" cy="22225"/>
            </a:xfrm>
            <a:custGeom>
              <a:avLst/>
              <a:gdLst>
                <a:gd name="T0" fmla="*/ 9 w 9"/>
                <a:gd name="T1" fmla="*/ 8 h 14"/>
                <a:gd name="T2" fmla="*/ 3 w 9"/>
                <a:gd name="T3" fmla="*/ 14 h 14"/>
                <a:gd name="T4" fmla="*/ 1 w 9"/>
                <a:gd name="T5" fmla="*/ 6 h 14"/>
                <a:gd name="T6" fmla="*/ 6 w 9"/>
                <a:gd name="T7" fmla="*/ 1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8" y="11"/>
                    <a:pt x="3" y="14"/>
                    <a:pt x="3" y="14"/>
                  </a:cubicBezTo>
                  <a:cubicBezTo>
                    <a:pt x="3" y="14"/>
                    <a:pt x="0" y="10"/>
                    <a:pt x="1" y="6"/>
                  </a:cubicBezTo>
                  <a:cubicBezTo>
                    <a:pt x="2" y="3"/>
                    <a:pt x="4" y="0"/>
                    <a:pt x="6" y="1"/>
                  </a:cubicBezTo>
                  <a:cubicBezTo>
                    <a:pt x="8" y="1"/>
                    <a:pt x="9"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177"/>
            <p:cNvSpPr/>
            <p:nvPr>
              <p:custDataLst>
                <p:tags r:id="rId224"/>
              </p:custDataLst>
            </p:nvPr>
          </p:nvSpPr>
          <p:spPr bwMode="auto">
            <a:xfrm>
              <a:off x="6759576" y="40624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178"/>
            <p:cNvSpPr/>
            <p:nvPr>
              <p:custDataLst>
                <p:tags r:id="rId225"/>
              </p:custDataLst>
            </p:nvPr>
          </p:nvSpPr>
          <p:spPr bwMode="auto">
            <a:xfrm>
              <a:off x="6780214" y="407511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179"/>
            <p:cNvSpPr/>
            <p:nvPr>
              <p:custDataLst>
                <p:tags r:id="rId226"/>
              </p:custDataLst>
            </p:nvPr>
          </p:nvSpPr>
          <p:spPr bwMode="auto">
            <a:xfrm>
              <a:off x="6784976" y="40671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80"/>
            <p:cNvSpPr/>
            <p:nvPr>
              <p:custDataLst>
                <p:tags r:id="rId227"/>
              </p:custDataLst>
            </p:nvPr>
          </p:nvSpPr>
          <p:spPr bwMode="auto">
            <a:xfrm>
              <a:off x="6807201" y="407987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0" y="6"/>
                  </a:cubicBezTo>
                  <a:cubicBezTo>
                    <a:pt x="1" y="2"/>
                    <a:pt x="3" y="0"/>
                    <a:pt x="5" y="0"/>
                  </a:cubicBezTo>
                  <a:cubicBezTo>
                    <a:pt x="7" y="0"/>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81"/>
            <p:cNvSpPr/>
            <p:nvPr>
              <p:custDataLst>
                <p:tags r:id="rId228"/>
              </p:custDataLst>
            </p:nvPr>
          </p:nvSpPr>
          <p:spPr bwMode="auto">
            <a:xfrm>
              <a:off x="6810376" y="407193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82"/>
            <p:cNvSpPr/>
            <p:nvPr>
              <p:custDataLst>
                <p:tags r:id="rId229"/>
              </p:custDataLst>
            </p:nvPr>
          </p:nvSpPr>
          <p:spPr bwMode="auto">
            <a:xfrm>
              <a:off x="6754814" y="4060825"/>
              <a:ext cx="74613" cy="14288"/>
            </a:xfrm>
            <a:custGeom>
              <a:avLst/>
              <a:gdLst>
                <a:gd name="T0" fmla="*/ 0 w 47"/>
                <a:gd name="T1" fmla="*/ 0 h 9"/>
                <a:gd name="T2" fmla="*/ 23 w 47"/>
                <a:gd name="T3" fmla="*/ 5 h 9"/>
                <a:gd name="T4" fmla="*/ 47 w 47"/>
                <a:gd name="T5" fmla="*/ 9 h 9"/>
                <a:gd name="T6" fmla="*/ 47 w 47"/>
                <a:gd name="T7" fmla="*/ 9 h 9"/>
                <a:gd name="T8" fmla="*/ 23 w 47"/>
                <a:gd name="T9" fmla="*/ 4 h 9"/>
                <a:gd name="T10" fmla="*/ 0 w 47"/>
                <a:gd name="T11" fmla="*/ 0 h 9"/>
                <a:gd name="T12" fmla="*/ 0 w 4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0"/>
                  </a:moveTo>
                  <a:cubicBezTo>
                    <a:pt x="23" y="5"/>
                    <a:pt x="23" y="5"/>
                    <a:pt x="23" y="5"/>
                  </a:cubicBezTo>
                  <a:cubicBezTo>
                    <a:pt x="31" y="7"/>
                    <a:pt x="39" y="8"/>
                    <a:pt x="47" y="9"/>
                  </a:cubicBezTo>
                  <a:cubicBezTo>
                    <a:pt x="47" y="9"/>
                    <a:pt x="47" y="9"/>
                    <a:pt x="47" y="9"/>
                  </a:cubicBezTo>
                  <a:cubicBezTo>
                    <a:pt x="39" y="7"/>
                    <a:pt x="31" y="6"/>
                    <a:pt x="23" y="4"/>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83"/>
            <p:cNvSpPr/>
            <p:nvPr>
              <p:custDataLst>
                <p:tags r:id="rId230"/>
              </p:custDataLst>
            </p:nvPr>
          </p:nvSpPr>
          <p:spPr bwMode="auto">
            <a:xfrm>
              <a:off x="6835776" y="4084638"/>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84"/>
            <p:cNvSpPr/>
            <p:nvPr>
              <p:custDataLst>
                <p:tags r:id="rId231"/>
              </p:custDataLst>
            </p:nvPr>
          </p:nvSpPr>
          <p:spPr bwMode="auto">
            <a:xfrm>
              <a:off x="6838951" y="40767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1" y="0"/>
                    <a:pt x="1" y="0"/>
                    <a:pt x="1" y="0"/>
                  </a:cubicBezTo>
                  <a:cubicBezTo>
                    <a:pt x="3" y="1"/>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85"/>
            <p:cNvSpPr/>
            <p:nvPr>
              <p:custDataLst>
                <p:tags r:id="rId232"/>
              </p:custDataLst>
            </p:nvPr>
          </p:nvSpPr>
          <p:spPr bwMode="auto">
            <a:xfrm>
              <a:off x="6861176" y="4087813"/>
              <a:ext cx="14288" cy="20638"/>
            </a:xfrm>
            <a:custGeom>
              <a:avLst/>
              <a:gdLst>
                <a:gd name="T0" fmla="*/ 9 w 9"/>
                <a:gd name="T1" fmla="*/ 7 h 13"/>
                <a:gd name="T2" fmla="*/ 4 w 9"/>
                <a:gd name="T3" fmla="*/ 13 h 13"/>
                <a:gd name="T4" fmla="*/ 1 w 9"/>
                <a:gd name="T5" fmla="*/ 6 h 13"/>
                <a:gd name="T6" fmla="*/ 5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5"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86"/>
            <p:cNvSpPr/>
            <p:nvPr>
              <p:custDataLst>
                <p:tags r:id="rId233"/>
              </p:custDataLst>
            </p:nvPr>
          </p:nvSpPr>
          <p:spPr bwMode="auto">
            <a:xfrm>
              <a:off x="6864351" y="40798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87"/>
            <p:cNvSpPr/>
            <p:nvPr>
              <p:custDataLst>
                <p:tags r:id="rId234"/>
              </p:custDataLst>
            </p:nvPr>
          </p:nvSpPr>
          <p:spPr bwMode="auto">
            <a:xfrm>
              <a:off x="6888164" y="4090988"/>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8"/>
            <p:cNvSpPr/>
            <p:nvPr>
              <p:custDataLst>
                <p:tags r:id="rId235"/>
              </p:custDataLst>
            </p:nvPr>
          </p:nvSpPr>
          <p:spPr bwMode="auto">
            <a:xfrm>
              <a:off x="6891339" y="4084638"/>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cubicBezTo>
                    <a:pt x="4" y="6"/>
                    <a:pt x="2" y="6"/>
                    <a:pt x="0" y="6"/>
                  </a:cubicBezTo>
                  <a:cubicBezTo>
                    <a:pt x="0" y="0"/>
                    <a:pt x="0" y="0"/>
                    <a:pt x="0" y="0"/>
                  </a:cubicBezTo>
                  <a:cubicBezTo>
                    <a:pt x="2" y="0"/>
                    <a:pt x="4" y="0"/>
                    <a:pt x="6" y="0"/>
                  </a:cubicBez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89"/>
            <p:cNvSpPr/>
            <p:nvPr>
              <p:custDataLst>
                <p:tags r:id="rId236"/>
              </p:custDataLst>
            </p:nvPr>
          </p:nvSpPr>
          <p:spPr bwMode="auto">
            <a:xfrm>
              <a:off x="6832601" y="4075113"/>
              <a:ext cx="76200" cy="11113"/>
            </a:xfrm>
            <a:custGeom>
              <a:avLst/>
              <a:gdLst>
                <a:gd name="T0" fmla="*/ 0 w 48"/>
                <a:gd name="T1" fmla="*/ 1 h 7"/>
                <a:gd name="T2" fmla="*/ 24 w 48"/>
                <a:gd name="T3" fmla="*/ 4 h 7"/>
                <a:gd name="T4" fmla="*/ 48 w 48"/>
                <a:gd name="T5" fmla="*/ 7 h 7"/>
                <a:gd name="T6" fmla="*/ 48 w 48"/>
                <a:gd name="T7" fmla="*/ 6 h 7"/>
                <a:gd name="T8" fmla="*/ 24 w 48"/>
                <a:gd name="T9" fmla="*/ 3 h 7"/>
                <a:gd name="T10" fmla="*/ 0 w 48"/>
                <a:gd name="T11" fmla="*/ 0 h 7"/>
                <a:gd name="T12" fmla="*/ 0 w 4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8" h="7">
                  <a:moveTo>
                    <a:pt x="0" y="1"/>
                  </a:moveTo>
                  <a:cubicBezTo>
                    <a:pt x="8" y="2"/>
                    <a:pt x="16" y="3"/>
                    <a:pt x="24" y="4"/>
                  </a:cubicBezTo>
                  <a:cubicBezTo>
                    <a:pt x="32" y="5"/>
                    <a:pt x="40" y="6"/>
                    <a:pt x="48" y="7"/>
                  </a:cubicBezTo>
                  <a:cubicBezTo>
                    <a:pt x="48" y="6"/>
                    <a:pt x="48" y="6"/>
                    <a:pt x="48" y="6"/>
                  </a:cubicBezTo>
                  <a:cubicBezTo>
                    <a:pt x="40" y="6"/>
                    <a:pt x="32" y="4"/>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190"/>
            <p:cNvSpPr/>
            <p:nvPr>
              <p:custDataLst>
                <p:tags r:id="rId237"/>
              </p:custDataLst>
            </p:nvPr>
          </p:nvSpPr>
          <p:spPr bwMode="auto">
            <a:xfrm>
              <a:off x="6916739" y="4094163"/>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191"/>
            <p:cNvSpPr/>
            <p:nvPr>
              <p:custDataLst>
                <p:tags r:id="rId238"/>
              </p:custDataLst>
            </p:nvPr>
          </p:nvSpPr>
          <p:spPr bwMode="auto">
            <a:xfrm>
              <a:off x="6919914" y="4086225"/>
              <a:ext cx="9525" cy="11113"/>
            </a:xfrm>
            <a:custGeom>
              <a:avLst/>
              <a:gdLst>
                <a:gd name="T0" fmla="*/ 6 w 6"/>
                <a:gd name="T1" fmla="*/ 7 h 7"/>
                <a:gd name="T2" fmla="*/ 0 w 6"/>
                <a:gd name="T3" fmla="*/ 6 h 7"/>
                <a:gd name="T4" fmla="*/ 0 w 6"/>
                <a:gd name="T5" fmla="*/ 0 h 7"/>
                <a:gd name="T6" fmla="*/ 6 w 6"/>
                <a:gd name="T7" fmla="*/ 1 h 7"/>
                <a:gd name="T8" fmla="*/ 6 w 6"/>
                <a:gd name="T9" fmla="*/ 7 h 7"/>
              </a:gdLst>
              <a:ahLst/>
              <a:cxnLst>
                <a:cxn ang="0">
                  <a:pos x="T0" y="T1"/>
                </a:cxn>
                <a:cxn ang="0">
                  <a:pos x="T2" y="T3"/>
                </a:cxn>
                <a:cxn ang="0">
                  <a:pos x="T4" y="T5"/>
                </a:cxn>
                <a:cxn ang="0">
                  <a:pos x="T6" y="T7"/>
                </a:cxn>
                <a:cxn ang="0">
                  <a:pos x="T8" y="T9"/>
                </a:cxn>
              </a:cxnLst>
              <a:rect l="0" t="0" r="r" b="b"/>
              <a:pathLst>
                <a:path w="6" h="7">
                  <a:moveTo>
                    <a:pt x="6" y="7"/>
                  </a:moveTo>
                  <a:lnTo>
                    <a:pt x="0" y="6"/>
                  </a:lnTo>
                  <a:lnTo>
                    <a:pt x="0" y="0"/>
                  </a:lnTo>
                  <a:lnTo>
                    <a:pt x="6"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192"/>
            <p:cNvSpPr/>
            <p:nvPr>
              <p:custDataLst>
                <p:tags r:id="rId239"/>
              </p:custDataLst>
            </p:nvPr>
          </p:nvSpPr>
          <p:spPr bwMode="auto">
            <a:xfrm>
              <a:off x="6943726" y="4097338"/>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193"/>
            <p:cNvSpPr/>
            <p:nvPr>
              <p:custDataLst>
                <p:tags r:id="rId240"/>
              </p:custDataLst>
            </p:nvPr>
          </p:nvSpPr>
          <p:spPr bwMode="auto">
            <a:xfrm>
              <a:off x="6945314" y="40894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194"/>
            <p:cNvSpPr/>
            <p:nvPr>
              <p:custDataLst>
                <p:tags r:id="rId241"/>
              </p:custDataLst>
            </p:nvPr>
          </p:nvSpPr>
          <p:spPr bwMode="auto">
            <a:xfrm>
              <a:off x="6969126" y="4097338"/>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7"/>
                  </a:cubicBezTo>
                  <a:cubicBezTo>
                    <a:pt x="0" y="3"/>
                    <a:pt x="2" y="0"/>
                    <a:pt x="4" y="1"/>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195"/>
            <p:cNvSpPr/>
            <p:nvPr>
              <p:custDataLst>
                <p:tags r:id="rId242"/>
              </p:custDataLst>
            </p:nvPr>
          </p:nvSpPr>
          <p:spPr bwMode="auto">
            <a:xfrm>
              <a:off x="6970714" y="40909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196"/>
            <p:cNvSpPr/>
            <p:nvPr>
              <p:custDataLst>
                <p:tags r:id="rId243"/>
              </p:custDataLst>
            </p:nvPr>
          </p:nvSpPr>
          <p:spPr bwMode="auto">
            <a:xfrm>
              <a:off x="6913564" y="4086225"/>
              <a:ext cx="74613" cy="6350"/>
            </a:xfrm>
            <a:custGeom>
              <a:avLst/>
              <a:gdLst>
                <a:gd name="T0" fmla="*/ 0 w 47"/>
                <a:gd name="T1" fmla="*/ 0 h 4"/>
                <a:gd name="T2" fmla="*/ 23 w 47"/>
                <a:gd name="T3" fmla="*/ 3 h 4"/>
                <a:gd name="T4" fmla="*/ 47 w 47"/>
                <a:gd name="T5" fmla="*/ 4 h 4"/>
                <a:gd name="T6" fmla="*/ 47 w 47"/>
                <a:gd name="T7" fmla="*/ 3 h 4"/>
                <a:gd name="T8" fmla="*/ 24 w 47"/>
                <a:gd name="T9" fmla="*/ 2 h 4"/>
                <a:gd name="T10" fmla="*/ 0 w 47"/>
                <a:gd name="T11" fmla="*/ 0 h 4"/>
                <a:gd name="T12" fmla="*/ 0 w 4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0"/>
                  </a:moveTo>
                  <a:cubicBezTo>
                    <a:pt x="8" y="1"/>
                    <a:pt x="16" y="2"/>
                    <a:pt x="23" y="3"/>
                  </a:cubicBezTo>
                  <a:cubicBezTo>
                    <a:pt x="47" y="4"/>
                    <a:pt x="47" y="4"/>
                    <a:pt x="47" y="4"/>
                  </a:cubicBezTo>
                  <a:cubicBezTo>
                    <a:pt x="47" y="3"/>
                    <a:pt x="47" y="3"/>
                    <a:pt x="47" y="3"/>
                  </a:cubicBezTo>
                  <a:cubicBezTo>
                    <a:pt x="24" y="2"/>
                    <a:pt x="24" y="2"/>
                    <a:pt x="24" y="2"/>
                  </a:cubicBezTo>
                  <a:cubicBezTo>
                    <a:pt x="16" y="1"/>
                    <a:pt x="8"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197"/>
            <p:cNvSpPr/>
            <p:nvPr>
              <p:custDataLst>
                <p:tags r:id="rId244"/>
              </p:custDataLst>
            </p:nvPr>
          </p:nvSpPr>
          <p:spPr bwMode="auto">
            <a:xfrm>
              <a:off x="6997701" y="4098925"/>
              <a:ext cx="14288" cy="20638"/>
            </a:xfrm>
            <a:custGeom>
              <a:avLst/>
              <a:gdLst>
                <a:gd name="T0" fmla="*/ 8 w 9"/>
                <a:gd name="T1" fmla="*/ 7 h 13"/>
                <a:gd name="T2" fmla="*/ 4 w 9"/>
                <a:gd name="T3" fmla="*/ 13 h 13"/>
                <a:gd name="T4" fmla="*/ 1 w 9"/>
                <a:gd name="T5" fmla="*/ 7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10"/>
                    <a:pt x="1" y="7"/>
                  </a:cubicBezTo>
                  <a:cubicBezTo>
                    <a:pt x="1" y="3"/>
                    <a:pt x="3" y="0"/>
                    <a:pt x="5" y="0"/>
                  </a:cubicBezTo>
                  <a:cubicBezTo>
                    <a:pt x="7" y="1"/>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Rectangle 1198"/>
            <p:cNvSpPr>
              <a:spLocks noChangeArrowheads="1"/>
            </p:cNvSpPr>
            <p:nvPr>
              <p:custDataLst>
                <p:tags r:id="rId245"/>
              </p:custDataLst>
            </p:nvPr>
          </p:nvSpPr>
          <p:spPr bwMode="auto">
            <a:xfrm>
              <a:off x="70008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Freeform 1199"/>
            <p:cNvSpPr/>
            <p:nvPr>
              <p:custDataLst>
                <p:tags r:id="rId246"/>
              </p:custDataLst>
            </p:nvPr>
          </p:nvSpPr>
          <p:spPr bwMode="auto">
            <a:xfrm>
              <a:off x="7024689" y="4100513"/>
              <a:ext cx="12700" cy="20638"/>
            </a:xfrm>
            <a:custGeom>
              <a:avLst/>
              <a:gdLst>
                <a:gd name="T0" fmla="*/ 8 w 8"/>
                <a:gd name="T1" fmla="*/ 6 h 13"/>
                <a:gd name="T2" fmla="*/ 4 w 8"/>
                <a:gd name="T3" fmla="*/ 13 h 13"/>
                <a:gd name="T4" fmla="*/ 0 w 8"/>
                <a:gd name="T5" fmla="*/ 6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Rectangle 1200"/>
            <p:cNvSpPr>
              <a:spLocks noChangeArrowheads="1"/>
            </p:cNvSpPr>
            <p:nvPr>
              <p:custDataLst>
                <p:tags r:id="rId247"/>
              </p:custDataLst>
            </p:nvPr>
          </p:nvSpPr>
          <p:spPr bwMode="auto">
            <a:xfrm>
              <a:off x="70262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Freeform 1201"/>
            <p:cNvSpPr/>
            <p:nvPr>
              <p:custDataLst>
                <p:tags r:id="rId248"/>
              </p:custDataLst>
            </p:nvPr>
          </p:nvSpPr>
          <p:spPr bwMode="auto">
            <a:xfrm>
              <a:off x="7051676" y="4100513"/>
              <a:ext cx="11113" cy="20638"/>
            </a:xfrm>
            <a:custGeom>
              <a:avLst/>
              <a:gdLst>
                <a:gd name="T0" fmla="*/ 7 w 7"/>
                <a:gd name="T1" fmla="*/ 6 h 13"/>
                <a:gd name="T2" fmla="*/ 3 w 7"/>
                <a:gd name="T3" fmla="*/ 13 h 13"/>
                <a:gd name="T4" fmla="*/ 1 w 7"/>
                <a:gd name="T5" fmla="*/ 11 h 13"/>
                <a:gd name="T6" fmla="*/ 0 w 7"/>
                <a:gd name="T7" fmla="*/ 6 h 13"/>
                <a:gd name="T8" fmla="*/ 3 w 7"/>
                <a:gd name="T9" fmla="*/ 0 h 13"/>
                <a:gd name="T10" fmla="*/ 7 w 7"/>
                <a:gd name="T11" fmla="*/ 6 h 13"/>
              </a:gdLst>
              <a:ahLst/>
              <a:cxnLst>
                <a:cxn ang="0">
                  <a:pos x="T0" y="T1"/>
                </a:cxn>
                <a:cxn ang="0">
                  <a:pos x="T2" y="T3"/>
                </a:cxn>
                <a:cxn ang="0">
                  <a:pos x="T4" y="T5"/>
                </a:cxn>
                <a:cxn ang="0">
                  <a:pos x="T6" y="T7"/>
                </a:cxn>
                <a:cxn ang="0">
                  <a:pos x="T8" y="T9"/>
                </a:cxn>
                <a:cxn ang="0">
                  <a:pos x="T10" y="T11"/>
                </a:cxn>
              </a:cxnLst>
              <a:rect l="0" t="0" r="r" b="b"/>
              <a:pathLst>
                <a:path w="7" h="13">
                  <a:moveTo>
                    <a:pt x="7" y="6"/>
                  </a:moveTo>
                  <a:cubicBezTo>
                    <a:pt x="7" y="10"/>
                    <a:pt x="3" y="13"/>
                    <a:pt x="3" y="13"/>
                  </a:cubicBezTo>
                  <a:cubicBezTo>
                    <a:pt x="3" y="13"/>
                    <a:pt x="2" y="12"/>
                    <a:pt x="1" y="11"/>
                  </a:cubicBezTo>
                  <a:cubicBezTo>
                    <a:pt x="1" y="10"/>
                    <a:pt x="0" y="8"/>
                    <a:pt x="0" y="6"/>
                  </a:cubicBezTo>
                  <a:cubicBezTo>
                    <a:pt x="0" y="3"/>
                    <a:pt x="1" y="0"/>
                    <a:pt x="3" y="0"/>
                  </a:cubicBezTo>
                  <a:cubicBezTo>
                    <a:pt x="6"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202"/>
            <p:cNvSpPr/>
            <p:nvPr>
              <p:custDataLst>
                <p:tags r:id="rId249"/>
              </p:custDataLst>
            </p:nvPr>
          </p:nvSpPr>
          <p:spPr bwMode="auto">
            <a:xfrm>
              <a:off x="7051676" y="4092575"/>
              <a:ext cx="9525" cy="11113"/>
            </a:xfrm>
            <a:custGeom>
              <a:avLst/>
              <a:gdLst>
                <a:gd name="T0" fmla="*/ 6 w 6"/>
                <a:gd name="T1" fmla="*/ 6 h 7"/>
                <a:gd name="T2" fmla="*/ 0 w 6"/>
                <a:gd name="T3" fmla="*/ 6 h 7"/>
                <a:gd name="T4" fmla="*/ 0 w 6"/>
                <a:gd name="T5" fmla="*/ 0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6"/>
                    <a:pt x="2" y="7"/>
                    <a:pt x="0" y="6"/>
                  </a:cubicBezTo>
                  <a:cubicBezTo>
                    <a:pt x="0" y="0"/>
                    <a:pt x="0" y="0"/>
                    <a:pt x="0" y="0"/>
                  </a:cubicBezTo>
                  <a:cubicBezTo>
                    <a:pt x="2" y="1"/>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203"/>
            <p:cNvSpPr/>
            <p:nvPr>
              <p:custDataLst>
                <p:tags r:id="rId250"/>
              </p:custDataLst>
            </p:nvPr>
          </p:nvSpPr>
          <p:spPr bwMode="auto">
            <a:xfrm>
              <a:off x="6992939" y="4090988"/>
              <a:ext cx="76200" cy="3175"/>
            </a:xfrm>
            <a:custGeom>
              <a:avLst/>
              <a:gdLst>
                <a:gd name="T0" fmla="*/ 0 w 48"/>
                <a:gd name="T1" fmla="*/ 1 h 2"/>
                <a:gd name="T2" fmla="*/ 24 w 48"/>
                <a:gd name="T3" fmla="*/ 2 h 2"/>
                <a:gd name="T4" fmla="*/ 39 w 48"/>
                <a:gd name="T5" fmla="*/ 2 h 2"/>
                <a:gd name="T6" fmla="*/ 48 w 48"/>
                <a:gd name="T7" fmla="*/ 2 h 2"/>
                <a:gd name="T8" fmla="*/ 48 w 48"/>
                <a:gd name="T9" fmla="*/ 1 h 2"/>
                <a:gd name="T10" fmla="*/ 39 w 48"/>
                <a:gd name="T11" fmla="*/ 1 h 2"/>
                <a:gd name="T12" fmla="*/ 24 w 48"/>
                <a:gd name="T13" fmla="*/ 1 h 2"/>
                <a:gd name="T14" fmla="*/ 0 w 48"/>
                <a:gd name="T15" fmla="*/ 0 h 2"/>
                <a:gd name="T16" fmla="*/ 0 w 48"/>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
                  <a:moveTo>
                    <a:pt x="0" y="1"/>
                  </a:moveTo>
                  <a:cubicBezTo>
                    <a:pt x="8" y="2"/>
                    <a:pt x="16" y="1"/>
                    <a:pt x="24" y="2"/>
                  </a:cubicBezTo>
                  <a:cubicBezTo>
                    <a:pt x="29" y="2"/>
                    <a:pt x="34" y="2"/>
                    <a:pt x="39" y="2"/>
                  </a:cubicBezTo>
                  <a:cubicBezTo>
                    <a:pt x="42" y="2"/>
                    <a:pt x="45" y="2"/>
                    <a:pt x="48" y="2"/>
                  </a:cubicBezTo>
                  <a:cubicBezTo>
                    <a:pt x="48" y="1"/>
                    <a:pt x="48" y="1"/>
                    <a:pt x="48" y="1"/>
                  </a:cubicBezTo>
                  <a:cubicBezTo>
                    <a:pt x="45" y="1"/>
                    <a:pt x="42" y="1"/>
                    <a:pt x="39" y="1"/>
                  </a:cubicBezTo>
                  <a:cubicBezTo>
                    <a:pt x="34" y="1"/>
                    <a:pt x="29" y="1"/>
                    <a:pt x="24" y="1"/>
                  </a:cubicBezTo>
                  <a:cubicBezTo>
                    <a:pt x="16" y="1"/>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204"/>
            <p:cNvSpPr/>
            <p:nvPr>
              <p:custDataLst>
                <p:tags r:id="rId251"/>
              </p:custDataLst>
            </p:nvPr>
          </p:nvSpPr>
          <p:spPr bwMode="auto">
            <a:xfrm>
              <a:off x="7080251" y="4100513"/>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Rectangle 1205"/>
            <p:cNvSpPr>
              <a:spLocks noChangeArrowheads="1"/>
            </p:cNvSpPr>
            <p:nvPr>
              <p:custDataLst>
                <p:tags r:id="rId252"/>
              </p:custDataLst>
            </p:nvPr>
          </p:nvSpPr>
          <p:spPr bwMode="auto">
            <a:xfrm>
              <a:off x="7081839"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Freeform 1206"/>
            <p:cNvSpPr/>
            <p:nvPr>
              <p:custDataLst>
                <p:tags r:id="rId253"/>
              </p:custDataLst>
            </p:nvPr>
          </p:nvSpPr>
          <p:spPr bwMode="auto">
            <a:xfrm>
              <a:off x="7105651" y="4098925"/>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207"/>
            <p:cNvSpPr/>
            <p:nvPr>
              <p:custDataLst>
                <p:tags r:id="rId254"/>
              </p:custDataLst>
            </p:nvPr>
          </p:nvSpPr>
          <p:spPr bwMode="auto">
            <a:xfrm>
              <a:off x="7107239" y="4092575"/>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208"/>
            <p:cNvSpPr/>
            <p:nvPr>
              <p:custDataLst>
                <p:tags r:id="rId255"/>
              </p:custDataLst>
            </p:nvPr>
          </p:nvSpPr>
          <p:spPr bwMode="auto">
            <a:xfrm>
              <a:off x="7132639" y="4097338"/>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209"/>
            <p:cNvSpPr/>
            <p:nvPr>
              <p:custDataLst>
                <p:tags r:id="rId256"/>
              </p:custDataLst>
            </p:nvPr>
          </p:nvSpPr>
          <p:spPr bwMode="auto">
            <a:xfrm>
              <a:off x="7132639" y="40894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210"/>
            <p:cNvSpPr/>
            <p:nvPr>
              <p:custDataLst>
                <p:tags r:id="rId257"/>
              </p:custDataLst>
            </p:nvPr>
          </p:nvSpPr>
          <p:spPr bwMode="auto">
            <a:xfrm>
              <a:off x="7073901" y="4089400"/>
              <a:ext cx="76200" cy="4763"/>
            </a:xfrm>
            <a:custGeom>
              <a:avLst/>
              <a:gdLst>
                <a:gd name="T0" fmla="*/ 0 w 48"/>
                <a:gd name="T1" fmla="*/ 3 h 3"/>
                <a:gd name="T2" fmla="*/ 24 w 48"/>
                <a:gd name="T3" fmla="*/ 2 h 3"/>
                <a:gd name="T4" fmla="*/ 24 w 48"/>
                <a:gd name="T5" fmla="*/ 2 h 3"/>
                <a:gd name="T6" fmla="*/ 48 w 48"/>
                <a:gd name="T7" fmla="*/ 1 h 3"/>
                <a:gd name="T8" fmla="*/ 48 w 48"/>
                <a:gd name="T9" fmla="*/ 0 h 3"/>
                <a:gd name="T10" fmla="*/ 24 w 48"/>
                <a:gd name="T11" fmla="*/ 1 h 3"/>
                <a:gd name="T12" fmla="*/ 24 w 48"/>
                <a:gd name="T13" fmla="*/ 2 h 3"/>
                <a:gd name="T14" fmla="*/ 24 w 48"/>
                <a:gd name="T15" fmla="*/ 1 h 3"/>
                <a:gd name="T16" fmla="*/ 0 w 48"/>
                <a:gd name="T17" fmla="*/ 2 h 3"/>
                <a:gd name="T18" fmla="*/ 0 w 48"/>
                <a:gd name="T19" fmla="*/ 3 h 3"/>
                <a:gd name="T20" fmla="*/ 0 w 4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
                  <a:moveTo>
                    <a:pt x="0" y="3"/>
                  </a:moveTo>
                  <a:lnTo>
                    <a:pt x="24" y="2"/>
                  </a:lnTo>
                  <a:lnTo>
                    <a:pt x="24" y="2"/>
                  </a:lnTo>
                  <a:lnTo>
                    <a:pt x="48" y="1"/>
                  </a:lnTo>
                  <a:lnTo>
                    <a:pt x="48" y="0"/>
                  </a:lnTo>
                  <a:lnTo>
                    <a:pt x="24" y="1"/>
                  </a:lnTo>
                  <a:lnTo>
                    <a:pt x="24" y="2"/>
                  </a:lnTo>
                  <a:lnTo>
                    <a:pt x="24" y="1"/>
                  </a:lnTo>
                  <a:lnTo>
                    <a:pt x="0" y="2"/>
                  </a:lnTo>
                  <a:lnTo>
                    <a:pt x="0" y="3"/>
                  </a:lnTo>
                  <a:lnTo>
                    <a:pt x="0"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211"/>
            <p:cNvSpPr/>
            <p:nvPr>
              <p:custDataLst>
                <p:tags r:id="rId258"/>
              </p:custDataLst>
            </p:nvPr>
          </p:nvSpPr>
          <p:spPr bwMode="auto">
            <a:xfrm>
              <a:off x="7161214" y="4095750"/>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212"/>
            <p:cNvSpPr/>
            <p:nvPr>
              <p:custDataLst>
                <p:tags r:id="rId259"/>
              </p:custDataLst>
            </p:nvPr>
          </p:nvSpPr>
          <p:spPr bwMode="auto">
            <a:xfrm>
              <a:off x="7161214" y="40878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213"/>
            <p:cNvSpPr/>
            <p:nvPr>
              <p:custDataLst>
                <p:tags r:id="rId260"/>
              </p:custDataLst>
            </p:nvPr>
          </p:nvSpPr>
          <p:spPr bwMode="auto">
            <a:xfrm>
              <a:off x="7186614" y="4092575"/>
              <a:ext cx="14288" cy="20638"/>
            </a:xfrm>
            <a:custGeom>
              <a:avLst/>
              <a:gdLst>
                <a:gd name="T0" fmla="*/ 8 w 9"/>
                <a:gd name="T1" fmla="*/ 6 h 13"/>
                <a:gd name="T2" fmla="*/ 5 w 9"/>
                <a:gd name="T3" fmla="*/ 13 h 13"/>
                <a:gd name="T4" fmla="*/ 1 w 9"/>
                <a:gd name="T5" fmla="*/ 7 h 13"/>
                <a:gd name="T6" fmla="*/ 4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1" y="7"/>
                  </a:cubicBezTo>
                  <a:cubicBezTo>
                    <a:pt x="0" y="4"/>
                    <a:pt x="2" y="1"/>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214"/>
            <p:cNvSpPr/>
            <p:nvPr>
              <p:custDataLst>
                <p:tags r:id="rId261"/>
              </p:custDataLst>
            </p:nvPr>
          </p:nvSpPr>
          <p:spPr bwMode="auto">
            <a:xfrm>
              <a:off x="7188201" y="4086225"/>
              <a:ext cx="9525" cy="9525"/>
            </a:xfrm>
            <a:custGeom>
              <a:avLst/>
              <a:gdLst>
                <a:gd name="T0" fmla="*/ 6 w 6"/>
                <a:gd name="T1" fmla="*/ 6 h 6"/>
                <a:gd name="T2" fmla="*/ 0 w 6"/>
                <a:gd name="T3" fmla="*/ 6 h 6"/>
                <a:gd name="T4" fmla="*/ 0 w 6"/>
                <a:gd name="T5" fmla="*/ 0 h 6"/>
                <a:gd name="T6" fmla="*/ 5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215"/>
            <p:cNvSpPr/>
            <p:nvPr>
              <p:custDataLst>
                <p:tags r:id="rId262"/>
              </p:custDataLst>
            </p:nvPr>
          </p:nvSpPr>
          <p:spPr bwMode="auto">
            <a:xfrm>
              <a:off x="7213601" y="4089400"/>
              <a:ext cx="12700" cy="20638"/>
            </a:xfrm>
            <a:custGeom>
              <a:avLst/>
              <a:gdLst>
                <a:gd name="T0" fmla="*/ 8 w 8"/>
                <a:gd name="T1" fmla="*/ 7 h 13"/>
                <a:gd name="T2" fmla="*/ 5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5" y="13"/>
                    <a:pt x="5" y="13"/>
                  </a:cubicBezTo>
                  <a:cubicBezTo>
                    <a:pt x="5" y="13"/>
                    <a:pt x="0" y="11"/>
                    <a:pt x="0" y="7"/>
                  </a:cubicBezTo>
                  <a:cubicBezTo>
                    <a:pt x="0" y="4"/>
                    <a:pt x="1" y="1"/>
                    <a:pt x="3" y="1"/>
                  </a:cubicBezTo>
                  <a:cubicBezTo>
                    <a:pt x="5" y="0"/>
                    <a:pt x="7"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Rectangle 1216"/>
            <p:cNvSpPr>
              <a:spLocks noChangeArrowheads="1"/>
            </p:cNvSpPr>
            <p:nvPr>
              <p:custDataLst>
                <p:tags r:id="rId263"/>
              </p:custDataLst>
            </p:nvPr>
          </p:nvSpPr>
          <p:spPr bwMode="auto">
            <a:xfrm>
              <a:off x="7213601" y="40830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Freeform 1217"/>
            <p:cNvSpPr/>
            <p:nvPr>
              <p:custDataLst>
                <p:tags r:id="rId264"/>
              </p:custDataLst>
            </p:nvPr>
          </p:nvSpPr>
          <p:spPr bwMode="auto">
            <a:xfrm>
              <a:off x="7154864" y="4081463"/>
              <a:ext cx="74613" cy="7938"/>
            </a:xfrm>
            <a:custGeom>
              <a:avLst/>
              <a:gdLst>
                <a:gd name="T0" fmla="*/ 0 w 47"/>
                <a:gd name="T1" fmla="*/ 5 h 5"/>
                <a:gd name="T2" fmla="*/ 12 w 47"/>
                <a:gd name="T3" fmla="*/ 5 h 5"/>
                <a:gd name="T4" fmla="*/ 23 w 47"/>
                <a:gd name="T5" fmla="*/ 3 h 5"/>
                <a:gd name="T6" fmla="*/ 47 w 47"/>
                <a:gd name="T7" fmla="*/ 1 h 5"/>
                <a:gd name="T8" fmla="*/ 47 w 47"/>
                <a:gd name="T9" fmla="*/ 0 h 5"/>
                <a:gd name="T10" fmla="*/ 23 w 47"/>
                <a:gd name="T11" fmla="*/ 2 h 5"/>
                <a:gd name="T12" fmla="*/ 11 w 47"/>
                <a:gd name="T13" fmla="*/ 4 h 5"/>
                <a:gd name="T14" fmla="*/ 0 w 47"/>
                <a:gd name="T15" fmla="*/ 5 h 5"/>
                <a:gd name="T16" fmla="*/ 0 w 47"/>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
                  <a:moveTo>
                    <a:pt x="0" y="5"/>
                  </a:moveTo>
                  <a:cubicBezTo>
                    <a:pt x="4" y="5"/>
                    <a:pt x="8" y="5"/>
                    <a:pt x="12" y="5"/>
                  </a:cubicBezTo>
                  <a:cubicBezTo>
                    <a:pt x="23" y="3"/>
                    <a:pt x="23" y="3"/>
                    <a:pt x="23" y="3"/>
                  </a:cubicBezTo>
                  <a:cubicBezTo>
                    <a:pt x="47" y="1"/>
                    <a:pt x="47" y="1"/>
                    <a:pt x="47" y="1"/>
                  </a:cubicBezTo>
                  <a:cubicBezTo>
                    <a:pt x="47" y="0"/>
                    <a:pt x="47" y="0"/>
                    <a:pt x="47" y="0"/>
                  </a:cubicBezTo>
                  <a:cubicBezTo>
                    <a:pt x="23" y="2"/>
                    <a:pt x="23" y="2"/>
                    <a:pt x="23" y="2"/>
                  </a:cubicBezTo>
                  <a:cubicBezTo>
                    <a:pt x="11" y="4"/>
                    <a:pt x="11" y="4"/>
                    <a:pt x="11" y="4"/>
                  </a:cubicBezTo>
                  <a:cubicBezTo>
                    <a:pt x="8" y="4"/>
                    <a:pt x="4" y="4"/>
                    <a:pt x="0" y="5"/>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218"/>
            <p:cNvSpPr/>
            <p:nvPr>
              <p:custDataLst>
                <p:tags r:id="rId265"/>
              </p:custDataLst>
            </p:nvPr>
          </p:nvSpPr>
          <p:spPr bwMode="auto">
            <a:xfrm>
              <a:off x="7242176" y="4086225"/>
              <a:ext cx="14288" cy="20638"/>
            </a:xfrm>
            <a:custGeom>
              <a:avLst/>
              <a:gdLst>
                <a:gd name="T0" fmla="*/ 8 w 9"/>
                <a:gd name="T1" fmla="*/ 6 h 13"/>
                <a:gd name="T2" fmla="*/ 5 w 9"/>
                <a:gd name="T3" fmla="*/ 13 h 13"/>
                <a:gd name="T4" fmla="*/ 0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0" y="7"/>
                  </a:cubicBezTo>
                  <a:cubicBezTo>
                    <a:pt x="0" y="4"/>
                    <a:pt x="1" y="1"/>
                    <a:pt x="3" y="0"/>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219"/>
            <p:cNvSpPr/>
            <p:nvPr>
              <p:custDataLst>
                <p:tags r:id="rId266"/>
              </p:custDataLst>
            </p:nvPr>
          </p:nvSpPr>
          <p:spPr bwMode="auto">
            <a:xfrm>
              <a:off x="7242176" y="4078288"/>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220"/>
            <p:cNvSpPr/>
            <p:nvPr>
              <p:custDataLst>
                <p:tags r:id="rId267"/>
              </p:custDataLst>
            </p:nvPr>
          </p:nvSpPr>
          <p:spPr bwMode="auto">
            <a:xfrm>
              <a:off x="7267576" y="4083050"/>
              <a:ext cx="14288" cy="20638"/>
            </a:xfrm>
            <a:custGeom>
              <a:avLst/>
              <a:gdLst>
                <a:gd name="T0" fmla="*/ 8 w 9"/>
                <a:gd name="T1" fmla="*/ 6 h 13"/>
                <a:gd name="T2" fmla="*/ 5 w 9"/>
                <a:gd name="T3" fmla="*/ 13 h 13"/>
                <a:gd name="T4" fmla="*/ 1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5" y="13"/>
                    <a:pt x="5" y="13"/>
                  </a:cubicBezTo>
                  <a:cubicBezTo>
                    <a:pt x="5" y="13"/>
                    <a:pt x="1" y="10"/>
                    <a:pt x="1"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221"/>
            <p:cNvSpPr/>
            <p:nvPr>
              <p:custDataLst>
                <p:tags r:id="rId268"/>
              </p:custDataLst>
            </p:nvPr>
          </p:nvSpPr>
          <p:spPr bwMode="auto">
            <a:xfrm>
              <a:off x="7267576" y="40751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222"/>
            <p:cNvSpPr/>
            <p:nvPr>
              <p:custDataLst>
                <p:tags r:id="rId269"/>
              </p:custDataLst>
            </p:nvPr>
          </p:nvSpPr>
          <p:spPr bwMode="auto">
            <a:xfrm>
              <a:off x="7292976" y="4078288"/>
              <a:ext cx="14288" cy="20638"/>
            </a:xfrm>
            <a:custGeom>
              <a:avLst/>
              <a:gdLst>
                <a:gd name="T0" fmla="*/ 9 w 9"/>
                <a:gd name="T1" fmla="*/ 6 h 13"/>
                <a:gd name="T2" fmla="*/ 6 w 9"/>
                <a:gd name="T3" fmla="*/ 13 h 13"/>
                <a:gd name="T4" fmla="*/ 1 w 9"/>
                <a:gd name="T5" fmla="*/ 7 h 13"/>
                <a:gd name="T6" fmla="*/ 4 w 9"/>
                <a:gd name="T7" fmla="*/ 0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1" y="11"/>
                    <a:pt x="1" y="7"/>
                  </a:cubicBezTo>
                  <a:cubicBezTo>
                    <a:pt x="0" y="4"/>
                    <a:pt x="1" y="1"/>
                    <a:pt x="4" y="0"/>
                  </a:cubicBezTo>
                  <a:cubicBezTo>
                    <a:pt x="6" y="0"/>
                    <a:pt x="8" y="2"/>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223"/>
            <p:cNvSpPr/>
            <p:nvPr>
              <p:custDataLst>
                <p:tags r:id="rId270"/>
              </p:custDataLst>
            </p:nvPr>
          </p:nvSpPr>
          <p:spPr bwMode="auto">
            <a:xfrm>
              <a:off x="7292976" y="407035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24"/>
            <p:cNvSpPr/>
            <p:nvPr>
              <p:custDataLst>
                <p:tags r:id="rId271"/>
              </p:custDataLst>
            </p:nvPr>
          </p:nvSpPr>
          <p:spPr bwMode="auto">
            <a:xfrm>
              <a:off x="7234239" y="4068763"/>
              <a:ext cx="74613" cy="12700"/>
            </a:xfrm>
            <a:custGeom>
              <a:avLst/>
              <a:gdLst>
                <a:gd name="T0" fmla="*/ 0 w 47"/>
                <a:gd name="T1" fmla="*/ 8 h 8"/>
                <a:gd name="T2" fmla="*/ 24 w 47"/>
                <a:gd name="T3" fmla="*/ 5 h 8"/>
                <a:gd name="T4" fmla="*/ 36 w 47"/>
                <a:gd name="T5" fmla="*/ 3 h 8"/>
                <a:gd name="T6" fmla="*/ 47 w 47"/>
                <a:gd name="T7" fmla="*/ 1 h 8"/>
                <a:gd name="T8" fmla="*/ 47 w 47"/>
                <a:gd name="T9" fmla="*/ 0 h 8"/>
                <a:gd name="T10" fmla="*/ 35 w 47"/>
                <a:gd name="T11" fmla="*/ 2 h 8"/>
                <a:gd name="T12" fmla="*/ 24 w 47"/>
                <a:gd name="T13" fmla="*/ 4 h 8"/>
                <a:gd name="T14" fmla="*/ 0 w 47"/>
                <a:gd name="T15" fmla="*/ 8 h 8"/>
                <a:gd name="T16" fmla="*/ 0 w 4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
                  <a:moveTo>
                    <a:pt x="0" y="8"/>
                  </a:moveTo>
                  <a:cubicBezTo>
                    <a:pt x="24" y="5"/>
                    <a:pt x="24" y="5"/>
                    <a:pt x="24" y="5"/>
                  </a:cubicBezTo>
                  <a:cubicBezTo>
                    <a:pt x="36" y="3"/>
                    <a:pt x="36" y="3"/>
                    <a:pt x="36" y="3"/>
                  </a:cubicBezTo>
                  <a:cubicBezTo>
                    <a:pt x="40" y="2"/>
                    <a:pt x="43" y="2"/>
                    <a:pt x="47" y="1"/>
                  </a:cubicBezTo>
                  <a:cubicBezTo>
                    <a:pt x="47" y="0"/>
                    <a:pt x="47" y="0"/>
                    <a:pt x="47" y="0"/>
                  </a:cubicBezTo>
                  <a:cubicBezTo>
                    <a:pt x="43" y="1"/>
                    <a:pt x="39" y="2"/>
                    <a:pt x="35" y="2"/>
                  </a:cubicBezTo>
                  <a:cubicBezTo>
                    <a:pt x="24" y="4"/>
                    <a:pt x="24" y="4"/>
                    <a:pt x="24" y="4"/>
                  </a:cubicBezTo>
                  <a:cubicBezTo>
                    <a:pt x="0" y="8"/>
                    <a:pt x="0" y="8"/>
                    <a:pt x="0" y="8"/>
                  </a:cubicBezTo>
                  <a:cubicBezTo>
                    <a:pt x="0" y="8"/>
                    <a:pt x="0" y="8"/>
                    <a:pt x="0" y="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225"/>
            <p:cNvSpPr/>
            <p:nvPr>
              <p:custDataLst>
                <p:tags r:id="rId272"/>
              </p:custDataLst>
            </p:nvPr>
          </p:nvSpPr>
          <p:spPr bwMode="auto">
            <a:xfrm>
              <a:off x="7321551" y="4071938"/>
              <a:ext cx="14288" cy="20638"/>
            </a:xfrm>
            <a:custGeom>
              <a:avLst/>
              <a:gdLst>
                <a:gd name="T0" fmla="*/ 9 w 9"/>
                <a:gd name="T1" fmla="*/ 6 h 13"/>
                <a:gd name="T2" fmla="*/ 6 w 9"/>
                <a:gd name="T3" fmla="*/ 13 h 13"/>
                <a:gd name="T4" fmla="*/ 1 w 9"/>
                <a:gd name="T5" fmla="*/ 8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2" y="11"/>
                    <a:pt x="1" y="8"/>
                  </a:cubicBezTo>
                  <a:cubicBezTo>
                    <a:pt x="0" y="4"/>
                    <a:pt x="1" y="1"/>
                    <a:pt x="4" y="1"/>
                  </a:cubicBezTo>
                  <a:cubicBezTo>
                    <a:pt x="6"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226"/>
            <p:cNvSpPr/>
            <p:nvPr>
              <p:custDataLst>
                <p:tags r:id="rId273"/>
              </p:custDataLst>
            </p:nvPr>
          </p:nvSpPr>
          <p:spPr bwMode="auto">
            <a:xfrm>
              <a:off x="7321551" y="406558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227"/>
            <p:cNvSpPr/>
            <p:nvPr>
              <p:custDataLst>
                <p:tags r:id="rId274"/>
              </p:custDataLst>
            </p:nvPr>
          </p:nvSpPr>
          <p:spPr bwMode="auto">
            <a:xfrm>
              <a:off x="7346951" y="4067175"/>
              <a:ext cx="15875" cy="20638"/>
            </a:xfrm>
            <a:custGeom>
              <a:avLst/>
              <a:gdLst>
                <a:gd name="T0" fmla="*/ 9 w 10"/>
                <a:gd name="T1" fmla="*/ 6 h 13"/>
                <a:gd name="T2" fmla="*/ 6 w 10"/>
                <a:gd name="T3" fmla="*/ 13 h 13"/>
                <a:gd name="T4" fmla="*/ 1 w 10"/>
                <a:gd name="T5" fmla="*/ 8 h 13"/>
                <a:gd name="T6" fmla="*/ 4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10"/>
                    <a:pt x="6" y="13"/>
                    <a:pt x="6" y="13"/>
                  </a:cubicBezTo>
                  <a:cubicBezTo>
                    <a:pt x="6" y="13"/>
                    <a:pt x="2" y="11"/>
                    <a:pt x="1" y="8"/>
                  </a:cubicBezTo>
                  <a:cubicBezTo>
                    <a:pt x="0" y="4"/>
                    <a:pt x="1" y="1"/>
                    <a:pt x="4" y="1"/>
                  </a:cubicBezTo>
                  <a:cubicBezTo>
                    <a:pt x="6" y="0"/>
                    <a:pt x="8" y="3"/>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228"/>
            <p:cNvSpPr/>
            <p:nvPr>
              <p:custDataLst>
                <p:tags r:id="rId275"/>
              </p:custDataLst>
            </p:nvPr>
          </p:nvSpPr>
          <p:spPr bwMode="auto">
            <a:xfrm>
              <a:off x="7346951" y="406082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229"/>
            <p:cNvSpPr/>
            <p:nvPr>
              <p:custDataLst>
                <p:tags r:id="rId276"/>
              </p:custDataLst>
            </p:nvPr>
          </p:nvSpPr>
          <p:spPr bwMode="auto">
            <a:xfrm>
              <a:off x="7372351" y="40608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230"/>
            <p:cNvSpPr/>
            <p:nvPr>
              <p:custDataLst>
                <p:tags r:id="rId277"/>
              </p:custDataLst>
            </p:nvPr>
          </p:nvSpPr>
          <p:spPr bwMode="auto">
            <a:xfrm>
              <a:off x="7372351" y="405447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31"/>
            <p:cNvSpPr/>
            <p:nvPr>
              <p:custDataLst>
                <p:tags r:id="rId278"/>
              </p:custDataLst>
            </p:nvPr>
          </p:nvSpPr>
          <p:spPr bwMode="auto">
            <a:xfrm>
              <a:off x="7313614" y="4051300"/>
              <a:ext cx="74613" cy="17463"/>
            </a:xfrm>
            <a:custGeom>
              <a:avLst/>
              <a:gdLst>
                <a:gd name="T0" fmla="*/ 0 w 47"/>
                <a:gd name="T1" fmla="*/ 11 h 11"/>
                <a:gd name="T2" fmla="*/ 24 w 47"/>
                <a:gd name="T3" fmla="*/ 7 h 11"/>
                <a:gd name="T4" fmla="*/ 47 w 47"/>
                <a:gd name="T5" fmla="*/ 1 h 11"/>
                <a:gd name="T6" fmla="*/ 47 w 47"/>
                <a:gd name="T7" fmla="*/ 0 h 11"/>
                <a:gd name="T8" fmla="*/ 24 w 47"/>
                <a:gd name="T9" fmla="*/ 6 h 11"/>
                <a:gd name="T10" fmla="*/ 0 w 47"/>
                <a:gd name="T11" fmla="*/ 10 h 11"/>
                <a:gd name="T12" fmla="*/ 0 w 47"/>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7" h="11">
                  <a:moveTo>
                    <a:pt x="0" y="11"/>
                  </a:moveTo>
                  <a:cubicBezTo>
                    <a:pt x="24" y="7"/>
                    <a:pt x="24" y="7"/>
                    <a:pt x="24" y="7"/>
                  </a:cubicBezTo>
                  <a:cubicBezTo>
                    <a:pt x="32" y="5"/>
                    <a:pt x="39" y="3"/>
                    <a:pt x="47" y="1"/>
                  </a:cubicBezTo>
                  <a:cubicBezTo>
                    <a:pt x="47" y="0"/>
                    <a:pt x="47" y="0"/>
                    <a:pt x="47" y="0"/>
                  </a:cubicBezTo>
                  <a:cubicBezTo>
                    <a:pt x="39" y="2"/>
                    <a:pt x="31" y="4"/>
                    <a:pt x="24" y="6"/>
                  </a:cubicBezTo>
                  <a:cubicBezTo>
                    <a:pt x="0" y="10"/>
                    <a:pt x="0" y="10"/>
                    <a:pt x="0" y="10"/>
                  </a:cubicBezTo>
                  <a:cubicBezTo>
                    <a:pt x="0" y="11"/>
                    <a:pt x="0" y="11"/>
                    <a:pt x="0" y="1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32"/>
            <p:cNvSpPr/>
            <p:nvPr>
              <p:custDataLst>
                <p:tags r:id="rId279"/>
              </p:custDataLst>
            </p:nvPr>
          </p:nvSpPr>
          <p:spPr bwMode="auto">
            <a:xfrm>
              <a:off x="7400926" y="4054475"/>
              <a:ext cx="15875" cy="20638"/>
            </a:xfrm>
            <a:custGeom>
              <a:avLst/>
              <a:gdLst>
                <a:gd name="T0" fmla="*/ 9 w 10"/>
                <a:gd name="T1" fmla="*/ 6 h 13"/>
                <a:gd name="T2" fmla="*/ 6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8"/>
                  </a:cubicBezTo>
                  <a:cubicBezTo>
                    <a:pt x="0" y="4"/>
                    <a:pt x="1" y="1"/>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3"/>
            <p:cNvSpPr/>
            <p:nvPr>
              <p:custDataLst>
                <p:tags r:id="rId280"/>
              </p:custDataLst>
            </p:nvPr>
          </p:nvSpPr>
          <p:spPr bwMode="auto">
            <a:xfrm>
              <a:off x="7399339" y="4048125"/>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34"/>
            <p:cNvSpPr/>
            <p:nvPr>
              <p:custDataLst>
                <p:tags r:id="rId281"/>
              </p:custDataLst>
            </p:nvPr>
          </p:nvSpPr>
          <p:spPr bwMode="auto">
            <a:xfrm>
              <a:off x="7426326" y="4048125"/>
              <a:ext cx="14288" cy="20638"/>
            </a:xfrm>
            <a:custGeom>
              <a:avLst/>
              <a:gdLst>
                <a:gd name="T0" fmla="*/ 9 w 9"/>
                <a:gd name="T1" fmla="*/ 6 h 13"/>
                <a:gd name="T2" fmla="*/ 6 w 9"/>
                <a:gd name="T3" fmla="*/ 13 h 13"/>
                <a:gd name="T4" fmla="*/ 1 w 9"/>
                <a:gd name="T5" fmla="*/ 8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35"/>
            <p:cNvSpPr/>
            <p:nvPr>
              <p:custDataLst>
                <p:tags r:id="rId282"/>
              </p:custDataLst>
            </p:nvPr>
          </p:nvSpPr>
          <p:spPr bwMode="auto">
            <a:xfrm>
              <a:off x="7424739" y="4040188"/>
              <a:ext cx="11113" cy="12700"/>
            </a:xfrm>
            <a:custGeom>
              <a:avLst/>
              <a:gdLst>
                <a:gd name="T0" fmla="*/ 7 w 7"/>
                <a:gd name="T1" fmla="*/ 6 h 8"/>
                <a:gd name="T2" fmla="*/ 2 w 7"/>
                <a:gd name="T3" fmla="*/ 8 h 8"/>
                <a:gd name="T4" fmla="*/ 0 w 7"/>
                <a:gd name="T5" fmla="*/ 2 h 8"/>
                <a:gd name="T6" fmla="*/ 6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36"/>
            <p:cNvSpPr/>
            <p:nvPr>
              <p:custDataLst>
                <p:tags r:id="rId283"/>
              </p:custDataLst>
            </p:nvPr>
          </p:nvSpPr>
          <p:spPr bwMode="auto">
            <a:xfrm>
              <a:off x="7451726" y="4040188"/>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6" y="13"/>
                    <a:pt x="6" y="13"/>
                  </a:cubicBezTo>
                  <a:cubicBezTo>
                    <a:pt x="6" y="13"/>
                    <a:pt x="2" y="12"/>
                    <a:pt x="1" y="8"/>
                  </a:cubicBezTo>
                  <a:cubicBezTo>
                    <a:pt x="0" y="5"/>
                    <a:pt x="1" y="2"/>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37"/>
            <p:cNvSpPr/>
            <p:nvPr>
              <p:custDataLst>
                <p:tags r:id="rId284"/>
              </p:custDataLst>
            </p:nvPr>
          </p:nvSpPr>
          <p:spPr bwMode="auto">
            <a:xfrm>
              <a:off x="7450139" y="4033838"/>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38"/>
            <p:cNvSpPr/>
            <p:nvPr>
              <p:custDataLst>
                <p:tags r:id="rId285"/>
              </p:custDataLst>
            </p:nvPr>
          </p:nvSpPr>
          <p:spPr bwMode="auto">
            <a:xfrm>
              <a:off x="7392989" y="4030663"/>
              <a:ext cx="73025" cy="20638"/>
            </a:xfrm>
            <a:custGeom>
              <a:avLst/>
              <a:gdLst>
                <a:gd name="T0" fmla="*/ 0 w 46"/>
                <a:gd name="T1" fmla="*/ 13 h 13"/>
                <a:gd name="T2" fmla="*/ 23 w 46"/>
                <a:gd name="T3" fmla="*/ 8 h 13"/>
                <a:gd name="T4" fmla="*/ 46 w 46"/>
                <a:gd name="T5" fmla="*/ 1 h 13"/>
                <a:gd name="T6" fmla="*/ 46 w 46"/>
                <a:gd name="T7" fmla="*/ 0 h 13"/>
                <a:gd name="T8" fmla="*/ 23 w 46"/>
                <a:gd name="T9" fmla="*/ 7 h 13"/>
                <a:gd name="T10" fmla="*/ 0 w 46"/>
                <a:gd name="T11" fmla="*/ 13 h 13"/>
                <a:gd name="T12" fmla="*/ 0 w 4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13"/>
                  </a:moveTo>
                  <a:cubicBezTo>
                    <a:pt x="7" y="11"/>
                    <a:pt x="15" y="10"/>
                    <a:pt x="23" y="8"/>
                  </a:cubicBezTo>
                  <a:cubicBezTo>
                    <a:pt x="46" y="1"/>
                    <a:pt x="46" y="1"/>
                    <a:pt x="46" y="1"/>
                  </a:cubicBezTo>
                  <a:cubicBezTo>
                    <a:pt x="46" y="0"/>
                    <a:pt x="46" y="0"/>
                    <a:pt x="46" y="0"/>
                  </a:cubicBezTo>
                  <a:cubicBezTo>
                    <a:pt x="23" y="7"/>
                    <a:pt x="23" y="7"/>
                    <a:pt x="23" y="7"/>
                  </a:cubicBezTo>
                  <a:cubicBezTo>
                    <a:pt x="15" y="9"/>
                    <a:pt x="7" y="11"/>
                    <a:pt x="0" y="13"/>
                  </a:cubicBezTo>
                  <a:cubicBezTo>
                    <a:pt x="0" y="13"/>
                    <a:pt x="0" y="13"/>
                    <a:pt x="0" y="1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39"/>
            <p:cNvSpPr/>
            <p:nvPr>
              <p:custDataLst>
                <p:tags r:id="rId286"/>
              </p:custDataLst>
            </p:nvPr>
          </p:nvSpPr>
          <p:spPr bwMode="auto">
            <a:xfrm>
              <a:off x="7478714" y="4032250"/>
              <a:ext cx="15875" cy="20638"/>
            </a:xfrm>
            <a:custGeom>
              <a:avLst/>
              <a:gdLst>
                <a:gd name="T0" fmla="*/ 9 w 10"/>
                <a:gd name="T1" fmla="*/ 6 h 13"/>
                <a:gd name="T2" fmla="*/ 7 w 10"/>
                <a:gd name="T3" fmla="*/ 13 h 13"/>
                <a:gd name="T4" fmla="*/ 2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3" y="12"/>
                    <a:pt x="2" y="8"/>
                  </a:cubicBezTo>
                  <a:cubicBezTo>
                    <a:pt x="0" y="5"/>
                    <a:pt x="1" y="2"/>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240"/>
            <p:cNvSpPr/>
            <p:nvPr>
              <p:custDataLst>
                <p:tags r:id="rId287"/>
              </p:custDataLst>
            </p:nvPr>
          </p:nvSpPr>
          <p:spPr bwMode="auto">
            <a:xfrm>
              <a:off x="7477126" y="402590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241"/>
            <p:cNvSpPr/>
            <p:nvPr>
              <p:custDataLst>
                <p:tags r:id="rId288"/>
              </p:custDataLst>
            </p:nvPr>
          </p:nvSpPr>
          <p:spPr bwMode="auto">
            <a:xfrm>
              <a:off x="7504114" y="4024313"/>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8"/>
                  </a:cubicBezTo>
                  <a:cubicBezTo>
                    <a:pt x="0" y="5"/>
                    <a:pt x="1" y="2"/>
                    <a:pt x="3" y="1"/>
                  </a:cubicBezTo>
                  <a:cubicBezTo>
                    <a:pt x="5" y="0"/>
                    <a:pt x="7"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242"/>
            <p:cNvSpPr/>
            <p:nvPr>
              <p:custDataLst>
                <p:tags r:id="rId289"/>
              </p:custDataLst>
            </p:nvPr>
          </p:nvSpPr>
          <p:spPr bwMode="auto">
            <a:xfrm>
              <a:off x="7502526" y="4017963"/>
              <a:ext cx="11113" cy="11113"/>
            </a:xfrm>
            <a:custGeom>
              <a:avLst/>
              <a:gdLst>
                <a:gd name="T0" fmla="*/ 7 w 7"/>
                <a:gd name="T1" fmla="*/ 5 h 7"/>
                <a:gd name="T2" fmla="*/ 2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243"/>
            <p:cNvSpPr/>
            <p:nvPr>
              <p:custDataLst>
                <p:tags r:id="rId290"/>
              </p:custDataLst>
            </p:nvPr>
          </p:nvSpPr>
          <p:spPr bwMode="auto">
            <a:xfrm>
              <a:off x="7529514" y="4016375"/>
              <a:ext cx="14288" cy="20638"/>
            </a:xfrm>
            <a:custGeom>
              <a:avLst/>
              <a:gdLst>
                <a:gd name="T0" fmla="*/ 8 w 9"/>
                <a:gd name="T1" fmla="*/ 5 h 13"/>
                <a:gd name="T2" fmla="*/ 7 w 9"/>
                <a:gd name="T3" fmla="*/ 13 h 13"/>
                <a:gd name="T4" fmla="*/ 1 w 9"/>
                <a:gd name="T5" fmla="*/ 8 h 13"/>
                <a:gd name="T6" fmla="*/ 2 w 9"/>
                <a:gd name="T7" fmla="*/ 1 h 13"/>
                <a:gd name="T8" fmla="*/ 8 w 9"/>
                <a:gd name="T9" fmla="*/ 5 h 13"/>
              </a:gdLst>
              <a:ahLst/>
              <a:cxnLst>
                <a:cxn ang="0">
                  <a:pos x="T0" y="T1"/>
                </a:cxn>
                <a:cxn ang="0">
                  <a:pos x="T2" y="T3"/>
                </a:cxn>
                <a:cxn ang="0">
                  <a:pos x="T4" y="T5"/>
                </a:cxn>
                <a:cxn ang="0">
                  <a:pos x="T6" y="T7"/>
                </a:cxn>
                <a:cxn ang="0">
                  <a:pos x="T8" y="T9"/>
                </a:cxn>
              </a:cxnLst>
              <a:rect l="0" t="0" r="r" b="b"/>
              <a:pathLst>
                <a:path w="9" h="13">
                  <a:moveTo>
                    <a:pt x="8" y="5"/>
                  </a:moveTo>
                  <a:cubicBezTo>
                    <a:pt x="9" y="9"/>
                    <a:pt x="7" y="13"/>
                    <a:pt x="7" y="13"/>
                  </a:cubicBezTo>
                  <a:cubicBezTo>
                    <a:pt x="7" y="13"/>
                    <a:pt x="2"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44"/>
            <p:cNvSpPr/>
            <p:nvPr>
              <p:custDataLst>
                <p:tags r:id="rId291"/>
              </p:custDataLst>
            </p:nvPr>
          </p:nvSpPr>
          <p:spPr bwMode="auto">
            <a:xfrm>
              <a:off x="7526339" y="40084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5"/>
            <p:cNvSpPr/>
            <p:nvPr>
              <p:custDataLst>
                <p:tags r:id="rId292"/>
              </p:custDataLst>
            </p:nvPr>
          </p:nvSpPr>
          <p:spPr bwMode="auto">
            <a:xfrm>
              <a:off x="7470776" y="4005263"/>
              <a:ext cx="71438" cy="25400"/>
            </a:xfrm>
            <a:custGeom>
              <a:avLst/>
              <a:gdLst>
                <a:gd name="T0" fmla="*/ 0 w 45"/>
                <a:gd name="T1" fmla="*/ 16 h 16"/>
                <a:gd name="T2" fmla="*/ 11 w 45"/>
                <a:gd name="T3" fmla="*/ 13 h 16"/>
                <a:gd name="T4" fmla="*/ 11 w 45"/>
                <a:gd name="T5" fmla="*/ 13 h 16"/>
                <a:gd name="T6" fmla="*/ 23 w 45"/>
                <a:gd name="T7" fmla="*/ 9 h 16"/>
                <a:gd name="T8" fmla="*/ 45 w 45"/>
                <a:gd name="T9" fmla="*/ 1 h 16"/>
                <a:gd name="T10" fmla="*/ 45 w 45"/>
                <a:gd name="T11" fmla="*/ 0 h 16"/>
                <a:gd name="T12" fmla="*/ 22 w 45"/>
                <a:gd name="T13" fmla="*/ 8 h 16"/>
                <a:gd name="T14" fmla="*/ 11 w 45"/>
                <a:gd name="T15" fmla="*/ 12 h 16"/>
                <a:gd name="T16" fmla="*/ 11 w 45"/>
                <a:gd name="T17" fmla="*/ 12 h 16"/>
                <a:gd name="T18" fmla="*/ 11 w 45"/>
                <a:gd name="T19" fmla="*/ 12 h 16"/>
                <a:gd name="T20" fmla="*/ 0 w 45"/>
                <a:gd name="T21" fmla="*/ 15 h 16"/>
                <a:gd name="T22" fmla="*/ 0 w 45"/>
                <a:gd name="T23" fmla="*/ 16 h 16"/>
                <a:gd name="T24" fmla="*/ 0 w 45"/>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
                  <a:moveTo>
                    <a:pt x="0" y="16"/>
                  </a:moveTo>
                  <a:lnTo>
                    <a:pt x="11" y="13"/>
                  </a:lnTo>
                  <a:lnTo>
                    <a:pt x="11" y="13"/>
                  </a:lnTo>
                  <a:lnTo>
                    <a:pt x="23" y="9"/>
                  </a:lnTo>
                  <a:lnTo>
                    <a:pt x="45" y="1"/>
                  </a:lnTo>
                  <a:lnTo>
                    <a:pt x="45" y="0"/>
                  </a:lnTo>
                  <a:lnTo>
                    <a:pt x="22" y="8"/>
                  </a:lnTo>
                  <a:lnTo>
                    <a:pt x="11" y="12"/>
                  </a:lnTo>
                  <a:lnTo>
                    <a:pt x="11" y="12"/>
                  </a:lnTo>
                  <a:lnTo>
                    <a:pt x="11" y="12"/>
                  </a:lnTo>
                  <a:lnTo>
                    <a:pt x="0" y="15"/>
                  </a:lnTo>
                  <a:lnTo>
                    <a:pt x="0" y="16"/>
                  </a:lnTo>
                  <a:lnTo>
                    <a:pt x="0" y="1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46"/>
            <p:cNvSpPr/>
            <p:nvPr>
              <p:custDataLst>
                <p:tags r:id="rId293"/>
              </p:custDataLst>
            </p:nvPr>
          </p:nvSpPr>
          <p:spPr bwMode="auto">
            <a:xfrm>
              <a:off x="7556501" y="4006850"/>
              <a:ext cx="15875" cy="20638"/>
            </a:xfrm>
            <a:custGeom>
              <a:avLst/>
              <a:gdLst>
                <a:gd name="T0" fmla="*/ 9 w 10"/>
                <a:gd name="T1" fmla="*/ 5 h 13"/>
                <a:gd name="T2" fmla="*/ 7 w 10"/>
                <a:gd name="T3" fmla="*/ 13 h 13"/>
                <a:gd name="T4" fmla="*/ 5 w 10"/>
                <a:gd name="T5" fmla="*/ 12 h 13"/>
                <a:gd name="T6" fmla="*/ 1 w 10"/>
                <a:gd name="T7" fmla="*/ 8 h 13"/>
                <a:gd name="T8" fmla="*/ 3 w 10"/>
                <a:gd name="T9" fmla="*/ 1 h 13"/>
                <a:gd name="T10" fmla="*/ 9 w 10"/>
                <a:gd name="T11" fmla="*/ 5 h 13"/>
              </a:gdLst>
              <a:ahLst/>
              <a:cxnLst>
                <a:cxn ang="0">
                  <a:pos x="T0" y="T1"/>
                </a:cxn>
                <a:cxn ang="0">
                  <a:pos x="T2" y="T3"/>
                </a:cxn>
                <a:cxn ang="0">
                  <a:pos x="T4" y="T5"/>
                </a:cxn>
                <a:cxn ang="0">
                  <a:pos x="T6" y="T7"/>
                </a:cxn>
                <a:cxn ang="0">
                  <a:pos x="T8" y="T9"/>
                </a:cxn>
                <a:cxn ang="0">
                  <a:pos x="T10" y="T11"/>
                </a:cxn>
              </a:cxnLst>
              <a:rect l="0" t="0" r="r" b="b"/>
              <a:pathLst>
                <a:path w="10" h="13">
                  <a:moveTo>
                    <a:pt x="9" y="5"/>
                  </a:moveTo>
                  <a:cubicBezTo>
                    <a:pt x="10" y="9"/>
                    <a:pt x="7" y="13"/>
                    <a:pt x="7" y="13"/>
                  </a:cubicBezTo>
                  <a:cubicBezTo>
                    <a:pt x="7" y="13"/>
                    <a:pt x="6" y="12"/>
                    <a:pt x="5" y="12"/>
                  </a:cubicBezTo>
                  <a:cubicBezTo>
                    <a:pt x="3" y="11"/>
                    <a:pt x="2" y="10"/>
                    <a:pt x="1" y="8"/>
                  </a:cubicBezTo>
                  <a:cubicBezTo>
                    <a:pt x="0" y="5"/>
                    <a:pt x="1" y="1"/>
                    <a:pt x="3" y="1"/>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47"/>
            <p:cNvSpPr/>
            <p:nvPr>
              <p:custDataLst>
                <p:tags r:id="rId294"/>
              </p:custDataLst>
            </p:nvPr>
          </p:nvSpPr>
          <p:spPr bwMode="auto">
            <a:xfrm>
              <a:off x="7553326" y="3998913"/>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48"/>
            <p:cNvSpPr/>
            <p:nvPr>
              <p:custDataLst>
                <p:tags r:id="rId295"/>
              </p:custDataLst>
            </p:nvPr>
          </p:nvSpPr>
          <p:spPr bwMode="auto">
            <a:xfrm>
              <a:off x="7580314" y="3997325"/>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1"/>
                    <a:pt x="2" y="8"/>
                  </a:cubicBezTo>
                  <a:cubicBezTo>
                    <a:pt x="0" y="5"/>
                    <a:pt x="1" y="1"/>
                    <a:pt x="3" y="1"/>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49"/>
            <p:cNvSpPr/>
            <p:nvPr>
              <p:custDataLst>
                <p:tags r:id="rId296"/>
              </p:custDataLst>
            </p:nvPr>
          </p:nvSpPr>
          <p:spPr bwMode="auto">
            <a:xfrm>
              <a:off x="7578726" y="3989388"/>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50"/>
            <p:cNvSpPr/>
            <p:nvPr>
              <p:custDataLst>
                <p:tags r:id="rId297"/>
              </p:custDataLst>
            </p:nvPr>
          </p:nvSpPr>
          <p:spPr bwMode="auto">
            <a:xfrm>
              <a:off x="7605714" y="3987800"/>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251"/>
            <p:cNvSpPr/>
            <p:nvPr>
              <p:custDataLst>
                <p:tags r:id="rId298"/>
              </p:custDataLst>
            </p:nvPr>
          </p:nvSpPr>
          <p:spPr bwMode="auto">
            <a:xfrm>
              <a:off x="7602539" y="3979863"/>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252"/>
            <p:cNvSpPr/>
            <p:nvPr>
              <p:custDataLst>
                <p:tags r:id="rId299"/>
              </p:custDataLst>
            </p:nvPr>
          </p:nvSpPr>
          <p:spPr bwMode="auto">
            <a:xfrm>
              <a:off x="7546976" y="3976688"/>
              <a:ext cx="71438" cy="28575"/>
            </a:xfrm>
            <a:custGeom>
              <a:avLst/>
              <a:gdLst>
                <a:gd name="T0" fmla="*/ 0 w 45"/>
                <a:gd name="T1" fmla="*/ 18 h 18"/>
                <a:gd name="T2" fmla="*/ 22 w 45"/>
                <a:gd name="T3" fmla="*/ 10 h 18"/>
                <a:gd name="T4" fmla="*/ 45 w 45"/>
                <a:gd name="T5" fmla="*/ 1 h 18"/>
                <a:gd name="T6" fmla="*/ 44 w 45"/>
                <a:gd name="T7" fmla="*/ 0 h 18"/>
                <a:gd name="T8" fmla="*/ 22 w 45"/>
                <a:gd name="T9" fmla="*/ 9 h 18"/>
                <a:gd name="T10" fmla="*/ 0 w 45"/>
                <a:gd name="T11" fmla="*/ 18 h 18"/>
                <a:gd name="T12" fmla="*/ 0 w 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8"/>
                  </a:moveTo>
                  <a:cubicBezTo>
                    <a:pt x="8" y="16"/>
                    <a:pt x="15" y="13"/>
                    <a:pt x="22" y="10"/>
                  </a:cubicBezTo>
                  <a:cubicBezTo>
                    <a:pt x="45" y="1"/>
                    <a:pt x="45" y="1"/>
                    <a:pt x="45" y="1"/>
                  </a:cubicBezTo>
                  <a:cubicBezTo>
                    <a:pt x="44" y="0"/>
                    <a:pt x="44" y="0"/>
                    <a:pt x="44" y="0"/>
                  </a:cubicBezTo>
                  <a:cubicBezTo>
                    <a:pt x="22" y="9"/>
                    <a:pt x="22" y="9"/>
                    <a:pt x="22" y="9"/>
                  </a:cubicBezTo>
                  <a:cubicBezTo>
                    <a:pt x="15" y="12"/>
                    <a:pt x="7" y="15"/>
                    <a:pt x="0" y="18"/>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253"/>
            <p:cNvSpPr/>
            <p:nvPr>
              <p:custDataLst>
                <p:tags r:id="rId300"/>
              </p:custDataLst>
            </p:nvPr>
          </p:nvSpPr>
          <p:spPr bwMode="auto">
            <a:xfrm>
              <a:off x="7632701" y="3976688"/>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2"/>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254"/>
            <p:cNvSpPr/>
            <p:nvPr>
              <p:custDataLst>
                <p:tags r:id="rId301"/>
              </p:custDataLst>
            </p:nvPr>
          </p:nvSpPr>
          <p:spPr bwMode="auto">
            <a:xfrm>
              <a:off x="7629526" y="3970338"/>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255"/>
            <p:cNvSpPr/>
            <p:nvPr>
              <p:custDataLst>
                <p:tags r:id="rId302"/>
              </p:custDataLst>
            </p:nvPr>
          </p:nvSpPr>
          <p:spPr bwMode="auto">
            <a:xfrm>
              <a:off x="7656514" y="3965575"/>
              <a:ext cx="15875" cy="20638"/>
            </a:xfrm>
            <a:custGeom>
              <a:avLst/>
              <a:gdLst>
                <a:gd name="T0" fmla="*/ 8 w 10"/>
                <a:gd name="T1" fmla="*/ 6 h 13"/>
                <a:gd name="T2" fmla="*/ 7 w 10"/>
                <a:gd name="T3" fmla="*/ 13 h 13"/>
                <a:gd name="T4" fmla="*/ 1 w 10"/>
                <a:gd name="T5" fmla="*/ 9 h 13"/>
                <a:gd name="T6" fmla="*/ 2 w 10"/>
                <a:gd name="T7" fmla="*/ 1 h 13"/>
                <a:gd name="T8" fmla="*/ 8 w 10"/>
                <a:gd name="T9" fmla="*/ 6 h 13"/>
              </a:gdLst>
              <a:ahLst/>
              <a:cxnLst>
                <a:cxn ang="0">
                  <a:pos x="T0" y="T1"/>
                </a:cxn>
                <a:cxn ang="0">
                  <a:pos x="T2" y="T3"/>
                </a:cxn>
                <a:cxn ang="0">
                  <a:pos x="T4" y="T5"/>
                </a:cxn>
                <a:cxn ang="0">
                  <a:pos x="T6" y="T7"/>
                </a:cxn>
                <a:cxn ang="0">
                  <a:pos x="T8" y="T9"/>
                </a:cxn>
              </a:cxnLst>
              <a:rect l="0" t="0" r="r" b="b"/>
              <a:pathLst>
                <a:path w="10" h="13">
                  <a:moveTo>
                    <a:pt x="8" y="6"/>
                  </a:moveTo>
                  <a:cubicBezTo>
                    <a:pt x="10" y="9"/>
                    <a:pt x="7" y="13"/>
                    <a:pt x="7" y="13"/>
                  </a:cubicBezTo>
                  <a:cubicBezTo>
                    <a:pt x="7" y="13"/>
                    <a:pt x="3" y="12"/>
                    <a:pt x="1" y="9"/>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256"/>
            <p:cNvSpPr/>
            <p:nvPr>
              <p:custDataLst>
                <p:tags r:id="rId303"/>
              </p:custDataLst>
            </p:nvPr>
          </p:nvSpPr>
          <p:spPr bwMode="auto">
            <a:xfrm>
              <a:off x="7653339" y="3959225"/>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257"/>
            <p:cNvSpPr/>
            <p:nvPr>
              <p:custDataLst>
                <p:tags r:id="rId304"/>
              </p:custDataLst>
            </p:nvPr>
          </p:nvSpPr>
          <p:spPr bwMode="auto">
            <a:xfrm>
              <a:off x="7680326" y="3956050"/>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258"/>
            <p:cNvSpPr/>
            <p:nvPr>
              <p:custDataLst>
                <p:tags r:id="rId305"/>
              </p:custDataLst>
            </p:nvPr>
          </p:nvSpPr>
          <p:spPr bwMode="auto">
            <a:xfrm>
              <a:off x="7675564" y="394811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259"/>
            <p:cNvSpPr/>
            <p:nvPr>
              <p:custDataLst>
                <p:tags r:id="rId306"/>
              </p:custDataLst>
            </p:nvPr>
          </p:nvSpPr>
          <p:spPr bwMode="auto">
            <a:xfrm>
              <a:off x="7621589" y="3944938"/>
              <a:ext cx="69850" cy="31750"/>
            </a:xfrm>
            <a:custGeom>
              <a:avLst/>
              <a:gdLst>
                <a:gd name="T0" fmla="*/ 0 w 44"/>
                <a:gd name="T1" fmla="*/ 20 h 20"/>
                <a:gd name="T2" fmla="*/ 44 w 44"/>
                <a:gd name="T3" fmla="*/ 1 h 20"/>
                <a:gd name="T4" fmla="*/ 44 w 44"/>
                <a:gd name="T5" fmla="*/ 0 h 20"/>
                <a:gd name="T6" fmla="*/ 0 w 44"/>
                <a:gd name="T7" fmla="*/ 19 h 20"/>
                <a:gd name="T8" fmla="*/ 0 w 44"/>
                <a:gd name="T9" fmla="*/ 20 h 20"/>
              </a:gdLst>
              <a:ahLst/>
              <a:cxnLst>
                <a:cxn ang="0">
                  <a:pos x="T0" y="T1"/>
                </a:cxn>
                <a:cxn ang="0">
                  <a:pos x="T2" y="T3"/>
                </a:cxn>
                <a:cxn ang="0">
                  <a:pos x="T4" y="T5"/>
                </a:cxn>
                <a:cxn ang="0">
                  <a:pos x="T6" y="T7"/>
                </a:cxn>
                <a:cxn ang="0">
                  <a:pos x="T8" y="T9"/>
                </a:cxn>
              </a:cxnLst>
              <a:rect l="0" t="0" r="r" b="b"/>
              <a:pathLst>
                <a:path w="44" h="20">
                  <a:moveTo>
                    <a:pt x="0" y="20"/>
                  </a:moveTo>
                  <a:cubicBezTo>
                    <a:pt x="15" y="14"/>
                    <a:pt x="30" y="7"/>
                    <a:pt x="44" y="1"/>
                  </a:cubicBezTo>
                  <a:cubicBezTo>
                    <a:pt x="44" y="0"/>
                    <a:pt x="44" y="0"/>
                    <a:pt x="44" y="0"/>
                  </a:cubicBezTo>
                  <a:cubicBezTo>
                    <a:pt x="29" y="6"/>
                    <a:pt x="15" y="13"/>
                    <a:pt x="0" y="19"/>
                  </a:cubicBezTo>
                  <a:cubicBezTo>
                    <a:pt x="0" y="20"/>
                    <a:pt x="0" y="20"/>
                    <a:pt x="0"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260"/>
            <p:cNvSpPr/>
            <p:nvPr>
              <p:custDataLst>
                <p:tags r:id="rId307"/>
              </p:custDataLst>
            </p:nvPr>
          </p:nvSpPr>
          <p:spPr bwMode="auto">
            <a:xfrm>
              <a:off x="8205789" y="3779838"/>
              <a:ext cx="625475" cy="512763"/>
            </a:xfrm>
            <a:custGeom>
              <a:avLst/>
              <a:gdLst>
                <a:gd name="T0" fmla="*/ 177 w 394"/>
                <a:gd name="T1" fmla="*/ 0 h 323"/>
                <a:gd name="T2" fmla="*/ 0 w 394"/>
                <a:gd name="T3" fmla="*/ 323 h 323"/>
                <a:gd name="T4" fmla="*/ 394 w 394"/>
                <a:gd name="T5" fmla="*/ 323 h 323"/>
                <a:gd name="T6" fmla="*/ 177 w 394"/>
                <a:gd name="T7" fmla="*/ 0 h 323"/>
              </a:gdLst>
              <a:ahLst/>
              <a:cxnLst>
                <a:cxn ang="0">
                  <a:pos x="T0" y="T1"/>
                </a:cxn>
                <a:cxn ang="0">
                  <a:pos x="T2" y="T3"/>
                </a:cxn>
                <a:cxn ang="0">
                  <a:pos x="T4" y="T5"/>
                </a:cxn>
                <a:cxn ang="0">
                  <a:pos x="T6" y="T7"/>
                </a:cxn>
              </a:cxnLst>
              <a:rect l="0" t="0" r="r" b="b"/>
              <a:pathLst>
                <a:path w="394" h="323">
                  <a:moveTo>
                    <a:pt x="177" y="0"/>
                  </a:moveTo>
                  <a:lnTo>
                    <a:pt x="0" y="323"/>
                  </a:lnTo>
                  <a:lnTo>
                    <a:pt x="394" y="323"/>
                  </a:lnTo>
                  <a:lnTo>
                    <a:pt x="17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261"/>
            <p:cNvSpPr/>
            <p:nvPr>
              <p:custDataLst>
                <p:tags r:id="rId308"/>
              </p:custDataLst>
            </p:nvPr>
          </p:nvSpPr>
          <p:spPr bwMode="auto">
            <a:xfrm>
              <a:off x="8278814" y="3779838"/>
              <a:ext cx="625475" cy="1285875"/>
            </a:xfrm>
            <a:custGeom>
              <a:avLst/>
              <a:gdLst>
                <a:gd name="T0" fmla="*/ 177 w 394"/>
                <a:gd name="T1" fmla="*/ 0 h 810"/>
                <a:gd name="T2" fmla="*/ 394 w 394"/>
                <a:gd name="T3" fmla="*/ 296 h 810"/>
                <a:gd name="T4" fmla="*/ 369 w 394"/>
                <a:gd name="T5" fmla="*/ 296 h 810"/>
                <a:gd name="T6" fmla="*/ 369 w 394"/>
                <a:gd name="T7" fmla="*/ 810 h 810"/>
                <a:gd name="T8" fmla="*/ 0 w 394"/>
                <a:gd name="T9" fmla="*/ 810 h 810"/>
                <a:gd name="T10" fmla="*/ 0 w 394"/>
                <a:gd name="T11" fmla="*/ 296 h 810"/>
                <a:gd name="T12" fmla="*/ 17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177" y="0"/>
                  </a:moveTo>
                  <a:lnTo>
                    <a:pt x="394" y="296"/>
                  </a:lnTo>
                  <a:lnTo>
                    <a:pt x="369" y="296"/>
                  </a:lnTo>
                  <a:lnTo>
                    <a:pt x="369" y="810"/>
                  </a:lnTo>
                  <a:lnTo>
                    <a:pt x="0" y="810"/>
                  </a:lnTo>
                  <a:lnTo>
                    <a:pt x="0" y="296"/>
                  </a:lnTo>
                  <a:lnTo>
                    <a:pt x="177" y="0"/>
                  </a:lnTo>
                  <a:close/>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Rectangle 1262"/>
            <p:cNvSpPr>
              <a:spLocks noChangeArrowheads="1"/>
            </p:cNvSpPr>
            <p:nvPr>
              <p:custDataLst>
                <p:tags r:id="rId309"/>
              </p:custDataLst>
            </p:nvPr>
          </p:nvSpPr>
          <p:spPr bwMode="auto">
            <a:xfrm>
              <a:off x="8791576" y="4249738"/>
              <a:ext cx="1169988" cy="815975"/>
            </a:xfrm>
            <a:prstGeom prst="rect">
              <a:avLst/>
            </a:prstGeom>
            <a:solidFill>
              <a:srgbClr val="C46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1263"/>
            <p:cNvSpPr>
              <a:spLocks noChangeArrowheads="1"/>
            </p:cNvSpPr>
            <p:nvPr>
              <p:custDataLst>
                <p:tags r:id="rId310"/>
              </p:custDataLst>
            </p:nvPr>
          </p:nvSpPr>
          <p:spPr bwMode="auto">
            <a:xfrm>
              <a:off x="8791576" y="4249738"/>
              <a:ext cx="11699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Freeform 1264"/>
            <p:cNvSpPr/>
            <p:nvPr>
              <p:custDataLst>
                <p:tags r:id="rId311"/>
              </p:custDataLst>
            </p:nvPr>
          </p:nvSpPr>
          <p:spPr bwMode="auto">
            <a:xfrm>
              <a:off x="8486776" y="3779838"/>
              <a:ext cx="1549400" cy="512763"/>
            </a:xfrm>
            <a:custGeom>
              <a:avLst/>
              <a:gdLst>
                <a:gd name="T0" fmla="*/ 0 w 976"/>
                <a:gd name="T1" fmla="*/ 0 h 323"/>
                <a:gd name="T2" fmla="*/ 783 w 976"/>
                <a:gd name="T3" fmla="*/ 0 h 323"/>
                <a:gd name="T4" fmla="*/ 976 w 976"/>
                <a:gd name="T5" fmla="*/ 323 h 323"/>
                <a:gd name="T6" fmla="*/ 193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3" y="0"/>
                  </a:lnTo>
                  <a:lnTo>
                    <a:pt x="976" y="323"/>
                  </a:lnTo>
                  <a:lnTo>
                    <a:pt x="193"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Rectangle 1265"/>
            <p:cNvSpPr>
              <a:spLocks noChangeArrowheads="1"/>
            </p:cNvSpPr>
            <p:nvPr>
              <p:custDataLst>
                <p:tags r:id="rId312"/>
              </p:custDataLst>
            </p:nvPr>
          </p:nvSpPr>
          <p:spPr bwMode="auto">
            <a:xfrm>
              <a:off x="9498014"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1" name="Rectangle 1266"/>
            <p:cNvSpPr>
              <a:spLocks noChangeArrowheads="1"/>
            </p:cNvSpPr>
            <p:nvPr>
              <p:custDataLst>
                <p:tags r:id="rId313"/>
              </p:custDataLst>
            </p:nvPr>
          </p:nvSpPr>
          <p:spPr bwMode="auto">
            <a:xfrm>
              <a:off x="9523414" y="4675188"/>
              <a:ext cx="141288"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2" name="Rectangle 1267"/>
            <p:cNvSpPr>
              <a:spLocks noChangeArrowheads="1"/>
            </p:cNvSpPr>
            <p:nvPr>
              <p:custDataLst>
                <p:tags r:id="rId314"/>
              </p:custDataLst>
            </p:nvPr>
          </p:nvSpPr>
          <p:spPr bwMode="auto">
            <a:xfrm>
              <a:off x="9523414" y="4467225"/>
              <a:ext cx="141288"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1268"/>
            <p:cNvSpPr>
              <a:spLocks noChangeArrowheads="1"/>
            </p:cNvSpPr>
            <p:nvPr>
              <p:custDataLst>
                <p:tags r:id="rId315"/>
              </p:custDataLst>
            </p:nvPr>
          </p:nvSpPr>
          <p:spPr bwMode="auto">
            <a:xfrm>
              <a:off x="9064626" y="4433888"/>
              <a:ext cx="190500"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1269"/>
            <p:cNvSpPr>
              <a:spLocks noChangeArrowheads="1"/>
            </p:cNvSpPr>
            <p:nvPr>
              <p:custDataLst>
                <p:tags r:id="rId316"/>
              </p:custDataLst>
            </p:nvPr>
          </p:nvSpPr>
          <p:spPr bwMode="auto">
            <a:xfrm>
              <a:off x="9090026" y="4675188"/>
              <a:ext cx="138113"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1270"/>
            <p:cNvSpPr>
              <a:spLocks noChangeArrowheads="1"/>
            </p:cNvSpPr>
            <p:nvPr>
              <p:custDataLst>
                <p:tags r:id="rId317"/>
              </p:custDataLst>
            </p:nvPr>
          </p:nvSpPr>
          <p:spPr bwMode="auto">
            <a:xfrm>
              <a:off x="9090026" y="4467225"/>
              <a:ext cx="138113"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Freeform 1271"/>
            <p:cNvSpPr/>
            <p:nvPr>
              <p:custDataLst>
                <p:tags r:id="rId318"/>
              </p:custDataLst>
            </p:nvPr>
          </p:nvSpPr>
          <p:spPr bwMode="auto">
            <a:xfrm>
              <a:off x="9340851" y="4270375"/>
              <a:ext cx="166688" cy="203200"/>
            </a:xfrm>
            <a:custGeom>
              <a:avLst/>
              <a:gdLst>
                <a:gd name="T0" fmla="*/ 104 w 105"/>
                <a:gd name="T1" fmla="*/ 0 h 128"/>
                <a:gd name="T2" fmla="*/ 82 w 105"/>
                <a:gd name="T3" fmla="*/ 0 h 128"/>
                <a:gd name="T4" fmla="*/ 64 w 105"/>
                <a:gd name="T5" fmla="*/ 0 h 128"/>
                <a:gd name="T6" fmla="*/ 45 w 105"/>
                <a:gd name="T7" fmla="*/ 0 h 128"/>
                <a:gd name="T8" fmla="*/ 27 w 105"/>
                <a:gd name="T9" fmla="*/ 0 h 128"/>
                <a:gd name="T10" fmla="*/ 0 w 105"/>
                <a:gd name="T11" fmla="*/ 0 h 128"/>
                <a:gd name="T12" fmla="*/ 0 w 105"/>
                <a:gd name="T13" fmla="*/ 16 h 128"/>
                <a:gd name="T14" fmla="*/ 0 w 105"/>
                <a:gd name="T15" fmla="*/ 113 h 128"/>
                <a:gd name="T16" fmla="*/ 12 w 105"/>
                <a:gd name="T17" fmla="*/ 127 h 128"/>
                <a:gd name="T18" fmla="*/ 27 w 105"/>
                <a:gd name="T19" fmla="*/ 113 h 128"/>
                <a:gd name="T20" fmla="*/ 27 w 105"/>
                <a:gd name="T21" fmla="*/ 47 h 128"/>
                <a:gd name="T22" fmla="*/ 36 w 105"/>
                <a:gd name="T23" fmla="*/ 38 h 128"/>
                <a:gd name="T24" fmla="*/ 36 w 105"/>
                <a:gd name="T25" fmla="*/ 38 h 128"/>
                <a:gd name="T26" fmla="*/ 45 w 105"/>
                <a:gd name="T27" fmla="*/ 47 h 128"/>
                <a:gd name="T28" fmla="*/ 45 w 105"/>
                <a:gd name="T29" fmla="*/ 81 h 128"/>
                <a:gd name="T30" fmla="*/ 53 w 105"/>
                <a:gd name="T31" fmla="*/ 91 h 128"/>
                <a:gd name="T32" fmla="*/ 64 w 105"/>
                <a:gd name="T33" fmla="*/ 82 h 128"/>
                <a:gd name="T34" fmla="*/ 64 w 105"/>
                <a:gd name="T35" fmla="*/ 25 h 128"/>
                <a:gd name="T36" fmla="*/ 73 w 105"/>
                <a:gd name="T37" fmla="*/ 16 h 128"/>
                <a:gd name="T38" fmla="*/ 82 w 105"/>
                <a:gd name="T39" fmla="*/ 25 h 128"/>
                <a:gd name="T40" fmla="*/ 82 w 105"/>
                <a:gd name="T41" fmla="*/ 97 h 128"/>
                <a:gd name="T42" fmla="*/ 91 w 105"/>
                <a:gd name="T43" fmla="*/ 109 h 128"/>
                <a:gd name="T44" fmla="*/ 105 w 105"/>
                <a:gd name="T45" fmla="*/ 98 h 128"/>
                <a:gd name="T46" fmla="*/ 105 w 105"/>
                <a:gd name="T47" fmla="*/ 0 h 128"/>
                <a:gd name="T48" fmla="*/ 104 w 105"/>
                <a:gd name="T4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 h="128">
                  <a:moveTo>
                    <a:pt x="104" y="0"/>
                  </a:moveTo>
                  <a:cubicBezTo>
                    <a:pt x="82" y="0"/>
                    <a:pt x="82" y="0"/>
                    <a:pt x="82" y="0"/>
                  </a:cubicBezTo>
                  <a:cubicBezTo>
                    <a:pt x="64" y="0"/>
                    <a:pt x="64" y="0"/>
                    <a:pt x="64" y="0"/>
                  </a:cubicBezTo>
                  <a:cubicBezTo>
                    <a:pt x="45" y="0"/>
                    <a:pt x="45" y="0"/>
                    <a:pt x="45" y="0"/>
                  </a:cubicBezTo>
                  <a:cubicBezTo>
                    <a:pt x="27" y="0"/>
                    <a:pt x="27" y="0"/>
                    <a:pt x="27" y="0"/>
                  </a:cubicBezTo>
                  <a:cubicBezTo>
                    <a:pt x="0" y="0"/>
                    <a:pt x="0" y="0"/>
                    <a:pt x="0" y="0"/>
                  </a:cubicBezTo>
                  <a:cubicBezTo>
                    <a:pt x="0" y="16"/>
                    <a:pt x="0" y="16"/>
                    <a:pt x="0" y="16"/>
                  </a:cubicBezTo>
                  <a:cubicBezTo>
                    <a:pt x="0" y="113"/>
                    <a:pt x="0" y="113"/>
                    <a:pt x="0" y="113"/>
                  </a:cubicBezTo>
                  <a:cubicBezTo>
                    <a:pt x="0" y="120"/>
                    <a:pt x="5" y="126"/>
                    <a:pt x="12" y="127"/>
                  </a:cubicBezTo>
                  <a:cubicBezTo>
                    <a:pt x="20" y="128"/>
                    <a:pt x="27" y="121"/>
                    <a:pt x="27" y="113"/>
                  </a:cubicBezTo>
                  <a:cubicBezTo>
                    <a:pt x="27" y="47"/>
                    <a:pt x="27" y="47"/>
                    <a:pt x="27" y="47"/>
                  </a:cubicBezTo>
                  <a:cubicBezTo>
                    <a:pt x="27" y="42"/>
                    <a:pt x="31" y="38"/>
                    <a:pt x="36" y="38"/>
                  </a:cubicBezTo>
                  <a:cubicBezTo>
                    <a:pt x="36" y="38"/>
                    <a:pt x="36" y="38"/>
                    <a:pt x="36" y="38"/>
                  </a:cubicBezTo>
                  <a:cubicBezTo>
                    <a:pt x="41" y="38"/>
                    <a:pt x="45" y="42"/>
                    <a:pt x="45" y="47"/>
                  </a:cubicBezTo>
                  <a:cubicBezTo>
                    <a:pt x="45" y="81"/>
                    <a:pt x="45" y="81"/>
                    <a:pt x="45" y="81"/>
                  </a:cubicBezTo>
                  <a:cubicBezTo>
                    <a:pt x="45" y="86"/>
                    <a:pt x="48" y="90"/>
                    <a:pt x="53" y="91"/>
                  </a:cubicBezTo>
                  <a:cubicBezTo>
                    <a:pt x="59" y="92"/>
                    <a:pt x="64" y="87"/>
                    <a:pt x="64" y="82"/>
                  </a:cubicBezTo>
                  <a:cubicBezTo>
                    <a:pt x="64" y="25"/>
                    <a:pt x="64" y="25"/>
                    <a:pt x="64" y="25"/>
                  </a:cubicBezTo>
                  <a:cubicBezTo>
                    <a:pt x="64" y="20"/>
                    <a:pt x="68" y="16"/>
                    <a:pt x="73" y="16"/>
                  </a:cubicBezTo>
                  <a:cubicBezTo>
                    <a:pt x="78" y="16"/>
                    <a:pt x="82" y="20"/>
                    <a:pt x="82" y="25"/>
                  </a:cubicBezTo>
                  <a:cubicBezTo>
                    <a:pt x="82" y="97"/>
                    <a:pt x="82" y="97"/>
                    <a:pt x="82" y="97"/>
                  </a:cubicBezTo>
                  <a:cubicBezTo>
                    <a:pt x="82" y="103"/>
                    <a:pt x="86" y="108"/>
                    <a:pt x="91" y="109"/>
                  </a:cubicBezTo>
                  <a:cubicBezTo>
                    <a:pt x="99" y="110"/>
                    <a:pt x="105" y="105"/>
                    <a:pt x="105" y="98"/>
                  </a:cubicBezTo>
                  <a:cubicBezTo>
                    <a:pt x="105" y="0"/>
                    <a:pt x="105" y="0"/>
                    <a:pt x="105" y="0"/>
                  </a:cubicBezTo>
                  <a:lnTo>
                    <a:pt x="104"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Oval 1272"/>
            <p:cNvSpPr>
              <a:spLocks noChangeArrowheads="1"/>
            </p:cNvSpPr>
            <p:nvPr>
              <p:custDataLst>
                <p:tags r:id="rId319"/>
              </p:custDataLst>
            </p:nvPr>
          </p:nvSpPr>
          <p:spPr bwMode="auto">
            <a:xfrm>
              <a:off x="8437564"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Oval 1273"/>
            <p:cNvSpPr>
              <a:spLocks noChangeArrowheads="1"/>
            </p:cNvSpPr>
            <p:nvPr>
              <p:custDataLst>
                <p:tags r:id="rId320"/>
              </p:custDataLst>
            </p:nvPr>
          </p:nvSpPr>
          <p:spPr bwMode="auto">
            <a:xfrm>
              <a:off x="8461376" y="4257675"/>
              <a:ext cx="114300" cy="146050"/>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Rectangle 1274"/>
            <p:cNvSpPr>
              <a:spLocks noChangeArrowheads="1"/>
            </p:cNvSpPr>
            <p:nvPr>
              <p:custDataLst>
                <p:tags r:id="rId321"/>
              </p:custDataLst>
            </p:nvPr>
          </p:nvSpPr>
          <p:spPr bwMode="auto">
            <a:xfrm>
              <a:off x="8437564"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275"/>
            <p:cNvSpPr>
              <a:spLocks noChangeArrowheads="1"/>
            </p:cNvSpPr>
            <p:nvPr>
              <p:custDataLst>
                <p:tags r:id="rId322"/>
              </p:custDataLst>
            </p:nvPr>
          </p:nvSpPr>
          <p:spPr bwMode="auto">
            <a:xfrm>
              <a:off x="8451851"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Oval 1276"/>
            <p:cNvSpPr>
              <a:spLocks noChangeArrowheads="1"/>
            </p:cNvSpPr>
            <p:nvPr>
              <p:custDataLst>
                <p:tags r:id="rId323"/>
              </p:custDataLst>
            </p:nvPr>
          </p:nvSpPr>
          <p:spPr bwMode="auto">
            <a:xfrm>
              <a:off x="8899526" y="3765550"/>
              <a:ext cx="223838" cy="223838"/>
            </a:xfrm>
            <a:prstGeom prst="ellipse">
              <a:avLst/>
            </a:pr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Rectangle 1277"/>
            <p:cNvSpPr>
              <a:spLocks noChangeArrowheads="1"/>
            </p:cNvSpPr>
            <p:nvPr>
              <p:custDataLst>
                <p:tags r:id="rId324"/>
              </p:custDataLst>
            </p:nvPr>
          </p:nvSpPr>
          <p:spPr bwMode="auto">
            <a:xfrm>
              <a:off x="8966201"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Freeform 1278"/>
            <p:cNvSpPr/>
            <p:nvPr>
              <p:custDataLst>
                <p:tags r:id="rId325"/>
              </p:custDataLst>
            </p:nvPr>
          </p:nvSpPr>
          <p:spPr bwMode="auto">
            <a:xfrm>
              <a:off x="8896351"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Rectangle 1279"/>
            <p:cNvSpPr>
              <a:spLocks noChangeArrowheads="1"/>
            </p:cNvSpPr>
            <p:nvPr>
              <p:custDataLst>
                <p:tags r:id="rId326"/>
              </p:custDataLst>
            </p:nvPr>
          </p:nvSpPr>
          <p:spPr bwMode="auto">
            <a:xfrm>
              <a:off x="8883651"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Freeform 1280"/>
            <p:cNvSpPr/>
            <p:nvPr>
              <p:custDataLst>
                <p:tags r:id="rId327"/>
              </p:custDataLst>
            </p:nvPr>
          </p:nvSpPr>
          <p:spPr bwMode="auto">
            <a:xfrm>
              <a:off x="8855076" y="3648075"/>
              <a:ext cx="61913" cy="44450"/>
            </a:xfrm>
            <a:custGeom>
              <a:avLst/>
              <a:gdLst>
                <a:gd name="T0" fmla="*/ 39 w 39"/>
                <a:gd name="T1" fmla="*/ 19 h 28"/>
                <a:gd name="T2" fmla="*/ 35 w 39"/>
                <a:gd name="T3" fmla="*/ 2 h 28"/>
                <a:gd name="T4" fmla="*/ 0 w 39"/>
                <a:gd name="T5" fmla="*/ 0 h 28"/>
                <a:gd name="T6" fmla="*/ 23 w 39"/>
                <a:gd name="T7" fmla="*/ 12 h 28"/>
                <a:gd name="T8" fmla="*/ 31 w 39"/>
                <a:gd name="T9" fmla="*/ 28 h 28"/>
                <a:gd name="T10" fmla="*/ 39 w 39"/>
                <a:gd name="T11" fmla="*/ 19 h 28"/>
              </a:gdLst>
              <a:ahLst/>
              <a:cxnLst>
                <a:cxn ang="0">
                  <a:pos x="T0" y="T1"/>
                </a:cxn>
                <a:cxn ang="0">
                  <a:pos x="T2" y="T3"/>
                </a:cxn>
                <a:cxn ang="0">
                  <a:pos x="T4" y="T5"/>
                </a:cxn>
                <a:cxn ang="0">
                  <a:pos x="T6" y="T7"/>
                </a:cxn>
                <a:cxn ang="0">
                  <a:pos x="T8" y="T9"/>
                </a:cxn>
                <a:cxn ang="0">
                  <a:pos x="T10" y="T11"/>
                </a:cxn>
              </a:cxnLst>
              <a:rect l="0" t="0" r="r" b="b"/>
              <a:pathLst>
                <a:path w="39" h="28">
                  <a:moveTo>
                    <a:pt x="39" y="19"/>
                  </a:moveTo>
                  <a:cubicBezTo>
                    <a:pt x="35" y="2"/>
                    <a:pt x="35" y="2"/>
                    <a:pt x="35" y="2"/>
                  </a:cubicBezTo>
                  <a:cubicBezTo>
                    <a:pt x="0" y="0"/>
                    <a:pt x="0" y="0"/>
                    <a:pt x="0" y="0"/>
                  </a:cubicBezTo>
                  <a:cubicBezTo>
                    <a:pt x="0" y="0"/>
                    <a:pt x="1" y="23"/>
                    <a:pt x="23" y="12"/>
                  </a:cubicBezTo>
                  <a:cubicBezTo>
                    <a:pt x="31" y="28"/>
                    <a:pt x="31" y="28"/>
                    <a:pt x="31" y="28"/>
                  </a:cubicBezTo>
                  <a:lnTo>
                    <a:pt x="39" y="19"/>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281"/>
            <p:cNvSpPr/>
            <p:nvPr>
              <p:custDataLst>
                <p:tags r:id="rId328"/>
              </p:custDataLst>
            </p:nvPr>
          </p:nvSpPr>
          <p:spPr bwMode="auto">
            <a:xfrm>
              <a:off x="8893176" y="3670300"/>
              <a:ext cx="88900" cy="134938"/>
            </a:xfrm>
            <a:custGeom>
              <a:avLst/>
              <a:gdLst>
                <a:gd name="T0" fmla="*/ 56 w 56"/>
                <a:gd name="T1" fmla="*/ 76 h 85"/>
                <a:gd name="T2" fmla="*/ 36 w 56"/>
                <a:gd name="T3" fmla="*/ 85 h 85"/>
                <a:gd name="T4" fmla="*/ 0 w 56"/>
                <a:gd name="T5" fmla="*/ 9 h 85"/>
                <a:gd name="T6" fmla="*/ 20 w 56"/>
                <a:gd name="T7" fmla="*/ 0 h 85"/>
                <a:gd name="T8" fmla="*/ 56 w 56"/>
                <a:gd name="T9" fmla="*/ 76 h 85"/>
              </a:gdLst>
              <a:ahLst/>
              <a:cxnLst>
                <a:cxn ang="0">
                  <a:pos x="T0" y="T1"/>
                </a:cxn>
                <a:cxn ang="0">
                  <a:pos x="T2" y="T3"/>
                </a:cxn>
                <a:cxn ang="0">
                  <a:pos x="T4" y="T5"/>
                </a:cxn>
                <a:cxn ang="0">
                  <a:pos x="T6" y="T7"/>
                </a:cxn>
                <a:cxn ang="0">
                  <a:pos x="T8" y="T9"/>
                </a:cxn>
              </a:cxnLst>
              <a:rect l="0" t="0" r="r" b="b"/>
              <a:pathLst>
                <a:path w="56" h="85">
                  <a:moveTo>
                    <a:pt x="56" y="76"/>
                  </a:moveTo>
                  <a:lnTo>
                    <a:pt x="36" y="85"/>
                  </a:lnTo>
                  <a:lnTo>
                    <a:pt x="0" y="9"/>
                  </a:lnTo>
                  <a:lnTo>
                    <a:pt x="20" y="0"/>
                  </a:lnTo>
                  <a:lnTo>
                    <a:pt x="56"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282"/>
            <p:cNvSpPr/>
            <p:nvPr>
              <p:custDataLst>
                <p:tags r:id="rId329"/>
              </p:custDataLst>
            </p:nvPr>
          </p:nvSpPr>
          <p:spPr bwMode="auto">
            <a:xfrm>
              <a:off x="8882064" y="3665538"/>
              <a:ext cx="61913" cy="46038"/>
            </a:xfrm>
            <a:custGeom>
              <a:avLst/>
              <a:gdLst>
                <a:gd name="T0" fmla="*/ 39 w 39"/>
                <a:gd name="T1" fmla="*/ 13 h 29"/>
                <a:gd name="T2" fmla="*/ 6 w 39"/>
                <a:gd name="T3" fmla="*/ 29 h 29"/>
                <a:gd name="T4" fmla="*/ 0 w 39"/>
                <a:gd name="T5" fmla="*/ 16 h 29"/>
                <a:gd name="T6" fmla="*/ 33 w 39"/>
                <a:gd name="T7" fmla="*/ 0 h 29"/>
                <a:gd name="T8" fmla="*/ 39 w 39"/>
                <a:gd name="T9" fmla="*/ 13 h 29"/>
              </a:gdLst>
              <a:ahLst/>
              <a:cxnLst>
                <a:cxn ang="0">
                  <a:pos x="T0" y="T1"/>
                </a:cxn>
                <a:cxn ang="0">
                  <a:pos x="T2" y="T3"/>
                </a:cxn>
                <a:cxn ang="0">
                  <a:pos x="T4" y="T5"/>
                </a:cxn>
                <a:cxn ang="0">
                  <a:pos x="T6" y="T7"/>
                </a:cxn>
                <a:cxn ang="0">
                  <a:pos x="T8" y="T9"/>
                </a:cxn>
              </a:cxnLst>
              <a:rect l="0" t="0" r="r" b="b"/>
              <a:pathLst>
                <a:path w="39" h="29">
                  <a:moveTo>
                    <a:pt x="39" y="13"/>
                  </a:moveTo>
                  <a:lnTo>
                    <a:pt x="6" y="29"/>
                  </a:lnTo>
                  <a:lnTo>
                    <a:pt x="0" y="16"/>
                  </a:lnTo>
                  <a:lnTo>
                    <a:pt x="33" y="0"/>
                  </a:lnTo>
                  <a:lnTo>
                    <a:pt x="39"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283"/>
            <p:cNvSpPr/>
            <p:nvPr>
              <p:custDataLst>
                <p:tags r:id="rId330"/>
              </p:custDataLst>
            </p:nvPr>
          </p:nvSpPr>
          <p:spPr bwMode="auto">
            <a:xfrm>
              <a:off x="9088439" y="3640138"/>
              <a:ext cx="69850" cy="57150"/>
            </a:xfrm>
            <a:custGeom>
              <a:avLst/>
              <a:gdLst>
                <a:gd name="T0" fmla="*/ 0 w 44"/>
                <a:gd name="T1" fmla="*/ 26 h 36"/>
                <a:gd name="T2" fmla="*/ 9 w 44"/>
                <a:gd name="T3" fmla="*/ 0 h 36"/>
                <a:gd name="T4" fmla="*/ 44 w 44"/>
                <a:gd name="T5" fmla="*/ 15 h 36"/>
                <a:gd name="T6" fmla="*/ 17 w 44"/>
                <a:gd name="T7" fmla="*/ 16 h 36"/>
                <a:gd name="T8" fmla="*/ 13 w 44"/>
                <a:gd name="T9" fmla="*/ 28 h 36"/>
                <a:gd name="T10" fmla="*/ 0 w 44"/>
                <a:gd name="T11" fmla="*/ 26 h 36"/>
              </a:gdLst>
              <a:ahLst/>
              <a:cxnLst>
                <a:cxn ang="0">
                  <a:pos x="T0" y="T1"/>
                </a:cxn>
                <a:cxn ang="0">
                  <a:pos x="T2" y="T3"/>
                </a:cxn>
                <a:cxn ang="0">
                  <a:pos x="T4" y="T5"/>
                </a:cxn>
                <a:cxn ang="0">
                  <a:pos x="T6" y="T7"/>
                </a:cxn>
                <a:cxn ang="0">
                  <a:pos x="T8" y="T9"/>
                </a:cxn>
                <a:cxn ang="0">
                  <a:pos x="T10" y="T11"/>
                </a:cxn>
              </a:cxnLst>
              <a:rect l="0" t="0" r="r" b="b"/>
              <a:pathLst>
                <a:path w="44" h="36">
                  <a:moveTo>
                    <a:pt x="0" y="26"/>
                  </a:moveTo>
                  <a:cubicBezTo>
                    <a:pt x="9" y="0"/>
                    <a:pt x="9" y="0"/>
                    <a:pt x="9" y="0"/>
                  </a:cubicBezTo>
                  <a:cubicBezTo>
                    <a:pt x="44" y="15"/>
                    <a:pt x="44" y="15"/>
                    <a:pt x="44" y="15"/>
                  </a:cubicBezTo>
                  <a:cubicBezTo>
                    <a:pt x="44" y="15"/>
                    <a:pt x="31" y="36"/>
                    <a:pt x="17" y="16"/>
                  </a:cubicBezTo>
                  <a:cubicBezTo>
                    <a:pt x="13" y="28"/>
                    <a:pt x="13" y="28"/>
                    <a:pt x="13" y="28"/>
                  </a:cubicBezTo>
                  <a:lnTo>
                    <a:pt x="0" y="26"/>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284"/>
            <p:cNvSpPr/>
            <p:nvPr>
              <p:custDataLst>
                <p:tags r:id="rId331"/>
              </p:custDataLst>
            </p:nvPr>
          </p:nvSpPr>
          <p:spPr bwMode="auto">
            <a:xfrm>
              <a:off x="9024939" y="3670300"/>
              <a:ext cx="88900" cy="134938"/>
            </a:xfrm>
            <a:custGeom>
              <a:avLst/>
              <a:gdLst>
                <a:gd name="T0" fmla="*/ 0 w 56"/>
                <a:gd name="T1" fmla="*/ 76 h 85"/>
                <a:gd name="T2" fmla="*/ 20 w 56"/>
                <a:gd name="T3" fmla="*/ 85 h 85"/>
                <a:gd name="T4" fmla="*/ 56 w 56"/>
                <a:gd name="T5" fmla="*/ 9 h 85"/>
                <a:gd name="T6" fmla="*/ 36 w 56"/>
                <a:gd name="T7" fmla="*/ 0 h 85"/>
                <a:gd name="T8" fmla="*/ 0 w 56"/>
                <a:gd name="T9" fmla="*/ 76 h 85"/>
              </a:gdLst>
              <a:ahLst/>
              <a:cxnLst>
                <a:cxn ang="0">
                  <a:pos x="T0" y="T1"/>
                </a:cxn>
                <a:cxn ang="0">
                  <a:pos x="T2" y="T3"/>
                </a:cxn>
                <a:cxn ang="0">
                  <a:pos x="T4" y="T5"/>
                </a:cxn>
                <a:cxn ang="0">
                  <a:pos x="T6" y="T7"/>
                </a:cxn>
                <a:cxn ang="0">
                  <a:pos x="T8" y="T9"/>
                </a:cxn>
              </a:cxnLst>
              <a:rect l="0" t="0" r="r" b="b"/>
              <a:pathLst>
                <a:path w="56" h="85">
                  <a:moveTo>
                    <a:pt x="0" y="76"/>
                  </a:moveTo>
                  <a:lnTo>
                    <a:pt x="20" y="85"/>
                  </a:lnTo>
                  <a:lnTo>
                    <a:pt x="56" y="9"/>
                  </a:lnTo>
                  <a:lnTo>
                    <a:pt x="36" y="0"/>
                  </a:lnTo>
                  <a:lnTo>
                    <a:pt x="0"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285"/>
            <p:cNvSpPr/>
            <p:nvPr>
              <p:custDataLst>
                <p:tags r:id="rId332"/>
              </p:custDataLst>
            </p:nvPr>
          </p:nvSpPr>
          <p:spPr bwMode="auto">
            <a:xfrm>
              <a:off x="9061451" y="3665538"/>
              <a:ext cx="63500" cy="46038"/>
            </a:xfrm>
            <a:custGeom>
              <a:avLst/>
              <a:gdLst>
                <a:gd name="T0" fmla="*/ 0 w 40"/>
                <a:gd name="T1" fmla="*/ 13 h 29"/>
                <a:gd name="T2" fmla="*/ 33 w 40"/>
                <a:gd name="T3" fmla="*/ 29 h 29"/>
                <a:gd name="T4" fmla="*/ 40 w 40"/>
                <a:gd name="T5" fmla="*/ 16 h 29"/>
                <a:gd name="T6" fmla="*/ 6 w 40"/>
                <a:gd name="T7" fmla="*/ 0 h 29"/>
                <a:gd name="T8" fmla="*/ 0 w 40"/>
                <a:gd name="T9" fmla="*/ 13 h 29"/>
              </a:gdLst>
              <a:ahLst/>
              <a:cxnLst>
                <a:cxn ang="0">
                  <a:pos x="T0" y="T1"/>
                </a:cxn>
                <a:cxn ang="0">
                  <a:pos x="T2" y="T3"/>
                </a:cxn>
                <a:cxn ang="0">
                  <a:pos x="T4" y="T5"/>
                </a:cxn>
                <a:cxn ang="0">
                  <a:pos x="T6" y="T7"/>
                </a:cxn>
                <a:cxn ang="0">
                  <a:pos x="T8" y="T9"/>
                </a:cxn>
              </a:cxnLst>
              <a:rect l="0" t="0" r="r" b="b"/>
              <a:pathLst>
                <a:path w="40" h="29">
                  <a:moveTo>
                    <a:pt x="0" y="13"/>
                  </a:moveTo>
                  <a:lnTo>
                    <a:pt x="33" y="29"/>
                  </a:lnTo>
                  <a:lnTo>
                    <a:pt x="40" y="16"/>
                  </a:lnTo>
                  <a:lnTo>
                    <a:pt x="6" y="0"/>
                  </a:lnTo>
                  <a:lnTo>
                    <a:pt x="0"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Rectangle 1286"/>
            <p:cNvSpPr>
              <a:spLocks noChangeArrowheads="1"/>
            </p:cNvSpPr>
            <p:nvPr>
              <p:custDataLst>
                <p:tags r:id="rId333"/>
              </p:custDataLst>
            </p:nvPr>
          </p:nvSpPr>
          <p:spPr bwMode="auto">
            <a:xfrm>
              <a:off x="10907714"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Freeform 1287"/>
            <p:cNvSpPr/>
            <p:nvPr>
              <p:custDataLst>
                <p:tags r:id="rId334"/>
              </p:custDataLst>
            </p:nvPr>
          </p:nvSpPr>
          <p:spPr bwMode="auto">
            <a:xfrm>
              <a:off x="10837864"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Rectangle 1288"/>
            <p:cNvSpPr>
              <a:spLocks noChangeArrowheads="1"/>
            </p:cNvSpPr>
            <p:nvPr>
              <p:custDataLst>
                <p:tags r:id="rId335"/>
              </p:custDataLst>
            </p:nvPr>
          </p:nvSpPr>
          <p:spPr bwMode="auto">
            <a:xfrm>
              <a:off x="10823576" y="3876675"/>
              <a:ext cx="254000"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Freeform 1289"/>
            <p:cNvSpPr/>
            <p:nvPr>
              <p:custDataLst>
                <p:tags r:id="rId336"/>
              </p:custDataLst>
            </p:nvPr>
          </p:nvSpPr>
          <p:spPr bwMode="auto">
            <a:xfrm>
              <a:off x="9517064" y="3044825"/>
              <a:ext cx="627063" cy="512763"/>
            </a:xfrm>
            <a:custGeom>
              <a:avLst/>
              <a:gdLst>
                <a:gd name="T0" fmla="*/ 178 w 395"/>
                <a:gd name="T1" fmla="*/ 0 h 323"/>
                <a:gd name="T2" fmla="*/ 0 w 395"/>
                <a:gd name="T3" fmla="*/ 323 h 323"/>
                <a:gd name="T4" fmla="*/ 395 w 395"/>
                <a:gd name="T5" fmla="*/ 323 h 323"/>
                <a:gd name="T6" fmla="*/ 178 w 395"/>
                <a:gd name="T7" fmla="*/ 0 h 323"/>
              </a:gdLst>
              <a:ahLst/>
              <a:cxnLst>
                <a:cxn ang="0">
                  <a:pos x="T0" y="T1"/>
                </a:cxn>
                <a:cxn ang="0">
                  <a:pos x="T2" y="T3"/>
                </a:cxn>
                <a:cxn ang="0">
                  <a:pos x="T4" y="T5"/>
                </a:cxn>
                <a:cxn ang="0">
                  <a:pos x="T6" y="T7"/>
                </a:cxn>
              </a:cxnLst>
              <a:rect l="0" t="0" r="r" b="b"/>
              <a:pathLst>
                <a:path w="395" h="323">
                  <a:moveTo>
                    <a:pt x="178" y="0"/>
                  </a:moveTo>
                  <a:lnTo>
                    <a:pt x="0" y="323"/>
                  </a:lnTo>
                  <a:lnTo>
                    <a:pt x="395" y="323"/>
                  </a:lnTo>
                  <a:lnTo>
                    <a:pt x="178"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290"/>
            <p:cNvSpPr/>
            <p:nvPr>
              <p:custDataLst>
                <p:tags r:id="rId337"/>
              </p:custDataLst>
            </p:nvPr>
          </p:nvSpPr>
          <p:spPr bwMode="auto">
            <a:xfrm>
              <a:off x="9590089" y="3044825"/>
              <a:ext cx="627063" cy="2020888"/>
            </a:xfrm>
            <a:custGeom>
              <a:avLst/>
              <a:gdLst>
                <a:gd name="T0" fmla="*/ 178 w 395"/>
                <a:gd name="T1" fmla="*/ 0 h 1273"/>
                <a:gd name="T2" fmla="*/ 395 w 395"/>
                <a:gd name="T3" fmla="*/ 296 h 1273"/>
                <a:gd name="T4" fmla="*/ 369 w 395"/>
                <a:gd name="T5" fmla="*/ 296 h 1273"/>
                <a:gd name="T6" fmla="*/ 369 w 395"/>
                <a:gd name="T7" fmla="*/ 1273 h 1273"/>
                <a:gd name="T8" fmla="*/ 0 w 395"/>
                <a:gd name="T9" fmla="*/ 1273 h 1273"/>
                <a:gd name="T10" fmla="*/ 0 w 395"/>
                <a:gd name="T11" fmla="*/ 296 h 1273"/>
                <a:gd name="T12" fmla="*/ 178 w 395"/>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95" h="1273">
                  <a:moveTo>
                    <a:pt x="178" y="0"/>
                  </a:moveTo>
                  <a:lnTo>
                    <a:pt x="395" y="296"/>
                  </a:lnTo>
                  <a:lnTo>
                    <a:pt x="369" y="296"/>
                  </a:lnTo>
                  <a:lnTo>
                    <a:pt x="369" y="1273"/>
                  </a:lnTo>
                  <a:lnTo>
                    <a:pt x="0" y="1273"/>
                  </a:lnTo>
                  <a:lnTo>
                    <a:pt x="0" y="296"/>
                  </a:lnTo>
                  <a:lnTo>
                    <a:pt x="178"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Rectangle 1291"/>
            <p:cNvSpPr>
              <a:spLocks noChangeArrowheads="1"/>
            </p:cNvSpPr>
            <p:nvPr>
              <p:custDataLst>
                <p:tags r:id="rId338"/>
              </p:custDataLst>
            </p:nvPr>
          </p:nvSpPr>
          <p:spPr bwMode="auto">
            <a:xfrm>
              <a:off x="10104439" y="3514725"/>
              <a:ext cx="1171575" cy="1550988"/>
            </a:xfrm>
            <a:prstGeom prst="rect">
              <a:avLst/>
            </a:prstGeom>
            <a:solidFill>
              <a:srgbClr val="F6CE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1292"/>
            <p:cNvSpPr>
              <a:spLocks noChangeArrowheads="1"/>
            </p:cNvSpPr>
            <p:nvPr>
              <p:custDataLst>
                <p:tags r:id="rId339"/>
              </p:custDataLst>
            </p:nvPr>
          </p:nvSpPr>
          <p:spPr bwMode="auto">
            <a:xfrm>
              <a:off x="10104439" y="3514725"/>
              <a:ext cx="11715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Freeform 1293"/>
            <p:cNvSpPr/>
            <p:nvPr>
              <p:custDataLst>
                <p:tags r:id="rId340"/>
              </p:custDataLst>
            </p:nvPr>
          </p:nvSpPr>
          <p:spPr bwMode="auto">
            <a:xfrm>
              <a:off x="9799639" y="3044825"/>
              <a:ext cx="1549400" cy="512763"/>
            </a:xfrm>
            <a:custGeom>
              <a:avLst/>
              <a:gdLst>
                <a:gd name="T0" fmla="*/ 0 w 976"/>
                <a:gd name="T1" fmla="*/ 0 h 323"/>
                <a:gd name="T2" fmla="*/ 784 w 976"/>
                <a:gd name="T3" fmla="*/ 0 h 323"/>
                <a:gd name="T4" fmla="*/ 976 w 976"/>
                <a:gd name="T5" fmla="*/ 323 h 323"/>
                <a:gd name="T6" fmla="*/ 192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4" y="0"/>
                  </a:lnTo>
                  <a:lnTo>
                    <a:pt x="976" y="323"/>
                  </a:lnTo>
                  <a:lnTo>
                    <a:pt x="192"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Rectangle 1294"/>
            <p:cNvSpPr>
              <a:spLocks noChangeArrowheads="1"/>
            </p:cNvSpPr>
            <p:nvPr>
              <p:custDataLst>
                <p:tags r:id="rId341"/>
              </p:custDataLst>
            </p:nvPr>
          </p:nvSpPr>
          <p:spPr bwMode="auto">
            <a:xfrm>
              <a:off x="10810876"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1295"/>
            <p:cNvSpPr>
              <a:spLocks noChangeArrowheads="1"/>
            </p:cNvSpPr>
            <p:nvPr>
              <p:custDataLst>
                <p:tags r:id="rId342"/>
              </p:custDataLst>
            </p:nvPr>
          </p:nvSpPr>
          <p:spPr bwMode="auto">
            <a:xfrm>
              <a:off x="10837864"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1296"/>
            <p:cNvSpPr>
              <a:spLocks noChangeArrowheads="1"/>
            </p:cNvSpPr>
            <p:nvPr>
              <p:custDataLst>
                <p:tags r:id="rId343"/>
              </p:custDataLst>
            </p:nvPr>
          </p:nvSpPr>
          <p:spPr bwMode="auto">
            <a:xfrm>
              <a:off x="10837864"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1297"/>
            <p:cNvSpPr>
              <a:spLocks noChangeArrowheads="1"/>
            </p:cNvSpPr>
            <p:nvPr>
              <p:custDataLst>
                <p:tags r:id="rId344"/>
              </p:custDataLst>
            </p:nvPr>
          </p:nvSpPr>
          <p:spPr bwMode="auto">
            <a:xfrm>
              <a:off x="10375901"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1298"/>
            <p:cNvSpPr>
              <a:spLocks noChangeArrowheads="1"/>
            </p:cNvSpPr>
            <p:nvPr>
              <p:custDataLst>
                <p:tags r:id="rId345"/>
              </p:custDataLst>
            </p:nvPr>
          </p:nvSpPr>
          <p:spPr bwMode="auto">
            <a:xfrm>
              <a:off x="10402889"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1299"/>
            <p:cNvSpPr>
              <a:spLocks noChangeArrowheads="1"/>
            </p:cNvSpPr>
            <p:nvPr>
              <p:custDataLst>
                <p:tags r:id="rId346"/>
              </p:custDataLst>
            </p:nvPr>
          </p:nvSpPr>
          <p:spPr bwMode="auto">
            <a:xfrm>
              <a:off x="10402889"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Freeform 1300"/>
            <p:cNvSpPr/>
            <p:nvPr>
              <p:custDataLst>
                <p:tags r:id="rId347"/>
              </p:custDataLst>
            </p:nvPr>
          </p:nvSpPr>
          <p:spPr bwMode="auto">
            <a:xfrm>
              <a:off x="10104439" y="3557588"/>
              <a:ext cx="153988" cy="188913"/>
            </a:xfrm>
            <a:custGeom>
              <a:avLst/>
              <a:gdLst>
                <a:gd name="T0" fmla="*/ 96 w 97"/>
                <a:gd name="T1" fmla="*/ 0 h 119"/>
                <a:gd name="T2" fmla="*/ 75 w 97"/>
                <a:gd name="T3" fmla="*/ 0 h 119"/>
                <a:gd name="T4" fmla="*/ 59 w 97"/>
                <a:gd name="T5" fmla="*/ 0 h 119"/>
                <a:gd name="T6" fmla="*/ 41 w 97"/>
                <a:gd name="T7" fmla="*/ 0 h 119"/>
                <a:gd name="T8" fmla="*/ 25 w 97"/>
                <a:gd name="T9" fmla="*/ 0 h 119"/>
                <a:gd name="T10" fmla="*/ 0 w 97"/>
                <a:gd name="T11" fmla="*/ 0 h 119"/>
                <a:gd name="T12" fmla="*/ 0 w 97"/>
                <a:gd name="T13" fmla="*/ 15 h 119"/>
                <a:gd name="T14" fmla="*/ 0 w 97"/>
                <a:gd name="T15" fmla="*/ 105 h 119"/>
                <a:gd name="T16" fmla="*/ 11 w 97"/>
                <a:gd name="T17" fmla="*/ 118 h 119"/>
                <a:gd name="T18" fmla="*/ 25 w 97"/>
                <a:gd name="T19" fmla="*/ 106 h 119"/>
                <a:gd name="T20" fmla="*/ 25 w 97"/>
                <a:gd name="T21" fmla="*/ 44 h 119"/>
                <a:gd name="T22" fmla="*/ 33 w 97"/>
                <a:gd name="T23" fmla="*/ 36 h 119"/>
                <a:gd name="T24" fmla="*/ 33 w 97"/>
                <a:gd name="T25" fmla="*/ 36 h 119"/>
                <a:gd name="T26" fmla="*/ 41 w 97"/>
                <a:gd name="T27" fmla="*/ 44 h 119"/>
                <a:gd name="T28" fmla="*/ 41 w 97"/>
                <a:gd name="T29" fmla="*/ 76 h 119"/>
                <a:gd name="T30" fmla="*/ 49 w 97"/>
                <a:gd name="T31" fmla="*/ 85 h 119"/>
                <a:gd name="T32" fmla="*/ 59 w 97"/>
                <a:gd name="T33" fmla="*/ 76 h 119"/>
                <a:gd name="T34" fmla="*/ 59 w 97"/>
                <a:gd name="T35" fmla="*/ 24 h 119"/>
                <a:gd name="T36" fmla="*/ 67 w 97"/>
                <a:gd name="T37" fmla="*/ 15 h 119"/>
                <a:gd name="T38" fmla="*/ 75 w 97"/>
                <a:gd name="T39" fmla="*/ 24 h 119"/>
                <a:gd name="T40" fmla="*/ 75 w 97"/>
                <a:gd name="T41" fmla="*/ 90 h 119"/>
                <a:gd name="T42" fmla="*/ 84 w 97"/>
                <a:gd name="T43" fmla="*/ 102 h 119"/>
                <a:gd name="T44" fmla="*/ 97 w 97"/>
                <a:gd name="T45" fmla="*/ 91 h 119"/>
                <a:gd name="T46" fmla="*/ 97 w 97"/>
                <a:gd name="T47" fmla="*/ 0 h 119"/>
                <a:gd name="T48" fmla="*/ 96 w 97"/>
                <a:gd name="T4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19">
                  <a:moveTo>
                    <a:pt x="96" y="0"/>
                  </a:moveTo>
                  <a:cubicBezTo>
                    <a:pt x="75" y="0"/>
                    <a:pt x="75" y="0"/>
                    <a:pt x="75" y="0"/>
                  </a:cubicBezTo>
                  <a:cubicBezTo>
                    <a:pt x="59" y="0"/>
                    <a:pt x="59" y="0"/>
                    <a:pt x="59" y="0"/>
                  </a:cubicBezTo>
                  <a:cubicBezTo>
                    <a:pt x="41" y="0"/>
                    <a:pt x="41" y="0"/>
                    <a:pt x="41" y="0"/>
                  </a:cubicBezTo>
                  <a:cubicBezTo>
                    <a:pt x="25" y="0"/>
                    <a:pt x="25" y="0"/>
                    <a:pt x="25" y="0"/>
                  </a:cubicBezTo>
                  <a:cubicBezTo>
                    <a:pt x="0" y="0"/>
                    <a:pt x="0" y="0"/>
                    <a:pt x="0" y="0"/>
                  </a:cubicBezTo>
                  <a:cubicBezTo>
                    <a:pt x="0" y="15"/>
                    <a:pt x="0" y="15"/>
                    <a:pt x="0" y="15"/>
                  </a:cubicBezTo>
                  <a:cubicBezTo>
                    <a:pt x="0" y="105"/>
                    <a:pt x="0" y="105"/>
                    <a:pt x="0" y="105"/>
                  </a:cubicBezTo>
                  <a:cubicBezTo>
                    <a:pt x="0" y="112"/>
                    <a:pt x="4" y="118"/>
                    <a:pt x="11" y="118"/>
                  </a:cubicBezTo>
                  <a:cubicBezTo>
                    <a:pt x="19" y="119"/>
                    <a:pt x="25" y="113"/>
                    <a:pt x="25" y="106"/>
                  </a:cubicBezTo>
                  <a:cubicBezTo>
                    <a:pt x="25" y="44"/>
                    <a:pt x="25" y="44"/>
                    <a:pt x="25" y="44"/>
                  </a:cubicBezTo>
                  <a:cubicBezTo>
                    <a:pt x="25" y="39"/>
                    <a:pt x="28" y="36"/>
                    <a:pt x="33" y="36"/>
                  </a:cubicBezTo>
                  <a:cubicBezTo>
                    <a:pt x="33" y="36"/>
                    <a:pt x="33" y="36"/>
                    <a:pt x="33" y="36"/>
                  </a:cubicBezTo>
                  <a:cubicBezTo>
                    <a:pt x="38" y="36"/>
                    <a:pt x="41" y="39"/>
                    <a:pt x="41" y="44"/>
                  </a:cubicBezTo>
                  <a:cubicBezTo>
                    <a:pt x="41" y="76"/>
                    <a:pt x="41" y="76"/>
                    <a:pt x="41" y="76"/>
                  </a:cubicBezTo>
                  <a:cubicBezTo>
                    <a:pt x="41" y="80"/>
                    <a:pt x="44" y="84"/>
                    <a:pt x="49" y="85"/>
                  </a:cubicBezTo>
                  <a:cubicBezTo>
                    <a:pt x="54" y="86"/>
                    <a:pt x="59" y="82"/>
                    <a:pt x="59" y="76"/>
                  </a:cubicBezTo>
                  <a:cubicBezTo>
                    <a:pt x="59" y="24"/>
                    <a:pt x="59" y="24"/>
                    <a:pt x="59" y="24"/>
                  </a:cubicBezTo>
                  <a:cubicBezTo>
                    <a:pt x="59" y="19"/>
                    <a:pt x="63" y="15"/>
                    <a:pt x="67" y="15"/>
                  </a:cubicBezTo>
                  <a:cubicBezTo>
                    <a:pt x="72" y="15"/>
                    <a:pt x="75" y="19"/>
                    <a:pt x="75" y="24"/>
                  </a:cubicBezTo>
                  <a:cubicBezTo>
                    <a:pt x="75" y="90"/>
                    <a:pt x="75" y="90"/>
                    <a:pt x="75" y="90"/>
                  </a:cubicBezTo>
                  <a:cubicBezTo>
                    <a:pt x="75" y="96"/>
                    <a:pt x="79" y="101"/>
                    <a:pt x="84" y="102"/>
                  </a:cubicBezTo>
                  <a:cubicBezTo>
                    <a:pt x="91" y="103"/>
                    <a:pt x="97" y="98"/>
                    <a:pt x="97" y="91"/>
                  </a:cubicBezTo>
                  <a:cubicBezTo>
                    <a:pt x="97" y="0"/>
                    <a:pt x="97" y="0"/>
                    <a:pt x="97" y="0"/>
                  </a:cubicBezTo>
                  <a:lnTo>
                    <a:pt x="96"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301"/>
            <p:cNvSpPr/>
            <p:nvPr>
              <p:custDataLst>
                <p:tags r:id="rId348"/>
              </p:custDataLst>
            </p:nvPr>
          </p:nvSpPr>
          <p:spPr bwMode="auto">
            <a:xfrm>
              <a:off x="11020426" y="3557588"/>
              <a:ext cx="114300" cy="139700"/>
            </a:xfrm>
            <a:custGeom>
              <a:avLst/>
              <a:gdLst>
                <a:gd name="T0" fmla="*/ 72 w 72"/>
                <a:gd name="T1" fmla="*/ 0 h 88"/>
                <a:gd name="T2" fmla="*/ 56 w 72"/>
                <a:gd name="T3" fmla="*/ 0 h 88"/>
                <a:gd name="T4" fmla="*/ 44 w 72"/>
                <a:gd name="T5" fmla="*/ 0 h 88"/>
                <a:gd name="T6" fmla="*/ 31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5 w 72"/>
                <a:gd name="T25" fmla="*/ 27 h 88"/>
                <a:gd name="T26" fmla="*/ 31 w 72"/>
                <a:gd name="T27" fmla="*/ 33 h 88"/>
                <a:gd name="T28" fmla="*/ 31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8 h 88"/>
                <a:gd name="T46" fmla="*/ 72 w 72"/>
                <a:gd name="T4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8">
                  <a:moveTo>
                    <a:pt x="72" y="0"/>
                  </a:moveTo>
                  <a:cubicBezTo>
                    <a:pt x="56" y="0"/>
                    <a:pt x="56" y="0"/>
                    <a:pt x="56" y="0"/>
                  </a:cubicBezTo>
                  <a:cubicBezTo>
                    <a:pt x="44" y="0"/>
                    <a:pt x="44" y="0"/>
                    <a:pt x="44" y="0"/>
                  </a:cubicBezTo>
                  <a:cubicBezTo>
                    <a:pt x="31" y="0"/>
                    <a:pt x="31" y="0"/>
                    <a:pt x="31"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5" y="27"/>
                    <a:pt x="25" y="27"/>
                    <a:pt x="25" y="27"/>
                  </a:cubicBezTo>
                  <a:cubicBezTo>
                    <a:pt x="28" y="27"/>
                    <a:pt x="31" y="29"/>
                    <a:pt x="31" y="33"/>
                  </a:cubicBezTo>
                  <a:cubicBezTo>
                    <a:pt x="31" y="56"/>
                    <a:pt x="31" y="56"/>
                    <a:pt x="31" y="56"/>
                  </a:cubicBezTo>
                  <a:cubicBezTo>
                    <a:pt x="31" y="59"/>
                    <a:pt x="33" y="63"/>
                    <a:pt x="36" y="63"/>
                  </a:cubicBezTo>
                  <a:cubicBezTo>
                    <a:pt x="40" y="64"/>
                    <a:pt x="44" y="61"/>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8"/>
                  </a:cubicBezTo>
                  <a:cubicBezTo>
                    <a:pt x="72" y="0"/>
                    <a:pt x="72" y="0"/>
                    <a:pt x="72"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302"/>
            <p:cNvSpPr/>
            <p:nvPr>
              <p:custDataLst>
                <p:tags r:id="rId349"/>
              </p:custDataLst>
            </p:nvPr>
          </p:nvSpPr>
          <p:spPr bwMode="auto">
            <a:xfrm>
              <a:off x="9937751" y="3348038"/>
              <a:ext cx="15875" cy="19050"/>
            </a:xfrm>
            <a:custGeom>
              <a:avLst/>
              <a:gdLst>
                <a:gd name="T0" fmla="*/ 9 w 10"/>
                <a:gd name="T1" fmla="*/ 9 h 12"/>
                <a:gd name="T2" fmla="*/ 2 w 10"/>
                <a:gd name="T3" fmla="*/ 12 h 12"/>
                <a:gd name="T4" fmla="*/ 2 w 10"/>
                <a:gd name="T5" fmla="*/ 5 h 12"/>
                <a:gd name="T6" fmla="*/ 8 w 10"/>
                <a:gd name="T7" fmla="*/ 1 h 12"/>
                <a:gd name="T8" fmla="*/ 9 w 10"/>
                <a:gd name="T9" fmla="*/ 9 h 12"/>
              </a:gdLst>
              <a:ahLst/>
              <a:cxnLst>
                <a:cxn ang="0">
                  <a:pos x="T0" y="T1"/>
                </a:cxn>
                <a:cxn ang="0">
                  <a:pos x="T2" y="T3"/>
                </a:cxn>
                <a:cxn ang="0">
                  <a:pos x="T4" y="T5"/>
                </a:cxn>
                <a:cxn ang="0">
                  <a:pos x="T6" y="T7"/>
                </a:cxn>
                <a:cxn ang="0">
                  <a:pos x="T8" y="T9"/>
                </a:cxn>
              </a:cxnLst>
              <a:rect l="0" t="0" r="r" b="b"/>
              <a:pathLst>
                <a:path w="10" h="12">
                  <a:moveTo>
                    <a:pt x="9" y="9"/>
                  </a:moveTo>
                  <a:cubicBezTo>
                    <a:pt x="7" y="12"/>
                    <a:pt x="2" y="12"/>
                    <a:pt x="2" y="12"/>
                  </a:cubicBezTo>
                  <a:cubicBezTo>
                    <a:pt x="2" y="12"/>
                    <a:pt x="0" y="8"/>
                    <a:pt x="2" y="5"/>
                  </a:cubicBezTo>
                  <a:cubicBezTo>
                    <a:pt x="3" y="2"/>
                    <a:pt x="6" y="0"/>
                    <a:pt x="8" y="1"/>
                  </a:cubicBezTo>
                  <a:cubicBezTo>
                    <a:pt x="10" y="2"/>
                    <a:pt x="10" y="5"/>
                    <a:pt x="9"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303"/>
            <p:cNvSpPr/>
            <p:nvPr>
              <p:custDataLst>
                <p:tags r:id="rId350"/>
              </p:custDataLst>
            </p:nvPr>
          </p:nvSpPr>
          <p:spPr bwMode="auto">
            <a:xfrm>
              <a:off x="9945689" y="3341688"/>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304"/>
            <p:cNvSpPr/>
            <p:nvPr>
              <p:custDataLst>
                <p:tags r:id="rId351"/>
              </p:custDataLst>
            </p:nvPr>
          </p:nvSpPr>
          <p:spPr bwMode="auto">
            <a:xfrm>
              <a:off x="9961564" y="3360738"/>
              <a:ext cx="15875" cy="19050"/>
            </a:xfrm>
            <a:custGeom>
              <a:avLst/>
              <a:gdLst>
                <a:gd name="T0" fmla="*/ 8 w 10"/>
                <a:gd name="T1" fmla="*/ 8 h 12"/>
                <a:gd name="T2" fmla="*/ 2 w 10"/>
                <a:gd name="T3" fmla="*/ 12 h 12"/>
                <a:gd name="T4" fmla="*/ 1 w 10"/>
                <a:gd name="T5" fmla="*/ 4 h 12"/>
                <a:gd name="T6" fmla="*/ 8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6" y="0"/>
                    <a:pt x="8" y="0"/>
                  </a:cubicBezTo>
                  <a:cubicBezTo>
                    <a:pt x="10" y="1"/>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305"/>
            <p:cNvSpPr/>
            <p:nvPr>
              <p:custDataLst>
                <p:tags r:id="rId352"/>
              </p:custDataLst>
            </p:nvPr>
          </p:nvSpPr>
          <p:spPr bwMode="auto">
            <a:xfrm>
              <a:off x="9967914" y="3352800"/>
              <a:ext cx="12700" cy="12700"/>
            </a:xfrm>
            <a:custGeom>
              <a:avLst/>
              <a:gdLst>
                <a:gd name="T0" fmla="*/ 6 w 8"/>
                <a:gd name="T1" fmla="*/ 8 h 8"/>
                <a:gd name="T2" fmla="*/ 0 w 8"/>
                <a:gd name="T3" fmla="*/ 5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306"/>
            <p:cNvSpPr/>
            <p:nvPr>
              <p:custDataLst>
                <p:tags r:id="rId353"/>
              </p:custDataLst>
            </p:nvPr>
          </p:nvSpPr>
          <p:spPr bwMode="auto">
            <a:xfrm>
              <a:off x="9985376" y="3371850"/>
              <a:ext cx="15875" cy="19050"/>
            </a:xfrm>
            <a:custGeom>
              <a:avLst/>
              <a:gdLst>
                <a:gd name="T0" fmla="*/ 8 w 10"/>
                <a:gd name="T1" fmla="*/ 8 h 12"/>
                <a:gd name="T2" fmla="*/ 2 w 10"/>
                <a:gd name="T3" fmla="*/ 12 h 12"/>
                <a:gd name="T4" fmla="*/ 1 w 10"/>
                <a:gd name="T5" fmla="*/ 4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5" y="0"/>
                    <a:pt x="7" y="0"/>
                  </a:cubicBezTo>
                  <a:cubicBezTo>
                    <a:pt x="9" y="1"/>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307"/>
            <p:cNvSpPr/>
            <p:nvPr>
              <p:custDataLst>
                <p:tags r:id="rId354"/>
              </p:custDataLst>
            </p:nvPr>
          </p:nvSpPr>
          <p:spPr bwMode="auto">
            <a:xfrm>
              <a:off x="9991726" y="3363913"/>
              <a:ext cx="12700" cy="12700"/>
            </a:xfrm>
            <a:custGeom>
              <a:avLst/>
              <a:gdLst>
                <a:gd name="T0" fmla="*/ 5 w 8"/>
                <a:gd name="T1" fmla="*/ 8 h 8"/>
                <a:gd name="T2" fmla="*/ 0 w 8"/>
                <a:gd name="T3" fmla="*/ 5 h 8"/>
                <a:gd name="T4" fmla="*/ 2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308"/>
            <p:cNvSpPr/>
            <p:nvPr>
              <p:custDataLst>
                <p:tags r:id="rId355"/>
              </p:custDataLst>
            </p:nvPr>
          </p:nvSpPr>
          <p:spPr bwMode="auto">
            <a:xfrm>
              <a:off x="9942514" y="3338513"/>
              <a:ext cx="68263" cy="33338"/>
            </a:xfrm>
            <a:custGeom>
              <a:avLst/>
              <a:gdLst>
                <a:gd name="T0" fmla="*/ 0 w 43"/>
                <a:gd name="T1" fmla="*/ 0 h 21"/>
                <a:gd name="T2" fmla="*/ 43 w 43"/>
                <a:gd name="T3" fmla="*/ 21 h 21"/>
                <a:gd name="T4" fmla="*/ 43 w 43"/>
                <a:gd name="T5" fmla="*/ 20 h 21"/>
                <a:gd name="T6" fmla="*/ 1 w 43"/>
                <a:gd name="T7" fmla="*/ 0 h 21"/>
                <a:gd name="T8" fmla="*/ 0 w 43"/>
                <a:gd name="T9" fmla="*/ 0 h 21"/>
              </a:gdLst>
              <a:ahLst/>
              <a:cxnLst>
                <a:cxn ang="0">
                  <a:pos x="T0" y="T1"/>
                </a:cxn>
                <a:cxn ang="0">
                  <a:pos x="T2" y="T3"/>
                </a:cxn>
                <a:cxn ang="0">
                  <a:pos x="T4" y="T5"/>
                </a:cxn>
                <a:cxn ang="0">
                  <a:pos x="T6" y="T7"/>
                </a:cxn>
                <a:cxn ang="0">
                  <a:pos x="T8" y="T9"/>
                </a:cxn>
              </a:cxnLst>
              <a:rect l="0" t="0" r="r" b="b"/>
              <a:pathLst>
                <a:path w="43" h="21">
                  <a:moveTo>
                    <a:pt x="0" y="0"/>
                  </a:moveTo>
                  <a:cubicBezTo>
                    <a:pt x="14" y="8"/>
                    <a:pt x="28" y="14"/>
                    <a:pt x="43" y="21"/>
                  </a:cubicBezTo>
                  <a:cubicBezTo>
                    <a:pt x="43" y="20"/>
                    <a:pt x="43" y="20"/>
                    <a:pt x="43" y="20"/>
                  </a:cubicBezTo>
                  <a:cubicBezTo>
                    <a:pt x="29" y="14"/>
                    <a:pt x="14" y="7"/>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309"/>
            <p:cNvSpPr/>
            <p:nvPr>
              <p:custDataLst>
                <p:tags r:id="rId356"/>
              </p:custDataLst>
            </p:nvPr>
          </p:nvSpPr>
          <p:spPr bwMode="auto">
            <a:xfrm>
              <a:off x="10010776" y="3382963"/>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310"/>
            <p:cNvSpPr/>
            <p:nvPr>
              <p:custDataLst>
                <p:tags r:id="rId357"/>
              </p:custDataLst>
            </p:nvPr>
          </p:nvSpPr>
          <p:spPr bwMode="auto">
            <a:xfrm>
              <a:off x="10017126" y="3376613"/>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311"/>
            <p:cNvSpPr/>
            <p:nvPr>
              <p:custDataLst>
                <p:tags r:id="rId358"/>
              </p:custDataLst>
            </p:nvPr>
          </p:nvSpPr>
          <p:spPr bwMode="auto">
            <a:xfrm>
              <a:off x="10034589" y="3394075"/>
              <a:ext cx="15875" cy="19050"/>
            </a:xfrm>
            <a:custGeom>
              <a:avLst/>
              <a:gdLst>
                <a:gd name="T0" fmla="*/ 9 w 10"/>
                <a:gd name="T1" fmla="*/ 8 h 12"/>
                <a:gd name="T2" fmla="*/ 3 w 10"/>
                <a:gd name="T3" fmla="*/ 12 h 12"/>
                <a:gd name="T4" fmla="*/ 1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6" y="0"/>
                    <a:pt x="8" y="1"/>
                  </a:cubicBezTo>
                  <a:cubicBezTo>
                    <a:pt x="9" y="1"/>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312"/>
            <p:cNvSpPr/>
            <p:nvPr>
              <p:custDataLst>
                <p:tags r:id="rId359"/>
              </p:custDataLst>
            </p:nvPr>
          </p:nvSpPr>
          <p:spPr bwMode="auto">
            <a:xfrm>
              <a:off x="10040939" y="33861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313"/>
            <p:cNvSpPr/>
            <p:nvPr>
              <p:custDataLst>
                <p:tags r:id="rId360"/>
              </p:custDataLst>
            </p:nvPr>
          </p:nvSpPr>
          <p:spPr bwMode="auto">
            <a:xfrm>
              <a:off x="10058401" y="340360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314"/>
            <p:cNvSpPr/>
            <p:nvPr>
              <p:custDataLst>
                <p:tags r:id="rId361"/>
              </p:custDataLst>
            </p:nvPr>
          </p:nvSpPr>
          <p:spPr bwMode="auto">
            <a:xfrm>
              <a:off x="10064751" y="339725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315"/>
            <p:cNvSpPr/>
            <p:nvPr>
              <p:custDataLst>
                <p:tags r:id="rId362"/>
              </p:custDataLst>
            </p:nvPr>
          </p:nvSpPr>
          <p:spPr bwMode="auto">
            <a:xfrm>
              <a:off x="10013951" y="3373438"/>
              <a:ext cx="69850" cy="30163"/>
            </a:xfrm>
            <a:custGeom>
              <a:avLst/>
              <a:gdLst>
                <a:gd name="T0" fmla="*/ 0 w 44"/>
                <a:gd name="T1" fmla="*/ 0 h 19"/>
                <a:gd name="T2" fmla="*/ 44 w 44"/>
                <a:gd name="T3" fmla="*/ 19 h 19"/>
                <a:gd name="T4" fmla="*/ 44 w 44"/>
                <a:gd name="T5" fmla="*/ 19 h 19"/>
                <a:gd name="T6" fmla="*/ 1 w 44"/>
                <a:gd name="T7" fmla="*/ 0 h 19"/>
                <a:gd name="T8" fmla="*/ 0 w 44"/>
                <a:gd name="T9" fmla="*/ 0 h 19"/>
              </a:gdLst>
              <a:ahLst/>
              <a:cxnLst>
                <a:cxn ang="0">
                  <a:pos x="T0" y="T1"/>
                </a:cxn>
                <a:cxn ang="0">
                  <a:pos x="T2" y="T3"/>
                </a:cxn>
                <a:cxn ang="0">
                  <a:pos x="T4" y="T5"/>
                </a:cxn>
                <a:cxn ang="0">
                  <a:pos x="T6" y="T7"/>
                </a:cxn>
                <a:cxn ang="0">
                  <a:pos x="T8" y="T9"/>
                </a:cxn>
              </a:cxnLst>
              <a:rect l="0" t="0" r="r" b="b"/>
              <a:pathLst>
                <a:path w="44" h="19">
                  <a:moveTo>
                    <a:pt x="0" y="0"/>
                  </a:moveTo>
                  <a:cubicBezTo>
                    <a:pt x="15" y="7"/>
                    <a:pt x="29" y="13"/>
                    <a:pt x="44" y="19"/>
                  </a:cubicBezTo>
                  <a:cubicBezTo>
                    <a:pt x="44" y="19"/>
                    <a:pt x="44" y="19"/>
                    <a:pt x="44" y="19"/>
                  </a:cubicBezTo>
                  <a:cubicBezTo>
                    <a:pt x="30" y="12"/>
                    <a:pt x="15" y="6"/>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316"/>
            <p:cNvSpPr/>
            <p:nvPr>
              <p:custDataLst>
                <p:tags r:id="rId363"/>
              </p:custDataLst>
            </p:nvPr>
          </p:nvSpPr>
          <p:spPr bwMode="auto">
            <a:xfrm>
              <a:off x="10085389" y="3414713"/>
              <a:ext cx="15875" cy="19050"/>
            </a:xfrm>
            <a:custGeom>
              <a:avLst/>
              <a:gdLst>
                <a:gd name="T0" fmla="*/ 8 w 10"/>
                <a:gd name="T1" fmla="*/ 8 h 12"/>
                <a:gd name="T2" fmla="*/ 3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317"/>
            <p:cNvSpPr/>
            <p:nvPr>
              <p:custDataLst>
                <p:tags r:id="rId364"/>
              </p:custDataLst>
            </p:nvPr>
          </p:nvSpPr>
          <p:spPr bwMode="auto">
            <a:xfrm>
              <a:off x="10091739" y="3408363"/>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318"/>
            <p:cNvSpPr/>
            <p:nvPr>
              <p:custDataLst>
                <p:tags r:id="rId365"/>
              </p:custDataLst>
            </p:nvPr>
          </p:nvSpPr>
          <p:spPr bwMode="auto">
            <a:xfrm>
              <a:off x="10109201" y="3424238"/>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319"/>
            <p:cNvSpPr/>
            <p:nvPr>
              <p:custDataLst>
                <p:tags r:id="rId366"/>
              </p:custDataLst>
            </p:nvPr>
          </p:nvSpPr>
          <p:spPr bwMode="auto">
            <a:xfrm>
              <a:off x="10115551" y="3417888"/>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320"/>
            <p:cNvSpPr/>
            <p:nvPr>
              <p:custDataLst>
                <p:tags r:id="rId367"/>
              </p:custDataLst>
            </p:nvPr>
          </p:nvSpPr>
          <p:spPr bwMode="auto">
            <a:xfrm>
              <a:off x="10133014" y="3433763"/>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8" y="11"/>
                    <a:pt x="3" y="12"/>
                    <a:pt x="3" y="12"/>
                  </a:cubicBezTo>
                  <a:cubicBezTo>
                    <a:pt x="3" y="12"/>
                    <a:pt x="0" y="8"/>
                    <a:pt x="2"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321"/>
            <p:cNvSpPr/>
            <p:nvPr>
              <p:custDataLst>
                <p:tags r:id="rId368"/>
              </p:custDataLst>
            </p:nvPr>
          </p:nvSpPr>
          <p:spPr bwMode="auto">
            <a:xfrm>
              <a:off x="10139364" y="3427413"/>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322"/>
            <p:cNvSpPr/>
            <p:nvPr>
              <p:custDataLst>
                <p:tags r:id="rId369"/>
              </p:custDataLst>
            </p:nvPr>
          </p:nvSpPr>
          <p:spPr bwMode="auto">
            <a:xfrm>
              <a:off x="10088564" y="3405188"/>
              <a:ext cx="69850" cy="28575"/>
            </a:xfrm>
            <a:custGeom>
              <a:avLst/>
              <a:gdLst>
                <a:gd name="T0" fmla="*/ 0 w 44"/>
                <a:gd name="T1" fmla="*/ 0 h 18"/>
                <a:gd name="T2" fmla="*/ 44 w 44"/>
                <a:gd name="T3" fmla="*/ 18 h 18"/>
                <a:gd name="T4" fmla="*/ 44 w 44"/>
                <a:gd name="T5" fmla="*/ 17 h 18"/>
                <a:gd name="T6" fmla="*/ 0 w 44"/>
                <a:gd name="T7" fmla="*/ 0 h 18"/>
                <a:gd name="T8" fmla="*/ 0 w 44"/>
                <a:gd name="T9" fmla="*/ 0 h 18"/>
              </a:gdLst>
              <a:ahLst/>
              <a:cxnLst>
                <a:cxn ang="0">
                  <a:pos x="T0" y="T1"/>
                </a:cxn>
                <a:cxn ang="0">
                  <a:pos x="T2" y="T3"/>
                </a:cxn>
                <a:cxn ang="0">
                  <a:pos x="T4" y="T5"/>
                </a:cxn>
                <a:cxn ang="0">
                  <a:pos x="T6" y="T7"/>
                </a:cxn>
                <a:cxn ang="0">
                  <a:pos x="T8" y="T9"/>
                </a:cxn>
              </a:cxnLst>
              <a:rect l="0" t="0" r="r" b="b"/>
              <a:pathLst>
                <a:path w="44" h="18">
                  <a:moveTo>
                    <a:pt x="0" y="0"/>
                  </a:moveTo>
                  <a:cubicBezTo>
                    <a:pt x="14" y="6"/>
                    <a:pt x="29" y="12"/>
                    <a:pt x="44" y="18"/>
                  </a:cubicBezTo>
                  <a:cubicBezTo>
                    <a:pt x="44" y="17"/>
                    <a:pt x="44" y="17"/>
                    <a:pt x="44" y="17"/>
                  </a:cubicBezTo>
                  <a:cubicBezTo>
                    <a:pt x="29" y="12"/>
                    <a:pt x="15" y="6"/>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323"/>
            <p:cNvSpPr/>
            <p:nvPr>
              <p:custDataLst>
                <p:tags r:id="rId370"/>
              </p:custDataLst>
            </p:nvPr>
          </p:nvSpPr>
          <p:spPr bwMode="auto">
            <a:xfrm>
              <a:off x="10160001" y="3443288"/>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324"/>
            <p:cNvSpPr/>
            <p:nvPr>
              <p:custDataLst>
                <p:tags r:id="rId371"/>
              </p:custDataLst>
            </p:nvPr>
          </p:nvSpPr>
          <p:spPr bwMode="auto">
            <a:xfrm>
              <a:off x="10166351" y="3436938"/>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325"/>
            <p:cNvSpPr/>
            <p:nvPr>
              <p:custDataLst>
                <p:tags r:id="rId372"/>
              </p:custDataLst>
            </p:nvPr>
          </p:nvSpPr>
          <p:spPr bwMode="auto">
            <a:xfrm>
              <a:off x="10185401" y="3452813"/>
              <a:ext cx="14288" cy="19050"/>
            </a:xfrm>
            <a:custGeom>
              <a:avLst/>
              <a:gdLst>
                <a:gd name="T0" fmla="*/ 8 w 9"/>
                <a:gd name="T1" fmla="*/ 8 h 12"/>
                <a:gd name="T2" fmla="*/ 2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2" y="12"/>
                    <a:pt x="2" y="12"/>
                  </a:cubicBezTo>
                  <a:cubicBezTo>
                    <a:pt x="2" y="12"/>
                    <a:pt x="0" y="8"/>
                    <a:pt x="1" y="5"/>
                  </a:cubicBezTo>
                  <a:cubicBezTo>
                    <a:pt x="2" y="2"/>
                    <a:pt x="5" y="0"/>
                    <a:pt x="7" y="1"/>
                  </a:cubicBezTo>
                  <a:cubicBezTo>
                    <a:pt x="9" y="1"/>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326"/>
            <p:cNvSpPr/>
            <p:nvPr>
              <p:custDataLst>
                <p:tags r:id="rId373"/>
              </p:custDataLst>
            </p:nvPr>
          </p:nvSpPr>
          <p:spPr bwMode="auto">
            <a:xfrm>
              <a:off x="10190164" y="34464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327"/>
            <p:cNvSpPr/>
            <p:nvPr>
              <p:custDataLst>
                <p:tags r:id="rId374"/>
              </p:custDataLst>
            </p:nvPr>
          </p:nvSpPr>
          <p:spPr bwMode="auto">
            <a:xfrm>
              <a:off x="10209214" y="34607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328"/>
            <p:cNvSpPr/>
            <p:nvPr>
              <p:custDataLst>
                <p:tags r:id="rId375"/>
              </p:custDataLst>
            </p:nvPr>
          </p:nvSpPr>
          <p:spPr bwMode="auto">
            <a:xfrm>
              <a:off x="10215564" y="34544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329"/>
            <p:cNvSpPr/>
            <p:nvPr>
              <p:custDataLst>
                <p:tags r:id="rId376"/>
              </p:custDataLst>
            </p:nvPr>
          </p:nvSpPr>
          <p:spPr bwMode="auto">
            <a:xfrm>
              <a:off x="10163176" y="3433763"/>
              <a:ext cx="71438" cy="26988"/>
            </a:xfrm>
            <a:custGeom>
              <a:avLst/>
              <a:gdLst>
                <a:gd name="T0" fmla="*/ 0 w 45"/>
                <a:gd name="T1" fmla="*/ 1 h 17"/>
                <a:gd name="T2" fmla="*/ 44 w 45"/>
                <a:gd name="T3" fmla="*/ 17 h 17"/>
                <a:gd name="T4" fmla="*/ 45 w 45"/>
                <a:gd name="T5" fmla="*/ 16 h 17"/>
                <a:gd name="T6" fmla="*/ 0 w 45"/>
                <a:gd name="T7" fmla="*/ 0 h 17"/>
                <a:gd name="T8" fmla="*/ 0 w 45"/>
                <a:gd name="T9" fmla="*/ 1 h 17"/>
              </a:gdLst>
              <a:ahLst/>
              <a:cxnLst>
                <a:cxn ang="0">
                  <a:pos x="T0" y="T1"/>
                </a:cxn>
                <a:cxn ang="0">
                  <a:pos x="T2" y="T3"/>
                </a:cxn>
                <a:cxn ang="0">
                  <a:pos x="T4" y="T5"/>
                </a:cxn>
                <a:cxn ang="0">
                  <a:pos x="T6" y="T7"/>
                </a:cxn>
                <a:cxn ang="0">
                  <a:pos x="T8" y="T9"/>
                </a:cxn>
              </a:cxnLst>
              <a:rect l="0" t="0" r="r" b="b"/>
              <a:pathLst>
                <a:path w="45" h="17">
                  <a:moveTo>
                    <a:pt x="0" y="1"/>
                  </a:moveTo>
                  <a:cubicBezTo>
                    <a:pt x="14" y="6"/>
                    <a:pt x="29" y="11"/>
                    <a:pt x="44" y="17"/>
                  </a:cubicBezTo>
                  <a:cubicBezTo>
                    <a:pt x="45" y="16"/>
                    <a:pt x="45" y="16"/>
                    <a:pt x="45" y="16"/>
                  </a:cubicBezTo>
                  <a:cubicBezTo>
                    <a:pt x="30" y="11"/>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330"/>
            <p:cNvSpPr/>
            <p:nvPr>
              <p:custDataLst>
                <p:tags r:id="rId377"/>
              </p:custDataLst>
            </p:nvPr>
          </p:nvSpPr>
          <p:spPr bwMode="auto">
            <a:xfrm>
              <a:off x="10236201" y="347027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3" y="2"/>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331"/>
            <p:cNvSpPr/>
            <p:nvPr>
              <p:custDataLst>
                <p:tags r:id="rId378"/>
              </p:custDataLst>
            </p:nvPr>
          </p:nvSpPr>
          <p:spPr bwMode="auto">
            <a:xfrm>
              <a:off x="10242551" y="3463925"/>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332"/>
            <p:cNvSpPr/>
            <p:nvPr>
              <p:custDataLst>
                <p:tags r:id="rId379"/>
              </p:custDataLst>
            </p:nvPr>
          </p:nvSpPr>
          <p:spPr bwMode="auto">
            <a:xfrm>
              <a:off x="10261601" y="3478213"/>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333"/>
            <p:cNvSpPr/>
            <p:nvPr>
              <p:custDataLst>
                <p:tags r:id="rId380"/>
              </p:custDataLst>
            </p:nvPr>
          </p:nvSpPr>
          <p:spPr bwMode="auto">
            <a:xfrm>
              <a:off x="10266364" y="34718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334"/>
            <p:cNvSpPr/>
            <p:nvPr>
              <p:custDataLst>
                <p:tags r:id="rId381"/>
              </p:custDataLst>
            </p:nvPr>
          </p:nvSpPr>
          <p:spPr bwMode="auto">
            <a:xfrm>
              <a:off x="10287001" y="3486150"/>
              <a:ext cx="14288" cy="19050"/>
            </a:xfrm>
            <a:custGeom>
              <a:avLst/>
              <a:gdLst>
                <a:gd name="T0" fmla="*/ 8 w 9"/>
                <a:gd name="T1" fmla="*/ 7 h 12"/>
                <a:gd name="T2" fmla="*/ 2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335"/>
            <p:cNvSpPr/>
            <p:nvPr>
              <p:custDataLst>
                <p:tags r:id="rId382"/>
              </p:custDataLst>
            </p:nvPr>
          </p:nvSpPr>
          <p:spPr bwMode="auto">
            <a:xfrm>
              <a:off x="10291764" y="3478213"/>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336"/>
            <p:cNvSpPr/>
            <p:nvPr>
              <p:custDataLst>
                <p:tags r:id="rId383"/>
              </p:custDataLst>
            </p:nvPr>
          </p:nvSpPr>
          <p:spPr bwMode="auto">
            <a:xfrm>
              <a:off x="10237789" y="3460750"/>
              <a:ext cx="73025" cy="23813"/>
            </a:xfrm>
            <a:custGeom>
              <a:avLst/>
              <a:gdLst>
                <a:gd name="T0" fmla="*/ 0 w 46"/>
                <a:gd name="T1" fmla="*/ 1 h 15"/>
                <a:gd name="T2" fmla="*/ 45 w 46"/>
                <a:gd name="T3" fmla="*/ 15 h 15"/>
                <a:gd name="T4" fmla="*/ 46 w 46"/>
                <a:gd name="T5" fmla="*/ 14 h 15"/>
                <a:gd name="T6" fmla="*/ 0 w 46"/>
                <a:gd name="T7" fmla="*/ 0 h 15"/>
                <a:gd name="T8" fmla="*/ 0 w 46"/>
                <a:gd name="T9" fmla="*/ 1 h 15"/>
              </a:gdLst>
              <a:ahLst/>
              <a:cxnLst>
                <a:cxn ang="0">
                  <a:pos x="T0" y="T1"/>
                </a:cxn>
                <a:cxn ang="0">
                  <a:pos x="T2" y="T3"/>
                </a:cxn>
                <a:cxn ang="0">
                  <a:pos x="T4" y="T5"/>
                </a:cxn>
                <a:cxn ang="0">
                  <a:pos x="T6" y="T7"/>
                </a:cxn>
                <a:cxn ang="0">
                  <a:pos x="T8" y="T9"/>
                </a:cxn>
              </a:cxnLst>
              <a:rect l="0" t="0" r="r" b="b"/>
              <a:pathLst>
                <a:path w="46" h="15">
                  <a:moveTo>
                    <a:pt x="0" y="1"/>
                  </a:moveTo>
                  <a:cubicBezTo>
                    <a:pt x="15" y="5"/>
                    <a:pt x="30" y="10"/>
                    <a:pt x="45" y="15"/>
                  </a:cubicBezTo>
                  <a:cubicBezTo>
                    <a:pt x="46" y="14"/>
                    <a:pt x="46" y="14"/>
                    <a:pt x="46" y="14"/>
                  </a:cubicBezTo>
                  <a:cubicBezTo>
                    <a:pt x="31"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337"/>
            <p:cNvSpPr/>
            <p:nvPr>
              <p:custDataLst>
                <p:tags r:id="rId384"/>
              </p:custDataLst>
            </p:nvPr>
          </p:nvSpPr>
          <p:spPr bwMode="auto">
            <a:xfrm>
              <a:off x="10313989" y="3494088"/>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1"/>
                    <a:pt x="3" y="12"/>
                    <a:pt x="3" y="12"/>
                  </a:cubicBezTo>
                  <a:cubicBezTo>
                    <a:pt x="3" y="12"/>
                    <a:pt x="0" y="9"/>
                    <a:pt x="1" y="5"/>
                  </a:cubicBezTo>
                  <a:cubicBezTo>
                    <a:pt x="2" y="2"/>
                    <a:pt x="4" y="0"/>
                    <a:pt x="6" y="0"/>
                  </a:cubicBezTo>
                  <a:cubicBezTo>
                    <a:pt x="9"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338"/>
            <p:cNvSpPr/>
            <p:nvPr>
              <p:custDataLst>
                <p:tags r:id="rId385"/>
              </p:custDataLst>
            </p:nvPr>
          </p:nvSpPr>
          <p:spPr bwMode="auto">
            <a:xfrm>
              <a:off x="10318751" y="3486150"/>
              <a:ext cx="11113" cy="11113"/>
            </a:xfrm>
            <a:custGeom>
              <a:avLst/>
              <a:gdLst>
                <a:gd name="T0" fmla="*/ 6 w 7"/>
                <a:gd name="T1" fmla="*/ 7 h 7"/>
                <a:gd name="T2" fmla="*/ 0 w 7"/>
                <a:gd name="T3" fmla="*/ 6 h 7"/>
                <a:gd name="T4" fmla="*/ 2 w 7"/>
                <a:gd name="T5" fmla="*/ 0 h 7"/>
                <a:gd name="T6" fmla="*/ 7 w 7"/>
                <a:gd name="T7" fmla="*/ 2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339"/>
            <p:cNvSpPr/>
            <p:nvPr>
              <p:custDataLst>
                <p:tags r:id="rId386"/>
              </p:custDataLst>
            </p:nvPr>
          </p:nvSpPr>
          <p:spPr bwMode="auto">
            <a:xfrm>
              <a:off x="10339389" y="35004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340"/>
            <p:cNvSpPr/>
            <p:nvPr>
              <p:custDataLst>
                <p:tags r:id="rId387"/>
              </p:custDataLst>
            </p:nvPr>
          </p:nvSpPr>
          <p:spPr bwMode="auto">
            <a:xfrm>
              <a:off x="10344151" y="349408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341"/>
            <p:cNvSpPr/>
            <p:nvPr>
              <p:custDataLst>
                <p:tags r:id="rId388"/>
              </p:custDataLst>
            </p:nvPr>
          </p:nvSpPr>
          <p:spPr bwMode="auto">
            <a:xfrm>
              <a:off x="10364789" y="3506788"/>
              <a:ext cx="14288" cy="20638"/>
            </a:xfrm>
            <a:custGeom>
              <a:avLst/>
              <a:gdLst>
                <a:gd name="T0" fmla="*/ 8 w 9"/>
                <a:gd name="T1" fmla="*/ 8 h 13"/>
                <a:gd name="T2" fmla="*/ 3 w 9"/>
                <a:gd name="T3" fmla="*/ 13 h 13"/>
                <a:gd name="T4" fmla="*/ 0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0" y="6"/>
                  </a:cubicBezTo>
                  <a:cubicBezTo>
                    <a:pt x="1" y="3"/>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342"/>
            <p:cNvSpPr/>
            <p:nvPr>
              <p:custDataLst>
                <p:tags r:id="rId389"/>
              </p:custDataLst>
            </p:nvPr>
          </p:nvSpPr>
          <p:spPr bwMode="auto">
            <a:xfrm>
              <a:off x="10369551" y="35004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343"/>
            <p:cNvSpPr/>
            <p:nvPr>
              <p:custDataLst>
                <p:tags r:id="rId390"/>
              </p:custDataLst>
            </p:nvPr>
          </p:nvSpPr>
          <p:spPr bwMode="auto">
            <a:xfrm>
              <a:off x="10313989" y="3484563"/>
              <a:ext cx="73025" cy="20638"/>
            </a:xfrm>
            <a:custGeom>
              <a:avLst/>
              <a:gdLst>
                <a:gd name="T0" fmla="*/ 0 w 46"/>
                <a:gd name="T1" fmla="*/ 0 h 13"/>
                <a:gd name="T2" fmla="*/ 23 w 46"/>
                <a:gd name="T3" fmla="*/ 7 h 13"/>
                <a:gd name="T4" fmla="*/ 46 w 46"/>
                <a:gd name="T5" fmla="*/ 13 h 13"/>
                <a:gd name="T6" fmla="*/ 46 w 46"/>
                <a:gd name="T7" fmla="*/ 12 h 13"/>
                <a:gd name="T8" fmla="*/ 23 w 46"/>
                <a:gd name="T9" fmla="*/ 6 h 13"/>
                <a:gd name="T10" fmla="*/ 0 w 46"/>
                <a:gd name="T11" fmla="*/ 0 h 13"/>
                <a:gd name="T12" fmla="*/ 0 w 4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0"/>
                  </a:moveTo>
                  <a:cubicBezTo>
                    <a:pt x="23" y="7"/>
                    <a:pt x="23" y="7"/>
                    <a:pt x="23" y="7"/>
                  </a:cubicBezTo>
                  <a:cubicBezTo>
                    <a:pt x="31" y="9"/>
                    <a:pt x="38" y="11"/>
                    <a:pt x="46" y="13"/>
                  </a:cubicBezTo>
                  <a:cubicBezTo>
                    <a:pt x="46" y="12"/>
                    <a:pt x="46" y="12"/>
                    <a:pt x="46" y="12"/>
                  </a:cubicBezTo>
                  <a:cubicBezTo>
                    <a:pt x="39" y="10"/>
                    <a:pt x="31" y="8"/>
                    <a:pt x="23" y="6"/>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344"/>
            <p:cNvSpPr/>
            <p:nvPr>
              <p:custDataLst>
                <p:tags r:id="rId391"/>
              </p:custDataLst>
            </p:nvPr>
          </p:nvSpPr>
          <p:spPr bwMode="auto">
            <a:xfrm>
              <a:off x="10391776" y="3514725"/>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3" y="12"/>
                    <a:pt x="3" y="12"/>
                  </a:cubicBezTo>
                  <a:cubicBezTo>
                    <a:pt x="3" y="12"/>
                    <a:pt x="0" y="9"/>
                    <a:pt x="1" y="5"/>
                  </a:cubicBezTo>
                  <a:cubicBezTo>
                    <a:pt x="2" y="2"/>
                    <a:pt x="4" y="0"/>
                    <a:pt x="6" y="0"/>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345"/>
            <p:cNvSpPr/>
            <p:nvPr>
              <p:custDataLst>
                <p:tags r:id="rId392"/>
              </p:custDataLst>
            </p:nvPr>
          </p:nvSpPr>
          <p:spPr bwMode="auto">
            <a:xfrm>
              <a:off x="10396539" y="3506788"/>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346"/>
            <p:cNvSpPr/>
            <p:nvPr>
              <p:custDataLst>
                <p:tags r:id="rId393"/>
              </p:custDataLst>
            </p:nvPr>
          </p:nvSpPr>
          <p:spPr bwMode="auto">
            <a:xfrm>
              <a:off x="10417176" y="3519488"/>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1"/>
                    <a:pt x="3" y="13"/>
                    <a:pt x="3" y="13"/>
                  </a:cubicBezTo>
                  <a:cubicBezTo>
                    <a:pt x="3" y="13"/>
                    <a:pt x="0" y="9"/>
                    <a:pt x="1" y="6"/>
                  </a:cubicBezTo>
                  <a:cubicBezTo>
                    <a:pt x="2" y="3"/>
                    <a:pt x="4" y="0"/>
                    <a:pt x="6" y="1"/>
                  </a:cubicBezTo>
                  <a:cubicBezTo>
                    <a:pt x="8" y="1"/>
                    <a:pt x="9" y="4"/>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347"/>
            <p:cNvSpPr/>
            <p:nvPr>
              <p:custDataLst>
                <p:tags r:id="rId394"/>
              </p:custDataLst>
            </p:nvPr>
          </p:nvSpPr>
          <p:spPr bwMode="auto">
            <a:xfrm>
              <a:off x="10421939" y="351313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348"/>
            <p:cNvSpPr/>
            <p:nvPr>
              <p:custDataLst>
                <p:tags r:id="rId395"/>
              </p:custDataLst>
            </p:nvPr>
          </p:nvSpPr>
          <p:spPr bwMode="auto">
            <a:xfrm>
              <a:off x="10442576" y="35258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6"/>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49"/>
            <p:cNvSpPr/>
            <p:nvPr>
              <p:custDataLst>
                <p:tags r:id="rId396"/>
              </p:custDataLst>
            </p:nvPr>
          </p:nvSpPr>
          <p:spPr bwMode="auto">
            <a:xfrm>
              <a:off x="10447339" y="35179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50"/>
            <p:cNvSpPr/>
            <p:nvPr>
              <p:custDataLst>
                <p:tags r:id="rId397"/>
              </p:custDataLst>
            </p:nvPr>
          </p:nvSpPr>
          <p:spPr bwMode="auto">
            <a:xfrm>
              <a:off x="10391776" y="3505200"/>
              <a:ext cx="73025" cy="17463"/>
            </a:xfrm>
            <a:custGeom>
              <a:avLst/>
              <a:gdLst>
                <a:gd name="T0" fmla="*/ 0 w 46"/>
                <a:gd name="T1" fmla="*/ 0 h 11"/>
                <a:gd name="T2" fmla="*/ 46 w 46"/>
                <a:gd name="T3" fmla="*/ 11 h 11"/>
                <a:gd name="T4" fmla="*/ 46 w 46"/>
                <a:gd name="T5" fmla="*/ 10 h 11"/>
                <a:gd name="T6" fmla="*/ 0 w 46"/>
                <a:gd name="T7" fmla="*/ 0 h 11"/>
                <a:gd name="T8" fmla="*/ 0 w 46"/>
                <a:gd name="T9" fmla="*/ 0 h 11"/>
              </a:gdLst>
              <a:ahLst/>
              <a:cxnLst>
                <a:cxn ang="0">
                  <a:pos x="T0" y="T1"/>
                </a:cxn>
                <a:cxn ang="0">
                  <a:pos x="T2" y="T3"/>
                </a:cxn>
                <a:cxn ang="0">
                  <a:pos x="T4" y="T5"/>
                </a:cxn>
                <a:cxn ang="0">
                  <a:pos x="T6" y="T7"/>
                </a:cxn>
                <a:cxn ang="0">
                  <a:pos x="T8" y="T9"/>
                </a:cxn>
              </a:cxnLst>
              <a:rect l="0" t="0" r="r" b="b"/>
              <a:pathLst>
                <a:path w="46" h="11">
                  <a:moveTo>
                    <a:pt x="0" y="0"/>
                  </a:moveTo>
                  <a:cubicBezTo>
                    <a:pt x="15" y="4"/>
                    <a:pt x="31" y="8"/>
                    <a:pt x="46" y="11"/>
                  </a:cubicBezTo>
                  <a:cubicBezTo>
                    <a:pt x="46" y="10"/>
                    <a:pt x="46" y="10"/>
                    <a:pt x="46" y="10"/>
                  </a:cubicBezTo>
                  <a:cubicBezTo>
                    <a:pt x="31" y="7"/>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51"/>
            <p:cNvSpPr/>
            <p:nvPr>
              <p:custDataLst>
                <p:tags r:id="rId398"/>
              </p:custDataLst>
            </p:nvPr>
          </p:nvSpPr>
          <p:spPr bwMode="auto">
            <a:xfrm>
              <a:off x="10471151" y="3530600"/>
              <a:ext cx="14288" cy="20638"/>
            </a:xfrm>
            <a:custGeom>
              <a:avLst/>
              <a:gdLst>
                <a:gd name="T0" fmla="*/ 8 w 9"/>
                <a:gd name="T1" fmla="*/ 7 h 13"/>
                <a:gd name="T2" fmla="*/ 3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1" y="6"/>
                  </a:cubicBezTo>
                  <a:cubicBezTo>
                    <a:pt x="1" y="3"/>
                    <a:pt x="4" y="0"/>
                    <a:pt x="6" y="1"/>
                  </a:cubicBezTo>
                  <a:cubicBezTo>
                    <a:pt x="8"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52"/>
            <p:cNvSpPr/>
            <p:nvPr>
              <p:custDataLst>
                <p:tags r:id="rId399"/>
              </p:custDataLst>
            </p:nvPr>
          </p:nvSpPr>
          <p:spPr bwMode="auto">
            <a:xfrm>
              <a:off x="10475914" y="3524250"/>
              <a:ext cx="9525" cy="11113"/>
            </a:xfrm>
            <a:custGeom>
              <a:avLst/>
              <a:gdLst>
                <a:gd name="T0" fmla="*/ 5 w 6"/>
                <a:gd name="T1" fmla="*/ 7 h 7"/>
                <a:gd name="T2" fmla="*/ 0 w 6"/>
                <a:gd name="T3" fmla="*/ 5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5"/>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53"/>
            <p:cNvSpPr/>
            <p:nvPr>
              <p:custDataLst>
                <p:tags r:id="rId400"/>
              </p:custDataLst>
            </p:nvPr>
          </p:nvSpPr>
          <p:spPr bwMode="auto">
            <a:xfrm>
              <a:off x="10496551" y="3535363"/>
              <a:ext cx="14288" cy="20638"/>
            </a:xfrm>
            <a:custGeom>
              <a:avLst/>
              <a:gdLst>
                <a:gd name="T0" fmla="*/ 8 w 9"/>
                <a:gd name="T1" fmla="*/ 7 h 13"/>
                <a:gd name="T2" fmla="*/ 4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9"/>
                    <a:pt x="1" y="6"/>
                  </a:cubicBezTo>
                  <a:cubicBezTo>
                    <a:pt x="1" y="3"/>
                    <a:pt x="4" y="0"/>
                    <a:pt x="6" y="1"/>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5"/>
            <p:cNvSpPr/>
            <p:nvPr>
              <p:custDataLst>
                <p:tags r:id="rId401"/>
              </p:custDataLst>
            </p:nvPr>
          </p:nvSpPr>
          <p:spPr bwMode="auto">
            <a:xfrm>
              <a:off x="10501313" y="3529013"/>
              <a:ext cx="9525" cy="11113"/>
            </a:xfrm>
            <a:custGeom>
              <a:avLst/>
              <a:gdLst>
                <a:gd name="T0" fmla="*/ 5 w 6"/>
                <a:gd name="T1" fmla="*/ 7 h 7"/>
                <a:gd name="T2" fmla="*/ 0 w 6"/>
                <a:gd name="T3" fmla="*/ 6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56"/>
            <p:cNvSpPr/>
            <p:nvPr>
              <p:custDataLst>
                <p:tags r:id="rId402"/>
              </p:custDataLst>
            </p:nvPr>
          </p:nvSpPr>
          <p:spPr bwMode="auto">
            <a:xfrm>
              <a:off x="10521951" y="3540125"/>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57"/>
            <p:cNvSpPr/>
            <p:nvPr>
              <p:custDataLst>
                <p:tags r:id="rId403"/>
              </p:custDataLst>
            </p:nvPr>
          </p:nvSpPr>
          <p:spPr bwMode="auto">
            <a:xfrm>
              <a:off x="10526713" y="3532188"/>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58"/>
            <p:cNvSpPr/>
            <p:nvPr>
              <p:custDataLst>
                <p:tags r:id="rId404"/>
              </p:custDataLst>
            </p:nvPr>
          </p:nvSpPr>
          <p:spPr bwMode="auto">
            <a:xfrm>
              <a:off x="10469563" y="3521075"/>
              <a:ext cx="74613" cy="14288"/>
            </a:xfrm>
            <a:custGeom>
              <a:avLst/>
              <a:gdLst>
                <a:gd name="T0" fmla="*/ 0 w 47"/>
                <a:gd name="T1" fmla="*/ 1 h 9"/>
                <a:gd name="T2" fmla="*/ 23 w 47"/>
                <a:gd name="T3" fmla="*/ 6 h 9"/>
                <a:gd name="T4" fmla="*/ 47 w 47"/>
                <a:gd name="T5" fmla="*/ 9 h 9"/>
                <a:gd name="T6" fmla="*/ 47 w 47"/>
                <a:gd name="T7" fmla="*/ 9 h 9"/>
                <a:gd name="T8" fmla="*/ 23 w 47"/>
                <a:gd name="T9" fmla="*/ 5 h 9"/>
                <a:gd name="T10" fmla="*/ 0 w 47"/>
                <a:gd name="T11" fmla="*/ 0 h 9"/>
                <a:gd name="T12" fmla="*/ 0 w 4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1"/>
                  </a:moveTo>
                  <a:cubicBezTo>
                    <a:pt x="23" y="6"/>
                    <a:pt x="23" y="6"/>
                    <a:pt x="23" y="6"/>
                  </a:cubicBezTo>
                  <a:cubicBezTo>
                    <a:pt x="31" y="7"/>
                    <a:pt x="39" y="8"/>
                    <a:pt x="47" y="9"/>
                  </a:cubicBezTo>
                  <a:cubicBezTo>
                    <a:pt x="47" y="9"/>
                    <a:pt x="47" y="9"/>
                    <a:pt x="47" y="9"/>
                  </a:cubicBezTo>
                  <a:cubicBezTo>
                    <a:pt x="39" y="7"/>
                    <a:pt x="31" y="6"/>
                    <a:pt x="23" y="5"/>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59"/>
            <p:cNvSpPr/>
            <p:nvPr>
              <p:custDataLst>
                <p:tags r:id="rId405"/>
              </p:custDataLst>
            </p:nvPr>
          </p:nvSpPr>
          <p:spPr bwMode="auto">
            <a:xfrm>
              <a:off x="10550526" y="3543300"/>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360"/>
            <p:cNvSpPr/>
            <p:nvPr>
              <p:custDataLst>
                <p:tags r:id="rId406"/>
              </p:custDataLst>
            </p:nvPr>
          </p:nvSpPr>
          <p:spPr bwMode="auto">
            <a:xfrm>
              <a:off x="10555288" y="35369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361"/>
            <p:cNvSpPr/>
            <p:nvPr>
              <p:custDataLst>
                <p:tags r:id="rId407"/>
              </p:custDataLst>
            </p:nvPr>
          </p:nvSpPr>
          <p:spPr bwMode="auto">
            <a:xfrm>
              <a:off x="10577513" y="3548063"/>
              <a:ext cx="12700" cy="19050"/>
            </a:xfrm>
            <a:custGeom>
              <a:avLst/>
              <a:gdLst>
                <a:gd name="T0" fmla="*/ 8 w 8"/>
                <a:gd name="T1" fmla="*/ 7 h 12"/>
                <a:gd name="T2" fmla="*/ 3 w 8"/>
                <a:gd name="T3" fmla="*/ 12 h 12"/>
                <a:gd name="T4" fmla="*/ 1 w 8"/>
                <a:gd name="T5" fmla="*/ 10 h 12"/>
                <a:gd name="T6" fmla="*/ 0 w 8"/>
                <a:gd name="T7" fmla="*/ 6 h 12"/>
                <a:gd name="T8" fmla="*/ 5 w 8"/>
                <a:gd name="T9" fmla="*/ 0 h 12"/>
                <a:gd name="T10" fmla="*/ 8 w 8"/>
                <a:gd name="T11" fmla="*/ 7 h 12"/>
              </a:gdLst>
              <a:ahLst/>
              <a:cxnLst>
                <a:cxn ang="0">
                  <a:pos x="T0" y="T1"/>
                </a:cxn>
                <a:cxn ang="0">
                  <a:pos x="T2" y="T3"/>
                </a:cxn>
                <a:cxn ang="0">
                  <a:pos x="T4" y="T5"/>
                </a:cxn>
                <a:cxn ang="0">
                  <a:pos x="T6" y="T7"/>
                </a:cxn>
                <a:cxn ang="0">
                  <a:pos x="T8" y="T9"/>
                </a:cxn>
                <a:cxn ang="0">
                  <a:pos x="T10" y="T11"/>
                </a:cxn>
              </a:cxnLst>
              <a:rect l="0" t="0" r="r" b="b"/>
              <a:pathLst>
                <a:path w="8" h="12">
                  <a:moveTo>
                    <a:pt x="8" y="7"/>
                  </a:moveTo>
                  <a:cubicBezTo>
                    <a:pt x="7" y="10"/>
                    <a:pt x="3" y="12"/>
                    <a:pt x="3" y="12"/>
                  </a:cubicBezTo>
                  <a:cubicBezTo>
                    <a:pt x="3" y="12"/>
                    <a:pt x="2" y="12"/>
                    <a:pt x="1" y="10"/>
                  </a:cubicBezTo>
                  <a:cubicBezTo>
                    <a:pt x="1" y="9"/>
                    <a:pt x="0" y="7"/>
                    <a:pt x="0" y="6"/>
                  </a:cubicBezTo>
                  <a:cubicBezTo>
                    <a:pt x="0" y="2"/>
                    <a:pt x="2" y="0"/>
                    <a:pt x="5" y="0"/>
                  </a:cubicBezTo>
                  <a:cubicBezTo>
                    <a:pt x="7"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362"/>
            <p:cNvSpPr/>
            <p:nvPr>
              <p:custDataLst>
                <p:tags r:id="rId408"/>
              </p:custDataLst>
            </p:nvPr>
          </p:nvSpPr>
          <p:spPr bwMode="auto">
            <a:xfrm>
              <a:off x="10580688" y="3540125"/>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cubicBezTo>
                    <a:pt x="3" y="6"/>
                    <a:pt x="1" y="6"/>
                    <a:pt x="0" y="6"/>
                  </a:cubicBezTo>
                  <a:cubicBezTo>
                    <a:pt x="0" y="0"/>
                    <a:pt x="0" y="0"/>
                    <a:pt x="0" y="0"/>
                  </a:cubicBezTo>
                  <a:cubicBezTo>
                    <a:pt x="2" y="1"/>
                    <a:pt x="4" y="1"/>
                    <a:pt x="6" y="1"/>
                  </a:cubicBez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363"/>
            <p:cNvSpPr/>
            <p:nvPr>
              <p:custDataLst>
                <p:tags r:id="rId409"/>
              </p:custDataLst>
            </p:nvPr>
          </p:nvSpPr>
          <p:spPr bwMode="auto">
            <a:xfrm>
              <a:off x="10602913" y="3549650"/>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364"/>
            <p:cNvSpPr/>
            <p:nvPr>
              <p:custDataLst>
                <p:tags r:id="rId410"/>
              </p:custDataLst>
            </p:nvPr>
          </p:nvSpPr>
          <p:spPr bwMode="auto">
            <a:xfrm>
              <a:off x="10606088" y="3543300"/>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6"/>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365"/>
            <p:cNvSpPr/>
            <p:nvPr>
              <p:custDataLst>
                <p:tags r:id="rId411"/>
              </p:custDataLst>
            </p:nvPr>
          </p:nvSpPr>
          <p:spPr bwMode="auto">
            <a:xfrm>
              <a:off x="10548938" y="3535363"/>
              <a:ext cx="74613" cy="9525"/>
            </a:xfrm>
            <a:custGeom>
              <a:avLst/>
              <a:gdLst>
                <a:gd name="T0" fmla="*/ 0 w 47"/>
                <a:gd name="T1" fmla="*/ 1 h 6"/>
                <a:gd name="T2" fmla="*/ 23 w 47"/>
                <a:gd name="T3" fmla="*/ 4 h 6"/>
                <a:gd name="T4" fmla="*/ 23 w 47"/>
                <a:gd name="T5" fmla="*/ 4 h 6"/>
                <a:gd name="T6" fmla="*/ 47 w 47"/>
                <a:gd name="T7" fmla="*/ 6 h 6"/>
                <a:gd name="T8" fmla="*/ 47 w 47"/>
                <a:gd name="T9" fmla="*/ 5 h 6"/>
                <a:gd name="T10" fmla="*/ 23 w 47"/>
                <a:gd name="T11" fmla="*/ 3 h 6"/>
                <a:gd name="T12" fmla="*/ 23 w 47"/>
                <a:gd name="T13" fmla="*/ 4 h 6"/>
                <a:gd name="T14" fmla="*/ 23 w 47"/>
                <a:gd name="T15" fmla="*/ 3 h 6"/>
                <a:gd name="T16" fmla="*/ 0 w 47"/>
                <a:gd name="T17" fmla="*/ 0 h 6"/>
                <a:gd name="T18" fmla="*/ 0 w 4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
                  <a:moveTo>
                    <a:pt x="0" y="1"/>
                  </a:moveTo>
                  <a:cubicBezTo>
                    <a:pt x="7" y="2"/>
                    <a:pt x="15" y="3"/>
                    <a:pt x="23" y="4"/>
                  </a:cubicBezTo>
                  <a:cubicBezTo>
                    <a:pt x="23" y="4"/>
                    <a:pt x="23" y="4"/>
                    <a:pt x="23" y="4"/>
                  </a:cubicBezTo>
                  <a:cubicBezTo>
                    <a:pt x="47" y="6"/>
                    <a:pt x="47" y="6"/>
                    <a:pt x="47" y="6"/>
                  </a:cubicBezTo>
                  <a:cubicBezTo>
                    <a:pt x="47" y="5"/>
                    <a:pt x="47" y="5"/>
                    <a:pt x="47" y="5"/>
                  </a:cubicBezTo>
                  <a:cubicBezTo>
                    <a:pt x="23" y="3"/>
                    <a:pt x="23" y="3"/>
                    <a:pt x="23" y="3"/>
                  </a:cubicBezTo>
                  <a:cubicBezTo>
                    <a:pt x="23" y="4"/>
                    <a:pt x="23" y="4"/>
                    <a:pt x="23" y="4"/>
                  </a:cubicBezTo>
                  <a:cubicBezTo>
                    <a:pt x="23" y="3"/>
                    <a:pt x="23" y="3"/>
                    <a:pt x="23" y="3"/>
                  </a:cubicBezTo>
                  <a:cubicBezTo>
                    <a:pt x="15"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366"/>
            <p:cNvSpPr/>
            <p:nvPr>
              <p:custDataLst>
                <p:tags r:id="rId412"/>
              </p:custDataLst>
            </p:nvPr>
          </p:nvSpPr>
          <p:spPr bwMode="auto">
            <a:xfrm>
              <a:off x="10631488" y="3552825"/>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9"/>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367"/>
            <p:cNvSpPr/>
            <p:nvPr>
              <p:custDataLst>
                <p:tags r:id="rId413"/>
              </p:custDataLst>
            </p:nvPr>
          </p:nvSpPr>
          <p:spPr bwMode="auto">
            <a:xfrm>
              <a:off x="10634663" y="3546475"/>
              <a:ext cx="9525" cy="9525"/>
            </a:xfrm>
            <a:custGeom>
              <a:avLst/>
              <a:gdLst>
                <a:gd name="T0" fmla="*/ 6 w 6"/>
                <a:gd name="T1" fmla="*/ 6 h 6"/>
                <a:gd name="T2" fmla="*/ 0 w 6"/>
                <a:gd name="T3" fmla="*/ 5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0"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368"/>
            <p:cNvSpPr/>
            <p:nvPr>
              <p:custDataLst>
                <p:tags r:id="rId414"/>
              </p:custDataLst>
            </p:nvPr>
          </p:nvSpPr>
          <p:spPr bwMode="auto">
            <a:xfrm>
              <a:off x="10656888" y="35544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Rectangle 1369"/>
            <p:cNvSpPr>
              <a:spLocks noChangeArrowheads="1"/>
            </p:cNvSpPr>
            <p:nvPr>
              <p:custDataLst>
                <p:tags r:id="rId415"/>
              </p:custDataLst>
            </p:nvPr>
          </p:nvSpPr>
          <p:spPr bwMode="auto">
            <a:xfrm>
              <a:off x="10660063" y="3548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Freeform 1370"/>
            <p:cNvSpPr/>
            <p:nvPr>
              <p:custDataLst>
                <p:tags r:id="rId416"/>
              </p:custDataLst>
            </p:nvPr>
          </p:nvSpPr>
          <p:spPr bwMode="auto">
            <a:xfrm>
              <a:off x="10683876" y="3556000"/>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1371"/>
            <p:cNvSpPr/>
            <p:nvPr>
              <p:custDataLst>
                <p:tags r:id="rId417"/>
              </p:custDataLst>
            </p:nvPr>
          </p:nvSpPr>
          <p:spPr bwMode="auto">
            <a:xfrm>
              <a:off x="10685463" y="3548063"/>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1372"/>
            <p:cNvSpPr/>
            <p:nvPr>
              <p:custDataLst>
                <p:tags r:id="rId418"/>
              </p:custDataLst>
            </p:nvPr>
          </p:nvSpPr>
          <p:spPr bwMode="auto">
            <a:xfrm>
              <a:off x="10626726" y="3544888"/>
              <a:ext cx="76200" cy="4763"/>
            </a:xfrm>
            <a:custGeom>
              <a:avLst/>
              <a:gdLst>
                <a:gd name="T0" fmla="*/ 0 w 48"/>
                <a:gd name="T1" fmla="*/ 0 h 3"/>
                <a:gd name="T2" fmla="*/ 12 w 48"/>
                <a:gd name="T3" fmla="*/ 2 h 3"/>
                <a:gd name="T4" fmla="*/ 24 w 48"/>
                <a:gd name="T5" fmla="*/ 2 h 3"/>
                <a:gd name="T6" fmla="*/ 48 w 48"/>
                <a:gd name="T7" fmla="*/ 3 h 3"/>
                <a:gd name="T8" fmla="*/ 48 w 48"/>
                <a:gd name="T9" fmla="*/ 2 h 3"/>
                <a:gd name="T10" fmla="*/ 24 w 48"/>
                <a:gd name="T11" fmla="*/ 2 h 3"/>
                <a:gd name="T12" fmla="*/ 12 w 48"/>
                <a:gd name="T13" fmla="*/ 1 h 3"/>
                <a:gd name="T14" fmla="*/ 1 w 48"/>
                <a:gd name="T15" fmla="*/ 0 h 3"/>
                <a:gd name="T16" fmla="*/ 0 w 4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
                  <a:moveTo>
                    <a:pt x="0" y="0"/>
                  </a:moveTo>
                  <a:cubicBezTo>
                    <a:pt x="12" y="2"/>
                    <a:pt x="12" y="2"/>
                    <a:pt x="12" y="2"/>
                  </a:cubicBezTo>
                  <a:cubicBezTo>
                    <a:pt x="16" y="2"/>
                    <a:pt x="20" y="2"/>
                    <a:pt x="24" y="2"/>
                  </a:cubicBezTo>
                  <a:cubicBezTo>
                    <a:pt x="48" y="3"/>
                    <a:pt x="48" y="3"/>
                    <a:pt x="48" y="3"/>
                  </a:cubicBezTo>
                  <a:cubicBezTo>
                    <a:pt x="48" y="2"/>
                    <a:pt x="48" y="2"/>
                    <a:pt x="48" y="2"/>
                  </a:cubicBezTo>
                  <a:cubicBezTo>
                    <a:pt x="24" y="2"/>
                    <a:pt x="24" y="2"/>
                    <a:pt x="24" y="2"/>
                  </a:cubicBezTo>
                  <a:cubicBezTo>
                    <a:pt x="20" y="2"/>
                    <a:pt x="16" y="1"/>
                    <a:pt x="12" y="1"/>
                  </a:cubicBezTo>
                  <a:cubicBezTo>
                    <a:pt x="1" y="0"/>
                    <a:pt x="1" y="0"/>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1373"/>
            <p:cNvSpPr/>
            <p:nvPr>
              <p:custDataLst>
                <p:tags r:id="rId419"/>
              </p:custDataLst>
            </p:nvPr>
          </p:nvSpPr>
          <p:spPr bwMode="auto">
            <a:xfrm>
              <a:off x="10712451" y="3556000"/>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1"/>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Rectangle 1374"/>
            <p:cNvSpPr>
              <a:spLocks noChangeArrowheads="1"/>
            </p:cNvSpPr>
            <p:nvPr>
              <p:custDataLst>
                <p:tags r:id="rId420"/>
              </p:custDataLst>
            </p:nvPr>
          </p:nvSpPr>
          <p:spPr bwMode="auto">
            <a:xfrm>
              <a:off x="107140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Freeform 1375"/>
            <p:cNvSpPr/>
            <p:nvPr>
              <p:custDataLst>
                <p:tags r:id="rId421"/>
              </p:custDataLst>
            </p:nvPr>
          </p:nvSpPr>
          <p:spPr bwMode="auto">
            <a:xfrm>
              <a:off x="10737851" y="3556000"/>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1" y="10"/>
                    <a:pt x="0" y="7"/>
                  </a:cubicBezTo>
                  <a:cubicBezTo>
                    <a:pt x="0" y="3"/>
                    <a:pt x="2" y="1"/>
                    <a:pt x="4" y="1"/>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Rectangle 1376"/>
            <p:cNvSpPr>
              <a:spLocks noChangeArrowheads="1"/>
            </p:cNvSpPr>
            <p:nvPr>
              <p:custDataLst>
                <p:tags r:id="rId422"/>
              </p:custDataLst>
            </p:nvPr>
          </p:nvSpPr>
          <p:spPr bwMode="auto">
            <a:xfrm>
              <a:off x="107394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Freeform 1377"/>
            <p:cNvSpPr/>
            <p:nvPr>
              <p:custDataLst>
                <p:tags r:id="rId423"/>
              </p:custDataLst>
            </p:nvPr>
          </p:nvSpPr>
          <p:spPr bwMode="auto">
            <a:xfrm>
              <a:off x="10764838" y="3556000"/>
              <a:ext cx="12700" cy="20638"/>
            </a:xfrm>
            <a:custGeom>
              <a:avLst/>
              <a:gdLst>
                <a:gd name="T0" fmla="*/ 8 w 8"/>
                <a:gd name="T1" fmla="*/ 6 h 13"/>
                <a:gd name="T2" fmla="*/ 4 w 8"/>
                <a:gd name="T3" fmla="*/ 13 h 13"/>
                <a:gd name="T4" fmla="*/ 2 w 8"/>
                <a:gd name="T5" fmla="*/ 11 h 13"/>
                <a:gd name="T6" fmla="*/ 0 w 8"/>
                <a:gd name="T7" fmla="*/ 6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9"/>
                    <a:pt x="4" y="13"/>
                    <a:pt x="4" y="13"/>
                  </a:cubicBezTo>
                  <a:cubicBezTo>
                    <a:pt x="4" y="13"/>
                    <a:pt x="3" y="12"/>
                    <a:pt x="2" y="11"/>
                  </a:cubicBezTo>
                  <a:cubicBezTo>
                    <a:pt x="1" y="10"/>
                    <a:pt x="0" y="8"/>
                    <a:pt x="0" y="6"/>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378"/>
            <p:cNvSpPr/>
            <p:nvPr>
              <p:custDataLst>
                <p:tags r:id="rId424"/>
              </p:custDataLst>
            </p:nvPr>
          </p:nvSpPr>
          <p:spPr bwMode="auto">
            <a:xfrm>
              <a:off x="10764838" y="3549650"/>
              <a:ext cx="9525" cy="9525"/>
            </a:xfrm>
            <a:custGeom>
              <a:avLst/>
              <a:gdLst>
                <a:gd name="T0" fmla="*/ 6 w 6"/>
                <a:gd name="T1" fmla="*/ 5 h 6"/>
                <a:gd name="T2" fmla="*/ 1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cubicBezTo>
                    <a:pt x="4" y="5"/>
                    <a:pt x="2" y="6"/>
                    <a:pt x="1" y="6"/>
                  </a:cubicBezTo>
                  <a:cubicBezTo>
                    <a:pt x="0" y="0"/>
                    <a:pt x="0" y="0"/>
                    <a:pt x="0" y="0"/>
                  </a:cubicBezTo>
                  <a:cubicBezTo>
                    <a:pt x="2" y="0"/>
                    <a:pt x="4" y="0"/>
                    <a:pt x="6" y="0"/>
                  </a:cubicBez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379"/>
            <p:cNvSpPr/>
            <p:nvPr>
              <p:custDataLst>
                <p:tags r:id="rId425"/>
              </p:custDataLst>
            </p:nvPr>
          </p:nvSpPr>
          <p:spPr bwMode="auto">
            <a:xfrm>
              <a:off x="10707688" y="3548063"/>
              <a:ext cx="74613" cy="3175"/>
            </a:xfrm>
            <a:custGeom>
              <a:avLst/>
              <a:gdLst>
                <a:gd name="T0" fmla="*/ 0 w 47"/>
                <a:gd name="T1" fmla="*/ 1 h 2"/>
                <a:gd name="T2" fmla="*/ 17 w 47"/>
                <a:gd name="T3" fmla="*/ 2 h 2"/>
                <a:gd name="T4" fmla="*/ 23 w 47"/>
                <a:gd name="T5" fmla="*/ 2 h 2"/>
                <a:gd name="T6" fmla="*/ 47 w 47"/>
                <a:gd name="T7" fmla="*/ 1 h 2"/>
                <a:gd name="T8" fmla="*/ 47 w 47"/>
                <a:gd name="T9" fmla="*/ 0 h 2"/>
                <a:gd name="T10" fmla="*/ 23 w 47"/>
                <a:gd name="T11" fmla="*/ 1 h 2"/>
                <a:gd name="T12" fmla="*/ 17 w 47"/>
                <a:gd name="T13" fmla="*/ 1 h 2"/>
                <a:gd name="T14" fmla="*/ 0 w 47"/>
                <a:gd name="T15" fmla="*/ 0 h 2"/>
                <a:gd name="T16" fmla="*/ 0 w 47"/>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
                  <a:moveTo>
                    <a:pt x="0" y="1"/>
                  </a:moveTo>
                  <a:cubicBezTo>
                    <a:pt x="5" y="1"/>
                    <a:pt x="11" y="2"/>
                    <a:pt x="17" y="2"/>
                  </a:cubicBezTo>
                  <a:cubicBezTo>
                    <a:pt x="19" y="2"/>
                    <a:pt x="21" y="2"/>
                    <a:pt x="23" y="2"/>
                  </a:cubicBezTo>
                  <a:cubicBezTo>
                    <a:pt x="31" y="1"/>
                    <a:pt x="39" y="1"/>
                    <a:pt x="47" y="1"/>
                  </a:cubicBezTo>
                  <a:cubicBezTo>
                    <a:pt x="47" y="0"/>
                    <a:pt x="47" y="0"/>
                    <a:pt x="47" y="0"/>
                  </a:cubicBezTo>
                  <a:cubicBezTo>
                    <a:pt x="39" y="1"/>
                    <a:pt x="31" y="1"/>
                    <a:pt x="23" y="1"/>
                  </a:cubicBezTo>
                  <a:cubicBezTo>
                    <a:pt x="21" y="1"/>
                    <a:pt x="19" y="1"/>
                    <a:pt x="17" y="1"/>
                  </a:cubicBezTo>
                  <a:cubicBezTo>
                    <a:pt x="11" y="1"/>
                    <a:pt x="5"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380"/>
            <p:cNvSpPr/>
            <p:nvPr>
              <p:custDataLst>
                <p:tags r:id="rId426"/>
              </p:custDataLst>
            </p:nvPr>
          </p:nvSpPr>
          <p:spPr bwMode="auto">
            <a:xfrm>
              <a:off x="10793413" y="3554413"/>
              <a:ext cx="12700" cy="19050"/>
            </a:xfrm>
            <a:custGeom>
              <a:avLst/>
              <a:gdLst>
                <a:gd name="T0" fmla="*/ 8 w 8"/>
                <a:gd name="T1" fmla="*/ 6 h 12"/>
                <a:gd name="T2" fmla="*/ 4 w 8"/>
                <a:gd name="T3" fmla="*/ 12 h 12"/>
                <a:gd name="T4" fmla="*/ 0 w 8"/>
                <a:gd name="T5" fmla="*/ 6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10"/>
                    <a:pt x="0" y="6"/>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381"/>
            <p:cNvSpPr/>
            <p:nvPr>
              <p:custDataLst>
                <p:tags r:id="rId427"/>
              </p:custDataLst>
            </p:nvPr>
          </p:nvSpPr>
          <p:spPr bwMode="auto">
            <a:xfrm>
              <a:off x="10793413" y="3546475"/>
              <a:ext cx="9525" cy="9525"/>
            </a:xfrm>
            <a:custGeom>
              <a:avLst/>
              <a:gdLst>
                <a:gd name="T0" fmla="*/ 6 w 6"/>
                <a:gd name="T1" fmla="*/ 6 h 6"/>
                <a:gd name="T2" fmla="*/ 1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1"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382"/>
            <p:cNvSpPr/>
            <p:nvPr>
              <p:custDataLst>
                <p:tags r:id="rId428"/>
              </p:custDataLst>
            </p:nvPr>
          </p:nvSpPr>
          <p:spPr bwMode="auto">
            <a:xfrm>
              <a:off x="10818813" y="3551238"/>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10"/>
                    <a:pt x="0"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383"/>
            <p:cNvSpPr/>
            <p:nvPr>
              <p:custDataLst>
                <p:tags r:id="rId429"/>
              </p:custDataLst>
            </p:nvPr>
          </p:nvSpPr>
          <p:spPr bwMode="auto">
            <a:xfrm>
              <a:off x="10818813" y="35433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384"/>
            <p:cNvSpPr/>
            <p:nvPr>
              <p:custDataLst>
                <p:tags r:id="rId430"/>
              </p:custDataLst>
            </p:nvPr>
          </p:nvSpPr>
          <p:spPr bwMode="auto">
            <a:xfrm>
              <a:off x="10844213" y="3548063"/>
              <a:ext cx="14288" cy="19050"/>
            </a:xfrm>
            <a:custGeom>
              <a:avLst/>
              <a:gdLst>
                <a:gd name="T0" fmla="*/ 8 w 9"/>
                <a:gd name="T1" fmla="*/ 5 h 12"/>
                <a:gd name="T2" fmla="*/ 5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5" y="12"/>
                    <a:pt x="5" y="12"/>
                  </a:cubicBezTo>
                  <a:cubicBezTo>
                    <a:pt x="5" y="12"/>
                    <a:pt x="1" y="10"/>
                    <a:pt x="1" y="7"/>
                  </a:cubicBezTo>
                  <a:cubicBezTo>
                    <a:pt x="0" y="3"/>
                    <a:pt x="1" y="0"/>
                    <a:pt x="3" y="0"/>
                  </a:cubicBezTo>
                  <a:cubicBezTo>
                    <a:pt x="5" y="0"/>
                    <a:pt x="8"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385"/>
            <p:cNvSpPr/>
            <p:nvPr>
              <p:custDataLst>
                <p:tags r:id="rId431"/>
              </p:custDataLst>
            </p:nvPr>
          </p:nvSpPr>
          <p:spPr bwMode="auto">
            <a:xfrm>
              <a:off x="10844213" y="3540125"/>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386"/>
            <p:cNvSpPr/>
            <p:nvPr>
              <p:custDataLst>
                <p:tags r:id="rId432"/>
              </p:custDataLst>
            </p:nvPr>
          </p:nvSpPr>
          <p:spPr bwMode="auto">
            <a:xfrm>
              <a:off x="10785476" y="3538538"/>
              <a:ext cx="74613" cy="9525"/>
            </a:xfrm>
            <a:custGeom>
              <a:avLst/>
              <a:gdLst>
                <a:gd name="T0" fmla="*/ 1 w 47"/>
                <a:gd name="T1" fmla="*/ 6 h 6"/>
                <a:gd name="T2" fmla="*/ 12 w 47"/>
                <a:gd name="T3" fmla="*/ 6 h 6"/>
                <a:gd name="T4" fmla="*/ 24 w 47"/>
                <a:gd name="T5" fmla="*/ 4 h 6"/>
                <a:gd name="T6" fmla="*/ 47 w 47"/>
                <a:gd name="T7" fmla="*/ 1 h 6"/>
                <a:gd name="T8" fmla="*/ 47 w 47"/>
                <a:gd name="T9" fmla="*/ 0 h 6"/>
                <a:gd name="T10" fmla="*/ 24 w 47"/>
                <a:gd name="T11" fmla="*/ 3 h 6"/>
                <a:gd name="T12" fmla="*/ 12 w 47"/>
                <a:gd name="T13" fmla="*/ 5 h 6"/>
                <a:gd name="T14" fmla="*/ 0 w 47"/>
                <a:gd name="T15" fmla="*/ 6 h 6"/>
                <a:gd name="T16" fmla="*/ 1 w 4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
                  <a:moveTo>
                    <a:pt x="1" y="6"/>
                  </a:moveTo>
                  <a:cubicBezTo>
                    <a:pt x="4" y="6"/>
                    <a:pt x="8" y="6"/>
                    <a:pt x="12" y="6"/>
                  </a:cubicBezTo>
                  <a:cubicBezTo>
                    <a:pt x="24" y="4"/>
                    <a:pt x="24" y="4"/>
                    <a:pt x="24" y="4"/>
                  </a:cubicBezTo>
                  <a:cubicBezTo>
                    <a:pt x="32" y="3"/>
                    <a:pt x="39" y="2"/>
                    <a:pt x="47" y="1"/>
                  </a:cubicBezTo>
                  <a:cubicBezTo>
                    <a:pt x="47" y="0"/>
                    <a:pt x="47" y="0"/>
                    <a:pt x="47" y="0"/>
                  </a:cubicBezTo>
                  <a:cubicBezTo>
                    <a:pt x="39" y="1"/>
                    <a:pt x="32" y="3"/>
                    <a:pt x="24" y="3"/>
                  </a:cubicBezTo>
                  <a:cubicBezTo>
                    <a:pt x="12" y="5"/>
                    <a:pt x="12" y="5"/>
                    <a:pt x="12" y="5"/>
                  </a:cubicBezTo>
                  <a:cubicBezTo>
                    <a:pt x="8" y="5"/>
                    <a:pt x="4" y="5"/>
                    <a:pt x="0" y="6"/>
                  </a:cubicBezTo>
                  <a:cubicBezTo>
                    <a:pt x="1" y="6"/>
                    <a:pt x="1" y="6"/>
                    <a:pt x="1" y="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387"/>
            <p:cNvSpPr/>
            <p:nvPr>
              <p:custDataLst>
                <p:tags r:id="rId433"/>
              </p:custDataLst>
            </p:nvPr>
          </p:nvSpPr>
          <p:spPr bwMode="auto">
            <a:xfrm>
              <a:off x="10872788" y="35417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8"/>
                  </a:cubicBezTo>
                  <a:cubicBezTo>
                    <a:pt x="0" y="4"/>
                    <a:pt x="1" y="1"/>
                    <a:pt x="3" y="1"/>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388"/>
            <p:cNvSpPr/>
            <p:nvPr>
              <p:custDataLst>
                <p:tags r:id="rId434"/>
              </p:custDataLst>
            </p:nvPr>
          </p:nvSpPr>
          <p:spPr bwMode="auto">
            <a:xfrm>
              <a:off x="10871201" y="3535363"/>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389"/>
            <p:cNvSpPr/>
            <p:nvPr>
              <p:custDataLst>
                <p:tags r:id="rId435"/>
              </p:custDataLst>
            </p:nvPr>
          </p:nvSpPr>
          <p:spPr bwMode="auto">
            <a:xfrm>
              <a:off x="10898188" y="3536950"/>
              <a:ext cx="14288" cy="19050"/>
            </a:xfrm>
            <a:custGeom>
              <a:avLst/>
              <a:gdLst>
                <a:gd name="T0" fmla="*/ 8 w 9"/>
                <a:gd name="T1" fmla="*/ 5 h 12"/>
                <a:gd name="T2" fmla="*/ 6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6" y="12"/>
                    <a:pt x="6" y="12"/>
                  </a:cubicBezTo>
                  <a:cubicBezTo>
                    <a:pt x="6" y="12"/>
                    <a:pt x="1" y="11"/>
                    <a:pt x="1" y="7"/>
                  </a:cubicBezTo>
                  <a:cubicBezTo>
                    <a:pt x="0" y="4"/>
                    <a:pt x="1" y="1"/>
                    <a:pt x="3" y="0"/>
                  </a:cubicBezTo>
                  <a:cubicBezTo>
                    <a:pt x="5"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390"/>
            <p:cNvSpPr/>
            <p:nvPr>
              <p:custDataLst>
                <p:tags r:id="rId436"/>
              </p:custDataLst>
            </p:nvPr>
          </p:nvSpPr>
          <p:spPr bwMode="auto">
            <a:xfrm>
              <a:off x="10896601" y="3529013"/>
              <a:ext cx="11113" cy="11113"/>
            </a:xfrm>
            <a:custGeom>
              <a:avLst/>
              <a:gdLst>
                <a:gd name="T0" fmla="*/ 7 w 7"/>
                <a:gd name="T1" fmla="*/ 6 h 7"/>
                <a:gd name="T2" fmla="*/ 1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391"/>
            <p:cNvSpPr/>
            <p:nvPr>
              <p:custDataLst>
                <p:tags r:id="rId437"/>
              </p:custDataLst>
            </p:nvPr>
          </p:nvSpPr>
          <p:spPr bwMode="auto">
            <a:xfrm>
              <a:off x="10922001" y="3529013"/>
              <a:ext cx="15875" cy="20638"/>
            </a:xfrm>
            <a:custGeom>
              <a:avLst/>
              <a:gdLst>
                <a:gd name="T0" fmla="*/ 9 w 10"/>
                <a:gd name="T1" fmla="*/ 6 h 13"/>
                <a:gd name="T2" fmla="*/ 7 w 10"/>
                <a:gd name="T3" fmla="*/ 13 h 13"/>
                <a:gd name="T4" fmla="*/ 4 w 10"/>
                <a:gd name="T5" fmla="*/ 12 h 13"/>
                <a:gd name="T6" fmla="*/ 1 w 10"/>
                <a:gd name="T7" fmla="*/ 8 h 13"/>
                <a:gd name="T8" fmla="*/ 3 w 10"/>
                <a:gd name="T9" fmla="*/ 1 h 13"/>
                <a:gd name="T10" fmla="*/ 9 w 10"/>
                <a:gd name="T11" fmla="*/ 6 h 13"/>
              </a:gdLst>
              <a:ahLst/>
              <a:cxnLst>
                <a:cxn ang="0">
                  <a:pos x="T0" y="T1"/>
                </a:cxn>
                <a:cxn ang="0">
                  <a:pos x="T2" y="T3"/>
                </a:cxn>
                <a:cxn ang="0">
                  <a:pos x="T4" y="T5"/>
                </a:cxn>
                <a:cxn ang="0">
                  <a:pos x="T6" y="T7"/>
                </a:cxn>
                <a:cxn ang="0">
                  <a:pos x="T8" y="T9"/>
                </a:cxn>
                <a:cxn ang="0">
                  <a:pos x="T10" y="T11"/>
                </a:cxn>
              </a:cxnLst>
              <a:rect l="0" t="0" r="r" b="b"/>
              <a:pathLst>
                <a:path w="10" h="13">
                  <a:moveTo>
                    <a:pt x="9" y="6"/>
                  </a:moveTo>
                  <a:cubicBezTo>
                    <a:pt x="10" y="9"/>
                    <a:pt x="7" y="13"/>
                    <a:pt x="7" y="13"/>
                  </a:cubicBezTo>
                  <a:cubicBezTo>
                    <a:pt x="7" y="13"/>
                    <a:pt x="6" y="13"/>
                    <a:pt x="4" y="12"/>
                  </a:cubicBezTo>
                  <a:cubicBezTo>
                    <a:pt x="3" y="11"/>
                    <a:pt x="2" y="10"/>
                    <a:pt x="1" y="8"/>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392"/>
            <p:cNvSpPr/>
            <p:nvPr>
              <p:custDataLst>
                <p:tags r:id="rId438"/>
              </p:custDataLst>
            </p:nvPr>
          </p:nvSpPr>
          <p:spPr bwMode="auto">
            <a:xfrm>
              <a:off x="10920413" y="3522663"/>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cubicBezTo>
                    <a:pt x="6" y="6"/>
                    <a:pt x="4" y="7"/>
                    <a:pt x="2" y="7"/>
                  </a:cubicBezTo>
                  <a:cubicBezTo>
                    <a:pt x="0" y="2"/>
                    <a:pt x="0" y="2"/>
                    <a:pt x="0" y="2"/>
                  </a:cubicBezTo>
                  <a:cubicBezTo>
                    <a:pt x="2" y="1"/>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393"/>
            <p:cNvSpPr/>
            <p:nvPr>
              <p:custDataLst>
                <p:tags r:id="rId439"/>
              </p:custDataLst>
            </p:nvPr>
          </p:nvSpPr>
          <p:spPr bwMode="auto">
            <a:xfrm>
              <a:off x="10864851" y="3519488"/>
              <a:ext cx="71438" cy="19050"/>
            </a:xfrm>
            <a:custGeom>
              <a:avLst/>
              <a:gdLst>
                <a:gd name="T0" fmla="*/ 0 w 45"/>
                <a:gd name="T1" fmla="*/ 12 h 12"/>
                <a:gd name="T2" fmla="*/ 45 w 45"/>
                <a:gd name="T3" fmla="*/ 1 h 12"/>
                <a:gd name="T4" fmla="*/ 45 w 45"/>
                <a:gd name="T5" fmla="*/ 0 h 12"/>
                <a:gd name="T6" fmla="*/ 0 w 45"/>
                <a:gd name="T7" fmla="*/ 12 h 12"/>
                <a:gd name="T8" fmla="*/ 0 w 45"/>
                <a:gd name="T9" fmla="*/ 12 h 12"/>
              </a:gdLst>
              <a:ahLst/>
              <a:cxnLst>
                <a:cxn ang="0">
                  <a:pos x="T0" y="T1"/>
                </a:cxn>
                <a:cxn ang="0">
                  <a:pos x="T2" y="T3"/>
                </a:cxn>
                <a:cxn ang="0">
                  <a:pos x="T4" y="T5"/>
                </a:cxn>
                <a:cxn ang="0">
                  <a:pos x="T6" y="T7"/>
                </a:cxn>
                <a:cxn ang="0">
                  <a:pos x="T8" y="T9"/>
                </a:cxn>
              </a:cxnLst>
              <a:rect l="0" t="0" r="r" b="b"/>
              <a:pathLst>
                <a:path w="45" h="12">
                  <a:moveTo>
                    <a:pt x="0" y="12"/>
                  </a:moveTo>
                  <a:cubicBezTo>
                    <a:pt x="15" y="9"/>
                    <a:pt x="31" y="6"/>
                    <a:pt x="45" y="1"/>
                  </a:cubicBezTo>
                  <a:cubicBezTo>
                    <a:pt x="45" y="0"/>
                    <a:pt x="45" y="0"/>
                    <a:pt x="45" y="0"/>
                  </a:cubicBezTo>
                  <a:cubicBezTo>
                    <a:pt x="30" y="5"/>
                    <a:pt x="15" y="8"/>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394"/>
            <p:cNvSpPr/>
            <p:nvPr>
              <p:custDataLst>
                <p:tags r:id="rId440"/>
              </p:custDataLst>
            </p:nvPr>
          </p:nvSpPr>
          <p:spPr bwMode="auto">
            <a:xfrm>
              <a:off x="10950576" y="3521075"/>
              <a:ext cx="14288" cy="19050"/>
            </a:xfrm>
            <a:custGeom>
              <a:avLst/>
              <a:gdLst>
                <a:gd name="T0" fmla="*/ 8 w 9"/>
                <a:gd name="T1" fmla="*/ 5 h 12"/>
                <a:gd name="T2" fmla="*/ 7 w 9"/>
                <a:gd name="T3" fmla="*/ 12 h 12"/>
                <a:gd name="T4" fmla="*/ 4 w 9"/>
                <a:gd name="T5" fmla="*/ 11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8"/>
                    <a:pt x="7" y="12"/>
                    <a:pt x="7" y="12"/>
                  </a:cubicBezTo>
                  <a:cubicBezTo>
                    <a:pt x="7" y="12"/>
                    <a:pt x="5" y="12"/>
                    <a:pt x="4" y="11"/>
                  </a:cubicBezTo>
                  <a:cubicBezTo>
                    <a:pt x="3" y="10"/>
                    <a:pt x="1" y="9"/>
                    <a:pt x="1" y="8"/>
                  </a:cubicBezTo>
                  <a:cubicBezTo>
                    <a:pt x="0" y="4"/>
                    <a:pt x="1"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395"/>
            <p:cNvSpPr/>
            <p:nvPr>
              <p:custDataLst>
                <p:tags r:id="rId441"/>
              </p:custDataLst>
            </p:nvPr>
          </p:nvSpPr>
          <p:spPr bwMode="auto">
            <a:xfrm>
              <a:off x="10947401" y="35131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396"/>
            <p:cNvSpPr/>
            <p:nvPr>
              <p:custDataLst>
                <p:tags r:id="rId442"/>
              </p:custDataLst>
            </p:nvPr>
          </p:nvSpPr>
          <p:spPr bwMode="auto">
            <a:xfrm>
              <a:off x="10974388" y="3511550"/>
              <a:ext cx="15875" cy="19050"/>
            </a:xfrm>
            <a:custGeom>
              <a:avLst/>
              <a:gdLst>
                <a:gd name="T0" fmla="*/ 8 w 10"/>
                <a:gd name="T1" fmla="*/ 5 h 12"/>
                <a:gd name="T2" fmla="*/ 7 w 10"/>
                <a:gd name="T3" fmla="*/ 12 h 12"/>
                <a:gd name="T4" fmla="*/ 1 w 10"/>
                <a:gd name="T5" fmla="*/ 8 h 12"/>
                <a:gd name="T6" fmla="*/ 3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2" y="11"/>
                    <a:pt x="1" y="8"/>
                  </a:cubicBezTo>
                  <a:cubicBezTo>
                    <a:pt x="0" y="5"/>
                    <a:pt x="1" y="2"/>
                    <a:pt x="3"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397"/>
            <p:cNvSpPr/>
            <p:nvPr>
              <p:custDataLst>
                <p:tags r:id="rId443"/>
              </p:custDataLst>
            </p:nvPr>
          </p:nvSpPr>
          <p:spPr bwMode="auto">
            <a:xfrm>
              <a:off x="10971213" y="3505200"/>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7"/>
                    <a:pt x="2" y="7"/>
                  </a:cubicBezTo>
                  <a:cubicBezTo>
                    <a:pt x="0" y="2"/>
                    <a:pt x="0" y="2"/>
                    <a:pt x="0" y="2"/>
                  </a:cubicBezTo>
                  <a:cubicBezTo>
                    <a:pt x="2" y="1"/>
                    <a:pt x="4" y="1"/>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398"/>
            <p:cNvSpPr/>
            <p:nvPr>
              <p:custDataLst>
                <p:tags r:id="rId444"/>
              </p:custDataLst>
            </p:nvPr>
          </p:nvSpPr>
          <p:spPr bwMode="auto">
            <a:xfrm>
              <a:off x="10998201" y="3502025"/>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399"/>
            <p:cNvSpPr/>
            <p:nvPr>
              <p:custDataLst>
                <p:tags r:id="rId445"/>
              </p:custDataLst>
            </p:nvPr>
          </p:nvSpPr>
          <p:spPr bwMode="auto">
            <a:xfrm>
              <a:off x="10995026" y="349408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400"/>
            <p:cNvSpPr/>
            <p:nvPr>
              <p:custDataLst>
                <p:tags r:id="rId446"/>
              </p:custDataLst>
            </p:nvPr>
          </p:nvSpPr>
          <p:spPr bwMode="auto">
            <a:xfrm>
              <a:off x="10941051" y="3490913"/>
              <a:ext cx="68263" cy="28575"/>
            </a:xfrm>
            <a:custGeom>
              <a:avLst/>
              <a:gdLst>
                <a:gd name="T0" fmla="*/ 0 w 43"/>
                <a:gd name="T1" fmla="*/ 18 h 18"/>
                <a:gd name="T2" fmla="*/ 22 w 43"/>
                <a:gd name="T3" fmla="*/ 10 h 18"/>
                <a:gd name="T4" fmla="*/ 22 w 43"/>
                <a:gd name="T5" fmla="*/ 10 h 18"/>
                <a:gd name="T6" fmla="*/ 43 w 43"/>
                <a:gd name="T7" fmla="*/ 1 h 18"/>
                <a:gd name="T8" fmla="*/ 43 w 43"/>
                <a:gd name="T9" fmla="*/ 0 h 18"/>
                <a:gd name="T10" fmla="*/ 22 w 43"/>
                <a:gd name="T11" fmla="*/ 10 h 18"/>
                <a:gd name="T12" fmla="*/ 22 w 43"/>
                <a:gd name="T13" fmla="*/ 10 h 18"/>
                <a:gd name="T14" fmla="*/ 22 w 43"/>
                <a:gd name="T15" fmla="*/ 10 h 18"/>
                <a:gd name="T16" fmla="*/ 0 w 43"/>
                <a:gd name="T17" fmla="*/ 17 h 18"/>
                <a:gd name="T18" fmla="*/ 0 w 4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8">
                  <a:moveTo>
                    <a:pt x="0" y="18"/>
                  </a:moveTo>
                  <a:cubicBezTo>
                    <a:pt x="8" y="16"/>
                    <a:pt x="15" y="13"/>
                    <a:pt x="22" y="10"/>
                  </a:cubicBezTo>
                  <a:cubicBezTo>
                    <a:pt x="22" y="10"/>
                    <a:pt x="22" y="10"/>
                    <a:pt x="22" y="10"/>
                  </a:cubicBezTo>
                  <a:cubicBezTo>
                    <a:pt x="29" y="7"/>
                    <a:pt x="36" y="4"/>
                    <a:pt x="43" y="1"/>
                  </a:cubicBezTo>
                  <a:cubicBezTo>
                    <a:pt x="43" y="0"/>
                    <a:pt x="43" y="0"/>
                    <a:pt x="43" y="0"/>
                  </a:cubicBezTo>
                  <a:cubicBezTo>
                    <a:pt x="36" y="4"/>
                    <a:pt x="29" y="6"/>
                    <a:pt x="22" y="10"/>
                  </a:cubicBezTo>
                  <a:cubicBezTo>
                    <a:pt x="22" y="10"/>
                    <a:pt x="22" y="10"/>
                    <a:pt x="22" y="10"/>
                  </a:cubicBezTo>
                  <a:cubicBezTo>
                    <a:pt x="22" y="10"/>
                    <a:pt x="22" y="10"/>
                    <a:pt x="22" y="10"/>
                  </a:cubicBezTo>
                  <a:cubicBezTo>
                    <a:pt x="14" y="12"/>
                    <a:pt x="7" y="15"/>
                    <a:pt x="0" y="17"/>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401"/>
            <p:cNvSpPr/>
            <p:nvPr>
              <p:custDataLst>
                <p:tags r:id="rId447"/>
              </p:custDataLst>
            </p:nvPr>
          </p:nvSpPr>
          <p:spPr bwMode="auto">
            <a:xfrm>
              <a:off x="11023601" y="3489325"/>
              <a:ext cx="15875" cy="19050"/>
            </a:xfrm>
            <a:custGeom>
              <a:avLst/>
              <a:gdLst>
                <a:gd name="T0" fmla="*/ 9 w 10"/>
                <a:gd name="T1" fmla="*/ 4 h 12"/>
                <a:gd name="T2" fmla="*/ 8 w 10"/>
                <a:gd name="T3" fmla="*/ 12 h 12"/>
                <a:gd name="T4" fmla="*/ 6 w 10"/>
                <a:gd name="T5" fmla="*/ 11 h 12"/>
                <a:gd name="T6" fmla="*/ 2 w 10"/>
                <a:gd name="T7" fmla="*/ 8 h 12"/>
                <a:gd name="T8" fmla="*/ 2 w 10"/>
                <a:gd name="T9" fmla="*/ 1 h 12"/>
                <a:gd name="T10" fmla="*/ 9 w 10"/>
                <a:gd name="T11" fmla="*/ 4 h 12"/>
              </a:gdLst>
              <a:ahLst/>
              <a:cxnLst>
                <a:cxn ang="0">
                  <a:pos x="T0" y="T1"/>
                </a:cxn>
                <a:cxn ang="0">
                  <a:pos x="T2" y="T3"/>
                </a:cxn>
                <a:cxn ang="0">
                  <a:pos x="T4" y="T5"/>
                </a:cxn>
                <a:cxn ang="0">
                  <a:pos x="T6" y="T7"/>
                </a:cxn>
                <a:cxn ang="0">
                  <a:pos x="T8" y="T9"/>
                </a:cxn>
                <a:cxn ang="0">
                  <a:pos x="T10" y="T11"/>
                </a:cxn>
              </a:cxnLst>
              <a:rect l="0" t="0" r="r" b="b"/>
              <a:pathLst>
                <a:path w="10" h="12">
                  <a:moveTo>
                    <a:pt x="9" y="4"/>
                  </a:moveTo>
                  <a:cubicBezTo>
                    <a:pt x="10" y="7"/>
                    <a:pt x="8" y="12"/>
                    <a:pt x="8" y="12"/>
                  </a:cubicBezTo>
                  <a:cubicBezTo>
                    <a:pt x="8" y="12"/>
                    <a:pt x="7" y="12"/>
                    <a:pt x="6" y="11"/>
                  </a:cubicBezTo>
                  <a:cubicBezTo>
                    <a:pt x="4" y="11"/>
                    <a:pt x="3" y="10"/>
                    <a:pt x="2" y="8"/>
                  </a:cubicBezTo>
                  <a:cubicBezTo>
                    <a:pt x="0" y="5"/>
                    <a:pt x="1"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402"/>
            <p:cNvSpPr/>
            <p:nvPr>
              <p:custDataLst>
                <p:tags r:id="rId448"/>
              </p:custDataLst>
            </p:nvPr>
          </p:nvSpPr>
          <p:spPr bwMode="auto">
            <a:xfrm>
              <a:off x="11020426" y="3481388"/>
              <a:ext cx="12700" cy="12700"/>
            </a:xfrm>
            <a:custGeom>
              <a:avLst/>
              <a:gdLst>
                <a:gd name="T0" fmla="*/ 8 w 8"/>
                <a:gd name="T1" fmla="*/ 6 h 8"/>
                <a:gd name="T2" fmla="*/ 3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6"/>
                    <a:pt x="4" y="7"/>
                    <a:pt x="3"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403"/>
            <p:cNvSpPr/>
            <p:nvPr>
              <p:custDataLst>
                <p:tags r:id="rId449"/>
              </p:custDataLst>
            </p:nvPr>
          </p:nvSpPr>
          <p:spPr bwMode="auto">
            <a:xfrm>
              <a:off x="11047413" y="3476625"/>
              <a:ext cx="15875" cy="19050"/>
            </a:xfrm>
            <a:custGeom>
              <a:avLst/>
              <a:gdLst>
                <a:gd name="T0" fmla="*/ 8 w 10"/>
                <a:gd name="T1" fmla="*/ 4 h 12"/>
                <a:gd name="T2" fmla="*/ 8 w 10"/>
                <a:gd name="T3" fmla="*/ 12 h 12"/>
                <a:gd name="T4" fmla="*/ 1 w 10"/>
                <a:gd name="T5" fmla="*/ 8 h 12"/>
                <a:gd name="T6" fmla="*/ 2 w 10"/>
                <a:gd name="T7" fmla="*/ 1 h 12"/>
                <a:gd name="T8" fmla="*/ 8 w 10"/>
                <a:gd name="T9" fmla="*/ 4 h 12"/>
              </a:gdLst>
              <a:ahLst/>
              <a:cxnLst>
                <a:cxn ang="0">
                  <a:pos x="T0" y="T1"/>
                </a:cxn>
                <a:cxn ang="0">
                  <a:pos x="T2" y="T3"/>
                </a:cxn>
                <a:cxn ang="0">
                  <a:pos x="T4" y="T5"/>
                </a:cxn>
                <a:cxn ang="0">
                  <a:pos x="T6" y="T7"/>
                </a:cxn>
                <a:cxn ang="0">
                  <a:pos x="T8" y="T9"/>
                </a:cxn>
              </a:cxnLst>
              <a:rect l="0" t="0" r="r" b="b"/>
              <a:pathLst>
                <a:path w="10" h="12">
                  <a:moveTo>
                    <a:pt x="8" y="4"/>
                  </a:moveTo>
                  <a:cubicBezTo>
                    <a:pt x="10" y="7"/>
                    <a:pt x="8" y="12"/>
                    <a:pt x="8" y="12"/>
                  </a:cubicBezTo>
                  <a:cubicBezTo>
                    <a:pt x="8" y="12"/>
                    <a:pt x="3" y="11"/>
                    <a:pt x="1" y="8"/>
                  </a:cubicBezTo>
                  <a:cubicBezTo>
                    <a:pt x="0" y="5"/>
                    <a:pt x="0" y="2"/>
                    <a:pt x="2" y="1"/>
                  </a:cubicBezTo>
                  <a:cubicBezTo>
                    <a:pt x="3" y="0"/>
                    <a:pt x="6" y="1"/>
                    <a:pt x="8"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404"/>
            <p:cNvSpPr/>
            <p:nvPr>
              <p:custDataLst>
                <p:tags r:id="rId450"/>
              </p:custDataLst>
            </p:nvPr>
          </p:nvSpPr>
          <p:spPr bwMode="auto">
            <a:xfrm>
              <a:off x="11042651" y="3470275"/>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405"/>
            <p:cNvSpPr/>
            <p:nvPr>
              <p:custDataLst>
                <p:tags r:id="rId451"/>
              </p:custDataLst>
            </p:nvPr>
          </p:nvSpPr>
          <p:spPr bwMode="auto">
            <a:xfrm>
              <a:off x="11068051" y="346233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7"/>
                    <a:pt x="9" y="12"/>
                    <a:pt x="9" y="12"/>
                  </a:cubicBezTo>
                  <a:cubicBezTo>
                    <a:pt x="9" y="12"/>
                    <a:pt x="4" y="12"/>
                    <a:pt x="2" y="9"/>
                  </a:cubicBezTo>
                  <a:cubicBezTo>
                    <a:pt x="1" y="6"/>
                    <a:pt x="0" y="3"/>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406"/>
            <p:cNvSpPr/>
            <p:nvPr>
              <p:custDataLst>
                <p:tags r:id="rId452"/>
              </p:custDataLst>
            </p:nvPr>
          </p:nvSpPr>
          <p:spPr bwMode="auto">
            <a:xfrm>
              <a:off x="11063288" y="3455988"/>
              <a:ext cx="12700" cy="12700"/>
            </a:xfrm>
            <a:custGeom>
              <a:avLst/>
              <a:gdLst>
                <a:gd name="T0" fmla="*/ 8 w 8"/>
                <a:gd name="T1" fmla="*/ 5 h 8"/>
                <a:gd name="T2" fmla="*/ 4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407"/>
            <p:cNvSpPr/>
            <p:nvPr>
              <p:custDataLst>
                <p:tags r:id="rId453"/>
              </p:custDataLst>
            </p:nvPr>
          </p:nvSpPr>
          <p:spPr bwMode="auto">
            <a:xfrm>
              <a:off x="11014076" y="3451225"/>
              <a:ext cx="63500" cy="39688"/>
            </a:xfrm>
            <a:custGeom>
              <a:avLst/>
              <a:gdLst>
                <a:gd name="T0" fmla="*/ 0 w 40"/>
                <a:gd name="T1" fmla="*/ 25 h 25"/>
                <a:gd name="T2" fmla="*/ 40 w 40"/>
                <a:gd name="T3" fmla="*/ 1 h 25"/>
                <a:gd name="T4" fmla="*/ 40 w 40"/>
                <a:gd name="T5" fmla="*/ 0 h 25"/>
                <a:gd name="T6" fmla="*/ 0 w 40"/>
                <a:gd name="T7" fmla="*/ 24 h 25"/>
                <a:gd name="T8" fmla="*/ 0 w 40"/>
                <a:gd name="T9" fmla="*/ 25 h 25"/>
              </a:gdLst>
              <a:ahLst/>
              <a:cxnLst>
                <a:cxn ang="0">
                  <a:pos x="T0" y="T1"/>
                </a:cxn>
                <a:cxn ang="0">
                  <a:pos x="T2" y="T3"/>
                </a:cxn>
                <a:cxn ang="0">
                  <a:pos x="T4" y="T5"/>
                </a:cxn>
                <a:cxn ang="0">
                  <a:pos x="T6" y="T7"/>
                </a:cxn>
                <a:cxn ang="0">
                  <a:pos x="T8" y="T9"/>
                </a:cxn>
              </a:cxnLst>
              <a:rect l="0" t="0" r="r" b="b"/>
              <a:pathLst>
                <a:path w="40" h="25">
                  <a:moveTo>
                    <a:pt x="0" y="25"/>
                  </a:moveTo>
                  <a:cubicBezTo>
                    <a:pt x="14" y="18"/>
                    <a:pt x="27" y="10"/>
                    <a:pt x="40" y="1"/>
                  </a:cubicBezTo>
                  <a:cubicBezTo>
                    <a:pt x="40" y="0"/>
                    <a:pt x="40" y="0"/>
                    <a:pt x="40" y="0"/>
                  </a:cubicBezTo>
                  <a:cubicBezTo>
                    <a:pt x="27" y="9"/>
                    <a:pt x="14"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408"/>
            <p:cNvSpPr/>
            <p:nvPr>
              <p:custDataLst>
                <p:tags r:id="rId454"/>
              </p:custDataLst>
            </p:nvPr>
          </p:nvSpPr>
          <p:spPr bwMode="auto">
            <a:xfrm>
              <a:off x="11091863" y="3446463"/>
              <a:ext cx="17463" cy="17463"/>
            </a:xfrm>
            <a:custGeom>
              <a:avLst/>
              <a:gdLst>
                <a:gd name="T0" fmla="*/ 9 w 11"/>
                <a:gd name="T1" fmla="*/ 4 h 11"/>
                <a:gd name="T2" fmla="*/ 9 w 11"/>
                <a:gd name="T3" fmla="*/ 11 h 11"/>
                <a:gd name="T4" fmla="*/ 2 w 11"/>
                <a:gd name="T5" fmla="*/ 8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7"/>
                    <a:pt x="9" y="11"/>
                    <a:pt x="9" y="11"/>
                  </a:cubicBezTo>
                  <a:cubicBezTo>
                    <a:pt x="9" y="11"/>
                    <a:pt x="4" y="11"/>
                    <a:pt x="2" y="8"/>
                  </a:cubicBezTo>
                  <a:cubicBezTo>
                    <a:pt x="0" y="6"/>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409"/>
            <p:cNvSpPr/>
            <p:nvPr>
              <p:custDataLst>
                <p:tags r:id="rId455"/>
              </p:custDataLst>
            </p:nvPr>
          </p:nvSpPr>
          <p:spPr bwMode="auto">
            <a:xfrm>
              <a:off x="11087101" y="34401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410"/>
            <p:cNvSpPr/>
            <p:nvPr>
              <p:custDataLst>
                <p:tags r:id="rId456"/>
              </p:custDataLst>
            </p:nvPr>
          </p:nvSpPr>
          <p:spPr bwMode="auto">
            <a:xfrm>
              <a:off x="11112501" y="3430588"/>
              <a:ext cx="17463" cy="17463"/>
            </a:xfrm>
            <a:custGeom>
              <a:avLst/>
              <a:gdLst>
                <a:gd name="T0" fmla="*/ 9 w 11"/>
                <a:gd name="T1" fmla="*/ 4 h 11"/>
                <a:gd name="T2" fmla="*/ 9 w 11"/>
                <a:gd name="T3" fmla="*/ 11 h 11"/>
                <a:gd name="T4" fmla="*/ 2 w 11"/>
                <a:gd name="T5" fmla="*/ 9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6"/>
                    <a:pt x="9" y="11"/>
                    <a:pt x="9" y="11"/>
                  </a:cubicBezTo>
                  <a:cubicBezTo>
                    <a:pt x="9" y="11"/>
                    <a:pt x="5" y="11"/>
                    <a:pt x="2" y="9"/>
                  </a:cubicBezTo>
                  <a:cubicBezTo>
                    <a:pt x="0" y="6"/>
                    <a:pt x="0" y="3"/>
                    <a:pt x="2" y="1"/>
                  </a:cubicBezTo>
                  <a:cubicBezTo>
                    <a:pt x="3" y="0"/>
                    <a:pt x="6"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411"/>
            <p:cNvSpPr/>
            <p:nvPr>
              <p:custDataLst>
                <p:tags r:id="rId457"/>
              </p:custDataLst>
            </p:nvPr>
          </p:nvSpPr>
          <p:spPr bwMode="auto">
            <a:xfrm>
              <a:off x="11107738" y="3424238"/>
              <a:ext cx="12700" cy="12700"/>
            </a:xfrm>
            <a:custGeom>
              <a:avLst/>
              <a:gdLst>
                <a:gd name="T0" fmla="*/ 8 w 8"/>
                <a:gd name="T1" fmla="*/ 5 h 8"/>
                <a:gd name="T2" fmla="*/ 3 w 8"/>
                <a:gd name="T3" fmla="*/ 8 h 8"/>
                <a:gd name="T4" fmla="*/ 0 w 8"/>
                <a:gd name="T5" fmla="*/ 4 h 8"/>
                <a:gd name="T6" fmla="*/ 4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4"/>
                  </a:lnTo>
                  <a:lnTo>
                    <a:pt x="4"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412"/>
            <p:cNvSpPr/>
            <p:nvPr>
              <p:custDataLst>
                <p:tags r:id="rId458"/>
              </p:custDataLst>
            </p:nvPr>
          </p:nvSpPr>
          <p:spPr bwMode="auto">
            <a:xfrm>
              <a:off x="11131551" y="3413125"/>
              <a:ext cx="17463" cy="19050"/>
            </a:xfrm>
            <a:custGeom>
              <a:avLst/>
              <a:gdLst>
                <a:gd name="T0" fmla="*/ 9 w 11"/>
                <a:gd name="T1" fmla="*/ 4 h 12"/>
                <a:gd name="T2" fmla="*/ 10 w 11"/>
                <a:gd name="T3" fmla="*/ 11 h 12"/>
                <a:gd name="T4" fmla="*/ 3 w 11"/>
                <a:gd name="T5" fmla="*/ 9 h 12"/>
                <a:gd name="T6" fmla="*/ 2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0" y="11"/>
                    <a:pt x="10" y="11"/>
                  </a:cubicBezTo>
                  <a:cubicBezTo>
                    <a:pt x="10" y="11"/>
                    <a:pt x="5" y="12"/>
                    <a:pt x="3" y="9"/>
                  </a:cubicBezTo>
                  <a:cubicBezTo>
                    <a:pt x="1" y="6"/>
                    <a:pt x="0" y="3"/>
                    <a:pt x="2" y="2"/>
                  </a:cubicBezTo>
                  <a:cubicBezTo>
                    <a:pt x="3" y="0"/>
                    <a:pt x="6"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413"/>
            <p:cNvSpPr/>
            <p:nvPr>
              <p:custDataLst>
                <p:tags r:id="rId459"/>
              </p:custDataLst>
            </p:nvPr>
          </p:nvSpPr>
          <p:spPr bwMode="auto">
            <a:xfrm>
              <a:off x="11126788" y="3408363"/>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6" y="5"/>
                    <a:pt x="5" y="7"/>
                    <a:pt x="4" y="8"/>
                  </a:cubicBezTo>
                  <a:cubicBezTo>
                    <a:pt x="0" y="4"/>
                    <a:pt x="0" y="4"/>
                    <a:pt x="0" y="4"/>
                  </a:cubicBezTo>
                  <a:cubicBezTo>
                    <a:pt x="1" y="2"/>
                    <a:pt x="2"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414"/>
            <p:cNvSpPr/>
            <p:nvPr>
              <p:custDataLst>
                <p:tags r:id="rId460"/>
              </p:custDataLst>
            </p:nvPr>
          </p:nvSpPr>
          <p:spPr bwMode="auto">
            <a:xfrm>
              <a:off x="11080751" y="3402013"/>
              <a:ext cx="57150" cy="47625"/>
            </a:xfrm>
            <a:custGeom>
              <a:avLst/>
              <a:gdLst>
                <a:gd name="T0" fmla="*/ 1 w 36"/>
                <a:gd name="T1" fmla="*/ 30 h 30"/>
                <a:gd name="T2" fmla="*/ 36 w 36"/>
                <a:gd name="T3" fmla="*/ 1 h 30"/>
                <a:gd name="T4" fmla="*/ 36 w 36"/>
                <a:gd name="T5" fmla="*/ 0 h 30"/>
                <a:gd name="T6" fmla="*/ 0 w 36"/>
                <a:gd name="T7" fmla="*/ 30 h 30"/>
                <a:gd name="T8" fmla="*/ 1 w 36"/>
                <a:gd name="T9" fmla="*/ 30 h 30"/>
              </a:gdLst>
              <a:ahLst/>
              <a:cxnLst>
                <a:cxn ang="0">
                  <a:pos x="T0" y="T1"/>
                </a:cxn>
                <a:cxn ang="0">
                  <a:pos x="T2" y="T3"/>
                </a:cxn>
                <a:cxn ang="0">
                  <a:pos x="T4" y="T5"/>
                </a:cxn>
                <a:cxn ang="0">
                  <a:pos x="T6" y="T7"/>
                </a:cxn>
                <a:cxn ang="0">
                  <a:pos x="T8" y="T9"/>
                </a:cxn>
              </a:cxnLst>
              <a:rect l="0" t="0" r="r" b="b"/>
              <a:pathLst>
                <a:path w="36" h="30">
                  <a:moveTo>
                    <a:pt x="1" y="30"/>
                  </a:moveTo>
                  <a:cubicBezTo>
                    <a:pt x="13" y="21"/>
                    <a:pt x="25" y="12"/>
                    <a:pt x="36" y="1"/>
                  </a:cubicBezTo>
                  <a:cubicBezTo>
                    <a:pt x="36" y="0"/>
                    <a:pt x="36" y="0"/>
                    <a:pt x="36" y="0"/>
                  </a:cubicBezTo>
                  <a:cubicBezTo>
                    <a:pt x="25" y="11"/>
                    <a:pt x="13" y="21"/>
                    <a:pt x="0" y="30"/>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415"/>
            <p:cNvSpPr/>
            <p:nvPr>
              <p:custDataLst>
                <p:tags r:id="rId461"/>
              </p:custDataLst>
            </p:nvPr>
          </p:nvSpPr>
          <p:spPr bwMode="auto">
            <a:xfrm>
              <a:off x="11152188" y="3394075"/>
              <a:ext cx="17463" cy="17463"/>
            </a:xfrm>
            <a:custGeom>
              <a:avLst/>
              <a:gdLst>
                <a:gd name="T0" fmla="*/ 9 w 11"/>
                <a:gd name="T1" fmla="*/ 3 h 11"/>
                <a:gd name="T2" fmla="*/ 11 w 11"/>
                <a:gd name="T3" fmla="*/ 10 h 11"/>
                <a:gd name="T4" fmla="*/ 3 w 11"/>
                <a:gd name="T5" fmla="*/ 8 h 11"/>
                <a:gd name="T6" fmla="*/ 2 w 11"/>
                <a:gd name="T7" fmla="*/ 1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3" y="8"/>
                  </a:cubicBezTo>
                  <a:cubicBezTo>
                    <a:pt x="1" y="6"/>
                    <a:pt x="0" y="3"/>
                    <a:pt x="2" y="1"/>
                  </a:cubicBezTo>
                  <a:cubicBezTo>
                    <a:pt x="3" y="0"/>
                    <a:pt x="6" y="1"/>
                    <a:pt x="9" y="3"/>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416"/>
            <p:cNvSpPr/>
            <p:nvPr>
              <p:custDataLst>
                <p:tags r:id="rId462"/>
              </p:custDataLst>
            </p:nvPr>
          </p:nvSpPr>
          <p:spPr bwMode="auto">
            <a:xfrm>
              <a:off x="11145838" y="3387725"/>
              <a:ext cx="14288" cy="12700"/>
            </a:xfrm>
            <a:custGeom>
              <a:avLst/>
              <a:gdLst>
                <a:gd name="T0" fmla="*/ 9 w 9"/>
                <a:gd name="T1" fmla="*/ 4 h 8"/>
                <a:gd name="T2" fmla="*/ 5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5"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417"/>
            <p:cNvSpPr/>
            <p:nvPr>
              <p:custDataLst>
                <p:tags r:id="rId463"/>
              </p:custDataLst>
            </p:nvPr>
          </p:nvSpPr>
          <p:spPr bwMode="auto">
            <a:xfrm>
              <a:off x="11169651" y="3375025"/>
              <a:ext cx="17463" cy="17463"/>
            </a:xfrm>
            <a:custGeom>
              <a:avLst/>
              <a:gdLst>
                <a:gd name="T0" fmla="*/ 9 w 11"/>
                <a:gd name="T1" fmla="*/ 3 h 11"/>
                <a:gd name="T2" fmla="*/ 11 w 11"/>
                <a:gd name="T3" fmla="*/ 10 h 11"/>
                <a:gd name="T4" fmla="*/ 4 w 11"/>
                <a:gd name="T5" fmla="*/ 9 h 11"/>
                <a:gd name="T6" fmla="*/ 2 w 11"/>
                <a:gd name="T7" fmla="*/ 2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4" y="9"/>
                  </a:cubicBezTo>
                  <a:cubicBezTo>
                    <a:pt x="1" y="6"/>
                    <a:pt x="0" y="3"/>
                    <a:pt x="2" y="2"/>
                  </a:cubicBezTo>
                  <a:cubicBezTo>
                    <a:pt x="3" y="0"/>
                    <a:pt x="6" y="0"/>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418"/>
            <p:cNvSpPr/>
            <p:nvPr>
              <p:custDataLst>
                <p:tags r:id="rId464"/>
              </p:custDataLst>
            </p:nvPr>
          </p:nvSpPr>
          <p:spPr bwMode="auto">
            <a:xfrm>
              <a:off x="11163301" y="3370263"/>
              <a:ext cx="12700" cy="12700"/>
            </a:xfrm>
            <a:custGeom>
              <a:avLst/>
              <a:gdLst>
                <a:gd name="T0" fmla="*/ 8 w 8"/>
                <a:gd name="T1" fmla="*/ 3 h 8"/>
                <a:gd name="T2" fmla="*/ 5 w 8"/>
                <a:gd name="T3" fmla="*/ 8 h 8"/>
                <a:gd name="T4" fmla="*/ 0 w 8"/>
                <a:gd name="T5" fmla="*/ 4 h 8"/>
                <a:gd name="T6" fmla="*/ 4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cubicBezTo>
                    <a:pt x="7" y="5"/>
                    <a:pt x="6" y="6"/>
                    <a:pt x="5" y="8"/>
                  </a:cubicBezTo>
                  <a:cubicBezTo>
                    <a:pt x="0" y="4"/>
                    <a:pt x="0" y="4"/>
                    <a:pt x="0" y="4"/>
                  </a:cubicBezTo>
                  <a:cubicBezTo>
                    <a:pt x="2" y="2"/>
                    <a:pt x="3" y="1"/>
                    <a:pt x="4" y="0"/>
                  </a:cubicBez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419"/>
            <p:cNvSpPr/>
            <p:nvPr>
              <p:custDataLst>
                <p:tags r:id="rId465"/>
              </p:custDataLst>
            </p:nvPr>
          </p:nvSpPr>
          <p:spPr bwMode="auto">
            <a:xfrm>
              <a:off x="11185526" y="3355975"/>
              <a:ext cx="19050" cy="15875"/>
            </a:xfrm>
            <a:custGeom>
              <a:avLst/>
              <a:gdLst>
                <a:gd name="T0" fmla="*/ 9 w 12"/>
                <a:gd name="T1" fmla="*/ 2 h 10"/>
                <a:gd name="T2" fmla="*/ 12 w 12"/>
                <a:gd name="T3" fmla="*/ 9 h 10"/>
                <a:gd name="T4" fmla="*/ 4 w 12"/>
                <a:gd name="T5" fmla="*/ 8 h 10"/>
                <a:gd name="T6" fmla="*/ 2 w 12"/>
                <a:gd name="T7" fmla="*/ 1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2" y="6"/>
                    <a:pt x="0" y="3"/>
                    <a:pt x="2" y="1"/>
                  </a:cubicBezTo>
                  <a:cubicBezTo>
                    <a:pt x="3" y="0"/>
                    <a:pt x="6" y="0"/>
                    <a:pt x="9"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420"/>
            <p:cNvSpPr/>
            <p:nvPr>
              <p:custDataLst>
                <p:tags r:id="rId466"/>
              </p:custDataLst>
            </p:nvPr>
          </p:nvSpPr>
          <p:spPr bwMode="auto">
            <a:xfrm>
              <a:off x="11180763" y="3349625"/>
              <a:ext cx="12700" cy="12700"/>
            </a:xfrm>
            <a:custGeom>
              <a:avLst/>
              <a:gdLst>
                <a:gd name="T0" fmla="*/ 8 w 8"/>
                <a:gd name="T1" fmla="*/ 4 h 8"/>
                <a:gd name="T2" fmla="*/ 4 w 8"/>
                <a:gd name="T3" fmla="*/ 8 h 8"/>
                <a:gd name="T4" fmla="*/ 0 w 8"/>
                <a:gd name="T5" fmla="*/ 5 h 8"/>
                <a:gd name="T6" fmla="*/ 3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5"/>
                  </a:lnTo>
                  <a:lnTo>
                    <a:pt x="3"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421"/>
            <p:cNvSpPr/>
            <p:nvPr>
              <p:custDataLst>
                <p:tags r:id="rId467"/>
              </p:custDataLst>
            </p:nvPr>
          </p:nvSpPr>
          <p:spPr bwMode="auto">
            <a:xfrm>
              <a:off x="11141076" y="3343275"/>
              <a:ext cx="49213" cy="57150"/>
            </a:xfrm>
            <a:custGeom>
              <a:avLst/>
              <a:gdLst>
                <a:gd name="T0" fmla="*/ 0 w 31"/>
                <a:gd name="T1" fmla="*/ 36 h 36"/>
                <a:gd name="T2" fmla="*/ 31 w 31"/>
                <a:gd name="T3" fmla="*/ 1 h 36"/>
                <a:gd name="T4" fmla="*/ 31 w 31"/>
                <a:gd name="T5" fmla="*/ 0 h 36"/>
                <a:gd name="T6" fmla="*/ 0 w 31"/>
                <a:gd name="T7" fmla="*/ 35 h 36"/>
                <a:gd name="T8" fmla="*/ 0 w 31"/>
                <a:gd name="T9" fmla="*/ 36 h 36"/>
              </a:gdLst>
              <a:ahLst/>
              <a:cxnLst>
                <a:cxn ang="0">
                  <a:pos x="T0" y="T1"/>
                </a:cxn>
                <a:cxn ang="0">
                  <a:pos x="T2" y="T3"/>
                </a:cxn>
                <a:cxn ang="0">
                  <a:pos x="T4" y="T5"/>
                </a:cxn>
                <a:cxn ang="0">
                  <a:pos x="T6" y="T7"/>
                </a:cxn>
                <a:cxn ang="0">
                  <a:pos x="T8" y="T9"/>
                </a:cxn>
              </a:cxnLst>
              <a:rect l="0" t="0" r="r" b="b"/>
              <a:pathLst>
                <a:path w="31" h="36">
                  <a:moveTo>
                    <a:pt x="0" y="36"/>
                  </a:moveTo>
                  <a:cubicBezTo>
                    <a:pt x="12" y="25"/>
                    <a:pt x="22" y="13"/>
                    <a:pt x="31" y="1"/>
                  </a:cubicBezTo>
                  <a:cubicBezTo>
                    <a:pt x="31" y="0"/>
                    <a:pt x="31" y="0"/>
                    <a:pt x="31" y="0"/>
                  </a:cubicBezTo>
                  <a:cubicBezTo>
                    <a:pt x="21" y="13"/>
                    <a:pt x="11" y="24"/>
                    <a:pt x="0" y="35"/>
                  </a:cubicBezTo>
                  <a:cubicBezTo>
                    <a:pt x="0" y="36"/>
                    <a:pt x="0" y="36"/>
                    <a:pt x="0" y="3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422"/>
            <p:cNvSpPr/>
            <p:nvPr>
              <p:custDataLst>
                <p:tags r:id="rId468"/>
              </p:custDataLst>
            </p:nvPr>
          </p:nvSpPr>
          <p:spPr bwMode="auto">
            <a:xfrm>
              <a:off x="11202988" y="3332163"/>
              <a:ext cx="19050" cy="15875"/>
            </a:xfrm>
            <a:custGeom>
              <a:avLst/>
              <a:gdLst>
                <a:gd name="T0" fmla="*/ 9 w 12"/>
                <a:gd name="T1" fmla="*/ 2 h 10"/>
                <a:gd name="T2" fmla="*/ 12 w 12"/>
                <a:gd name="T3" fmla="*/ 9 h 10"/>
                <a:gd name="T4" fmla="*/ 4 w 12"/>
                <a:gd name="T5" fmla="*/ 8 h 10"/>
                <a:gd name="T6" fmla="*/ 1 w 12"/>
                <a:gd name="T7" fmla="*/ 2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1" y="6"/>
                    <a:pt x="0" y="3"/>
                    <a:pt x="1" y="2"/>
                  </a:cubicBezTo>
                  <a:cubicBezTo>
                    <a:pt x="3" y="0"/>
                    <a:pt x="6" y="0"/>
                    <a:pt x="9" y="2"/>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423"/>
            <p:cNvSpPr/>
            <p:nvPr>
              <p:custDataLst>
                <p:tags r:id="rId469"/>
              </p:custDataLst>
            </p:nvPr>
          </p:nvSpPr>
          <p:spPr bwMode="auto">
            <a:xfrm>
              <a:off x="11196638" y="3327400"/>
              <a:ext cx="12700" cy="12700"/>
            </a:xfrm>
            <a:custGeom>
              <a:avLst/>
              <a:gdLst>
                <a:gd name="T0" fmla="*/ 8 w 8"/>
                <a:gd name="T1" fmla="*/ 3 h 8"/>
                <a:gd name="T2" fmla="*/ 5 w 8"/>
                <a:gd name="T3" fmla="*/ 8 h 8"/>
                <a:gd name="T4" fmla="*/ 0 w 8"/>
                <a:gd name="T5" fmla="*/ 5 h 8"/>
                <a:gd name="T6" fmla="*/ 3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lnTo>
                    <a:pt x="5" y="8"/>
                  </a:lnTo>
                  <a:lnTo>
                    <a:pt x="0" y="5"/>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424"/>
            <p:cNvSpPr/>
            <p:nvPr>
              <p:custDataLst>
                <p:tags r:id="rId470"/>
              </p:custDataLst>
            </p:nvPr>
          </p:nvSpPr>
          <p:spPr bwMode="auto">
            <a:xfrm>
              <a:off x="11217276" y="3309938"/>
              <a:ext cx="19050" cy="17463"/>
            </a:xfrm>
            <a:custGeom>
              <a:avLst/>
              <a:gdLst>
                <a:gd name="T0" fmla="*/ 8 w 12"/>
                <a:gd name="T1" fmla="*/ 2 h 11"/>
                <a:gd name="T2" fmla="*/ 12 w 12"/>
                <a:gd name="T3" fmla="*/ 9 h 11"/>
                <a:gd name="T4" fmla="*/ 4 w 12"/>
                <a:gd name="T5" fmla="*/ 9 h 11"/>
                <a:gd name="T6" fmla="*/ 1 w 12"/>
                <a:gd name="T7" fmla="*/ 2 h 11"/>
                <a:gd name="T8" fmla="*/ 8 w 12"/>
                <a:gd name="T9" fmla="*/ 2 h 11"/>
              </a:gdLst>
              <a:ahLst/>
              <a:cxnLst>
                <a:cxn ang="0">
                  <a:pos x="T0" y="T1"/>
                </a:cxn>
                <a:cxn ang="0">
                  <a:pos x="T2" y="T3"/>
                </a:cxn>
                <a:cxn ang="0">
                  <a:pos x="T4" y="T5"/>
                </a:cxn>
                <a:cxn ang="0">
                  <a:pos x="T6" y="T7"/>
                </a:cxn>
                <a:cxn ang="0">
                  <a:pos x="T8" y="T9"/>
                </a:cxn>
              </a:cxnLst>
              <a:rect l="0" t="0" r="r" b="b"/>
              <a:pathLst>
                <a:path w="12" h="11">
                  <a:moveTo>
                    <a:pt x="8" y="2"/>
                  </a:moveTo>
                  <a:cubicBezTo>
                    <a:pt x="11" y="4"/>
                    <a:pt x="12" y="9"/>
                    <a:pt x="12" y="9"/>
                  </a:cubicBezTo>
                  <a:cubicBezTo>
                    <a:pt x="12" y="9"/>
                    <a:pt x="7" y="11"/>
                    <a:pt x="4" y="9"/>
                  </a:cubicBezTo>
                  <a:cubicBezTo>
                    <a:pt x="1" y="7"/>
                    <a:pt x="0" y="4"/>
                    <a:pt x="1" y="2"/>
                  </a:cubicBezTo>
                  <a:cubicBezTo>
                    <a:pt x="2" y="1"/>
                    <a:pt x="5" y="0"/>
                    <a:pt x="8" y="2"/>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425"/>
            <p:cNvSpPr/>
            <p:nvPr>
              <p:custDataLst>
                <p:tags r:id="rId471"/>
              </p:custDataLst>
            </p:nvPr>
          </p:nvSpPr>
          <p:spPr bwMode="auto">
            <a:xfrm>
              <a:off x="11210926" y="3306763"/>
              <a:ext cx="12700" cy="11113"/>
            </a:xfrm>
            <a:custGeom>
              <a:avLst/>
              <a:gdLst>
                <a:gd name="T0" fmla="*/ 8 w 8"/>
                <a:gd name="T1" fmla="*/ 3 h 7"/>
                <a:gd name="T2" fmla="*/ 5 w 8"/>
                <a:gd name="T3" fmla="*/ 7 h 7"/>
                <a:gd name="T4" fmla="*/ 0 w 8"/>
                <a:gd name="T5" fmla="*/ 4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lnTo>
                    <a:pt x="5" y="7"/>
                  </a:lnTo>
                  <a:lnTo>
                    <a:pt x="0" y="4"/>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426"/>
            <p:cNvSpPr/>
            <p:nvPr>
              <p:custDataLst>
                <p:tags r:id="rId472"/>
              </p:custDataLst>
            </p:nvPr>
          </p:nvSpPr>
          <p:spPr bwMode="auto">
            <a:xfrm>
              <a:off x="11229976" y="3287713"/>
              <a:ext cx="19050" cy="15875"/>
            </a:xfrm>
            <a:custGeom>
              <a:avLst/>
              <a:gdLst>
                <a:gd name="T0" fmla="*/ 8 w 12"/>
                <a:gd name="T1" fmla="*/ 2 h 10"/>
                <a:gd name="T2" fmla="*/ 12 w 12"/>
                <a:gd name="T3" fmla="*/ 8 h 10"/>
                <a:gd name="T4" fmla="*/ 5 w 12"/>
                <a:gd name="T5" fmla="*/ 9 h 10"/>
                <a:gd name="T6" fmla="*/ 1 w 12"/>
                <a:gd name="T7" fmla="*/ 2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11" y="3"/>
                    <a:pt x="12" y="8"/>
                    <a:pt x="12" y="8"/>
                  </a:cubicBezTo>
                  <a:cubicBezTo>
                    <a:pt x="12" y="8"/>
                    <a:pt x="8" y="10"/>
                    <a:pt x="5" y="9"/>
                  </a:cubicBezTo>
                  <a:cubicBezTo>
                    <a:pt x="2" y="7"/>
                    <a:pt x="0" y="4"/>
                    <a:pt x="1" y="2"/>
                  </a:cubicBezTo>
                  <a:cubicBezTo>
                    <a:pt x="2" y="0"/>
                    <a:pt x="5" y="0"/>
                    <a:pt x="8"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427"/>
            <p:cNvSpPr/>
            <p:nvPr>
              <p:custDataLst>
                <p:tags r:id="rId473"/>
              </p:custDataLst>
            </p:nvPr>
          </p:nvSpPr>
          <p:spPr bwMode="auto">
            <a:xfrm>
              <a:off x="11223626" y="3284538"/>
              <a:ext cx="11113" cy="12700"/>
            </a:xfrm>
            <a:custGeom>
              <a:avLst/>
              <a:gdLst>
                <a:gd name="T0" fmla="*/ 7 w 7"/>
                <a:gd name="T1" fmla="*/ 2 h 8"/>
                <a:gd name="T2" fmla="*/ 5 w 7"/>
                <a:gd name="T3" fmla="*/ 8 h 8"/>
                <a:gd name="T4" fmla="*/ 0 w 7"/>
                <a:gd name="T5" fmla="*/ 5 h 8"/>
                <a:gd name="T6" fmla="*/ 2 w 7"/>
                <a:gd name="T7" fmla="*/ 0 h 8"/>
                <a:gd name="T8" fmla="*/ 7 w 7"/>
                <a:gd name="T9" fmla="*/ 2 h 8"/>
              </a:gdLst>
              <a:ahLst/>
              <a:cxnLst>
                <a:cxn ang="0">
                  <a:pos x="T0" y="T1"/>
                </a:cxn>
                <a:cxn ang="0">
                  <a:pos x="T2" y="T3"/>
                </a:cxn>
                <a:cxn ang="0">
                  <a:pos x="T4" y="T5"/>
                </a:cxn>
                <a:cxn ang="0">
                  <a:pos x="T6" y="T7"/>
                </a:cxn>
                <a:cxn ang="0">
                  <a:pos x="T8" y="T9"/>
                </a:cxn>
              </a:cxnLst>
              <a:rect l="0" t="0" r="r" b="b"/>
              <a:pathLst>
                <a:path w="7" h="8">
                  <a:moveTo>
                    <a:pt x="7" y="2"/>
                  </a:moveTo>
                  <a:lnTo>
                    <a:pt x="5" y="8"/>
                  </a:lnTo>
                  <a:lnTo>
                    <a:pt x="0" y="5"/>
                  </a:lnTo>
                  <a:lnTo>
                    <a:pt x="2" y="0"/>
                  </a:lnTo>
                  <a:lnTo>
                    <a:pt x="7" y="2"/>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428"/>
            <p:cNvSpPr/>
            <p:nvPr>
              <p:custDataLst>
                <p:tags r:id="rId474"/>
              </p:custDataLst>
            </p:nvPr>
          </p:nvSpPr>
          <p:spPr bwMode="auto">
            <a:xfrm>
              <a:off x="11191876" y="3278188"/>
              <a:ext cx="38100" cy="63500"/>
            </a:xfrm>
            <a:custGeom>
              <a:avLst/>
              <a:gdLst>
                <a:gd name="T0" fmla="*/ 1 w 24"/>
                <a:gd name="T1" fmla="*/ 40 h 40"/>
                <a:gd name="T2" fmla="*/ 24 w 24"/>
                <a:gd name="T3" fmla="*/ 0 h 40"/>
                <a:gd name="T4" fmla="*/ 24 w 24"/>
                <a:gd name="T5" fmla="*/ 0 h 40"/>
                <a:gd name="T6" fmla="*/ 0 w 24"/>
                <a:gd name="T7" fmla="*/ 39 h 40"/>
                <a:gd name="T8" fmla="*/ 1 w 24"/>
                <a:gd name="T9" fmla="*/ 40 h 40"/>
              </a:gdLst>
              <a:ahLst/>
              <a:cxnLst>
                <a:cxn ang="0">
                  <a:pos x="T0" y="T1"/>
                </a:cxn>
                <a:cxn ang="0">
                  <a:pos x="T2" y="T3"/>
                </a:cxn>
                <a:cxn ang="0">
                  <a:pos x="T4" y="T5"/>
                </a:cxn>
                <a:cxn ang="0">
                  <a:pos x="T6" y="T7"/>
                </a:cxn>
                <a:cxn ang="0">
                  <a:pos x="T8" y="T9"/>
                </a:cxn>
              </a:cxnLst>
              <a:rect l="0" t="0" r="r" b="b"/>
              <a:pathLst>
                <a:path w="24" h="40">
                  <a:moveTo>
                    <a:pt x="1" y="40"/>
                  </a:moveTo>
                  <a:cubicBezTo>
                    <a:pt x="10" y="27"/>
                    <a:pt x="18" y="14"/>
                    <a:pt x="24" y="0"/>
                  </a:cubicBezTo>
                  <a:cubicBezTo>
                    <a:pt x="24" y="0"/>
                    <a:pt x="24" y="0"/>
                    <a:pt x="24" y="0"/>
                  </a:cubicBezTo>
                  <a:cubicBezTo>
                    <a:pt x="17" y="13"/>
                    <a:pt x="9" y="27"/>
                    <a:pt x="0" y="39"/>
                  </a:cubicBezTo>
                  <a:cubicBezTo>
                    <a:pt x="1" y="40"/>
                    <a:pt x="1" y="40"/>
                    <a:pt x="1" y="4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Rectangle 1429"/>
            <p:cNvSpPr>
              <a:spLocks noChangeArrowheads="1"/>
            </p:cNvSpPr>
            <p:nvPr>
              <p:custDataLst>
                <p:tags r:id="rId475"/>
              </p:custDataLst>
            </p:nvPr>
          </p:nvSpPr>
          <p:spPr bwMode="auto">
            <a:xfrm>
              <a:off x="10907713" y="3190875"/>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Freeform 1430"/>
            <p:cNvSpPr/>
            <p:nvPr>
              <p:custDataLst>
                <p:tags r:id="rId476"/>
              </p:custDataLst>
            </p:nvPr>
          </p:nvSpPr>
          <p:spPr bwMode="auto">
            <a:xfrm>
              <a:off x="10837863" y="3190875"/>
              <a:ext cx="69850" cy="234950"/>
            </a:xfrm>
            <a:custGeom>
              <a:avLst/>
              <a:gdLst>
                <a:gd name="T0" fmla="*/ 44 w 44"/>
                <a:gd name="T1" fmla="*/ 148 h 148"/>
                <a:gd name="T2" fmla="*/ 0 w 44"/>
                <a:gd name="T3" fmla="*/ 89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9"/>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Rectangle 1431"/>
            <p:cNvSpPr>
              <a:spLocks noChangeArrowheads="1"/>
            </p:cNvSpPr>
            <p:nvPr>
              <p:custDataLst>
                <p:tags r:id="rId477"/>
              </p:custDataLst>
            </p:nvPr>
          </p:nvSpPr>
          <p:spPr bwMode="auto">
            <a:xfrm>
              <a:off x="10823576" y="3143250"/>
              <a:ext cx="254000" cy="47625"/>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Oval 1432"/>
            <p:cNvSpPr>
              <a:spLocks noChangeArrowheads="1"/>
            </p:cNvSpPr>
            <p:nvPr>
              <p:custDataLst>
                <p:tags r:id="rId478"/>
              </p:custDataLst>
            </p:nvPr>
          </p:nvSpPr>
          <p:spPr bwMode="auto">
            <a:xfrm>
              <a:off x="9748838" y="3494088"/>
              <a:ext cx="163513"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Oval 1433"/>
            <p:cNvSpPr>
              <a:spLocks noChangeArrowheads="1"/>
            </p:cNvSpPr>
            <p:nvPr>
              <p:custDataLst>
                <p:tags r:id="rId479"/>
              </p:custDataLst>
            </p:nvPr>
          </p:nvSpPr>
          <p:spPr bwMode="auto">
            <a:xfrm>
              <a:off x="9772651" y="3524250"/>
              <a:ext cx="115888" cy="144463"/>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Rectangle 1434"/>
            <p:cNvSpPr>
              <a:spLocks noChangeArrowheads="1"/>
            </p:cNvSpPr>
            <p:nvPr>
              <p:custDataLst>
                <p:tags r:id="rId480"/>
              </p:custDataLst>
            </p:nvPr>
          </p:nvSpPr>
          <p:spPr bwMode="auto">
            <a:xfrm>
              <a:off x="108108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435"/>
            <p:cNvSpPr>
              <a:spLocks noChangeArrowheads="1"/>
            </p:cNvSpPr>
            <p:nvPr>
              <p:custDataLst>
                <p:tags r:id="rId481"/>
              </p:custDataLst>
            </p:nvPr>
          </p:nvSpPr>
          <p:spPr bwMode="auto">
            <a:xfrm>
              <a:off x="10810876" y="4433888"/>
              <a:ext cx="1936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436"/>
            <p:cNvSpPr>
              <a:spLocks noChangeArrowheads="1"/>
            </p:cNvSpPr>
            <p:nvPr>
              <p:custDataLst>
                <p:tags r:id="rId482"/>
              </p:custDataLst>
            </p:nvPr>
          </p:nvSpPr>
          <p:spPr bwMode="auto">
            <a:xfrm>
              <a:off x="10837863"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437"/>
            <p:cNvSpPr>
              <a:spLocks noChangeArrowheads="1"/>
            </p:cNvSpPr>
            <p:nvPr>
              <p:custDataLst>
                <p:tags r:id="rId483"/>
              </p:custDataLst>
            </p:nvPr>
          </p:nvSpPr>
          <p:spPr bwMode="auto">
            <a:xfrm>
              <a:off x="10837863" y="4675188"/>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438"/>
            <p:cNvSpPr>
              <a:spLocks noChangeArrowheads="1"/>
            </p:cNvSpPr>
            <p:nvPr>
              <p:custDataLst>
                <p:tags r:id="rId484"/>
              </p:custDataLst>
            </p:nvPr>
          </p:nvSpPr>
          <p:spPr bwMode="auto">
            <a:xfrm>
              <a:off x="10837863"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439"/>
            <p:cNvSpPr>
              <a:spLocks noChangeArrowheads="1"/>
            </p:cNvSpPr>
            <p:nvPr>
              <p:custDataLst>
                <p:tags r:id="rId485"/>
              </p:custDataLst>
            </p:nvPr>
          </p:nvSpPr>
          <p:spPr bwMode="auto">
            <a:xfrm>
              <a:off x="10837863" y="4467225"/>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440"/>
            <p:cNvSpPr>
              <a:spLocks noChangeArrowheads="1"/>
            </p:cNvSpPr>
            <p:nvPr>
              <p:custDataLst>
                <p:tags r:id="rId486"/>
              </p:custDataLst>
            </p:nvPr>
          </p:nvSpPr>
          <p:spPr bwMode="auto">
            <a:xfrm>
              <a:off x="10375901"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441"/>
            <p:cNvSpPr>
              <a:spLocks noChangeArrowheads="1"/>
            </p:cNvSpPr>
            <p:nvPr>
              <p:custDataLst>
                <p:tags r:id="rId487"/>
              </p:custDataLst>
            </p:nvPr>
          </p:nvSpPr>
          <p:spPr bwMode="auto">
            <a:xfrm>
              <a:off x="10402888"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442"/>
            <p:cNvSpPr>
              <a:spLocks noChangeArrowheads="1"/>
            </p:cNvSpPr>
            <p:nvPr>
              <p:custDataLst>
                <p:tags r:id="rId488"/>
              </p:custDataLst>
            </p:nvPr>
          </p:nvSpPr>
          <p:spPr bwMode="auto">
            <a:xfrm>
              <a:off x="10402888"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443"/>
            <p:cNvSpPr>
              <a:spLocks noChangeArrowheads="1"/>
            </p:cNvSpPr>
            <p:nvPr>
              <p:custDataLst>
                <p:tags r:id="rId489"/>
              </p:custDataLst>
            </p:nvPr>
          </p:nvSpPr>
          <p:spPr bwMode="auto">
            <a:xfrm>
              <a:off x="9748838"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444"/>
            <p:cNvSpPr>
              <a:spLocks noChangeArrowheads="1"/>
            </p:cNvSpPr>
            <p:nvPr>
              <p:custDataLst>
                <p:tags r:id="rId490"/>
              </p:custDataLst>
            </p:nvPr>
          </p:nvSpPr>
          <p:spPr bwMode="auto">
            <a:xfrm>
              <a:off x="9764713" y="4760913"/>
              <a:ext cx="141288"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445"/>
            <p:cNvSpPr>
              <a:spLocks noChangeArrowheads="1"/>
            </p:cNvSpPr>
            <p:nvPr>
              <p:custDataLst>
                <p:tags r:id="rId491"/>
              </p:custDataLst>
            </p:nvPr>
          </p:nvSpPr>
          <p:spPr bwMode="auto">
            <a:xfrm>
              <a:off x="9564688" y="4305300"/>
              <a:ext cx="1784350" cy="6826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446"/>
            <p:cNvSpPr>
              <a:spLocks noChangeArrowheads="1"/>
            </p:cNvSpPr>
            <p:nvPr>
              <p:custDataLst>
                <p:tags r:id="rId492"/>
              </p:custDataLst>
            </p:nvPr>
          </p:nvSpPr>
          <p:spPr bwMode="auto">
            <a:xfrm>
              <a:off x="9564688" y="4305300"/>
              <a:ext cx="17843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447"/>
            <p:cNvSpPr>
              <a:spLocks noChangeArrowheads="1"/>
            </p:cNvSpPr>
            <p:nvPr>
              <p:custDataLst>
                <p:tags r:id="rId493"/>
              </p:custDataLst>
            </p:nvPr>
          </p:nvSpPr>
          <p:spPr bwMode="auto">
            <a:xfrm>
              <a:off x="9564688" y="4305300"/>
              <a:ext cx="560388" cy="6826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Freeform 1448"/>
            <p:cNvSpPr/>
            <p:nvPr>
              <p:custDataLst>
                <p:tags r:id="rId494"/>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1449"/>
            <p:cNvSpPr/>
            <p:nvPr>
              <p:custDataLst>
                <p:tags r:id="rId495"/>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450"/>
            <p:cNvSpPr/>
            <p:nvPr>
              <p:custDataLst>
                <p:tags r:id="rId496"/>
              </p:custDataLst>
            </p:nvPr>
          </p:nvSpPr>
          <p:spPr bwMode="auto">
            <a:xfrm>
              <a:off x="960120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Rectangle 1451"/>
            <p:cNvSpPr>
              <a:spLocks noChangeArrowheads="1"/>
            </p:cNvSpPr>
            <p:nvPr>
              <p:custDataLst>
                <p:tags r:id="rId497"/>
              </p:custDataLst>
            </p:nvPr>
          </p:nvSpPr>
          <p:spPr bwMode="auto">
            <a:xfrm>
              <a:off x="96027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Freeform 1452"/>
            <p:cNvSpPr/>
            <p:nvPr>
              <p:custDataLst>
                <p:tags r:id="rId498"/>
              </p:custDataLst>
            </p:nvPr>
          </p:nvSpPr>
          <p:spPr bwMode="auto">
            <a:xfrm>
              <a:off x="96266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Rectangle 1453"/>
            <p:cNvSpPr>
              <a:spLocks noChangeArrowheads="1"/>
            </p:cNvSpPr>
            <p:nvPr>
              <p:custDataLst>
                <p:tags r:id="rId499"/>
              </p:custDataLst>
            </p:nvPr>
          </p:nvSpPr>
          <p:spPr bwMode="auto">
            <a:xfrm>
              <a:off x="96281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Freeform 1454"/>
            <p:cNvSpPr/>
            <p:nvPr>
              <p:custDataLst>
                <p:tags r:id="rId500"/>
              </p:custDataLst>
            </p:nvPr>
          </p:nvSpPr>
          <p:spPr bwMode="auto">
            <a:xfrm>
              <a:off x="96520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Rectangle 1455"/>
            <p:cNvSpPr>
              <a:spLocks noChangeArrowheads="1"/>
            </p:cNvSpPr>
            <p:nvPr>
              <p:custDataLst>
                <p:tags r:id="rId501"/>
              </p:custDataLst>
            </p:nvPr>
          </p:nvSpPr>
          <p:spPr bwMode="auto">
            <a:xfrm>
              <a:off x="96535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456"/>
            <p:cNvSpPr>
              <a:spLocks noChangeArrowheads="1"/>
            </p:cNvSpPr>
            <p:nvPr>
              <p:custDataLst>
                <p:tags r:id="rId502"/>
              </p:custDataLst>
            </p:nvPr>
          </p:nvSpPr>
          <p:spPr bwMode="auto">
            <a:xfrm>
              <a:off x="95948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Freeform 1457"/>
            <p:cNvSpPr/>
            <p:nvPr>
              <p:custDataLst>
                <p:tags r:id="rId503"/>
              </p:custDataLst>
            </p:nvPr>
          </p:nvSpPr>
          <p:spPr bwMode="auto">
            <a:xfrm>
              <a:off x="95948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458"/>
            <p:cNvSpPr/>
            <p:nvPr>
              <p:custDataLst>
                <p:tags r:id="rId504"/>
              </p:custDataLst>
            </p:nvPr>
          </p:nvSpPr>
          <p:spPr bwMode="auto">
            <a:xfrm>
              <a:off x="96805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Rectangle 1459"/>
            <p:cNvSpPr>
              <a:spLocks noChangeArrowheads="1"/>
            </p:cNvSpPr>
            <p:nvPr>
              <p:custDataLst>
                <p:tags r:id="rId505"/>
              </p:custDataLst>
            </p:nvPr>
          </p:nvSpPr>
          <p:spPr bwMode="auto">
            <a:xfrm>
              <a:off x="96821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Freeform 1460"/>
            <p:cNvSpPr/>
            <p:nvPr>
              <p:custDataLst>
                <p:tags r:id="rId506"/>
              </p:custDataLst>
            </p:nvPr>
          </p:nvSpPr>
          <p:spPr bwMode="auto">
            <a:xfrm>
              <a:off x="97059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Rectangle 1461"/>
            <p:cNvSpPr>
              <a:spLocks noChangeArrowheads="1"/>
            </p:cNvSpPr>
            <p:nvPr>
              <p:custDataLst>
                <p:tags r:id="rId507"/>
              </p:custDataLst>
            </p:nvPr>
          </p:nvSpPr>
          <p:spPr bwMode="auto">
            <a:xfrm>
              <a:off x="97075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Freeform 1462"/>
            <p:cNvSpPr/>
            <p:nvPr>
              <p:custDataLst>
                <p:tags r:id="rId508"/>
              </p:custDataLst>
            </p:nvPr>
          </p:nvSpPr>
          <p:spPr bwMode="auto">
            <a:xfrm>
              <a:off x="9731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Rectangle 1463"/>
            <p:cNvSpPr>
              <a:spLocks noChangeArrowheads="1"/>
            </p:cNvSpPr>
            <p:nvPr>
              <p:custDataLst>
                <p:tags r:id="rId509"/>
              </p:custDataLst>
            </p:nvPr>
          </p:nvSpPr>
          <p:spPr bwMode="auto">
            <a:xfrm>
              <a:off x="9732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1464"/>
            <p:cNvSpPr>
              <a:spLocks noChangeArrowheads="1"/>
            </p:cNvSpPr>
            <p:nvPr>
              <p:custDataLst>
                <p:tags r:id="rId510"/>
              </p:custDataLst>
            </p:nvPr>
          </p:nvSpPr>
          <p:spPr bwMode="auto">
            <a:xfrm>
              <a:off x="967422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Freeform 1465"/>
            <p:cNvSpPr/>
            <p:nvPr>
              <p:custDataLst>
                <p:tags r:id="rId511"/>
              </p:custDataLst>
            </p:nvPr>
          </p:nvSpPr>
          <p:spPr bwMode="auto">
            <a:xfrm>
              <a:off x="967422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1466"/>
            <p:cNvSpPr/>
            <p:nvPr>
              <p:custDataLst>
                <p:tags r:id="rId512"/>
              </p:custDataLst>
            </p:nvPr>
          </p:nvSpPr>
          <p:spPr bwMode="auto">
            <a:xfrm>
              <a:off x="976153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Rectangle 1467"/>
            <p:cNvSpPr>
              <a:spLocks noChangeArrowheads="1"/>
            </p:cNvSpPr>
            <p:nvPr>
              <p:custDataLst>
                <p:tags r:id="rId513"/>
              </p:custDataLst>
            </p:nvPr>
          </p:nvSpPr>
          <p:spPr bwMode="auto">
            <a:xfrm>
              <a:off x="976312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2" name="Freeform 1468"/>
            <p:cNvSpPr/>
            <p:nvPr>
              <p:custDataLst>
                <p:tags r:id="rId514"/>
              </p:custDataLst>
            </p:nvPr>
          </p:nvSpPr>
          <p:spPr bwMode="auto">
            <a:xfrm>
              <a:off x="978693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Rectangle 1469"/>
            <p:cNvSpPr>
              <a:spLocks noChangeArrowheads="1"/>
            </p:cNvSpPr>
            <p:nvPr>
              <p:custDataLst>
                <p:tags r:id="rId515"/>
              </p:custDataLst>
            </p:nvPr>
          </p:nvSpPr>
          <p:spPr bwMode="auto">
            <a:xfrm>
              <a:off x="97885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4" name="Freeform 1470"/>
            <p:cNvSpPr/>
            <p:nvPr>
              <p:custDataLst>
                <p:tags r:id="rId516"/>
              </p:custDataLst>
            </p:nvPr>
          </p:nvSpPr>
          <p:spPr bwMode="auto">
            <a:xfrm>
              <a:off x="98123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Rectangle 1471"/>
            <p:cNvSpPr>
              <a:spLocks noChangeArrowheads="1"/>
            </p:cNvSpPr>
            <p:nvPr>
              <p:custDataLst>
                <p:tags r:id="rId517"/>
              </p:custDataLst>
            </p:nvPr>
          </p:nvSpPr>
          <p:spPr bwMode="auto">
            <a:xfrm>
              <a:off x="9813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6" name="Rectangle 1472"/>
            <p:cNvSpPr>
              <a:spLocks noChangeArrowheads="1"/>
            </p:cNvSpPr>
            <p:nvPr>
              <p:custDataLst>
                <p:tags r:id="rId518"/>
              </p:custDataLst>
            </p:nvPr>
          </p:nvSpPr>
          <p:spPr bwMode="auto">
            <a:xfrm>
              <a:off x="9755188"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7" name="Freeform 1473"/>
            <p:cNvSpPr/>
            <p:nvPr>
              <p:custDataLst>
                <p:tags r:id="rId519"/>
              </p:custDataLst>
            </p:nvPr>
          </p:nvSpPr>
          <p:spPr bwMode="auto">
            <a:xfrm>
              <a:off x="9755188"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1474"/>
            <p:cNvSpPr/>
            <p:nvPr>
              <p:custDataLst>
                <p:tags r:id="rId520"/>
              </p:custDataLst>
            </p:nvPr>
          </p:nvSpPr>
          <p:spPr bwMode="auto">
            <a:xfrm>
              <a:off x="98409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Rectangle 1475"/>
            <p:cNvSpPr>
              <a:spLocks noChangeArrowheads="1"/>
            </p:cNvSpPr>
            <p:nvPr>
              <p:custDataLst>
                <p:tags r:id="rId521"/>
              </p:custDataLst>
            </p:nvPr>
          </p:nvSpPr>
          <p:spPr bwMode="auto">
            <a:xfrm>
              <a:off x="98425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0" name="Freeform 1476"/>
            <p:cNvSpPr/>
            <p:nvPr>
              <p:custDataLst>
                <p:tags r:id="rId522"/>
              </p:custDataLst>
            </p:nvPr>
          </p:nvSpPr>
          <p:spPr bwMode="auto">
            <a:xfrm>
              <a:off x="98663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Rectangle 1477"/>
            <p:cNvSpPr>
              <a:spLocks noChangeArrowheads="1"/>
            </p:cNvSpPr>
            <p:nvPr>
              <p:custDataLst>
                <p:tags r:id="rId523"/>
              </p:custDataLst>
            </p:nvPr>
          </p:nvSpPr>
          <p:spPr bwMode="auto">
            <a:xfrm>
              <a:off x="98679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2" name="Freeform 1478"/>
            <p:cNvSpPr/>
            <p:nvPr>
              <p:custDataLst>
                <p:tags r:id="rId524"/>
              </p:custDataLst>
            </p:nvPr>
          </p:nvSpPr>
          <p:spPr bwMode="auto">
            <a:xfrm>
              <a:off x="98917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Rectangle 1479"/>
            <p:cNvSpPr>
              <a:spLocks noChangeArrowheads="1"/>
            </p:cNvSpPr>
            <p:nvPr>
              <p:custDataLst>
                <p:tags r:id="rId525"/>
              </p:custDataLst>
            </p:nvPr>
          </p:nvSpPr>
          <p:spPr bwMode="auto">
            <a:xfrm>
              <a:off x="98933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4" name="Rectangle 1480"/>
            <p:cNvSpPr>
              <a:spLocks noChangeArrowheads="1"/>
            </p:cNvSpPr>
            <p:nvPr>
              <p:custDataLst>
                <p:tags r:id="rId526"/>
              </p:custDataLst>
            </p:nvPr>
          </p:nvSpPr>
          <p:spPr bwMode="auto">
            <a:xfrm>
              <a:off x="98345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5" name="Freeform 1481"/>
            <p:cNvSpPr/>
            <p:nvPr>
              <p:custDataLst>
                <p:tags r:id="rId527"/>
              </p:custDataLst>
            </p:nvPr>
          </p:nvSpPr>
          <p:spPr bwMode="auto">
            <a:xfrm>
              <a:off x="98345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1482"/>
            <p:cNvSpPr/>
            <p:nvPr>
              <p:custDataLst>
                <p:tags r:id="rId528"/>
              </p:custDataLst>
            </p:nvPr>
          </p:nvSpPr>
          <p:spPr bwMode="auto">
            <a:xfrm>
              <a:off x="99202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Rectangle 1483"/>
            <p:cNvSpPr>
              <a:spLocks noChangeArrowheads="1"/>
            </p:cNvSpPr>
            <p:nvPr>
              <p:custDataLst>
                <p:tags r:id="rId529"/>
              </p:custDataLst>
            </p:nvPr>
          </p:nvSpPr>
          <p:spPr bwMode="auto">
            <a:xfrm>
              <a:off x="99218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8" name="Freeform 1484"/>
            <p:cNvSpPr/>
            <p:nvPr>
              <p:custDataLst>
                <p:tags r:id="rId530"/>
              </p:custDataLst>
            </p:nvPr>
          </p:nvSpPr>
          <p:spPr bwMode="auto">
            <a:xfrm>
              <a:off x="994727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Rectangle 1485"/>
            <p:cNvSpPr>
              <a:spLocks noChangeArrowheads="1"/>
            </p:cNvSpPr>
            <p:nvPr>
              <p:custDataLst>
                <p:tags r:id="rId531"/>
              </p:custDataLst>
            </p:nvPr>
          </p:nvSpPr>
          <p:spPr bwMode="auto">
            <a:xfrm>
              <a:off x="99488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0" name="Freeform 1486"/>
            <p:cNvSpPr/>
            <p:nvPr>
              <p:custDataLst>
                <p:tags r:id="rId532"/>
              </p:custDataLst>
            </p:nvPr>
          </p:nvSpPr>
          <p:spPr bwMode="auto">
            <a:xfrm>
              <a:off x="99726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Rectangle 1487"/>
            <p:cNvSpPr>
              <a:spLocks noChangeArrowheads="1"/>
            </p:cNvSpPr>
            <p:nvPr>
              <p:custDataLst>
                <p:tags r:id="rId533"/>
              </p:custDataLst>
            </p:nvPr>
          </p:nvSpPr>
          <p:spPr bwMode="auto">
            <a:xfrm>
              <a:off x="9974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2" name="Rectangle 1488"/>
            <p:cNvSpPr>
              <a:spLocks noChangeArrowheads="1"/>
            </p:cNvSpPr>
            <p:nvPr>
              <p:custDataLst>
                <p:tags r:id="rId534"/>
              </p:custDataLst>
            </p:nvPr>
          </p:nvSpPr>
          <p:spPr bwMode="auto">
            <a:xfrm>
              <a:off x="99155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3" name="Freeform 1489"/>
            <p:cNvSpPr/>
            <p:nvPr>
              <p:custDataLst>
                <p:tags r:id="rId535"/>
              </p:custDataLst>
            </p:nvPr>
          </p:nvSpPr>
          <p:spPr bwMode="auto">
            <a:xfrm>
              <a:off x="991552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Freeform 1490"/>
            <p:cNvSpPr/>
            <p:nvPr>
              <p:custDataLst>
                <p:tags r:id="rId536"/>
              </p:custDataLst>
            </p:nvPr>
          </p:nvSpPr>
          <p:spPr bwMode="auto">
            <a:xfrm>
              <a:off x="100012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Rectangle 1491"/>
            <p:cNvSpPr>
              <a:spLocks noChangeArrowheads="1"/>
            </p:cNvSpPr>
            <p:nvPr>
              <p:custDataLst>
                <p:tags r:id="rId537"/>
              </p:custDataLst>
            </p:nvPr>
          </p:nvSpPr>
          <p:spPr bwMode="auto">
            <a:xfrm>
              <a:off x="100028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6" name="Freeform 1492"/>
            <p:cNvSpPr/>
            <p:nvPr>
              <p:custDataLst>
                <p:tags r:id="rId538"/>
              </p:custDataLst>
            </p:nvPr>
          </p:nvSpPr>
          <p:spPr bwMode="auto">
            <a:xfrm>
              <a:off x="100266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7" name="Rectangle 1493"/>
            <p:cNvSpPr>
              <a:spLocks noChangeArrowheads="1"/>
            </p:cNvSpPr>
            <p:nvPr>
              <p:custDataLst>
                <p:tags r:id="rId539"/>
              </p:custDataLst>
            </p:nvPr>
          </p:nvSpPr>
          <p:spPr bwMode="auto">
            <a:xfrm>
              <a:off x="100282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8" name="Freeform 1494"/>
            <p:cNvSpPr/>
            <p:nvPr>
              <p:custDataLst>
                <p:tags r:id="rId540"/>
              </p:custDataLst>
            </p:nvPr>
          </p:nvSpPr>
          <p:spPr bwMode="auto">
            <a:xfrm>
              <a:off x="100520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Rectangle 1495"/>
            <p:cNvSpPr>
              <a:spLocks noChangeArrowheads="1"/>
            </p:cNvSpPr>
            <p:nvPr>
              <p:custDataLst>
                <p:tags r:id="rId541"/>
              </p:custDataLst>
            </p:nvPr>
          </p:nvSpPr>
          <p:spPr bwMode="auto">
            <a:xfrm>
              <a:off x="100536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0" name="Rectangle 1496"/>
            <p:cNvSpPr>
              <a:spLocks noChangeArrowheads="1"/>
            </p:cNvSpPr>
            <p:nvPr>
              <p:custDataLst>
                <p:tags r:id="rId542"/>
              </p:custDataLst>
            </p:nvPr>
          </p:nvSpPr>
          <p:spPr bwMode="auto">
            <a:xfrm>
              <a:off x="99949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1" name="Freeform 1497"/>
            <p:cNvSpPr/>
            <p:nvPr>
              <p:custDataLst>
                <p:tags r:id="rId543"/>
              </p:custDataLst>
            </p:nvPr>
          </p:nvSpPr>
          <p:spPr bwMode="auto">
            <a:xfrm>
              <a:off x="99949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Freeform 1498"/>
            <p:cNvSpPr/>
            <p:nvPr>
              <p:custDataLst>
                <p:tags r:id="rId544"/>
              </p:custDataLst>
            </p:nvPr>
          </p:nvSpPr>
          <p:spPr bwMode="auto">
            <a:xfrm>
              <a:off x="100806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Rectangle 1499"/>
            <p:cNvSpPr>
              <a:spLocks noChangeArrowheads="1"/>
            </p:cNvSpPr>
            <p:nvPr>
              <p:custDataLst>
                <p:tags r:id="rId545"/>
              </p:custDataLst>
            </p:nvPr>
          </p:nvSpPr>
          <p:spPr bwMode="auto">
            <a:xfrm>
              <a:off x="100822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4" name="Freeform 1500"/>
            <p:cNvSpPr/>
            <p:nvPr>
              <p:custDataLst>
                <p:tags r:id="rId546"/>
              </p:custDataLst>
            </p:nvPr>
          </p:nvSpPr>
          <p:spPr bwMode="auto">
            <a:xfrm>
              <a:off x="101060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5" name="Rectangle 1501"/>
            <p:cNvSpPr>
              <a:spLocks noChangeArrowheads="1"/>
            </p:cNvSpPr>
            <p:nvPr>
              <p:custDataLst>
                <p:tags r:id="rId547"/>
              </p:custDataLst>
            </p:nvPr>
          </p:nvSpPr>
          <p:spPr bwMode="auto">
            <a:xfrm>
              <a:off x="10107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6" name="Freeform 1502"/>
            <p:cNvSpPr/>
            <p:nvPr>
              <p:custDataLst>
                <p:tags r:id="rId548"/>
              </p:custDataLst>
            </p:nvPr>
          </p:nvSpPr>
          <p:spPr bwMode="auto">
            <a:xfrm>
              <a:off x="101330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Rectangle 1503"/>
            <p:cNvSpPr>
              <a:spLocks noChangeArrowheads="1"/>
            </p:cNvSpPr>
            <p:nvPr>
              <p:custDataLst>
                <p:tags r:id="rId549"/>
              </p:custDataLst>
            </p:nvPr>
          </p:nvSpPr>
          <p:spPr bwMode="auto">
            <a:xfrm>
              <a:off x="101346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8" name="Rectangle 1504"/>
            <p:cNvSpPr>
              <a:spLocks noChangeArrowheads="1"/>
            </p:cNvSpPr>
            <p:nvPr>
              <p:custDataLst>
                <p:tags r:id="rId550"/>
              </p:custDataLst>
            </p:nvPr>
          </p:nvSpPr>
          <p:spPr bwMode="auto">
            <a:xfrm>
              <a:off x="100758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9" name="Freeform 1505"/>
            <p:cNvSpPr/>
            <p:nvPr>
              <p:custDataLst>
                <p:tags r:id="rId551"/>
              </p:custDataLst>
            </p:nvPr>
          </p:nvSpPr>
          <p:spPr bwMode="auto">
            <a:xfrm>
              <a:off x="100758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1506"/>
            <p:cNvSpPr/>
            <p:nvPr>
              <p:custDataLst>
                <p:tags r:id="rId552"/>
              </p:custDataLst>
            </p:nvPr>
          </p:nvSpPr>
          <p:spPr bwMode="auto">
            <a:xfrm>
              <a:off x="1016158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Rectangle 1507"/>
            <p:cNvSpPr>
              <a:spLocks noChangeArrowheads="1"/>
            </p:cNvSpPr>
            <p:nvPr>
              <p:custDataLst>
                <p:tags r:id="rId553"/>
              </p:custDataLst>
            </p:nvPr>
          </p:nvSpPr>
          <p:spPr bwMode="auto">
            <a:xfrm>
              <a:off x="101631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2" name="Freeform 1508"/>
            <p:cNvSpPr/>
            <p:nvPr>
              <p:custDataLst>
                <p:tags r:id="rId554"/>
              </p:custDataLst>
            </p:nvPr>
          </p:nvSpPr>
          <p:spPr bwMode="auto">
            <a:xfrm>
              <a:off x="101869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3" name="Rectangle 1509"/>
            <p:cNvSpPr>
              <a:spLocks noChangeArrowheads="1"/>
            </p:cNvSpPr>
            <p:nvPr>
              <p:custDataLst>
                <p:tags r:id="rId555"/>
              </p:custDataLst>
            </p:nvPr>
          </p:nvSpPr>
          <p:spPr bwMode="auto">
            <a:xfrm>
              <a:off x="101885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4" name="Freeform 1510"/>
            <p:cNvSpPr/>
            <p:nvPr>
              <p:custDataLst>
                <p:tags r:id="rId556"/>
              </p:custDataLst>
            </p:nvPr>
          </p:nvSpPr>
          <p:spPr bwMode="auto">
            <a:xfrm>
              <a:off x="102123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5" name="Rectangle 1511"/>
            <p:cNvSpPr>
              <a:spLocks noChangeArrowheads="1"/>
            </p:cNvSpPr>
            <p:nvPr>
              <p:custDataLst>
                <p:tags r:id="rId557"/>
              </p:custDataLst>
            </p:nvPr>
          </p:nvSpPr>
          <p:spPr bwMode="auto">
            <a:xfrm>
              <a:off x="102139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6" name="Rectangle 1512"/>
            <p:cNvSpPr>
              <a:spLocks noChangeArrowheads="1"/>
            </p:cNvSpPr>
            <p:nvPr>
              <p:custDataLst>
                <p:tags r:id="rId558"/>
              </p:custDataLst>
            </p:nvPr>
          </p:nvSpPr>
          <p:spPr bwMode="auto">
            <a:xfrm>
              <a:off x="101552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7" name="Freeform 1513"/>
            <p:cNvSpPr/>
            <p:nvPr>
              <p:custDataLst>
                <p:tags r:id="rId559"/>
              </p:custDataLst>
            </p:nvPr>
          </p:nvSpPr>
          <p:spPr bwMode="auto">
            <a:xfrm>
              <a:off x="101552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Freeform 1514"/>
            <p:cNvSpPr/>
            <p:nvPr>
              <p:custDataLst>
                <p:tags r:id="rId560"/>
              </p:custDataLst>
            </p:nvPr>
          </p:nvSpPr>
          <p:spPr bwMode="auto">
            <a:xfrm>
              <a:off x="102409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Rectangle 1515"/>
            <p:cNvSpPr>
              <a:spLocks noChangeArrowheads="1"/>
            </p:cNvSpPr>
            <p:nvPr>
              <p:custDataLst>
                <p:tags r:id="rId561"/>
              </p:custDataLst>
            </p:nvPr>
          </p:nvSpPr>
          <p:spPr bwMode="auto">
            <a:xfrm>
              <a:off x="102425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0" name="Freeform 1516"/>
            <p:cNvSpPr/>
            <p:nvPr>
              <p:custDataLst>
                <p:tags r:id="rId562"/>
              </p:custDataLst>
            </p:nvPr>
          </p:nvSpPr>
          <p:spPr bwMode="auto">
            <a:xfrm>
              <a:off x="102663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1" name="Rectangle 1517"/>
            <p:cNvSpPr>
              <a:spLocks noChangeArrowheads="1"/>
            </p:cNvSpPr>
            <p:nvPr>
              <p:custDataLst>
                <p:tags r:id="rId563"/>
              </p:custDataLst>
            </p:nvPr>
          </p:nvSpPr>
          <p:spPr bwMode="auto">
            <a:xfrm>
              <a:off x="102679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2" name="Freeform 1518"/>
            <p:cNvSpPr/>
            <p:nvPr>
              <p:custDataLst>
                <p:tags r:id="rId564"/>
              </p:custDataLst>
            </p:nvPr>
          </p:nvSpPr>
          <p:spPr bwMode="auto">
            <a:xfrm>
              <a:off x="102917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Rectangle 1519"/>
            <p:cNvSpPr>
              <a:spLocks noChangeArrowheads="1"/>
            </p:cNvSpPr>
            <p:nvPr>
              <p:custDataLst>
                <p:tags r:id="rId565"/>
              </p:custDataLst>
            </p:nvPr>
          </p:nvSpPr>
          <p:spPr bwMode="auto">
            <a:xfrm>
              <a:off x="102933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4" name="Rectangle 1520"/>
            <p:cNvSpPr>
              <a:spLocks noChangeArrowheads="1"/>
            </p:cNvSpPr>
            <p:nvPr>
              <p:custDataLst>
                <p:tags r:id="rId566"/>
              </p:custDataLst>
            </p:nvPr>
          </p:nvSpPr>
          <p:spPr bwMode="auto">
            <a:xfrm>
              <a:off x="1023461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5" name="Freeform 1521"/>
            <p:cNvSpPr/>
            <p:nvPr>
              <p:custDataLst>
                <p:tags r:id="rId567"/>
              </p:custDataLst>
            </p:nvPr>
          </p:nvSpPr>
          <p:spPr bwMode="auto">
            <a:xfrm>
              <a:off x="1023461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6" name="Freeform 1522"/>
            <p:cNvSpPr/>
            <p:nvPr>
              <p:custDataLst>
                <p:tags r:id="rId568"/>
              </p:custDataLst>
            </p:nvPr>
          </p:nvSpPr>
          <p:spPr bwMode="auto">
            <a:xfrm>
              <a:off x="1032192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7" name="Rectangle 1523"/>
            <p:cNvSpPr>
              <a:spLocks noChangeArrowheads="1"/>
            </p:cNvSpPr>
            <p:nvPr>
              <p:custDataLst>
                <p:tags r:id="rId569"/>
              </p:custDataLst>
            </p:nvPr>
          </p:nvSpPr>
          <p:spPr bwMode="auto">
            <a:xfrm>
              <a:off x="10321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8" name="Freeform 1524"/>
            <p:cNvSpPr/>
            <p:nvPr>
              <p:custDataLst>
                <p:tags r:id="rId570"/>
              </p:custDataLst>
            </p:nvPr>
          </p:nvSpPr>
          <p:spPr bwMode="auto">
            <a:xfrm>
              <a:off x="103473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Rectangle 1525"/>
            <p:cNvSpPr>
              <a:spLocks noChangeArrowheads="1"/>
            </p:cNvSpPr>
            <p:nvPr>
              <p:custDataLst>
                <p:tags r:id="rId571"/>
              </p:custDataLst>
            </p:nvPr>
          </p:nvSpPr>
          <p:spPr bwMode="auto">
            <a:xfrm>
              <a:off x="1034891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0" name="Freeform 1526"/>
            <p:cNvSpPr/>
            <p:nvPr>
              <p:custDataLst>
                <p:tags r:id="rId572"/>
              </p:custDataLst>
            </p:nvPr>
          </p:nvSpPr>
          <p:spPr bwMode="auto">
            <a:xfrm>
              <a:off x="103727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Rectangle 1527"/>
            <p:cNvSpPr>
              <a:spLocks noChangeArrowheads="1"/>
            </p:cNvSpPr>
            <p:nvPr>
              <p:custDataLst>
                <p:tags r:id="rId573"/>
              </p:custDataLst>
            </p:nvPr>
          </p:nvSpPr>
          <p:spPr bwMode="auto">
            <a:xfrm>
              <a:off x="10374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2" name="Rectangle 1528"/>
            <p:cNvSpPr>
              <a:spLocks noChangeArrowheads="1"/>
            </p:cNvSpPr>
            <p:nvPr>
              <p:custDataLst>
                <p:tags r:id="rId574"/>
              </p:custDataLst>
            </p:nvPr>
          </p:nvSpPr>
          <p:spPr bwMode="auto">
            <a:xfrm>
              <a:off x="1031557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3" name="Freeform 1529"/>
            <p:cNvSpPr/>
            <p:nvPr>
              <p:custDataLst>
                <p:tags r:id="rId575"/>
              </p:custDataLst>
            </p:nvPr>
          </p:nvSpPr>
          <p:spPr bwMode="auto">
            <a:xfrm>
              <a:off x="1031557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4" name="Freeform 1530"/>
            <p:cNvSpPr/>
            <p:nvPr>
              <p:custDataLst>
                <p:tags r:id="rId576"/>
              </p:custDataLst>
            </p:nvPr>
          </p:nvSpPr>
          <p:spPr bwMode="auto">
            <a:xfrm>
              <a:off x="104013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5" name="Rectangle 1531"/>
            <p:cNvSpPr>
              <a:spLocks noChangeArrowheads="1"/>
            </p:cNvSpPr>
            <p:nvPr>
              <p:custDataLst>
                <p:tags r:id="rId577"/>
              </p:custDataLst>
            </p:nvPr>
          </p:nvSpPr>
          <p:spPr bwMode="auto">
            <a:xfrm>
              <a:off x="104028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6" name="Freeform 1532"/>
            <p:cNvSpPr/>
            <p:nvPr>
              <p:custDataLst>
                <p:tags r:id="rId578"/>
              </p:custDataLst>
            </p:nvPr>
          </p:nvSpPr>
          <p:spPr bwMode="auto">
            <a:xfrm>
              <a:off x="104267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7" name="Rectangle 1533"/>
            <p:cNvSpPr>
              <a:spLocks noChangeArrowheads="1"/>
            </p:cNvSpPr>
            <p:nvPr>
              <p:custDataLst>
                <p:tags r:id="rId579"/>
              </p:custDataLst>
            </p:nvPr>
          </p:nvSpPr>
          <p:spPr bwMode="auto">
            <a:xfrm>
              <a:off x="104282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8" name="Freeform 1534"/>
            <p:cNvSpPr/>
            <p:nvPr>
              <p:custDataLst>
                <p:tags r:id="rId580"/>
              </p:custDataLst>
            </p:nvPr>
          </p:nvSpPr>
          <p:spPr bwMode="auto">
            <a:xfrm>
              <a:off x="104521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Rectangle 1535"/>
            <p:cNvSpPr>
              <a:spLocks noChangeArrowheads="1"/>
            </p:cNvSpPr>
            <p:nvPr>
              <p:custDataLst>
                <p:tags r:id="rId581"/>
              </p:custDataLst>
            </p:nvPr>
          </p:nvSpPr>
          <p:spPr bwMode="auto">
            <a:xfrm>
              <a:off x="104536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0" name="Rectangle 1536"/>
            <p:cNvSpPr>
              <a:spLocks noChangeArrowheads="1"/>
            </p:cNvSpPr>
            <p:nvPr>
              <p:custDataLst>
                <p:tags r:id="rId582"/>
              </p:custDataLst>
            </p:nvPr>
          </p:nvSpPr>
          <p:spPr bwMode="auto">
            <a:xfrm>
              <a:off x="103949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1" name="Freeform 1537"/>
            <p:cNvSpPr/>
            <p:nvPr>
              <p:custDataLst>
                <p:tags r:id="rId583"/>
              </p:custDataLst>
            </p:nvPr>
          </p:nvSpPr>
          <p:spPr bwMode="auto">
            <a:xfrm>
              <a:off x="103949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2" name="Freeform 1538"/>
            <p:cNvSpPr/>
            <p:nvPr>
              <p:custDataLst>
                <p:tags r:id="rId584"/>
              </p:custDataLst>
            </p:nvPr>
          </p:nvSpPr>
          <p:spPr bwMode="auto">
            <a:xfrm>
              <a:off x="104806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3" name="Rectangle 1539"/>
            <p:cNvSpPr>
              <a:spLocks noChangeArrowheads="1"/>
            </p:cNvSpPr>
            <p:nvPr>
              <p:custDataLst>
                <p:tags r:id="rId585"/>
              </p:custDataLst>
            </p:nvPr>
          </p:nvSpPr>
          <p:spPr bwMode="auto">
            <a:xfrm>
              <a:off x="10482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4" name="Freeform 1540"/>
            <p:cNvSpPr/>
            <p:nvPr>
              <p:custDataLst>
                <p:tags r:id="rId586"/>
              </p:custDataLst>
            </p:nvPr>
          </p:nvSpPr>
          <p:spPr bwMode="auto">
            <a:xfrm>
              <a:off x="1050766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5" name="Rectangle 1541"/>
            <p:cNvSpPr>
              <a:spLocks noChangeArrowheads="1"/>
            </p:cNvSpPr>
            <p:nvPr>
              <p:custDataLst>
                <p:tags r:id="rId587"/>
              </p:custDataLst>
            </p:nvPr>
          </p:nvSpPr>
          <p:spPr bwMode="auto">
            <a:xfrm>
              <a:off x="1050925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6" name="Freeform 1542"/>
            <p:cNvSpPr/>
            <p:nvPr>
              <p:custDataLst>
                <p:tags r:id="rId588"/>
              </p:custDataLst>
            </p:nvPr>
          </p:nvSpPr>
          <p:spPr bwMode="auto">
            <a:xfrm>
              <a:off x="1053306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Rectangle 1543"/>
            <p:cNvSpPr>
              <a:spLocks noChangeArrowheads="1"/>
            </p:cNvSpPr>
            <p:nvPr>
              <p:custDataLst>
                <p:tags r:id="rId589"/>
              </p:custDataLst>
            </p:nvPr>
          </p:nvSpPr>
          <p:spPr bwMode="auto">
            <a:xfrm>
              <a:off x="10534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8" name="Rectangle 1544"/>
            <p:cNvSpPr>
              <a:spLocks noChangeArrowheads="1"/>
            </p:cNvSpPr>
            <p:nvPr>
              <p:custDataLst>
                <p:tags r:id="rId590"/>
              </p:custDataLst>
            </p:nvPr>
          </p:nvSpPr>
          <p:spPr bwMode="auto">
            <a:xfrm>
              <a:off x="1047591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9" name="Freeform 1545"/>
            <p:cNvSpPr/>
            <p:nvPr>
              <p:custDataLst>
                <p:tags r:id="rId591"/>
              </p:custDataLst>
            </p:nvPr>
          </p:nvSpPr>
          <p:spPr bwMode="auto">
            <a:xfrm>
              <a:off x="1047591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Freeform 1546"/>
            <p:cNvSpPr/>
            <p:nvPr>
              <p:custDataLst>
                <p:tags r:id="rId592"/>
              </p:custDataLst>
            </p:nvPr>
          </p:nvSpPr>
          <p:spPr bwMode="auto">
            <a:xfrm>
              <a:off x="105616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Rectangle 1547"/>
            <p:cNvSpPr>
              <a:spLocks noChangeArrowheads="1"/>
            </p:cNvSpPr>
            <p:nvPr>
              <p:custDataLst>
                <p:tags r:id="rId593"/>
              </p:custDataLst>
            </p:nvPr>
          </p:nvSpPr>
          <p:spPr bwMode="auto">
            <a:xfrm>
              <a:off x="105632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2" name="Freeform 1548"/>
            <p:cNvSpPr/>
            <p:nvPr>
              <p:custDataLst>
                <p:tags r:id="rId594"/>
              </p:custDataLst>
            </p:nvPr>
          </p:nvSpPr>
          <p:spPr bwMode="auto">
            <a:xfrm>
              <a:off x="105870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3" name="Rectangle 1549"/>
            <p:cNvSpPr>
              <a:spLocks noChangeArrowheads="1"/>
            </p:cNvSpPr>
            <p:nvPr>
              <p:custDataLst>
                <p:tags r:id="rId595"/>
              </p:custDataLst>
            </p:nvPr>
          </p:nvSpPr>
          <p:spPr bwMode="auto">
            <a:xfrm>
              <a:off x="105886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4" name="Freeform 1550"/>
            <p:cNvSpPr/>
            <p:nvPr>
              <p:custDataLst>
                <p:tags r:id="rId596"/>
              </p:custDataLst>
            </p:nvPr>
          </p:nvSpPr>
          <p:spPr bwMode="auto">
            <a:xfrm>
              <a:off x="106124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Rectangle 1551"/>
            <p:cNvSpPr>
              <a:spLocks noChangeArrowheads="1"/>
            </p:cNvSpPr>
            <p:nvPr>
              <p:custDataLst>
                <p:tags r:id="rId597"/>
              </p:custDataLst>
            </p:nvPr>
          </p:nvSpPr>
          <p:spPr bwMode="auto">
            <a:xfrm>
              <a:off x="106140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6" name="Rectangle 1552"/>
            <p:cNvSpPr>
              <a:spLocks noChangeArrowheads="1"/>
            </p:cNvSpPr>
            <p:nvPr>
              <p:custDataLst>
                <p:tags r:id="rId598"/>
              </p:custDataLst>
            </p:nvPr>
          </p:nvSpPr>
          <p:spPr bwMode="auto">
            <a:xfrm>
              <a:off x="1055528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7" name="Freeform 1553"/>
            <p:cNvSpPr/>
            <p:nvPr>
              <p:custDataLst>
                <p:tags r:id="rId599"/>
              </p:custDataLst>
            </p:nvPr>
          </p:nvSpPr>
          <p:spPr bwMode="auto">
            <a:xfrm>
              <a:off x="1055528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Freeform 1554"/>
            <p:cNvSpPr/>
            <p:nvPr>
              <p:custDataLst>
                <p:tags r:id="rId600"/>
              </p:custDataLst>
            </p:nvPr>
          </p:nvSpPr>
          <p:spPr bwMode="auto">
            <a:xfrm>
              <a:off x="106410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9" name="Rectangle 1556"/>
            <p:cNvSpPr>
              <a:spLocks noChangeArrowheads="1"/>
            </p:cNvSpPr>
            <p:nvPr>
              <p:custDataLst>
                <p:tags r:id="rId601"/>
              </p:custDataLst>
            </p:nvPr>
          </p:nvSpPr>
          <p:spPr bwMode="auto">
            <a:xfrm>
              <a:off x="106426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0" name="Freeform 1557"/>
            <p:cNvSpPr/>
            <p:nvPr>
              <p:custDataLst>
                <p:tags r:id="rId602"/>
              </p:custDataLst>
            </p:nvPr>
          </p:nvSpPr>
          <p:spPr bwMode="auto">
            <a:xfrm>
              <a:off x="106664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1" name="Rectangle 1558"/>
            <p:cNvSpPr>
              <a:spLocks noChangeArrowheads="1"/>
            </p:cNvSpPr>
            <p:nvPr>
              <p:custDataLst>
                <p:tags r:id="rId603"/>
              </p:custDataLst>
            </p:nvPr>
          </p:nvSpPr>
          <p:spPr bwMode="auto">
            <a:xfrm>
              <a:off x="106680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2" name="Freeform 1559"/>
            <p:cNvSpPr/>
            <p:nvPr>
              <p:custDataLst>
                <p:tags r:id="rId604"/>
              </p:custDataLst>
            </p:nvPr>
          </p:nvSpPr>
          <p:spPr bwMode="auto">
            <a:xfrm>
              <a:off x="1069340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Rectangle 1560"/>
            <p:cNvSpPr>
              <a:spLocks noChangeArrowheads="1"/>
            </p:cNvSpPr>
            <p:nvPr>
              <p:custDataLst>
                <p:tags r:id="rId605"/>
              </p:custDataLst>
            </p:nvPr>
          </p:nvSpPr>
          <p:spPr bwMode="auto">
            <a:xfrm>
              <a:off x="1069498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4" name="Rectangle 1561"/>
            <p:cNvSpPr>
              <a:spLocks noChangeArrowheads="1"/>
            </p:cNvSpPr>
            <p:nvPr>
              <p:custDataLst>
                <p:tags r:id="rId606"/>
              </p:custDataLst>
            </p:nvPr>
          </p:nvSpPr>
          <p:spPr bwMode="auto">
            <a:xfrm>
              <a:off x="106346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5" name="Freeform 1562"/>
            <p:cNvSpPr/>
            <p:nvPr>
              <p:custDataLst>
                <p:tags r:id="rId607"/>
              </p:custDataLst>
            </p:nvPr>
          </p:nvSpPr>
          <p:spPr bwMode="auto">
            <a:xfrm>
              <a:off x="106346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Freeform 1563"/>
            <p:cNvSpPr/>
            <p:nvPr>
              <p:custDataLst>
                <p:tags r:id="rId608"/>
              </p:custDataLst>
            </p:nvPr>
          </p:nvSpPr>
          <p:spPr bwMode="auto">
            <a:xfrm>
              <a:off x="107219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Rectangle 1564"/>
            <p:cNvSpPr>
              <a:spLocks noChangeArrowheads="1"/>
            </p:cNvSpPr>
            <p:nvPr>
              <p:custDataLst>
                <p:tags r:id="rId609"/>
              </p:custDataLst>
            </p:nvPr>
          </p:nvSpPr>
          <p:spPr bwMode="auto">
            <a:xfrm>
              <a:off x="107235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8" name="Freeform 1565"/>
            <p:cNvSpPr/>
            <p:nvPr>
              <p:custDataLst>
                <p:tags r:id="rId610"/>
              </p:custDataLst>
            </p:nvPr>
          </p:nvSpPr>
          <p:spPr bwMode="auto">
            <a:xfrm>
              <a:off x="10747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9" name="Rectangle 1566"/>
            <p:cNvSpPr>
              <a:spLocks noChangeArrowheads="1"/>
            </p:cNvSpPr>
            <p:nvPr>
              <p:custDataLst>
                <p:tags r:id="rId611"/>
              </p:custDataLst>
            </p:nvPr>
          </p:nvSpPr>
          <p:spPr bwMode="auto">
            <a:xfrm>
              <a:off x="10748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0" name="Freeform 1567"/>
            <p:cNvSpPr/>
            <p:nvPr>
              <p:custDataLst>
                <p:tags r:id="rId612"/>
              </p:custDataLst>
            </p:nvPr>
          </p:nvSpPr>
          <p:spPr bwMode="auto">
            <a:xfrm>
              <a:off x="107727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1" name="Rectangle 1568"/>
            <p:cNvSpPr>
              <a:spLocks noChangeArrowheads="1"/>
            </p:cNvSpPr>
            <p:nvPr>
              <p:custDataLst>
                <p:tags r:id="rId613"/>
              </p:custDataLst>
            </p:nvPr>
          </p:nvSpPr>
          <p:spPr bwMode="auto">
            <a:xfrm>
              <a:off x="107743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2" name="Rectangle 1569"/>
            <p:cNvSpPr>
              <a:spLocks noChangeArrowheads="1"/>
            </p:cNvSpPr>
            <p:nvPr>
              <p:custDataLst>
                <p:tags r:id="rId614"/>
              </p:custDataLst>
            </p:nvPr>
          </p:nvSpPr>
          <p:spPr bwMode="auto">
            <a:xfrm>
              <a:off x="10774363" y="4424363"/>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3" name="Rectangle 1570"/>
            <p:cNvSpPr>
              <a:spLocks noChangeArrowheads="1"/>
            </p:cNvSpPr>
            <p:nvPr>
              <p:custDataLst>
                <p:tags r:id="rId615"/>
              </p:custDataLst>
            </p:nvPr>
          </p:nvSpPr>
          <p:spPr bwMode="auto">
            <a:xfrm>
              <a:off x="107156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4" name="Rectangle 1571"/>
            <p:cNvSpPr>
              <a:spLocks noChangeArrowheads="1"/>
            </p:cNvSpPr>
            <p:nvPr>
              <p:custDataLst>
                <p:tags r:id="rId616"/>
              </p:custDataLst>
            </p:nvPr>
          </p:nvSpPr>
          <p:spPr bwMode="auto">
            <a:xfrm>
              <a:off x="10715626" y="4424363"/>
              <a:ext cx="746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5" name="Freeform 1572"/>
            <p:cNvSpPr/>
            <p:nvPr>
              <p:custDataLst>
                <p:tags r:id="rId617"/>
              </p:custDataLst>
            </p:nvPr>
          </p:nvSpPr>
          <p:spPr bwMode="auto">
            <a:xfrm>
              <a:off x="108013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Rectangle 1573"/>
            <p:cNvSpPr>
              <a:spLocks noChangeArrowheads="1"/>
            </p:cNvSpPr>
            <p:nvPr>
              <p:custDataLst>
                <p:tags r:id="rId618"/>
              </p:custDataLst>
            </p:nvPr>
          </p:nvSpPr>
          <p:spPr bwMode="auto">
            <a:xfrm>
              <a:off x="108029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7" name="Freeform 1574"/>
            <p:cNvSpPr/>
            <p:nvPr>
              <p:custDataLst>
                <p:tags r:id="rId619"/>
              </p:custDataLst>
            </p:nvPr>
          </p:nvSpPr>
          <p:spPr bwMode="auto">
            <a:xfrm>
              <a:off x="108267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8" name="Rectangle 1575"/>
            <p:cNvSpPr>
              <a:spLocks noChangeArrowheads="1"/>
            </p:cNvSpPr>
            <p:nvPr>
              <p:custDataLst>
                <p:tags r:id="rId620"/>
              </p:custDataLst>
            </p:nvPr>
          </p:nvSpPr>
          <p:spPr bwMode="auto">
            <a:xfrm>
              <a:off x="108283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9" name="Freeform 1576"/>
            <p:cNvSpPr/>
            <p:nvPr>
              <p:custDataLst>
                <p:tags r:id="rId621"/>
              </p:custDataLst>
            </p:nvPr>
          </p:nvSpPr>
          <p:spPr bwMode="auto">
            <a:xfrm>
              <a:off x="108521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Rectangle 1577"/>
            <p:cNvSpPr>
              <a:spLocks noChangeArrowheads="1"/>
            </p:cNvSpPr>
            <p:nvPr>
              <p:custDataLst>
                <p:tags r:id="rId622"/>
              </p:custDataLst>
            </p:nvPr>
          </p:nvSpPr>
          <p:spPr bwMode="auto">
            <a:xfrm>
              <a:off x="108537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1" name="Rectangle 1578"/>
            <p:cNvSpPr>
              <a:spLocks noChangeArrowheads="1"/>
            </p:cNvSpPr>
            <p:nvPr>
              <p:custDataLst>
                <p:tags r:id="rId623"/>
              </p:custDataLst>
            </p:nvPr>
          </p:nvSpPr>
          <p:spPr bwMode="auto">
            <a:xfrm>
              <a:off x="107950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2" name="Freeform 1579"/>
            <p:cNvSpPr/>
            <p:nvPr>
              <p:custDataLst>
                <p:tags r:id="rId624"/>
              </p:custDataLst>
            </p:nvPr>
          </p:nvSpPr>
          <p:spPr bwMode="auto">
            <a:xfrm>
              <a:off x="107950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3" name="Freeform 1580"/>
            <p:cNvSpPr/>
            <p:nvPr>
              <p:custDataLst>
                <p:tags r:id="rId625"/>
              </p:custDataLst>
            </p:nvPr>
          </p:nvSpPr>
          <p:spPr bwMode="auto">
            <a:xfrm>
              <a:off x="108823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4" name="Rectangle 1581"/>
            <p:cNvSpPr>
              <a:spLocks noChangeArrowheads="1"/>
            </p:cNvSpPr>
            <p:nvPr>
              <p:custDataLst>
                <p:tags r:id="rId626"/>
              </p:custDataLst>
            </p:nvPr>
          </p:nvSpPr>
          <p:spPr bwMode="auto">
            <a:xfrm>
              <a:off x="10882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5" name="Freeform 1582"/>
            <p:cNvSpPr/>
            <p:nvPr>
              <p:custDataLst>
                <p:tags r:id="rId627"/>
              </p:custDataLst>
            </p:nvPr>
          </p:nvSpPr>
          <p:spPr bwMode="auto">
            <a:xfrm>
              <a:off x="1090771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Rectangle 1583"/>
            <p:cNvSpPr>
              <a:spLocks noChangeArrowheads="1"/>
            </p:cNvSpPr>
            <p:nvPr>
              <p:custDataLst>
                <p:tags r:id="rId628"/>
              </p:custDataLst>
            </p:nvPr>
          </p:nvSpPr>
          <p:spPr bwMode="auto">
            <a:xfrm>
              <a:off x="109093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7" name="Freeform 1584"/>
            <p:cNvSpPr/>
            <p:nvPr>
              <p:custDataLst>
                <p:tags r:id="rId629"/>
              </p:custDataLst>
            </p:nvPr>
          </p:nvSpPr>
          <p:spPr bwMode="auto">
            <a:xfrm>
              <a:off x="109331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Rectangle 1585"/>
            <p:cNvSpPr>
              <a:spLocks noChangeArrowheads="1"/>
            </p:cNvSpPr>
            <p:nvPr>
              <p:custDataLst>
                <p:tags r:id="rId630"/>
              </p:custDataLst>
            </p:nvPr>
          </p:nvSpPr>
          <p:spPr bwMode="auto">
            <a:xfrm>
              <a:off x="109347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9" name="Rectangle 1586"/>
            <p:cNvSpPr>
              <a:spLocks noChangeArrowheads="1"/>
            </p:cNvSpPr>
            <p:nvPr>
              <p:custDataLst>
                <p:tags r:id="rId631"/>
              </p:custDataLst>
            </p:nvPr>
          </p:nvSpPr>
          <p:spPr bwMode="auto">
            <a:xfrm>
              <a:off x="108759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0" name="Freeform 1587"/>
            <p:cNvSpPr/>
            <p:nvPr>
              <p:custDataLst>
                <p:tags r:id="rId632"/>
              </p:custDataLst>
            </p:nvPr>
          </p:nvSpPr>
          <p:spPr bwMode="auto">
            <a:xfrm>
              <a:off x="108759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Freeform 1588"/>
            <p:cNvSpPr/>
            <p:nvPr>
              <p:custDataLst>
                <p:tags r:id="rId633"/>
              </p:custDataLst>
            </p:nvPr>
          </p:nvSpPr>
          <p:spPr bwMode="auto">
            <a:xfrm>
              <a:off x="109616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Rectangle 1589"/>
            <p:cNvSpPr>
              <a:spLocks noChangeArrowheads="1"/>
            </p:cNvSpPr>
            <p:nvPr>
              <p:custDataLst>
                <p:tags r:id="rId634"/>
              </p:custDataLst>
            </p:nvPr>
          </p:nvSpPr>
          <p:spPr bwMode="auto">
            <a:xfrm>
              <a:off x="109632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3" name="Freeform 1590"/>
            <p:cNvSpPr/>
            <p:nvPr>
              <p:custDataLst>
                <p:tags r:id="rId635"/>
              </p:custDataLst>
            </p:nvPr>
          </p:nvSpPr>
          <p:spPr bwMode="auto">
            <a:xfrm>
              <a:off x="109870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4" name="Rectangle 1591"/>
            <p:cNvSpPr>
              <a:spLocks noChangeArrowheads="1"/>
            </p:cNvSpPr>
            <p:nvPr>
              <p:custDataLst>
                <p:tags r:id="rId636"/>
              </p:custDataLst>
            </p:nvPr>
          </p:nvSpPr>
          <p:spPr bwMode="auto">
            <a:xfrm>
              <a:off x="109886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5" name="Freeform 1592"/>
            <p:cNvSpPr/>
            <p:nvPr>
              <p:custDataLst>
                <p:tags r:id="rId637"/>
              </p:custDataLst>
            </p:nvPr>
          </p:nvSpPr>
          <p:spPr bwMode="auto">
            <a:xfrm>
              <a:off x="110124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Rectangle 1593"/>
            <p:cNvSpPr>
              <a:spLocks noChangeArrowheads="1"/>
            </p:cNvSpPr>
            <p:nvPr>
              <p:custDataLst>
                <p:tags r:id="rId638"/>
              </p:custDataLst>
            </p:nvPr>
          </p:nvSpPr>
          <p:spPr bwMode="auto">
            <a:xfrm>
              <a:off x="110140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7" name="Rectangle 1594"/>
            <p:cNvSpPr>
              <a:spLocks noChangeArrowheads="1"/>
            </p:cNvSpPr>
            <p:nvPr>
              <p:custDataLst>
                <p:tags r:id="rId639"/>
              </p:custDataLst>
            </p:nvPr>
          </p:nvSpPr>
          <p:spPr bwMode="auto">
            <a:xfrm>
              <a:off x="109553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8" name="Freeform 1595"/>
            <p:cNvSpPr/>
            <p:nvPr>
              <p:custDataLst>
                <p:tags r:id="rId640"/>
              </p:custDataLst>
            </p:nvPr>
          </p:nvSpPr>
          <p:spPr bwMode="auto">
            <a:xfrm>
              <a:off x="109553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Freeform 1596"/>
            <p:cNvSpPr/>
            <p:nvPr>
              <p:custDataLst>
                <p:tags r:id="rId641"/>
              </p:custDataLst>
            </p:nvPr>
          </p:nvSpPr>
          <p:spPr bwMode="auto">
            <a:xfrm>
              <a:off x="110410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Rectangle 1597"/>
            <p:cNvSpPr>
              <a:spLocks noChangeArrowheads="1"/>
            </p:cNvSpPr>
            <p:nvPr>
              <p:custDataLst>
                <p:tags r:id="rId642"/>
              </p:custDataLst>
            </p:nvPr>
          </p:nvSpPr>
          <p:spPr bwMode="auto">
            <a:xfrm>
              <a:off x="11042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1" name="Freeform 1598"/>
            <p:cNvSpPr/>
            <p:nvPr>
              <p:custDataLst>
                <p:tags r:id="rId643"/>
              </p:custDataLst>
            </p:nvPr>
          </p:nvSpPr>
          <p:spPr bwMode="auto">
            <a:xfrm>
              <a:off x="1106805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Rectangle 1599"/>
            <p:cNvSpPr>
              <a:spLocks noChangeArrowheads="1"/>
            </p:cNvSpPr>
            <p:nvPr>
              <p:custDataLst>
                <p:tags r:id="rId644"/>
              </p:custDataLst>
            </p:nvPr>
          </p:nvSpPr>
          <p:spPr bwMode="auto">
            <a:xfrm>
              <a:off x="110680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3" name="Freeform 1600"/>
            <p:cNvSpPr/>
            <p:nvPr>
              <p:custDataLst>
                <p:tags r:id="rId645"/>
              </p:custDataLst>
            </p:nvPr>
          </p:nvSpPr>
          <p:spPr bwMode="auto">
            <a:xfrm>
              <a:off x="1109345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Rectangle 1601"/>
            <p:cNvSpPr>
              <a:spLocks noChangeArrowheads="1"/>
            </p:cNvSpPr>
            <p:nvPr>
              <p:custDataLst>
                <p:tags r:id="rId646"/>
              </p:custDataLst>
            </p:nvPr>
          </p:nvSpPr>
          <p:spPr bwMode="auto">
            <a:xfrm>
              <a:off x="1109503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5" name="Rectangle 1602"/>
            <p:cNvSpPr>
              <a:spLocks noChangeArrowheads="1"/>
            </p:cNvSpPr>
            <p:nvPr>
              <p:custDataLst>
                <p:tags r:id="rId647"/>
              </p:custDataLst>
            </p:nvPr>
          </p:nvSpPr>
          <p:spPr bwMode="auto">
            <a:xfrm>
              <a:off x="11036301"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6" name="Freeform 1603"/>
            <p:cNvSpPr/>
            <p:nvPr>
              <p:custDataLst>
                <p:tags r:id="rId648"/>
              </p:custDataLst>
            </p:nvPr>
          </p:nvSpPr>
          <p:spPr bwMode="auto">
            <a:xfrm>
              <a:off x="11036301"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1604"/>
            <p:cNvSpPr/>
            <p:nvPr>
              <p:custDataLst>
                <p:tags r:id="rId649"/>
              </p:custDataLst>
            </p:nvPr>
          </p:nvSpPr>
          <p:spPr bwMode="auto">
            <a:xfrm>
              <a:off x="111220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2"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Rectangle 1605"/>
            <p:cNvSpPr>
              <a:spLocks noChangeArrowheads="1"/>
            </p:cNvSpPr>
            <p:nvPr>
              <p:custDataLst>
                <p:tags r:id="rId650"/>
              </p:custDataLst>
            </p:nvPr>
          </p:nvSpPr>
          <p:spPr bwMode="auto">
            <a:xfrm>
              <a:off x="11123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9" name="Freeform 1606"/>
            <p:cNvSpPr/>
            <p:nvPr>
              <p:custDataLst>
                <p:tags r:id="rId651"/>
              </p:custDataLst>
            </p:nvPr>
          </p:nvSpPr>
          <p:spPr bwMode="auto">
            <a:xfrm>
              <a:off x="111474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Rectangle 1607"/>
            <p:cNvSpPr>
              <a:spLocks noChangeArrowheads="1"/>
            </p:cNvSpPr>
            <p:nvPr>
              <p:custDataLst>
                <p:tags r:id="rId652"/>
              </p:custDataLst>
            </p:nvPr>
          </p:nvSpPr>
          <p:spPr bwMode="auto">
            <a:xfrm>
              <a:off x="111490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1" name="Freeform 1608"/>
            <p:cNvSpPr/>
            <p:nvPr>
              <p:custDataLst>
                <p:tags r:id="rId653"/>
              </p:custDataLst>
            </p:nvPr>
          </p:nvSpPr>
          <p:spPr bwMode="auto">
            <a:xfrm>
              <a:off x="111728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Rectangle 1609"/>
            <p:cNvSpPr>
              <a:spLocks noChangeArrowheads="1"/>
            </p:cNvSpPr>
            <p:nvPr>
              <p:custDataLst>
                <p:tags r:id="rId654"/>
              </p:custDataLst>
            </p:nvPr>
          </p:nvSpPr>
          <p:spPr bwMode="auto">
            <a:xfrm>
              <a:off x="111744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3" name="Rectangle 1610"/>
            <p:cNvSpPr>
              <a:spLocks noChangeArrowheads="1"/>
            </p:cNvSpPr>
            <p:nvPr>
              <p:custDataLst>
                <p:tags r:id="rId655"/>
              </p:custDataLst>
            </p:nvPr>
          </p:nvSpPr>
          <p:spPr bwMode="auto">
            <a:xfrm>
              <a:off x="1111567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4" name="Freeform 1611"/>
            <p:cNvSpPr/>
            <p:nvPr>
              <p:custDataLst>
                <p:tags r:id="rId656"/>
              </p:custDataLst>
            </p:nvPr>
          </p:nvSpPr>
          <p:spPr bwMode="auto">
            <a:xfrm>
              <a:off x="1111567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5" name="Freeform 1612"/>
            <p:cNvSpPr/>
            <p:nvPr>
              <p:custDataLst>
                <p:tags r:id="rId657"/>
              </p:custDataLst>
            </p:nvPr>
          </p:nvSpPr>
          <p:spPr bwMode="auto">
            <a:xfrm>
              <a:off x="112014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6" name="Rectangle 1613"/>
            <p:cNvSpPr>
              <a:spLocks noChangeArrowheads="1"/>
            </p:cNvSpPr>
            <p:nvPr>
              <p:custDataLst>
                <p:tags r:id="rId658"/>
              </p:custDataLst>
            </p:nvPr>
          </p:nvSpPr>
          <p:spPr bwMode="auto">
            <a:xfrm>
              <a:off x="112029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7" name="Freeform 1614"/>
            <p:cNvSpPr/>
            <p:nvPr>
              <p:custDataLst>
                <p:tags r:id="rId659"/>
              </p:custDataLst>
            </p:nvPr>
          </p:nvSpPr>
          <p:spPr bwMode="auto">
            <a:xfrm>
              <a:off x="112268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8" name="Rectangle 1615"/>
            <p:cNvSpPr>
              <a:spLocks noChangeArrowheads="1"/>
            </p:cNvSpPr>
            <p:nvPr>
              <p:custDataLst>
                <p:tags r:id="rId660"/>
              </p:custDataLst>
            </p:nvPr>
          </p:nvSpPr>
          <p:spPr bwMode="auto">
            <a:xfrm>
              <a:off x="112283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9" name="Freeform 1616"/>
            <p:cNvSpPr/>
            <p:nvPr>
              <p:custDataLst>
                <p:tags r:id="rId661"/>
              </p:custDataLst>
            </p:nvPr>
          </p:nvSpPr>
          <p:spPr bwMode="auto">
            <a:xfrm>
              <a:off x="1125378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0" name="Rectangle 1617"/>
            <p:cNvSpPr>
              <a:spLocks noChangeArrowheads="1"/>
            </p:cNvSpPr>
            <p:nvPr>
              <p:custDataLst>
                <p:tags r:id="rId662"/>
              </p:custDataLst>
            </p:nvPr>
          </p:nvSpPr>
          <p:spPr bwMode="auto">
            <a:xfrm>
              <a:off x="112553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1" name="Rectangle 1618"/>
            <p:cNvSpPr>
              <a:spLocks noChangeArrowheads="1"/>
            </p:cNvSpPr>
            <p:nvPr>
              <p:custDataLst>
                <p:tags r:id="rId663"/>
              </p:custDataLst>
            </p:nvPr>
          </p:nvSpPr>
          <p:spPr bwMode="auto">
            <a:xfrm>
              <a:off x="111950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2" name="Freeform 1619"/>
            <p:cNvSpPr/>
            <p:nvPr>
              <p:custDataLst>
                <p:tags r:id="rId664"/>
              </p:custDataLst>
            </p:nvPr>
          </p:nvSpPr>
          <p:spPr bwMode="auto">
            <a:xfrm>
              <a:off x="111950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3" name="Freeform 1620"/>
            <p:cNvSpPr/>
            <p:nvPr>
              <p:custDataLst>
                <p:tags r:id="rId665"/>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Freeform 1621"/>
            <p:cNvSpPr/>
            <p:nvPr>
              <p:custDataLst>
                <p:tags r:id="rId666"/>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5" name="Freeform 1622"/>
            <p:cNvSpPr/>
            <p:nvPr>
              <p:custDataLst>
                <p:tags r:id="rId667"/>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6" name="Freeform 1623"/>
            <p:cNvSpPr/>
            <p:nvPr>
              <p:custDataLst>
                <p:tags r:id="rId668"/>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7" name="Freeform 1624"/>
            <p:cNvSpPr/>
            <p:nvPr>
              <p:custDataLst>
                <p:tags r:id="rId669"/>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 name="Freeform 1625"/>
            <p:cNvSpPr/>
            <p:nvPr>
              <p:custDataLst>
                <p:tags r:id="rId670"/>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 name="Rectangle 1626"/>
            <p:cNvSpPr>
              <a:spLocks noChangeArrowheads="1"/>
            </p:cNvSpPr>
            <p:nvPr>
              <p:custDataLst>
                <p:tags r:id="rId671"/>
              </p:custDataLst>
            </p:nvPr>
          </p:nvSpPr>
          <p:spPr bwMode="auto">
            <a:xfrm>
              <a:off x="6108701" y="4821238"/>
              <a:ext cx="168275" cy="244475"/>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0" name="Rectangle 1627"/>
            <p:cNvSpPr>
              <a:spLocks noChangeArrowheads="1"/>
            </p:cNvSpPr>
            <p:nvPr>
              <p:custDataLst>
                <p:tags r:id="rId672"/>
              </p:custDataLst>
            </p:nvPr>
          </p:nvSpPr>
          <p:spPr bwMode="auto">
            <a:xfrm>
              <a:off x="6108701" y="4821238"/>
              <a:ext cx="168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1" name="Freeform 1628"/>
            <p:cNvSpPr/>
            <p:nvPr>
              <p:custDataLst>
                <p:tags r:id="rId673"/>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 name="Freeform 1629"/>
            <p:cNvSpPr/>
            <p:nvPr>
              <p:custDataLst>
                <p:tags r:id="rId674"/>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1630"/>
            <p:cNvSpPr/>
            <p:nvPr>
              <p:custDataLst>
                <p:tags r:id="rId675"/>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 name="Freeform 1631"/>
            <p:cNvSpPr/>
            <p:nvPr>
              <p:custDataLst>
                <p:tags r:id="rId676"/>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1632"/>
            <p:cNvSpPr/>
            <p:nvPr>
              <p:custDataLst>
                <p:tags r:id="rId677"/>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1633"/>
            <p:cNvSpPr/>
            <p:nvPr>
              <p:custDataLst>
                <p:tags r:id="rId678"/>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Freeform 1634"/>
            <p:cNvSpPr/>
            <p:nvPr>
              <p:custDataLst>
                <p:tags r:id="rId679"/>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1635"/>
            <p:cNvSpPr/>
            <p:nvPr>
              <p:custDataLst>
                <p:tags r:id="rId680"/>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1636"/>
            <p:cNvSpPr/>
            <p:nvPr>
              <p:custDataLst>
                <p:tags r:id="rId681"/>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1637"/>
            <p:cNvSpPr/>
            <p:nvPr>
              <p:custDataLst>
                <p:tags r:id="rId682"/>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Freeform 1638"/>
            <p:cNvSpPr/>
            <p:nvPr>
              <p:custDataLst>
                <p:tags r:id="rId683"/>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Freeform 1639"/>
            <p:cNvSpPr/>
            <p:nvPr>
              <p:custDataLst>
                <p:tags r:id="rId684"/>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3" name="Freeform 1640"/>
            <p:cNvSpPr/>
            <p:nvPr>
              <p:custDataLst>
                <p:tags r:id="rId685"/>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4" name="Freeform 1641"/>
            <p:cNvSpPr/>
            <p:nvPr>
              <p:custDataLst>
                <p:tags r:id="rId686"/>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Rectangle 1642"/>
            <p:cNvSpPr>
              <a:spLocks noChangeArrowheads="1"/>
            </p:cNvSpPr>
            <p:nvPr>
              <p:custDataLst>
                <p:tags r:id="rId687"/>
              </p:custDataLst>
            </p:nvPr>
          </p:nvSpPr>
          <p:spPr bwMode="auto">
            <a:xfrm>
              <a:off x="7208838" y="4873625"/>
              <a:ext cx="133350" cy="1920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6" name="Rectangle 1643"/>
            <p:cNvSpPr>
              <a:spLocks noChangeArrowheads="1"/>
            </p:cNvSpPr>
            <p:nvPr>
              <p:custDataLst>
                <p:tags r:id="rId688"/>
              </p:custDataLst>
            </p:nvPr>
          </p:nvSpPr>
          <p:spPr bwMode="auto">
            <a:xfrm>
              <a:off x="7208838" y="4873625"/>
              <a:ext cx="13335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7" name="Freeform 1644"/>
            <p:cNvSpPr/>
            <p:nvPr>
              <p:custDataLst>
                <p:tags r:id="rId689"/>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1645"/>
            <p:cNvSpPr/>
            <p:nvPr>
              <p:custDataLst>
                <p:tags r:id="rId690"/>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Freeform 1646"/>
            <p:cNvSpPr/>
            <p:nvPr>
              <p:custDataLst>
                <p:tags r:id="rId691"/>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0" name="Freeform 1647"/>
            <p:cNvSpPr/>
            <p:nvPr>
              <p:custDataLst>
                <p:tags r:id="rId692"/>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1" name="Freeform 1648"/>
            <p:cNvSpPr/>
            <p:nvPr>
              <p:custDataLst>
                <p:tags r:id="rId693"/>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2" name="Freeform 1649"/>
            <p:cNvSpPr/>
            <p:nvPr>
              <p:custDataLst>
                <p:tags r:id="rId694"/>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3" name="Rectangle 1650"/>
            <p:cNvSpPr>
              <a:spLocks noChangeArrowheads="1"/>
            </p:cNvSpPr>
            <p:nvPr>
              <p:custDataLst>
                <p:tags r:id="rId695"/>
              </p:custDataLst>
            </p:nvPr>
          </p:nvSpPr>
          <p:spPr bwMode="auto">
            <a:xfrm>
              <a:off x="7275513" y="4873625"/>
              <a:ext cx="66675" cy="1920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4" name="Rectangle 1651"/>
            <p:cNvSpPr>
              <a:spLocks noChangeArrowheads="1"/>
            </p:cNvSpPr>
            <p:nvPr>
              <p:custDataLst>
                <p:tags r:id="rId696"/>
              </p:custDataLst>
            </p:nvPr>
          </p:nvSpPr>
          <p:spPr bwMode="auto">
            <a:xfrm>
              <a:off x="7275513" y="4873625"/>
              <a:ext cx="6667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5" name="Freeform 1652"/>
            <p:cNvSpPr/>
            <p:nvPr>
              <p:custDataLst>
                <p:tags r:id="rId697"/>
              </p:custDataLst>
            </p:nvPr>
          </p:nvSpPr>
          <p:spPr bwMode="auto">
            <a:xfrm>
              <a:off x="7208838" y="4070350"/>
              <a:ext cx="131763" cy="123825"/>
            </a:xfrm>
            <a:custGeom>
              <a:avLst/>
              <a:gdLst>
                <a:gd name="T0" fmla="*/ 42 w 83"/>
                <a:gd name="T1" fmla="*/ 0 h 78"/>
                <a:gd name="T2" fmla="*/ 54 w 83"/>
                <a:gd name="T3" fmla="*/ 25 h 78"/>
                <a:gd name="T4" fmla="*/ 83 w 83"/>
                <a:gd name="T5" fmla="*/ 29 h 78"/>
                <a:gd name="T6" fmla="*/ 62 w 83"/>
                <a:gd name="T7" fmla="*/ 50 h 78"/>
                <a:gd name="T8" fmla="*/ 67 w 83"/>
                <a:gd name="T9" fmla="*/ 78 h 78"/>
                <a:gd name="T10" fmla="*/ 42 w 83"/>
                <a:gd name="T11" fmla="*/ 64 h 78"/>
                <a:gd name="T12" fmla="*/ 16 w 83"/>
                <a:gd name="T13" fmla="*/ 78 h 78"/>
                <a:gd name="T14" fmla="*/ 21 w 83"/>
                <a:gd name="T15" fmla="*/ 50 h 78"/>
                <a:gd name="T16" fmla="*/ 0 w 83"/>
                <a:gd name="T17" fmla="*/ 29 h 78"/>
                <a:gd name="T18" fmla="*/ 29 w 83"/>
                <a:gd name="T19" fmla="*/ 25 h 78"/>
                <a:gd name="T20" fmla="*/ 42 w 83"/>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78">
                  <a:moveTo>
                    <a:pt x="42" y="0"/>
                  </a:moveTo>
                  <a:lnTo>
                    <a:pt x="54" y="25"/>
                  </a:lnTo>
                  <a:lnTo>
                    <a:pt x="83" y="29"/>
                  </a:lnTo>
                  <a:lnTo>
                    <a:pt x="62" y="50"/>
                  </a:lnTo>
                  <a:lnTo>
                    <a:pt x="67" y="78"/>
                  </a:lnTo>
                  <a:lnTo>
                    <a:pt x="42" y="64"/>
                  </a:lnTo>
                  <a:lnTo>
                    <a:pt x="16" y="78"/>
                  </a:lnTo>
                  <a:lnTo>
                    <a:pt x="21" y="50"/>
                  </a:lnTo>
                  <a:lnTo>
                    <a:pt x="0" y="29"/>
                  </a:lnTo>
                  <a:lnTo>
                    <a:pt x="29" y="25"/>
                  </a:lnTo>
                  <a:lnTo>
                    <a:pt x="42" y="0"/>
                  </a:ln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6" name="Freeform 1653"/>
            <p:cNvSpPr/>
            <p:nvPr>
              <p:custDataLst>
                <p:tags r:id="rId698"/>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1654"/>
            <p:cNvSpPr/>
            <p:nvPr>
              <p:custDataLst>
                <p:tags r:id="rId699"/>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Freeform 1655"/>
            <p:cNvSpPr/>
            <p:nvPr>
              <p:custDataLst>
                <p:tags r:id="rId700"/>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9" name="Freeform 1656"/>
            <p:cNvSpPr/>
            <p:nvPr>
              <p:custDataLst>
                <p:tags r:id="rId701"/>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0" name="Freeform 1657"/>
            <p:cNvSpPr/>
            <p:nvPr>
              <p:custDataLst>
                <p:tags r:id="rId702"/>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1" name="Freeform 1658"/>
            <p:cNvSpPr/>
            <p:nvPr>
              <p:custDataLst>
                <p:tags r:id="rId703"/>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Rectangle 1659"/>
            <p:cNvSpPr>
              <a:spLocks noChangeArrowheads="1"/>
            </p:cNvSpPr>
            <p:nvPr>
              <p:custDataLst>
                <p:tags r:id="rId704"/>
              </p:custDataLst>
            </p:nvPr>
          </p:nvSpPr>
          <p:spPr bwMode="auto">
            <a:xfrm>
              <a:off x="11218863" y="4864100"/>
              <a:ext cx="139700" cy="201613"/>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3" name="Rectangle 1660"/>
            <p:cNvSpPr>
              <a:spLocks noChangeArrowheads="1"/>
            </p:cNvSpPr>
            <p:nvPr>
              <p:custDataLst>
                <p:tags r:id="rId705"/>
              </p:custDataLst>
            </p:nvPr>
          </p:nvSpPr>
          <p:spPr bwMode="auto">
            <a:xfrm>
              <a:off x="11218863" y="4864100"/>
              <a:ext cx="1397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4" name="Freeform 1661"/>
            <p:cNvSpPr/>
            <p:nvPr>
              <p:custDataLst>
                <p:tags r:id="rId706"/>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1662"/>
            <p:cNvSpPr/>
            <p:nvPr>
              <p:custDataLst>
                <p:tags r:id="rId707"/>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1663"/>
            <p:cNvSpPr/>
            <p:nvPr>
              <p:custDataLst>
                <p:tags r:id="rId708"/>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1664"/>
            <p:cNvSpPr/>
            <p:nvPr>
              <p:custDataLst>
                <p:tags r:id="rId709"/>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1665"/>
            <p:cNvSpPr/>
            <p:nvPr>
              <p:custDataLst>
                <p:tags r:id="rId710"/>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1666"/>
            <p:cNvSpPr/>
            <p:nvPr>
              <p:custDataLst>
                <p:tags r:id="rId711"/>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1667"/>
            <p:cNvSpPr/>
            <p:nvPr>
              <p:custDataLst>
                <p:tags r:id="rId712"/>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1668"/>
            <p:cNvSpPr/>
            <p:nvPr>
              <p:custDataLst>
                <p:tags r:id="rId713"/>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1669"/>
            <p:cNvSpPr/>
            <p:nvPr>
              <p:custDataLst>
                <p:tags r:id="rId714"/>
              </p:custDataLst>
            </p:nvPr>
          </p:nvSpPr>
          <p:spPr bwMode="auto">
            <a:xfrm>
              <a:off x="6313488" y="679450"/>
              <a:ext cx="952500" cy="1303338"/>
            </a:xfrm>
            <a:custGeom>
              <a:avLst/>
              <a:gdLst>
                <a:gd name="T0" fmla="*/ 600 w 600"/>
                <a:gd name="T1" fmla="*/ 82 h 821"/>
                <a:gd name="T2" fmla="*/ 378 w 600"/>
                <a:gd name="T3" fmla="*/ 178 h 821"/>
                <a:gd name="T4" fmla="*/ 378 w 600"/>
                <a:gd name="T5" fmla="*/ 643 h 821"/>
                <a:gd name="T6" fmla="*/ 600 w 600"/>
                <a:gd name="T7" fmla="*/ 740 h 821"/>
                <a:gd name="T8" fmla="*/ 147 w 600"/>
                <a:gd name="T9" fmla="*/ 678 h 821"/>
                <a:gd name="T10" fmla="*/ 147 w 600"/>
                <a:gd name="T11" fmla="*/ 144 h 821"/>
                <a:gd name="T12" fmla="*/ 600 w 600"/>
                <a:gd name="T13" fmla="*/ 82 h 821"/>
              </a:gdLst>
              <a:ahLst/>
              <a:cxnLst>
                <a:cxn ang="0">
                  <a:pos x="T0" y="T1"/>
                </a:cxn>
                <a:cxn ang="0">
                  <a:pos x="T2" y="T3"/>
                </a:cxn>
                <a:cxn ang="0">
                  <a:pos x="T4" y="T5"/>
                </a:cxn>
                <a:cxn ang="0">
                  <a:pos x="T6" y="T7"/>
                </a:cxn>
                <a:cxn ang="0">
                  <a:pos x="T8" y="T9"/>
                </a:cxn>
                <a:cxn ang="0">
                  <a:pos x="T10" y="T11"/>
                </a:cxn>
                <a:cxn ang="0">
                  <a:pos x="T12" y="T13"/>
                </a:cxn>
              </a:cxnLst>
              <a:rect l="0" t="0" r="r" b="b"/>
              <a:pathLst>
                <a:path w="600" h="821">
                  <a:moveTo>
                    <a:pt x="600" y="82"/>
                  </a:moveTo>
                  <a:cubicBezTo>
                    <a:pt x="520" y="84"/>
                    <a:pt x="440" y="117"/>
                    <a:pt x="378" y="178"/>
                  </a:cubicBezTo>
                  <a:cubicBezTo>
                    <a:pt x="250" y="307"/>
                    <a:pt x="250" y="515"/>
                    <a:pt x="378" y="643"/>
                  </a:cubicBezTo>
                  <a:cubicBezTo>
                    <a:pt x="440" y="705"/>
                    <a:pt x="520" y="737"/>
                    <a:pt x="600" y="740"/>
                  </a:cubicBezTo>
                  <a:cubicBezTo>
                    <a:pt x="456" y="821"/>
                    <a:pt x="270" y="801"/>
                    <a:pt x="147" y="678"/>
                  </a:cubicBezTo>
                  <a:cubicBezTo>
                    <a:pt x="0" y="530"/>
                    <a:pt x="0" y="291"/>
                    <a:pt x="147" y="144"/>
                  </a:cubicBezTo>
                  <a:cubicBezTo>
                    <a:pt x="270" y="21"/>
                    <a:pt x="456" y="0"/>
                    <a:pt x="600" y="82"/>
                  </a:cubicBezTo>
                  <a:close/>
                </a:path>
              </a:pathLst>
            </a:custGeom>
            <a:solidFill>
              <a:srgbClr val="F6DB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1670"/>
            <p:cNvSpPr/>
            <p:nvPr>
              <p:custDataLst>
                <p:tags r:id="rId715"/>
              </p:custDataLst>
            </p:nvPr>
          </p:nvSpPr>
          <p:spPr bwMode="auto">
            <a:xfrm>
              <a:off x="6121401"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0" y="79"/>
                    <a:pt x="0" y="79"/>
                  </a:cubicBezTo>
                  <a:cubicBezTo>
                    <a:pt x="60"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1671"/>
            <p:cNvSpPr/>
            <p:nvPr>
              <p:custDataLst>
                <p:tags r:id="rId716"/>
              </p:custDataLst>
            </p:nvPr>
          </p:nvSpPr>
          <p:spPr bwMode="auto">
            <a:xfrm>
              <a:off x="7842251" y="1455738"/>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1672"/>
            <p:cNvSpPr/>
            <p:nvPr>
              <p:custDataLst>
                <p:tags r:id="rId717"/>
              </p:custDataLst>
            </p:nvPr>
          </p:nvSpPr>
          <p:spPr bwMode="auto">
            <a:xfrm>
              <a:off x="9863138"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1" y="79"/>
                    <a:pt x="0" y="79"/>
                  </a:cubicBezTo>
                  <a:cubicBezTo>
                    <a:pt x="61"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6" name="Freeform 1673"/>
            <p:cNvSpPr/>
            <p:nvPr>
              <p:custDataLst>
                <p:tags r:id="rId718"/>
              </p:custDataLst>
            </p:nvPr>
          </p:nvSpPr>
          <p:spPr bwMode="auto">
            <a:xfrm>
              <a:off x="10623551" y="181451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7" name="Freeform 1674"/>
            <p:cNvSpPr/>
            <p:nvPr>
              <p:custDataLst>
                <p:tags r:id="rId719"/>
              </p:custDataLst>
            </p:nvPr>
          </p:nvSpPr>
          <p:spPr bwMode="auto">
            <a:xfrm>
              <a:off x="9759951" y="1206500"/>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8" name="Freeform 1675"/>
            <p:cNvSpPr/>
            <p:nvPr>
              <p:custDataLst>
                <p:tags r:id="rId720"/>
              </p:custDataLst>
            </p:nvPr>
          </p:nvSpPr>
          <p:spPr bwMode="auto">
            <a:xfrm>
              <a:off x="11095038" y="264636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6" y="79"/>
                    <a:pt x="157" y="79"/>
                  </a:cubicBezTo>
                  <a:cubicBezTo>
                    <a:pt x="96"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9" name="Freeform 1676"/>
            <p:cNvSpPr/>
            <p:nvPr>
              <p:custDataLst>
                <p:tags r:id="rId721"/>
              </p:custDataLst>
            </p:nvPr>
          </p:nvSpPr>
          <p:spPr bwMode="auto">
            <a:xfrm>
              <a:off x="7356476" y="2403475"/>
              <a:ext cx="249238" cy="249238"/>
            </a:xfrm>
            <a:custGeom>
              <a:avLst/>
              <a:gdLst>
                <a:gd name="T0" fmla="*/ 78 w 157"/>
                <a:gd name="T1" fmla="*/ 0 h 157"/>
                <a:gd name="T2" fmla="*/ 0 w 157"/>
                <a:gd name="T3" fmla="*/ 78 h 157"/>
                <a:gd name="T4" fmla="*/ 78 w 157"/>
                <a:gd name="T5" fmla="*/ 157 h 157"/>
                <a:gd name="T6" fmla="*/ 157 w 157"/>
                <a:gd name="T7" fmla="*/ 78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8"/>
                    <a:pt x="0" y="78"/>
                  </a:cubicBezTo>
                  <a:cubicBezTo>
                    <a:pt x="60" y="78"/>
                    <a:pt x="78" y="97"/>
                    <a:pt x="78" y="157"/>
                  </a:cubicBezTo>
                  <a:cubicBezTo>
                    <a:pt x="78" y="97"/>
                    <a:pt x="97" y="78"/>
                    <a:pt x="157" y="78"/>
                  </a:cubicBezTo>
                  <a:cubicBezTo>
                    <a:pt x="97" y="78"/>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0" name="Rectangle 1677"/>
            <p:cNvSpPr>
              <a:spLocks noChangeArrowheads="1"/>
            </p:cNvSpPr>
            <p:nvPr>
              <p:custDataLst>
                <p:tags r:id="rId722"/>
              </p:custDataLst>
            </p:nvPr>
          </p:nvSpPr>
          <p:spPr bwMode="auto">
            <a:xfrm>
              <a:off x="80946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1" name="Oval 1678"/>
            <p:cNvSpPr>
              <a:spLocks noChangeArrowheads="1"/>
            </p:cNvSpPr>
            <p:nvPr>
              <p:custDataLst>
                <p:tags r:id="rId723"/>
              </p:custDataLst>
            </p:nvPr>
          </p:nvSpPr>
          <p:spPr bwMode="auto">
            <a:xfrm>
              <a:off x="8047038" y="4070350"/>
              <a:ext cx="109538"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2" name="Rectangle 1679"/>
            <p:cNvSpPr>
              <a:spLocks noChangeArrowheads="1"/>
            </p:cNvSpPr>
            <p:nvPr>
              <p:custDataLst>
                <p:tags r:id="rId724"/>
              </p:custDataLst>
            </p:nvPr>
          </p:nvSpPr>
          <p:spPr bwMode="auto">
            <a:xfrm>
              <a:off x="7820026"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3" name="Oval 1680"/>
            <p:cNvSpPr>
              <a:spLocks noChangeArrowheads="1"/>
            </p:cNvSpPr>
            <p:nvPr>
              <p:custDataLst>
                <p:tags r:id="rId725"/>
              </p:custDataLst>
            </p:nvPr>
          </p:nvSpPr>
          <p:spPr bwMode="auto">
            <a:xfrm>
              <a:off x="7772401"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4" name="Freeform 1681"/>
            <p:cNvSpPr/>
            <p:nvPr>
              <p:custDataLst>
                <p:tags r:id="rId726"/>
              </p:custDataLst>
            </p:nvPr>
          </p:nvSpPr>
          <p:spPr bwMode="auto">
            <a:xfrm>
              <a:off x="7826376" y="4056063"/>
              <a:ext cx="276225" cy="1009650"/>
            </a:xfrm>
            <a:custGeom>
              <a:avLst/>
              <a:gdLst>
                <a:gd name="T0" fmla="*/ 174 w 174"/>
                <a:gd name="T1" fmla="*/ 103 h 636"/>
                <a:gd name="T2" fmla="*/ 174 w 174"/>
                <a:gd name="T3" fmla="*/ 89 h 636"/>
                <a:gd name="T4" fmla="*/ 95 w 174"/>
                <a:gd name="T5" fmla="*/ 89 h 636"/>
                <a:gd name="T6" fmla="*/ 95 w 174"/>
                <a:gd name="T7" fmla="*/ 47 h 636"/>
                <a:gd name="T8" fmla="*/ 101 w 174"/>
                <a:gd name="T9" fmla="*/ 47 h 636"/>
                <a:gd name="T10" fmla="*/ 108 w 174"/>
                <a:gd name="T11" fmla="*/ 19 h 636"/>
                <a:gd name="T12" fmla="*/ 111 w 174"/>
                <a:gd name="T13" fmla="*/ 19 h 636"/>
                <a:gd name="T14" fmla="*/ 111 w 174"/>
                <a:gd name="T15" fmla="*/ 0 h 636"/>
                <a:gd name="T16" fmla="*/ 62 w 174"/>
                <a:gd name="T17" fmla="*/ 0 h 636"/>
                <a:gd name="T18" fmla="*/ 62 w 174"/>
                <a:gd name="T19" fmla="*/ 19 h 636"/>
                <a:gd name="T20" fmla="*/ 65 w 174"/>
                <a:gd name="T21" fmla="*/ 19 h 636"/>
                <a:gd name="T22" fmla="*/ 73 w 174"/>
                <a:gd name="T23" fmla="*/ 47 h 636"/>
                <a:gd name="T24" fmla="*/ 78 w 174"/>
                <a:gd name="T25" fmla="*/ 47 h 636"/>
                <a:gd name="T26" fmla="*/ 78 w 174"/>
                <a:gd name="T27" fmla="*/ 89 h 636"/>
                <a:gd name="T28" fmla="*/ 0 w 174"/>
                <a:gd name="T29" fmla="*/ 89 h 636"/>
                <a:gd name="T30" fmla="*/ 0 w 174"/>
                <a:gd name="T31" fmla="*/ 103 h 636"/>
                <a:gd name="T32" fmla="*/ 78 w 174"/>
                <a:gd name="T33" fmla="*/ 103 h 636"/>
                <a:gd name="T34" fmla="*/ 78 w 174"/>
                <a:gd name="T35" fmla="*/ 561 h 636"/>
                <a:gd name="T36" fmla="*/ 58 w 174"/>
                <a:gd name="T37" fmla="*/ 561 h 636"/>
                <a:gd name="T38" fmla="*/ 44 w 174"/>
                <a:gd name="T39" fmla="*/ 617 h 636"/>
                <a:gd name="T40" fmla="*/ 38 w 174"/>
                <a:gd name="T41" fmla="*/ 617 h 636"/>
                <a:gd name="T42" fmla="*/ 38 w 174"/>
                <a:gd name="T43" fmla="*/ 636 h 636"/>
                <a:gd name="T44" fmla="*/ 136 w 174"/>
                <a:gd name="T45" fmla="*/ 636 h 636"/>
                <a:gd name="T46" fmla="*/ 136 w 174"/>
                <a:gd name="T47" fmla="*/ 617 h 636"/>
                <a:gd name="T48" fmla="*/ 130 w 174"/>
                <a:gd name="T49" fmla="*/ 617 h 636"/>
                <a:gd name="T50" fmla="*/ 116 w 174"/>
                <a:gd name="T51" fmla="*/ 561 h 636"/>
                <a:gd name="T52" fmla="*/ 95 w 174"/>
                <a:gd name="T53" fmla="*/ 561 h 636"/>
                <a:gd name="T54" fmla="*/ 95 w 174"/>
                <a:gd name="T55" fmla="*/ 103 h 636"/>
                <a:gd name="T56" fmla="*/ 174 w 174"/>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636">
                  <a:moveTo>
                    <a:pt x="174" y="103"/>
                  </a:moveTo>
                  <a:lnTo>
                    <a:pt x="174" y="89"/>
                  </a:lnTo>
                  <a:lnTo>
                    <a:pt x="95" y="89"/>
                  </a:lnTo>
                  <a:lnTo>
                    <a:pt x="95" y="47"/>
                  </a:lnTo>
                  <a:lnTo>
                    <a:pt x="101" y="47"/>
                  </a:lnTo>
                  <a:lnTo>
                    <a:pt x="108" y="19"/>
                  </a:lnTo>
                  <a:lnTo>
                    <a:pt x="111" y="19"/>
                  </a:lnTo>
                  <a:lnTo>
                    <a:pt x="111" y="0"/>
                  </a:lnTo>
                  <a:lnTo>
                    <a:pt x="62" y="0"/>
                  </a:lnTo>
                  <a:lnTo>
                    <a:pt x="62" y="19"/>
                  </a:lnTo>
                  <a:lnTo>
                    <a:pt x="65" y="19"/>
                  </a:lnTo>
                  <a:lnTo>
                    <a:pt x="73" y="47"/>
                  </a:lnTo>
                  <a:lnTo>
                    <a:pt x="78" y="47"/>
                  </a:lnTo>
                  <a:lnTo>
                    <a:pt x="78" y="89"/>
                  </a:lnTo>
                  <a:lnTo>
                    <a:pt x="0" y="89"/>
                  </a:lnTo>
                  <a:lnTo>
                    <a:pt x="0" y="103"/>
                  </a:lnTo>
                  <a:lnTo>
                    <a:pt x="78" y="103"/>
                  </a:lnTo>
                  <a:lnTo>
                    <a:pt x="78" y="561"/>
                  </a:lnTo>
                  <a:lnTo>
                    <a:pt x="58" y="561"/>
                  </a:lnTo>
                  <a:lnTo>
                    <a:pt x="44" y="617"/>
                  </a:lnTo>
                  <a:lnTo>
                    <a:pt x="38" y="617"/>
                  </a:lnTo>
                  <a:lnTo>
                    <a:pt x="38" y="636"/>
                  </a:lnTo>
                  <a:lnTo>
                    <a:pt x="136" y="636"/>
                  </a:lnTo>
                  <a:lnTo>
                    <a:pt x="136" y="617"/>
                  </a:lnTo>
                  <a:lnTo>
                    <a:pt x="130" y="617"/>
                  </a:lnTo>
                  <a:lnTo>
                    <a:pt x="116" y="561"/>
                  </a:lnTo>
                  <a:lnTo>
                    <a:pt x="95" y="561"/>
                  </a:lnTo>
                  <a:lnTo>
                    <a:pt x="95" y="103"/>
                  </a:lnTo>
                  <a:lnTo>
                    <a:pt x="174"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5" name="Rectangle 1682"/>
            <p:cNvSpPr>
              <a:spLocks noChangeArrowheads="1"/>
            </p:cNvSpPr>
            <p:nvPr>
              <p:custDataLst>
                <p:tags r:id="rId727"/>
              </p:custDataLst>
            </p:nvPr>
          </p:nvSpPr>
          <p:spPr bwMode="auto">
            <a:xfrm>
              <a:off x="9779001"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6" name="Oval 1683"/>
            <p:cNvSpPr>
              <a:spLocks noChangeArrowheads="1"/>
            </p:cNvSpPr>
            <p:nvPr>
              <p:custDataLst>
                <p:tags r:id="rId728"/>
              </p:custDataLst>
            </p:nvPr>
          </p:nvSpPr>
          <p:spPr bwMode="auto">
            <a:xfrm>
              <a:off x="9731376"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Rectangle 1684"/>
            <p:cNvSpPr>
              <a:spLocks noChangeArrowheads="1"/>
            </p:cNvSpPr>
            <p:nvPr>
              <p:custDataLst>
                <p:tags r:id="rId729"/>
              </p:custDataLst>
            </p:nvPr>
          </p:nvSpPr>
          <p:spPr bwMode="auto">
            <a:xfrm>
              <a:off x="95043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8" name="Oval 1685"/>
            <p:cNvSpPr>
              <a:spLocks noChangeArrowheads="1"/>
            </p:cNvSpPr>
            <p:nvPr>
              <p:custDataLst>
                <p:tags r:id="rId730"/>
              </p:custDataLst>
            </p:nvPr>
          </p:nvSpPr>
          <p:spPr bwMode="auto">
            <a:xfrm>
              <a:off x="9456738"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Freeform 1686"/>
            <p:cNvSpPr/>
            <p:nvPr>
              <p:custDataLst>
                <p:tags r:id="rId731"/>
              </p:custDataLst>
            </p:nvPr>
          </p:nvSpPr>
          <p:spPr bwMode="auto">
            <a:xfrm>
              <a:off x="9509126" y="4056063"/>
              <a:ext cx="277813" cy="1009650"/>
            </a:xfrm>
            <a:custGeom>
              <a:avLst/>
              <a:gdLst>
                <a:gd name="T0" fmla="*/ 175 w 175"/>
                <a:gd name="T1" fmla="*/ 103 h 636"/>
                <a:gd name="T2" fmla="*/ 175 w 175"/>
                <a:gd name="T3" fmla="*/ 89 h 636"/>
                <a:gd name="T4" fmla="*/ 96 w 175"/>
                <a:gd name="T5" fmla="*/ 89 h 636"/>
                <a:gd name="T6" fmla="*/ 96 w 175"/>
                <a:gd name="T7" fmla="*/ 47 h 636"/>
                <a:gd name="T8" fmla="*/ 102 w 175"/>
                <a:gd name="T9" fmla="*/ 47 h 636"/>
                <a:gd name="T10" fmla="*/ 109 w 175"/>
                <a:gd name="T11" fmla="*/ 19 h 636"/>
                <a:gd name="T12" fmla="*/ 112 w 175"/>
                <a:gd name="T13" fmla="*/ 19 h 636"/>
                <a:gd name="T14" fmla="*/ 112 w 175"/>
                <a:gd name="T15" fmla="*/ 0 h 636"/>
                <a:gd name="T16" fmla="*/ 63 w 175"/>
                <a:gd name="T17" fmla="*/ 0 h 636"/>
                <a:gd name="T18" fmla="*/ 63 w 175"/>
                <a:gd name="T19" fmla="*/ 19 h 636"/>
                <a:gd name="T20" fmla="*/ 66 w 175"/>
                <a:gd name="T21" fmla="*/ 19 h 636"/>
                <a:gd name="T22" fmla="*/ 73 w 175"/>
                <a:gd name="T23" fmla="*/ 47 h 636"/>
                <a:gd name="T24" fmla="*/ 79 w 175"/>
                <a:gd name="T25" fmla="*/ 47 h 636"/>
                <a:gd name="T26" fmla="*/ 79 w 175"/>
                <a:gd name="T27" fmla="*/ 89 h 636"/>
                <a:gd name="T28" fmla="*/ 0 w 175"/>
                <a:gd name="T29" fmla="*/ 89 h 636"/>
                <a:gd name="T30" fmla="*/ 0 w 175"/>
                <a:gd name="T31" fmla="*/ 103 h 636"/>
                <a:gd name="T32" fmla="*/ 79 w 175"/>
                <a:gd name="T33" fmla="*/ 103 h 636"/>
                <a:gd name="T34" fmla="*/ 79 w 175"/>
                <a:gd name="T35" fmla="*/ 561 h 636"/>
                <a:gd name="T36" fmla="*/ 59 w 175"/>
                <a:gd name="T37" fmla="*/ 561 h 636"/>
                <a:gd name="T38" fmla="*/ 45 w 175"/>
                <a:gd name="T39" fmla="*/ 617 h 636"/>
                <a:gd name="T40" fmla="*/ 38 w 175"/>
                <a:gd name="T41" fmla="*/ 617 h 636"/>
                <a:gd name="T42" fmla="*/ 38 w 175"/>
                <a:gd name="T43" fmla="*/ 636 h 636"/>
                <a:gd name="T44" fmla="*/ 137 w 175"/>
                <a:gd name="T45" fmla="*/ 636 h 636"/>
                <a:gd name="T46" fmla="*/ 137 w 175"/>
                <a:gd name="T47" fmla="*/ 617 h 636"/>
                <a:gd name="T48" fmla="*/ 130 w 175"/>
                <a:gd name="T49" fmla="*/ 617 h 636"/>
                <a:gd name="T50" fmla="*/ 117 w 175"/>
                <a:gd name="T51" fmla="*/ 561 h 636"/>
                <a:gd name="T52" fmla="*/ 96 w 175"/>
                <a:gd name="T53" fmla="*/ 561 h 636"/>
                <a:gd name="T54" fmla="*/ 96 w 175"/>
                <a:gd name="T55" fmla="*/ 103 h 636"/>
                <a:gd name="T56" fmla="*/ 175 w 175"/>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636">
                  <a:moveTo>
                    <a:pt x="175" y="103"/>
                  </a:moveTo>
                  <a:lnTo>
                    <a:pt x="175" y="89"/>
                  </a:lnTo>
                  <a:lnTo>
                    <a:pt x="96" y="89"/>
                  </a:lnTo>
                  <a:lnTo>
                    <a:pt x="96" y="47"/>
                  </a:lnTo>
                  <a:lnTo>
                    <a:pt x="102" y="47"/>
                  </a:lnTo>
                  <a:lnTo>
                    <a:pt x="109" y="19"/>
                  </a:lnTo>
                  <a:lnTo>
                    <a:pt x="112" y="19"/>
                  </a:lnTo>
                  <a:lnTo>
                    <a:pt x="112" y="0"/>
                  </a:lnTo>
                  <a:lnTo>
                    <a:pt x="63" y="0"/>
                  </a:lnTo>
                  <a:lnTo>
                    <a:pt x="63" y="19"/>
                  </a:lnTo>
                  <a:lnTo>
                    <a:pt x="66" y="19"/>
                  </a:lnTo>
                  <a:lnTo>
                    <a:pt x="73" y="47"/>
                  </a:lnTo>
                  <a:lnTo>
                    <a:pt x="79" y="47"/>
                  </a:lnTo>
                  <a:lnTo>
                    <a:pt x="79" y="89"/>
                  </a:lnTo>
                  <a:lnTo>
                    <a:pt x="0" y="89"/>
                  </a:lnTo>
                  <a:lnTo>
                    <a:pt x="0" y="103"/>
                  </a:lnTo>
                  <a:lnTo>
                    <a:pt x="79" y="103"/>
                  </a:lnTo>
                  <a:lnTo>
                    <a:pt x="79" y="561"/>
                  </a:lnTo>
                  <a:lnTo>
                    <a:pt x="59" y="561"/>
                  </a:lnTo>
                  <a:lnTo>
                    <a:pt x="45" y="617"/>
                  </a:lnTo>
                  <a:lnTo>
                    <a:pt x="38" y="617"/>
                  </a:lnTo>
                  <a:lnTo>
                    <a:pt x="38" y="636"/>
                  </a:lnTo>
                  <a:lnTo>
                    <a:pt x="137" y="636"/>
                  </a:lnTo>
                  <a:lnTo>
                    <a:pt x="137" y="617"/>
                  </a:lnTo>
                  <a:lnTo>
                    <a:pt x="130" y="617"/>
                  </a:lnTo>
                  <a:lnTo>
                    <a:pt x="117" y="561"/>
                  </a:lnTo>
                  <a:lnTo>
                    <a:pt x="96" y="561"/>
                  </a:lnTo>
                  <a:lnTo>
                    <a:pt x="96" y="103"/>
                  </a:lnTo>
                  <a:lnTo>
                    <a:pt x="175"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1687"/>
            <p:cNvSpPr/>
            <p:nvPr>
              <p:custDataLst>
                <p:tags r:id="rId732"/>
              </p:custDataLst>
            </p:nvPr>
          </p:nvSpPr>
          <p:spPr bwMode="auto">
            <a:xfrm>
              <a:off x="7956551" y="4219575"/>
              <a:ext cx="15875" cy="19050"/>
            </a:xfrm>
            <a:custGeom>
              <a:avLst/>
              <a:gdLst>
                <a:gd name="T0" fmla="*/ 8 w 10"/>
                <a:gd name="T1" fmla="*/ 9 h 12"/>
                <a:gd name="T2" fmla="*/ 2 w 10"/>
                <a:gd name="T3" fmla="*/ 12 h 12"/>
                <a:gd name="T4" fmla="*/ 1 w 10"/>
                <a:gd name="T5" fmla="*/ 5 h 12"/>
                <a:gd name="T6" fmla="*/ 7 w 10"/>
                <a:gd name="T7" fmla="*/ 1 h 12"/>
                <a:gd name="T8" fmla="*/ 8 w 10"/>
                <a:gd name="T9" fmla="*/ 9 h 12"/>
              </a:gdLst>
              <a:ahLst/>
              <a:cxnLst>
                <a:cxn ang="0">
                  <a:pos x="T0" y="T1"/>
                </a:cxn>
                <a:cxn ang="0">
                  <a:pos x="T2" y="T3"/>
                </a:cxn>
                <a:cxn ang="0">
                  <a:pos x="T4" y="T5"/>
                </a:cxn>
                <a:cxn ang="0">
                  <a:pos x="T6" y="T7"/>
                </a:cxn>
                <a:cxn ang="0">
                  <a:pos x="T8" y="T9"/>
                </a:cxn>
              </a:cxnLst>
              <a:rect l="0" t="0" r="r" b="b"/>
              <a:pathLst>
                <a:path w="10" h="12">
                  <a:moveTo>
                    <a:pt x="8" y="9"/>
                  </a:moveTo>
                  <a:cubicBezTo>
                    <a:pt x="7" y="12"/>
                    <a:pt x="2" y="12"/>
                    <a:pt x="2" y="12"/>
                  </a:cubicBezTo>
                  <a:cubicBezTo>
                    <a:pt x="2" y="12"/>
                    <a:pt x="0" y="8"/>
                    <a:pt x="1" y="5"/>
                  </a:cubicBezTo>
                  <a:cubicBezTo>
                    <a:pt x="3" y="2"/>
                    <a:pt x="6" y="0"/>
                    <a:pt x="7" y="1"/>
                  </a:cubicBezTo>
                  <a:cubicBezTo>
                    <a:pt x="9" y="2"/>
                    <a:pt x="10" y="5"/>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1688"/>
            <p:cNvSpPr/>
            <p:nvPr>
              <p:custDataLst>
                <p:tags r:id="rId733"/>
              </p:custDataLst>
            </p:nvPr>
          </p:nvSpPr>
          <p:spPr bwMode="auto">
            <a:xfrm>
              <a:off x="7962901" y="42132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1689"/>
            <p:cNvSpPr/>
            <p:nvPr>
              <p:custDataLst>
                <p:tags r:id="rId734"/>
              </p:custDataLst>
            </p:nvPr>
          </p:nvSpPr>
          <p:spPr bwMode="auto">
            <a:xfrm>
              <a:off x="7978776" y="4230688"/>
              <a:ext cx="15875" cy="20638"/>
            </a:xfrm>
            <a:custGeom>
              <a:avLst/>
              <a:gdLst>
                <a:gd name="T0" fmla="*/ 9 w 10"/>
                <a:gd name="T1" fmla="*/ 9 h 13"/>
                <a:gd name="T2" fmla="*/ 2 w 10"/>
                <a:gd name="T3" fmla="*/ 13 h 13"/>
                <a:gd name="T4" fmla="*/ 2 w 10"/>
                <a:gd name="T5" fmla="*/ 5 h 13"/>
                <a:gd name="T6" fmla="*/ 8 w 10"/>
                <a:gd name="T7" fmla="*/ 1 h 13"/>
                <a:gd name="T8" fmla="*/ 9 w 10"/>
                <a:gd name="T9" fmla="*/ 9 h 13"/>
              </a:gdLst>
              <a:ahLst/>
              <a:cxnLst>
                <a:cxn ang="0">
                  <a:pos x="T0" y="T1"/>
                </a:cxn>
                <a:cxn ang="0">
                  <a:pos x="T2" y="T3"/>
                </a:cxn>
                <a:cxn ang="0">
                  <a:pos x="T4" y="T5"/>
                </a:cxn>
                <a:cxn ang="0">
                  <a:pos x="T6" y="T7"/>
                </a:cxn>
                <a:cxn ang="0">
                  <a:pos x="T8" y="T9"/>
                </a:cxn>
              </a:cxnLst>
              <a:rect l="0" t="0" r="r" b="b"/>
              <a:pathLst>
                <a:path w="10" h="13">
                  <a:moveTo>
                    <a:pt x="9" y="9"/>
                  </a:moveTo>
                  <a:cubicBezTo>
                    <a:pt x="7" y="12"/>
                    <a:pt x="2" y="13"/>
                    <a:pt x="2" y="13"/>
                  </a:cubicBezTo>
                  <a:cubicBezTo>
                    <a:pt x="2" y="13"/>
                    <a:pt x="0" y="8"/>
                    <a:pt x="2" y="5"/>
                  </a:cubicBezTo>
                  <a:cubicBezTo>
                    <a:pt x="3" y="2"/>
                    <a:pt x="6" y="0"/>
                    <a:pt x="8" y="1"/>
                  </a:cubicBezTo>
                  <a:cubicBezTo>
                    <a:pt x="10" y="2"/>
                    <a:pt x="10" y="5"/>
                    <a:pt x="9" y="9"/>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1690"/>
            <p:cNvSpPr/>
            <p:nvPr>
              <p:custDataLst>
                <p:tags r:id="rId735"/>
              </p:custDataLst>
            </p:nvPr>
          </p:nvSpPr>
          <p:spPr bwMode="auto">
            <a:xfrm>
              <a:off x="7986713" y="4224338"/>
              <a:ext cx="11113" cy="12700"/>
            </a:xfrm>
            <a:custGeom>
              <a:avLst/>
              <a:gdLst>
                <a:gd name="T0" fmla="*/ 5 w 7"/>
                <a:gd name="T1" fmla="*/ 8 h 8"/>
                <a:gd name="T2" fmla="*/ 0 w 7"/>
                <a:gd name="T3" fmla="*/ 5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5"/>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1691"/>
            <p:cNvSpPr/>
            <p:nvPr>
              <p:custDataLst>
                <p:tags r:id="rId736"/>
              </p:custDataLst>
            </p:nvPr>
          </p:nvSpPr>
          <p:spPr bwMode="auto">
            <a:xfrm>
              <a:off x="8002588" y="4241800"/>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2"/>
                    <a:pt x="2" y="12"/>
                    <a:pt x="2" y="12"/>
                  </a:cubicBezTo>
                  <a:cubicBezTo>
                    <a:pt x="2" y="12"/>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1692"/>
            <p:cNvSpPr/>
            <p:nvPr>
              <p:custDataLst>
                <p:tags r:id="rId737"/>
              </p:custDataLst>
            </p:nvPr>
          </p:nvSpPr>
          <p:spPr bwMode="auto">
            <a:xfrm>
              <a:off x="8008938" y="4235450"/>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1693"/>
            <p:cNvSpPr/>
            <p:nvPr>
              <p:custDataLst>
                <p:tags r:id="rId738"/>
              </p:custDataLst>
            </p:nvPr>
          </p:nvSpPr>
          <p:spPr bwMode="auto">
            <a:xfrm>
              <a:off x="7961313" y="4210050"/>
              <a:ext cx="66675" cy="33338"/>
            </a:xfrm>
            <a:custGeom>
              <a:avLst/>
              <a:gdLst>
                <a:gd name="T0" fmla="*/ 0 w 42"/>
                <a:gd name="T1" fmla="*/ 0 h 21"/>
                <a:gd name="T2" fmla="*/ 42 w 42"/>
                <a:gd name="T3" fmla="*/ 21 h 21"/>
                <a:gd name="T4" fmla="*/ 42 w 42"/>
                <a:gd name="T5" fmla="*/ 20 h 21"/>
                <a:gd name="T6" fmla="*/ 0 w 42"/>
                <a:gd name="T7" fmla="*/ 0 h 21"/>
                <a:gd name="T8" fmla="*/ 0 w 42"/>
                <a:gd name="T9" fmla="*/ 0 h 21"/>
              </a:gdLst>
              <a:ahLst/>
              <a:cxnLst>
                <a:cxn ang="0">
                  <a:pos x="T0" y="T1"/>
                </a:cxn>
                <a:cxn ang="0">
                  <a:pos x="T2" y="T3"/>
                </a:cxn>
                <a:cxn ang="0">
                  <a:pos x="T4" y="T5"/>
                </a:cxn>
                <a:cxn ang="0">
                  <a:pos x="T6" y="T7"/>
                </a:cxn>
                <a:cxn ang="0">
                  <a:pos x="T8" y="T9"/>
                </a:cxn>
              </a:cxnLst>
              <a:rect l="0" t="0" r="r" b="b"/>
              <a:pathLst>
                <a:path w="42" h="21">
                  <a:moveTo>
                    <a:pt x="0" y="0"/>
                  </a:moveTo>
                  <a:cubicBezTo>
                    <a:pt x="13" y="7"/>
                    <a:pt x="28" y="14"/>
                    <a:pt x="42" y="21"/>
                  </a:cubicBezTo>
                  <a:cubicBezTo>
                    <a:pt x="42" y="20"/>
                    <a:pt x="42" y="20"/>
                    <a:pt x="42" y="20"/>
                  </a:cubicBezTo>
                  <a:cubicBezTo>
                    <a:pt x="28" y="14"/>
                    <a:pt x="14" y="7"/>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1694"/>
            <p:cNvSpPr/>
            <p:nvPr>
              <p:custDataLst>
                <p:tags r:id="rId739"/>
              </p:custDataLst>
            </p:nvPr>
          </p:nvSpPr>
          <p:spPr bwMode="auto">
            <a:xfrm>
              <a:off x="8027988" y="4254500"/>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1695"/>
            <p:cNvSpPr/>
            <p:nvPr>
              <p:custDataLst>
                <p:tags r:id="rId740"/>
              </p:custDataLst>
            </p:nvPr>
          </p:nvSpPr>
          <p:spPr bwMode="auto">
            <a:xfrm>
              <a:off x="8035926" y="4246563"/>
              <a:ext cx="11113" cy="12700"/>
            </a:xfrm>
            <a:custGeom>
              <a:avLst/>
              <a:gdLst>
                <a:gd name="T0" fmla="*/ 5 w 7"/>
                <a:gd name="T1" fmla="*/ 8 h 8"/>
                <a:gd name="T2" fmla="*/ 0 w 7"/>
                <a:gd name="T3" fmla="*/ 6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1696"/>
            <p:cNvSpPr/>
            <p:nvPr>
              <p:custDataLst>
                <p:tags r:id="rId741"/>
              </p:custDataLst>
            </p:nvPr>
          </p:nvSpPr>
          <p:spPr bwMode="auto">
            <a:xfrm>
              <a:off x="8051801" y="4264025"/>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1697"/>
            <p:cNvSpPr/>
            <p:nvPr>
              <p:custDataLst>
                <p:tags r:id="rId742"/>
              </p:custDataLst>
            </p:nvPr>
          </p:nvSpPr>
          <p:spPr bwMode="auto">
            <a:xfrm>
              <a:off x="8058151" y="4257675"/>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1698"/>
            <p:cNvSpPr/>
            <p:nvPr>
              <p:custDataLst>
                <p:tags r:id="rId743"/>
              </p:custDataLst>
            </p:nvPr>
          </p:nvSpPr>
          <p:spPr bwMode="auto">
            <a:xfrm>
              <a:off x="8075613" y="427355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1699"/>
            <p:cNvSpPr/>
            <p:nvPr>
              <p:custDataLst>
                <p:tags r:id="rId744"/>
              </p:custDataLst>
            </p:nvPr>
          </p:nvSpPr>
          <p:spPr bwMode="auto">
            <a:xfrm>
              <a:off x="8081963" y="4267200"/>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1700"/>
            <p:cNvSpPr/>
            <p:nvPr>
              <p:custDataLst>
                <p:tags r:id="rId745"/>
              </p:custDataLst>
            </p:nvPr>
          </p:nvSpPr>
          <p:spPr bwMode="auto">
            <a:xfrm>
              <a:off x="8031163" y="4243388"/>
              <a:ext cx="69850" cy="30163"/>
            </a:xfrm>
            <a:custGeom>
              <a:avLst/>
              <a:gdLst>
                <a:gd name="T0" fmla="*/ 0 w 44"/>
                <a:gd name="T1" fmla="*/ 1 h 19"/>
                <a:gd name="T2" fmla="*/ 44 w 44"/>
                <a:gd name="T3" fmla="*/ 19 h 19"/>
                <a:gd name="T4" fmla="*/ 44 w 44"/>
                <a:gd name="T5" fmla="*/ 18 h 19"/>
                <a:gd name="T6" fmla="*/ 1 w 44"/>
                <a:gd name="T7" fmla="*/ 0 h 19"/>
                <a:gd name="T8" fmla="*/ 0 w 44"/>
                <a:gd name="T9" fmla="*/ 1 h 19"/>
              </a:gdLst>
              <a:ahLst/>
              <a:cxnLst>
                <a:cxn ang="0">
                  <a:pos x="T0" y="T1"/>
                </a:cxn>
                <a:cxn ang="0">
                  <a:pos x="T2" y="T3"/>
                </a:cxn>
                <a:cxn ang="0">
                  <a:pos x="T4" y="T5"/>
                </a:cxn>
                <a:cxn ang="0">
                  <a:pos x="T6" y="T7"/>
                </a:cxn>
                <a:cxn ang="0">
                  <a:pos x="T8" y="T9"/>
                </a:cxn>
              </a:cxnLst>
              <a:rect l="0" t="0" r="r" b="b"/>
              <a:pathLst>
                <a:path w="44" h="19">
                  <a:moveTo>
                    <a:pt x="0" y="1"/>
                  </a:moveTo>
                  <a:cubicBezTo>
                    <a:pt x="15" y="7"/>
                    <a:pt x="29" y="13"/>
                    <a:pt x="44" y="19"/>
                  </a:cubicBezTo>
                  <a:cubicBezTo>
                    <a:pt x="44" y="18"/>
                    <a:pt x="44" y="18"/>
                    <a:pt x="44" y="18"/>
                  </a:cubicBezTo>
                  <a:cubicBezTo>
                    <a:pt x="30" y="13"/>
                    <a:pt x="15" y="7"/>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1701"/>
            <p:cNvSpPr/>
            <p:nvPr>
              <p:custDataLst>
                <p:tags r:id="rId746"/>
              </p:custDataLst>
            </p:nvPr>
          </p:nvSpPr>
          <p:spPr bwMode="auto">
            <a:xfrm>
              <a:off x="8102601" y="4284663"/>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8"/>
                    <a:pt x="1" y="5"/>
                  </a:cubicBezTo>
                  <a:cubicBezTo>
                    <a:pt x="2" y="2"/>
                    <a:pt x="5" y="0"/>
                    <a:pt x="7" y="1"/>
                  </a:cubicBezTo>
                  <a:cubicBezTo>
                    <a:pt x="9" y="1"/>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1702"/>
            <p:cNvSpPr/>
            <p:nvPr>
              <p:custDataLst>
                <p:tags r:id="rId747"/>
              </p:custDataLst>
            </p:nvPr>
          </p:nvSpPr>
          <p:spPr bwMode="auto">
            <a:xfrm>
              <a:off x="8108951" y="4278313"/>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1703"/>
            <p:cNvSpPr/>
            <p:nvPr>
              <p:custDataLst>
                <p:tags r:id="rId748"/>
              </p:custDataLst>
            </p:nvPr>
          </p:nvSpPr>
          <p:spPr bwMode="auto">
            <a:xfrm>
              <a:off x="8126413" y="4294188"/>
              <a:ext cx="15875" cy="19050"/>
            </a:xfrm>
            <a:custGeom>
              <a:avLst/>
              <a:gdLst>
                <a:gd name="T0" fmla="*/ 8 w 10"/>
                <a:gd name="T1" fmla="*/ 8 h 12"/>
                <a:gd name="T2" fmla="*/ 3 w 10"/>
                <a:gd name="T3" fmla="*/ 12 h 12"/>
                <a:gd name="T4" fmla="*/ 1 w 10"/>
                <a:gd name="T5" fmla="*/ 5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2" y="2"/>
                    <a:pt x="5" y="0"/>
                    <a:pt x="7" y="0"/>
                  </a:cubicBezTo>
                  <a:cubicBezTo>
                    <a:pt x="9" y="1"/>
                    <a:pt x="10"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1704"/>
            <p:cNvSpPr/>
            <p:nvPr>
              <p:custDataLst>
                <p:tags r:id="rId749"/>
              </p:custDataLst>
            </p:nvPr>
          </p:nvSpPr>
          <p:spPr bwMode="auto">
            <a:xfrm>
              <a:off x="8132763" y="4286250"/>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1705"/>
            <p:cNvSpPr/>
            <p:nvPr>
              <p:custDataLst>
                <p:tags r:id="rId750"/>
              </p:custDataLst>
            </p:nvPr>
          </p:nvSpPr>
          <p:spPr bwMode="auto">
            <a:xfrm>
              <a:off x="8150226" y="430212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1706"/>
            <p:cNvSpPr/>
            <p:nvPr>
              <p:custDataLst>
                <p:tags r:id="rId751"/>
              </p:custDataLst>
            </p:nvPr>
          </p:nvSpPr>
          <p:spPr bwMode="auto">
            <a:xfrm>
              <a:off x="8156576" y="4295775"/>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1707"/>
            <p:cNvSpPr/>
            <p:nvPr>
              <p:custDataLst>
                <p:tags r:id="rId752"/>
              </p:custDataLst>
            </p:nvPr>
          </p:nvSpPr>
          <p:spPr bwMode="auto">
            <a:xfrm>
              <a:off x="8104188" y="4273550"/>
              <a:ext cx="71438" cy="28575"/>
            </a:xfrm>
            <a:custGeom>
              <a:avLst/>
              <a:gdLst>
                <a:gd name="T0" fmla="*/ 0 w 45"/>
                <a:gd name="T1" fmla="*/ 1 h 18"/>
                <a:gd name="T2" fmla="*/ 22 w 45"/>
                <a:gd name="T3" fmla="*/ 10 h 18"/>
                <a:gd name="T4" fmla="*/ 44 w 45"/>
                <a:gd name="T5" fmla="*/ 18 h 18"/>
                <a:gd name="T6" fmla="*/ 45 w 45"/>
                <a:gd name="T7" fmla="*/ 17 h 18"/>
                <a:gd name="T8" fmla="*/ 23 w 45"/>
                <a:gd name="T9" fmla="*/ 9 h 18"/>
                <a:gd name="T10" fmla="*/ 1 w 45"/>
                <a:gd name="T11" fmla="*/ 0 h 18"/>
                <a:gd name="T12" fmla="*/ 0 w 4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
                  </a:moveTo>
                  <a:cubicBezTo>
                    <a:pt x="22" y="10"/>
                    <a:pt x="22" y="10"/>
                    <a:pt x="22" y="10"/>
                  </a:cubicBezTo>
                  <a:cubicBezTo>
                    <a:pt x="30" y="12"/>
                    <a:pt x="37" y="15"/>
                    <a:pt x="44" y="18"/>
                  </a:cubicBezTo>
                  <a:cubicBezTo>
                    <a:pt x="45" y="17"/>
                    <a:pt x="45" y="17"/>
                    <a:pt x="45" y="17"/>
                  </a:cubicBezTo>
                  <a:cubicBezTo>
                    <a:pt x="37" y="14"/>
                    <a:pt x="30" y="12"/>
                    <a:pt x="23" y="9"/>
                  </a:cubicBezTo>
                  <a:cubicBezTo>
                    <a:pt x="1" y="0"/>
                    <a:pt x="1" y="0"/>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1708"/>
            <p:cNvSpPr/>
            <p:nvPr>
              <p:custDataLst>
                <p:tags r:id="rId753"/>
              </p:custDataLst>
            </p:nvPr>
          </p:nvSpPr>
          <p:spPr bwMode="auto">
            <a:xfrm>
              <a:off x="8177213" y="43116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1709"/>
            <p:cNvSpPr/>
            <p:nvPr>
              <p:custDataLst>
                <p:tags r:id="rId754"/>
              </p:custDataLst>
            </p:nvPr>
          </p:nvSpPr>
          <p:spPr bwMode="auto">
            <a:xfrm>
              <a:off x="8183563" y="43053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1710"/>
            <p:cNvSpPr/>
            <p:nvPr>
              <p:custDataLst>
                <p:tags r:id="rId755"/>
              </p:custDataLst>
            </p:nvPr>
          </p:nvSpPr>
          <p:spPr bwMode="auto">
            <a:xfrm>
              <a:off x="8201026" y="4321175"/>
              <a:ext cx="15875" cy="19050"/>
            </a:xfrm>
            <a:custGeom>
              <a:avLst/>
              <a:gdLst>
                <a:gd name="T0" fmla="*/ 9 w 10"/>
                <a:gd name="T1" fmla="*/ 7 h 12"/>
                <a:gd name="T2" fmla="*/ 3 w 10"/>
                <a:gd name="T3" fmla="*/ 12 h 12"/>
                <a:gd name="T4" fmla="*/ 2 w 10"/>
                <a:gd name="T5" fmla="*/ 5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8"/>
                    <a:pt x="2" y="5"/>
                  </a:cubicBezTo>
                  <a:cubicBezTo>
                    <a:pt x="3"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1711"/>
            <p:cNvSpPr/>
            <p:nvPr>
              <p:custDataLst>
                <p:tags r:id="rId756"/>
              </p:custDataLst>
            </p:nvPr>
          </p:nvSpPr>
          <p:spPr bwMode="auto">
            <a:xfrm>
              <a:off x="8207376" y="4313238"/>
              <a:ext cx="11113" cy="11113"/>
            </a:xfrm>
            <a:custGeom>
              <a:avLst/>
              <a:gdLst>
                <a:gd name="T0" fmla="*/ 5 w 7"/>
                <a:gd name="T1" fmla="*/ 7 h 7"/>
                <a:gd name="T2" fmla="*/ 0 w 7"/>
                <a:gd name="T3" fmla="*/ 6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1712"/>
            <p:cNvSpPr/>
            <p:nvPr>
              <p:custDataLst>
                <p:tags r:id="rId757"/>
              </p:custDataLst>
            </p:nvPr>
          </p:nvSpPr>
          <p:spPr bwMode="auto">
            <a:xfrm>
              <a:off x="8226426" y="4329113"/>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3" y="12"/>
                    <a:pt x="3" y="12"/>
                  </a:cubicBezTo>
                  <a:cubicBezTo>
                    <a:pt x="3"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1713"/>
            <p:cNvSpPr/>
            <p:nvPr>
              <p:custDataLst>
                <p:tags r:id="rId758"/>
              </p:custDataLst>
            </p:nvPr>
          </p:nvSpPr>
          <p:spPr bwMode="auto">
            <a:xfrm>
              <a:off x="8231188" y="4321175"/>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1714"/>
            <p:cNvSpPr/>
            <p:nvPr>
              <p:custDataLst>
                <p:tags r:id="rId759"/>
              </p:custDataLst>
            </p:nvPr>
          </p:nvSpPr>
          <p:spPr bwMode="auto">
            <a:xfrm>
              <a:off x="8178801" y="4302125"/>
              <a:ext cx="71438" cy="25400"/>
            </a:xfrm>
            <a:custGeom>
              <a:avLst/>
              <a:gdLst>
                <a:gd name="T0" fmla="*/ 0 w 45"/>
                <a:gd name="T1" fmla="*/ 1 h 16"/>
                <a:gd name="T2" fmla="*/ 22 w 45"/>
                <a:gd name="T3" fmla="*/ 8 h 16"/>
                <a:gd name="T4" fmla="*/ 45 w 45"/>
                <a:gd name="T5" fmla="*/ 16 h 16"/>
                <a:gd name="T6" fmla="*/ 45 w 45"/>
                <a:gd name="T7" fmla="*/ 15 h 16"/>
                <a:gd name="T8" fmla="*/ 23 w 45"/>
                <a:gd name="T9" fmla="*/ 8 h 16"/>
                <a:gd name="T10" fmla="*/ 0 w 45"/>
                <a:gd name="T11" fmla="*/ 0 h 16"/>
                <a:gd name="T12" fmla="*/ 0 w 4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45" h="16">
                  <a:moveTo>
                    <a:pt x="0" y="1"/>
                  </a:moveTo>
                  <a:cubicBezTo>
                    <a:pt x="8" y="3"/>
                    <a:pt x="15" y="6"/>
                    <a:pt x="22" y="8"/>
                  </a:cubicBezTo>
                  <a:cubicBezTo>
                    <a:pt x="30" y="11"/>
                    <a:pt x="37" y="13"/>
                    <a:pt x="45" y="16"/>
                  </a:cubicBezTo>
                  <a:cubicBezTo>
                    <a:pt x="45" y="15"/>
                    <a:pt x="45" y="15"/>
                    <a:pt x="45" y="15"/>
                  </a:cubicBezTo>
                  <a:cubicBezTo>
                    <a:pt x="38" y="13"/>
                    <a:pt x="30" y="10"/>
                    <a:pt x="23" y="8"/>
                  </a:cubicBezTo>
                  <a:cubicBezTo>
                    <a:pt x="15" y="5"/>
                    <a:pt x="8" y="3"/>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1715"/>
            <p:cNvSpPr/>
            <p:nvPr>
              <p:custDataLst>
                <p:tags r:id="rId760"/>
              </p:custDataLst>
            </p:nvPr>
          </p:nvSpPr>
          <p:spPr bwMode="auto">
            <a:xfrm>
              <a:off x="8253413" y="4337050"/>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1716"/>
            <p:cNvSpPr/>
            <p:nvPr>
              <p:custDataLst>
                <p:tags r:id="rId761"/>
              </p:custDataLst>
            </p:nvPr>
          </p:nvSpPr>
          <p:spPr bwMode="auto">
            <a:xfrm>
              <a:off x="8258176" y="4330700"/>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1717"/>
            <p:cNvSpPr/>
            <p:nvPr>
              <p:custDataLst>
                <p:tags r:id="rId762"/>
              </p:custDataLst>
            </p:nvPr>
          </p:nvSpPr>
          <p:spPr bwMode="auto">
            <a:xfrm>
              <a:off x="8278813" y="4344988"/>
              <a:ext cx="14288" cy="19050"/>
            </a:xfrm>
            <a:custGeom>
              <a:avLst/>
              <a:gdLst>
                <a:gd name="T0" fmla="*/ 8 w 9"/>
                <a:gd name="T1" fmla="*/ 7 h 12"/>
                <a:gd name="T2" fmla="*/ 2 w 9"/>
                <a:gd name="T3" fmla="*/ 12 h 12"/>
                <a:gd name="T4" fmla="*/ 0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0" y="5"/>
                  </a:cubicBezTo>
                  <a:cubicBezTo>
                    <a:pt x="1"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Freeform 1718"/>
            <p:cNvSpPr/>
            <p:nvPr>
              <p:custDataLst>
                <p:tags r:id="rId763"/>
              </p:custDataLst>
            </p:nvPr>
          </p:nvSpPr>
          <p:spPr bwMode="auto">
            <a:xfrm>
              <a:off x="8283576" y="4337050"/>
              <a:ext cx="11113" cy="11113"/>
            </a:xfrm>
            <a:custGeom>
              <a:avLst/>
              <a:gdLst>
                <a:gd name="T0" fmla="*/ 5 w 7"/>
                <a:gd name="T1" fmla="*/ 7 h 7"/>
                <a:gd name="T2" fmla="*/ 0 w 7"/>
                <a:gd name="T3" fmla="*/ 6 h 7"/>
                <a:gd name="T4" fmla="*/ 1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2" name="Freeform 1719"/>
            <p:cNvSpPr/>
            <p:nvPr>
              <p:custDataLst>
                <p:tags r:id="rId764"/>
              </p:custDataLst>
            </p:nvPr>
          </p:nvSpPr>
          <p:spPr bwMode="auto">
            <a:xfrm>
              <a:off x="8302626" y="43513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1720"/>
            <p:cNvSpPr/>
            <p:nvPr>
              <p:custDataLst>
                <p:tags r:id="rId765"/>
              </p:custDataLst>
            </p:nvPr>
          </p:nvSpPr>
          <p:spPr bwMode="auto">
            <a:xfrm>
              <a:off x="8307388" y="4344988"/>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1721"/>
            <p:cNvSpPr/>
            <p:nvPr>
              <p:custDataLst>
                <p:tags r:id="rId766"/>
              </p:custDataLst>
            </p:nvPr>
          </p:nvSpPr>
          <p:spPr bwMode="auto">
            <a:xfrm>
              <a:off x="8255001" y="4327525"/>
              <a:ext cx="71438" cy="22225"/>
            </a:xfrm>
            <a:custGeom>
              <a:avLst/>
              <a:gdLst>
                <a:gd name="T0" fmla="*/ 0 w 45"/>
                <a:gd name="T1" fmla="*/ 1 h 14"/>
                <a:gd name="T2" fmla="*/ 45 w 45"/>
                <a:gd name="T3" fmla="*/ 14 h 14"/>
                <a:gd name="T4" fmla="*/ 45 w 45"/>
                <a:gd name="T5" fmla="*/ 13 h 14"/>
                <a:gd name="T6" fmla="*/ 0 w 45"/>
                <a:gd name="T7" fmla="*/ 0 h 14"/>
                <a:gd name="T8" fmla="*/ 0 w 45"/>
                <a:gd name="T9" fmla="*/ 1 h 14"/>
              </a:gdLst>
              <a:ahLst/>
              <a:cxnLst>
                <a:cxn ang="0">
                  <a:pos x="T0" y="T1"/>
                </a:cxn>
                <a:cxn ang="0">
                  <a:pos x="T2" y="T3"/>
                </a:cxn>
                <a:cxn ang="0">
                  <a:pos x="T4" y="T5"/>
                </a:cxn>
                <a:cxn ang="0">
                  <a:pos x="T6" y="T7"/>
                </a:cxn>
                <a:cxn ang="0">
                  <a:pos x="T8" y="T9"/>
                </a:cxn>
              </a:cxnLst>
              <a:rect l="0" t="0" r="r" b="b"/>
              <a:pathLst>
                <a:path w="45" h="14">
                  <a:moveTo>
                    <a:pt x="0" y="1"/>
                  </a:moveTo>
                  <a:cubicBezTo>
                    <a:pt x="14" y="5"/>
                    <a:pt x="30" y="10"/>
                    <a:pt x="45" y="14"/>
                  </a:cubicBezTo>
                  <a:cubicBezTo>
                    <a:pt x="45" y="13"/>
                    <a:pt x="45" y="13"/>
                    <a:pt x="45" y="13"/>
                  </a:cubicBezTo>
                  <a:cubicBezTo>
                    <a:pt x="30"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1722"/>
            <p:cNvSpPr/>
            <p:nvPr>
              <p:custDataLst>
                <p:tags r:id="rId767"/>
              </p:custDataLst>
            </p:nvPr>
          </p:nvSpPr>
          <p:spPr bwMode="auto">
            <a:xfrm>
              <a:off x="8329613" y="4359275"/>
              <a:ext cx="15875" cy="19050"/>
            </a:xfrm>
            <a:custGeom>
              <a:avLst/>
              <a:gdLst>
                <a:gd name="T0" fmla="*/ 9 w 10"/>
                <a:gd name="T1" fmla="*/ 7 h 12"/>
                <a:gd name="T2" fmla="*/ 3 w 10"/>
                <a:gd name="T3" fmla="*/ 12 h 12"/>
                <a:gd name="T4" fmla="*/ 1 w 10"/>
                <a:gd name="T5" fmla="*/ 6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9"/>
                    <a:pt x="1" y="6"/>
                  </a:cubicBezTo>
                  <a:cubicBezTo>
                    <a:pt x="2" y="2"/>
                    <a:pt x="5" y="0"/>
                    <a:pt x="7" y="0"/>
                  </a:cubicBezTo>
                  <a:cubicBezTo>
                    <a:pt x="9" y="1"/>
                    <a:pt x="10"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1723"/>
            <p:cNvSpPr/>
            <p:nvPr>
              <p:custDataLst>
                <p:tags r:id="rId768"/>
              </p:custDataLst>
            </p:nvPr>
          </p:nvSpPr>
          <p:spPr bwMode="auto">
            <a:xfrm>
              <a:off x="8335963" y="4352925"/>
              <a:ext cx="11113" cy="11113"/>
            </a:xfrm>
            <a:custGeom>
              <a:avLst/>
              <a:gdLst>
                <a:gd name="T0" fmla="*/ 5 w 7"/>
                <a:gd name="T1" fmla="*/ 7 h 7"/>
                <a:gd name="T2" fmla="*/ 0 w 7"/>
                <a:gd name="T3" fmla="*/ 5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7" name="Freeform 1724"/>
            <p:cNvSpPr/>
            <p:nvPr>
              <p:custDataLst>
                <p:tags r:id="rId769"/>
              </p:custDataLst>
            </p:nvPr>
          </p:nvSpPr>
          <p:spPr bwMode="auto">
            <a:xfrm>
              <a:off x="8355013" y="4365625"/>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8"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8" name="Freeform 1725"/>
            <p:cNvSpPr/>
            <p:nvPr>
              <p:custDataLst>
                <p:tags r:id="rId770"/>
              </p:custDataLst>
            </p:nvPr>
          </p:nvSpPr>
          <p:spPr bwMode="auto">
            <a:xfrm>
              <a:off x="8359776" y="435927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9" name="Freeform 1726"/>
            <p:cNvSpPr/>
            <p:nvPr>
              <p:custDataLst>
                <p:tags r:id="rId771"/>
              </p:custDataLst>
            </p:nvPr>
          </p:nvSpPr>
          <p:spPr bwMode="auto">
            <a:xfrm>
              <a:off x="8380413" y="4371975"/>
              <a:ext cx="14288" cy="20638"/>
            </a:xfrm>
            <a:custGeom>
              <a:avLst/>
              <a:gdLst>
                <a:gd name="T0" fmla="*/ 8 w 9"/>
                <a:gd name="T1" fmla="*/ 7 h 13"/>
                <a:gd name="T2" fmla="*/ 3 w 9"/>
                <a:gd name="T3" fmla="*/ 13 h 13"/>
                <a:gd name="T4" fmla="*/ 1 w 9"/>
                <a:gd name="T5" fmla="*/ 6 h 13"/>
                <a:gd name="T6" fmla="*/ 6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0" name="Freeform 1727"/>
            <p:cNvSpPr/>
            <p:nvPr>
              <p:custDataLst>
                <p:tags r:id="rId772"/>
              </p:custDataLst>
            </p:nvPr>
          </p:nvSpPr>
          <p:spPr bwMode="auto">
            <a:xfrm>
              <a:off x="8385176" y="4365625"/>
              <a:ext cx="11113" cy="9525"/>
            </a:xfrm>
            <a:custGeom>
              <a:avLst/>
              <a:gdLst>
                <a:gd name="T0" fmla="*/ 5 w 7"/>
                <a:gd name="T1" fmla="*/ 6 h 6"/>
                <a:gd name="T2" fmla="*/ 0 w 7"/>
                <a:gd name="T3" fmla="*/ 5 h 6"/>
                <a:gd name="T4" fmla="*/ 1 w 7"/>
                <a:gd name="T5" fmla="*/ 0 h 6"/>
                <a:gd name="T6" fmla="*/ 7 w 7"/>
                <a:gd name="T7" fmla="*/ 1 h 6"/>
                <a:gd name="T8" fmla="*/ 5 w 7"/>
                <a:gd name="T9" fmla="*/ 6 h 6"/>
              </a:gdLst>
              <a:ahLst/>
              <a:cxnLst>
                <a:cxn ang="0">
                  <a:pos x="T0" y="T1"/>
                </a:cxn>
                <a:cxn ang="0">
                  <a:pos x="T2" y="T3"/>
                </a:cxn>
                <a:cxn ang="0">
                  <a:pos x="T4" y="T5"/>
                </a:cxn>
                <a:cxn ang="0">
                  <a:pos x="T6" y="T7"/>
                </a:cxn>
                <a:cxn ang="0">
                  <a:pos x="T8" y="T9"/>
                </a:cxn>
              </a:cxnLst>
              <a:rect l="0" t="0" r="r" b="b"/>
              <a:pathLst>
                <a:path w="7" h="6">
                  <a:moveTo>
                    <a:pt x="5" y="6"/>
                  </a:moveTo>
                  <a:lnTo>
                    <a:pt x="0" y="5"/>
                  </a:lnTo>
                  <a:lnTo>
                    <a:pt x="1" y="0"/>
                  </a:lnTo>
                  <a:lnTo>
                    <a:pt x="7" y="1"/>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1" name="Freeform 1728"/>
            <p:cNvSpPr/>
            <p:nvPr>
              <p:custDataLst>
                <p:tags r:id="rId773"/>
              </p:custDataLst>
            </p:nvPr>
          </p:nvSpPr>
          <p:spPr bwMode="auto">
            <a:xfrm>
              <a:off x="8329613" y="4349750"/>
              <a:ext cx="73025" cy="19050"/>
            </a:xfrm>
            <a:custGeom>
              <a:avLst/>
              <a:gdLst>
                <a:gd name="T0" fmla="*/ 0 w 46"/>
                <a:gd name="T1" fmla="*/ 1 h 12"/>
                <a:gd name="T2" fmla="*/ 46 w 46"/>
                <a:gd name="T3" fmla="*/ 12 h 12"/>
                <a:gd name="T4" fmla="*/ 46 w 46"/>
                <a:gd name="T5" fmla="*/ 12 h 12"/>
                <a:gd name="T6" fmla="*/ 1 w 46"/>
                <a:gd name="T7" fmla="*/ 0 h 12"/>
                <a:gd name="T8" fmla="*/ 0 w 46"/>
                <a:gd name="T9" fmla="*/ 1 h 12"/>
              </a:gdLst>
              <a:ahLst/>
              <a:cxnLst>
                <a:cxn ang="0">
                  <a:pos x="T0" y="T1"/>
                </a:cxn>
                <a:cxn ang="0">
                  <a:pos x="T2" y="T3"/>
                </a:cxn>
                <a:cxn ang="0">
                  <a:pos x="T4" y="T5"/>
                </a:cxn>
                <a:cxn ang="0">
                  <a:pos x="T6" y="T7"/>
                </a:cxn>
                <a:cxn ang="0">
                  <a:pos x="T8" y="T9"/>
                </a:cxn>
              </a:cxnLst>
              <a:rect l="0" t="0" r="r" b="b"/>
              <a:pathLst>
                <a:path w="46" h="12">
                  <a:moveTo>
                    <a:pt x="0" y="1"/>
                  </a:moveTo>
                  <a:cubicBezTo>
                    <a:pt x="16" y="5"/>
                    <a:pt x="31" y="9"/>
                    <a:pt x="46" y="12"/>
                  </a:cubicBezTo>
                  <a:cubicBezTo>
                    <a:pt x="46" y="12"/>
                    <a:pt x="46" y="12"/>
                    <a:pt x="46" y="12"/>
                  </a:cubicBezTo>
                  <a:cubicBezTo>
                    <a:pt x="31" y="8"/>
                    <a:pt x="16" y="4"/>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2" name="Freeform 1729"/>
            <p:cNvSpPr/>
            <p:nvPr>
              <p:custDataLst>
                <p:tags r:id="rId774"/>
              </p:custDataLst>
            </p:nvPr>
          </p:nvSpPr>
          <p:spPr bwMode="auto">
            <a:xfrm>
              <a:off x="8407401" y="4378325"/>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3" name="Freeform 1730"/>
            <p:cNvSpPr/>
            <p:nvPr>
              <p:custDataLst>
                <p:tags r:id="rId775"/>
              </p:custDataLst>
            </p:nvPr>
          </p:nvSpPr>
          <p:spPr bwMode="auto">
            <a:xfrm>
              <a:off x="8412163" y="4371975"/>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4" name="Freeform 1731"/>
            <p:cNvSpPr/>
            <p:nvPr>
              <p:custDataLst>
                <p:tags r:id="rId776"/>
              </p:custDataLst>
            </p:nvPr>
          </p:nvSpPr>
          <p:spPr bwMode="auto">
            <a:xfrm>
              <a:off x="8432801" y="4384675"/>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5"/>
                  </a:cubicBezTo>
                  <a:cubicBezTo>
                    <a:pt x="2"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Freeform 1732"/>
            <p:cNvSpPr/>
            <p:nvPr>
              <p:custDataLst>
                <p:tags r:id="rId777"/>
              </p:custDataLst>
            </p:nvPr>
          </p:nvSpPr>
          <p:spPr bwMode="auto">
            <a:xfrm>
              <a:off x="8437563" y="43767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6" name="Freeform 1733"/>
            <p:cNvSpPr/>
            <p:nvPr>
              <p:custDataLst>
                <p:tags r:id="rId778"/>
              </p:custDataLst>
            </p:nvPr>
          </p:nvSpPr>
          <p:spPr bwMode="auto">
            <a:xfrm>
              <a:off x="8458201" y="43894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1"/>
                    <a:pt x="3" y="12"/>
                    <a:pt x="3" y="12"/>
                  </a:cubicBezTo>
                  <a:cubicBezTo>
                    <a:pt x="3" y="12"/>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Freeform 1734"/>
            <p:cNvSpPr/>
            <p:nvPr>
              <p:custDataLst>
                <p:tags r:id="rId779"/>
              </p:custDataLst>
            </p:nvPr>
          </p:nvSpPr>
          <p:spPr bwMode="auto">
            <a:xfrm>
              <a:off x="8462963" y="4381500"/>
              <a:ext cx="9525" cy="11113"/>
            </a:xfrm>
            <a:custGeom>
              <a:avLst/>
              <a:gdLst>
                <a:gd name="T0" fmla="*/ 5 w 6"/>
                <a:gd name="T1" fmla="*/ 7 h 7"/>
                <a:gd name="T2" fmla="*/ 0 w 6"/>
                <a:gd name="T3" fmla="*/ 6 h 7"/>
                <a:gd name="T4" fmla="*/ 1 w 6"/>
                <a:gd name="T5" fmla="*/ 0 h 7"/>
                <a:gd name="T6" fmla="*/ 6 w 6"/>
                <a:gd name="T7" fmla="*/ 2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1735"/>
            <p:cNvSpPr/>
            <p:nvPr>
              <p:custDataLst>
                <p:tags r:id="rId780"/>
              </p:custDataLst>
            </p:nvPr>
          </p:nvSpPr>
          <p:spPr bwMode="auto">
            <a:xfrm>
              <a:off x="8407401" y="4368800"/>
              <a:ext cx="73025" cy="17463"/>
            </a:xfrm>
            <a:custGeom>
              <a:avLst/>
              <a:gdLst>
                <a:gd name="T0" fmla="*/ 0 w 46"/>
                <a:gd name="T1" fmla="*/ 1 h 11"/>
                <a:gd name="T2" fmla="*/ 23 w 46"/>
                <a:gd name="T3" fmla="*/ 6 h 11"/>
                <a:gd name="T4" fmla="*/ 46 w 46"/>
                <a:gd name="T5" fmla="*/ 11 h 11"/>
                <a:gd name="T6" fmla="*/ 46 w 46"/>
                <a:gd name="T7" fmla="*/ 10 h 11"/>
                <a:gd name="T8" fmla="*/ 23 w 46"/>
                <a:gd name="T9" fmla="*/ 5 h 11"/>
                <a:gd name="T10" fmla="*/ 0 w 46"/>
                <a:gd name="T11" fmla="*/ 0 h 11"/>
                <a:gd name="T12" fmla="*/ 0 w 4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0" y="1"/>
                  </a:moveTo>
                  <a:cubicBezTo>
                    <a:pt x="7" y="3"/>
                    <a:pt x="15" y="5"/>
                    <a:pt x="23" y="6"/>
                  </a:cubicBezTo>
                  <a:cubicBezTo>
                    <a:pt x="46" y="11"/>
                    <a:pt x="46" y="11"/>
                    <a:pt x="46" y="11"/>
                  </a:cubicBezTo>
                  <a:cubicBezTo>
                    <a:pt x="46" y="10"/>
                    <a:pt x="46" y="10"/>
                    <a:pt x="46" y="10"/>
                  </a:cubicBezTo>
                  <a:cubicBezTo>
                    <a:pt x="23" y="5"/>
                    <a:pt x="23" y="5"/>
                    <a:pt x="23" y="5"/>
                  </a:cubicBezTo>
                  <a:cubicBezTo>
                    <a:pt x="15" y="4"/>
                    <a:pt x="8" y="2"/>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9" name="Freeform 1736"/>
            <p:cNvSpPr/>
            <p:nvPr>
              <p:custDataLst>
                <p:tags r:id="rId781"/>
              </p:custDataLst>
            </p:nvPr>
          </p:nvSpPr>
          <p:spPr bwMode="auto">
            <a:xfrm>
              <a:off x="8486776" y="4394200"/>
              <a:ext cx="14288" cy="20638"/>
            </a:xfrm>
            <a:custGeom>
              <a:avLst/>
              <a:gdLst>
                <a:gd name="T0" fmla="*/ 8 w 9"/>
                <a:gd name="T1" fmla="*/ 8 h 13"/>
                <a:gd name="T2" fmla="*/ 3 w 9"/>
                <a:gd name="T3" fmla="*/ 13 h 13"/>
                <a:gd name="T4" fmla="*/ 0 w 9"/>
                <a:gd name="T5" fmla="*/ 6 h 13"/>
                <a:gd name="T6" fmla="*/ 5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10"/>
                    <a:pt x="0" y="6"/>
                  </a:cubicBezTo>
                  <a:cubicBezTo>
                    <a:pt x="1" y="3"/>
                    <a:pt x="3" y="0"/>
                    <a:pt x="5" y="1"/>
                  </a:cubicBezTo>
                  <a:cubicBezTo>
                    <a:pt x="7"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0" name="Freeform 1737"/>
            <p:cNvSpPr/>
            <p:nvPr>
              <p:custDataLst>
                <p:tags r:id="rId782"/>
              </p:custDataLst>
            </p:nvPr>
          </p:nvSpPr>
          <p:spPr bwMode="auto">
            <a:xfrm>
              <a:off x="8489951" y="43878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6"/>
                    <a:pt x="2" y="6"/>
                    <a:pt x="0" y="6"/>
                  </a:cubicBezTo>
                  <a:cubicBezTo>
                    <a:pt x="1" y="0"/>
                    <a:pt x="1" y="0"/>
                    <a:pt x="1" y="0"/>
                  </a:cubicBezTo>
                  <a:cubicBezTo>
                    <a:pt x="3" y="0"/>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1738"/>
            <p:cNvSpPr/>
            <p:nvPr>
              <p:custDataLst>
                <p:tags r:id="rId783"/>
              </p:custDataLst>
            </p:nvPr>
          </p:nvSpPr>
          <p:spPr bwMode="auto">
            <a:xfrm>
              <a:off x="8512176" y="4398963"/>
              <a:ext cx="12700" cy="20638"/>
            </a:xfrm>
            <a:custGeom>
              <a:avLst/>
              <a:gdLst>
                <a:gd name="T0" fmla="*/ 8 w 8"/>
                <a:gd name="T1" fmla="*/ 7 h 13"/>
                <a:gd name="T2" fmla="*/ 3 w 8"/>
                <a:gd name="T3" fmla="*/ 13 h 13"/>
                <a:gd name="T4" fmla="*/ 0 w 8"/>
                <a:gd name="T5" fmla="*/ 6 h 13"/>
                <a:gd name="T6" fmla="*/ 5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3"/>
                    <a:pt x="3" y="0"/>
                    <a:pt x="5" y="1"/>
                  </a:cubicBezTo>
                  <a:cubicBezTo>
                    <a:pt x="7" y="1"/>
                    <a:pt x="8"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2" name="Freeform 1739"/>
            <p:cNvSpPr/>
            <p:nvPr>
              <p:custDataLst>
                <p:tags r:id="rId784"/>
              </p:custDataLst>
            </p:nvPr>
          </p:nvSpPr>
          <p:spPr bwMode="auto">
            <a:xfrm>
              <a:off x="8515351" y="43926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3" name="Freeform 1740"/>
            <p:cNvSpPr/>
            <p:nvPr>
              <p:custDataLst>
                <p:tags r:id="rId785"/>
              </p:custDataLst>
            </p:nvPr>
          </p:nvSpPr>
          <p:spPr bwMode="auto">
            <a:xfrm>
              <a:off x="8537576" y="4403725"/>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2"/>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4" name="Freeform 1741"/>
            <p:cNvSpPr/>
            <p:nvPr>
              <p:custDataLst>
                <p:tags r:id="rId786"/>
              </p:custDataLst>
            </p:nvPr>
          </p:nvSpPr>
          <p:spPr bwMode="auto">
            <a:xfrm>
              <a:off x="8540751" y="4397375"/>
              <a:ext cx="9525" cy="9525"/>
            </a:xfrm>
            <a:custGeom>
              <a:avLst/>
              <a:gdLst>
                <a:gd name="T0" fmla="*/ 6 w 6"/>
                <a:gd name="T1" fmla="*/ 6 h 6"/>
                <a:gd name="T2" fmla="*/ 0 w 6"/>
                <a:gd name="T3" fmla="*/ 5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5" name="Freeform 1742"/>
            <p:cNvSpPr/>
            <p:nvPr>
              <p:custDataLst>
                <p:tags r:id="rId787"/>
              </p:custDataLst>
            </p:nvPr>
          </p:nvSpPr>
          <p:spPr bwMode="auto">
            <a:xfrm>
              <a:off x="8485188" y="4386263"/>
              <a:ext cx="73025" cy="14288"/>
            </a:xfrm>
            <a:custGeom>
              <a:avLst/>
              <a:gdLst>
                <a:gd name="T0" fmla="*/ 0 w 46"/>
                <a:gd name="T1" fmla="*/ 0 h 9"/>
                <a:gd name="T2" fmla="*/ 46 w 46"/>
                <a:gd name="T3" fmla="*/ 9 h 9"/>
                <a:gd name="T4" fmla="*/ 46 w 46"/>
                <a:gd name="T5" fmla="*/ 8 h 9"/>
                <a:gd name="T6" fmla="*/ 0 w 46"/>
                <a:gd name="T7" fmla="*/ 0 h 9"/>
                <a:gd name="T8" fmla="*/ 0 w 46"/>
                <a:gd name="T9" fmla="*/ 0 h 9"/>
              </a:gdLst>
              <a:ahLst/>
              <a:cxnLst>
                <a:cxn ang="0">
                  <a:pos x="T0" y="T1"/>
                </a:cxn>
                <a:cxn ang="0">
                  <a:pos x="T2" y="T3"/>
                </a:cxn>
                <a:cxn ang="0">
                  <a:pos x="T4" y="T5"/>
                </a:cxn>
                <a:cxn ang="0">
                  <a:pos x="T6" y="T7"/>
                </a:cxn>
                <a:cxn ang="0">
                  <a:pos x="T8" y="T9"/>
                </a:cxn>
              </a:cxnLst>
              <a:rect l="0" t="0" r="r" b="b"/>
              <a:pathLst>
                <a:path w="46" h="9">
                  <a:moveTo>
                    <a:pt x="0" y="0"/>
                  </a:moveTo>
                  <a:cubicBezTo>
                    <a:pt x="15" y="4"/>
                    <a:pt x="31" y="6"/>
                    <a:pt x="46" y="9"/>
                  </a:cubicBezTo>
                  <a:cubicBezTo>
                    <a:pt x="46" y="8"/>
                    <a:pt x="46" y="8"/>
                    <a:pt x="46" y="8"/>
                  </a:cubicBezTo>
                  <a:cubicBezTo>
                    <a:pt x="31" y="5"/>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6" name="Freeform 1743"/>
            <p:cNvSpPr/>
            <p:nvPr>
              <p:custDataLst>
                <p:tags r:id="rId788"/>
              </p:custDataLst>
            </p:nvPr>
          </p:nvSpPr>
          <p:spPr bwMode="auto">
            <a:xfrm>
              <a:off x="8564563" y="4408488"/>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7" name="Freeform 1744"/>
            <p:cNvSpPr/>
            <p:nvPr>
              <p:custDataLst>
                <p:tags r:id="rId789"/>
              </p:custDataLst>
            </p:nvPr>
          </p:nvSpPr>
          <p:spPr bwMode="auto">
            <a:xfrm>
              <a:off x="8569326" y="44005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8" name="Freeform 1745"/>
            <p:cNvSpPr/>
            <p:nvPr>
              <p:custDataLst>
                <p:tags r:id="rId790"/>
              </p:custDataLst>
            </p:nvPr>
          </p:nvSpPr>
          <p:spPr bwMode="auto">
            <a:xfrm>
              <a:off x="8589963" y="441166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9"/>
                    <a:pt x="1" y="6"/>
                  </a:cubicBezTo>
                  <a:cubicBezTo>
                    <a:pt x="1" y="3"/>
                    <a:pt x="3"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9" name="Freeform 1746"/>
            <p:cNvSpPr/>
            <p:nvPr>
              <p:custDataLst>
                <p:tags r:id="rId791"/>
              </p:custDataLst>
            </p:nvPr>
          </p:nvSpPr>
          <p:spPr bwMode="auto">
            <a:xfrm>
              <a:off x="8594726" y="4405313"/>
              <a:ext cx="9525" cy="9525"/>
            </a:xfrm>
            <a:custGeom>
              <a:avLst/>
              <a:gdLst>
                <a:gd name="T0" fmla="*/ 5 w 6"/>
                <a:gd name="T1" fmla="*/ 6 h 6"/>
                <a:gd name="T2" fmla="*/ 0 w 6"/>
                <a:gd name="T3" fmla="*/ 5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5"/>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1747"/>
            <p:cNvSpPr/>
            <p:nvPr>
              <p:custDataLst>
                <p:tags r:id="rId792"/>
              </p:custDataLst>
            </p:nvPr>
          </p:nvSpPr>
          <p:spPr bwMode="auto">
            <a:xfrm>
              <a:off x="8615363" y="4414838"/>
              <a:ext cx="14288" cy="20638"/>
            </a:xfrm>
            <a:custGeom>
              <a:avLst/>
              <a:gdLst>
                <a:gd name="T0" fmla="*/ 9 w 9"/>
                <a:gd name="T1" fmla="*/ 7 h 13"/>
                <a:gd name="T2" fmla="*/ 4 w 9"/>
                <a:gd name="T3" fmla="*/ 13 h 13"/>
                <a:gd name="T4" fmla="*/ 1 w 9"/>
                <a:gd name="T5" fmla="*/ 6 h 13"/>
                <a:gd name="T6" fmla="*/ 5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10"/>
                    <a:pt x="1" y="6"/>
                  </a:cubicBezTo>
                  <a:cubicBezTo>
                    <a:pt x="1" y="3"/>
                    <a:pt x="3" y="0"/>
                    <a:pt x="5" y="1"/>
                  </a:cubicBezTo>
                  <a:cubicBezTo>
                    <a:pt x="8" y="1"/>
                    <a:pt x="9" y="4"/>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1" name="Freeform 1748"/>
            <p:cNvSpPr/>
            <p:nvPr>
              <p:custDataLst>
                <p:tags r:id="rId793"/>
              </p:custDataLst>
            </p:nvPr>
          </p:nvSpPr>
          <p:spPr bwMode="auto">
            <a:xfrm>
              <a:off x="8618538" y="44084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2" name="Freeform 1749"/>
            <p:cNvSpPr/>
            <p:nvPr>
              <p:custDataLst>
                <p:tags r:id="rId794"/>
              </p:custDataLst>
            </p:nvPr>
          </p:nvSpPr>
          <p:spPr bwMode="auto">
            <a:xfrm>
              <a:off x="8562976" y="4398963"/>
              <a:ext cx="74613" cy="11113"/>
            </a:xfrm>
            <a:custGeom>
              <a:avLst/>
              <a:gdLst>
                <a:gd name="T0" fmla="*/ 0 w 47"/>
                <a:gd name="T1" fmla="*/ 1 h 7"/>
                <a:gd name="T2" fmla="*/ 23 w 47"/>
                <a:gd name="T3" fmla="*/ 4 h 7"/>
                <a:gd name="T4" fmla="*/ 46 w 47"/>
                <a:gd name="T5" fmla="*/ 7 h 7"/>
                <a:gd name="T6" fmla="*/ 47 w 47"/>
                <a:gd name="T7" fmla="*/ 7 h 7"/>
                <a:gd name="T8" fmla="*/ 23 w 47"/>
                <a:gd name="T9" fmla="*/ 4 h 7"/>
                <a:gd name="T10" fmla="*/ 0 w 47"/>
                <a:gd name="T11" fmla="*/ 0 h 7"/>
                <a:gd name="T12" fmla="*/ 0 w 4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7" h="7">
                  <a:moveTo>
                    <a:pt x="0" y="1"/>
                  </a:moveTo>
                  <a:cubicBezTo>
                    <a:pt x="23" y="4"/>
                    <a:pt x="23" y="4"/>
                    <a:pt x="23" y="4"/>
                  </a:cubicBezTo>
                  <a:cubicBezTo>
                    <a:pt x="31" y="6"/>
                    <a:pt x="39" y="7"/>
                    <a:pt x="46" y="7"/>
                  </a:cubicBezTo>
                  <a:cubicBezTo>
                    <a:pt x="47" y="7"/>
                    <a:pt x="47" y="7"/>
                    <a:pt x="47" y="7"/>
                  </a:cubicBezTo>
                  <a:cubicBezTo>
                    <a:pt x="39" y="6"/>
                    <a:pt x="31" y="5"/>
                    <a:pt x="23" y="4"/>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3" name="Freeform 1750"/>
            <p:cNvSpPr/>
            <p:nvPr>
              <p:custDataLst>
                <p:tags r:id="rId795"/>
              </p:custDataLst>
            </p:nvPr>
          </p:nvSpPr>
          <p:spPr bwMode="auto">
            <a:xfrm>
              <a:off x="8643938" y="44180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4" name="Freeform 1751"/>
            <p:cNvSpPr/>
            <p:nvPr>
              <p:custDataLst>
                <p:tags r:id="rId796"/>
              </p:custDataLst>
            </p:nvPr>
          </p:nvSpPr>
          <p:spPr bwMode="auto">
            <a:xfrm>
              <a:off x="8647113" y="4411663"/>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5" name="Freeform 1752"/>
            <p:cNvSpPr/>
            <p:nvPr>
              <p:custDataLst>
                <p:tags r:id="rId797"/>
              </p:custDataLst>
            </p:nvPr>
          </p:nvSpPr>
          <p:spPr bwMode="auto">
            <a:xfrm>
              <a:off x="8670926" y="4421188"/>
              <a:ext cx="12700" cy="19050"/>
            </a:xfrm>
            <a:custGeom>
              <a:avLst/>
              <a:gdLst>
                <a:gd name="T0" fmla="*/ 8 w 8"/>
                <a:gd name="T1" fmla="*/ 7 h 12"/>
                <a:gd name="T2" fmla="*/ 3 w 8"/>
                <a:gd name="T3" fmla="*/ 12 h 12"/>
                <a:gd name="T4" fmla="*/ 0 w 8"/>
                <a:gd name="T5" fmla="*/ 6 h 12"/>
                <a:gd name="T6" fmla="*/ 4 w 8"/>
                <a:gd name="T7" fmla="*/ 0 h 12"/>
                <a:gd name="T8" fmla="*/ 8 w 8"/>
                <a:gd name="T9" fmla="*/ 7 h 12"/>
              </a:gdLst>
              <a:ahLst/>
              <a:cxnLst>
                <a:cxn ang="0">
                  <a:pos x="T0" y="T1"/>
                </a:cxn>
                <a:cxn ang="0">
                  <a:pos x="T2" y="T3"/>
                </a:cxn>
                <a:cxn ang="0">
                  <a:pos x="T4" y="T5"/>
                </a:cxn>
                <a:cxn ang="0">
                  <a:pos x="T6" y="T7"/>
                </a:cxn>
                <a:cxn ang="0">
                  <a:pos x="T8" y="T9"/>
                </a:cxn>
              </a:cxnLst>
              <a:rect l="0" t="0" r="r" b="b"/>
              <a:pathLst>
                <a:path w="8" h="12">
                  <a:moveTo>
                    <a:pt x="8" y="7"/>
                  </a:moveTo>
                  <a:cubicBezTo>
                    <a:pt x="7" y="10"/>
                    <a:pt x="3" y="12"/>
                    <a:pt x="3" y="12"/>
                  </a:cubicBezTo>
                  <a:cubicBezTo>
                    <a:pt x="3" y="12"/>
                    <a:pt x="0" y="9"/>
                    <a:pt x="0" y="6"/>
                  </a:cubicBezTo>
                  <a:cubicBezTo>
                    <a:pt x="0" y="2"/>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6" name="Freeform 1753"/>
            <p:cNvSpPr/>
            <p:nvPr>
              <p:custDataLst>
                <p:tags r:id="rId798"/>
              </p:custDataLst>
            </p:nvPr>
          </p:nvSpPr>
          <p:spPr bwMode="auto">
            <a:xfrm>
              <a:off x="8672513" y="44132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7" name="Freeform 1754"/>
            <p:cNvSpPr/>
            <p:nvPr>
              <p:custDataLst>
                <p:tags r:id="rId799"/>
              </p:custDataLst>
            </p:nvPr>
          </p:nvSpPr>
          <p:spPr bwMode="auto">
            <a:xfrm>
              <a:off x="8696326" y="4422775"/>
              <a:ext cx="12700" cy="20638"/>
            </a:xfrm>
            <a:custGeom>
              <a:avLst/>
              <a:gdLst>
                <a:gd name="T0" fmla="*/ 8 w 8"/>
                <a:gd name="T1" fmla="*/ 7 h 13"/>
                <a:gd name="T2" fmla="*/ 3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0"/>
                    <a:pt x="3" y="13"/>
                    <a:pt x="3" y="13"/>
                  </a:cubicBezTo>
                  <a:cubicBezTo>
                    <a:pt x="3" y="13"/>
                    <a:pt x="0" y="10"/>
                    <a:pt x="0" y="6"/>
                  </a:cubicBezTo>
                  <a:cubicBezTo>
                    <a:pt x="0" y="3"/>
                    <a:pt x="2" y="0"/>
                    <a:pt x="4" y="0"/>
                  </a:cubicBezTo>
                  <a:cubicBezTo>
                    <a:pt x="6" y="1"/>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8" name="Freeform 1755"/>
            <p:cNvSpPr/>
            <p:nvPr>
              <p:custDataLst>
                <p:tags r:id="rId800"/>
              </p:custDataLst>
            </p:nvPr>
          </p:nvSpPr>
          <p:spPr bwMode="auto">
            <a:xfrm>
              <a:off x="8697913" y="4416425"/>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9" name="Freeform 1757"/>
            <p:cNvSpPr/>
            <p:nvPr>
              <p:custDataLst>
                <p:tags r:id="rId801"/>
              </p:custDataLst>
            </p:nvPr>
          </p:nvSpPr>
          <p:spPr bwMode="auto">
            <a:xfrm>
              <a:off x="8640763" y="4410075"/>
              <a:ext cx="74613" cy="7938"/>
            </a:xfrm>
            <a:custGeom>
              <a:avLst/>
              <a:gdLst>
                <a:gd name="T0" fmla="*/ 0 w 47"/>
                <a:gd name="T1" fmla="*/ 1 h 5"/>
                <a:gd name="T2" fmla="*/ 24 w 47"/>
                <a:gd name="T3" fmla="*/ 3 h 5"/>
                <a:gd name="T4" fmla="*/ 47 w 47"/>
                <a:gd name="T5" fmla="*/ 5 h 5"/>
                <a:gd name="T6" fmla="*/ 47 w 47"/>
                <a:gd name="T7" fmla="*/ 4 h 5"/>
                <a:gd name="T8" fmla="*/ 24 w 47"/>
                <a:gd name="T9" fmla="*/ 2 h 5"/>
                <a:gd name="T10" fmla="*/ 0 w 47"/>
                <a:gd name="T11" fmla="*/ 0 h 5"/>
                <a:gd name="T12" fmla="*/ 0 w 4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0" y="1"/>
                  </a:moveTo>
                  <a:cubicBezTo>
                    <a:pt x="24" y="3"/>
                    <a:pt x="24" y="3"/>
                    <a:pt x="24" y="3"/>
                  </a:cubicBezTo>
                  <a:cubicBezTo>
                    <a:pt x="31" y="4"/>
                    <a:pt x="39" y="4"/>
                    <a:pt x="47" y="5"/>
                  </a:cubicBezTo>
                  <a:cubicBezTo>
                    <a:pt x="47" y="4"/>
                    <a:pt x="47" y="4"/>
                    <a:pt x="47" y="4"/>
                  </a:cubicBezTo>
                  <a:cubicBezTo>
                    <a:pt x="39" y="4"/>
                    <a:pt x="32" y="3"/>
                    <a:pt x="24" y="2"/>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0" name="Freeform 1758"/>
            <p:cNvSpPr/>
            <p:nvPr>
              <p:custDataLst>
                <p:tags r:id="rId802"/>
              </p:custDataLst>
            </p:nvPr>
          </p:nvSpPr>
          <p:spPr bwMode="auto">
            <a:xfrm>
              <a:off x="8724901" y="4425950"/>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1" name="Freeform 1759"/>
            <p:cNvSpPr/>
            <p:nvPr>
              <p:custDataLst>
                <p:tags r:id="rId803"/>
              </p:custDataLst>
            </p:nvPr>
          </p:nvSpPr>
          <p:spPr bwMode="auto">
            <a:xfrm>
              <a:off x="8726488" y="4418013"/>
              <a:ext cx="9525" cy="9525"/>
            </a:xfrm>
            <a:custGeom>
              <a:avLst/>
              <a:gdLst>
                <a:gd name="T0" fmla="*/ 6 w 6"/>
                <a:gd name="T1" fmla="*/ 6 h 6"/>
                <a:gd name="T2" fmla="*/ 0 w 6"/>
                <a:gd name="T3" fmla="*/ 6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2" name="Freeform 1760"/>
            <p:cNvSpPr/>
            <p:nvPr>
              <p:custDataLst>
                <p:tags r:id="rId804"/>
              </p:custDataLst>
            </p:nvPr>
          </p:nvSpPr>
          <p:spPr bwMode="auto">
            <a:xfrm>
              <a:off x="8750301" y="4427538"/>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3" name="Freeform 1761"/>
            <p:cNvSpPr/>
            <p:nvPr>
              <p:custDataLst>
                <p:tags r:id="rId805"/>
              </p:custDataLst>
            </p:nvPr>
          </p:nvSpPr>
          <p:spPr bwMode="auto">
            <a:xfrm>
              <a:off x="8751888" y="44196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4" name="Freeform 1762"/>
            <p:cNvSpPr/>
            <p:nvPr>
              <p:custDataLst>
                <p:tags r:id="rId806"/>
              </p:custDataLst>
            </p:nvPr>
          </p:nvSpPr>
          <p:spPr bwMode="auto">
            <a:xfrm>
              <a:off x="8775701" y="4427538"/>
              <a:ext cx="12700" cy="20638"/>
            </a:xfrm>
            <a:custGeom>
              <a:avLst/>
              <a:gdLst>
                <a:gd name="T0" fmla="*/ 8 w 8"/>
                <a:gd name="T1" fmla="*/ 7 h 13"/>
                <a:gd name="T2" fmla="*/ 4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6"/>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5" name="Freeform 1763"/>
            <p:cNvSpPr/>
            <p:nvPr>
              <p:custDataLst>
                <p:tags r:id="rId807"/>
              </p:custDataLst>
            </p:nvPr>
          </p:nvSpPr>
          <p:spPr bwMode="auto">
            <a:xfrm>
              <a:off x="8777288" y="4421188"/>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6" name="Freeform 1764"/>
            <p:cNvSpPr/>
            <p:nvPr>
              <p:custDataLst>
                <p:tags r:id="rId808"/>
              </p:custDataLst>
            </p:nvPr>
          </p:nvSpPr>
          <p:spPr bwMode="auto">
            <a:xfrm>
              <a:off x="8720138" y="4416425"/>
              <a:ext cx="74613" cy="6350"/>
            </a:xfrm>
            <a:custGeom>
              <a:avLst/>
              <a:gdLst>
                <a:gd name="T0" fmla="*/ 0 w 47"/>
                <a:gd name="T1" fmla="*/ 1 h 4"/>
                <a:gd name="T2" fmla="*/ 23 w 47"/>
                <a:gd name="T3" fmla="*/ 3 h 4"/>
                <a:gd name="T4" fmla="*/ 47 w 47"/>
                <a:gd name="T5" fmla="*/ 4 h 4"/>
                <a:gd name="T6" fmla="*/ 47 w 47"/>
                <a:gd name="T7" fmla="*/ 3 h 4"/>
                <a:gd name="T8" fmla="*/ 23 w 47"/>
                <a:gd name="T9" fmla="*/ 2 h 4"/>
                <a:gd name="T10" fmla="*/ 0 w 47"/>
                <a:gd name="T11" fmla="*/ 0 h 4"/>
                <a:gd name="T12" fmla="*/ 0 w 4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1"/>
                  </a:moveTo>
                  <a:cubicBezTo>
                    <a:pt x="8" y="2"/>
                    <a:pt x="16" y="2"/>
                    <a:pt x="23" y="3"/>
                  </a:cubicBezTo>
                  <a:cubicBezTo>
                    <a:pt x="47" y="4"/>
                    <a:pt x="47" y="4"/>
                    <a:pt x="47" y="4"/>
                  </a:cubicBezTo>
                  <a:cubicBezTo>
                    <a:pt x="47" y="3"/>
                    <a:pt x="47" y="3"/>
                    <a:pt x="47" y="3"/>
                  </a:cubicBezTo>
                  <a:cubicBezTo>
                    <a:pt x="23" y="2"/>
                    <a:pt x="23" y="2"/>
                    <a:pt x="23" y="2"/>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7" name="Freeform 1765"/>
            <p:cNvSpPr/>
            <p:nvPr>
              <p:custDataLst>
                <p:tags r:id="rId809"/>
              </p:custDataLst>
            </p:nvPr>
          </p:nvSpPr>
          <p:spPr bwMode="auto">
            <a:xfrm>
              <a:off x="88042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8" name="Freeform 1766"/>
            <p:cNvSpPr/>
            <p:nvPr>
              <p:custDataLst>
                <p:tags r:id="rId810"/>
              </p:custDataLst>
            </p:nvPr>
          </p:nvSpPr>
          <p:spPr bwMode="auto">
            <a:xfrm>
              <a:off x="8805863" y="4421188"/>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9" name="Freeform 1767"/>
            <p:cNvSpPr/>
            <p:nvPr>
              <p:custDataLst>
                <p:tags r:id="rId811"/>
              </p:custDataLst>
            </p:nvPr>
          </p:nvSpPr>
          <p:spPr bwMode="auto">
            <a:xfrm>
              <a:off x="88296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0" name="Rectangle 1768"/>
            <p:cNvSpPr>
              <a:spLocks noChangeArrowheads="1"/>
            </p:cNvSpPr>
            <p:nvPr>
              <p:custDataLst>
                <p:tags r:id="rId812"/>
              </p:custDataLst>
            </p:nvPr>
          </p:nvSpPr>
          <p:spPr bwMode="auto">
            <a:xfrm>
              <a:off x="88312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1" name="Freeform 1769"/>
            <p:cNvSpPr/>
            <p:nvPr>
              <p:custDataLst>
                <p:tags r:id="rId813"/>
              </p:custDataLst>
            </p:nvPr>
          </p:nvSpPr>
          <p:spPr bwMode="auto">
            <a:xfrm>
              <a:off x="8855076" y="4429125"/>
              <a:ext cx="12700" cy="19050"/>
            </a:xfrm>
            <a:custGeom>
              <a:avLst/>
              <a:gdLst>
                <a:gd name="T0" fmla="*/ 8 w 8"/>
                <a:gd name="T1" fmla="*/ 6 h 12"/>
                <a:gd name="T2" fmla="*/ 4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1" y="10"/>
                    <a:pt x="1"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2" name="Rectangle 1770"/>
            <p:cNvSpPr>
              <a:spLocks noChangeArrowheads="1"/>
            </p:cNvSpPr>
            <p:nvPr>
              <p:custDataLst>
                <p:tags r:id="rId814"/>
              </p:custDataLst>
            </p:nvPr>
          </p:nvSpPr>
          <p:spPr bwMode="auto">
            <a:xfrm>
              <a:off x="88566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3" name="Freeform 1771"/>
            <p:cNvSpPr/>
            <p:nvPr>
              <p:custDataLst>
                <p:tags r:id="rId815"/>
              </p:custDataLst>
            </p:nvPr>
          </p:nvSpPr>
          <p:spPr bwMode="auto">
            <a:xfrm>
              <a:off x="8799513" y="4421188"/>
              <a:ext cx="74613" cy="1588"/>
            </a:xfrm>
            <a:custGeom>
              <a:avLst/>
              <a:gdLst>
                <a:gd name="T0" fmla="*/ 0 w 47"/>
                <a:gd name="T1" fmla="*/ 1 h 1"/>
                <a:gd name="T2" fmla="*/ 19 w 47"/>
                <a:gd name="T3" fmla="*/ 1 h 1"/>
                <a:gd name="T4" fmla="*/ 46 w 47"/>
                <a:gd name="T5" fmla="*/ 1 h 1"/>
                <a:gd name="T6" fmla="*/ 47 w 47"/>
                <a:gd name="T7" fmla="*/ 1 h 1"/>
                <a:gd name="T8" fmla="*/ 47 w 47"/>
                <a:gd name="T9" fmla="*/ 0 h 1"/>
                <a:gd name="T10" fmla="*/ 46 w 47"/>
                <a:gd name="T11" fmla="*/ 0 h 1"/>
                <a:gd name="T12" fmla="*/ 19 w 47"/>
                <a:gd name="T13" fmla="*/ 0 h 1"/>
                <a:gd name="T14" fmla="*/ 0 w 47"/>
                <a:gd name="T15" fmla="*/ 0 h 1"/>
                <a:gd name="T16" fmla="*/ 0 w 47"/>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
                  <a:moveTo>
                    <a:pt x="0" y="1"/>
                  </a:moveTo>
                  <a:cubicBezTo>
                    <a:pt x="6" y="1"/>
                    <a:pt x="13" y="1"/>
                    <a:pt x="19" y="1"/>
                  </a:cubicBezTo>
                  <a:cubicBezTo>
                    <a:pt x="28" y="1"/>
                    <a:pt x="37" y="1"/>
                    <a:pt x="46" y="1"/>
                  </a:cubicBezTo>
                  <a:cubicBezTo>
                    <a:pt x="47" y="1"/>
                    <a:pt x="47" y="1"/>
                    <a:pt x="47" y="1"/>
                  </a:cubicBezTo>
                  <a:cubicBezTo>
                    <a:pt x="47" y="0"/>
                    <a:pt x="47" y="0"/>
                    <a:pt x="47" y="0"/>
                  </a:cubicBezTo>
                  <a:cubicBezTo>
                    <a:pt x="46" y="0"/>
                    <a:pt x="46" y="0"/>
                    <a:pt x="46" y="0"/>
                  </a:cubicBezTo>
                  <a:cubicBezTo>
                    <a:pt x="37" y="0"/>
                    <a:pt x="28" y="0"/>
                    <a:pt x="19" y="0"/>
                  </a:cubicBezTo>
                  <a:cubicBezTo>
                    <a:pt x="13" y="0"/>
                    <a:pt x="6"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4" name="Freeform 1772"/>
            <p:cNvSpPr/>
            <p:nvPr>
              <p:custDataLst>
                <p:tags r:id="rId816"/>
              </p:custDataLst>
            </p:nvPr>
          </p:nvSpPr>
          <p:spPr bwMode="auto">
            <a:xfrm>
              <a:off x="8883651" y="4429125"/>
              <a:ext cx="12700" cy="19050"/>
            </a:xfrm>
            <a:custGeom>
              <a:avLst/>
              <a:gdLst>
                <a:gd name="T0" fmla="*/ 8 w 8"/>
                <a:gd name="T1" fmla="*/ 6 h 12"/>
                <a:gd name="T2" fmla="*/ 5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9"/>
                    <a:pt x="1"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5" name="Freeform 1773"/>
            <p:cNvSpPr/>
            <p:nvPr>
              <p:custDataLst>
                <p:tags r:id="rId817"/>
              </p:custDataLst>
            </p:nvPr>
          </p:nvSpPr>
          <p:spPr bwMode="auto">
            <a:xfrm>
              <a:off x="8885238" y="4421188"/>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6" name="Freeform 1774"/>
            <p:cNvSpPr/>
            <p:nvPr>
              <p:custDataLst>
                <p:tags r:id="rId818"/>
              </p:custDataLst>
            </p:nvPr>
          </p:nvSpPr>
          <p:spPr bwMode="auto">
            <a:xfrm>
              <a:off x="8910638" y="4427538"/>
              <a:ext cx="12700" cy="19050"/>
            </a:xfrm>
            <a:custGeom>
              <a:avLst/>
              <a:gdLst>
                <a:gd name="T0" fmla="*/ 7 w 8"/>
                <a:gd name="T1" fmla="*/ 6 h 12"/>
                <a:gd name="T2" fmla="*/ 4 w 8"/>
                <a:gd name="T3" fmla="*/ 12 h 12"/>
                <a:gd name="T4" fmla="*/ 0 w 8"/>
                <a:gd name="T5" fmla="*/ 6 h 12"/>
                <a:gd name="T6" fmla="*/ 3 w 8"/>
                <a:gd name="T7" fmla="*/ 0 h 12"/>
                <a:gd name="T8" fmla="*/ 7 w 8"/>
                <a:gd name="T9" fmla="*/ 6 h 12"/>
              </a:gdLst>
              <a:ahLst/>
              <a:cxnLst>
                <a:cxn ang="0">
                  <a:pos x="T0" y="T1"/>
                </a:cxn>
                <a:cxn ang="0">
                  <a:pos x="T2" y="T3"/>
                </a:cxn>
                <a:cxn ang="0">
                  <a:pos x="T4" y="T5"/>
                </a:cxn>
                <a:cxn ang="0">
                  <a:pos x="T6" y="T7"/>
                </a:cxn>
                <a:cxn ang="0">
                  <a:pos x="T8" y="T9"/>
                </a:cxn>
              </a:cxnLst>
              <a:rect l="0" t="0" r="r" b="b"/>
              <a:pathLst>
                <a:path w="8" h="12">
                  <a:moveTo>
                    <a:pt x="7" y="6"/>
                  </a:moveTo>
                  <a:cubicBezTo>
                    <a:pt x="8" y="9"/>
                    <a:pt x="4" y="12"/>
                    <a:pt x="4" y="12"/>
                  </a:cubicBezTo>
                  <a:cubicBezTo>
                    <a:pt x="4" y="12"/>
                    <a:pt x="0" y="10"/>
                    <a:pt x="0" y="6"/>
                  </a:cubicBezTo>
                  <a:cubicBezTo>
                    <a:pt x="0" y="3"/>
                    <a:pt x="1" y="0"/>
                    <a:pt x="3" y="0"/>
                  </a:cubicBezTo>
                  <a:cubicBezTo>
                    <a:pt x="5" y="0"/>
                    <a:pt x="7" y="3"/>
                    <a:pt x="7"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7" name="Freeform 1775"/>
            <p:cNvSpPr/>
            <p:nvPr>
              <p:custDataLst>
                <p:tags r:id="rId819"/>
              </p:custDataLst>
            </p:nvPr>
          </p:nvSpPr>
          <p:spPr bwMode="auto">
            <a:xfrm>
              <a:off x="8910638" y="4421188"/>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8" name="Freeform 1776"/>
            <p:cNvSpPr/>
            <p:nvPr>
              <p:custDataLst>
                <p:tags r:id="rId820"/>
              </p:custDataLst>
            </p:nvPr>
          </p:nvSpPr>
          <p:spPr bwMode="auto">
            <a:xfrm>
              <a:off x="8936038" y="4425950"/>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10"/>
                    <a:pt x="4" y="13"/>
                    <a:pt x="4" y="13"/>
                  </a:cubicBezTo>
                  <a:cubicBezTo>
                    <a:pt x="4" y="13"/>
                    <a:pt x="0" y="10"/>
                    <a:pt x="0" y="7"/>
                  </a:cubicBezTo>
                  <a:cubicBezTo>
                    <a:pt x="0" y="3"/>
                    <a:pt x="1" y="0"/>
                    <a:pt x="3" y="0"/>
                  </a:cubicBezTo>
                  <a:cubicBezTo>
                    <a:pt x="5"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9" name="Freeform 1777"/>
            <p:cNvSpPr/>
            <p:nvPr>
              <p:custDataLst>
                <p:tags r:id="rId821"/>
              </p:custDataLst>
            </p:nvPr>
          </p:nvSpPr>
          <p:spPr bwMode="auto">
            <a:xfrm>
              <a:off x="8936038" y="441960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0" name="Freeform 1778"/>
            <p:cNvSpPr/>
            <p:nvPr>
              <p:custDataLst>
                <p:tags r:id="rId822"/>
              </p:custDataLst>
            </p:nvPr>
          </p:nvSpPr>
          <p:spPr bwMode="auto">
            <a:xfrm>
              <a:off x="8878888" y="4418013"/>
              <a:ext cx="74613" cy="4763"/>
            </a:xfrm>
            <a:custGeom>
              <a:avLst/>
              <a:gdLst>
                <a:gd name="T0" fmla="*/ 0 w 47"/>
                <a:gd name="T1" fmla="*/ 3 h 3"/>
                <a:gd name="T2" fmla="*/ 1 w 47"/>
                <a:gd name="T3" fmla="*/ 3 h 3"/>
                <a:gd name="T4" fmla="*/ 23 w 47"/>
                <a:gd name="T5" fmla="*/ 2 h 3"/>
                <a:gd name="T6" fmla="*/ 47 w 47"/>
                <a:gd name="T7" fmla="*/ 1 h 3"/>
                <a:gd name="T8" fmla="*/ 47 w 47"/>
                <a:gd name="T9" fmla="*/ 0 h 3"/>
                <a:gd name="T10" fmla="*/ 23 w 47"/>
                <a:gd name="T11" fmla="*/ 1 h 3"/>
                <a:gd name="T12" fmla="*/ 1 w 47"/>
                <a:gd name="T13" fmla="*/ 2 h 3"/>
                <a:gd name="T14" fmla="*/ 0 w 47"/>
                <a:gd name="T15" fmla="*/ 2 h 3"/>
                <a:gd name="T16" fmla="*/ 0 w 4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
                  <a:moveTo>
                    <a:pt x="0" y="3"/>
                  </a:moveTo>
                  <a:cubicBezTo>
                    <a:pt x="0" y="3"/>
                    <a:pt x="1" y="3"/>
                    <a:pt x="1" y="3"/>
                  </a:cubicBezTo>
                  <a:cubicBezTo>
                    <a:pt x="9" y="3"/>
                    <a:pt x="16" y="2"/>
                    <a:pt x="23" y="2"/>
                  </a:cubicBezTo>
                  <a:cubicBezTo>
                    <a:pt x="47" y="1"/>
                    <a:pt x="47" y="1"/>
                    <a:pt x="47" y="1"/>
                  </a:cubicBezTo>
                  <a:cubicBezTo>
                    <a:pt x="47" y="0"/>
                    <a:pt x="47" y="0"/>
                    <a:pt x="47" y="0"/>
                  </a:cubicBezTo>
                  <a:cubicBezTo>
                    <a:pt x="23" y="1"/>
                    <a:pt x="23" y="1"/>
                    <a:pt x="23" y="1"/>
                  </a:cubicBezTo>
                  <a:cubicBezTo>
                    <a:pt x="16" y="2"/>
                    <a:pt x="9" y="2"/>
                    <a:pt x="1" y="2"/>
                  </a:cubicBezTo>
                  <a:cubicBezTo>
                    <a:pt x="1" y="2"/>
                    <a:pt x="0" y="2"/>
                    <a:pt x="0" y="2"/>
                  </a:cubicBezTo>
                  <a:cubicBezTo>
                    <a:pt x="0" y="3"/>
                    <a:pt x="0" y="3"/>
                    <a:pt x="0" y="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1" name="Freeform 1779"/>
            <p:cNvSpPr/>
            <p:nvPr>
              <p:custDataLst>
                <p:tags r:id="rId823"/>
              </p:custDataLst>
            </p:nvPr>
          </p:nvSpPr>
          <p:spPr bwMode="auto">
            <a:xfrm>
              <a:off x="8964613" y="4424363"/>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9"/>
                    <a:pt x="4" y="13"/>
                    <a:pt x="4" y="13"/>
                  </a:cubicBezTo>
                  <a:cubicBezTo>
                    <a:pt x="4" y="13"/>
                    <a:pt x="0" y="10"/>
                    <a:pt x="0" y="7"/>
                  </a:cubicBezTo>
                  <a:cubicBezTo>
                    <a:pt x="0" y="3"/>
                    <a:pt x="1" y="0"/>
                    <a:pt x="3" y="0"/>
                  </a:cubicBezTo>
                  <a:cubicBezTo>
                    <a:pt x="5" y="0"/>
                    <a:pt x="7" y="3"/>
                    <a:pt x="7"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2" name="Freeform 1780"/>
            <p:cNvSpPr/>
            <p:nvPr>
              <p:custDataLst>
                <p:tags r:id="rId824"/>
              </p:custDataLst>
            </p:nvPr>
          </p:nvSpPr>
          <p:spPr bwMode="auto">
            <a:xfrm>
              <a:off x="8964613" y="4418013"/>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3" name="Freeform 1781"/>
            <p:cNvSpPr/>
            <p:nvPr>
              <p:custDataLst>
                <p:tags r:id="rId825"/>
              </p:custDataLst>
            </p:nvPr>
          </p:nvSpPr>
          <p:spPr bwMode="auto">
            <a:xfrm>
              <a:off x="8990013" y="4421188"/>
              <a:ext cx="12700" cy="20638"/>
            </a:xfrm>
            <a:custGeom>
              <a:avLst/>
              <a:gdLst>
                <a:gd name="T0" fmla="*/ 8 w 8"/>
                <a:gd name="T1" fmla="*/ 7 h 13"/>
                <a:gd name="T2" fmla="*/ 4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1"/>
                    <a:pt x="0" y="7"/>
                  </a:cubicBezTo>
                  <a:cubicBezTo>
                    <a:pt x="0" y="4"/>
                    <a:pt x="1" y="1"/>
                    <a:pt x="3" y="1"/>
                  </a:cubicBezTo>
                  <a:cubicBezTo>
                    <a:pt x="5" y="0"/>
                    <a:pt x="7"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4" name="Freeform 1782"/>
            <p:cNvSpPr/>
            <p:nvPr>
              <p:custDataLst>
                <p:tags r:id="rId826"/>
              </p:custDataLst>
            </p:nvPr>
          </p:nvSpPr>
          <p:spPr bwMode="auto">
            <a:xfrm>
              <a:off x="8990013" y="4414838"/>
              <a:ext cx="9525" cy="9525"/>
            </a:xfrm>
            <a:custGeom>
              <a:avLst/>
              <a:gdLst>
                <a:gd name="T0" fmla="*/ 6 w 6"/>
                <a:gd name="T1" fmla="*/ 6 h 6"/>
                <a:gd name="T2" fmla="*/ 0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5" name="Freeform 1783"/>
            <p:cNvSpPr/>
            <p:nvPr>
              <p:custDataLst>
                <p:tags r:id="rId827"/>
              </p:custDataLst>
            </p:nvPr>
          </p:nvSpPr>
          <p:spPr bwMode="auto">
            <a:xfrm>
              <a:off x="9015413" y="4419600"/>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9"/>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6" name="Freeform 1784"/>
            <p:cNvSpPr/>
            <p:nvPr>
              <p:custDataLst>
                <p:tags r:id="rId828"/>
              </p:custDataLst>
            </p:nvPr>
          </p:nvSpPr>
          <p:spPr bwMode="auto">
            <a:xfrm>
              <a:off x="9015413" y="441325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7" name="Freeform 1785"/>
            <p:cNvSpPr/>
            <p:nvPr>
              <p:custDataLst>
                <p:tags r:id="rId829"/>
              </p:custDataLst>
            </p:nvPr>
          </p:nvSpPr>
          <p:spPr bwMode="auto">
            <a:xfrm>
              <a:off x="8956676" y="4411663"/>
              <a:ext cx="74613" cy="7938"/>
            </a:xfrm>
            <a:custGeom>
              <a:avLst/>
              <a:gdLst>
                <a:gd name="T0" fmla="*/ 0 w 47"/>
                <a:gd name="T1" fmla="*/ 5 h 5"/>
                <a:gd name="T2" fmla="*/ 47 w 47"/>
                <a:gd name="T3" fmla="*/ 1 h 5"/>
                <a:gd name="T4" fmla="*/ 47 w 47"/>
                <a:gd name="T5" fmla="*/ 0 h 5"/>
                <a:gd name="T6" fmla="*/ 0 w 47"/>
                <a:gd name="T7" fmla="*/ 4 h 5"/>
                <a:gd name="T8" fmla="*/ 0 w 47"/>
                <a:gd name="T9" fmla="*/ 5 h 5"/>
              </a:gdLst>
              <a:ahLst/>
              <a:cxnLst>
                <a:cxn ang="0">
                  <a:pos x="T0" y="T1"/>
                </a:cxn>
                <a:cxn ang="0">
                  <a:pos x="T2" y="T3"/>
                </a:cxn>
                <a:cxn ang="0">
                  <a:pos x="T4" y="T5"/>
                </a:cxn>
                <a:cxn ang="0">
                  <a:pos x="T6" y="T7"/>
                </a:cxn>
                <a:cxn ang="0">
                  <a:pos x="T8" y="T9"/>
                </a:cxn>
              </a:cxnLst>
              <a:rect l="0" t="0" r="r" b="b"/>
              <a:pathLst>
                <a:path w="47" h="5">
                  <a:moveTo>
                    <a:pt x="0" y="5"/>
                  </a:moveTo>
                  <a:cubicBezTo>
                    <a:pt x="16" y="4"/>
                    <a:pt x="32" y="2"/>
                    <a:pt x="47" y="1"/>
                  </a:cubicBezTo>
                  <a:cubicBezTo>
                    <a:pt x="47" y="0"/>
                    <a:pt x="47" y="0"/>
                    <a:pt x="47" y="0"/>
                  </a:cubicBezTo>
                  <a:cubicBezTo>
                    <a:pt x="32" y="1"/>
                    <a:pt x="16" y="3"/>
                    <a:pt x="0" y="4"/>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8" name="Freeform 1786"/>
            <p:cNvSpPr/>
            <p:nvPr>
              <p:custDataLst>
                <p:tags r:id="rId830"/>
              </p:custDataLst>
            </p:nvPr>
          </p:nvSpPr>
          <p:spPr bwMode="auto">
            <a:xfrm>
              <a:off x="9043988" y="4416425"/>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0" y="10"/>
                    <a:pt x="0" y="7"/>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9" name="Freeform 1787"/>
            <p:cNvSpPr/>
            <p:nvPr>
              <p:custDataLst>
                <p:tags r:id="rId831"/>
              </p:custDataLst>
            </p:nvPr>
          </p:nvSpPr>
          <p:spPr bwMode="auto">
            <a:xfrm>
              <a:off x="9043988" y="4408488"/>
              <a:ext cx="9525" cy="11113"/>
            </a:xfrm>
            <a:custGeom>
              <a:avLst/>
              <a:gdLst>
                <a:gd name="T0" fmla="*/ 6 w 6"/>
                <a:gd name="T1" fmla="*/ 6 h 7"/>
                <a:gd name="T2" fmla="*/ 0 w 6"/>
                <a:gd name="T3" fmla="*/ 7 h 7"/>
                <a:gd name="T4" fmla="*/ 0 w 6"/>
                <a:gd name="T5" fmla="*/ 1 h 7"/>
                <a:gd name="T6" fmla="*/ 5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0" y="7"/>
                  </a:lnTo>
                  <a:lnTo>
                    <a:pt x="0" y="1"/>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0" name="Freeform 1788"/>
            <p:cNvSpPr/>
            <p:nvPr>
              <p:custDataLst>
                <p:tags r:id="rId832"/>
              </p:custDataLst>
            </p:nvPr>
          </p:nvSpPr>
          <p:spPr bwMode="auto">
            <a:xfrm>
              <a:off x="9067801" y="4413250"/>
              <a:ext cx="14288" cy="19050"/>
            </a:xfrm>
            <a:custGeom>
              <a:avLst/>
              <a:gdLst>
                <a:gd name="T0" fmla="*/ 9 w 9"/>
                <a:gd name="T1" fmla="*/ 6 h 12"/>
                <a:gd name="T2" fmla="*/ 6 w 9"/>
                <a:gd name="T3" fmla="*/ 12 h 12"/>
                <a:gd name="T4" fmla="*/ 1 w 9"/>
                <a:gd name="T5" fmla="*/ 7 h 12"/>
                <a:gd name="T6" fmla="*/ 4 w 9"/>
                <a:gd name="T7" fmla="*/ 0 h 12"/>
                <a:gd name="T8" fmla="*/ 9 w 9"/>
                <a:gd name="T9" fmla="*/ 6 h 12"/>
              </a:gdLst>
              <a:ahLst/>
              <a:cxnLst>
                <a:cxn ang="0">
                  <a:pos x="T0" y="T1"/>
                </a:cxn>
                <a:cxn ang="0">
                  <a:pos x="T2" y="T3"/>
                </a:cxn>
                <a:cxn ang="0">
                  <a:pos x="T4" y="T5"/>
                </a:cxn>
                <a:cxn ang="0">
                  <a:pos x="T6" y="T7"/>
                </a:cxn>
                <a:cxn ang="0">
                  <a:pos x="T8" y="T9"/>
                </a:cxn>
              </a:cxnLst>
              <a:rect l="0" t="0" r="r" b="b"/>
              <a:pathLst>
                <a:path w="9" h="12">
                  <a:moveTo>
                    <a:pt x="9" y="6"/>
                  </a:moveTo>
                  <a:cubicBezTo>
                    <a:pt x="9" y="9"/>
                    <a:pt x="6" y="12"/>
                    <a:pt x="6" y="12"/>
                  </a:cubicBezTo>
                  <a:cubicBezTo>
                    <a:pt x="6" y="12"/>
                    <a:pt x="1" y="10"/>
                    <a:pt x="1" y="7"/>
                  </a:cubicBezTo>
                  <a:cubicBezTo>
                    <a:pt x="0" y="3"/>
                    <a:pt x="2" y="0"/>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1" name="Freeform 1789"/>
            <p:cNvSpPr/>
            <p:nvPr>
              <p:custDataLst>
                <p:tags r:id="rId833"/>
              </p:custDataLst>
            </p:nvPr>
          </p:nvSpPr>
          <p:spPr bwMode="auto">
            <a:xfrm>
              <a:off x="9067801" y="44053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2" name="Freeform 1790"/>
            <p:cNvSpPr/>
            <p:nvPr>
              <p:custDataLst>
                <p:tags r:id="rId834"/>
              </p:custDataLst>
            </p:nvPr>
          </p:nvSpPr>
          <p:spPr bwMode="auto">
            <a:xfrm>
              <a:off x="9093201" y="4408488"/>
              <a:ext cx="14288" cy="20638"/>
            </a:xfrm>
            <a:custGeom>
              <a:avLst/>
              <a:gdLst>
                <a:gd name="T0" fmla="*/ 9 w 9"/>
                <a:gd name="T1" fmla="*/ 6 h 13"/>
                <a:gd name="T2" fmla="*/ 6 w 9"/>
                <a:gd name="T3" fmla="*/ 13 h 13"/>
                <a:gd name="T4" fmla="*/ 1 w 9"/>
                <a:gd name="T5" fmla="*/ 7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1" y="11"/>
                    <a:pt x="1" y="7"/>
                  </a:cubicBezTo>
                  <a:cubicBezTo>
                    <a:pt x="0" y="4"/>
                    <a:pt x="2" y="1"/>
                    <a:pt x="4"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3" name="Freeform 1791"/>
            <p:cNvSpPr/>
            <p:nvPr>
              <p:custDataLst>
                <p:tags r:id="rId835"/>
              </p:custDataLst>
            </p:nvPr>
          </p:nvSpPr>
          <p:spPr bwMode="auto">
            <a:xfrm>
              <a:off x="9093201" y="4402138"/>
              <a:ext cx="11113" cy="9525"/>
            </a:xfrm>
            <a:custGeom>
              <a:avLst/>
              <a:gdLst>
                <a:gd name="T0" fmla="*/ 7 w 7"/>
                <a:gd name="T1" fmla="*/ 6 h 6"/>
                <a:gd name="T2" fmla="*/ 1 w 7"/>
                <a:gd name="T3" fmla="*/ 6 h 6"/>
                <a:gd name="T4" fmla="*/ 0 w 7"/>
                <a:gd name="T5" fmla="*/ 1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4" name="Freeform 1792"/>
            <p:cNvSpPr/>
            <p:nvPr>
              <p:custDataLst>
                <p:tags r:id="rId836"/>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 name="T8" fmla="*/ 0 w 47"/>
                <a:gd name="T9" fmla="*/ 7 h 7"/>
              </a:gdLst>
              <a:ahLst/>
              <a:cxnLst>
                <a:cxn ang="0">
                  <a:pos x="T0" y="T1"/>
                </a:cxn>
                <a:cxn ang="0">
                  <a:pos x="T2" y="T3"/>
                </a:cxn>
                <a:cxn ang="0">
                  <a:pos x="T4" y="T5"/>
                </a:cxn>
                <a:cxn ang="0">
                  <a:pos x="T6" y="T7"/>
                </a:cxn>
                <a:cxn ang="0">
                  <a:pos x="T8" y="T9"/>
                </a:cxn>
              </a:cxnLst>
              <a:rect l="0" t="0" r="r" b="b"/>
              <a:pathLst>
                <a:path w="47" h="7">
                  <a:moveTo>
                    <a:pt x="0" y="7"/>
                  </a:moveTo>
                  <a:lnTo>
                    <a:pt x="47" y="1"/>
                  </a:lnTo>
                  <a:lnTo>
                    <a:pt x="46" y="0"/>
                  </a:lnTo>
                  <a:lnTo>
                    <a:pt x="0" y="6"/>
                  </a:lnTo>
                  <a:lnTo>
                    <a:pt x="0"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5" name="Freeform 1793"/>
            <p:cNvSpPr/>
            <p:nvPr>
              <p:custDataLst>
                <p:tags r:id="rId837"/>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Lst>
              <a:ahLst/>
              <a:cxnLst>
                <a:cxn ang="0">
                  <a:pos x="T0" y="T1"/>
                </a:cxn>
                <a:cxn ang="0">
                  <a:pos x="T2" y="T3"/>
                </a:cxn>
                <a:cxn ang="0">
                  <a:pos x="T4" y="T5"/>
                </a:cxn>
                <a:cxn ang="0">
                  <a:pos x="T6" y="T7"/>
                </a:cxn>
              </a:cxnLst>
              <a:rect l="0" t="0" r="r" b="b"/>
              <a:pathLst>
                <a:path w="47" h="7">
                  <a:moveTo>
                    <a:pt x="0" y="7"/>
                  </a:moveTo>
                  <a:lnTo>
                    <a:pt x="47" y="1"/>
                  </a:lnTo>
                  <a:lnTo>
                    <a:pt x="46"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6" name="Freeform 1794"/>
            <p:cNvSpPr/>
            <p:nvPr>
              <p:custDataLst>
                <p:tags r:id="rId838"/>
              </p:custDataLst>
            </p:nvPr>
          </p:nvSpPr>
          <p:spPr bwMode="auto">
            <a:xfrm>
              <a:off x="9121776" y="4403725"/>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7" name="Freeform 1795"/>
            <p:cNvSpPr/>
            <p:nvPr>
              <p:custDataLst>
                <p:tags r:id="rId839"/>
              </p:custDataLst>
            </p:nvPr>
          </p:nvSpPr>
          <p:spPr bwMode="auto">
            <a:xfrm>
              <a:off x="9121776" y="4397375"/>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8" name="Freeform 1796"/>
            <p:cNvSpPr/>
            <p:nvPr>
              <p:custDataLst>
                <p:tags r:id="rId840"/>
              </p:custDataLst>
            </p:nvPr>
          </p:nvSpPr>
          <p:spPr bwMode="auto">
            <a:xfrm>
              <a:off x="9147176" y="4398963"/>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9" name="Freeform 1797"/>
            <p:cNvSpPr/>
            <p:nvPr>
              <p:custDataLst>
                <p:tags r:id="rId841"/>
              </p:custDataLst>
            </p:nvPr>
          </p:nvSpPr>
          <p:spPr bwMode="auto">
            <a:xfrm>
              <a:off x="9147176" y="4392613"/>
              <a:ext cx="9525" cy="11113"/>
            </a:xfrm>
            <a:custGeom>
              <a:avLst/>
              <a:gdLst>
                <a:gd name="T0" fmla="*/ 6 w 6"/>
                <a:gd name="T1" fmla="*/ 5 h 7"/>
                <a:gd name="T2" fmla="*/ 1 w 6"/>
                <a:gd name="T3" fmla="*/ 7 h 7"/>
                <a:gd name="T4" fmla="*/ 0 w 6"/>
                <a:gd name="T5" fmla="*/ 1 h 7"/>
                <a:gd name="T6" fmla="*/ 5 w 6"/>
                <a:gd name="T7" fmla="*/ 0 h 7"/>
                <a:gd name="T8" fmla="*/ 6 w 6"/>
                <a:gd name="T9" fmla="*/ 5 h 7"/>
              </a:gdLst>
              <a:ahLst/>
              <a:cxnLst>
                <a:cxn ang="0">
                  <a:pos x="T0" y="T1"/>
                </a:cxn>
                <a:cxn ang="0">
                  <a:pos x="T2" y="T3"/>
                </a:cxn>
                <a:cxn ang="0">
                  <a:pos x="T4" y="T5"/>
                </a:cxn>
                <a:cxn ang="0">
                  <a:pos x="T6" y="T7"/>
                </a:cxn>
                <a:cxn ang="0">
                  <a:pos x="T8" y="T9"/>
                </a:cxn>
              </a:cxnLst>
              <a:rect l="0" t="0" r="r" b="b"/>
              <a:pathLst>
                <a:path w="6" h="7">
                  <a:moveTo>
                    <a:pt x="6" y="5"/>
                  </a:moveTo>
                  <a:lnTo>
                    <a:pt x="1" y="7"/>
                  </a:lnTo>
                  <a:lnTo>
                    <a:pt x="0" y="1"/>
                  </a:lnTo>
                  <a:lnTo>
                    <a:pt x="5"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1798"/>
            <p:cNvSpPr/>
            <p:nvPr>
              <p:custDataLst>
                <p:tags r:id="rId842"/>
              </p:custDataLst>
            </p:nvPr>
          </p:nvSpPr>
          <p:spPr bwMode="auto">
            <a:xfrm>
              <a:off x="9170988" y="4394200"/>
              <a:ext cx="14288" cy="20638"/>
            </a:xfrm>
            <a:custGeom>
              <a:avLst/>
              <a:gdLst>
                <a:gd name="T0" fmla="*/ 8 w 9"/>
                <a:gd name="T1" fmla="*/ 6 h 13"/>
                <a:gd name="T2" fmla="*/ 6 w 9"/>
                <a:gd name="T3" fmla="*/ 13 h 13"/>
                <a:gd name="T4" fmla="*/ 0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7"/>
                  </a:cubicBezTo>
                  <a:cubicBezTo>
                    <a:pt x="0" y="4"/>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1799"/>
            <p:cNvSpPr/>
            <p:nvPr>
              <p:custDataLst>
                <p:tags r:id="rId843"/>
              </p:custDataLst>
            </p:nvPr>
          </p:nvSpPr>
          <p:spPr bwMode="auto">
            <a:xfrm>
              <a:off x="9169401" y="4387850"/>
              <a:ext cx="11113" cy="11113"/>
            </a:xfrm>
            <a:custGeom>
              <a:avLst/>
              <a:gdLst>
                <a:gd name="T0" fmla="*/ 7 w 7"/>
                <a:gd name="T1" fmla="*/ 5 h 7"/>
                <a:gd name="T2" fmla="*/ 1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1800"/>
            <p:cNvSpPr/>
            <p:nvPr>
              <p:custDataLst>
                <p:tags r:id="rId844"/>
              </p:custDataLst>
            </p:nvPr>
          </p:nvSpPr>
          <p:spPr bwMode="auto">
            <a:xfrm>
              <a:off x="9113838" y="4384675"/>
              <a:ext cx="71438" cy="15875"/>
            </a:xfrm>
            <a:custGeom>
              <a:avLst/>
              <a:gdLst>
                <a:gd name="T0" fmla="*/ 0 w 46"/>
                <a:gd name="T1" fmla="*/ 10 h 10"/>
                <a:gd name="T2" fmla="*/ 46 w 46"/>
                <a:gd name="T3" fmla="*/ 1 h 10"/>
                <a:gd name="T4" fmla="*/ 46 w 46"/>
                <a:gd name="T5" fmla="*/ 0 h 10"/>
                <a:gd name="T6" fmla="*/ 0 w 46"/>
                <a:gd name="T7" fmla="*/ 9 h 10"/>
                <a:gd name="T8" fmla="*/ 0 w 46"/>
                <a:gd name="T9" fmla="*/ 10 h 10"/>
              </a:gdLst>
              <a:ahLst/>
              <a:cxnLst>
                <a:cxn ang="0">
                  <a:pos x="T0" y="T1"/>
                </a:cxn>
                <a:cxn ang="0">
                  <a:pos x="T2" y="T3"/>
                </a:cxn>
                <a:cxn ang="0">
                  <a:pos x="T4" y="T5"/>
                </a:cxn>
                <a:cxn ang="0">
                  <a:pos x="T6" y="T7"/>
                </a:cxn>
                <a:cxn ang="0">
                  <a:pos x="T8" y="T9"/>
                </a:cxn>
              </a:cxnLst>
              <a:rect l="0" t="0" r="r" b="b"/>
              <a:pathLst>
                <a:path w="46" h="10">
                  <a:moveTo>
                    <a:pt x="0" y="10"/>
                  </a:moveTo>
                  <a:cubicBezTo>
                    <a:pt x="16" y="7"/>
                    <a:pt x="31" y="4"/>
                    <a:pt x="46" y="1"/>
                  </a:cubicBezTo>
                  <a:cubicBezTo>
                    <a:pt x="46" y="0"/>
                    <a:pt x="46" y="0"/>
                    <a:pt x="46" y="0"/>
                  </a:cubicBezTo>
                  <a:cubicBezTo>
                    <a:pt x="31" y="4"/>
                    <a:pt x="16" y="6"/>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1801"/>
            <p:cNvSpPr/>
            <p:nvPr>
              <p:custDataLst>
                <p:tags r:id="rId845"/>
              </p:custDataLst>
            </p:nvPr>
          </p:nvSpPr>
          <p:spPr bwMode="auto">
            <a:xfrm>
              <a:off x="9197976" y="4387850"/>
              <a:ext cx="14288" cy="20638"/>
            </a:xfrm>
            <a:custGeom>
              <a:avLst/>
              <a:gdLst>
                <a:gd name="T0" fmla="*/ 9 w 9"/>
                <a:gd name="T1" fmla="*/ 6 h 13"/>
                <a:gd name="T2" fmla="*/ 6 w 9"/>
                <a:gd name="T3" fmla="*/ 13 h 13"/>
                <a:gd name="T4" fmla="*/ 1 w 9"/>
                <a:gd name="T5" fmla="*/ 7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7"/>
                  </a:cubicBezTo>
                  <a:cubicBezTo>
                    <a:pt x="0" y="4"/>
                    <a:pt x="1" y="1"/>
                    <a:pt x="3" y="1"/>
                  </a:cubicBezTo>
                  <a:cubicBezTo>
                    <a:pt x="5"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1802"/>
            <p:cNvSpPr/>
            <p:nvPr>
              <p:custDataLst>
                <p:tags r:id="rId846"/>
              </p:custDataLst>
            </p:nvPr>
          </p:nvSpPr>
          <p:spPr bwMode="auto">
            <a:xfrm>
              <a:off x="9197976" y="4381500"/>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1803"/>
            <p:cNvSpPr/>
            <p:nvPr>
              <p:custDataLst>
                <p:tags r:id="rId847"/>
              </p:custDataLst>
            </p:nvPr>
          </p:nvSpPr>
          <p:spPr bwMode="auto">
            <a:xfrm>
              <a:off x="9223376" y="4381500"/>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1804"/>
            <p:cNvSpPr/>
            <p:nvPr>
              <p:custDataLst>
                <p:tags r:id="rId848"/>
              </p:custDataLst>
            </p:nvPr>
          </p:nvSpPr>
          <p:spPr bwMode="auto">
            <a:xfrm>
              <a:off x="9221788" y="4375150"/>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1805"/>
            <p:cNvSpPr/>
            <p:nvPr>
              <p:custDataLst>
                <p:tags r:id="rId849"/>
              </p:custDataLst>
            </p:nvPr>
          </p:nvSpPr>
          <p:spPr bwMode="auto">
            <a:xfrm>
              <a:off x="9248776" y="4375150"/>
              <a:ext cx="12700" cy="20638"/>
            </a:xfrm>
            <a:custGeom>
              <a:avLst/>
              <a:gdLst>
                <a:gd name="T0" fmla="*/ 8 w 8"/>
                <a:gd name="T1" fmla="*/ 6 h 13"/>
                <a:gd name="T2" fmla="*/ 7 w 8"/>
                <a:gd name="T3" fmla="*/ 11 h 13"/>
                <a:gd name="T4" fmla="*/ 6 w 8"/>
                <a:gd name="T5" fmla="*/ 13 h 13"/>
                <a:gd name="T6" fmla="*/ 0 w 8"/>
                <a:gd name="T7" fmla="*/ 8 h 13"/>
                <a:gd name="T8" fmla="*/ 3 w 8"/>
                <a:gd name="T9" fmla="*/ 1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8" y="9"/>
                    <a:pt x="7" y="11"/>
                  </a:cubicBezTo>
                  <a:cubicBezTo>
                    <a:pt x="7" y="12"/>
                    <a:pt x="6" y="13"/>
                    <a:pt x="6" y="13"/>
                  </a:cubicBezTo>
                  <a:cubicBezTo>
                    <a:pt x="6" y="13"/>
                    <a:pt x="1" y="11"/>
                    <a:pt x="0" y="8"/>
                  </a:cubicBezTo>
                  <a:cubicBezTo>
                    <a:pt x="0" y="5"/>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1806"/>
            <p:cNvSpPr/>
            <p:nvPr>
              <p:custDataLst>
                <p:tags r:id="rId850"/>
              </p:custDataLst>
            </p:nvPr>
          </p:nvSpPr>
          <p:spPr bwMode="auto">
            <a:xfrm>
              <a:off x="9247188" y="4368800"/>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cubicBezTo>
                    <a:pt x="5" y="6"/>
                    <a:pt x="3" y="6"/>
                    <a:pt x="1" y="7"/>
                  </a:cubicBezTo>
                  <a:cubicBezTo>
                    <a:pt x="0" y="1"/>
                    <a:pt x="0" y="1"/>
                    <a:pt x="0" y="1"/>
                  </a:cubicBezTo>
                  <a:cubicBezTo>
                    <a:pt x="1" y="1"/>
                    <a:pt x="3" y="1"/>
                    <a:pt x="5"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1807"/>
            <p:cNvSpPr/>
            <p:nvPr>
              <p:custDataLst>
                <p:tags r:id="rId851"/>
              </p:custDataLst>
            </p:nvPr>
          </p:nvSpPr>
          <p:spPr bwMode="auto">
            <a:xfrm>
              <a:off x="9190038" y="4365625"/>
              <a:ext cx="73025" cy="19050"/>
            </a:xfrm>
            <a:custGeom>
              <a:avLst/>
              <a:gdLst>
                <a:gd name="T0" fmla="*/ 0 w 46"/>
                <a:gd name="T1" fmla="*/ 12 h 12"/>
                <a:gd name="T2" fmla="*/ 23 w 46"/>
                <a:gd name="T3" fmla="*/ 7 h 12"/>
                <a:gd name="T4" fmla="*/ 34 w 46"/>
                <a:gd name="T5" fmla="*/ 4 h 12"/>
                <a:gd name="T6" fmla="*/ 46 w 46"/>
                <a:gd name="T7" fmla="*/ 1 h 12"/>
                <a:gd name="T8" fmla="*/ 46 w 46"/>
                <a:gd name="T9" fmla="*/ 0 h 12"/>
                <a:gd name="T10" fmla="*/ 34 w 46"/>
                <a:gd name="T11" fmla="*/ 3 h 12"/>
                <a:gd name="T12" fmla="*/ 23 w 46"/>
                <a:gd name="T13" fmla="*/ 6 h 12"/>
                <a:gd name="T14" fmla="*/ 0 w 46"/>
                <a:gd name="T15" fmla="*/ 12 h 12"/>
                <a:gd name="T16" fmla="*/ 0 w 4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
                  <a:moveTo>
                    <a:pt x="0" y="12"/>
                  </a:moveTo>
                  <a:cubicBezTo>
                    <a:pt x="23" y="7"/>
                    <a:pt x="23" y="7"/>
                    <a:pt x="23" y="7"/>
                  </a:cubicBezTo>
                  <a:cubicBezTo>
                    <a:pt x="34" y="4"/>
                    <a:pt x="34" y="4"/>
                    <a:pt x="34" y="4"/>
                  </a:cubicBezTo>
                  <a:cubicBezTo>
                    <a:pt x="38" y="3"/>
                    <a:pt x="42" y="2"/>
                    <a:pt x="46" y="1"/>
                  </a:cubicBezTo>
                  <a:cubicBezTo>
                    <a:pt x="46" y="0"/>
                    <a:pt x="46" y="0"/>
                    <a:pt x="46" y="0"/>
                  </a:cubicBezTo>
                  <a:cubicBezTo>
                    <a:pt x="42" y="1"/>
                    <a:pt x="38" y="2"/>
                    <a:pt x="34" y="3"/>
                  </a:cubicBezTo>
                  <a:cubicBezTo>
                    <a:pt x="23" y="6"/>
                    <a:pt x="23" y="6"/>
                    <a:pt x="23" y="6"/>
                  </a:cubicBezTo>
                  <a:cubicBezTo>
                    <a:pt x="0" y="12"/>
                    <a:pt x="0" y="12"/>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1808"/>
            <p:cNvSpPr/>
            <p:nvPr>
              <p:custDataLst>
                <p:tags r:id="rId852"/>
              </p:custDataLst>
            </p:nvPr>
          </p:nvSpPr>
          <p:spPr bwMode="auto">
            <a:xfrm>
              <a:off x="9275763" y="43672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5"/>
                    <a:pt x="1" y="1"/>
                    <a:pt x="3" y="1"/>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1" name="Freeform 1809"/>
            <p:cNvSpPr/>
            <p:nvPr>
              <p:custDataLst>
                <p:tags r:id="rId853"/>
              </p:custDataLst>
            </p:nvPr>
          </p:nvSpPr>
          <p:spPr bwMode="auto">
            <a:xfrm>
              <a:off x="9274176" y="4360863"/>
              <a:ext cx="11113" cy="11113"/>
            </a:xfrm>
            <a:custGeom>
              <a:avLst/>
              <a:gdLst>
                <a:gd name="T0" fmla="*/ 7 w 7"/>
                <a:gd name="T1" fmla="*/ 5 h 7"/>
                <a:gd name="T2" fmla="*/ 1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2" name="Freeform 1810"/>
            <p:cNvSpPr/>
            <p:nvPr>
              <p:custDataLst>
                <p:tags r:id="rId854"/>
              </p:custDataLst>
            </p:nvPr>
          </p:nvSpPr>
          <p:spPr bwMode="auto">
            <a:xfrm>
              <a:off x="9299576" y="4360863"/>
              <a:ext cx="15875" cy="19050"/>
            </a:xfrm>
            <a:custGeom>
              <a:avLst/>
              <a:gdLst>
                <a:gd name="T0" fmla="*/ 9 w 10"/>
                <a:gd name="T1" fmla="*/ 5 h 12"/>
                <a:gd name="T2" fmla="*/ 7 w 10"/>
                <a:gd name="T3" fmla="*/ 12 h 12"/>
                <a:gd name="T4" fmla="*/ 1 w 10"/>
                <a:gd name="T5" fmla="*/ 7 h 12"/>
                <a:gd name="T6" fmla="*/ 3 w 10"/>
                <a:gd name="T7" fmla="*/ 0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7" y="12"/>
                    <a:pt x="7" y="12"/>
                  </a:cubicBezTo>
                  <a:cubicBezTo>
                    <a:pt x="7" y="12"/>
                    <a:pt x="2" y="11"/>
                    <a:pt x="1" y="7"/>
                  </a:cubicBezTo>
                  <a:cubicBezTo>
                    <a:pt x="0" y="4"/>
                    <a:pt x="1" y="1"/>
                    <a:pt x="3" y="0"/>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3" name="Freeform 1811"/>
            <p:cNvSpPr/>
            <p:nvPr>
              <p:custDataLst>
                <p:tags r:id="rId855"/>
              </p:custDataLst>
            </p:nvPr>
          </p:nvSpPr>
          <p:spPr bwMode="auto">
            <a:xfrm>
              <a:off x="9297988" y="4352925"/>
              <a:ext cx="11113" cy="11113"/>
            </a:xfrm>
            <a:custGeom>
              <a:avLst/>
              <a:gdLst>
                <a:gd name="T0" fmla="*/ 7 w 7"/>
                <a:gd name="T1" fmla="*/ 6 h 7"/>
                <a:gd name="T2" fmla="*/ 2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2"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4" name="Freeform 1812"/>
            <p:cNvSpPr/>
            <p:nvPr>
              <p:custDataLst>
                <p:tags r:id="rId856"/>
              </p:custDataLst>
            </p:nvPr>
          </p:nvSpPr>
          <p:spPr bwMode="auto">
            <a:xfrm>
              <a:off x="9324976" y="4352925"/>
              <a:ext cx="14288" cy="19050"/>
            </a:xfrm>
            <a:custGeom>
              <a:avLst/>
              <a:gdLst>
                <a:gd name="T0" fmla="*/ 8 w 9"/>
                <a:gd name="T1" fmla="*/ 5 h 12"/>
                <a:gd name="T2" fmla="*/ 8 w 9"/>
                <a:gd name="T3" fmla="*/ 10 h 12"/>
                <a:gd name="T4" fmla="*/ 6 w 9"/>
                <a:gd name="T5" fmla="*/ 12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8" y="9"/>
                    <a:pt x="8" y="10"/>
                  </a:cubicBezTo>
                  <a:cubicBezTo>
                    <a:pt x="7" y="12"/>
                    <a:pt x="6" y="12"/>
                    <a:pt x="6" y="12"/>
                  </a:cubicBezTo>
                  <a:cubicBezTo>
                    <a:pt x="6" y="12"/>
                    <a:pt x="2" y="11"/>
                    <a:pt x="1" y="8"/>
                  </a:cubicBezTo>
                  <a:cubicBezTo>
                    <a:pt x="0" y="4"/>
                    <a:pt x="0" y="1"/>
                    <a:pt x="2"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5" name="Freeform 1813"/>
            <p:cNvSpPr/>
            <p:nvPr>
              <p:custDataLst>
                <p:tags r:id="rId857"/>
              </p:custDataLst>
            </p:nvPr>
          </p:nvSpPr>
          <p:spPr bwMode="auto">
            <a:xfrm>
              <a:off x="9321801" y="4346575"/>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1"/>
                    <a:pt x="0" y="1"/>
                    <a:pt x="0" y="1"/>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6" name="Freeform 1814"/>
            <p:cNvSpPr/>
            <p:nvPr>
              <p:custDataLst>
                <p:tags r:id="rId858"/>
              </p:custDataLst>
            </p:nvPr>
          </p:nvSpPr>
          <p:spPr bwMode="auto">
            <a:xfrm>
              <a:off x="9266238" y="4343400"/>
              <a:ext cx="71438" cy="22225"/>
            </a:xfrm>
            <a:custGeom>
              <a:avLst/>
              <a:gdLst>
                <a:gd name="T0" fmla="*/ 0 w 45"/>
                <a:gd name="T1" fmla="*/ 14 h 14"/>
                <a:gd name="T2" fmla="*/ 23 w 45"/>
                <a:gd name="T3" fmla="*/ 7 h 14"/>
                <a:gd name="T4" fmla="*/ 34 w 45"/>
                <a:gd name="T5" fmla="*/ 4 h 14"/>
                <a:gd name="T6" fmla="*/ 40 w 45"/>
                <a:gd name="T7" fmla="*/ 2 h 14"/>
                <a:gd name="T8" fmla="*/ 40 w 45"/>
                <a:gd name="T9" fmla="*/ 2 h 14"/>
                <a:gd name="T10" fmla="*/ 45 w 45"/>
                <a:gd name="T11" fmla="*/ 0 h 14"/>
                <a:gd name="T12" fmla="*/ 45 w 45"/>
                <a:gd name="T13" fmla="*/ 0 h 14"/>
                <a:gd name="T14" fmla="*/ 40 w 45"/>
                <a:gd name="T15" fmla="*/ 2 h 14"/>
                <a:gd name="T16" fmla="*/ 40 w 45"/>
                <a:gd name="T17" fmla="*/ 2 h 14"/>
                <a:gd name="T18" fmla="*/ 40 w 45"/>
                <a:gd name="T19" fmla="*/ 2 h 14"/>
                <a:gd name="T20" fmla="*/ 34 w 45"/>
                <a:gd name="T21" fmla="*/ 3 h 14"/>
                <a:gd name="T22" fmla="*/ 23 w 45"/>
                <a:gd name="T23" fmla="*/ 7 h 14"/>
                <a:gd name="T24" fmla="*/ 0 w 45"/>
                <a:gd name="T25" fmla="*/ 13 h 14"/>
                <a:gd name="T26" fmla="*/ 0 w 45"/>
                <a:gd name="T27" fmla="*/ 14 h 14"/>
                <a:gd name="T28" fmla="*/ 0 w 45"/>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4">
                  <a:moveTo>
                    <a:pt x="0" y="14"/>
                  </a:moveTo>
                  <a:lnTo>
                    <a:pt x="23" y="7"/>
                  </a:lnTo>
                  <a:lnTo>
                    <a:pt x="34" y="4"/>
                  </a:lnTo>
                  <a:lnTo>
                    <a:pt x="40" y="2"/>
                  </a:lnTo>
                  <a:lnTo>
                    <a:pt x="40" y="2"/>
                  </a:lnTo>
                  <a:lnTo>
                    <a:pt x="45" y="0"/>
                  </a:lnTo>
                  <a:lnTo>
                    <a:pt x="45" y="0"/>
                  </a:lnTo>
                  <a:lnTo>
                    <a:pt x="40" y="2"/>
                  </a:lnTo>
                  <a:lnTo>
                    <a:pt x="40" y="2"/>
                  </a:lnTo>
                  <a:lnTo>
                    <a:pt x="40" y="2"/>
                  </a:lnTo>
                  <a:lnTo>
                    <a:pt x="34" y="3"/>
                  </a:lnTo>
                  <a:lnTo>
                    <a:pt x="23" y="7"/>
                  </a:lnTo>
                  <a:lnTo>
                    <a:pt x="0" y="13"/>
                  </a:lnTo>
                  <a:lnTo>
                    <a:pt x="0" y="14"/>
                  </a:lnTo>
                  <a:lnTo>
                    <a:pt x="0" y="1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7" name="Freeform 1815"/>
            <p:cNvSpPr/>
            <p:nvPr>
              <p:custDataLst>
                <p:tags r:id="rId859"/>
              </p:custDataLst>
            </p:nvPr>
          </p:nvSpPr>
          <p:spPr bwMode="auto">
            <a:xfrm>
              <a:off x="9351963" y="4343400"/>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8" name="Freeform 1816"/>
            <p:cNvSpPr/>
            <p:nvPr>
              <p:custDataLst>
                <p:tags r:id="rId860"/>
              </p:custDataLst>
            </p:nvPr>
          </p:nvSpPr>
          <p:spPr bwMode="auto">
            <a:xfrm>
              <a:off x="9348788" y="433705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9" name="Freeform 1817"/>
            <p:cNvSpPr/>
            <p:nvPr>
              <p:custDataLst>
                <p:tags r:id="rId861"/>
              </p:custDataLst>
            </p:nvPr>
          </p:nvSpPr>
          <p:spPr bwMode="auto">
            <a:xfrm>
              <a:off x="9375776" y="4333875"/>
              <a:ext cx="14288" cy="20638"/>
            </a:xfrm>
            <a:custGeom>
              <a:avLst/>
              <a:gdLst>
                <a:gd name="T0" fmla="*/ 8 w 9"/>
                <a:gd name="T1" fmla="*/ 6 h 13"/>
                <a:gd name="T2" fmla="*/ 7 w 9"/>
                <a:gd name="T3" fmla="*/ 13 h 13"/>
                <a:gd name="T4" fmla="*/ 1 w 9"/>
                <a:gd name="T5" fmla="*/ 8 h 13"/>
                <a:gd name="T6" fmla="*/ 2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7" y="13"/>
                    <a:pt x="7" y="13"/>
                  </a:cubicBezTo>
                  <a:cubicBezTo>
                    <a:pt x="7" y="13"/>
                    <a:pt x="2" y="12"/>
                    <a:pt x="1" y="8"/>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1818"/>
            <p:cNvSpPr/>
            <p:nvPr>
              <p:custDataLst>
                <p:tags r:id="rId862"/>
              </p:custDataLst>
            </p:nvPr>
          </p:nvSpPr>
          <p:spPr bwMode="auto">
            <a:xfrm>
              <a:off x="9372601" y="4327525"/>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1" name="Freeform 1819"/>
            <p:cNvSpPr/>
            <p:nvPr>
              <p:custDataLst>
                <p:tags r:id="rId863"/>
              </p:custDataLst>
            </p:nvPr>
          </p:nvSpPr>
          <p:spPr bwMode="auto">
            <a:xfrm>
              <a:off x="9399588" y="4325938"/>
              <a:ext cx="14288" cy="19050"/>
            </a:xfrm>
            <a:custGeom>
              <a:avLst/>
              <a:gdLst>
                <a:gd name="T0" fmla="*/ 8 w 9"/>
                <a:gd name="T1" fmla="*/ 5 h 12"/>
                <a:gd name="T2" fmla="*/ 8 w 9"/>
                <a:gd name="T3" fmla="*/ 10 h 12"/>
                <a:gd name="T4" fmla="*/ 7 w 9"/>
                <a:gd name="T5" fmla="*/ 12 h 12"/>
                <a:gd name="T6" fmla="*/ 1 w 9"/>
                <a:gd name="T7" fmla="*/ 8 h 12"/>
                <a:gd name="T8" fmla="*/ 3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9" y="9"/>
                    <a:pt x="8" y="10"/>
                  </a:cubicBezTo>
                  <a:cubicBezTo>
                    <a:pt x="8" y="11"/>
                    <a:pt x="7" y="12"/>
                    <a:pt x="7" y="12"/>
                  </a:cubicBezTo>
                  <a:cubicBezTo>
                    <a:pt x="7" y="12"/>
                    <a:pt x="2" y="11"/>
                    <a:pt x="1" y="8"/>
                  </a:cubicBezTo>
                  <a:cubicBezTo>
                    <a:pt x="0" y="5"/>
                    <a:pt x="1" y="1"/>
                    <a:pt x="3"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2" name="Freeform 1820"/>
            <p:cNvSpPr/>
            <p:nvPr>
              <p:custDataLst>
                <p:tags r:id="rId864"/>
              </p:custDataLst>
            </p:nvPr>
          </p:nvSpPr>
          <p:spPr bwMode="auto">
            <a:xfrm>
              <a:off x="9396413" y="4319588"/>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2"/>
                    <a:pt x="0" y="2"/>
                    <a:pt x="0" y="2"/>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3" name="Freeform 1821"/>
            <p:cNvSpPr/>
            <p:nvPr>
              <p:custDataLst>
                <p:tags r:id="rId865"/>
              </p:custDataLst>
            </p:nvPr>
          </p:nvSpPr>
          <p:spPr bwMode="auto">
            <a:xfrm>
              <a:off x="9342438" y="4314825"/>
              <a:ext cx="69850" cy="26988"/>
            </a:xfrm>
            <a:custGeom>
              <a:avLst/>
              <a:gdLst>
                <a:gd name="T0" fmla="*/ 0 w 44"/>
                <a:gd name="T1" fmla="*/ 17 h 17"/>
                <a:gd name="T2" fmla="*/ 22 w 44"/>
                <a:gd name="T3" fmla="*/ 9 h 17"/>
                <a:gd name="T4" fmla="*/ 33 w 44"/>
                <a:gd name="T5" fmla="*/ 5 h 17"/>
                <a:gd name="T6" fmla="*/ 39 w 44"/>
                <a:gd name="T7" fmla="*/ 3 h 17"/>
                <a:gd name="T8" fmla="*/ 39 w 44"/>
                <a:gd name="T9" fmla="*/ 3 h 17"/>
                <a:gd name="T10" fmla="*/ 44 w 44"/>
                <a:gd name="T11" fmla="*/ 1 h 17"/>
                <a:gd name="T12" fmla="*/ 44 w 44"/>
                <a:gd name="T13" fmla="*/ 0 h 17"/>
                <a:gd name="T14" fmla="*/ 38 w 44"/>
                <a:gd name="T15" fmla="*/ 3 h 17"/>
                <a:gd name="T16" fmla="*/ 39 w 44"/>
                <a:gd name="T17" fmla="*/ 3 h 17"/>
                <a:gd name="T18" fmla="*/ 38 w 44"/>
                <a:gd name="T19" fmla="*/ 3 h 17"/>
                <a:gd name="T20" fmla="*/ 33 w 44"/>
                <a:gd name="T21" fmla="*/ 5 h 17"/>
                <a:gd name="T22" fmla="*/ 22 w 44"/>
                <a:gd name="T23" fmla="*/ 9 h 17"/>
                <a:gd name="T24" fmla="*/ 0 w 44"/>
                <a:gd name="T25" fmla="*/ 17 h 17"/>
                <a:gd name="T26" fmla="*/ 0 w 44"/>
                <a:gd name="T27" fmla="*/ 17 h 17"/>
                <a:gd name="T28" fmla="*/ 0 w 44"/>
                <a:gd name="T2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7">
                  <a:moveTo>
                    <a:pt x="0" y="17"/>
                  </a:moveTo>
                  <a:lnTo>
                    <a:pt x="22" y="9"/>
                  </a:lnTo>
                  <a:lnTo>
                    <a:pt x="33" y="5"/>
                  </a:lnTo>
                  <a:lnTo>
                    <a:pt x="39" y="3"/>
                  </a:lnTo>
                  <a:lnTo>
                    <a:pt x="39" y="3"/>
                  </a:lnTo>
                  <a:lnTo>
                    <a:pt x="44" y="1"/>
                  </a:lnTo>
                  <a:lnTo>
                    <a:pt x="44" y="0"/>
                  </a:lnTo>
                  <a:lnTo>
                    <a:pt x="38" y="3"/>
                  </a:lnTo>
                  <a:lnTo>
                    <a:pt x="39" y="3"/>
                  </a:lnTo>
                  <a:lnTo>
                    <a:pt x="38" y="3"/>
                  </a:lnTo>
                  <a:lnTo>
                    <a:pt x="33" y="5"/>
                  </a:lnTo>
                  <a:lnTo>
                    <a:pt x="22" y="9"/>
                  </a:lnTo>
                  <a:lnTo>
                    <a:pt x="0" y="17"/>
                  </a:lnTo>
                  <a:lnTo>
                    <a:pt x="0" y="17"/>
                  </a:lnTo>
                  <a:lnTo>
                    <a:pt x="0" y="1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4" name="Freeform 1822"/>
            <p:cNvSpPr/>
            <p:nvPr>
              <p:custDataLst>
                <p:tags r:id="rId866"/>
              </p:custDataLst>
            </p:nvPr>
          </p:nvSpPr>
          <p:spPr bwMode="auto">
            <a:xfrm>
              <a:off x="9426576" y="4314825"/>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5" name="Freeform 1823"/>
            <p:cNvSpPr/>
            <p:nvPr>
              <p:custDataLst>
                <p:tags r:id="rId867"/>
              </p:custDataLst>
            </p:nvPr>
          </p:nvSpPr>
          <p:spPr bwMode="auto">
            <a:xfrm>
              <a:off x="9423401" y="4308475"/>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6" name="Freeform 1824"/>
            <p:cNvSpPr/>
            <p:nvPr>
              <p:custDataLst>
                <p:tags r:id="rId868"/>
              </p:custDataLst>
            </p:nvPr>
          </p:nvSpPr>
          <p:spPr bwMode="auto">
            <a:xfrm>
              <a:off x="9448801" y="4305300"/>
              <a:ext cx="15875" cy="19050"/>
            </a:xfrm>
            <a:custGeom>
              <a:avLst/>
              <a:gdLst>
                <a:gd name="T0" fmla="*/ 9 w 10"/>
                <a:gd name="T1" fmla="*/ 5 h 12"/>
                <a:gd name="T2" fmla="*/ 8 w 10"/>
                <a:gd name="T3" fmla="*/ 12 h 12"/>
                <a:gd name="T4" fmla="*/ 2 w 10"/>
                <a:gd name="T5" fmla="*/ 8 h 12"/>
                <a:gd name="T6" fmla="*/ 3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3" y="11"/>
                    <a:pt x="2" y="8"/>
                  </a:cubicBezTo>
                  <a:cubicBezTo>
                    <a:pt x="0" y="5"/>
                    <a:pt x="1" y="1"/>
                    <a:pt x="3" y="1"/>
                  </a:cubicBezTo>
                  <a:cubicBezTo>
                    <a:pt x="5"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7" name="Freeform 1825"/>
            <p:cNvSpPr/>
            <p:nvPr>
              <p:custDataLst>
                <p:tags r:id="rId869"/>
              </p:custDataLst>
            </p:nvPr>
          </p:nvSpPr>
          <p:spPr bwMode="auto">
            <a:xfrm>
              <a:off x="9445626" y="429736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8" name="Freeform 1826"/>
            <p:cNvSpPr/>
            <p:nvPr>
              <p:custDataLst>
                <p:tags r:id="rId870"/>
              </p:custDataLst>
            </p:nvPr>
          </p:nvSpPr>
          <p:spPr bwMode="auto">
            <a:xfrm>
              <a:off x="9472613" y="4294188"/>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9" name="Freeform 1827"/>
            <p:cNvSpPr/>
            <p:nvPr>
              <p:custDataLst>
                <p:tags r:id="rId871"/>
              </p:custDataLst>
            </p:nvPr>
          </p:nvSpPr>
          <p:spPr bwMode="auto">
            <a:xfrm>
              <a:off x="9469438" y="4287838"/>
              <a:ext cx="12700" cy="12700"/>
            </a:xfrm>
            <a:custGeom>
              <a:avLst/>
              <a:gdLst>
                <a:gd name="T0" fmla="*/ 8 w 8"/>
                <a:gd name="T1" fmla="*/ 5 h 8"/>
                <a:gd name="T2" fmla="*/ 3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0" name="Freeform 1828"/>
            <p:cNvSpPr/>
            <p:nvPr>
              <p:custDataLst>
                <p:tags r:id="rId872"/>
              </p:custDataLst>
            </p:nvPr>
          </p:nvSpPr>
          <p:spPr bwMode="auto">
            <a:xfrm>
              <a:off x="9415463" y="4284663"/>
              <a:ext cx="69850" cy="30163"/>
            </a:xfrm>
            <a:custGeom>
              <a:avLst/>
              <a:gdLst>
                <a:gd name="T0" fmla="*/ 1 w 44"/>
                <a:gd name="T1" fmla="*/ 19 h 19"/>
                <a:gd name="T2" fmla="*/ 44 w 44"/>
                <a:gd name="T3" fmla="*/ 0 h 19"/>
                <a:gd name="T4" fmla="*/ 43 w 44"/>
                <a:gd name="T5" fmla="*/ 0 h 19"/>
                <a:gd name="T6" fmla="*/ 0 w 44"/>
                <a:gd name="T7" fmla="*/ 18 h 19"/>
                <a:gd name="T8" fmla="*/ 1 w 44"/>
                <a:gd name="T9" fmla="*/ 19 h 19"/>
              </a:gdLst>
              <a:ahLst/>
              <a:cxnLst>
                <a:cxn ang="0">
                  <a:pos x="T0" y="T1"/>
                </a:cxn>
                <a:cxn ang="0">
                  <a:pos x="T2" y="T3"/>
                </a:cxn>
                <a:cxn ang="0">
                  <a:pos x="T4" y="T5"/>
                </a:cxn>
                <a:cxn ang="0">
                  <a:pos x="T6" y="T7"/>
                </a:cxn>
                <a:cxn ang="0">
                  <a:pos x="T8" y="T9"/>
                </a:cxn>
              </a:cxnLst>
              <a:rect l="0" t="0" r="r" b="b"/>
              <a:pathLst>
                <a:path w="44" h="19">
                  <a:moveTo>
                    <a:pt x="1" y="19"/>
                  </a:moveTo>
                  <a:cubicBezTo>
                    <a:pt x="15" y="13"/>
                    <a:pt x="30" y="7"/>
                    <a:pt x="44" y="0"/>
                  </a:cubicBezTo>
                  <a:cubicBezTo>
                    <a:pt x="43" y="0"/>
                    <a:pt x="43" y="0"/>
                    <a:pt x="43" y="0"/>
                  </a:cubicBezTo>
                  <a:cubicBezTo>
                    <a:pt x="29" y="6"/>
                    <a:pt x="15" y="12"/>
                    <a:pt x="0" y="18"/>
                  </a:cubicBezTo>
                  <a:cubicBezTo>
                    <a:pt x="1" y="19"/>
                    <a:pt x="1" y="19"/>
                    <a:pt x="1" y="19"/>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1" name="Freeform 1829"/>
            <p:cNvSpPr/>
            <p:nvPr>
              <p:custDataLst>
                <p:tags r:id="rId873"/>
              </p:custDataLst>
            </p:nvPr>
          </p:nvSpPr>
          <p:spPr bwMode="auto">
            <a:xfrm>
              <a:off x="9499601" y="4283075"/>
              <a:ext cx="14288" cy="19050"/>
            </a:xfrm>
            <a:custGeom>
              <a:avLst/>
              <a:gdLst>
                <a:gd name="T0" fmla="*/ 8 w 9"/>
                <a:gd name="T1" fmla="*/ 4 h 12"/>
                <a:gd name="T2" fmla="*/ 7 w 9"/>
                <a:gd name="T3" fmla="*/ 12 h 12"/>
                <a:gd name="T4" fmla="*/ 1 w 9"/>
                <a:gd name="T5" fmla="*/ 8 h 12"/>
                <a:gd name="T6" fmla="*/ 2 w 9"/>
                <a:gd name="T7" fmla="*/ 0 h 12"/>
                <a:gd name="T8" fmla="*/ 8 w 9"/>
                <a:gd name="T9" fmla="*/ 4 h 12"/>
              </a:gdLst>
              <a:ahLst/>
              <a:cxnLst>
                <a:cxn ang="0">
                  <a:pos x="T0" y="T1"/>
                </a:cxn>
                <a:cxn ang="0">
                  <a:pos x="T2" y="T3"/>
                </a:cxn>
                <a:cxn ang="0">
                  <a:pos x="T4" y="T5"/>
                </a:cxn>
                <a:cxn ang="0">
                  <a:pos x="T6" y="T7"/>
                </a:cxn>
                <a:cxn ang="0">
                  <a:pos x="T8" y="T9"/>
                </a:cxn>
              </a:cxnLst>
              <a:rect l="0" t="0" r="r" b="b"/>
              <a:pathLst>
                <a:path w="9" h="12">
                  <a:moveTo>
                    <a:pt x="8" y="4"/>
                  </a:moveTo>
                  <a:cubicBezTo>
                    <a:pt x="9" y="7"/>
                    <a:pt x="7" y="12"/>
                    <a:pt x="7" y="12"/>
                  </a:cubicBezTo>
                  <a:cubicBezTo>
                    <a:pt x="7" y="12"/>
                    <a:pt x="2" y="11"/>
                    <a:pt x="1" y="8"/>
                  </a:cubicBezTo>
                  <a:cubicBezTo>
                    <a:pt x="0" y="5"/>
                    <a:pt x="0" y="1"/>
                    <a:pt x="2" y="0"/>
                  </a:cubicBezTo>
                  <a:cubicBezTo>
                    <a:pt x="4" y="0"/>
                    <a:pt x="6" y="1"/>
                    <a:pt x="8"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2" name="Freeform 1830"/>
            <p:cNvSpPr/>
            <p:nvPr>
              <p:custDataLst>
                <p:tags r:id="rId874"/>
              </p:custDataLst>
            </p:nvPr>
          </p:nvSpPr>
          <p:spPr bwMode="auto">
            <a:xfrm>
              <a:off x="9494838" y="42751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3" name="Freeform 1831"/>
            <p:cNvSpPr/>
            <p:nvPr>
              <p:custDataLst>
                <p:tags r:id="rId875"/>
              </p:custDataLst>
            </p:nvPr>
          </p:nvSpPr>
          <p:spPr bwMode="auto">
            <a:xfrm>
              <a:off x="9521826" y="4270375"/>
              <a:ext cx="15875" cy="19050"/>
            </a:xfrm>
            <a:custGeom>
              <a:avLst/>
              <a:gdLst>
                <a:gd name="T0" fmla="*/ 8 w 10"/>
                <a:gd name="T1" fmla="*/ 5 h 12"/>
                <a:gd name="T2" fmla="*/ 8 w 10"/>
                <a:gd name="T3" fmla="*/ 12 h 12"/>
                <a:gd name="T4" fmla="*/ 1 w 10"/>
                <a:gd name="T5" fmla="*/ 9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8" y="12"/>
                    <a:pt x="8" y="12"/>
                  </a:cubicBezTo>
                  <a:cubicBezTo>
                    <a:pt x="8" y="12"/>
                    <a:pt x="3" y="12"/>
                    <a:pt x="1" y="9"/>
                  </a:cubicBezTo>
                  <a:cubicBezTo>
                    <a:pt x="0" y="6"/>
                    <a:pt x="0" y="2"/>
                    <a:pt x="2"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4" name="Freeform 1832"/>
            <p:cNvSpPr/>
            <p:nvPr>
              <p:custDataLst>
                <p:tags r:id="rId876"/>
              </p:custDataLst>
            </p:nvPr>
          </p:nvSpPr>
          <p:spPr bwMode="auto">
            <a:xfrm>
              <a:off x="9518651" y="42640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5" name="Freeform 1833"/>
            <p:cNvSpPr/>
            <p:nvPr>
              <p:custDataLst>
                <p:tags r:id="rId877"/>
              </p:custDataLst>
            </p:nvPr>
          </p:nvSpPr>
          <p:spPr bwMode="auto">
            <a:xfrm>
              <a:off x="9544051" y="4259263"/>
              <a:ext cx="15875" cy="19050"/>
            </a:xfrm>
            <a:custGeom>
              <a:avLst/>
              <a:gdLst>
                <a:gd name="T0" fmla="*/ 9 w 10"/>
                <a:gd name="T1" fmla="*/ 5 h 12"/>
                <a:gd name="T2" fmla="*/ 8 w 10"/>
                <a:gd name="T3" fmla="*/ 12 h 12"/>
                <a:gd name="T4" fmla="*/ 2 w 10"/>
                <a:gd name="T5" fmla="*/ 8 h 12"/>
                <a:gd name="T6" fmla="*/ 2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4" y="11"/>
                    <a:pt x="2" y="8"/>
                  </a:cubicBezTo>
                  <a:cubicBezTo>
                    <a:pt x="0" y="5"/>
                    <a:pt x="1" y="2"/>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6" name="Freeform 1834"/>
            <p:cNvSpPr/>
            <p:nvPr>
              <p:custDataLst>
                <p:tags r:id="rId878"/>
              </p:custDataLst>
            </p:nvPr>
          </p:nvSpPr>
          <p:spPr bwMode="auto">
            <a:xfrm>
              <a:off x="9540876" y="42529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7" name="Freeform 1835"/>
            <p:cNvSpPr/>
            <p:nvPr>
              <p:custDataLst>
                <p:tags r:id="rId879"/>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 name="T8" fmla="*/ 0 w 42"/>
                <a:gd name="T9" fmla="*/ 21 h 21"/>
              </a:gdLst>
              <a:ahLst/>
              <a:cxnLst>
                <a:cxn ang="0">
                  <a:pos x="T0" y="T1"/>
                </a:cxn>
                <a:cxn ang="0">
                  <a:pos x="T2" y="T3"/>
                </a:cxn>
                <a:cxn ang="0">
                  <a:pos x="T4" y="T5"/>
                </a:cxn>
                <a:cxn ang="0">
                  <a:pos x="T6" y="T7"/>
                </a:cxn>
                <a:cxn ang="0">
                  <a:pos x="T8" y="T9"/>
                </a:cxn>
              </a:cxnLst>
              <a:rect l="0" t="0" r="r" b="b"/>
              <a:pathLst>
                <a:path w="42" h="21">
                  <a:moveTo>
                    <a:pt x="0" y="21"/>
                  </a:moveTo>
                  <a:lnTo>
                    <a:pt x="42" y="0"/>
                  </a:lnTo>
                  <a:lnTo>
                    <a:pt x="42" y="0"/>
                  </a:lnTo>
                  <a:lnTo>
                    <a:pt x="0" y="20"/>
                  </a:lnTo>
                  <a:lnTo>
                    <a:pt x="0" y="2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8" name="Freeform 1836"/>
            <p:cNvSpPr/>
            <p:nvPr>
              <p:custDataLst>
                <p:tags r:id="rId880"/>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Lst>
              <a:ahLst/>
              <a:cxnLst>
                <a:cxn ang="0">
                  <a:pos x="T0" y="T1"/>
                </a:cxn>
                <a:cxn ang="0">
                  <a:pos x="T2" y="T3"/>
                </a:cxn>
                <a:cxn ang="0">
                  <a:pos x="T4" y="T5"/>
                </a:cxn>
                <a:cxn ang="0">
                  <a:pos x="T6" y="T7"/>
                </a:cxn>
              </a:cxnLst>
              <a:rect l="0" t="0" r="r" b="b"/>
              <a:pathLst>
                <a:path w="42" h="21">
                  <a:moveTo>
                    <a:pt x="0" y="21"/>
                  </a:moveTo>
                  <a:lnTo>
                    <a:pt x="42" y="0"/>
                  </a:lnTo>
                  <a:lnTo>
                    <a:pt x="42" y="0"/>
                  </a:lnTo>
                  <a:lnTo>
                    <a:pt x="0"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9" name="Freeform 1837"/>
            <p:cNvSpPr/>
            <p:nvPr>
              <p:custDataLst>
                <p:tags r:id="rId881"/>
              </p:custDataLst>
            </p:nvPr>
          </p:nvSpPr>
          <p:spPr bwMode="auto">
            <a:xfrm>
              <a:off x="9569451" y="4246563"/>
              <a:ext cx="15875" cy="19050"/>
            </a:xfrm>
            <a:custGeom>
              <a:avLst/>
              <a:gdLst>
                <a:gd name="T0" fmla="*/ 9 w 10"/>
                <a:gd name="T1" fmla="*/ 4 h 12"/>
                <a:gd name="T2" fmla="*/ 8 w 10"/>
                <a:gd name="T3" fmla="*/ 12 h 12"/>
                <a:gd name="T4" fmla="*/ 2 w 10"/>
                <a:gd name="T5" fmla="*/ 8 h 12"/>
                <a:gd name="T6" fmla="*/ 2 w 10"/>
                <a:gd name="T7" fmla="*/ 1 h 12"/>
                <a:gd name="T8" fmla="*/ 9 w 10"/>
                <a:gd name="T9" fmla="*/ 4 h 12"/>
              </a:gdLst>
              <a:ahLst/>
              <a:cxnLst>
                <a:cxn ang="0">
                  <a:pos x="T0" y="T1"/>
                </a:cxn>
                <a:cxn ang="0">
                  <a:pos x="T2" y="T3"/>
                </a:cxn>
                <a:cxn ang="0">
                  <a:pos x="T4" y="T5"/>
                </a:cxn>
                <a:cxn ang="0">
                  <a:pos x="T6" y="T7"/>
                </a:cxn>
                <a:cxn ang="0">
                  <a:pos x="T8" y="T9"/>
                </a:cxn>
              </a:cxnLst>
              <a:rect l="0" t="0" r="r" b="b"/>
              <a:pathLst>
                <a:path w="10" h="12">
                  <a:moveTo>
                    <a:pt x="9" y="4"/>
                  </a:moveTo>
                  <a:cubicBezTo>
                    <a:pt x="10" y="7"/>
                    <a:pt x="8" y="12"/>
                    <a:pt x="8" y="12"/>
                  </a:cubicBezTo>
                  <a:cubicBezTo>
                    <a:pt x="8" y="12"/>
                    <a:pt x="4" y="11"/>
                    <a:pt x="2" y="8"/>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0" name="Freeform 1838"/>
            <p:cNvSpPr/>
            <p:nvPr>
              <p:custDataLst>
                <p:tags r:id="rId882"/>
              </p:custDataLst>
            </p:nvPr>
          </p:nvSpPr>
          <p:spPr bwMode="auto">
            <a:xfrm>
              <a:off x="9566276" y="42386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1" name="Freeform 1839"/>
            <p:cNvSpPr/>
            <p:nvPr>
              <p:custDataLst>
                <p:tags r:id="rId883"/>
              </p:custDataLst>
            </p:nvPr>
          </p:nvSpPr>
          <p:spPr bwMode="auto">
            <a:xfrm>
              <a:off x="9591676" y="42338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2" name="Freeform 1840"/>
            <p:cNvSpPr/>
            <p:nvPr>
              <p:custDataLst>
                <p:tags r:id="rId884"/>
              </p:custDataLst>
            </p:nvPr>
          </p:nvSpPr>
          <p:spPr bwMode="auto">
            <a:xfrm>
              <a:off x="9588501" y="42259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3" name="Freeform 1841"/>
            <p:cNvSpPr/>
            <p:nvPr>
              <p:custDataLst>
                <p:tags r:id="rId885"/>
              </p:custDataLst>
            </p:nvPr>
          </p:nvSpPr>
          <p:spPr bwMode="auto">
            <a:xfrm>
              <a:off x="9613901" y="42211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4" name="Freeform 1842"/>
            <p:cNvSpPr/>
            <p:nvPr>
              <p:custDataLst>
                <p:tags r:id="rId886"/>
              </p:custDataLst>
            </p:nvPr>
          </p:nvSpPr>
          <p:spPr bwMode="auto">
            <a:xfrm>
              <a:off x="9609138" y="4214813"/>
              <a:ext cx="12700" cy="11113"/>
            </a:xfrm>
            <a:custGeom>
              <a:avLst/>
              <a:gdLst>
                <a:gd name="T0" fmla="*/ 8 w 8"/>
                <a:gd name="T1" fmla="*/ 5 h 7"/>
                <a:gd name="T2" fmla="*/ 3 w 8"/>
                <a:gd name="T3" fmla="*/ 7 h 7"/>
                <a:gd name="T4" fmla="*/ 0 w 8"/>
                <a:gd name="T5" fmla="*/ 2 h 7"/>
                <a:gd name="T6" fmla="*/ 5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3" y="7"/>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5" name="Freeform 1843"/>
            <p:cNvSpPr/>
            <p:nvPr>
              <p:custDataLst>
                <p:tags r:id="rId887"/>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 name="T8" fmla="*/ 1 w 42"/>
                <a:gd name="T9" fmla="*/ 24 h 24"/>
              </a:gdLst>
              <a:ahLst/>
              <a:cxnLst>
                <a:cxn ang="0">
                  <a:pos x="T0" y="T1"/>
                </a:cxn>
                <a:cxn ang="0">
                  <a:pos x="T2" y="T3"/>
                </a:cxn>
                <a:cxn ang="0">
                  <a:pos x="T4" y="T5"/>
                </a:cxn>
                <a:cxn ang="0">
                  <a:pos x="T6" y="T7"/>
                </a:cxn>
                <a:cxn ang="0">
                  <a:pos x="T8" y="T9"/>
                </a:cxn>
              </a:cxnLst>
              <a:rect l="0" t="0" r="r" b="b"/>
              <a:pathLst>
                <a:path w="42" h="24">
                  <a:moveTo>
                    <a:pt x="1" y="24"/>
                  </a:moveTo>
                  <a:lnTo>
                    <a:pt x="42" y="1"/>
                  </a:lnTo>
                  <a:lnTo>
                    <a:pt x="41" y="0"/>
                  </a:lnTo>
                  <a:lnTo>
                    <a:pt x="0" y="23"/>
                  </a:lnTo>
                  <a:lnTo>
                    <a:pt x="1" y="2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6" name="Freeform 1844"/>
            <p:cNvSpPr/>
            <p:nvPr>
              <p:custDataLst>
                <p:tags r:id="rId888"/>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Lst>
              <a:ahLst/>
              <a:cxnLst>
                <a:cxn ang="0">
                  <a:pos x="T0" y="T1"/>
                </a:cxn>
                <a:cxn ang="0">
                  <a:pos x="T2" y="T3"/>
                </a:cxn>
                <a:cxn ang="0">
                  <a:pos x="T4" y="T5"/>
                </a:cxn>
                <a:cxn ang="0">
                  <a:pos x="T6" y="T7"/>
                </a:cxn>
              </a:cxnLst>
              <a:rect l="0" t="0" r="r" b="b"/>
              <a:pathLst>
                <a:path w="42" h="24">
                  <a:moveTo>
                    <a:pt x="1" y="24"/>
                  </a:moveTo>
                  <a:lnTo>
                    <a:pt x="42" y="1"/>
                  </a:lnTo>
                  <a:lnTo>
                    <a:pt x="41" y="0"/>
                  </a:lnTo>
                  <a:lnTo>
                    <a:pt x="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7" name="Freeform 1845"/>
            <p:cNvSpPr/>
            <p:nvPr>
              <p:custDataLst>
                <p:tags r:id="rId889"/>
              </p:custDataLst>
            </p:nvPr>
          </p:nvSpPr>
          <p:spPr bwMode="auto">
            <a:xfrm>
              <a:off x="8736013" y="4797425"/>
              <a:ext cx="273050" cy="273050"/>
            </a:xfrm>
            <a:custGeom>
              <a:avLst/>
              <a:gdLst>
                <a:gd name="T0" fmla="*/ 172 w 172"/>
                <a:gd name="T1" fmla="*/ 86 h 172"/>
                <a:gd name="T2" fmla="*/ 87 w 172"/>
                <a:gd name="T3" fmla="*/ 172 h 172"/>
                <a:gd name="T4" fmla="*/ 86 w 172"/>
                <a:gd name="T5" fmla="*/ 172 h 172"/>
                <a:gd name="T6" fmla="*/ 0 w 172"/>
                <a:gd name="T7" fmla="*/ 86 h 172"/>
                <a:gd name="T8" fmla="*/ 32 w 172"/>
                <a:gd name="T9" fmla="*/ 19 h 172"/>
                <a:gd name="T10" fmla="*/ 68 w 172"/>
                <a:gd name="T11" fmla="*/ 2 h 172"/>
                <a:gd name="T12" fmla="*/ 86 w 172"/>
                <a:gd name="T13" fmla="*/ 0 h 172"/>
                <a:gd name="T14" fmla="*/ 87 w 172"/>
                <a:gd name="T15" fmla="*/ 0 h 172"/>
                <a:gd name="T16" fmla="*/ 105 w 172"/>
                <a:gd name="T17" fmla="*/ 2 h 172"/>
                <a:gd name="T18" fmla="*/ 141 w 172"/>
                <a:gd name="T19" fmla="*/ 19 h 172"/>
                <a:gd name="T20" fmla="*/ 172 w 172"/>
                <a:gd name="T21"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72">
                  <a:moveTo>
                    <a:pt x="172" y="86"/>
                  </a:moveTo>
                  <a:cubicBezTo>
                    <a:pt x="172" y="133"/>
                    <a:pt x="134" y="172"/>
                    <a:pt x="87" y="172"/>
                  </a:cubicBezTo>
                  <a:cubicBezTo>
                    <a:pt x="86" y="172"/>
                    <a:pt x="86" y="172"/>
                    <a:pt x="86" y="172"/>
                  </a:cubicBezTo>
                  <a:cubicBezTo>
                    <a:pt x="39" y="172"/>
                    <a:pt x="0" y="133"/>
                    <a:pt x="0" y="86"/>
                  </a:cubicBezTo>
                  <a:cubicBezTo>
                    <a:pt x="0" y="59"/>
                    <a:pt x="12" y="35"/>
                    <a:pt x="32" y="19"/>
                  </a:cubicBezTo>
                  <a:cubicBezTo>
                    <a:pt x="42" y="11"/>
                    <a:pt x="54" y="5"/>
                    <a:pt x="68" y="2"/>
                  </a:cubicBezTo>
                  <a:cubicBezTo>
                    <a:pt x="74" y="0"/>
                    <a:pt x="80" y="0"/>
                    <a:pt x="86" y="0"/>
                  </a:cubicBezTo>
                  <a:cubicBezTo>
                    <a:pt x="87" y="0"/>
                    <a:pt x="87" y="0"/>
                    <a:pt x="87" y="0"/>
                  </a:cubicBezTo>
                  <a:cubicBezTo>
                    <a:pt x="93" y="0"/>
                    <a:pt x="99" y="0"/>
                    <a:pt x="105" y="2"/>
                  </a:cubicBezTo>
                  <a:cubicBezTo>
                    <a:pt x="118" y="5"/>
                    <a:pt x="131" y="11"/>
                    <a:pt x="141" y="19"/>
                  </a:cubicBezTo>
                  <a:cubicBezTo>
                    <a:pt x="160" y="35"/>
                    <a:pt x="172" y="59"/>
                    <a:pt x="172" y="8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8" name="Freeform 1846"/>
            <p:cNvSpPr/>
            <p:nvPr>
              <p:custDataLst>
                <p:tags r:id="rId890"/>
              </p:custDataLst>
            </p:nvPr>
          </p:nvSpPr>
          <p:spPr bwMode="auto">
            <a:xfrm>
              <a:off x="8791576" y="4645025"/>
              <a:ext cx="161925" cy="160338"/>
            </a:xfrm>
            <a:custGeom>
              <a:avLst/>
              <a:gdLst>
                <a:gd name="T0" fmla="*/ 102 w 102"/>
                <a:gd name="T1" fmla="*/ 50 h 101"/>
                <a:gd name="T2" fmla="*/ 87 w 102"/>
                <a:gd name="T3" fmla="*/ 86 h 101"/>
                <a:gd name="T4" fmla="*/ 70 w 102"/>
                <a:gd name="T5" fmla="*/ 98 h 101"/>
                <a:gd name="T6" fmla="*/ 52 w 102"/>
                <a:gd name="T7" fmla="*/ 101 h 101"/>
                <a:gd name="T8" fmla="*/ 51 w 102"/>
                <a:gd name="T9" fmla="*/ 101 h 101"/>
                <a:gd name="T10" fmla="*/ 33 w 102"/>
                <a:gd name="T11" fmla="*/ 98 h 101"/>
                <a:gd name="T12" fmla="*/ 15 w 102"/>
                <a:gd name="T13" fmla="*/ 86 h 101"/>
                <a:gd name="T14" fmla="*/ 0 w 102"/>
                <a:gd name="T15" fmla="*/ 50 h 101"/>
                <a:gd name="T16" fmla="*/ 23 w 102"/>
                <a:gd name="T17" fmla="*/ 8 h 101"/>
                <a:gd name="T18" fmla="*/ 51 w 102"/>
                <a:gd name="T19" fmla="*/ 0 h 101"/>
                <a:gd name="T20" fmla="*/ 52 w 102"/>
                <a:gd name="T21" fmla="*/ 0 h 101"/>
                <a:gd name="T22" fmla="*/ 79 w 102"/>
                <a:gd name="T23" fmla="*/ 8 h 101"/>
                <a:gd name="T24" fmla="*/ 102 w 102"/>
                <a:gd name="T2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102" y="50"/>
                  </a:moveTo>
                  <a:cubicBezTo>
                    <a:pt x="102" y="65"/>
                    <a:pt x="96" y="77"/>
                    <a:pt x="87" y="86"/>
                  </a:cubicBezTo>
                  <a:cubicBezTo>
                    <a:pt x="82" y="91"/>
                    <a:pt x="76" y="95"/>
                    <a:pt x="70" y="98"/>
                  </a:cubicBezTo>
                  <a:cubicBezTo>
                    <a:pt x="64" y="100"/>
                    <a:pt x="58" y="101"/>
                    <a:pt x="52" y="101"/>
                  </a:cubicBezTo>
                  <a:cubicBezTo>
                    <a:pt x="51" y="101"/>
                    <a:pt x="51" y="101"/>
                    <a:pt x="51" y="101"/>
                  </a:cubicBezTo>
                  <a:cubicBezTo>
                    <a:pt x="45" y="101"/>
                    <a:pt x="38" y="100"/>
                    <a:pt x="33" y="98"/>
                  </a:cubicBezTo>
                  <a:cubicBezTo>
                    <a:pt x="26" y="95"/>
                    <a:pt x="20" y="91"/>
                    <a:pt x="15" y="86"/>
                  </a:cubicBezTo>
                  <a:cubicBezTo>
                    <a:pt x="6" y="77"/>
                    <a:pt x="0" y="65"/>
                    <a:pt x="0" y="50"/>
                  </a:cubicBezTo>
                  <a:cubicBezTo>
                    <a:pt x="0" y="33"/>
                    <a:pt x="10" y="17"/>
                    <a:pt x="23" y="8"/>
                  </a:cubicBezTo>
                  <a:cubicBezTo>
                    <a:pt x="31" y="3"/>
                    <a:pt x="41" y="0"/>
                    <a:pt x="51" y="0"/>
                  </a:cubicBezTo>
                  <a:cubicBezTo>
                    <a:pt x="52" y="0"/>
                    <a:pt x="52" y="0"/>
                    <a:pt x="52" y="0"/>
                  </a:cubicBezTo>
                  <a:cubicBezTo>
                    <a:pt x="62" y="0"/>
                    <a:pt x="71" y="3"/>
                    <a:pt x="79" y="8"/>
                  </a:cubicBezTo>
                  <a:cubicBezTo>
                    <a:pt x="93" y="17"/>
                    <a:pt x="102" y="33"/>
                    <a:pt x="102" y="5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9" name="Rectangle 1847"/>
            <p:cNvSpPr>
              <a:spLocks noChangeArrowheads="1"/>
            </p:cNvSpPr>
            <p:nvPr>
              <p:custDataLst>
                <p:tags r:id="rId891"/>
              </p:custDataLst>
            </p:nvPr>
          </p:nvSpPr>
          <p:spPr bwMode="auto">
            <a:xfrm>
              <a:off x="8807451" y="4630738"/>
              <a:ext cx="130175" cy="26988"/>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0" name="Rectangle 1848"/>
            <p:cNvSpPr>
              <a:spLocks noChangeArrowheads="1"/>
            </p:cNvSpPr>
            <p:nvPr>
              <p:custDataLst>
                <p:tags r:id="rId892"/>
              </p:custDataLst>
            </p:nvPr>
          </p:nvSpPr>
          <p:spPr bwMode="auto">
            <a:xfrm>
              <a:off x="8807451" y="4630738"/>
              <a:ext cx="130175"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1" name="Rectangle 1849"/>
            <p:cNvSpPr>
              <a:spLocks noChangeArrowheads="1"/>
            </p:cNvSpPr>
            <p:nvPr>
              <p:custDataLst>
                <p:tags r:id="rId893"/>
              </p:custDataLst>
            </p:nvPr>
          </p:nvSpPr>
          <p:spPr bwMode="auto">
            <a:xfrm>
              <a:off x="8831263" y="4529138"/>
              <a:ext cx="82550" cy="101600"/>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2" name="Rectangle 1850"/>
            <p:cNvSpPr>
              <a:spLocks noChangeArrowheads="1"/>
            </p:cNvSpPr>
            <p:nvPr>
              <p:custDataLst>
                <p:tags r:id="rId894"/>
              </p:custDataLst>
            </p:nvPr>
          </p:nvSpPr>
          <p:spPr bwMode="auto">
            <a:xfrm>
              <a:off x="8831263" y="4529138"/>
              <a:ext cx="825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3" name="Oval 1851"/>
            <p:cNvSpPr>
              <a:spLocks noChangeArrowheads="1"/>
            </p:cNvSpPr>
            <p:nvPr>
              <p:custDataLst>
                <p:tags r:id="rId895"/>
              </p:custDataLst>
            </p:nvPr>
          </p:nvSpPr>
          <p:spPr bwMode="auto">
            <a:xfrm>
              <a:off x="8828088" y="47021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4" name="Oval 1852"/>
            <p:cNvSpPr>
              <a:spLocks noChangeArrowheads="1"/>
            </p:cNvSpPr>
            <p:nvPr>
              <p:custDataLst>
                <p:tags r:id="rId896"/>
              </p:custDataLst>
            </p:nvPr>
          </p:nvSpPr>
          <p:spPr bwMode="auto">
            <a:xfrm>
              <a:off x="8893176" y="4702175"/>
              <a:ext cx="23813"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5" name="Freeform 1853"/>
            <p:cNvSpPr/>
            <p:nvPr>
              <p:custDataLst>
                <p:tags r:id="rId897"/>
              </p:custDataLst>
            </p:nvPr>
          </p:nvSpPr>
          <p:spPr bwMode="auto">
            <a:xfrm>
              <a:off x="8807451" y="4711700"/>
              <a:ext cx="80963" cy="34925"/>
            </a:xfrm>
            <a:custGeom>
              <a:avLst/>
              <a:gdLst>
                <a:gd name="T0" fmla="*/ 39 w 51"/>
                <a:gd name="T1" fmla="*/ 21 h 22"/>
                <a:gd name="T2" fmla="*/ 0 w 51"/>
                <a:gd name="T3" fmla="*/ 11 h 22"/>
                <a:gd name="T4" fmla="*/ 39 w 51"/>
                <a:gd name="T5" fmla="*/ 2 h 22"/>
                <a:gd name="T6" fmla="*/ 51 w 51"/>
                <a:gd name="T7" fmla="*/ 11 h 22"/>
                <a:gd name="T8" fmla="*/ 39 w 51"/>
                <a:gd name="T9" fmla="*/ 21 h 22"/>
              </a:gdLst>
              <a:ahLst/>
              <a:cxnLst>
                <a:cxn ang="0">
                  <a:pos x="T0" y="T1"/>
                </a:cxn>
                <a:cxn ang="0">
                  <a:pos x="T2" y="T3"/>
                </a:cxn>
                <a:cxn ang="0">
                  <a:pos x="T4" y="T5"/>
                </a:cxn>
                <a:cxn ang="0">
                  <a:pos x="T6" y="T7"/>
                </a:cxn>
                <a:cxn ang="0">
                  <a:pos x="T8" y="T9"/>
                </a:cxn>
              </a:cxnLst>
              <a:rect l="0" t="0" r="r" b="b"/>
              <a:pathLst>
                <a:path w="51" h="22">
                  <a:moveTo>
                    <a:pt x="39" y="21"/>
                  </a:moveTo>
                  <a:cubicBezTo>
                    <a:pt x="0" y="11"/>
                    <a:pt x="0" y="11"/>
                    <a:pt x="0" y="11"/>
                  </a:cubicBezTo>
                  <a:cubicBezTo>
                    <a:pt x="39" y="2"/>
                    <a:pt x="39" y="2"/>
                    <a:pt x="39" y="2"/>
                  </a:cubicBezTo>
                  <a:cubicBezTo>
                    <a:pt x="45" y="0"/>
                    <a:pt x="51" y="5"/>
                    <a:pt x="51" y="11"/>
                  </a:cubicBezTo>
                  <a:cubicBezTo>
                    <a:pt x="51" y="17"/>
                    <a:pt x="45" y="22"/>
                    <a:pt x="39" y="21"/>
                  </a:cubicBezTo>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6" name="Oval 1854"/>
            <p:cNvSpPr>
              <a:spLocks noChangeArrowheads="1"/>
            </p:cNvSpPr>
            <p:nvPr>
              <p:custDataLst>
                <p:tags r:id="rId898"/>
              </p:custDataLst>
            </p:nvPr>
          </p:nvSpPr>
          <p:spPr bwMode="auto">
            <a:xfrm>
              <a:off x="8924926" y="4745038"/>
              <a:ext cx="7938"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7" name="Oval 1855"/>
            <p:cNvSpPr>
              <a:spLocks noChangeArrowheads="1"/>
            </p:cNvSpPr>
            <p:nvPr>
              <p:custDataLst>
                <p:tags r:id="rId899"/>
              </p:custDataLst>
            </p:nvPr>
          </p:nvSpPr>
          <p:spPr bwMode="auto">
            <a:xfrm>
              <a:off x="8899526" y="4757738"/>
              <a:ext cx="7938"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8" name="Oval 1856"/>
            <p:cNvSpPr>
              <a:spLocks noChangeArrowheads="1"/>
            </p:cNvSpPr>
            <p:nvPr>
              <p:custDataLst>
                <p:tags r:id="rId900"/>
              </p:custDataLst>
            </p:nvPr>
          </p:nvSpPr>
          <p:spPr bwMode="auto">
            <a:xfrm>
              <a:off x="8812213" y="4745038"/>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9" name="Oval 1857"/>
            <p:cNvSpPr>
              <a:spLocks noChangeArrowheads="1"/>
            </p:cNvSpPr>
            <p:nvPr>
              <p:custDataLst>
                <p:tags r:id="rId901"/>
              </p:custDataLst>
            </p:nvPr>
          </p:nvSpPr>
          <p:spPr bwMode="auto">
            <a:xfrm>
              <a:off x="8837613" y="4757738"/>
              <a:ext cx="9525"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0" name="Oval 1858"/>
            <p:cNvSpPr>
              <a:spLocks noChangeArrowheads="1"/>
            </p:cNvSpPr>
            <p:nvPr>
              <p:custDataLst>
                <p:tags r:id="rId902"/>
              </p:custDataLst>
            </p:nvPr>
          </p:nvSpPr>
          <p:spPr bwMode="auto">
            <a:xfrm>
              <a:off x="8869363" y="4767263"/>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1" name="Oval 1859"/>
            <p:cNvSpPr>
              <a:spLocks noChangeArrowheads="1"/>
            </p:cNvSpPr>
            <p:nvPr>
              <p:custDataLst>
                <p:tags r:id="rId903"/>
              </p:custDataLst>
            </p:nvPr>
          </p:nvSpPr>
          <p:spPr bwMode="auto">
            <a:xfrm>
              <a:off x="8861426" y="484822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2" name="Oval 1860"/>
            <p:cNvSpPr>
              <a:spLocks noChangeArrowheads="1"/>
            </p:cNvSpPr>
            <p:nvPr>
              <p:custDataLst>
                <p:tags r:id="rId904"/>
              </p:custDataLst>
            </p:nvPr>
          </p:nvSpPr>
          <p:spPr bwMode="auto">
            <a:xfrm>
              <a:off x="8861426" y="48926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3" name="Rectangle 1861"/>
            <p:cNvSpPr>
              <a:spLocks noChangeArrowheads="1"/>
            </p:cNvSpPr>
            <p:nvPr>
              <p:custDataLst>
                <p:tags r:id="rId905"/>
              </p:custDataLst>
            </p:nvPr>
          </p:nvSpPr>
          <p:spPr bwMode="auto">
            <a:xfrm>
              <a:off x="8786813" y="4781550"/>
              <a:ext cx="173038" cy="47625"/>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4" name="Rectangle 1862"/>
            <p:cNvSpPr>
              <a:spLocks noChangeArrowheads="1"/>
            </p:cNvSpPr>
            <p:nvPr>
              <p:custDataLst>
                <p:tags r:id="rId906"/>
              </p:custDataLst>
            </p:nvPr>
          </p:nvSpPr>
          <p:spPr bwMode="auto">
            <a:xfrm>
              <a:off x="8786813" y="4781550"/>
              <a:ext cx="1730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5" name="Rectangle 1863"/>
            <p:cNvSpPr>
              <a:spLocks noChangeArrowheads="1"/>
            </p:cNvSpPr>
            <p:nvPr>
              <p:custDataLst>
                <p:tags r:id="rId907"/>
              </p:custDataLst>
            </p:nvPr>
          </p:nvSpPr>
          <p:spPr bwMode="auto">
            <a:xfrm>
              <a:off x="8874126" y="4827588"/>
              <a:ext cx="134938" cy="24288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6" name="Freeform 1864"/>
            <p:cNvSpPr>
              <a:spLocks noEditPoints="1"/>
            </p:cNvSpPr>
            <p:nvPr>
              <p:custDataLst>
                <p:tags r:id="rId908"/>
              </p:custDataLst>
            </p:nvPr>
          </p:nvSpPr>
          <p:spPr bwMode="auto">
            <a:xfrm>
              <a:off x="8874126" y="4657725"/>
              <a:ext cx="79375" cy="123825"/>
            </a:xfrm>
            <a:custGeom>
              <a:avLst/>
              <a:gdLst>
                <a:gd name="T0" fmla="*/ 19 w 50"/>
                <a:gd name="T1" fmla="*/ 69 h 78"/>
                <a:gd name="T2" fmla="*/ 16 w 50"/>
                <a:gd name="T3" fmla="*/ 66 h 78"/>
                <a:gd name="T4" fmla="*/ 19 w 50"/>
                <a:gd name="T5" fmla="*/ 63 h 78"/>
                <a:gd name="T6" fmla="*/ 21 w 50"/>
                <a:gd name="T7" fmla="*/ 66 h 78"/>
                <a:gd name="T8" fmla="*/ 19 w 50"/>
                <a:gd name="T9" fmla="*/ 69 h 78"/>
                <a:gd name="T10" fmla="*/ 35 w 50"/>
                <a:gd name="T11" fmla="*/ 60 h 78"/>
                <a:gd name="T12" fmla="*/ 32 w 50"/>
                <a:gd name="T13" fmla="*/ 58 h 78"/>
                <a:gd name="T14" fmla="*/ 35 w 50"/>
                <a:gd name="T15" fmla="*/ 55 h 78"/>
                <a:gd name="T16" fmla="*/ 37 w 50"/>
                <a:gd name="T17" fmla="*/ 58 h 78"/>
                <a:gd name="T18" fmla="*/ 35 w 50"/>
                <a:gd name="T19" fmla="*/ 60 h 78"/>
                <a:gd name="T20" fmla="*/ 19 w 50"/>
                <a:gd name="T21" fmla="*/ 42 h 78"/>
                <a:gd name="T22" fmla="*/ 12 w 50"/>
                <a:gd name="T23" fmla="*/ 35 h 78"/>
                <a:gd name="T24" fmla="*/ 19 w 50"/>
                <a:gd name="T25" fmla="*/ 28 h 78"/>
                <a:gd name="T26" fmla="*/ 27 w 50"/>
                <a:gd name="T27" fmla="*/ 35 h 78"/>
                <a:gd name="T28" fmla="*/ 19 w 50"/>
                <a:gd name="T29" fmla="*/ 42 h 78"/>
                <a:gd name="T30" fmla="*/ 27 w 50"/>
                <a:gd name="T31" fmla="*/ 0 h 78"/>
                <a:gd name="T32" fmla="*/ 0 w 50"/>
                <a:gd name="T33" fmla="*/ 0 h 78"/>
                <a:gd name="T34" fmla="*/ 0 w 50"/>
                <a:gd name="T35" fmla="*/ 35 h 78"/>
                <a:gd name="T36" fmla="*/ 9 w 50"/>
                <a:gd name="T37" fmla="*/ 45 h 78"/>
                <a:gd name="T38" fmla="*/ 0 w 50"/>
                <a:gd name="T39" fmla="*/ 55 h 78"/>
                <a:gd name="T40" fmla="*/ 0 w 50"/>
                <a:gd name="T41" fmla="*/ 69 h 78"/>
                <a:gd name="T42" fmla="*/ 3 w 50"/>
                <a:gd name="T43" fmla="*/ 71 h 78"/>
                <a:gd name="T44" fmla="*/ 0 w 50"/>
                <a:gd name="T45" fmla="*/ 74 h 78"/>
                <a:gd name="T46" fmla="*/ 0 w 50"/>
                <a:gd name="T47" fmla="*/ 78 h 78"/>
                <a:gd name="T48" fmla="*/ 35 w 50"/>
                <a:gd name="T49" fmla="*/ 78 h 78"/>
                <a:gd name="T50" fmla="*/ 35 w 50"/>
                <a:gd name="T51" fmla="*/ 78 h 78"/>
                <a:gd name="T52" fmla="*/ 50 w 50"/>
                <a:gd name="T53" fmla="*/ 42 h 78"/>
                <a:gd name="T54" fmla="*/ 27 w 50"/>
                <a:gd name="T55" fmla="*/ 0 h 78"/>
                <a:gd name="T56" fmla="*/ 27 w 50"/>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78">
                  <a:moveTo>
                    <a:pt x="19" y="69"/>
                  </a:moveTo>
                  <a:cubicBezTo>
                    <a:pt x="17" y="69"/>
                    <a:pt x="16" y="67"/>
                    <a:pt x="16" y="66"/>
                  </a:cubicBezTo>
                  <a:cubicBezTo>
                    <a:pt x="16" y="64"/>
                    <a:pt x="17" y="63"/>
                    <a:pt x="19" y="63"/>
                  </a:cubicBezTo>
                  <a:cubicBezTo>
                    <a:pt x="20" y="63"/>
                    <a:pt x="21" y="64"/>
                    <a:pt x="21" y="66"/>
                  </a:cubicBezTo>
                  <a:cubicBezTo>
                    <a:pt x="21" y="67"/>
                    <a:pt x="20" y="69"/>
                    <a:pt x="19" y="69"/>
                  </a:cubicBezTo>
                  <a:moveTo>
                    <a:pt x="35" y="60"/>
                  </a:moveTo>
                  <a:cubicBezTo>
                    <a:pt x="33" y="60"/>
                    <a:pt x="32" y="59"/>
                    <a:pt x="32" y="58"/>
                  </a:cubicBezTo>
                  <a:cubicBezTo>
                    <a:pt x="32" y="56"/>
                    <a:pt x="33" y="55"/>
                    <a:pt x="35" y="55"/>
                  </a:cubicBezTo>
                  <a:cubicBezTo>
                    <a:pt x="36" y="55"/>
                    <a:pt x="37" y="56"/>
                    <a:pt x="37" y="58"/>
                  </a:cubicBezTo>
                  <a:cubicBezTo>
                    <a:pt x="37" y="59"/>
                    <a:pt x="36" y="60"/>
                    <a:pt x="35" y="60"/>
                  </a:cubicBezTo>
                  <a:moveTo>
                    <a:pt x="19" y="42"/>
                  </a:moveTo>
                  <a:cubicBezTo>
                    <a:pt x="16" y="42"/>
                    <a:pt x="12" y="39"/>
                    <a:pt x="12" y="35"/>
                  </a:cubicBezTo>
                  <a:cubicBezTo>
                    <a:pt x="12" y="31"/>
                    <a:pt x="16" y="28"/>
                    <a:pt x="19" y="28"/>
                  </a:cubicBezTo>
                  <a:cubicBezTo>
                    <a:pt x="23" y="28"/>
                    <a:pt x="27" y="31"/>
                    <a:pt x="27" y="35"/>
                  </a:cubicBezTo>
                  <a:cubicBezTo>
                    <a:pt x="27" y="39"/>
                    <a:pt x="23" y="42"/>
                    <a:pt x="19" y="42"/>
                  </a:cubicBezTo>
                  <a:moveTo>
                    <a:pt x="27" y="0"/>
                  </a:moveTo>
                  <a:cubicBezTo>
                    <a:pt x="0" y="0"/>
                    <a:pt x="0" y="0"/>
                    <a:pt x="0" y="0"/>
                  </a:cubicBezTo>
                  <a:cubicBezTo>
                    <a:pt x="0" y="35"/>
                    <a:pt x="0" y="35"/>
                    <a:pt x="0" y="35"/>
                  </a:cubicBezTo>
                  <a:cubicBezTo>
                    <a:pt x="5" y="36"/>
                    <a:pt x="9" y="40"/>
                    <a:pt x="9" y="45"/>
                  </a:cubicBezTo>
                  <a:cubicBezTo>
                    <a:pt x="9" y="50"/>
                    <a:pt x="5" y="54"/>
                    <a:pt x="0" y="55"/>
                  </a:cubicBezTo>
                  <a:cubicBezTo>
                    <a:pt x="0" y="69"/>
                    <a:pt x="0" y="69"/>
                    <a:pt x="0" y="69"/>
                  </a:cubicBezTo>
                  <a:cubicBezTo>
                    <a:pt x="1" y="69"/>
                    <a:pt x="3" y="70"/>
                    <a:pt x="3" y="71"/>
                  </a:cubicBezTo>
                  <a:cubicBezTo>
                    <a:pt x="3" y="73"/>
                    <a:pt x="1" y="74"/>
                    <a:pt x="0" y="74"/>
                  </a:cubicBezTo>
                  <a:cubicBezTo>
                    <a:pt x="0" y="78"/>
                    <a:pt x="0" y="78"/>
                    <a:pt x="0" y="78"/>
                  </a:cubicBezTo>
                  <a:cubicBezTo>
                    <a:pt x="35" y="78"/>
                    <a:pt x="35" y="78"/>
                    <a:pt x="35" y="78"/>
                  </a:cubicBezTo>
                  <a:cubicBezTo>
                    <a:pt x="35" y="78"/>
                    <a:pt x="35" y="78"/>
                    <a:pt x="35" y="78"/>
                  </a:cubicBezTo>
                  <a:cubicBezTo>
                    <a:pt x="44" y="69"/>
                    <a:pt x="50" y="57"/>
                    <a:pt x="50" y="42"/>
                  </a:cubicBezTo>
                  <a:cubicBezTo>
                    <a:pt x="50" y="25"/>
                    <a:pt x="41" y="9"/>
                    <a:pt x="27" y="0"/>
                  </a:cubicBezTo>
                  <a:cubicBezTo>
                    <a:pt x="27" y="0"/>
                    <a:pt x="27" y="0"/>
                    <a:pt x="27"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7" name="Freeform 1865"/>
            <p:cNvSpPr/>
            <p:nvPr>
              <p:custDataLst>
                <p:tags r:id="rId909"/>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close/>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8" name="Freeform 1866"/>
            <p:cNvSpPr/>
            <p:nvPr>
              <p:custDataLst>
                <p:tags r:id="rId910"/>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9" name="Rectangle 1867"/>
            <p:cNvSpPr>
              <a:spLocks noChangeArrowheads="1"/>
            </p:cNvSpPr>
            <p:nvPr>
              <p:custDataLst>
                <p:tags r:id="rId911"/>
              </p:custDataLst>
            </p:nvPr>
          </p:nvSpPr>
          <p:spPr bwMode="auto">
            <a:xfrm>
              <a:off x="8874126" y="4529138"/>
              <a:ext cx="39688" cy="101600"/>
            </a:xfrm>
            <a:prstGeom prst="rect">
              <a:avLst/>
            </a:prstGeom>
            <a:solidFill>
              <a:srgbClr val="293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0" name="Rectangle 1868"/>
            <p:cNvSpPr>
              <a:spLocks noChangeArrowheads="1"/>
            </p:cNvSpPr>
            <p:nvPr>
              <p:custDataLst>
                <p:tags r:id="rId912"/>
              </p:custDataLst>
            </p:nvPr>
          </p:nvSpPr>
          <p:spPr bwMode="auto">
            <a:xfrm>
              <a:off x="8874126" y="4529138"/>
              <a:ext cx="396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1" name="Oval 1869"/>
            <p:cNvSpPr>
              <a:spLocks noChangeArrowheads="1"/>
            </p:cNvSpPr>
            <p:nvPr>
              <p:custDataLst>
                <p:tags r:id="rId913"/>
              </p:custDataLst>
            </p:nvPr>
          </p:nvSpPr>
          <p:spPr bwMode="auto">
            <a:xfrm>
              <a:off x="8893176" y="4702175"/>
              <a:ext cx="23813" cy="222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2" name="Freeform 1870"/>
            <p:cNvSpPr/>
            <p:nvPr>
              <p:custDataLst>
                <p:tags r:id="rId914"/>
              </p:custDataLst>
            </p:nvPr>
          </p:nvSpPr>
          <p:spPr bwMode="auto">
            <a:xfrm>
              <a:off x="8874126" y="4713288"/>
              <a:ext cx="14288" cy="31750"/>
            </a:xfrm>
            <a:custGeom>
              <a:avLst/>
              <a:gdLst>
                <a:gd name="T0" fmla="*/ 0 w 9"/>
                <a:gd name="T1" fmla="*/ 0 h 20"/>
                <a:gd name="T2" fmla="*/ 0 w 9"/>
                <a:gd name="T3" fmla="*/ 20 h 20"/>
                <a:gd name="T4" fmla="*/ 9 w 9"/>
                <a:gd name="T5" fmla="*/ 10 h 20"/>
                <a:gd name="T6" fmla="*/ 0 w 9"/>
                <a:gd name="T7" fmla="*/ 0 h 20"/>
              </a:gdLst>
              <a:ahLst/>
              <a:cxnLst>
                <a:cxn ang="0">
                  <a:pos x="T0" y="T1"/>
                </a:cxn>
                <a:cxn ang="0">
                  <a:pos x="T2" y="T3"/>
                </a:cxn>
                <a:cxn ang="0">
                  <a:pos x="T4" y="T5"/>
                </a:cxn>
                <a:cxn ang="0">
                  <a:pos x="T6" y="T7"/>
                </a:cxn>
              </a:cxnLst>
              <a:rect l="0" t="0" r="r" b="b"/>
              <a:pathLst>
                <a:path w="9" h="20">
                  <a:moveTo>
                    <a:pt x="0" y="0"/>
                  </a:moveTo>
                  <a:cubicBezTo>
                    <a:pt x="0" y="20"/>
                    <a:pt x="0" y="20"/>
                    <a:pt x="0" y="20"/>
                  </a:cubicBezTo>
                  <a:cubicBezTo>
                    <a:pt x="5" y="19"/>
                    <a:pt x="9" y="15"/>
                    <a:pt x="9" y="10"/>
                  </a:cubicBezTo>
                  <a:cubicBezTo>
                    <a:pt x="9" y="5"/>
                    <a:pt x="5" y="1"/>
                    <a:pt x="0" y="0"/>
                  </a:cubicBezTo>
                </a:path>
              </a:pathLst>
            </a:custGeom>
            <a:solidFill>
              <a:srgbClr val="A85B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3" name="Oval 1871"/>
            <p:cNvSpPr>
              <a:spLocks noChangeArrowheads="1"/>
            </p:cNvSpPr>
            <p:nvPr>
              <p:custDataLst>
                <p:tags r:id="rId915"/>
              </p:custDataLst>
            </p:nvPr>
          </p:nvSpPr>
          <p:spPr bwMode="auto">
            <a:xfrm>
              <a:off x="8924926" y="4745038"/>
              <a:ext cx="7938" cy="7938"/>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4" name="Oval 1872"/>
            <p:cNvSpPr>
              <a:spLocks noChangeArrowheads="1"/>
            </p:cNvSpPr>
            <p:nvPr>
              <p:custDataLst>
                <p:tags r:id="rId916"/>
              </p:custDataLst>
            </p:nvPr>
          </p:nvSpPr>
          <p:spPr bwMode="auto">
            <a:xfrm>
              <a:off x="8899526" y="4757738"/>
              <a:ext cx="7938" cy="95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5" name="Freeform 1873"/>
            <p:cNvSpPr/>
            <p:nvPr>
              <p:custDataLst>
                <p:tags r:id="rId917"/>
              </p:custDataLst>
            </p:nvPr>
          </p:nvSpPr>
          <p:spPr bwMode="auto">
            <a:xfrm>
              <a:off x="8874126" y="4767263"/>
              <a:ext cx="4763" cy="7938"/>
            </a:xfrm>
            <a:custGeom>
              <a:avLst/>
              <a:gdLst>
                <a:gd name="T0" fmla="*/ 0 w 3"/>
                <a:gd name="T1" fmla="*/ 0 h 5"/>
                <a:gd name="T2" fmla="*/ 0 w 3"/>
                <a:gd name="T3" fmla="*/ 5 h 5"/>
                <a:gd name="T4" fmla="*/ 3 w 3"/>
                <a:gd name="T5" fmla="*/ 2 h 5"/>
                <a:gd name="T6" fmla="*/ 0 w 3"/>
                <a:gd name="T7" fmla="*/ 0 h 5"/>
              </a:gdLst>
              <a:ahLst/>
              <a:cxnLst>
                <a:cxn ang="0">
                  <a:pos x="T0" y="T1"/>
                </a:cxn>
                <a:cxn ang="0">
                  <a:pos x="T2" y="T3"/>
                </a:cxn>
                <a:cxn ang="0">
                  <a:pos x="T4" y="T5"/>
                </a:cxn>
                <a:cxn ang="0">
                  <a:pos x="T6" y="T7"/>
                </a:cxn>
              </a:cxnLst>
              <a:rect l="0" t="0" r="r" b="b"/>
              <a:pathLst>
                <a:path w="3" h="5">
                  <a:moveTo>
                    <a:pt x="0" y="0"/>
                  </a:moveTo>
                  <a:cubicBezTo>
                    <a:pt x="0" y="5"/>
                    <a:pt x="0" y="5"/>
                    <a:pt x="0" y="5"/>
                  </a:cubicBezTo>
                  <a:cubicBezTo>
                    <a:pt x="1" y="5"/>
                    <a:pt x="3" y="4"/>
                    <a:pt x="3" y="2"/>
                  </a:cubicBezTo>
                  <a:cubicBezTo>
                    <a:pt x="3" y="1"/>
                    <a:pt x="1"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6" name="Freeform 1874"/>
            <p:cNvSpPr/>
            <p:nvPr>
              <p:custDataLst>
                <p:tags r:id="rId918"/>
              </p:custDataLst>
            </p:nvPr>
          </p:nvSpPr>
          <p:spPr bwMode="auto">
            <a:xfrm>
              <a:off x="8874126" y="484822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3"/>
                    <a:pt x="6" y="10"/>
                    <a:pt x="6" y="7"/>
                  </a:cubicBezTo>
                  <a:cubicBezTo>
                    <a:pt x="6" y="3"/>
                    <a:pt x="4"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7" name="Freeform 1875"/>
            <p:cNvSpPr/>
            <p:nvPr>
              <p:custDataLst>
                <p:tags r:id="rId919"/>
              </p:custDataLst>
            </p:nvPr>
          </p:nvSpPr>
          <p:spPr bwMode="auto">
            <a:xfrm>
              <a:off x="8874126" y="489267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4"/>
                    <a:pt x="6" y="11"/>
                    <a:pt x="6" y="7"/>
                  </a:cubicBezTo>
                  <a:cubicBezTo>
                    <a:pt x="6" y="4"/>
                    <a:pt x="4" y="1"/>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8" name="Freeform 1876"/>
            <p:cNvSpPr/>
            <p:nvPr>
              <p:custDataLst>
                <p:tags r:id="rId920"/>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close/>
                </a:path>
              </a:pathLst>
            </a:custGeom>
            <a:solidFill>
              <a:srgbClr val="0076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9" name="Freeform 1877"/>
            <p:cNvSpPr/>
            <p:nvPr>
              <p:custDataLst>
                <p:tags r:id="rId921"/>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0" name="Freeform 1878"/>
            <p:cNvSpPr/>
            <p:nvPr>
              <p:custDataLst>
                <p:tags r:id="rId922"/>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1" name="Freeform 1879"/>
            <p:cNvSpPr/>
            <p:nvPr>
              <p:custDataLst>
                <p:tags r:id="rId923"/>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2" name="Freeform 1880"/>
            <p:cNvSpPr/>
            <p:nvPr>
              <p:custDataLst>
                <p:tags r:id="rId924"/>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3" name="Freeform 1881"/>
            <p:cNvSpPr/>
            <p:nvPr>
              <p:custDataLst>
                <p:tags r:id="rId925"/>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4" name="Freeform 1882"/>
            <p:cNvSpPr/>
            <p:nvPr>
              <p:custDataLst>
                <p:tags r:id="rId926"/>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5" name="Freeform 1883"/>
            <p:cNvSpPr/>
            <p:nvPr>
              <p:custDataLst>
                <p:tags r:id="rId927"/>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6" name="Rectangle 1884"/>
            <p:cNvSpPr>
              <a:spLocks noChangeArrowheads="1"/>
            </p:cNvSpPr>
            <p:nvPr>
              <p:custDataLst>
                <p:tags r:id="rId928"/>
              </p:custDataLst>
            </p:nvPr>
          </p:nvSpPr>
          <p:spPr bwMode="auto">
            <a:xfrm>
              <a:off x="10721976" y="4921250"/>
              <a:ext cx="98425" cy="1412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7" name="Rectangle 1885"/>
            <p:cNvSpPr>
              <a:spLocks noChangeArrowheads="1"/>
            </p:cNvSpPr>
            <p:nvPr>
              <p:custDataLst>
                <p:tags r:id="rId929"/>
              </p:custDataLst>
            </p:nvPr>
          </p:nvSpPr>
          <p:spPr bwMode="auto">
            <a:xfrm>
              <a:off x="10721976" y="4921250"/>
              <a:ext cx="98425"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8" name="Line 1886"/>
            <p:cNvSpPr>
              <a:spLocks noChangeShapeType="1"/>
            </p:cNvSpPr>
            <p:nvPr>
              <p:custDataLst>
                <p:tags r:id="rId930"/>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9" name="Line 1887"/>
            <p:cNvSpPr>
              <a:spLocks noChangeShapeType="1"/>
            </p:cNvSpPr>
            <p:nvPr>
              <p:custDataLst>
                <p:tags r:id="rId931"/>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0" name="Freeform 1888"/>
            <p:cNvSpPr/>
            <p:nvPr>
              <p:custDataLst>
                <p:tags r:id="rId932"/>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1889"/>
            <p:cNvSpPr/>
            <p:nvPr>
              <p:custDataLst>
                <p:tags r:id="rId933"/>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1890"/>
            <p:cNvSpPr/>
            <p:nvPr>
              <p:custDataLst>
                <p:tags r:id="rId934"/>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1891"/>
            <p:cNvSpPr/>
            <p:nvPr>
              <p:custDataLst>
                <p:tags r:id="rId935"/>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1892"/>
            <p:cNvSpPr/>
            <p:nvPr>
              <p:custDataLst>
                <p:tags r:id="rId936"/>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1893"/>
            <p:cNvSpPr/>
            <p:nvPr>
              <p:custDataLst>
                <p:tags r:id="rId937"/>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6" name="Rectangle 1894"/>
            <p:cNvSpPr>
              <a:spLocks noChangeArrowheads="1"/>
            </p:cNvSpPr>
            <p:nvPr>
              <p:custDataLst>
                <p:tags r:id="rId938"/>
              </p:custDataLst>
            </p:nvPr>
          </p:nvSpPr>
          <p:spPr bwMode="auto">
            <a:xfrm>
              <a:off x="10771188" y="4921250"/>
              <a:ext cx="49213" cy="1412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7" name="Rectangle 1895"/>
            <p:cNvSpPr>
              <a:spLocks noChangeArrowheads="1"/>
            </p:cNvSpPr>
            <p:nvPr>
              <p:custDataLst>
                <p:tags r:id="rId939"/>
              </p:custDataLst>
            </p:nvPr>
          </p:nvSpPr>
          <p:spPr bwMode="auto">
            <a:xfrm>
              <a:off x="10771188" y="4921250"/>
              <a:ext cx="49213"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ctrTitle" hasCustomPrompt="1"/>
            <p:custDataLst>
              <p:tags r:id="rId940"/>
            </p:custDataLst>
          </p:nvPr>
        </p:nvSpPr>
        <p:spPr>
          <a:xfrm>
            <a:off x="864664" y="1865905"/>
            <a:ext cx="5248800" cy="1209600"/>
          </a:xfrm>
        </p:spPr>
        <p:txBody>
          <a:bodyPr lIns="90000" tIns="46800" rIns="90000" bIns="0" anchor="b" anchorCtr="0">
            <a:normAutofit/>
          </a:bodyPr>
          <a:lstStyle>
            <a:lvl1pPr algn="l">
              <a:lnSpc>
                <a:spcPct val="90000"/>
              </a:lnSpc>
              <a:defRPr sz="4800" b="1" spc="0" baseline="0">
                <a:solidFill>
                  <a:schemeClr val="bg1"/>
                </a:solidFill>
              </a:defRPr>
            </a:lvl1pPr>
          </a:lstStyle>
          <a:p>
            <a:r>
              <a:rPr lang="zh-CN" altLang="en-US"/>
              <a:t>单击此处编辑</a:t>
            </a:r>
            <a:r>
              <a:rPr lang="zh-CN" altLang="en-US" dirty="0"/>
              <a:t>标题</a:t>
            </a:r>
            <a:endParaRPr lang="zh-CN" altLang="en-US" dirty="0"/>
          </a:p>
        </p:txBody>
      </p:sp>
      <p:sp>
        <p:nvSpPr>
          <p:cNvPr id="3" name="副标题 2"/>
          <p:cNvSpPr>
            <a:spLocks noGrp="1"/>
          </p:cNvSpPr>
          <p:nvPr>
            <p:ph type="subTitle" idx="1" hasCustomPrompt="1"/>
            <p:custDataLst>
              <p:tags r:id="rId941"/>
            </p:custDataLst>
          </p:nvPr>
        </p:nvSpPr>
        <p:spPr>
          <a:xfrm>
            <a:off x="864664" y="3125788"/>
            <a:ext cx="5248800" cy="658800"/>
          </a:xfrm>
        </p:spPr>
        <p:txBody>
          <a:bodyPr lIns="90000" tIns="0" rIns="90000" bIns="46800">
            <a:normAutofit/>
          </a:bodyPr>
          <a:lstStyle>
            <a:lvl1pPr marL="0" indent="0" algn="l" eaLnBrk="1" fontAlgn="auto" latinLnBrk="0" hangingPunct="1">
              <a:lnSpc>
                <a:spcPct val="120000"/>
              </a:lnSpc>
              <a:buNone/>
              <a:defRPr sz="3200" u="none" strike="noStrike" kern="1200" cap="none" spc="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94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43"/>
            </p:custDataLst>
          </p:nvPr>
        </p:nvSpPr>
        <p:spPr/>
        <p:txBody>
          <a:bodyPr/>
          <a:lstStyle/>
          <a:p>
            <a:endParaRPr lang="zh-CN" altLang="en-US" dirty="0"/>
          </a:p>
        </p:txBody>
      </p:sp>
      <p:sp>
        <p:nvSpPr>
          <p:cNvPr id="18" name="灯片编号占位符 17"/>
          <p:cNvSpPr>
            <a:spLocks noGrp="1"/>
          </p:cNvSpPr>
          <p:nvPr>
            <p:ph type="sldNum" sz="quarter" idx="12"/>
            <p:custDataLst>
              <p:tags r:id="rId944"/>
            </p:custDataLst>
          </p:nvPr>
        </p:nvSpPr>
        <p:spPr/>
        <p:txBody>
          <a:bodyPr/>
          <a:lstStyle/>
          <a:p>
            <a:fld id="{49AE70B2-8BF9-45C0-BB95-33D1B9D3A854}" type="slidenum">
              <a:rPr lang="zh-CN" altLang="en-US" smtClean="0"/>
            </a:fld>
            <a:endParaRPr lang="zh-CN" altLang="en-US" dirty="0"/>
          </a:p>
        </p:txBody>
      </p:sp>
      <p:sp>
        <p:nvSpPr>
          <p:cNvPr id="954" name="文本占位符 953"/>
          <p:cNvSpPr>
            <a:spLocks noGrp="1"/>
          </p:cNvSpPr>
          <p:nvPr>
            <p:ph type="body" sz="quarter" idx="15" hasCustomPrompt="1"/>
            <p:custDataLst>
              <p:tags r:id="rId945"/>
            </p:custDataLst>
          </p:nvPr>
        </p:nvSpPr>
        <p:spPr>
          <a:xfrm>
            <a:off x="864664" y="4389120"/>
            <a:ext cx="2437200" cy="504000"/>
          </a:xfrm>
          <a:prstGeom prst="roundRect">
            <a:avLst>
              <a:gd name="adj" fmla="val 50000"/>
            </a:avLst>
          </a:prstGeom>
          <a:solidFill>
            <a:schemeClr val="bg1"/>
          </a:solidFill>
        </p:spPr>
        <p:txBody>
          <a:bodyPr lIns="90000" tIns="46800" rIns="90000" bIns="46800" anchor="ctr"/>
          <a:lstStyle>
            <a:lvl1pPr marL="0" indent="0">
              <a:buNone/>
              <a:defRPr>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单击此处编辑文本</a:t>
            </a:r>
            <a:endParaRPr lang="zh-CN" altLang="en-US"/>
          </a:p>
        </p:txBody>
      </p:sp>
      <p:sp>
        <p:nvSpPr>
          <p:cNvPr id="956" name="文本占位符 955"/>
          <p:cNvSpPr>
            <a:spLocks noGrp="1"/>
          </p:cNvSpPr>
          <p:nvPr>
            <p:ph type="body" sz="quarter" idx="16" hasCustomPrompt="1"/>
            <p:custDataLst>
              <p:tags r:id="rId946"/>
            </p:custDataLst>
          </p:nvPr>
        </p:nvSpPr>
        <p:spPr>
          <a:xfrm>
            <a:off x="864664" y="4948894"/>
            <a:ext cx="2437200" cy="504000"/>
          </a:xfrm>
          <a:prstGeom prst="roundRect">
            <a:avLst>
              <a:gd name="adj" fmla="val 50000"/>
            </a:avLst>
          </a:prstGeom>
          <a:ln w="28575">
            <a:solidFill>
              <a:schemeClr val="bg1"/>
            </a:solidFill>
          </a:ln>
        </p:spPr>
        <p:txBody>
          <a:bodyPr lIns="90000" tIns="46800" rIns="90000" bIns="46800" anchor="ct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单击此处编辑文本</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6609345" y="2775074"/>
            <a:ext cx="5582655" cy="4082926"/>
            <a:chOff x="5837238" y="679450"/>
            <a:chExt cx="6003926" cy="4391026"/>
          </a:xfrm>
        </p:grpSpPr>
        <p:sp>
          <p:nvSpPr>
            <p:cNvPr id="8" name="Oval 955"/>
            <p:cNvSpPr>
              <a:spLocks noChangeArrowheads="1"/>
            </p:cNvSpPr>
            <p:nvPr>
              <p:custDataLst>
                <p:tags r:id="rId3"/>
              </p:custDataLst>
            </p:nvPr>
          </p:nvSpPr>
          <p:spPr bwMode="auto">
            <a:xfrm>
              <a:off x="601662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56"/>
            <p:cNvSpPr>
              <a:spLocks noChangeArrowheads="1"/>
            </p:cNvSpPr>
            <p:nvPr>
              <p:custDataLst>
                <p:tags r:id="rId4"/>
              </p:custDataLst>
            </p:nvPr>
          </p:nvSpPr>
          <p:spPr bwMode="auto">
            <a:xfrm>
              <a:off x="1153477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957"/>
            <p:cNvSpPr>
              <a:spLocks noChangeArrowheads="1"/>
            </p:cNvSpPr>
            <p:nvPr>
              <p:custDataLst>
                <p:tags r:id="rId5"/>
              </p:custDataLst>
            </p:nvPr>
          </p:nvSpPr>
          <p:spPr bwMode="auto">
            <a:xfrm>
              <a:off x="601662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Oval 958"/>
            <p:cNvSpPr>
              <a:spLocks noChangeArrowheads="1"/>
            </p:cNvSpPr>
            <p:nvPr>
              <p:custDataLst>
                <p:tags r:id="rId6"/>
              </p:custDataLst>
            </p:nvPr>
          </p:nvSpPr>
          <p:spPr bwMode="auto">
            <a:xfrm>
              <a:off x="601662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959"/>
            <p:cNvSpPr>
              <a:spLocks noChangeArrowheads="1"/>
            </p:cNvSpPr>
            <p:nvPr>
              <p:custDataLst>
                <p:tags r:id="rId7"/>
              </p:custDataLst>
            </p:nvPr>
          </p:nvSpPr>
          <p:spPr bwMode="auto">
            <a:xfrm>
              <a:off x="6483351"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960"/>
            <p:cNvSpPr>
              <a:spLocks noChangeArrowheads="1"/>
            </p:cNvSpPr>
            <p:nvPr>
              <p:custDataLst>
                <p:tags r:id="rId8"/>
              </p:custDataLst>
            </p:nvPr>
          </p:nvSpPr>
          <p:spPr bwMode="auto">
            <a:xfrm>
              <a:off x="6935789"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961"/>
            <p:cNvSpPr>
              <a:spLocks noChangeArrowheads="1"/>
            </p:cNvSpPr>
            <p:nvPr>
              <p:custDataLst>
                <p:tags r:id="rId9"/>
              </p:custDataLst>
            </p:nvPr>
          </p:nvSpPr>
          <p:spPr bwMode="auto">
            <a:xfrm>
              <a:off x="10615614"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962"/>
            <p:cNvSpPr>
              <a:spLocks noChangeArrowheads="1"/>
            </p:cNvSpPr>
            <p:nvPr>
              <p:custDataLst>
                <p:tags r:id="rId10"/>
              </p:custDataLst>
            </p:nvPr>
          </p:nvSpPr>
          <p:spPr bwMode="auto">
            <a:xfrm>
              <a:off x="11082339"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Oval 963"/>
            <p:cNvSpPr>
              <a:spLocks noChangeArrowheads="1"/>
            </p:cNvSpPr>
            <p:nvPr>
              <p:custDataLst>
                <p:tags r:id="rId11"/>
              </p:custDataLst>
            </p:nvPr>
          </p:nvSpPr>
          <p:spPr bwMode="auto">
            <a:xfrm>
              <a:off x="648335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964"/>
            <p:cNvSpPr>
              <a:spLocks noChangeArrowheads="1"/>
            </p:cNvSpPr>
            <p:nvPr>
              <p:custDataLst>
                <p:tags r:id="rId12"/>
              </p:custDataLst>
            </p:nvPr>
          </p:nvSpPr>
          <p:spPr bwMode="auto">
            <a:xfrm>
              <a:off x="740410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965"/>
            <p:cNvSpPr>
              <a:spLocks noChangeArrowheads="1"/>
            </p:cNvSpPr>
            <p:nvPr>
              <p:custDataLst>
                <p:tags r:id="rId13"/>
              </p:custDataLst>
            </p:nvPr>
          </p:nvSpPr>
          <p:spPr bwMode="auto">
            <a:xfrm>
              <a:off x="10163176"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966"/>
            <p:cNvSpPr>
              <a:spLocks noChangeArrowheads="1"/>
            </p:cNvSpPr>
            <p:nvPr>
              <p:custDataLst>
                <p:tags r:id="rId14"/>
              </p:custDataLst>
            </p:nvPr>
          </p:nvSpPr>
          <p:spPr bwMode="auto">
            <a:xfrm>
              <a:off x="11082339"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967"/>
            <p:cNvSpPr>
              <a:spLocks noChangeArrowheads="1"/>
            </p:cNvSpPr>
            <p:nvPr>
              <p:custDataLst>
                <p:tags r:id="rId15"/>
              </p:custDataLst>
            </p:nvPr>
          </p:nvSpPr>
          <p:spPr bwMode="auto">
            <a:xfrm>
              <a:off x="1153477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968"/>
            <p:cNvSpPr>
              <a:spLocks noChangeArrowheads="1"/>
            </p:cNvSpPr>
            <p:nvPr>
              <p:custDataLst>
                <p:tags r:id="rId16"/>
              </p:custDataLst>
            </p:nvPr>
          </p:nvSpPr>
          <p:spPr bwMode="auto">
            <a:xfrm>
              <a:off x="1153477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969"/>
            <p:cNvSpPr>
              <a:spLocks noEditPoints="1"/>
            </p:cNvSpPr>
            <p:nvPr>
              <p:custDataLst>
                <p:tags r:id="rId17"/>
              </p:custDataLst>
            </p:nvPr>
          </p:nvSpPr>
          <p:spPr bwMode="auto">
            <a:xfrm>
              <a:off x="6002339" y="1276350"/>
              <a:ext cx="5602288" cy="3779838"/>
            </a:xfrm>
            <a:custGeom>
              <a:avLst/>
              <a:gdLst>
                <a:gd name="T0" fmla="*/ 62 w 3530"/>
                <a:gd name="T1" fmla="*/ 2233 h 2381"/>
                <a:gd name="T2" fmla="*/ 67 w 3530"/>
                <a:gd name="T3" fmla="*/ 2233 h 2381"/>
                <a:gd name="T4" fmla="*/ 173 w 3530"/>
                <a:gd name="T5" fmla="*/ 2233 h 2381"/>
                <a:gd name="T6" fmla="*/ 176 w 3530"/>
                <a:gd name="T7" fmla="*/ 2377 h 2381"/>
                <a:gd name="T8" fmla="*/ 28 w 3530"/>
                <a:gd name="T9" fmla="*/ 2042 h 2381"/>
                <a:gd name="T10" fmla="*/ 23 w 3530"/>
                <a:gd name="T11" fmla="*/ 2050 h 2381"/>
                <a:gd name="T12" fmla="*/ 47 w 3530"/>
                <a:gd name="T13" fmla="*/ 1881 h 2381"/>
                <a:gd name="T14" fmla="*/ 8 w 3530"/>
                <a:gd name="T15" fmla="*/ 1937 h 2381"/>
                <a:gd name="T16" fmla="*/ 28 w 3530"/>
                <a:gd name="T17" fmla="*/ 1775 h 2381"/>
                <a:gd name="T18" fmla="*/ 28 w 3530"/>
                <a:gd name="T19" fmla="*/ 1737 h 2381"/>
                <a:gd name="T20" fmla="*/ 28 w 3530"/>
                <a:gd name="T21" fmla="*/ 1775 h 2381"/>
                <a:gd name="T22" fmla="*/ 303 w 3530"/>
                <a:gd name="T23" fmla="*/ 1048 h 2381"/>
                <a:gd name="T24" fmla="*/ 341 w 3530"/>
                <a:gd name="T25" fmla="*/ 1048 h 2381"/>
                <a:gd name="T26" fmla="*/ 3220 w 3530"/>
                <a:gd name="T27" fmla="*/ 1067 h 2381"/>
                <a:gd name="T28" fmla="*/ 3220 w 3530"/>
                <a:gd name="T29" fmla="*/ 1029 h 2381"/>
                <a:gd name="T30" fmla="*/ 3220 w 3530"/>
                <a:gd name="T31" fmla="*/ 1067 h 2381"/>
                <a:gd name="T32" fmla="*/ 1462 w 3530"/>
                <a:gd name="T33" fmla="*/ 80 h 2381"/>
                <a:gd name="T34" fmla="*/ 1500 w 3530"/>
                <a:gd name="T35" fmla="*/ 80 h 2381"/>
                <a:gd name="T36" fmla="*/ 2061 w 3530"/>
                <a:gd name="T37" fmla="*/ 99 h 2381"/>
                <a:gd name="T38" fmla="*/ 2061 w 3530"/>
                <a:gd name="T39" fmla="*/ 60 h 2381"/>
                <a:gd name="T40" fmla="*/ 2061 w 3530"/>
                <a:gd name="T41" fmla="*/ 99 h 2381"/>
                <a:gd name="T42" fmla="*/ 0 w 3530"/>
                <a:gd name="T43" fmla="*/ 1767 h 2381"/>
                <a:gd name="T44" fmla="*/ 120 w 3530"/>
                <a:gd name="T45" fmla="*/ 1669 h 2381"/>
                <a:gd name="T46" fmla="*/ 203 w 3530"/>
                <a:gd name="T47" fmla="*/ 1734 h 2381"/>
                <a:gd name="T48" fmla="*/ 126 w 3530"/>
                <a:gd name="T49" fmla="*/ 1674 h 2381"/>
                <a:gd name="T50" fmla="*/ 244 w 3530"/>
                <a:gd name="T51" fmla="*/ 1466 h 2381"/>
                <a:gd name="T52" fmla="*/ 300 w 3530"/>
                <a:gd name="T53" fmla="*/ 1285 h 2381"/>
                <a:gd name="T54" fmla="*/ 588 w 3530"/>
                <a:gd name="T55" fmla="*/ 787 h 2381"/>
                <a:gd name="T56" fmla="*/ 618 w 3530"/>
                <a:gd name="T57" fmla="*/ 771 h 2381"/>
                <a:gd name="T58" fmla="*/ 1168 w 3530"/>
                <a:gd name="T59" fmla="*/ 368 h 2381"/>
                <a:gd name="T60" fmla="*/ 1206 w 3530"/>
                <a:gd name="T61" fmla="*/ 368 h 2381"/>
                <a:gd name="T62" fmla="*/ 1767 w 3530"/>
                <a:gd name="T63" fmla="*/ 270 h 2381"/>
                <a:gd name="T64" fmla="*/ 2327 w 3530"/>
                <a:gd name="T65" fmla="*/ 368 h 2381"/>
                <a:gd name="T66" fmla="*/ 2365 w 3530"/>
                <a:gd name="T67" fmla="*/ 368 h 2381"/>
                <a:gd name="T68" fmla="*/ 2915 w 3530"/>
                <a:gd name="T69" fmla="*/ 771 h 2381"/>
                <a:gd name="T70" fmla="*/ 2945 w 3530"/>
                <a:gd name="T71" fmla="*/ 787 h 2381"/>
                <a:gd name="T72" fmla="*/ 3274 w 3530"/>
                <a:gd name="T73" fmla="*/ 1410 h 2381"/>
                <a:gd name="T74" fmla="*/ 3323 w 3530"/>
                <a:gd name="T75" fmla="*/ 1559 h 2381"/>
                <a:gd name="T76" fmla="*/ 3530 w 3530"/>
                <a:gd name="T77" fmla="*/ 1664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30" h="2381">
                  <a:moveTo>
                    <a:pt x="67" y="2233"/>
                  </a:moveTo>
                  <a:cubicBezTo>
                    <a:pt x="62" y="2233"/>
                    <a:pt x="62" y="2233"/>
                    <a:pt x="62" y="2233"/>
                  </a:cubicBezTo>
                  <a:cubicBezTo>
                    <a:pt x="64" y="2239"/>
                    <a:pt x="66" y="2245"/>
                    <a:pt x="67" y="2251"/>
                  </a:cubicBezTo>
                  <a:cubicBezTo>
                    <a:pt x="67" y="2233"/>
                    <a:pt x="67" y="2233"/>
                    <a:pt x="67" y="2233"/>
                  </a:cubicBezTo>
                  <a:moveTo>
                    <a:pt x="176" y="2233"/>
                  </a:moveTo>
                  <a:cubicBezTo>
                    <a:pt x="173" y="2233"/>
                    <a:pt x="173" y="2233"/>
                    <a:pt x="173" y="2233"/>
                  </a:cubicBezTo>
                  <a:cubicBezTo>
                    <a:pt x="173" y="2381"/>
                    <a:pt x="173" y="2381"/>
                    <a:pt x="173" y="2381"/>
                  </a:cubicBezTo>
                  <a:cubicBezTo>
                    <a:pt x="176" y="2377"/>
                    <a:pt x="176" y="2377"/>
                    <a:pt x="176" y="2377"/>
                  </a:cubicBezTo>
                  <a:cubicBezTo>
                    <a:pt x="176" y="2233"/>
                    <a:pt x="176" y="2233"/>
                    <a:pt x="176" y="2233"/>
                  </a:cubicBezTo>
                  <a:moveTo>
                    <a:pt x="28" y="2042"/>
                  </a:moveTo>
                  <a:cubicBezTo>
                    <a:pt x="22" y="2042"/>
                    <a:pt x="22" y="2042"/>
                    <a:pt x="22" y="2042"/>
                  </a:cubicBezTo>
                  <a:cubicBezTo>
                    <a:pt x="22" y="2045"/>
                    <a:pt x="22" y="2047"/>
                    <a:pt x="23" y="2050"/>
                  </a:cubicBezTo>
                  <a:cubicBezTo>
                    <a:pt x="28" y="2042"/>
                    <a:pt x="28" y="2042"/>
                    <a:pt x="28" y="2042"/>
                  </a:cubicBezTo>
                  <a:moveTo>
                    <a:pt x="47" y="1881"/>
                  </a:moveTo>
                  <a:cubicBezTo>
                    <a:pt x="4" y="1881"/>
                    <a:pt x="4" y="1881"/>
                    <a:pt x="4" y="1881"/>
                  </a:cubicBezTo>
                  <a:cubicBezTo>
                    <a:pt x="5" y="1900"/>
                    <a:pt x="7" y="1918"/>
                    <a:pt x="8" y="1937"/>
                  </a:cubicBezTo>
                  <a:cubicBezTo>
                    <a:pt x="47" y="1881"/>
                    <a:pt x="47" y="1881"/>
                    <a:pt x="47" y="1881"/>
                  </a:cubicBezTo>
                  <a:moveTo>
                    <a:pt x="28" y="1775"/>
                  </a:moveTo>
                  <a:cubicBezTo>
                    <a:pt x="17" y="1775"/>
                    <a:pt x="9" y="1766"/>
                    <a:pt x="9" y="1756"/>
                  </a:cubicBezTo>
                  <a:cubicBezTo>
                    <a:pt x="9" y="1745"/>
                    <a:pt x="17" y="1737"/>
                    <a:pt x="28" y="1737"/>
                  </a:cubicBezTo>
                  <a:cubicBezTo>
                    <a:pt x="38" y="1737"/>
                    <a:pt x="47" y="1745"/>
                    <a:pt x="47" y="1756"/>
                  </a:cubicBezTo>
                  <a:cubicBezTo>
                    <a:pt x="47" y="1766"/>
                    <a:pt x="38" y="1775"/>
                    <a:pt x="28" y="1775"/>
                  </a:cubicBezTo>
                  <a:moveTo>
                    <a:pt x="322" y="1067"/>
                  </a:moveTo>
                  <a:cubicBezTo>
                    <a:pt x="312" y="1067"/>
                    <a:pt x="303" y="1059"/>
                    <a:pt x="303" y="1048"/>
                  </a:cubicBezTo>
                  <a:cubicBezTo>
                    <a:pt x="303" y="1038"/>
                    <a:pt x="312" y="1029"/>
                    <a:pt x="322" y="1029"/>
                  </a:cubicBezTo>
                  <a:cubicBezTo>
                    <a:pt x="333" y="1029"/>
                    <a:pt x="341" y="1038"/>
                    <a:pt x="341" y="1048"/>
                  </a:cubicBezTo>
                  <a:cubicBezTo>
                    <a:pt x="341" y="1059"/>
                    <a:pt x="333" y="1067"/>
                    <a:pt x="322" y="1067"/>
                  </a:cubicBezTo>
                  <a:moveTo>
                    <a:pt x="3220" y="1067"/>
                  </a:moveTo>
                  <a:cubicBezTo>
                    <a:pt x="3210" y="1067"/>
                    <a:pt x="3201" y="1059"/>
                    <a:pt x="3201" y="1048"/>
                  </a:cubicBezTo>
                  <a:cubicBezTo>
                    <a:pt x="3201" y="1038"/>
                    <a:pt x="3210" y="1029"/>
                    <a:pt x="3220" y="1029"/>
                  </a:cubicBezTo>
                  <a:cubicBezTo>
                    <a:pt x="3231" y="1029"/>
                    <a:pt x="3239" y="1038"/>
                    <a:pt x="3239" y="1048"/>
                  </a:cubicBezTo>
                  <a:cubicBezTo>
                    <a:pt x="3239" y="1059"/>
                    <a:pt x="3231" y="1067"/>
                    <a:pt x="3220" y="1067"/>
                  </a:cubicBezTo>
                  <a:moveTo>
                    <a:pt x="1481" y="99"/>
                  </a:moveTo>
                  <a:cubicBezTo>
                    <a:pt x="1471" y="99"/>
                    <a:pt x="1462" y="90"/>
                    <a:pt x="1462" y="80"/>
                  </a:cubicBezTo>
                  <a:cubicBezTo>
                    <a:pt x="1462" y="69"/>
                    <a:pt x="1471" y="60"/>
                    <a:pt x="1481" y="60"/>
                  </a:cubicBezTo>
                  <a:cubicBezTo>
                    <a:pt x="1492" y="60"/>
                    <a:pt x="1500" y="69"/>
                    <a:pt x="1500" y="80"/>
                  </a:cubicBezTo>
                  <a:cubicBezTo>
                    <a:pt x="1500" y="90"/>
                    <a:pt x="1492" y="99"/>
                    <a:pt x="1481" y="99"/>
                  </a:cubicBezTo>
                  <a:moveTo>
                    <a:pt x="2061" y="99"/>
                  </a:moveTo>
                  <a:cubicBezTo>
                    <a:pt x="2050" y="99"/>
                    <a:pt x="2042" y="90"/>
                    <a:pt x="2042" y="80"/>
                  </a:cubicBezTo>
                  <a:cubicBezTo>
                    <a:pt x="2042" y="69"/>
                    <a:pt x="2050" y="60"/>
                    <a:pt x="2061" y="60"/>
                  </a:cubicBezTo>
                  <a:cubicBezTo>
                    <a:pt x="2071" y="60"/>
                    <a:pt x="2080" y="69"/>
                    <a:pt x="2080" y="80"/>
                  </a:cubicBezTo>
                  <a:cubicBezTo>
                    <a:pt x="2080" y="90"/>
                    <a:pt x="2071" y="99"/>
                    <a:pt x="2061" y="99"/>
                  </a:cubicBezTo>
                  <a:moveTo>
                    <a:pt x="1767" y="0"/>
                  </a:moveTo>
                  <a:cubicBezTo>
                    <a:pt x="791" y="0"/>
                    <a:pt x="0" y="791"/>
                    <a:pt x="0" y="1767"/>
                  </a:cubicBezTo>
                  <a:cubicBezTo>
                    <a:pt x="0" y="1791"/>
                    <a:pt x="1" y="1816"/>
                    <a:pt x="2" y="1841"/>
                  </a:cubicBezTo>
                  <a:cubicBezTo>
                    <a:pt x="120" y="1669"/>
                    <a:pt x="120" y="1669"/>
                    <a:pt x="120" y="1669"/>
                  </a:cubicBezTo>
                  <a:cubicBezTo>
                    <a:pt x="184" y="1762"/>
                    <a:pt x="184" y="1762"/>
                    <a:pt x="184" y="1762"/>
                  </a:cubicBezTo>
                  <a:cubicBezTo>
                    <a:pt x="203" y="1734"/>
                    <a:pt x="203" y="1734"/>
                    <a:pt x="203" y="1734"/>
                  </a:cubicBezTo>
                  <a:cubicBezTo>
                    <a:pt x="205" y="1714"/>
                    <a:pt x="206" y="1694"/>
                    <a:pt x="208" y="1674"/>
                  </a:cubicBezTo>
                  <a:cubicBezTo>
                    <a:pt x="126" y="1674"/>
                    <a:pt x="126" y="1674"/>
                    <a:pt x="126" y="1674"/>
                  </a:cubicBezTo>
                  <a:cubicBezTo>
                    <a:pt x="232" y="1520"/>
                    <a:pt x="232" y="1520"/>
                    <a:pt x="232" y="1520"/>
                  </a:cubicBezTo>
                  <a:cubicBezTo>
                    <a:pt x="236" y="1502"/>
                    <a:pt x="240" y="1484"/>
                    <a:pt x="244" y="1466"/>
                  </a:cubicBezTo>
                  <a:cubicBezTo>
                    <a:pt x="175" y="1466"/>
                    <a:pt x="175" y="1466"/>
                    <a:pt x="175" y="1466"/>
                  </a:cubicBezTo>
                  <a:cubicBezTo>
                    <a:pt x="300" y="1285"/>
                    <a:pt x="300" y="1285"/>
                    <a:pt x="300" y="1285"/>
                  </a:cubicBezTo>
                  <a:cubicBezTo>
                    <a:pt x="368" y="1105"/>
                    <a:pt x="468" y="941"/>
                    <a:pt x="593" y="799"/>
                  </a:cubicBezTo>
                  <a:cubicBezTo>
                    <a:pt x="590" y="796"/>
                    <a:pt x="588" y="792"/>
                    <a:pt x="588" y="787"/>
                  </a:cubicBezTo>
                  <a:cubicBezTo>
                    <a:pt x="588" y="776"/>
                    <a:pt x="597" y="768"/>
                    <a:pt x="607" y="768"/>
                  </a:cubicBezTo>
                  <a:cubicBezTo>
                    <a:pt x="612" y="768"/>
                    <a:pt x="615" y="769"/>
                    <a:pt x="618" y="771"/>
                  </a:cubicBezTo>
                  <a:cubicBezTo>
                    <a:pt x="773" y="604"/>
                    <a:pt x="964" y="471"/>
                    <a:pt x="1178" y="385"/>
                  </a:cubicBezTo>
                  <a:cubicBezTo>
                    <a:pt x="1172" y="381"/>
                    <a:pt x="1168" y="375"/>
                    <a:pt x="1168" y="368"/>
                  </a:cubicBezTo>
                  <a:cubicBezTo>
                    <a:pt x="1168" y="357"/>
                    <a:pt x="1177" y="349"/>
                    <a:pt x="1187" y="349"/>
                  </a:cubicBezTo>
                  <a:cubicBezTo>
                    <a:pt x="1198" y="349"/>
                    <a:pt x="1206" y="357"/>
                    <a:pt x="1206" y="368"/>
                  </a:cubicBezTo>
                  <a:cubicBezTo>
                    <a:pt x="1206" y="370"/>
                    <a:pt x="1206" y="372"/>
                    <a:pt x="1205" y="374"/>
                  </a:cubicBezTo>
                  <a:cubicBezTo>
                    <a:pt x="1379" y="307"/>
                    <a:pt x="1569" y="270"/>
                    <a:pt x="1767" y="270"/>
                  </a:cubicBezTo>
                  <a:cubicBezTo>
                    <a:pt x="1965" y="270"/>
                    <a:pt x="2154" y="307"/>
                    <a:pt x="2328" y="374"/>
                  </a:cubicBezTo>
                  <a:cubicBezTo>
                    <a:pt x="2328" y="372"/>
                    <a:pt x="2327" y="370"/>
                    <a:pt x="2327" y="368"/>
                  </a:cubicBezTo>
                  <a:cubicBezTo>
                    <a:pt x="2327" y="357"/>
                    <a:pt x="2336" y="349"/>
                    <a:pt x="2346" y="349"/>
                  </a:cubicBezTo>
                  <a:cubicBezTo>
                    <a:pt x="2357" y="349"/>
                    <a:pt x="2365" y="357"/>
                    <a:pt x="2365" y="368"/>
                  </a:cubicBezTo>
                  <a:cubicBezTo>
                    <a:pt x="2365" y="375"/>
                    <a:pt x="2361" y="381"/>
                    <a:pt x="2355" y="385"/>
                  </a:cubicBezTo>
                  <a:cubicBezTo>
                    <a:pt x="2569" y="471"/>
                    <a:pt x="2760" y="604"/>
                    <a:pt x="2915" y="771"/>
                  </a:cubicBezTo>
                  <a:cubicBezTo>
                    <a:pt x="2918" y="769"/>
                    <a:pt x="2922" y="768"/>
                    <a:pt x="2926" y="768"/>
                  </a:cubicBezTo>
                  <a:cubicBezTo>
                    <a:pt x="2936" y="768"/>
                    <a:pt x="2945" y="776"/>
                    <a:pt x="2945" y="787"/>
                  </a:cubicBezTo>
                  <a:cubicBezTo>
                    <a:pt x="2945" y="792"/>
                    <a:pt x="2943" y="796"/>
                    <a:pt x="2940" y="799"/>
                  </a:cubicBezTo>
                  <a:cubicBezTo>
                    <a:pt x="3094" y="973"/>
                    <a:pt x="3210" y="1181"/>
                    <a:pt x="3274" y="1410"/>
                  </a:cubicBezTo>
                  <a:cubicBezTo>
                    <a:pt x="3323" y="1410"/>
                    <a:pt x="3323" y="1410"/>
                    <a:pt x="3323" y="1410"/>
                  </a:cubicBezTo>
                  <a:cubicBezTo>
                    <a:pt x="3323" y="1559"/>
                    <a:pt x="3323" y="1559"/>
                    <a:pt x="3323" y="1559"/>
                  </a:cubicBezTo>
                  <a:cubicBezTo>
                    <a:pt x="3390" y="1462"/>
                    <a:pt x="3390" y="1462"/>
                    <a:pt x="3390" y="1462"/>
                  </a:cubicBezTo>
                  <a:cubicBezTo>
                    <a:pt x="3530" y="1664"/>
                    <a:pt x="3530" y="1664"/>
                    <a:pt x="3530" y="1664"/>
                  </a:cubicBezTo>
                  <a:cubicBezTo>
                    <a:pt x="3477" y="736"/>
                    <a:pt x="2708" y="0"/>
                    <a:pt x="1767"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970"/>
            <p:cNvSpPr>
              <a:spLocks noChangeArrowheads="1"/>
            </p:cNvSpPr>
            <p:nvPr>
              <p:custDataLst>
                <p:tags r:id="rId18"/>
              </p:custDataLst>
            </p:nvPr>
          </p:nvSpPr>
          <p:spPr bwMode="auto">
            <a:xfrm>
              <a:off x="6016626" y="403383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971"/>
            <p:cNvSpPr>
              <a:spLocks noChangeArrowheads="1"/>
            </p:cNvSpPr>
            <p:nvPr>
              <p:custDataLst>
                <p:tags r:id="rId19"/>
              </p:custDataLst>
            </p:nvPr>
          </p:nvSpPr>
          <p:spPr bwMode="auto">
            <a:xfrm>
              <a:off x="6483351"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972"/>
            <p:cNvSpPr>
              <a:spLocks noChangeArrowheads="1"/>
            </p:cNvSpPr>
            <p:nvPr>
              <p:custDataLst>
                <p:tags r:id="rId20"/>
              </p:custDataLst>
            </p:nvPr>
          </p:nvSpPr>
          <p:spPr bwMode="auto">
            <a:xfrm>
              <a:off x="11082339"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73"/>
            <p:cNvSpPr/>
            <p:nvPr>
              <p:custDataLst>
                <p:tags r:id="rId21"/>
              </p:custDataLst>
            </p:nvPr>
          </p:nvSpPr>
          <p:spPr bwMode="auto">
            <a:xfrm>
              <a:off x="6935789" y="2495550"/>
              <a:ext cx="47625" cy="49213"/>
            </a:xfrm>
            <a:custGeom>
              <a:avLst/>
              <a:gdLst>
                <a:gd name="T0" fmla="*/ 19 w 30"/>
                <a:gd name="T1" fmla="*/ 0 h 31"/>
                <a:gd name="T2" fmla="*/ 0 w 30"/>
                <a:gd name="T3" fmla="*/ 19 h 31"/>
                <a:gd name="T4" fmla="*/ 5 w 30"/>
                <a:gd name="T5" fmla="*/ 31 h 31"/>
                <a:gd name="T6" fmla="*/ 30 w 30"/>
                <a:gd name="T7" fmla="*/ 3 h 31"/>
                <a:gd name="T8" fmla="*/ 19 w 30"/>
                <a:gd name="T9" fmla="*/ 0 h 31"/>
              </a:gdLst>
              <a:ahLst/>
              <a:cxnLst>
                <a:cxn ang="0">
                  <a:pos x="T0" y="T1"/>
                </a:cxn>
                <a:cxn ang="0">
                  <a:pos x="T2" y="T3"/>
                </a:cxn>
                <a:cxn ang="0">
                  <a:pos x="T4" y="T5"/>
                </a:cxn>
                <a:cxn ang="0">
                  <a:pos x="T6" y="T7"/>
                </a:cxn>
                <a:cxn ang="0">
                  <a:pos x="T8" y="T9"/>
                </a:cxn>
              </a:cxnLst>
              <a:rect l="0" t="0" r="r" b="b"/>
              <a:pathLst>
                <a:path w="30" h="31">
                  <a:moveTo>
                    <a:pt x="19" y="0"/>
                  </a:moveTo>
                  <a:cubicBezTo>
                    <a:pt x="9" y="0"/>
                    <a:pt x="0" y="8"/>
                    <a:pt x="0" y="19"/>
                  </a:cubicBezTo>
                  <a:cubicBezTo>
                    <a:pt x="0" y="24"/>
                    <a:pt x="2" y="28"/>
                    <a:pt x="5" y="31"/>
                  </a:cubicBezTo>
                  <a:cubicBezTo>
                    <a:pt x="13" y="22"/>
                    <a:pt x="22" y="12"/>
                    <a:pt x="30" y="3"/>
                  </a:cubicBezTo>
                  <a:cubicBezTo>
                    <a:pt x="27" y="1"/>
                    <a:pt x="24"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74"/>
            <p:cNvSpPr/>
            <p:nvPr>
              <p:custDataLst>
                <p:tags r:id="rId22"/>
              </p:custDataLst>
            </p:nvPr>
          </p:nvSpPr>
          <p:spPr bwMode="auto">
            <a:xfrm>
              <a:off x="7856539" y="1830388"/>
              <a:ext cx="60325" cy="57150"/>
            </a:xfrm>
            <a:custGeom>
              <a:avLst/>
              <a:gdLst>
                <a:gd name="T0" fmla="*/ 19 w 38"/>
                <a:gd name="T1" fmla="*/ 0 h 36"/>
                <a:gd name="T2" fmla="*/ 0 w 38"/>
                <a:gd name="T3" fmla="*/ 19 h 36"/>
                <a:gd name="T4" fmla="*/ 10 w 38"/>
                <a:gd name="T5" fmla="*/ 36 h 36"/>
                <a:gd name="T6" fmla="*/ 37 w 38"/>
                <a:gd name="T7" fmla="*/ 25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6"/>
                    <a:pt x="4" y="32"/>
                    <a:pt x="10" y="36"/>
                  </a:cubicBezTo>
                  <a:cubicBezTo>
                    <a:pt x="19" y="32"/>
                    <a:pt x="28" y="28"/>
                    <a:pt x="37" y="25"/>
                  </a:cubicBezTo>
                  <a:cubicBezTo>
                    <a:pt x="38" y="23"/>
                    <a:pt x="38" y="21"/>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975"/>
            <p:cNvSpPr/>
            <p:nvPr>
              <p:custDataLst>
                <p:tags r:id="rId23"/>
              </p:custDataLst>
            </p:nvPr>
          </p:nvSpPr>
          <p:spPr bwMode="auto">
            <a:xfrm>
              <a:off x="9694864" y="1830388"/>
              <a:ext cx="60325" cy="57150"/>
            </a:xfrm>
            <a:custGeom>
              <a:avLst/>
              <a:gdLst>
                <a:gd name="T0" fmla="*/ 19 w 38"/>
                <a:gd name="T1" fmla="*/ 0 h 36"/>
                <a:gd name="T2" fmla="*/ 0 w 38"/>
                <a:gd name="T3" fmla="*/ 19 h 36"/>
                <a:gd name="T4" fmla="*/ 1 w 38"/>
                <a:gd name="T5" fmla="*/ 25 h 36"/>
                <a:gd name="T6" fmla="*/ 28 w 38"/>
                <a:gd name="T7" fmla="*/ 36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1"/>
                    <a:pt x="1" y="23"/>
                    <a:pt x="1" y="25"/>
                  </a:cubicBezTo>
                  <a:cubicBezTo>
                    <a:pt x="10" y="28"/>
                    <a:pt x="19" y="32"/>
                    <a:pt x="28" y="36"/>
                  </a:cubicBezTo>
                  <a:cubicBezTo>
                    <a:pt x="34" y="32"/>
                    <a:pt x="38" y="26"/>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76"/>
            <p:cNvSpPr/>
            <p:nvPr>
              <p:custDataLst>
                <p:tags r:id="rId24"/>
              </p:custDataLst>
            </p:nvPr>
          </p:nvSpPr>
          <p:spPr bwMode="auto">
            <a:xfrm>
              <a:off x="10628314" y="2495550"/>
              <a:ext cx="47625" cy="49213"/>
            </a:xfrm>
            <a:custGeom>
              <a:avLst/>
              <a:gdLst>
                <a:gd name="T0" fmla="*/ 11 w 30"/>
                <a:gd name="T1" fmla="*/ 0 h 31"/>
                <a:gd name="T2" fmla="*/ 0 w 30"/>
                <a:gd name="T3" fmla="*/ 3 h 31"/>
                <a:gd name="T4" fmla="*/ 25 w 30"/>
                <a:gd name="T5" fmla="*/ 31 h 31"/>
                <a:gd name="T6" fmla="*/ 30 w 30"/>
                <a:gd name="T7" fmla="*/ 19 h 31"/>
                <a:gd name="T8" fmla="*/ 11 w 30"/>
                <a:gd name="T9" fmla="*/ 0 h 31"/>
              </a:gdLst>
              <a:ahLst/>
              <a:cxnLst>
                <a:cxn ang="0">
                  <a:pos x="T0" y="T1"/>
                </a:cxn>
                <a:cxn ang="0">
                  <a:pos x="T2" y="T3"/>
                </a:cxn>
                <a:cxn ang="0">
                  <a:pos x="T4" y="T5"/>
                </a:cxn>
                <a:cxn ang="0">
                  <a:pos x="T6" y="T7"/>
                </a:cxn>
                <a:cxn ang="0">
                  <a:pos x="T8" y="T9"/>
                </a:cxn>
              </a:cxnLst>
              <a:rect l="0" t="0" r="r" b="b"/>
              <a:pathLst>
                <a:path w="30" h="31">
                  <a:moveTo>
                    <a:pt x="11" y="0"/>
                  </a:moveTo>
                  <a:cubicBezTo>
                    <a:pt x="7" y="0"/>
                    <a:pt x="3" y="1"/>
                    <a:pt x="0" y="3"/>
                  </a:cubicBezTo>
                  <a:cubicBezTo>
                    <a:pt x="8" y="12"/>
                    <a:pt x="17" y="22"/>
                    <a:pt x="25" y="31"/>
                  </a:cubicBezTo>
                  <a:cubicBezTo>
                    <a:pt x="28" y="28"/>
                    <a:pt x="30" y="24"/>
                    <a:pt x="30" y="19"/>
                  </a:cubicBezTo>
                  <a:cubicBezTo>
                    <a:pt x="30" y="8"/>
                    <a:pt x="21" y="0"/>
                    <a:pt x="11"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977"/>
            <p:cNvSpPr>
              <a:spLocks noChangeArrowheads="1"/>
            </p:cNvSpPr>
            <p:nvPr>
              <p:custDataLst>
                <p:tags r:id="rId25"/>
              </p:custDataLst>
            </p:nvPr>
          </p:nvSpPr>
          <p:spPr bwMode="auto">
            <a:xfrm>
              <a:off x="8323264"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78"/>
            <p:cNvSpPr/>
            <p:nvPr>
              <p:custDataLst>
                <p:tags r:id="rId26"/>
              </p:custDataLst>
            </p:nvPr>
          </p:nvSpPr>
          <p:spPr bwMode="auto">
            <a:xfrm>
              <a:off x="11533189" y="4030663"/>
              <a:ext cx="76200" cy="109538"/>
            </a:xfrm>
            <a:custGeom>
              <a:avLst/>
              <a:gdLst>
                <a:gd name="T0" fmla="*/ 48 w 48"/>
                <a:gd name="T1" fmla="*/ 0 h 69"/>
                <a:gd name="T2" fmla="*/ 0 w 48"/>
                <a:gd name="T3" fmla="*/ 0 h 69"/>
                <a:gd name="T4" fmla="*/ 6 w 48"/>
                <a:gd name="T5" fmla="*/ 9 h 69"/>
                <a:gd name="T6" fmla="*/ 20 w 48"/>
                <a:gd name="T7" fmla="*/ 2 h 69"/>
                <a:gd name="T8" fmla="*/ 39 w 48"/>
                <a:gd name="T9" fmla="*/ 21 h 69"/>
                <a:gd name="T10" fmla="*/ 26 w 48"/>
                <a:gd name="T11" fmla="*/ 39 h 69"/>
                <a:gd name="T12" fmla="*/ 48 w 48"/>
                <a:gd name="T13" fmla="*/ 69 h 69"/>
                <a:gd name="T14" fmla="*/ 48 w 48"/>
                <a:gd name="T15" fmla="*/ 32 h 69"/>
                <a:gd name="T16" fmla="*/ 48 w 48"/>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9">
                  <a:moveTo>
                    <a:pt x="48" y="0"/>
                  </a:moveTo>
                  <a:cubicBezTo>
                    <a:pt x="0" y="0"/>
                    <a:pt x="0" y="0"/>
                    <a:pt x="0" y="0"/>
                  </a:cubicBezTo>
                  <a:cubicBezTo>
                    <a:pt x="6" y="9"/>
                    <a:pt x="6" y="9"/>
                    <a:pt x="6" y="9"/>
                  </a:cubicBezTo>
                  <a:cubicBezTo>
                    <a:pt x="9" y="4"/>
                    <a:pt x="14" y="2"/>
                    <a:pt x="20" y="2"/>
                  </a:cubicBezTo>
                  <a:cubicBezTo>
                    <a:pt x="31" y="2"/>
                    <a:pt x="39" y="10"/>
                    <a:pt x="39" y="21"/>
                  </a:cubicBezTo>
                  <a:cubicBezTo>
                    <a:pt x="39" y="29"/>
                    <a:pt x="34" y="36"/>
                    <a:pt x="26" y="39"/>
                  </a:cubicBezTo>
                  <a:cubicBezTo>
                    <a:pt x="48" y="69"/>
                    <a:pt x="48" y="69"/>
                    <a:pt x="48" y="69"/>
                  </a:cubicBezTo>
                  <a:cubicBezTo>
                    <a:pt x="48" y="57"/>
                    <a:pt x="48" y="44"/>
                    <a:pt x="48" y="32"/>
                  </a:cubicBezTo>
                  <a:cubicBezTo>
                    <a:pt x="48" y="21"/>
                    <a:pt x="48" y="10"/>
                    <a:pt x="48"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9"/>
            <p:cNvSpPr/>
            <p:nvPr>
              <p:custDataLst>
                <p:tags r:id="rId27"/>
              </p:custDataLst>
            </p:nvPr>
          </p:nvSpPr>
          <p:spPr bwMode="auto">
            <a:xfrm>
              <a:off x="11542714" y="4033838"/>
              <a:ext cx="52388" cy="58738"/>
            </a:xfrm>
            <a:custGeom>
              <a:avLst/>
              <a:gdLst>
                <a:gd name="T0" fmla="*/ 14 w 33"/>
                <a:gd name="T1" fmla="*/ 0 h 37"/>
                <a:gd name="T2" fmla="*/ 0 w 33"/>
                <a:gd name="T3" fmla="*/ 7 h 37"/>
                <a:gd name="T4" fmla="*/ 20 w 33"/>
                <a:gd name="T5" fmla="*/ 37 h 37"/>
                <a:gd name="T6" fmla="*/ 33 w 33"/>
                <a:gd name="T7" fmla="*/ 19 h 37"/>
                <a:gd name="T8" fmla="*/ 14 w 33"/>
                <a:gd name="T9" fmla="*/ 0 h 37"/>
              </a:gdLst>
              <a:ahLst/>
              <a:cxnLst>
                <a:cxn ang="0">
                  <a:pos x="T0" y="T1"/>
                </a:cxn>
                <a:cxn ang="0">
                  <a:pos x="T2" y="T3"/>
                </a:cxn>
                <a:cxn ang="0">
                  <a:pos x="T4" y="T5"/>
                </a:cxn>
                <a:cxn ang="0">
                  <a:pos x="T6" y="T7"/>
                </a:cxn>
                <a:cxn ang="0">
                  <a:pos x="T8" y="T9"/>
                </a:cxn>
              </a:cxnLst>
              <a:rect l="0" t="0" r="r" b="b"/>
              <a:pathLst>
                <a:path w="33" h="37">
                  <a:moveTo>
                    <a:pt x="14" y="0"/>
                  </a:moveTo>
                  <a:cubicBezTo>
                    <a:pt x="8" y="0"/>
                    <a:pt x="3" y="2"/>
                    <a:pt x="0" y="7"/>
                  </a:cubicBezTo>
                  <a:cubicBezTo>
                    <a:pt x="20" y="37"/>
                    <a:pt x="20" y="37"/>
                    <a:pt x="20" y="37"/>
                  </a:cubicBezTo>
                  <a:cubicBezTo>
                    <a:pt x="28" y="34"/>
                    <a:pt x="33" y="27"/>
                    <a:pt x="33" y="19"/>
                  </a:cubicBezTo>
                  <a:cubicBezTo>
                    <a:pt x="33" y="8"/>
                    <a:pt x="25" y="0"/>
                    <a:pt x="14"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80"/>
            <p:cNvSpPr>
              <a:spLocks noEditPoints="1"/>
            </p:cNvSpPr>
            <p:nvPr>
              <p:custDataLst>
                <p:tags r:id="rId28"/>
              </p:custDataLst>
            </p:nvPr>
          </p:nvSpPr>
          <p:spPr bwMode="auto">
            <a:xfrm>
              <a:off x="11490326" y="4359275"/>
              <a:ext cx="104775" cy="530225"/>
            </a:xfrm>
            <a:custGeom>
              <a:avLst/>
              <a:gdLst>
                <a:gd name="T0" fmla="*/ 5 w 66"/>
                <a:gd name="T1" fmla="*/ 318 h 334"/>
                <a:gd name="T2" fmla="*/ 0 w 66"/>
                <a:gd name="T3" fmla="*/ 318 h 334"/>
                <a:gd name="T4" fmla="*/ 0 w 66"/>
                <a:gd name="T5" fmla="*/ 334 h 334"/>
                <a:gd name="T6" fmla="*/ 5 w 66"/>
                <a:gd name="T7" fmla="*/ 318 h 334"/>
                <a:gd name="T8" fmla="*/ 24 w 66"/>
                <a:gd name="T9" fmla="*/ 246 h 334"/>
                <a:gd name="T10" fmla="*/ 9 w 66"/>
                <a:gd name="T11" fmla="*/ 246 h 334"/>
                <a:gd name="T12" fmla="*/ 20 w 66"/>
                <a:gd name="T13" fmla="*/ 263 h 334"/>
                <a:gd name="T14" fmla="*/ 24 w 66"/>
                <a:gd name="T15" fmla="*/ 246 h 334"/>
                <a:gd name="T16" fmla="*/ 66 w 66"/>
                <a:gd name="T17" fmla="*/ 0 h 334"/>
                <a:gd name="T18" fmla="*/ 51 w 66"/>
                <a:gd name="T19" fmla="*/ 0 h 334"/>
                <a:gd name="T20" fmla="*/ 64 w 66"/>
                <a:gd name="T21" fmla="*/ 20 h 334"/>
                <a:gd name="T22" fmla="*/ 66 w 66"/>
                <a:gd name="T2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34">
                  <a:moveTo>
                    <a:pt x="5" y="318"/>
                  </a:moveTo>
                  <a:cubicBezTo>
                    <a:pt x="0" y="318"/>
                    <a:pt x="0" y="318"/>
                    <a:pt x="0" y="318"/>
                  </a:cubicBezTo>
                  <a:cubicBezTo>
                    <a:pt x="0" y="334"/>
                    <a:pt x="0" y="334"/>
                    <a:pt x="0" y="334"/>
                  </a:cubicBezTo>
                  <a:cubicBezTo>
                    <a:pt x="2" y="329"/>
                    <a:pt x="4" y="323"/>
                    <a:pt x="5" y="318"/>
                  </a:cubicBezTo>
                  <a:moveTo>
                    <a:pt x="24" y="246"/>
                  </a:moveTo>
                  <a:cubicBezTo>
                    <a:pt x="9" y="246"/>
                    <a:pt x="9" y="246"/>
                    <a:pt x="9" y="246"/>
                  </a:cubicBezTo>
                  <a:cubicBezTo>
                    <a:pt x="20" y="263"/>
                    <a:pt x="20" y="263"/>
                    <a:pt x="20" y="263"/>
                  </a:cubicBezTo>
                  <a:cubicBezTo>
                    <a:pt x="22" y="257"/>
                    <a:pt x="23" y="252"/>
                    <a:pt x="24" y="246"/>
                  </a:cubicBezTo>
                  <a:moveTo>
                    <a:pt x="66" y="0"/>
                  </a:moveTo>
                  <a:cubicBezTo>
                    <a:pt x="51" y="0"/>
                    <a:pt x="51" y="0"/>
                    <a:pt x="51" y="0"/>
                  </a:cubicBezTo>
                  <a:cubicBezTo>
                    <a:pt x="64" y="20"/>
                    <a:pt x="64" y="20"/>
                    <a:pt x="64" y="20"/>
                  </a:cubicBezTo>
                  <a:cubicBezTo>
                    <a:pt x="65" y="13"/>
                    <a:pt x="66" y="7"/>
                    <a:pt x="66"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981"/>
            <p:cNvSpPr>
              <a:spLocks noChangeArrowheads="1"/>
            </p:cNvSpPr>
            <p:nvPr>
              <p:custDataLst>
                <p:tags r:id="rId29"/>
              </p:custDataLst>
            </p:nvPr>
          </p:nvSpPr>
          <p:spPr bwMode="auto">
            <a:xfrm>
              <a:off x="9242426"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82"/>
            <p:cNvSpPr>
              <a:spLocks noEditPoints="1"/>
            </p:cNvSpPr>
            <p:nvPr>
              <p:custDataLst>
                <p:tags r:id="rId30"/>
              </p:custDataLst>
            </p:nvPr>
          </p:nvSpPr>
          <p:spPr bwMode="auto">
            <a:xfrm>
              <a:off x="6478589" y="1704975"/>
              <a:ext cx="4719638" cy="1809750"/>
            </a:xfrm>
            <a:custGeom>
              <a:avLst/>
              <a:gdLst>
                <a:gd name="T0" fmla="*/ 602 w 2974"/>
                <a:gd name="T1" fmla="*/ 326 h 1140"/>
                <a:gd name="T2" fmla="*/ 583 w 2974"/>
                <a:gd name="T3" fmla="*/ 307 h 1140"/>
                <a:gd name="T4" fmla="*/ 602 w 2974"/>
                <a:gd name="T5" fmla="*/ 288 h 1140"/>
                <a:gd name="T6" fmla="*/ 621 w 2974"/>
                <a:gd name="T7" fmla="*/ 307 h 1140"/>
                <a:gd name="T8" fmla="*/ 602 w 2974"/>
                <a:gd name="T9" fmla="*/ 326 h 1140"/>
                <a:gd name="T10" fmla="*/ 2341 w 2974"/>
                <a:gd name="T11" fmla="*/ 326 h 1140"/>
                <a:gd name="T12" fmla="*/ 2322 w 2974"/>
                <a:gd name="T13" fmla="*/ 307 h 1140"/>
                <a:gd name="T14" fmla="*/ 2341 w 2974"/>
                <a:gd name="T15" fmla="*/ 288 h 1140"/>
                <a:gd name="T16" fmla="*/ 2360 w 2974"/>
                <a:gd name="T17" fmla="*/ 307 h 1140"/>
                <a:gd name="T18" fmla="*/ 2341 w 2974"/>
                <a:gd name="T19" fmla="*/ 326 h 1140"/>
                <a:gd name="T20" fmla="*/ 1467 w 2974"/>
                <a:gd name="T21" fmla="*/ 117 h 1140"/>
                <a:gd name="T22" fmla="*/ 1448 w 2974"/>
                <a:gd name="T23" fmla="*/ 98 h 1140"/>
                <a:gd name="T24" fmla="*/ 1467 w 2974"/>
                <a:gd name="T25" fmla="*/ 79 h 1140"/>
                <a:gd name="T26" fmla="*/ 1486 w 2974"/>
                <a:gd name="T27" fmla="*/ 98 h 1140"/>
                <a:gd name="T28" fmla="*/ 1467 w 2974"/>
                <a:gd name="T29" fmla="*/ 117 h 1140"/>
                <a:gd name="T30" fmla="*/ 1467 w 2974"/>
                <a:gd name="T31" fmla="*/ 0 h 1140"/>
                <a:gd name="T32" fmla="*/ 905 w 2974"/>
                <a:gd name="T33" fmla="*/ 104 h 1140"/>
                <a:gd name="T34" fmla="*/ 887 w 2974"/>
                <a:gd name="T35" fmla="*/ 117 h 1140"/>
                <a:gd name="T36" fmla="*/ 878 w 2974"/>
                <a:gd name="T37" fmla="*/ 115 h 1140"/>
                <a:gd name="T38" fmla="*/ 318 w 2974"/>
                <a:gd name="T39" fmla="*/ 501 h 1140"/>
                <a:gd name="T40" fmla="*/ 326 w 2974"/>
                <a:gd name="T41" fmla="*/ 517 h 1140"/>
                <a:gd name="T42" fmla="*/ 307 w 2974"/>
                <a:gd name="T43" fmla="*/ 536 h 1140"/>
                <a:gd name="T44" fmla="*/ 293 w 2974"/>
                <a:gd name="T45" fmla="*/ 529 h 1140"/>
                <a:gd name="T46" fmla="*/ 0 w 2974"/>
                <a:gd name="T47" fmla="*/ 1015 h 1140"/>
                <a:gd name="T48" fmla="*/ 64 w 2974"/>
                <a:gd name="T49" fmla="*/ 923 h 1140"/>
                <a:gd name="T50" fmla="*/ 157 w 2974"/>
                <a:gd name="T51" fmla="*/ 1059 h 1140"/>
                <a:gd name="T52" fmla="*/ 1458 w 2974"/>
                <a:gd name="T53" fmla="*/ 195 h 1140"/>
                <a:gd name="T54" fmla="*/ 1512 w 2974"/>
                <a:gd name="T55" fmla="*/ 112 h 1140"/>
                <a:gd name="T56" fmla="*/ 1634 w 2974"/>
                <a:gd name="T57" fmla="*/ 45 h 1140"/>
                <a:gd name="T58" fmla="*/ 1639 w 2974"/>
                <a:gd name="T59" fmla="*/ 45 h 1140"/>
                <a:gd name="T60" fmla="*/ 1639 w 2974"/>
                <a:gd name="T61" fmla="*/ 45 h 1140"/>
                <a:gd name="T62" fmla="*/ 1644 w 2974"/>
                <a:gd name="T63" fmla="*/ 45 h 1140"/>
                <a:gd name="T64" fmla="*/ 1767 w 2974"/>
                <a:gd name="T65" fmla="*/ 112 h 1140"/>
                <a:gd name="T66" fmla="*/ 1855 w 2974"/>
                <a:gd name="T67" fmla="*/ 248 h 1140"/>
                <a:gd name="T68" fmla="*/ 2808 w 2974"/>
                <a:gd name="T69" fmla="*/ 1140 h 1140"/>
                <a:gd name="T70" fmla="*/ 2974 w 2974"/>
                <a:gd name="T71" fmla="*/ 1140 h 1140"/>
                <a:gd name="T72" fmla="*/ 2640 w 2974"/>
                <a:gd name="T73" fmla="*/ 529 h 1140"/>
                <a:gd name="T74" fmla="*/ 2626 w 2974"/>
                <a:gd name="T75" fmla="*/ 536 h 1140"/>
                <a:gd name="T76" fmla="*/ 2607 w 2974"/>
                <a:gd name="T77" fmla="*/ 517 h 1140"/>
                <a:gd name="T78" fmla="*/ 2615 w 2974"/>
                <a:gd name="T79" fmla="*/ 501 h 1140"/>
                <a:gd name="T80" fmla="*/ 2055 w 2974"/>
                <a:gd name="T81" fmla="*/ 115 h 1140"/>
                <a:gd name="T82" fmla="*/ 2046 w 2974"/>
                <a:gd name="T83" fmla="*/ 117 h 1140"/>
                <a:gd name="T84" fmla="*/ 2028 w 2974"/>
                <a:gd name="T85" fmla="*/ 104 h 1140"/>
                <a:gd name="T86" fmla="*/ 1467 w 2974"/>
                <a:gd name="T87" fmla="*/ 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74" h="1140">
                  <a:moveTo>
                    <a:pt x="602" y="326"/>
                  </a:moveTo>
                  <a:cubicBezTo>
                    <a:pt x="591" y="326"/>
                    <a:pt x="583" y="318"/>
                    <a:pt x="583" y="307"/>
                  </a:cubicBezTo>
                  <a:cubicBezTo>
                    <a:pt x="583" y="297"/>
                    <a:pt x="591" y="288"/>
                    <a:pt x="602" y="288"/>
                  </a:cubicBezTo>
                  <a:cubicBezTo>
                    <a:pt x="612" y="288"/>
                    <a:pt x="621" y="297"/>
                    <a:pt x="621" y="307"/>
                  </a:cubicBezTo>
                  <a:cubicBezTo>
                    <a:pt x="621" y="318"/>
                    <a:pt x="612" y="326"/>
                    <a:pt x="602" y="326"/>
                  </a:cubicBezTo>
                  <a:moveTo>
                    <a:pt x="2341" y="326"/>
                  </a:moveTo>
                  <a:cubicBezTo>
                    <a:pt x="2330" y="326"/>
                    <a:pt x="2322" y="318"/>
                    <a:pt x="2322" y="307"/>
                  </a:cubicBezTo>
                  <a:cubicBezTo>
                    <a:pt x="2322" y="297"/>
                    <a:pt x="2330" y="288"/>
                    <a:pt x="2341" y="288"/>
                  </a:cubicBezTo>
                  <a:cubicBezTo>
                    <a:pt x="2351" y="288"/>
                    <a:pt x="2360" y="297"/>
                    <a:pt x="2360" y="307"/>
                  </a:cubicBezTo>
                  <a:cubicBezTo>
                    <a:pt x="2360" y="318"/>
                    <a:pt x="2351" y="326"/>
                    <a:pt x="2341" y="326"/>
                  </a:cubicBezTo>
                  <a:moveTo>
                    <a:pt x="1467" y="117"/>
                  </a:moveTo>
                  <a:cubicBezTo>
                    <a:pt x="1456" y="117"/>
                    <a:pt x="1448" y="108"/>
                    <a:pt x="1448" y="98"/>
                  </a:cubicBezTo>
                  <a:cubicBezTo>
                    <a:pt x="1448" y="87"/>
                    <a:pt x="1456" y="79"/>
                    <a:pt x="1467" y="79"/>
                  </a:cubicBezTo>
                  <a:cubicBezTo>
                    <a:pt x="1477" y="79"/>
                    <a:pt x="1486" y="87"/>
                    <a:pt x="1486" y="98"/>
                  </a:cubicBezTo>
                  <a:cubicBezTo>
                    <a:pt x="1486" y="108"/>
                    <a:pt x="1477" y="117"/>
                    <a:pt x="1467" y="117"/>
                  </a:cubicBezTo>
                  <a:moveTo>
                    <a:pt x="1467" y="0"/>
                  </a:moveTo>
                  <a:cubicBezTo>
                    <a:pt x="1269" y="0"/>
                    <a:pt x="1079" y="37"/>
                    <a:pt x="905" y="104"/>
                  </a:cubicBezTo>
                  <a:cubicBezTo>
                    <a:pt x="902" y="111"/>
                    <a:pt x="895" y="117"/>
                    <a:pt x="887" y="117"/>
                  </a:cubicBezTo>
                  <a:cubicBezTo>
                    <a:pt x="884" y="117"/>
                    <a:pt x="881" y="116"/>
                    <a:pt x="878" y="115"/>
                  </a:cubicBezTo>
                  <a:cubicBezTo>
                    <a:pt x="664" y="201"/>
                    <a:pt x="473" y="334"/>
                    <a:pt x="318" y="501"/>
                  </a:cubicBezTo>
                  <a:cubicBezTo>
                    <a:pt x="323" y="505"/>
                    <a:pt x="326" y="510"/>
                    <a:pt x="326" y="517"/>
                  </a:cubicBezTo>
                  <a:cubicBezTo>
                    <a:pt x="326" y="527"/>
                    <a:pt x="318" y="536"/>
                    <a:pt x="307" y="536"/>
                  </a:cubicBezTo>
                  <a:cubicBezTo>
                    <a:pt x="302" y="536"/>
                    <a:pt x="296" y="533"/>
                    <a:pt x="293" y="529"/>
                  </a:cubicBezTo>
                  <a:cubicBezTo>
                    <a:pt x="168" y="671"/>
                    <a:pt x="68" y="835"/>
                    <a:pt x="0" y="1015"/>
                  </a:cubicBezTo>
                  <a:cubicBezTo>
                    <a:pt x="64" y="923"/>
                    <a:pt x="64" y="923"/>
                    <a:pt x="64" y="923"/>
                  </a:cubicBezTo>
                  <a:cubicBezTo>
                    <a:pt x="157" y="1059"/>
                    <a:pt x="157" y="1059"/>
                    <a:pt x="157" y="1059"/>
                  </a:cubicBezTo>
                  <a:cubicBezTo>
                    <a:pt x="373" y="553"/>
                    <a:pt x="874" y="198"/>
                    <a:pt x="1458" y="195"/>
                  </a:cubicBezTo>
                  <a:cubicBezTo>
                    <a:pt x="1512" y="112"/>
                    <a:pt x="1512" y="112"/>
                    <a:pt x="1512" y="112"/>
                  </a:cubicBezTo>
                  <a:cubicBezTo>
                    <a:pt x="1540" y="67"/>
                    <a:pt x="1587" y="45"/>
                    <a:pt x="1634" y="45"/>
                  </a:cubicBezTo>
                  <a:cubicBezTo>
                    <a:pt x="1636" y="45"/>
                    <a:pt x="1637" y="45"/>
                    <a:pt x="1639" y="45"/>
                  </a:cubicBezTo>
                  <a:cubicBezTo>
                    <a:pt x="1639" y="45"/>
                    <a:pt x="1639" y="45"/>
                    <a:pt x="1639" y="45"/>
                  </a:cubicBezTo>
                  <a:cubicBezTo>
                    <a:pt x="1641" y="45"/>
                    <a:pt x="1642" y="45"/>
                    <a:pt x="1644" y="45"/>
                  </a:cubicBezTo>
                  <a:cubicBezTo>
                    <a:pt x="1691" y="45"/>
                    <a:pt x="1738" y="67"/>
                    <a:pt x="1767" y="112"/>
                  </a:cubicBezTo>
                  <a:cubicBezTo>
                    <a:pt x="1855" y="248"/>
                    <a:pt x="1855" y="248"/>
                    <a:pt x="1855" y="248"/>
                  </a:cubicBezTo>
                  <a:cubicBezTo>
                    <a:pt x="2298" y="374"/>
                    <a:pt x="2654" y="709"/>
                    <a:pt x="2808" y="1140"/>
                  </a:cubicBezTo>
                  <a:cubicBezTo>
                    <a:pt x="2974" y="1140"/>
                    <a:pt x="2974" y="1140"/>
                    <a:pt x="2974" y="1140"/>
                  </a:cubicBezTo>
                  <a:cubicBezTo>
                    <a:pt x="2910" y="911"/>
                    <a:pt x="2794" y="703"/>
                    <a:pt x="2640" y="529"/>
                  </a:cubicBezTo>
                  <a:cubicBezTo>
                    <a:pt x="2637" y="533"/>
                    <a:pt x="2632" y="536"/>
                    <a:pt x="2626" y="536"/>
                  </a:cubicBezTo>
                  <a:cubicBezTo>
                    <a:pt x="2615" y="536"/>
                    <a:pt x="2607" y="527"/>
                    <a:pt x="2607" y="517"/>
                  </a:cubicBezTo>
                  <a:cubicBezTo>
                    <a:pt x="2607" y="510"/>
                    <a:pt x="2610" y="505"/>
                    <a:pt x="2615" y="501"/>
                  </a:cubicBezTo>
                  <a:cubicBezTo>
                    <a:pt x="2460" y="334"/>
                    <a:pt x="2269" y="201"/>
                    <a:pt x="2055" y="115"/>
                  </a:cubicBezTo>
                  <a:cubicBezTo>
                    <a:pt x="2052" y="116"/>
                    <a:pt x="2049" y="117"/>
                    <a:pt x="2046" y="117"/>
                  </a:cubicBezTo>
                  <a:cubicBezTo>
                    <a:pt x="2038" y="117"/>
                    <a:pt x="2031" y="111"/>
                    <a:pt x="2028" y="104"/>
                  </a:cubicBezTo>
                  <a:cubicBezTo>
                    <a:pt x="1854" y="37"/>
                    <a:pt x="1665" y="0"/>
                    <a:pt x="1467"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3"/>
            <p:cNvSpPr/>
            <p:nvPr>
              <p:custDataLst>
                <p:tags r:id="rId31"/>
              </p:custDataLst>
            </p:nvPr>
          </p:nvSpPr>
          <p:spPr bwMode="auto">
            <a:xfrm>
              <a:off x="6943726" y="2500313"/>
              <a:ext cx="52388" cy="55563"/>
            </a:xfrm>
            <a:custGeom>
              <a:avLst/>
              <a:gdLst>
                <a:gd name="T0" fmla="*/ 25 w 33"/>
                <a:gd name="T1" fmla="*/ 0 h 35"/>
                <a:gd name="T2" fmla="*/ 0 w 33"/>
                <a:gd name="T3" fmla="*/ 28 h 35"/>
                <a:gd name="T4" fmla="*/ 14 w 33"/>
                <a:gd name="T5" fmla="*/ 35 h 35"/>
                <a:gd name="T6" fmla="*/ 33 w 33"/>
                <a:gd name="T7" fmla="*/ 16 h 35"/>
                <a:gd name="T8" fmla="*/ 25 w 33"/>
                <a:gd name="T9" fmla="*/ 0 h 35"/>
              </a:gdLst>
              <a:ahLst/>
              <a:cxnLst>
                <a:cxn ang="0">
                  <a:pos x="T0" y="T1"/>
                </a:cxn>
                <a:cxn ang="0">
                  <a:pos x="T2" y="T3"/>
                </a:cxn>
                <a:cxn ang="0">
                  <a:pos x="T4" y="T5"/>
                </a:cxn>
                <a:cxn ang="0">
                  <a:pos x="T6" y="T7"/>
                </a:cxn>
                <a:cxn ang="0">
                  <a:pos x="T8" y="T9"/>
                </a:cxn>
              </a:cxnLst>
              <a:rect l="0" t="0" r="r" b="b"/>
              <a:pathLst>
                <a:path w="33" h="35">
                  <a:moveTo>
                    <a:pt x="25" y="0"/>
                  </a:moveTo>
                  <a:cubicBezTo>
                    <a:pt x="17" y="9"/>
                    <a:pt x="8" y="19"/>
                    <a:pt x="0" y="28"/>
                  </a:cubicBezTo>
                  <a:cubicBezTo>
                    <a:pt x="3" y="32"/>
                    <a:pt x="9" y="35"/>
                    <a:pt x="14" y="35"/>
                  </a:cubicBezTo>
                  <a:cubicBezTo>
                    <a:pt x="25" y="35"/>
                    <a:pt x="33" y="26"/>
                    <a:pt x="33" y="16"/>
                  </a:cubicBezTo>
                  <a:cubicBezTo>
                    <a:pt x="33" y="9"/>
                    <a:pt x="30" y="4"/>
                    <a:pt x="25"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984"/>
            <p:cNvSpPr>
              <a:spLocks noChangeArrowheads="1"/>
            </p:cNvSpPr>
            <p:nvPr>
              <p:custDataLst>
                <p:tags r:id="rId32"/>
              </p:custDataLst>
            </p:nvPr>
          </p:nvSpPr>
          <p:spPr bwMode="auto">
            <a:xfrm>
              <a:off x="7404101"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85"/>
            <p:cNvSpPr/>
            <p:nvPr>
              <p:custDataLst>
                <p:tags r:id="rId33"/>
              </p:custDataLst>
            </p:nvPr>
          </p:nvSpPr>
          <p:spPr bwMode="auto">
            <a:xfrm>
              <a:off x="7872414" y="1870075"/>
              <a:ext cx="42863" cy="20638"/>
            </a:xfrm>
            <a:custGeom>
              <a:avLst/>
              <a:gdLst>
                <a:gd name="T0" fmla="*/ 27 w 27"/>
                <a:gd name="T1" fmla="*/ 0 h 13"/>
                <a:gd name="T2" fmla="*/ 0 w 27"/>
                <a:gd name="T3" fmla="*/ 11 h 13"/>
                <a:gd name="T4" fmla="*/ 9 w 27"/>
                <a:gd name="T5" fmla="*/ 13 h 13"/>
                <a:gd name="T6" fmla="*/ 27 w 27"/>
                <a:gd name="T7" fmla="*/ 0 h 13"/>
              </a:gdLst>
              <a:ahLst/>
              <a:cxnLst>
                <a:cxn ang="0">
                  <a:pos x="T0" y="T1"/>
                </a:cxn>
                <a:cxn ang="0">
                  <a:pos x="T2" y="T3"/>
                </a:cxn>
                <a:cxn ang="0">
                  <a:pos x="T4" y="T5"/>
                </a:cxn>
                <a:cxn ang="0">
                  <a:pos x="T6" y="T7"/>
                </a:cxn>
              </a:cxnLst>
              <a:rect l="0" t="0" r="r" b="b"/>
              <a:pathLst>
                <a:path w="27" h="13">
                  <a:moveTo>
                    <a:pt x="27" y="0"/>
                  </a:moveTo>
                  <a:cubicBezTo>
                    <a:pt x="18" y="3"/>
                    <a:pt x="9" y="7"/>
                    <a:pt x="0" y="11"/>
                  </a:cubicBezTo>
                  <a:cubicBezTo>
                    <a:pt x="3" y="12"/>
                    <a:pt x="6" y="13"/>
                    <a:pt x="9" y="13"/>
                  </a:cubicBezTo>
                  <a:cubicBezTo>
                    <a:pt x="17" y="13"/>
                    <a:pt x="24" y="7"/>
                    <a:pt x="27"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986"/>
            <p:cNvSpPr>
              <a:spLocks noChangeArrowheads="1"/>
            </p:cNvSpPr>
            <p:nvPr>
              <p:custDataLst>
                <p:tags r:id="rId34"/>
              </p:custDataLst>
            </p:nvPr>
          </p:nvSpPr>
          <p:spPr bwMode="auto">
            <a:xfrm>
              <a:off x="8777289" y="1830388"/>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87"/>
            <p:cNvSpPr/>
            <p:nvPr>
              <p:custDataLst>
                <p:tags r:id="rId35"/>
              </p:custDataLst>
            </p:nvPr>
          </p:nvSpPr>
          <p:spPr bwMode="auto">
            <a:xfrm>
              <a:off x="9696451" y="1870075"/>
              <a:ext cx="42863" cy="20638"/>
            </a:xfrm>
            <a:custGeom>
              <a:avLst/>
              <a:gdLst>
                <a:gd name="T0" fmla="*/ 0 w 27"/>
                <a:gd name="T1" fmla="*/ 0 h 13"/>
                <a:gd name="T2" fmla="*/ 18 w 27"/>
                <a:gd name="T3" fmla="*/ 13 h 13"/>
                <a:gd name="T4" fmla="*/ 27 w 27"/>
                <a:gd name="T5" fmla="*/ 11 h 13"/>
                <a:gd name="T6" fmla="*/ 0 w 27"/>
                <a:gd name="T7" fmla="*/ 0 h 13"/>
              </a:gdLst>
              <a:ahLst/>
              <a:cxnLst>
                <a:cxn ang="0">
                  <a:pos x="T0" y="T1"/>
                </a:cxn>
                <a:cxn ang="0">
                  <a:pos x="T2" y="T3"/>
                </a:cxn>
                <a:cxn ang="0">
                  <a:pos x="T4" y="T5"/>
                </a:cxn>
                <a:cxn ang="0">
                  <a:pos x="T6" y="T7"/>
                </a:cxn>
              </a:cxnLst>
              <a:rect l="0" t="0" r="r" b="b"/>
              <a:pathLst>
                <a:path w="27" h="13">
                  <a:moveTo>
                    <a:pt x="0" y="0"/>
                  </a:moveTo>
                  <a:cubicBezTo>
                    <a:pt x="3" y="7"/>
                    <a:pt x="10" y="13"/>
                    <a:pt x="18" y="13"/>
                  </a:cubicBezTo>
                  <a:cubicBezTo>
                    <a:pt x="21" y="13"/>
                    <a:pt x="24" y="12"/>
                    <a:pt x="27" y="11"/>
                  </a:cubicBezTo>
                  <a:cubicBezTo>
                    <a:pt x="18" y="7"/>
                    <a:pt x="9" y="3"/>
                    <a:pt x="0"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988"/>
            <p:cNvSpPr>
              <a:spLocks noChangeArrowheads="1"/>
            </p:cNvSpPr>
            <p:nvPr>
              <p:custDataLst>
                <p:tags r:id="rId36"/>
              </p:custDataLst>
            </p:nvPr>
          </p:nvSpPr>
          <p:spPr bwMode="auto">
            <a:xfrm>
              <a:off x="10163176"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989"/>
            <p:cNvSpPr/>
            <p:nvPr>
              <p:custDataLst>
                <p:tags r:id="rId37"/>
              </p:custDataLst>
            </p:nvPr>
          </p:nvSpPr>
          <p:spPr bwMode="auto">
            <a:xfrm>
              <a:off x="10615614" y="2500313"/>
              <a:ext cx="52388" cy="55563"/>
            </a:xfrm>
            <a:custGeom>
              <a:avLst/>
              <a:gdLst>
                <a:gd name="T0" fmla="*/ 8 w 33"/>
                <a:gd name="T1" fmla="*/ 0 h 35"/>
                <a:gd name="T2" fmla="*/ 0 w 33"/>
                <a:gd name="T3" fmla="*/ 16 h 35"/>
                <a:gd name="T4" fmla="*/ 19 w 33"/>
                <a:gd name="T5" fmla="*/ 35 h 35"/>
                <a:gd name="T6" fmla="*/ 33 w 33"/>
                <a:gd name="T7" fmla="*/ 28 h 35"/>
                <a:gd name="T8" fmla="*/ 8 w 33"/>
                <a:gd name="T9" fmla="*/ 0 h 35"/>
              </a:gdLst>
              <a:ahLst/>
              <a:cxnLst>
                <a:cxn ang="0">
                  <a:pos x="T0" y="T1"/>
                </a:cxn>
                <a:cxn ang="0">
                  <a:pos x="T2" y="T3"/>
                </a:cxn>
                <a:cxn ang="0">
                  <a:pos x="T4" y="T5"/>
                </a:cxn>
                <a:cxn ang="0">
                  <a:pos x="T6" y="T7"/>
                </a:cxn>
                <a:cxn ang="0">
                  <a:pos x="T8" y="T9"/>
                </a:cxn>
              </a:cxnLst>
              <a:rect l="0" t="0" r="r" b="b"/>
              <a:pathLst>
                <a:path w="33" h="35">
                  <a:moveTo>
                    <a:pt x="8" y="0"/>
                  </a:moveTo>
                  <a:cubicBezTo>
                    <a:pt x="3" y="4"/>
                    <a:pt x="0" y="9"/>
                    <a:pt x="0" y="16"/>
                  </a:cubicBezTo>
                  <a:cubicBezTo>
                    <a:pt x="0" y="26"/>
                    <a:pt x="8" y="35"/>
                    <a:pt x="19" y="35"/>
                  </a:cubicBezTo>
                  <a:cubicBezTo>
                    <a:pt x="25" y="35"/>
                    <a:pt x="30" y="32"/>
                    <a:pt x="33" y="28"/>
                  </a:cubicBezTo>
                  <a:cubicBezTo>
                    <a:pt x="25" y="19"/>
                    <a:pt x="16" y="9"/>
                    <a:pt x="8"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90"/>
            <p:cNvSpPr>
              <a:spLocks noEditPoints="1"/>
            </p:cNvSpPr>
            <p:nvPr>
              <p:custDataLst>
                <p:tags r:id="rId38"/>
              </p:custDataLst>
            </p:nvPr>
          </p:nvSpPr>
          <p:spPr bwMode="auto">
            <a:xfrm>
              <a:off x="6324601" y="3603625"/>
              <a:ext cx="104775" cy="425450"/>
            </a:xfrm>
            <a:custGeom>
              <a:avLst/>
              <a:gdLst>
                <a:gd name="T0" fmla="*/ 42 w 66"/>
                <a:gd name="T1" fmla="*/ 208 h 268"/>
                <a:gd name="T2" fmla="*/ 5 w 66"/>
                <a:gd name="T3" fmla="*/ 208 h 268"/>
                <a:gd name="T4" fmla="*/ 0 w 66"/>
                <a:gd name="T5" fmla="*/ 268 h 268"/>
                <a:gd name="T6" fmla="*/ 42 w 66"/>
                <a:gd name="T7" fmla="*/ 208 h 268"/>
                <a:gd name="T8" fmla="*/ 66 w 66"/>
                <a:gd name="T9" fmla="*/ 0 h 268"/>
                <a:gd name="T10" fmla="*/ 41 w 66"/>
                <a:gd name="T11" fmla="*/ 0 h 268"/>
                <a:gd name="T12" fmla="*/ 29 w 66"/>
                <a:gd name="T13" fmla="*/ 54 h 268"/>
                <a:gd name="T14" fmla="*/ 66 w 66"/>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68">
                  <a:moveTo>
                    <a:pt x="42" y="208"/>
                  </a:moveTo>
                  <a:cubicBezTo>
                    <a:pt x="5" y="208"/>
                    <a:pt x="5" y="208"/>
                    <a:pt x="5" y="208"/>
                  </a:cubicBezTo>
                  <a:cubicBezTo>
                    <a:pt x="3" y="228"/>
                    <a:pt x="2" y="248"/>
                    <a:pt x="0" y="268"/>
                  </a:cubicBezTo>
                  <a:cubicBezTo>
                    <a:pt x="42" y="208"/>
                    <a:pt x="42" y="208"/>
                    <a:pt x="42" y="208"/>
                  </a:cubicBezTo>
                  <a:moveTo>
                    <a:pt x="66" y="0"/>
                  </a:moveTo>
                  <a:cubicBezTo>
                    <a:pt x="41" y="0"/>
                    <a:pt x="41" y="0"/>
                    <a:pt x="41" y="0"/>
                  </a:cubicBezTo>
                  <a:cubicBezTo>
                    <a:pt x="37" y="18"/>
                    <a:pt x="33" y="36"/>
                    <a:pt x="29" y="54"/>
                  </a:cubicBezTo>
                  <a:cubicBezTo>
                    <a:pt x="66" y="0"/>
                    <a:pt x="66" y="0"/>
                    <a:pt x="66"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991"/>
            <p:cNvSpPr>
              <a:spLocks noEditPoints="1"/>
            </p:cNvSpPr>
            <p:nvPr>
              <p:custDataLst>
                <p:tags r:id="rId39"/>
              </p:custDataLst>
            </p:nvPr>
          </p:nvSpPr>
          <p:spPr bwMode="auto">
            <a:xfrm>
              <a:off x="6727826" y="2014538"/>
              <a:ext cx="2065338" cy="1765300"/>
            </a:xfrm>
            <a:custGeom>
              <a:avLst/>
              <a:gdLst>
                <a:gd name="T0" fmla="*/ 150 w 1301"/>
                <a:gd name="T1" fmla="*/ 891 h 1112"/>
                <a:gd name="T2" fmla="*/ 131 w 1301"/>
                <a:gd name="T3" fmla="*/ 872 h 1112"/>
                <a:gd name="T4" fmla="*/ 150 w 1301"/>
                <a:gd name="T5" fmla="*/ 853 h 1112"/>
                <a:gd name="T6" fmla="*/ 169 w 1301"/>
                <a:gd name="T7" fmla="*/ 872 h 1112"/>
                <a:gd name="T8" fmla="*/ 150 w 1301"/>
                <a:gd name="T9" fmla="*/ 891 h 1112"/>
                <a:gd name="T10" fmla="*/ 445 w 1301"/>
                <a:gd name="T11" fmla="*/ 602 h 1112"/>
                <a:gd name="T12" fmla="*/ 426 w 1301"/>
                <a:gd name="T13" fmla="*/ 583 h 1112"/>
                <a:gd name="T14" fmla="*/ 445 w 1301"/>
                <a:gd name="T15" fmla="*/ 564 h 1112"/>
                <a:gd name="T16" fmla="*/ 464 w 1301"/>
                <a:gd name="T17" fmla="*/ 583 h 1112"/>
                <a:gd name="T18" fmla="*/ 445 w 1301"/>
                <a:gd name="T19" fmla="*/ 602 h 1112"/>
                <a:gd name="T20" fmla="*/ 730 w 1301"/>
                <a:gd name="T21" fmla="*/ 341 h 1112"/>
                <a:gd name="T22" fmla="*/ 711 w 1301"/>
                <a:gd name="T23" fmla="*/ 322 h 1112"/>
                <a:gd name="T24" fmla="*/ 730 w 1301"/>
                <a:gd name="T25" fmla="*/ 303 h 1112"/>
                <a:gd name="T26" fmla="*/ 749 w 1301"/>
                <a:gd name="T27" fmla="*/ 322 h 1112"/>
                <a:gd name="T28" fmla="*/ 730 w 1301"/>
                <a:gd name="T29" fmla="*/ 341 h 1112"/>
                <a:gd name="T30" fmla="*/ 1024 w 1301"/>
                <a:gd name="T31" fmla="*/ 131 h 1112"/>
                <a:gd name="T32" fmla="*/ 1005 w 1301"/>
                <a:gd name="T33" fmla="*/ 112 h 1112"/>
                <a:gd name="T34" fmla="*/ 1024 w 1301"/>
                <a:gd name="T35" fmla="*/ 93 h 1112"/>
                <a:gd name="T36" fmla="*/ 1043 w 1301"/>
                <a:gd name="T37" fmla="*/ 112 h 1112"/>
                <a:gd name="T38" fmla="*/ 1024 w 1301"/>
                <a:gd name="T39" fmla="*/ 131 h 1112"/>
                <a:gd name="T40" fmla="*/ 1301 w 1301"/>
                <a:gd name="T41" fmla="*/ 0 h 1112"/>
                <a:gd name="T42" fmla="*/ 0 w 1301"/>
                <a:gd name="T43" fmla="*/ 864 h 1112"/>
                <a:gd name="T44" fmla="*/ 95 w 1301"/>
                <a:gd name="T45" fmla="*/ 1001 h 1112"/>
                <a:gd name="T46" fmla="*/ 1 w 1301"/>
                <a:gd name="T47" fmla="*/ 1001 h 1112"/>
                <a:gd name="T48" fmla="*/ 77 w 1301"/>
                <a:gd name="T49" fmla="*/ 1112 h 1112"/>
                <a:gd name="T50" fmla="*/ 237 w 1301"/>
                <a:gd name="T51" fmla="*/ 1112 h 1112"/>
                <a:gd name="T52" fmla="*/ 426 w 1301"/>
                <a:gd name="T53" fmla="*/ 818 h 1112"/>
                <a:gd name="T54" fmla="*/ 426 w 1301"/>
                <a:gd name="T55" fmla="*/ 818 h 1112"/>
                <a:gd name="T56" fmla="*/ 657 w 1301"/>
                <a:gd name="T57" fmla="*/ 461 h 1112"/>
                <a:gd name="T58" fmla="*/ 747 w 1301"/>
                <a:gd name="T59" fmla="*/ 413 h 1112"/>
                <a:gd name="T60" fmla="*/ 750 w 1301"/>
                <a:gd name="T61" fmla="*/ 413 h 1112"/>
                <a:gd name="T62" fmla="*/ 750 w 1301"/>
                <a:gd name="T63" fmla="*/ 413 h 1112"/>
                <a:gd name="T64" fmla="*/ 754 w 1301"/>
                <a:gd name="T65" fmla="*/ 413 h 1112"/>
                <a:gd name="T66" fmla="*/ 843 w 1301"/>
                <a:gd name="T67" fmla="*/ 461 h 1112"/>
                <a:gd name="T68" fmla="*/ 923 w 1301"/>
                <a:gd name="T69" fmla="*/ 584 h 1112"/>
                <a:gd name="T70" fmla="*/ 1038 w 1301"/>
                <a:gd name="T71" fmla="*/ 407 h 1112"/>
                <a:gd name="T72" fmla="*/ 1038 w 1301"/>
                <a:gd name="T73" fmla="*/ 407 h 1112"/>
                <a:gd name="T74" fmla="*/ 1301 w 1301"/>
                <a:gd name="T75"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1" h="1112">
                  <a:moveTo>
                    <a:pt x="150" y="891"/>
                  </a:moveTo>
                  <a:cubicBezTo>
                    <a:pt x="140" y="891"/>
                    <a:pt x="131" y="882"/>
                    <a:pt x="131" y="872"/>
                  </a:cubicBezTo>
                  <a:cubicBezTo>
                    <a:pt x="131" y="861"/>
                    <a:pt x="140" y="853"/>
                    <a:pt x="150" y="853"/>
                  </a:cubicBezTo>
                  <a:cubicBezTo>
                    <a:pt x="161" y="853"/>
                    <a:pt x="169" y="861"/>
                    <a:pt x="169" y="872"/>
                  </a:cubicBezTo>
                  <a:cubicBezTo>
                    <a:pt x="169" y="882"/>
                    <a:pt x="161" y="891"/>
                    <a:pt x="150" y="891"/>
                  </a:cubicBezTo>
                  <a:moveTo>
                    <a:pt x="445" y="602"/>
                  </a:moveTo>
                  <a:cubicBezTo>
                    <a:pt x="434" y="602"/>
                    <a:pt x="426" y="594"/>
                    <a:pt x="426" y="583"/>
                  </a:cubicBezTo>
                  <a:cubicBezTo>
                    <a:pt x="426" y="573"/>
                    <a:pt x="434" y="564"/>
                    <a:pt x="445" y="564"/>
                  </a:cubicBezTo>
                  <a:cubicBezTo>
                    <a:pt x="455" y="564"/>
                    <a:pt x="464" y="573"/>
                    <a:pt x="464" y="583"/>
                  </a:cubicBezTo>
                  <a:cubicBezTo>
                    <a:pt x="464" y="594"/>
                    <a:pt x="455" y="602"/>
                    <a:pt x="445" y="602"/>
                  </a:cubicBezTo>
                  <a:moveTo>
                    <a:pt x="730" y="341"/>
                  </a:moveTo>
                  <a:cubicBezTo>
                    <a:pt x="720" y="341"/>
                    <a:pt x="711" y="332"/>
                    <a:pt x="711" y="322"/>
                  </a:cubicBezTo>
                  <a:cubicBezTo>
                    <a:pt x="711" y="311"/>
                    <a:pt x="720" y="303"/>
                    <a:pt x="730" y="303"/>
                  </a:cubicBezTo>
                  <a:cubicBezTo>
                    <a:pt x="741" y="303"/>
                    <a:pt x="749" y="311"/>
                    <a:pt x="749" y="322"/>
                  </a:cubicBezTo>
                  <a:cubicBezTo>
                    <a:pt x="749" y="332"/>
                    <a:pt x="741" y="341"/>
                    <a:pt x="730" y="341"/>
                  </a:cubicBezTo>
                  <a:moveTo>
                    <a:pt x="1024" y="131"/>
                  </a:moveTo>
                  <a:cubicBezTo>
                    <a:pt x="1014" y="131"/>
                    <a:pt x="1005" y="123"/>
                    <a:pt x="1005" y="112"/>
                  </a:cubicBezTo>
                  <a:cubicBezTo>
                    <a:pt x="1005" y="102"/>
                    <a:pt x="1014" y="93"/>
                    <a:pt x="1024" y="93"/>
                  </a:cubicBezTo>
                  <a:cubicBezTo>
                    <a:pt x="1035" y="93"/>
                    <a:pt x="1043" y="102"/>
                    <a:pt x="1043" y="112"/>
                  </a:cubicBezTo>
                  <a:cubicBezTo>
                    <a:pt x="1043" y="123"/>
                    <a:pt x="1035" y="131"/>
                    <a:pt x="1024" y="131"/>
                  </a:cubicBezTo>
                  <a:moveTo>
                    <a:pt x="1301" y="0"/>
                  </a:moveTo>
                  <a:cubicBezTo>
                    <a:pt x="717" y="3"/>
                    <a:pt x="216" y="358"/>
                    <a:pt x="0" y="864"/>
                  </a:cubicBezTo>
                  <a:cubicBezTo>
                    <a:pt x="95" y="1001"/>
                    <a:pt x="95" y="1001"/>
                    <a:pt x="95" y="1001"/>
                  </a:cubicBezTo>
                  <a:cubicBezTo>
                    <a:pt x="1" y="1001"/>
                    <a:pt x="1" y="1001"/>
                    <a:pt x="1" y="1001"/>
                  </a:cubicBezTo>
                  <a:cubicBezTo>
                    <a:pt x="77" y="1112"/>
                    <a:pt x="77" y="1112"/>
                    <a:pt x="77" y="1112"/>
                  </a:cubicBezTo>
                  <a:cubicBezTo>
                    <a:pt x="237" y="1112"/>
                    <a:pt x="237" y="1112"/>
                    <a:pt x="237" y="1112"/>
                  </a:cubicBezTo>
                  <a:cubicBezTo>
                    <a:pt x="426" y="818"/>
                    <a:pt x="426" y="818"/>
                    <a:pt x="426" y="818"/>
                  </a:cubicBezTo>
                  <a:cubicBezTo>
                    <a:pt x="426" y="818"/>
                    <a:pt x="426" y="818"/>
                    <a:pt x="426" y="818"/>
                  </a:cubicBezTo>
                  <a:cubicBezTo>
                    <a:pt x="657" y="461"/>
                    <a:pt x="657" y="461"/>
                    <a:pt x="657" y="461"/>
                  </a:cubicBezTo>
                  <a:cubicBezTo>
                    <a:pt x="678" y="429"/>
                    <a:pt x="712" y="413"/>
                    <a:pt x="747" y="413"/>
                  </a:cubicBezTo>
                  <a:cubicBezTo>
                    <a:pt x="748" y="413"/>
                    <a:pt x="749" y="413"/>
                    <a:pt x="750" y="413"/>
                  </a:cubicBezTo>
                  <a:cubicBezTo>
                    <a:pt x="750" y="413"/>
                    <a:pt x="750" y="413"/>
                    <a:pt x="750" y="413"/>
                  </a:cubicBezTo>
                  <a:cubicBezTo>
                    <a:pt x="751" y="413"/>
                    <a:pt x="753" y="413"/>
                    <a:pt x="754" y="413"/>
                  </a:cubicBezTo>
                  <a:cubicBezTo>
                    <a:pt x="788" y="413"/>
                    <a:pt x="822" y="429"/>
                    <a:pt x="843" y="461"/>
                  </a:cubicBezTo>
                  <a:cubicBezTo>
                    <a:pt x="923" y="584"/>
                    <a:pt x="923" y="584"/>
                    <a:pt x="923" y="584"/>
                  </a:cubicBezTo>
                  <a:cubicBezTo>
                    <a:pt x="1038" y="407"/>
                    <a:pt x="1038" y="407"/>
                    <a:pt x="1038" y="407"/>
                  </a:cubicBezTo>
                  <a:cubicBezTo>
                    <a:pt x="1038" y="407"/>
                    <a:pt x="1038" y="407"/>
                    <a:pt x="1038" y="407"/>
                  </a:cubicBezTo>
                  <a:cubicBezTo>
                    <a:pt x="1301" y="0"/>
                    <a:pt x="1301" y="0"/>
                    <a:pt x="1301"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992"/>
            <p:cNvSpPr>
              <a:spLocks noChangeArrowheads="1"/>
            </p:cNvSpPr>
            <p:nvPr>
              <p:custDataLst>
                <p:tags r:id="rId40"/>
              </p:custDataLst>
            </p:nvPr>
          </p:nvSpPr>
          <p:spPr bwMode="auto">
            <a:xfrm>
              <a:off x="6935789"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993"/>
            <p:cNvSpPr>
              <a:spLocks noChangeArrowheads="1"/>
            </p:cNvSpPr>
            <p:nvPr>
              <p:custDataLst>
                <p:tags r:id="rId41"/>
              </p:custDataLst>
            </p:nvPr>
          </p:nvSpPr>
          <p:spPr bwMode="auto">
            <a:xfrm>
              <a:off x="7404101"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994"/>
            <p:cNvSpPr>
              <a:spLocks noChangeArrowheads="1"/>
            </p:cNvSpPr>
            <p:nvPr>
              <p:custDataLst>
                <p:tags r:id="rId42"/>
              </p:custDataLst>
            </p:nvPr>
          </p:nvSpPr>
          <p:spPr bwMode="auto">
            <a:xfrm>
              <a:off x="7856539" y="2495550"/>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995"/>
            <p:cNvSpPr>
              <a:spLocks noChangeArrowheads="1"/>
            </p:cNvSpPr>
            <p:nvPr>
              <p:custDataLst>
                <p:tags r:id="rId43"/>
              </p:custDataLst>
            </p:nvPr>
          </p:nvSpPr>
          <p:spPr bwMode="auto">
            <a:xfrm>
              <a:off x="8323264" y="21621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96"/>
            <p:cNvSpPr>
              <a:spLocks noEditPoints="1"/>
            </p:cNvSpPr>
            <p:nvPr>
              <p:custDataLst>
                <p:tags r:id="rId44"/>
              </p:custDataLst>
            </p:nvPr>
          </p:nvSpPr>
          <p:spPr bwMode="auto">
            <a:xfrm>
              <a:off x="9421814" y="2098675"/>
              <a:ext cx="1512888" cy="1416050"/>
            </a:xfrm>
            <a:custGeom>
              <a:avLst/>
              <a:gdLst>
                <a:gd name="T0" fmla="*/ 771 w 953"/>
                <a:gd name="T1" fmla="*/ 838 h 892"/>
                <a:gd name="T2" fmla="*/ 752 w 953"/>
                <a:gd name="T3" fmla="*/ 819 h 892"/>
                <a:gd name="T4" fmla="*/ 771 w 953"/>
                <a:gd name="T5" fmla="*/ 800 h 892"/>
                <a:gd name="T6" fmla="*/ 790 w 953"/>
                <a:gd name="T7" fmla="*/ 819 h 892"/>
                <a:gd name="T8" fmla="*/ 771 w 953"/>
                <a:gd name="T9" fmla="*/ 838 h 892"/>
                <a:gd name="T10" fmla="*/ 486 w 953"/>
                <a:gd name="T11" fmla="*/ 549 h 892"/>
                <a:gd name="T12" fmla="*/ 467 w 953"/>
                <a:gd name="T13" fmla="*/ 530 h 892"/>
                <a:gd name="T14" fmla="*/ 486 w 953"/>
                <a:gd name="T15" fmla="*/ 511 h 892"/>
                <a:gd name="T16" fmla="*/ 505 w 953"/>
                <a:gd name="T17" fmla="*/ 530 h 892"/>
                <a:gd name="T18" fmla="*/ 486 w 953"/>
                <a:gd name="T19" fmla="*/ 549 h 892"/>
                <a:gd name="T20" fmla="*/ 0 w 953"/>
                <a:gd name="T21" fmla="*/ 0 h 892"/>
                <a:gd name="T22" fmla="*/ 172 w 953"/>
                <a:gd name="T23" fmla="*/ 267 h 892"/>
                <a:gd name="T24" fmla="*/ 191 w 953"/>
                <a:gd name="T25" fmla="*/ 250 h 892"/>
                <a:gd name="T26" fmla="*/ 210 w 953"/>
                <a:gd name="T27" fmla="*/ 269 h 892"/>
                <a:gd name="T28" fmla="*/ 191 w 953"/>
                <a:gd name="T29" fmla="*/ 288 h 892"/>
                <a:gd name="T30" fmla="*/ 185 w 953"/>
                <a:gd name="T31" fmla="*/ 287 h 892"/>
                <a:gd name="T32" fmla="*/ 229 w 953"/>
                <a:gd name="T33" fmla="*/ 354 h 892"/>
                <a:gd name="T34" fmla="*/ 229 w 953"/>
                <a:gd name="T35" fmla="*/ 354 h 892"/>
                <a:gd name="T36" fmla="*/ 215 w 953"/>
                <a:gd name="T37" fmla="*/ 343 h 892"/>
                <a:gd name="T38" fmla="*/ 572 w 953"/>
                <a:gd name="T39" fmla="*/ 892 h 892"/>
                <a:gd name="T40" fmla="*/ 953 w 953"/>
                <a:gd name="T41" fmla="*/ 892 h 892"/>
                <a:gd name="T42" fmla="*/ 0 w 953"/>
                <a:gd name="T43"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3" h="892">
                  <a:moveTo>
                    <a:pt x="771" y="838"/>
                  </a:moveTo>
                  <a:cubicBezTo>
                    <a:pt x="760" y="838"/>
                    <a:pt x="752" y="829"/>
                    <a:pt x="752" y="819"/>
                  </a:cubicBezTo>
                  <a:cubicBezTo>
                    <a:pt x="752" y="808"/>
                    <a:pt x="760" y="800"/>
                    <a:pt x="771" y="800"/>
                  </a:cubicBezTo>
                  <a:cubicBezTo>
                    <a:pt x="781" y="800"/>
                    <a:pt x="790" y="808"/>
                    <a:pt x="790" y="819"/>
                  </a:cubicBezTo>
                  <a:cubicBezTo>
                    <a:pt x="790" y="829"/>
                    <a:pt x="781" y="838"/>
                    <a:pt x="771" y="838"/>
                  </a:cubicBezTo>
                  <a:moveTo>
                    <a:pt x="486" y="549"/>
                  </a:moveTo>
                  <a:cubicBezTo>
                    <a:pt x="475" y="549"/>
                    <a:pt x="467" y="541"/>
                    <a:pt x="467" y="530"/>
                  </a:cubicBezTo>
                  <a:cubicBezTo>
                    <a:pt x="467" y="520"/>
                    <a:pt x="475" y="511"/>
                    <a:pt x="486" y="511"/>
                  </a:cubicBezTo>
                  <a:cubicBezTo>
                    <a:pt x="496" y="511"/>
                    <a:pt x="505" y="520"/>
                    <a:pt x="505" y="530"/>
                  </a:cubicBezTo>
                  <a:cubicBezTo>
                    <a:pt x="505" y="541"/>
                    <a:pt x="496" y="549"/>
                    <a:pt x="486" y="549"/>
                  </a:cubicBezTo>
                  <a:moveTo>
                    <a:pt x="0" y="0"/>
                  </a:moveTo>
                  <a:cubicBezTo>
                    <a:pt x="172" y="267"/>
                    <a:pt x="172" y="267"/>
                    <a:pt x="172" y="267"/>
                  </a:cubicBezTo>
                  <a:cubicBezTo>
                    <a:pt x="173" y="257"/>
                    <a:pt x="181" y="250"/>
                    <a:pt x="191" y="250"/>
                  </a:cubicBezTo>
                  <a:cubicBezTo>
                    <a:pt x="202" y="250"/>
                    <a:pt x="210" y="258"/>
                    <a:pt x="210" y="269"/>
                  </a:cubicBezTo>
                  <a:cubicBezTo>
                    <a:pt x="210" y="279"/>
                    <a:pt x="202" y="288"/>
                    <a:pt x="191" y="288"/>
                  </a:cubicBezTo>
                  <a:cubicBezTo>
                    <a:pt x="189" y="288"/>
                    <a:pt x="187" y="288"/>
                    <a:pt x="185" y="287"/>
                  </a:cubicBezTo>
                  <a:cubicBezTo>
                    <a:pt x="229" y="354"/>
                    <a:pt x="229" y="354"/>
                    <a:pt x="229" y="354"/>
                  </a:cubicBezTo>
                  <a:cubicBezTo>
                    <a:pt x="229" y="354"/>
                    <a:pt x="229" y="354"/>
                    <a:pt x="229" y="354"/>
                  </a:cubicBezTo>
                  <a:cubicBezTo>
                    <a:pt x="215" y="343"/>
                    <a:pt x="215" y="343"/>
                    <a:pt x="215" y="343"/>
                  </a:cubicBezTo>
                  <a:cubicBezTo>
                    <a:pt x="572" y="892"/>
                    <a:pt x="572" y="892"/>
                    <a:pt x="572" y="892"/>
                  </a:cubicBezTo>
                  <a:cubicBezTo>
                    <a:pt x="953" y="892"/>
                    <a:pt x="953" y="892"/>
                    <a:pt x="953" y="892"/>
                  </a:cubicBezTo>
                  <a:cubicBezTo>
                    <a:pt x="799" y="461"/>
                    <a:pt x="443" y="126"/>
                    <a:pt x="0"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997"/>
            <p:cNvSpPr>
              <a:spLocks noChangeArrowheads="1"/>
            </p:cNvSpPr>
            <p:nvPr>
              <p:custDataLst>
                <p:tags r:id="rId45"/>
              </p:custDataLst>
            </p:nvPr>
          </p:nvSpPr>
          <p:spPr bwMode="auto">
            <a:xfrm>
              <a:off x="10615614"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998"/>
            <p:cNvSpPr>
              <a:spLocks noChangeArrowheads="1"/>
            </p:cNvSpPr>
            <p:nvPr>
              <p:custDataLst>
                <p:tags r:id="rId46"/>
              </p:custDataLst>
            </p:nvPr>
          </p:nvSpPr>
          <p:spPr bwMode="auto">
            <a:xfrm>
              <a:off x="10163176"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99"/>
            <p:cNvSpPr/>
            <p:nvPr>
              <p:custDataLst>
                <p:tags r:id="rId47"/>
              </p:custDataLst>
            </p:nvPr>
          </p:nvSpPr>
          <p:spPr bwMode="auto">
            <a:xfrm>
              <a:off x="9694864" y="2495550"/>
              <a:ext cx="60325" cy="60325"/>
            </a:xfrm>
            <a:custGeom>
              <a:avLst/>
              <a:gdLst>
                <a:gd name="T0" fmla="*/ 19 w 38"/>
                <a:gd name="T1" fmla="*/ 0 h 38"/>
                <a:gd name="T2" fmla="*/ 0 w 38"/>
                <a:gd name="T3" fmla="*/ 17 h 38"/>
                <a:gd name="T4" fmla="*/ 13 w 38"/>
                <a:gd name="T5" fmla="*/ 37 h 38"/>
                <a:gd name="T6" fmla="*/ 19 w 38"/>
                <a:gd name="T7" fmla="*/ 38 h 38"/>
                <a:gd name="T8" fmla="*/ 38 w 38"/>
                <a:gd name="T9" fmla="*/ 19 h 38"/>
                <a:gd name="T10" fmla="*/ 19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19" y="0"/>
                  </a:moveTo>
                  <a:cubicBezTo>
                    <a:pt x="9" y="0"/>
                    <a:pt x="1" y="7"/>
                    <a:pt x="0" y="17"/>
                  </a:cubicBezTo>
                  <a:cubicBezTo>
                    <a:pt x="13" y="37"/>
                    <a:pt x="13" y="37"/>
                    <a:pt x="13" y="37"/>
                  </a:cubicBezTo>
                  <a:cubicBezTo>
                    <a:pt x="15" y="38"/>
                    <a:pt x="17" y="38"/>
                    <a:pt x="19" y="38"/>
                  </a:cubicBezTo>
                  <a:cubicBezTo>
                    <a:pt x="30" y="38"/>
                    <a:pt x="38" y="29"/>
                    <a:pt x="38" y="19"/>
                  </a:cubicBezTo>
                  <a:cubicBezTo>
                    <a:pt x="38" y="8"/>
                    <a:pt x="30" y="0"/>
                    <a:pt x="19" y="0"/>
                  </a:cubicBezTo>
                </a:path>
              </a:pathLst>
            </a:cu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00"/>
            <p:cNvSpPr/>
            <p:nvPr>
              <p:custDataLst>
                <p:tags r:id="rId48"/>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01"/>
            <p:cNvSpPr/>
            <p:nvPr>
              <p:custDataLst>
                <p:tags r:id="rId49"/>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02"/>
            <p:cNvSpPr/>
            <p:nvPr>
              <p:custDataLst>
                <p:tags r:id="rId50"/>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3"/>
            <p:cNvSpPr/>
            <p:nvPr>
              <p:custDataLst>
                <p:tags r:id="rId51"/>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04"/>
            <p:cNvSpPr/>
            <p:nvPr>
              <p:custDataLst>
                <p:tags r:id="rId52"/>
              </p:custDataLst>
            </p:nvPr>
          </p:nvSpPr>
          <p:spPr bwMode="auto">
            <a:xfrm>
              <a:off x="6818314" y="1774825"/>
              <a:ext cx="4522788" cy="3290888"/>
            </a:xfrm>
            <a:custGeom>
              <a:avLst/>
              <a:gdLst>
                <a:gd name="T0" fmla="*/ 2850 w 2850"/>
                <a:gd name="T1" fmla="*/ 2073 h 2073"/>
                <a:gd name="T2" fmla="*/ 0 w 2850"/>
                <a:gd name="T3" fmla="*/ 2073 h 2073"/>
                <a:gd name="T4" fmla="*/ 981 w 2850"/>
                <a:gd name="T5" fmla="*/ 558 h 2073"/>
                <a:gd name="T6" fmla="*/ 981 w 2850"/>
                <a:gd name="T7" fmla="*/ 558 h 2073"/>
                <a:gd name="T8" fmla="*/ 1298 w 2850"/>
                <a:gd name="T9" fmla="*/ 68 h 2073"/>
                <a:gd name="T10" fmla="*/ 1425 w 2850"/>
                <a:gd name="T11" fmla="*/ 1 h 2073"/>
                <a:gd name="T12" fmla="*/ 1543 w 2850"/>
                <a:gd name="T13" fmla="*/ 67 h 2073"/>
                <a:gd name="T14" fmla="*/ 1856 w 2850"/>
                <a:gd name="T15" fmla="*/ 547 h 2073"/>
                <a:gd name="T16" fmla="*/ 2850 w 2850"/>
                <a:gd name="T17"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073">
                  <a:moveTo>
                    <a:pt x="2850" y="2073"/>
                  </a:moveTo>
                  <a:cubicBezTo>
                    <a:pt x="0" y="2073"/>
                    <a:pt x="0" y="2073"/>
                    <a:pt x="0" y="2073"/>
                  </a:cubicBezTo>
                  <a:cubicBezTo>
                    <a:pt x="981" y="558"/>
                    <a:pt x="981" y="558"/>
                    <a:pt x="981" y="558"/>
                  </a:cubicBezTo>
                  <a:cubicBezTo>
                    <a:pt x="981" y="558"/>
                    <a:pt x="981" y="558"/>
                    <a:pt x="981" y="558"/>
                  </a:cubicBezTo>
                  <a:cubicBezTo>
                    <a:pt x="1298" y="68"/>
                    <a:pt x="1298" y="68"/>
                    <a:pt x="1298" y="68"/>
                  </a:cubicBezTo>
                  <a:cubicBezTo>
                    <a:pt x="1327" y="22"/>
                    <a:pt x="1377" y="0"/>
                    <a:pt x="1425" y="1"/>
                  </a:cubicBezTo>
                  <a:cubicBezTo>
                    <a:pt x="1470" y="3"/>
                    <a:pt x="1515" y="25"/>
                    <a:pt x="1543" y="67"/>
                  </a:cubicBezTo>
                  <a:cubicBezTo>
                    <a:pt x="1856" y="547"/>
                    <a:pt x="1856" y="547"/>
                    <a:pt x="1856" y="547"/>
                  </a:cubicBezTo>
                  <a:cubicBezTo>
                    <a:pt x="2850" y="2073"/>
                    <a:pt x="2850" y="2073"/>
                    <a:pt x="2850" y="2073"/>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05"/>
            <p:cNvSpPr/>
            <p:nvPr>
              <p:custDataLst>
                <p:tags r:id="rId53"/>
              </p:custDataLst>
            </p:nvPr>
          </p:nvSpPr>
          <p:spPr bwMode="auto">
            <a:xfrm>
              <a:off x="8375651" y="1774825"/>
              <a:ext cx="1409700" cy="996950"/>
            </a:xfrm>
            <a:custGeom>
              <a:avLst/>
              <a:gdLst>
                <a:gd name="T0" fmla="*/ 889 w 889"/>
                <a:gd name="T1" fmla="*/ 558 h 628"/>
                <a:gd name="T2" fmla="*/ 889 w 889"/>
                <a:gd name="T3" fmla="*/ 558 h 628"/>
                <a:gd name="T4" fmla="*/ 875 w 889"/>
                <a:gd name="T5" fmla="*/ 547 h 628"/>
                <a:gd name="T6" fmla="*/ 639 w 889"/>
                <a:gd name="T7" fmla="*/ 375 h 628"/>
                <a:gd name="T8" fmla="*/ 444 w 889"/>
                <a:gd name="T9" fmla="*/ 628 h 628"/>
                <a:gd name="T10" fmla="*/ 249 w 889"/>
                <a:gd name="T11" fmla="*/ 375 h 628"/>
                <a:gd name="T12" fmla="*/ 0 w 889"/>
                <a:gd name="T13" fmla="*/ 558 h 628"/>
                <a:gd name="T14" fmla="*/ 0 w 889"/>
                <a:gd name="T15" fmla="*/ 558 h 628"/>
                <a:gd name="T16" fmla="*/ 317 w 889"/>
                <a:gd name="T17" fmla="*/ 68 h 628"/>
                <a:gd name="T18" fmla="*/ 444 w 889"/>
                <a:gd name="T19" fmla="*/ 1 h 628"/>
                <a:gd name="T20" fmla="*/ 572 w 889"/>
                <a:gd name="T21" fmla="*/ 68 h 628"/>
                <a:gd name="T22" fmla="*/ 889 w 889"/>
                <a:gd name="T23" fmla="*/ 55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9" h="628">
                  <a:moveTo>
                    <a:pt x="889" y="558"/>
                  </a:moveTo>
                  <a:cubicBezTo>
                    <a:pt x="889" y="558"/>
                    <a:pt x="889" y="558"/>
                    <a:pt x="889" y="558"/>
                  </a:cubicBezTo>
                  <a:cubicBezTo>
                    <a:pt x="875" y="547"/>
                    <a:pt x="875" y="547"/>
                    <a:pt x="875" y="547"/>
                  </a:cubicBezTo>
                  <a:cubicBezTo>
                    <a:pt x="639" y="375"/>
                    <a:pt x="639" y="375"/>
                    <a:pt x="639" y="375"/>
                  </a:cubicBezTo>
                  <a:cubicBezTo>
                    <a:pt x="444" y="628"/>
                    <a:pt x="444" y="628"/>
                    <a:pt x="444" y="628"/>
                  </a:cubicBezTo>
                  <a:cubicBezTo>
                    <a:pt x="249" y="375"/>
                    <a:pt x="249" y="375"/>
                    <a:pt x="249" y="375"/>
                  </a:cubicBezTo>
                  <a:cubicBezTo>
                    <a:pt x="0" y="558"/>
                    <a:pt x="0" y="558"/>
                    <a:pt x="0" y="558"/>
                  </a:cubicBezTo>
                  <a:cubicBezTo>
                    <a:pt x="0" y="558"/>
                    <a:pt x="0" y="558"/>
                    <a:pt x="0" y="558"/>
                  </a:cubicBezTo>
                  <a:cubicBezTo>
                    <a:pt x="317" y="68"/>
                    <a:pt x="317" y="68"/>
                    <a:pt x="317" y="68"/>
                  </a:cubicBezTo>
                  <a:cubicBezTo>
                    <a:pt x="346" y="22"/>
                    <a:pt x="396" y="0"/>
                    <a:pt x="444" y="1"/>
                  </a:cubicBezTo>
                  <a:cubicBezTo>
                    <a:pt x="493" y="0"/>
                    <a:pt x="542" y="22"/>
                    <a:pt x="572" y="68"/>
                  </a:cubicBezTo>
                  <a:cubicBezTo>
                    <a:pt x="889" y="558"/>
                    <a:pt x="889" y="558"/>
                    <a:pt x="889" y="558"/>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06"/>
            <p:cNvSpPr>
              <a:spLocks noEditPoints="1"/>
            </p:cNvSpPr>
            <p:nvPr>
              <p:custDataLst>
                <p:tags r:id="rId54"/>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close/>
                  <a:moveTo>
                    <a:pt x="645" y="1262"/>
                  </a:moveTo>
                  <a:lnTo>
                    <a:pt x="555" y="1262"/>
                  </a:lnTo>
                  <a:lnTo>
                    <a:pt x="555" y="1302"/>
                  </a:lnTo>
                  <a:lnTo>
                    <a:pt x="645" y="1302"/>
                  </a:lnTo>
                  <a:lnTo>
                    <a:pt x="645" y="1262"/>
                  </a:lnTo>
                  <a:close/>
                  <a:moveTo>
                    <a:pt x="194" y="0"/>
                  </a:moveTo>
                  <a:lnTo>
                    <a:pt x="0" y="253"/>
                  </a:lnTo>
                  <a:lnTo>
                    <a:pt x="0" y="1184"/>
                  </a:lnTo>
                  <a:lnTo>
                    <a:pt x="555" y="1184"/>
                  </a:lnTo>
                  <a:lnTo>
                    <a:pt x="555" y="1219"/>
                  </a:lnTo>
                  <a:lnTo>
                    <a:pt x="645" y="1219"/>
                  </a:lnTo>
                  <a:lnTo>
                    <a:pt x="645" y="721"/>
                  </a:lnTo>
                  <a:lnTo>
                    <a:pt x="787" y="721"/>
                  </a:lnTo>
                  <a:lnTo>
                    <a:pt x="430" y="172"/>
                  </a:lnTo>
                  <a:lnTo>
                    <a:pt x="194" y="0"/>
                  </a:lnTo>
                  <a:close/>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07"/>
            <p:cNvSpPr>
              <a:spLocks noEditPoints="1"/>
            </p:cNvSpPr>
            <p:nvPr>
              <p:custDataLst>
                <p:tags r:id="rId55"/>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moveTo>
                    <a:pt x="645" y="1262"/>
                  </a:moveTo>
                  <a:lnTo>
                    <a:pt x="555" y="1262"/>
                  </a:lnTo>
                  <a:lnTo>
                    <a:pt x="555" y="1302"/>
                  </a:lnTo>
                  <a:lnTo>
                    <a:pt x="645" y="1302"/>
                  </a:lnTo>
                  <a:lnTo>
                    <a:pt x="645" y="1262"/>
                  </a:lnTo>
                  <a:moveTo>
                    <a:pt x="194" y="0"/>
                  </a:moveTo>
                  <a:lnTo>
                    <a:pt x="0" y="253"/>
                  </a:lnTo>
                  <a:lnTo>
                    <a:pt x="0" y="1184"/>
                  </a:lnTo>
                  <a:lnTo>
                    <a:pt x="555" y="1184"/>
                  </a:lnTo>
                  <a:lnTo>
                    <a:pt x="555" y="1219"/>
                  </a:lnTo>
                  <a:lnTo>
                    <a:pt x="645" y="1219"/>
                  </a:lnTo>
                  <a:lnTo>
                    <a:pt x="645" y="721"/>
                  </a:lnTo>
                  <a:lnTo>
                    <a:pt x="787" y="721"/>
                  </a:lnTo>
                  <a:lnTo>
                    <a:pt x="430" y="172"/>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08"/>
            <p:cNvSpPr/>
            <p:nvPr>
              <p:custDataLst>
                <p:tags r:id="rId56"/>
              </p:custDataLst>
            </p:nvPr>
          </p:nvSpPr>
          <p:spPr bwMode="auto">
            <a:xfrm>
              <a:off x="9080501" y="1776413"/>
              <a:ext cx="704850" cy="995363"/>
            </a:xfrm>
            <a:custGeom>
              <a:avLst/>
              <a:gdLst>
                <a:gd name="T0" fmla="*/ 5 w 445"/>
                <a:gd name="T1" fmla="*/ 0 h 627"/>
                <a:gd name="T2" fmla="*/ 0 w 445"/>
                <a:gd name="T3" fmla="*/ 0 h 627"/>
                <a:gd name="T4" fmla="*/ 0 w 445"/>
                <a:gd name="T5" fmla="*/ 627 h 627"/>
                <a:gd name="T6" fmla="*/ 195 w 445"/>
                <a:gd name="T7" fmla="*/ 374 h 627"/>
                <a:gd name="T8" fmla="*/ 431 w 445"/>
                <a:gd name="T9" fmla="*/ 546 h 627"/>
                <a:gd name="T10" fmla="*/ 445 w 445"/>
                <a:gd name="T11" fmla="*/ 557 h 627"/>
                <a:gd name="T12" fmla="*/ 445 w 445"/>
                <a:gd name="T13" fmla="*/ 557 h 627"/>
                <a:gd name="T14" fmla="*/ 401 w 445"/>
                <a:gd name="T15" fmla="*/ 490 h 627"/>
                <a:gd name="T16" fmla="*/ 388 w 445"/>
                <a:gd name="T17" fmla="*/ 470 h 627"/>
                <a:gd name="T18" fmla="*/ 128 w 445"/>
                <a:gd name="T19" fmla="*/ 67 h 627"/>
                <a:gd name="T20" fmla="*/ 5 w 445"/>
                <a:gd name="T21"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5" h="627">
                  <a:moveTo>
                    <a:pt x="5" y="0"/>
                  </a:moveTo>
                  <a:cubicBezTo>
                    <a:pt x="3" y="0"/>
                    <a:pt x="2" y="0"/>
                    <a:pt x="0" y="0"/>
                  </a:cubicBezTo>
                  <a:cubicBezTo>
                    <a:pt x="0" y="627"/>
                    <a:pt x="0" y="627"/>
                    <a:pt x="0" y="627"/>
                  </a:cubicBezTo>
                  <a:cubicBezTo>
                    <a:pt x="195" y="374"/>
                    <a:pt x="195" y="374"/>
                    <a:pt x="195" y="374"/>
                  </a:cubicBezTo>
                  <a:cubicBezTo>
                    <a:pt x="431" y="546"/>
                    <a:pt x="431" y="546"/>
                    <a:pt x="431" y="546"/>
                  </a:cubicBezTo>
                  <a:cubicBezTo>
                    <a:pt x="445" y="557"/>
                    <a:pt x="445" y="557"/>
                    <a:pt x="445" y="557"/>
                  </a:cubicBezTo>
                  <a:cubicBezTo>
                    <a:pt x="445" y="557"/>
                    <a:pt x="445" y="557"/>
                    <a:pt x="445" y="557"/>
                  </a:cubicBezTo>
                  <a:cubicBezTo>
                    <a:pt x="401" y="490"/>
                    <a:pt x="401" y="490"/>
                    <a:pt x="401" y="490"/>
                  </a:cubicBezTo>
                  <a:cubicBezTo>
                    <a:pt x="388" y="470"/>
                    <a:pt x="388" y="470"/>
                    <a:pt x="388" y="470"/>
                  </a:cubicBezTo>
                  <a:cubicBezTo>
                    <a:pt x="128" y="67"/>
                    <a:pt x="128" y="67"/>
                    <a:pt x="128" y="67"/>
                  </a:cubicBezTo>
                  <a:cubicBezTo>
                    <a:pt x="99" y="22"/>
                    <a:pt x="52" y="0"/>
                    <a:pt x="5"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09"/>
            <p:cNvSpPr/>
            <p:nvPr>
              <p:custDataLst>
                <p:tags r:id="rId57"/>
              </p:custDataLst>
            </p:nvPr>
          </p:nvSpPr>
          <p:spPr bwMode="auto">
            <a:xfrm>
              <a:off x="6270626" y="2668588"/>
              <a:ext cx="3294063" cy="2397125"/>
            </a:xfrm>
            <a:custGeom>
              <a:avLst/>
              <a:gdLst>
                <a:gd name="T0" fmla="*/ 2076 w 2076"/>
                <a:gd name="T1" fmla="*/ 1510 h 1510"/>
                <a:gd name="T2" fmla="*/ 0 w 2076"/>
                <a:gd name="T3" fmla="*/ 1510 h 1510"/>
                <a:gd name="T4" fmla="*/ 714 w 2076"/>
                <a:gd name="T5" fmla="*/ 406 h 1510"/>
                <a:gd name="T6" fmla="*/ 714 w 2076"/>
                <a:gd name="T7" fmla="*/ 406 h 1510"/>
                <a:gd name="T8" fmla="*/ 945 w 2076"/>
                <a:gd name="T9" fmla="*/ 49 h 1510"/>
                <a:gd name="T10" fmla="*/ 1038 w 2076"/>
                <a:gd name="T11" fmla="*/ 1 h 1510"/>
                <a:gd name="T12" fmla="*/ 1124 w 2076"/>
                <a:gd name="T13" fmla="*/ 49 h 1510"/>
                <a:gd name="T14" fmla="*/ 1352 w 2076"/>
                <a:gd name="T15" fmla="*/ 399 h 1510"/>
                <a:gd name="T16" fmla="*/ 2076 w 2076"/>
                <a:gd name="T17" fmla="*/ 151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6" h="1510">
                  <a:moveTo>
                    <a:pt x="2076" y="1510"/>
                  </a:moveTo>
                  <a:cubicBezTo>
                    <a:pt x="0" y="1510"/>
                    <a:pt x="0" y="1510"/>
                    <a:pt x="0" y="1510"/>
                  </a:cubicBezTo>
                  <a:cubicBezTo>
                    <a:pt x="714" y="406"/>
                    <a:pt x="714" y="406"/>
                    <a:pt x="714" y="406"/>
                  </a:cubicBezTo>
                  <a:cubicBezTo>
                    <a:pt x="714" y="406"/>
                    <a:pt x="714" y="406"/>
                    <a:pt x="714" y="406"/>
                  </a:cubicBezTo>
                  <a:cubicBezTo>
                    <a:pt x="945" y="49"/>
                    <a:pt x="945" y="49"/>
                    <a:pt x="945" y="49"/>
                  </a:cubicBezTo>
                  <a:cubicBezTo>
                    <a:pt x="967" y="16"/>
                    <a:pt x="1003" y="0"/>
                    <a:pt x="1038" y="1"/>
                  </a:cubicBezTo>
                  <a:cubicBezTo>
                    <a:pt x="1071" y="2"/>
                    <a:pt x="1103" y="18"/>
                    <a:pt x="1124" y="49"/>
                  </a:cubicBezTo>
                  <a:cubicBezTo>
                    <a:pt x="1352" y="399"/>
                    <a:pt x="1352" y="399"/>
                    <a:pt x="1352" y="399"/>
                  </a:cubicBezTo>
                  <a:cubicBezTo>
                    <a:pt x="2076" y="1510"/>
                    <a:pt x="2076" y="1510"/>
                    <a:pt x="2076" y="1510"/>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10"/>
            <p:cNvSpPr/>
            <p:nvPr>
              <p:custDataLst>
                <p:tags r:id="rId58"/>
              </p:custDataLst>
            </p:nvPr>
          </p:nvSpPr>
          <p:spPr bwMode="auto">
            <a:xfrm>
              <a:off x="7404101" y="2668588"/>
              <a:ext cx="1028700" cy="725488"/>
            </a:xfrm>
            <a:custGeom>
              <a:avLst/>
              <a:gdLst>
                <a:gd name="T0" fmla="*/ 648 w 648"/>
                <a:gd name="T1" fmla="*/ 406 h 457"/>
                <a:gd name="T2" fmla="*/ 648 w 648"/>
                <a:gd name="T3" fmla="*/ 406 h 457"/>
                <a:gd name="T4" fmla="*/ 638 w 648"/>
                <a:gd name="T5" fmla="*/ 399 h 457"/>
                <a:gd name="T6" fmla="*/ 466 w 648"/>
                <a:gd name="T7" fmla="*/ 273 h 457"/>
                <a:gd name="T8" fmla="*/ 324 w 648"/>
                <a:gd name="T9" fmla="*/ 457 h 457"/>
                <a:gd name="T10" fmla="*/ 182 w 648"/>
                <a:gd name="T11" fmla="*/ 273 h 457"/>
                <a:gd name="T12" fmla="*/ 0 w 648"/>
                <a:gd name="T13" fmla="*/ 406 h 457"/>
                <a:gd name="T14" fmla="*/ 0 w 648"/>
                <a:gd name="T15" fmla="*/ 406 h 457"/>
                <a:gd name="T16" fmla="*/ 231 w 648"/>
                <a:gd name="T17" fmla="*/ 49 h 457"/>
                <a:gd name="T18" fmla="*/ 324 w 648"/>
                <a:gd name="T19" fmla="*/ 1 h 457"/>
                <a:gd name="T20" fmla="*/ 417 w 648"/>
                <a:gd name="T21" fmla="*/ 49 h 457"/>
                <a:gd name="T22" fmla="*/ 648 w 648"/>
                <a:gd name="T23" fmla="*/ 40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8" h="457">
                  <a:moveTo>
                    <a:pt x="648" y="406"/>
                  </a:moveTo>
                  <a:cubicBezTo>
                    <a:pt x="648" y="406"/>
                    <a:pt x="648" y="406"/>
                    <a:pt x="648" y="406"/>
                  </a:cubicBezTo>
                  <a:cubicBezTo>
                    <a:pt x="638" y="399"/>
                    <a:pt x="638" y="399"/>
                    <a:pt x="638" y="399"/>
                  </a:cubicBezTo>
                  <a:cubicBezTo>
                    <a:pt x="466" y="273"/>
                    <a:pt x="466" y="273"/>
                    <a:pt x="466" y="273"/>
                  </a:cubicBezTo>
                  <a:cubicBezTo>
                    <a:pt x="324" y="457"/>
                    <a:pt x="324" y="457"/>
                    <a:pt x="324" y="457"/>
                  </a:cubicBezTo>
                  <a:cubicBezTo>
                    <a:pt x="182" y="273"/>
                    <a:pt x="182" y="273"/>
                    <a:pt x="182" y="273"/>
                  </a:cubicBezTo>
                  <a:cubicBezTo>
                    <a:pt x="0" y="406"/>
                    <a:pt x="0" y="406"/>
                    <a:pt x="0" y="406"/>
                  </a:cubicBezTo>
                  <a:cubicBezTo>
                    <a:pt x="0" y="406"/>
                    <a:pt x="0" y="406"/>
                    <a:pt x="0" y="406"/>
                  </a:cubicBezTo>
                  <a:cubicBezTo>
                    <a:pt x="231" y="49"/>
                    <a:pt x="231" y="49"/>
                    <a:pt x="231" y="49"/>
                  </a:cubicBezTo>
                  <a:cubicBezTo>
                    <a:pt x="253" y="16"/>
                    <a:pt x="289" y="0"/>
                    <a:pt x="324" y="1"/>
                  </a:cubicBezTo>
                  <a:cubicBezTo>
                    <a:pt x="360" y="0"/>
                    <a:pt x="395" y="16"/>
                    <a:pt x="417" y="49"/>
                  </a:cubicBezTo>
                  <a:cubicBezTo>
                    <a:pt x="648" y="406"/>
                    <a:pt x="648" y="406"/>
                    <a:pt x="648" y="40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11"/>
            <p:cNvSpPr/>
            <p:nvPr>
              <p:custDataLst>
                <p:tags r:id="rId59"/>
              </p:custDataLst>
            </p:nvPr>
          </p:nvSpPr>
          <p:spPr bwMode="auto">
            <a:xfrm>
              <a:off x="7918451" y="3101975"/>
              <a:ext cx="1116013" cy="1963738"/>
            </a:xfrm>
            <a:custGeom>
              <a:avLst/>
              <a:gdLst>
                <a:gd name="T0" fmla="*/ 142 w 703"/>
                <a:gd name="T1" fmla="*/ 0 h 1237"/>
                <a:gd name="T2" fmla="*/ 0 w 703"/>
                <a:gd name="T3" fmla="*/ 184 h 1237"/>
                <a:gd name="T4" fmla="*/ 0 w 703"/>
                <a:gd name="T5" fmla="*/ 673 h 1237"/>
                <a:gd name="T6" fmla="*/ 30 w 703"/>
                <a:gd name="T7" fmla="*/ 723 h 1237"/>
                <a:gd name="T8" fmla="*/ 30 w 703"/>
                <a:gd name="T9" fmla="*/ 1237 h 1237"/>
                <a:gd name="T10" fmla="*/ 550 w 703"/>
                <a:gd name="T11" fmla="*/ 1237 h 1237"/>
                <a:gd name="T12" fmla="*/ 550 w 703"/>
                <a:gd name="T13" fmla="*/ 1223 h 1237"/>
                <a:gd name="T14" fmla="*/ 515 w 703"/>
                <a:gd name="T15" fmla="*/ 1154 h 1237"/>
                <a:gd name="T16" fmla="*/ 547 w 703"/>
                <a:gd name="T17" fmla="*/ 1087 h 1237"/>
                <a:gd name="T18" fmla="*/ 547 w 703"/>
                <a:gd name="T19" fmla="*/ 1087 h 1237"/>
                <a:gd name="T20" fmla="*/ 547 w 703"/>
                <a:gd name="T21" fmla="*/ 1058 h 1237"/>
                <a:gd name="T22" fmla="*/ 550 w 703"/>
                <a:gd name="T23" fmla="*/ 1058 h 1237"/>
                <a:gd name="T24" fmla="*/ 550 w 703"/>
                <a:gd name="T25" fmla="*/ 723 h 1237"/>
                <a:gd name="T26" fmla="*/ 703 w 703"/>
                <a:gd name="T27" fmla="*/ 723 h 1237"/>
                <a:gd name="T28" fmla="*/ 314 w 703"/>
                <a:gd name="T29" fmla="*/ 126 h 1237"/>
                <a:gd name="T30" fmla="*/ 142 w 703"/>
                <a:gd name="T31"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3" h="1237">
                  <a:moveTo>
                    <a:pt x="142" y="0"/>
                  </a:moveTo>
                  <a:cubicBezTo>
                    <a:pt x="0" y="184"/>
                    <a:pt x="0" y="184"/>
                    <a:pt x="0" y="184"/>
                  </a:cubicBezTo>
                  <a:cubicBezTo>
                    <a:pt x="0" y="673"/>
                    <a:pt x="0" y="673"/>
                    <a:pt x="0" y="673"/>
                  </a:cubicBezTo>
                  <a:cubicBezTo>
                    <a:pt x="30" y="723"/>
                    <a:pt x="30" y="723"/>
                    <a:pt x="30" y="723"/>
                  </a:cubicBezTo>
                  <a:cubicBezTo>
                    <a:pt x="30" y="1237"/>
                    <a:pt x="30" y="1237"/>
                    <a:pt x="30" y="1237"/>
                  </a:cubicBezTo>
                  <a:cubicBezTo>
                    <a:pt x="550" y="1237"/>
                    <a:pt x="550" y="1237"/>
                    <a:pt x="550" y="1237"/>
                  </a:cubicBezTo>
                  <a:cubicBezTo>
                    <a:pt x="550" y="1223"/>
                    <a:pt x="550" y="1223"/>
                    <a:pt x="550" y="1223"/>
                  </a:cubicBezTo>
                  <a:cubicBezTo>
                    <a:pt x="529" y="1208"/>
                    <a:pt x="515" y="1182"/>
                    <a:pt x="515" y="1154"/>
                  </a:cubicBezTo>
                  <a:cubicBezTo>
                    <a:pt x="515" y="1127"/>
                    <a:pt x="527" y="1103"/>
                    <a:pt x="547" y="1087"/>
                  </a:cubicBezTo>
                  <a:cubicBezTo>
                    <a:pt x="547" y="1087"/>
                    <a:pt x="547" y="1087"/>
                    <a:pt x="547" y="1087"/>
                  </a:cubicBezTo>
                  <a:cubicBezTo>
                    <a:pt x="547" y="1058"/>
                    <a:pt x="547" y="1058"/>
                    <a:pt x="547" y="1058"/>
                  </a:cubicBezTo>
                  <a:cubicBezTo>
                    <a:pt x="550" y="1058"/>
                    <a:pt x="550" y="1058"/>
                    <a:pt x="550" y="1058"/>
                  </a:cubicBezTo>
                  <a:cubicBezTo>
                    <a:pt x="550" y="723"/>
                    <a:pt x="550" y="723"/>
                    <a:pt x="550" y="723"/>
                  </a:cubicBezTo>
                  <a:cubicBezTo>
                    <a:pt x="703" y="723"/>
                    <a:pt x="703" y="723"/>
                    <a:pt x="703" y="723"/>
                  </a:cubicBezTo>
                  <a:cubicBezTo>
                    <a:pt x="314" y="126"/>
                    <a:pt x="314" y="126"/>
                    <a:pt x="314" y="126"/>
                  </a:cubicBezTo>
                  <a:cubicBezTo>
                    <a:pt x="142" y="0"/>
                    <a:pt x="142" y="0"/>
                    <a:pt x="142" y="0"/>
                  </a:cubicBezTo>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12"/>
            <p:cNvSpPr/>
            <p:nvPr>
              <p:custDataLst>
                <p:tags r:id="rId60"/>
              </p:custDataLst>
            </p:nvPr>
          </p:nvSpPr>
          <p:spPr bwMode="auto">
            <a:xfrm>
              <a:off x="7918451" y="2670175"/>
              <a:ext cx="514350" cy="723900"/>
            </a:xfrm>
            <a:custGeom>
              <a:avLst/>
              <a:gdLst>
                <a:gd name="T0" fmla="*/ 4 w 324"/>
                <a:gd name="T1" fmla="*/ 0 h 456"/>
                <a:gd name="T2" fmla="*/ 0 w 324"/>
                <a:gd name="T3" fmla="*/ 0 h 456"/>
                <a:gd name="T4" fmla="*/ 0 w 324"/>
                <a:gd name="T5" fmla="*/ 456 h 456"/>
                <a:gd name="T6" fmla="*/ 142 w 324"/>
                <a:gd name="T7" fmla="*/ 272 h 456"/>
                <a:gd name="T8" fmla="*/ 314 w 324"/>
                <a:gd name="T9" fmla="*/ 398 h 456"/>
                <a:gd name="T10" fmla="*/ 324 w 324"/>
                <a:gd name="T11" fmla="*/ 405 h 456"/>
                <a:gd name="T12" fmla="*/ 324 w 324"/>
                <a:gd name="T13" fmla="*/ 405 h 456"/>
                <a:gd name="T14" fmla="*/ 173 w 324"/>
                <a:gd name="T15" fmla="*/ 171 h 456"/>
                <a:gd name="T16" fmla="*/ 93 w 324"/>
                <a:gd name="T17" fmla="*/ 48 h 456"/>
                <a:gd name="T18" fmla="*/ 4 w 324"/>
                <a:gd name="T19"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456">
                  <a:moveTo>
                    <a:pt x="4" y="0"/>
                  </a:moveTo>
                  <a:cubicBezTo>
                    <a:pt x="3" y="0"/>
                    <a:pt x="1" y="0"/>
                    <a:pt x="0" y="0"/>
                  </a:cubicBezTo>
                  <a:cubicBezTo>
                    <a:pt x="0" y="456"/>
                    <a:pt x="0" y="456"/>
                    <a:pt x="0" y="456"/>
                  </a:cubicBezTo>
                  <a:cubicBezTo>
                    <a:pt x="142" y="272"/>
                    <a:pt x="142" y="272"/>
                    <a:pt x="142" y="272"/>
                  </a:cubicBezTo>
                  <a:cubicBezTo>
                    <a:pt x="314" y="398"/>
                    <a:pt x="314" y="398"/>
                    <a:pt x="314" y="398"/>
                  </a:cubicBezTo>
                  <a:cubicBezTo>
                    <a:pt x="324" y="405"/>
                    <a:pt x="324" y="405"/>
                    <a:pt x="324" y="405"/>
                  </a:cubicBezTo>
                  <a:cubicBezTo>
                    <a:pt x="324" y="405"/>
                    <a:pt x="324" y="405"/>
                    <a:pt x="324" y="405"/>
                  </a:cubicBezTo>
                  <a:cubicBezTo>
                    <a:pt x="173" y="171"/>
                    <a:pt x="173" y="171"/>
                    <a:pt x="173" y="171"/>
                  </a:cubicBezTo>
                  <a:cubicBezTo>
                    <a:pt x="93" y="48"/>
                    <a:pt x="93" y="48"/>
                    <a:pt x="93" y="48"/>
                  </a:cubicBezTo>
                  <a:cubicBezTo>
                    <a:pt x="72" y="16"/>
                    <a:pt x="38" y="0"/>
                    <a:pt x="4"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14"/>
            <p:cNvSpPr/>
            <p:nvPr>
              <p:custDataLst>
                <p:tags r:id="rId61"/>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15"/>
            <p:cNvSpPr/>
            <p:nvPr>
              <p:custDataLst>
                <p:tags r:id="rId62"/>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16"/>
            <p:cNvSpPr/>
            <p:nvPr>
              <p:custDataLst>
                <p:tags r:id="rId63"/>
              </p:custDataLst>
            </p:nvPr>
          </p:nvSpPr>
          <p:spPr bwMode="auto">
            <a:xfrm>
              <a:off x="7413626" y="3779838"/>
              <a:ext cx="627063" cy="512763"/>
            </a:xfrm>
            <a:custGeom>
              <a:avLst/>
              <a:gdLst>
                <a:gd name="T0" fmla="*/ 217 w 395"/>
                <a:gd name="T1" fmla="*/ 0 h 323"/>
                <a:gd name="T2" fmla="*/ 395 w 395"/>
                <a:gd name="T3" fmla="*/ 323 h 323"/>
                <a:gd name="T4" fmla="*/ 0 w 395"/>
                <a:gd name="T5" fmla="*/ 323 h 323"/>
                <a:gd name="T6" fmla="*/ 217 w 395"/>
                <a:gd name="T7" fmla="*/ 0 h 323"/>
              </a:gdLst>
              <a:ahLst/>
              <a:cxnLst>
                <a:cxn ang="0">
                  <a:pos x="T0" y="T1"/>
                </a:cxn>
                <a:cxn ang="0">
                  <a:pos x="T2" y="T3"/>
                </a:cxn>
                <a:cxn ang="0">
                  <a:pos x="T4" y="T5"/>
                </a:cxn>
                <a:cxn ang="0">
                  <a:pos x="T6" y="T7"/>
                </a:cxn>
              </a:cxnLst>
              <a:rect l="0" t="0" r="r" b="b"/>
              <a:pathLst>
                <a:path w="395" h="323">
                  <a:moveTo>
                    <a:pt x="217" y="0"/>
                  </a:moveTo>
                  <a:lnTo>
                    <a:pt x="395" y="323"/>
                  </a:lnTo>
                  <a:lnTo>
                    <a:pt x="0" y="323"/>
                  </a:lnTo>
                  <a:lnTo>
                    <a:pt x="21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17"/>
            <p:cNvSpPr/>
            <p:nvPr>
              <p:custDataLst>
                <p:tags r:id="rId64"/>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018"/>
            <p:cNvSpPr/>
            <p:nvPr>
              <p:custDataLst>
                <p:tags r:id="rId65"/>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1019"/>
            <p:cNvSpPr>
              <a:spLocks noChangeArrowheads="1"/>
            </p:cNvSpPr>
            <p:nvPr>
              <p:custDataLst>
                <p:tags r:id="rId66"/>
              </p:custDataLst>
            </p:nvPr>
          </p:nvSpPr>
          <p:spPr bwMode="auto">
            <a:xfrm>
              <a:off x="6281739" y="4249738"/>
              <a:ext cx="1171575" cy="815975"/>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1020"/>
            <p:cNvSpPr>
              <a:spLocks noChangeArrowheads="1"/>
            </p:cNvSpPr>
            <p:nvPr>
              <p:custDataLst>
                <p:tags r:id="rId67"/>
              </p:custDataLst>
            </p:nvPr>
          </p:nvSpPr>
          <p:spPr bwMode="auto">
            <a:xfrm>
              <a:off x="6281739" y="4249738"/>
              <a:ext cx="11715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Freeform 1021"/>
            <p:cNvSpPr/>
            <p:nvPr>
              <p:custDataLst>
                <p:tags r:id="rId68"/>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022"/>
            <p:cNvSpPr/>
            <p:nvPr>
              <p:custDataLst>
                <p:tags r:id="rId69"/>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Rectangle 1023"/>
            <p:cNvSpPr>
              <a:spLocks noChangeArrowheads="1"/>
            </p:cNvSpPr>
            <p:nvPr>
              <p:custDataLst>
                <p:tags r:id="rId70"/>
              </p:custDataLst>
            </p:nvPr>
          </p:nvSpPr>
          <p:spPr bwMode="auto">
            <a:xfrm>
              <a:off x="6553201"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1024"/>
            <p:cNvSpPr>
              <a:spLocks noChangeArrowheads="1"/>
            </p:cNvSpPr>
            <p:nvPr>
              <p:custDataLst>
                <p:tags r:id="rId71"/>
              </p:custDataLst>
            </p:nvPr>
          </p:nvSpPr>
          <p:spPr bwMode="auto">
            <a:xfrm>
              <a:off x="6553201" y="4433888"/>
              <a:ext cx="1920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1025"/>
            <p:cNvSpPr>
              <a:spLocks noChangeArrowheads="1"/>
            </p:cNvSpPr>
            <p:nvPr>
              <p:custDataLst>
                <p:tags r:id="rId72"/>
              </p:custDataLst>
            </p:nvPr>
          </p:nvSpPr>
          <p:spPr bwMode="auto">
            <a:xfrm>
              <a:off x="6580189"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1026"/>
            <p:cNvSpPr>
              <a:spLocks noChangeArrowheads="1"/>
            </p:cNvSpPr>
            <p:nvPr>
              <p:custDataLst>
                <p:tags r:id="rId73"/>
              </p:custDataLst>
            </p:nvPr>
          </p:nvSpPr>
          <p:spPr bwMode="auto">
            <a:xfrm>
              <a:off x="6580189"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1027"/>
            <p:cNvSpPr>
              <a:spLocks noChangeArrowheads="1"/>
            </p:cNvSpPr>
            <p:nvPr>
              <p:custDataLst>
                <p:tags r:id="rId74"/>
              </p:custDataLst>
            </p:nvPr>
          </p:nvSpPr>
          <p:spPr bwMode="auto">
            <a:xfrm>
              <a:off x="69881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1028"/>
            <p:cNvSpPr>
              <a:spLocks noChangeArrowheads="1"/>
            </p:cNvSpPr>
            <p:nvPr>
              <p:custDataLst>
                <p:tags r:id="rId75"/>
              </p:custDataLst>
            </p:nvPr>
          </p:nvSpPr>
          <p:spPr bwMode="auto">
            <a:xfrm>
              <a:off x="7015164"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1029"/>
            <p:cNvSpPr>
              <a:spLocks noChangeArrowheads="1"/>
            </p:cNvSpPr>
            <p:nvPr>
              <p:custDataLst>
                <p:tags r:id="rId76"/>
              </p:custDataLst>
            </p:nvPr>
          </p:nvSpPr>
          <p:spPr bwMode="auto">
            <a:xfrm>
              <a:off x="7015164"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Freeform 1030"/>
            <p:cNvSpPr/>
            <p:nvPr>
              <p:custDataLst>
                <p:tags r:id="rId77"/>
              </p:custDataLst>
            </p:nvPr>
          </p:nvSpPr>
          <p:spPr bwMode="auto">
            <a:xfrm>
              <a:off x="6873876" y="4283075"/>
              <a:ext cx="114300" cy="139700"/>
            </a:xfrm>
            <a:custGeom>
              <a:avLst/>
              <a:gdLst>
                <a:gd name="T0" fmla="*/ 71 w 72"/>
                <a:gd name="T1" fmla="*/ 0 h 88"/>
                <a:gd name="T2" fmla="*/ 56 w 72"/>
                <a:gd name="T3" fmla="*/ 0 h 88"/>
                <a:gd name="T4" fmla="*/ 44 w 72"/>
                <a:gd name="T5" fmla="*/ 0 h 88"/>
                <a:gd name="T6" fmla="*/ 30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4 w 72"/>
                <a:gd name="T25" fmla="*/ 27 h 88"/>
                <a:gd name="T26" fmla="*/ 30 w 72"/>
                <a:gd name="T27" fmla="*/ 33 h 88"/>
                <a:gd name="T28" fmla="*/ 30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7 h 88"/>
                <a:gd name="T46" fmla="*/ 72 w 72"/>
                <a:gd name="T47" fmla="*/ 0 h 88"/>
                <a:gd name="T48" fmla="*/ 71 w 72"/>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88">
                  <a:moveTo>
                    <a:pt x="71" y="0"/>
                  </a:moveTo>
                  <a:cubicBezTo>
                    <a:pt x="56" y="0"/>
                    <a:pt x="56" y="0"/>
                    <a:pt x="56" y="0"/>
                  </a:cubicBezTo>
                  <a:cubicBezTo>
                    <a:pt x="44" y="0"/>
                    <a:pt x="44" y="0"/>
                    <a:pt x="44" y="0"/>
                  </a:cubicBezTo>
                  <a:cubicBezTo>
                    <a:pt x="30" y="0"/>
                    <a:pt x="30" y="0"/>
                    <a:pt x="30"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4" y="27"/>
                    <a:pt x="24" y="27"/>
                    <a:pt x="24" y="27"/>
                  </a:cubicBezTo>
                  <a:cubicBezTo>
                    <a:pt x="28" y="27"/>
                    <a:pt x="30" y="29"/>
                    <a:pt x="30" y="33"/>
                  </a:cubicBezTo>
                  <a:cubicBezTo>
                    <a:pt x="30" y="56"/>
                    <a:pt x="30" y="56"/>
                    <a:pt x="30" y="56"/>
                  </a:cubicBezTo>
                  <a:cubicBezTo>
                    <a:pt x="30" y="59"/>
                    <a:pt x="33" y="62"/>
                    <a:pt x="36" y="63"/>
                  </a:cubicBezTo>
                  <a:cubicBezTo>
                    <a:pt x="40" y="64"/>
                    <a:pt x="44" y="60"/>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7"/>
                  </a:cubicBezTo>
                  <a:cubicBezTo>
                    <a:pt x="72" y="0"/>
                    <a:pt x="72" y="0"/>
                    <a:pt x="72" y="0"/>
                  </a:cubicBezTo>
                  <a:lnTo>
                    <a:pt x="71"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Oval 1031"/>
            <p:cNvSpPr>
              <a:spLocks noChangeArrowheads="1"/>
            </p:cNvSpPr>
            <p:nvPr>
              <p:custDataLst>
                <p:tags r:id="rId78"/>
              </p:custDataLst>
            </p:nvPr>
          </p:nvSpPr>
          <p:spPr bwMode="auto">
            <a:xfrm>
              <a:off x="7645401"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1032"/>
            <p:cNvSpPr>
              <a:spLocks noChangeArrowheads="1"/>
            </p:cNvSpPr>
            <p:nvPr>
              <p:custDataLst>
                <p:tags r:id="rId79"/>
              </p:custDataLst>
            </p:nvPr>
          </p:nvSpPr>
          <p:spPr bwMode="auto">
            <a:xfrm>
              <a:off x="7669214" y="4257675"/>
              <a:ext cx="115888" cy="146050"/>
            </a:xfrm>
            <a:prstGeom prst="ellipse">
              <a:avLst/>
            </a:prstGeom>
            <a:solidFill>
              <a:srgbClr val="004D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Rectangle 1033"/>
            <p:cNvSpPr>
              <a:spLocks noChangeArrowheads="1"/>
            </p:cNvSpPr>
            <p:nvPr>
              <p:custDataLst>
                <p:tags r:id="rId80"/>
              </p:custDataLst>
            </p:nvPr>
          </p:nvSpPr>
          <p:spPr bwMode="auto">
            <a:xfrm>
              <a:off x="7634289"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1034"/>
            <p:cNvSpPr>
              <a:spLocks noChangeArrowheads="1"/>
            </p:cNvSpPr>
            <p:nvPr>
              <p:custDataLst>
                <p:tags r:id="rId81"/>
              </p:custDataLst>
            </p:nvPr>
          </p:nvSpPr>
          <p:spPr bwMode="auto">
            <a:xfrm>
              <a:off x="7650164"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1035"/>
            <p:cNvSpPr>
              <a:spLocks noChangeArrowheads="1"/>
            </p:cNvSpPr>
            <p:nvPr>
              <p:custDataLst>
                <p:tags r:id="rId82"/>
              </p:custDataLst>
            </p:nvPr>
          </p:nvSpPr>
          <p:spPr bwMode="auto">
            <a:xfrm>
              <a:off x="6492876"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Freeform 1036"/>
            <p:cNvSpPr/>
            <p:nvPr>
              <p:custDataLst>
                <p:tags r:id="rId83"/>
              </p:custDataLst>
            </p:nvPr>
          </p:nvSpPr>
          <p:spPr bwMode="auto">
            <a:xfrm>
              <a:off x="6650039" y="3925888"/>
              <a:ext cx="69850" cy="234950"/>
            </a:xfrm>
            <a:custGeom>
              <a:avLst/>
              <a:gdLst>
                <a:gd name="T0" fmla="*/ 0 w 44"/>
                <a:gd name="T1" fmla="*/ 148 h 148"/>
                <a:gd name="T2" fmla="*/ 44 w 44"/>
                <a:gd name="T3" fmla="*/ 88 h 148"/>
                <a:gd name="T4" fmla="*/ 44 w 44"/>
                <a:gd name="T5" fmla="*/ 0 h 148"/>
                <a:gd name="T6" fmla="*/ 0 w 44"/>
                <a:gd name="T7" fmla="*/ 0 h 148"/>
                <a:gd name="T8" fmla="*/ 0 w 44"/>
                <a:gd name="T9" fmla="*/ 148 h 148"/>
              </a:gdLst>
              <a:ahLst/>
              <a:cxnLst>
                <a:cxn ang="0">
                  <a:pos x="T0" y="T1"/>
                </a:cxn>
                <a:cxn ang="0">
                  <a:pos x="T2" y="T3"/>
                </a:cxn>
                <a:cxn ang="0">
                  <a:pos x="T4" y="T5"/>
                </a:cxn>
                <a:cxn ang="0">
                  <a:pos x="T6" y="T7"/>
                </a:cxn>
                <a:cxn ang="0">
                  <a:pos x="T8" y="T9"/>
                </a:cxn>
              </a:cxnLst>
              <a:rect l="0" t="0" r="r" b="b"/>
              <a:pathLst>
                <a:path w="44" h="148">
                  <a:moveTo>
                    <a:pt x="0" y="148"/>
                  </a:moveTo>
                  <a:lnTo>
                    <a:pt x="44" y="88"/>
                  </a:lnTo>
                  <a:lnTo>
                    <a:pt x="44" y="0"/>
                  </a:lnTo>
                  <a:lnTo>
                    <a:pt x="0" y="0"/>
                  </a:lnTo>
                  <a:lnTo>
                    <a:pt x="0"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Rectangle 1037"/>
            <p:cNvSpPr>
              <a:spLocks noChangeArrowheads="1"/>
            </p:cNvSpPr>
            <p:nvPr>
              <p:custDataLst>
                <p:tags r:id="rId84"/>
              </p:custDataLst>
            </p:nvPr>
          </p:nvSpPr>
          <p:spPr bwMode="auto">
            <a:xfrm>
              <a:off x="6480176"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Freeform 1038"/>
            <p:cNvSpPr/>
            <p:nvPr>
              <p:custDataLst>
                <p:tags r:id="rId85"/>
              </p:custDataLst>
            </p:nvPr>
          </p:nvSpPr>
          <p:spPr bwMode="auto">
            <a:xfrm>
              <a:off x="6194426" y="4303713"/>
              <a:ext cx="20638" cy="14288"/>
            </a:xfrm>
            <a:custGeom>
              <a:avLst/>
              <a:gdLst>
                <a:gd name="T0" fmla="*/ 7 w 13"/>
                <a:gd name="T1" fmla="*/ 8 h 9"/>
                <a:gd name="T2" fmla="*/ 0 w 13"/>
                <a:gd name="T3" fmla="*/ 5 h 9"/>
                <a:gd name="T4" fmla="*/ 6 w 13"/>
                <a:gd name="T5" fmla="*/ 0 h 9"/>
                <a:gd name="T6" fmla="*/ 13 w 13"/>
                <a:gd name="T7" fmla="*/ 3 h 9"/>
                <a:gd name="T8" fmla="*/ 7 w 13"/>
                <a:gd name="T9" fmla="*/ 8 h 9"/>
              </a:gdLst>
              <a:ahLst/>
              <a:cxnLst>
                <a:cxn ang="0">
                  <a:pos x="T0" y="T1"/>
                </a:cxn>
                <a:cxn ang="0">
                  <a:pos x="T2" y="T3"/>
                </a:cxn>
                <a:cxn ang="0">
                  <a:pos x="T4" y="T5"/>
                </a:cxn>
                <a:cxn ang="0">
                  <a:pos x="T6" y="T7"/>
                </a:cxn>
                <a:cxn ang="0">
                  <a:pos x="T8" y="T9"/>
                </a:cxn>
              </a:cxnLst>
              <a:rect l="0" t="0" r="r" b="b"/>
              <a:pathLst>
                <a:path w="13" h="9">
                  <a:moveTo>
                    <a:pt x="7" y="8"/>
                  </a:moveTo>
                  <a:cubicBezTo>
                    <a:pt x="4" y="9"/>
                    <a:pt x="0" y="5"/>
                    <a:pt x="0" y="5"/>
                  </a:cubicBezTo>
                  <a:cubicBezTo>
                    <a:pt x="0" y="5"/>
                    <a:pt x="2" y="0"/>
                    <a:pt x="6" y="0"/>
                  </a:cubicBezTo>
                  <a:cubicBezTo>
                    <a:pt x="10" y="0"/>
                    <a:pt x="13" y="1"/>
                    <a:pt x="13" y="3"/>
                  </a:cubicBezTo>
                  <a:cubicBezTo>
                    <a:pt x="13" y="5"/>
                    <a:pt x="11" y="7"/>
                    <a:pt x="7" y="8"/>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039"/>
            <p:cNvSpPr/>
            <p:nvPr>
              <p:custDataLst>
                <p:tags r:id="rId86"/>
              </p:custDataLst>
            </p:nvPr>
          </p:nvSpPr>
          <p:spPr bwMode="auto">
            <a:xfrm>
              <a:off x="6211889" y="4303713"/>
              <a:ext cx="11113" cy="9525"/>
            </a:xfrm>
            <a:custGeom>
              <a:avLst/>
              <a:gdLst>
                <a:gd name="T0" fmla="*/ 1 w 7"/>
                <a:gd name="T1" fmla="*/ 6 h 6"/>
                <a:gd name="T2" fmla="*/ 0 w 7"/>
                <a:gd name="T3" fmla="*/ 0 h 6"/>
                <a:gd name="T4" fmla="*/ 6 w 7"/>
                <a:gd name="T5" fmla="*/ 0 h 6"/>
                <a:gd name="T6" fmla="*/ 7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1" y="4"/>
                    <a:pt x="1" y="2"/>
                    <a:pt x="0" y="0"/>
                  </a:cubicBezTo>
                  <a:cubicBezTo>
                    <a:pt x="6" y="0"/>
                    <a:pt x="6" y="0"/>
                    <a:pt x="6" y="0"/>
                  </a:cubicBezTo>
                  <a:cubicBezTo>
                    <a:pt x="7" y="2"/>
                    <a:pt x="7" y="3"/>
                    <a:pt x="7" y="5"/>
                  </a:cubicBezTo>
                  <a:cubicBezTo>
                    <a:pt x="1" y="6"/>
                    <a:pt x="1" y="6"/>
                    <a:pt x="1" y="6"/>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40"/>
            <p:cNvSpPr/>
            <p:nvPr>
              <p:custDataLst>
                <p:tags r:id="rId87"/>
              </p:custDataLst>
            </p:nvPr>
          </p:nvSpPr>
          <p:spPr bwMode="auto">
            <a:xfrm>
              <a:off x="6199189" y="4329113"/>
              <a:ext cx="22225" cy="15875"/>
            </a:xfrm>
            <a:custGeom>
              <a:avLst/>
              <a:gdLst>
                <a:gd name="T0" fmla="*/ 8 w 14"/>
                <a:gd name="T1" fmla="*/ 9 h 10"/>
                <a:gd name="T2" fmla="*/ 0 w 14"/>
                <a:gd name="T3" fmla="*/ 6 h 10"/>
                <a:gd name="T4" fmla="*/ 6 w 14"/>
                <a:gd name="T5" fmla="*/ 1 h 10"/>
                <a:gd name="T6" fmla="*/ 13 w 14"/>
                <a:gd name="T7" fmla="*/ 4 h 10"/>
                <a:gd name="T8" fmla="*/ 8 w 14"/>
                <a:gd name="T9" fmla="*/ 9 h 10"/>
              </a:gdLst>
              <a:ahLst/>
              <a:cxnLst>
                <a:cxn ang="0">
                  <a:pos x="T0" y="T1"/>
                </a:cxn>
                <a:cxn ang="0">
                  <a:pos x="T2" y="T3"/>
                </a:cxn>
                <a:cxn ang="0">
                  <a:pos x="T4" y="T5"/>
                </a:cxn>
                <a:cxn ang="0">
                  <a:pos x="T6" y="T7"/>
                </a:cxn>
                <a:cxn ang="0">
                  <a:pos x="T8" y="T9"/>
                </a:cxn>
              </a:cxnLst>
              <a:rect l="0" t="0" r="r" b="b"/>
              <a:pathLst>
                <a:path w="14" h="10">
                  <a:moveTo>
                    <a:pt x="8" y="9"/>
                  </a:moveTo>
                  <a:cubicBezTo>
                    <a:pt x="4" y="10"/>
                    <a:pt x="0" y="6"/>
                    <a:pt x="0" y="6"/>
                  </a:cubicBezTo>
                  <a:cubicBezTo>
                    <a:pt x="0" y="6"/>
                    <a:pt x="2" y="2"/>
                    <a:pt x="6" y="1"/>
                  </a:cubicBezTo>
                  <a:cubicBezTo>
                    <a:pt x="9" y="0"/>
                    <a:pt x="13" y="1"/>
                    <a:pt x="13" y="4"/>
                  </a:cubicBezTo>
                  <a:cubicBezTo>
                    <a:pt x="14" y="6"/>
                    <a:pt x="11" y="8"/>
                    <a:pt x="8"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41"/>
            <p:cNvSpPr/>
            <p:nvPr>
              <p:custDataLst>
                <p:tags r:id="rId88"/>
              </p:custDataLst>
            </p:nvPr>
          </p:nvSpPr>
          <p:spPr bwMode="auto">
            <a:xfrm>
              <a:off x="6216651" y="4329113"/>
              <a:ext cx="11113" cy="11113"/>
            </a:xfrm>
            <a:custGeom>
              <a:avLst/>
              <a:gdLst>
                <a:gd name="T0" fmla="*/ 1 w 7"/>
                <a:gd name="T1" fmla="*/ 7 h 7"/>
                <a:gd name="T2" fmla="*/ 0 w 7"/>
                <a:gd name="T3" fmla="*/ 1 h 7"/>
                <a:gd name="T4" fmla="*/ 6 w 7"/>
                <a:gd name="T5" fmla="*/ 0 h 7"/>
                <a:gd name="T6" fmla="*/ 7 w 7"/>
                <a:gd name="T7" fmla="*/ 5 h 7"/>
                <a:gd name="T8" fmla="*/ 1 w 7"/>
                <a:gd name="T9" fmla="*/ 7 h 7"/>
              </a:gdLst>
              <a:ahLst/>
              <a:cxnLst>
                <a:cxn ang="0">
                  <a:pos x="T0" y="T1"/>
                </a:cxn>
                <a:cxn ang="0">
                  <a:pos x="T2" y="T3"/>
                </a:cxn>
                <a:cxn ang="0">
                  <a:pos x="T4" y="T5"/>
                </a:cxn>
                <a:cxn ang="0">
                  <a:pos x="T6" y="T7"/>
                </a:cxn>
                <a:cxn ang="0">
                  <a:pos x="T8" y="T9"/>
                </a:cxn>
              </a:cxnLst>
              <a:rect l="0" t="0" r="r" b="b"/>
              <a:pathLst>
                <a:path w="7" h="7">
                  <a:moveTo>
                    <a:pt x="1" y="7"/>
                  </a:moveTo>
                  <a:cubicBezTo>
                    <a:pt x="1" y="5"/>
                    <a:pt x="0" y="3"/>
                    <a:pt x="0" y="1"/>
                  </a:cubicBezTo>
                  <a:cubicBezTo>
                    <a:pt x="6" y="0"/>
                    <a:pt x="6" y="0"/>
                    <a:pt x="6" y="0"/>
                  </a:cubicBezTo>
                  <a:cubicBezTo>
                    <a:pt x="6" y="2"/>
                    <a:pt x="7" y="3"/>
                    <a:pt x="7" y="5"/>
                  </a:cubicBezTo>
                  <a:cubicBezTo>
                    <a:pt x="1" y="7"/>
                    <a:pt x="1" y="7"/>
                    <a:pt x="1" y="7"/>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042"/>
            <p:cNvSpPr/>
            <p:nvPr>
              <p:custDataLst>
                <p:tags r:id="rId89"/>
              </p:custDataLst>
            </p:nvPr>
          </p:nvSpPr>
          <p:spPr bwMode="auto">
            <a:xfrm>
              <a:off x="6207126" y="4356100"/>
              <a:ext cx="20638" cy="15875"/>
            </a:xfrm>
            <a:custGeom>
              <a:avLst/>
              <a:gdLst>
                <a:gd name="T0" fmla="*/ 7 w 13"/>
                <a:gd name="T1" fmla="*/ 9 h 10"/>
                <a:gd name="T2" fmla="*/ 0 w 13"/>
                <a:gd name="T3" fmla="*/ 7 h 10"/>
                <a:gd name="T4" fmla="*/ 1 w 13"/>
                <a:gd name="T5" fmla="*/ 4 h 10"/>
                <a:gd name="T6" fmla="*/ 5 w 13"/>
                <a:gd name="T7" fmla="*/ 1 h 10"/>
                <a:gd name="T8" fmla="*/ 12 w 13"/>
                <a:gd name="T9" fmla="*/ 3 h 10"/>
                <a:gd name="T10" fmla="*/ 7 w 13"/>
                <a:gd name="T11" fmla="*/ 9 h 10"/>
              </a:gdLst>
              <a:ahLst/>
              <a:cxnLst>
                <a:cxn ang="0">
                  <a:pos x="T0" y="T1"/>
                </a:cxn>
                <a:cxn ang="0">
                  <a:pos x="T2" y="T3"/>
                </a:cxn>
                <a:cxn ang="0">
                  <a:pos x="T4" y="T5"/>
                </a:cxn>
                <a:cxn ang="0">
                  <a:pos x="T6" y="T7"/>
                </a:cxn>
                <a:cxn ang="0">
                  <a:pos x="T8" y="T9"/>
                </a:cxn>
                <a:cxn ang="0">
                  <a:pos x="T10" y="T11"/>
                </a:cxn>
              </a:cxnLst>
              <a:rect l="0" t="0" r="r" b="b"/>
              <a:pathLst>
                <a:path w="13" h="10">
                  <a:moveTo>
                    <a:pt x="7" y="9"/>
                  </a:moveTo>
                  <a:cubicBezTo>
                    <a:pt x="4" y="10"/>
                    <a:pt x="0" y="7"/>
                    <a:pt x="0" y="7"/>
                  </a:cubicBezTo>
                  <a:cubicBezTo>
                    <a:pt x="0" y="7"/>
                    <a:pt x="0" y="5"/>
                    <a:pt x="1" y="4"/>
                  </a:cubicBezTo>
                  <a:cubicBezTo>
                    <a:pt x="2" y="3"/>
                    <a:pt x="3" y="1"/>
                    <a:pt x="5" y="1"/>
                  </a:cubicBezTo>
                  <a:cubicBezTo>
                    <a:pt x="8" y="0"/>
                    <a:pt x="12" y="1"/>
                    <a:pt x="12" y="3"/>
                  </a:cubicBezTo>
                  <a:cubicBezTo>
                    <a:pt x="13" y="5"/>
                    <a:pt x="11" y="7"/>
                    <a:pt x="7"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43"/>
            <p:cNvSpPr/>
            <p:nvPr>
              <p:custDataLst>
                <p:tags r:id="rId90"/>
              </p:custDataLst>
            </p:nvPr>
          </p:nvSpPr>
          <p:spPr bwMode="auto">
            <a:xfrm>
              <a:off x="6223001" y="4352925"/>
              <a:ext cx="12700" cy="12700"/>
            </a:xfrm>
            <a:custGeom>
              <a:avLst/>
              <a:gdLst>
                <a:gd name="T0" fmla="*/ 2 w 8"/>
                <a:gd name="T1" fmla="*/ 8 h 8"/>
                <a:gd name="T2" fmla="*/ 0 w 8"/>
                <a:gd name="T3" fmla="*/ 2 h 8"/>
                <a:gd name="T4" fmla="*/ 6 w 8"/>
                <a:gd name="T5" fmla="*/ 0 h 8"/>
                <a:gd name="T6" fmla="*/ 8 w 8"/>
                <a:gd name="T7" fmla="*/ 6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1" y="6"/>
                    <a:pt x="1" y="4"/>
                    <a:pt x="0" y="2"/>
                  </a:cubicBezTo>
                  <a:cubicBezTo>
                    <a:pt x="6" y="0"/>
                    <a:pt x="6" y="0"/>
                    <a:pt x="6" y="0"/>
                  </a:cubicBezTo>
                  <a:cubicBezTo>
                    <a:pt x="7" y="2"/>
                    <a:pt x="7" y="4"/>
                    <a:pt x="8" y="6"/>
                  </a:cubicBezTo>
                  <a:cubicBezTo>
                    <a:pt x="2" y="8"/>
                    <a:pt x="2" y="8"/>
                    <a:pt x="2"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44"/>
            <p:cNvSpPr/>
            <p:nvPr>
              <p:custDataLst>
                <p:tags r:id="rId91"/>
              </p:custDataLst>
            </p:nvPr>
          </p:nvSpPr>
          <p:spPr bwMode="auto">
            <a:xfrm>
              <a:off x="6219826" y="4295775"/>
              <a:ext cx="19050" cy="74613"/>
            </a:xfrm>
            <a:custGeom>
              <a:avLst/>
              <a:gdLst>
                <a:gd name="T0" fmla="*/ 0 w 12"/>
                <a:gd name="T1" fmla="*/ 0 h 47"/>
                <a:gd name="T2" fmla="*/ 11 w 12"/>
                <a:gd name="T3" fmla="*/ 47 h 47"/>
                <a:gd name="T4" fmla="*/ 12 w 12"/>
                <a:gd name="T5" fmla="*/ 46 h 47"/>
                <a:gd name="T6" fmla="*/ 1 w 12"/>
                <a:gd name="T7" fmla="*/ 0 h 47"/>
                <a:gd name="T8" fmla="*/ 0 w 12"/>
                <a:gd name="T9" fmla="*/ 0 h 47"/>
              </a:gdLst>
              <a:ahLst/>
              <a:cxnLst>
                <a:cxn ang="0">
                  <a:pos x="T0" y="T1"/>
                </a:cxn>
                <a:cxn ang="0">
                  <a:pos x="T2" y="T3"/>
                </a:cxn>
                <a:cxn ang="0">
                  <a:pos x="T4" y="T5"/>
                </a:cxn>
                <a:cxn ang="0">
                  <a:pos x="T6" y="T7"/>
                </a:cxn>
                <a:cxn ang="0">
                  <a:pos x="T8" y="T9"/>
                </a:cxn>
              </a:cxnLst>
              <a:rect l="0" t="0" r="r" b="b"/>
              <a:pathLst>
                <a:path w="12" h="47">
                  <a:moveTo>
                    <a:pt x="0" y="0"/>
                  </a:moveTo>
                  <a:cubicBezTo>
                    <a:pt x="2" y="16"/>
                    <a:pt x="6" y="32"/>
                    <a:pt x="11" y="47"/>
                  </a:cubicBezTo>
                  <a:cubicBezTo>
                    <a:pt x="12" y="46"/>
                    <a:pt x="12" y="46"/>
                    <a:pt x="12" y="46"/>
                  </a:cubicBezTo>
                  <a:cubicBezTo>
                    <a:pt x="6" y="31"/>
                    <a:pt x="3" y="16"/>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45"/>
            <p:cNvSpPr/>
            <p:nvPr>
              <p:custDataLst>
                <p:tags r:id="rId92"/>
              </p:custDataLst>
            </p:nvPr>
          </p:nvSpPr>
          <p:spPr bwMode="auto">
            <a:xfrm>
              <a:off x="6218239" y="4384675"/>
              <a:ext cx="20638" cy="15875"/>
            </a:xfrm>
            <a:custGeom>
              <a:avLst/>
              <a:gdLst>
                <a:gd name="T0" fmla="*/ 8 w 13"/>
                <a:gd name="T1" fmla="*/ 9 h 10"/>
                <a:gd name="T2" fmla="*/ 0 w 13"/>
                <a:gd name="T3" fmla="*/ 7 h 10"/>
                <a:gd name="T4" fmla="*/ 4 w 13"/>
                <a:gd name="T5" fmla="*/ 1 h 10"/>
                <a:gd name="T6" fmla="*/ 12 w 13"/>
                <a:gd name="T7" fmla="*/ 2 h 10"/>
                <a:gd name="T8" fmla="*/ 8 w 13"/>
                <a:gd name="T9" fmla="*/ 9 h 10"/>
              </a:gdLst>
              <a:ahLst/>
              <a:cxnLst>
                <a:cxn ang="0">
                  <a:pos x="T0" y="T1"/>
                </a:cxn>
                <a:cxn ang="0">
                  <a:pos x="T2" y="T3"/>
                </a:cxn>
                <a:cxn ang="0">
                  <a:pos x="T4" y="T5"/>
                </a:cxn>
                <a:cxn ang="0">
                  <a:pos x="T6" y="T7"/>
                </a:cxn>
                <a:cxn ang="0">
                  <a:pos x="T8" y="T9"/>
                </a:cxn>
              </a:cxnLst>
              <a:rect l="0" t="0" r="r" b="b"/>
              <a:pathLst>
                <a:path w="13" h="10">
                  <a:moveTo>
                    <a:pt x="8" y="9"/>
                  </a:moveTo>
                  <a:cubicBezTo>
                    <a:pt x="4" y="10"/>
                    <a:pt x="0" y="7"/>
                    <a:pt x="0" y="7"/>
                  </a:cubicBezTo>
                  <a:cubicBezTo>
                    <a:pt x="0" y="7"/>
                    <a:pt x="1" y="2"/>
                    <a:pt x="4" y="1"/>
                  </a:cubicBezTo>
                  <a:cubicBezTo>
                    <a:pt x="8" y="0"/>
                    <a:pt x="11" y="0"/>
                    <a:pt x="12" y="2"/>
                  </a:cubicBezTo>
                  <a:cubicBezTo>
                    <a:pt x="13" y="4"/>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46"/>
            <p:cNvSpPr/>
            <p:nvPr>
              <p:custDataLst>
                <p:tags r:id="rId93"/>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47"/>
            <p:cNvSpPr/>
            <p:nvPr>
              <p:custDataLst>
                <p:tags r:id="rId94"/>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48"/>
            <p:cNvSpPr/>
            <p:nvPr>
              <p:custDataLst>
                <p:tags r:id="rId95"/>
              </p:custDataLst>
            </p:nvPr>
          </p:nvSpPr>
          <p:spPr bwMode="auto">
            <a:xfrm>
              <a:off x="6230939" y="4408488"/>
              <a:ext cx="19050" cy="17463"/>
            </a:xfrm>
            <a:custGeom>
              <a:avLst/>
              <a:gdLst>
                <a:gd name="T0" fmla="*/ 7 w 12"/>
                <a:gd name="T1" fmla="*/ 9 h 11"/>
                <a:gd name="T2" fmla="*/ 0 w 12"/>
                <a:gd name="T3" fmla="*/ 8 h 11"/>
                <a:gd name="T4" fmla="*/ 3 w 12"/>
                <a:gd name="T5" fmla="*/ 2 h 11"/>
                <a:gd name="T6" fmla="*/ 11 w 12"/>
                <a:gd name="T7" fmla="*/ 2 h 11"/>
                <a:gd name="T8" fmla="*/ 7 w 12"/>
                <a:gd name="T9" fmla="*/ 9 h 11"/>
              </a:gdLst>
              <a:ahLst/>
              <a:cxnLst>
                <a:cxn ang="0">
                  <a:pos x="T0" y="T1"/>
                </a:cxn>
                <a:cxn ang="0">
                  <a:pos x="T2" y="T3"/>
                </a:cxn>
                <a:cxn ang="0">
                  <a:pos x="T4" y="T5"/>
                </a:cxn>
                <a:cxn ang="0">
                  <a:pos x="T6" y="T7"/>
                </a:cxn>
                <a:cxn ang="0">
                  <a:pos x="T8" y="T9"/>
                </a:cxn>
              </a:cxnLst>
              <a:rect l="0" t="0" r="r" b="b"/>
              <a:pathLst>
                <a:path w="12" h="11">
                  <a:moveTo>
                    <a:pt x="7" y="9"/>
                  </a:moveTo>
                  <a:cubicBezTo>
                    <a:pt x="4" y="11"/>
                    <a:pt x="0" y="8"/>
                    <a:pt x="0" y="8"/>
                  </a:cubicBezTo>
                  <a:cubicBezTo>
                    <a:pt x="0" y="8"/>
                    <a:pt x="0" y="3"/>
                    <a:pt x="3" y="2"/>
                  </a:cubicBezTo>
                  <a:cubicBezTo>
                    <a:pt x="7" y="0"/>
                    <a:pt x="10" y="0"/>
                    <a:pt x="11" y="2"/>
                  </a:cubicBezTo>
                  <a:cubicBezTo>
                    <a:pt x="12" y="4"/>
                    <a:pt x="10" y="7"/>
                    <a:pt x="7"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49"/>
            <p:cNvSpPr/>
            <p:nvPr>
              <p:custDataLst>
                <p:tags r:id="rId96"/>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50"/>
            <p:cNvSpPr/>
            <p:nvPr>
              <p:custDataLst>
                <p:tags r:id="rId97"/>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51"/>
            <p:cNvSpPr/>
            <p:nvPr>
              <p:custDataLst>
                <p:tags r:id="rId98"/>
              </p:custDataLst>
            </p:nvPr>
          </p:nvSpPr>
          <p:spPr bwMode="auto">
            <a:xfrm>
              <a:off x="6245226" y="4432300"/>
              <a:ext cx="19050" cy="17463"/>
            </a:xfrm>
            <a:custGeom>
              <a:avLst/>
              <a:gdLst>
                <a:gd name="T0" fmla="*/ 8 w 12"/>
                <a:gd name="T1" fmla="*/ 9 h 11"/>
                <a:gd name="T2" fmla="*/ 0 w 12"/>
                <a:gd name="T3" fmla="*/ 9 h 11"/>
                <a:gd name="T4" fmla="*/ 0 w 12"/>
                <a:gd name="T5" fmla="*/ 6 h 11"/>
                <a:gd name="T6" fmla="*/ 3 w 12"/>
                <a:gd name="T7" fmla="*/ 2 h 11"/>
                <a:gd name="T8" fmla="*/ 11 w 12"/>
                <a:gd name="T9" fmla="*/ 2 h 11"/>
                <a:gd name="T10" fmla="*/ 8 w 12"/>
                <a:gd name="T11" fmla="*/ 9 h 11"/>
              </a:gdLst>
              <a:ahLst/>
              <a:cxnLst>
                <a:cxn ang="0">
                  <a:pos x="T0" y="T1"/>
                </a:cxn>
                <a:cxn ang="0">
                  <a:pos x="T2" y="T3"/>
                </a:cxn>
                <a:cxn ang="0">
                  <a:pos x="T4" y="T5"/>
                </a:cxn>
                <a:cxn ang="0">
                  <a:pos x="T6" y="T7"/>
                </a:cxn>
                <a:cxn ang="0">
                  <a:pos x="T8" y="T9"/>
                </a:cxn>
                <a:cxn ang="0">
                  <a:pos x="T10" y="T11"/>
                </a:cxn>
              </a:cxnLst>
              <a:rect l="0" t="0" r="r" b="b"/>
              <a:pathLst>
                <a:path w="12" h="11">
                  <a:moveTo>
                    <a:pt x="8" y="9"/>
                  </a:moveTo>
                  <a:cubicBezTo>
                    <a:pt x="5" y="11"/>
                    <a:pt x="0" y="9"/>
                    <a:pt x="0" y="9"/>
                  </a:cubicBezTo>
                  <a:cubicBezTo>
                    <a:pt x="0" y="9"/>
                    <a:pt x="0" y="8"/>
                    <a:pt x="0" y="6"/>
                  </a:cubicBezTo>
                  <a:cubicBezTo>
                    <a:pt x="1" y="4"/>
                    <a:pt x="1" y="3"/>
                    <a:pt x="3" y="2"/>
                  </a:cubicBezTo>
                  <a:cubicBezTo>
                    <a:pt x="6" y="0"/>
                    <a:pt x="9" y="0"/>
                    <a:pt x="11" y="2"/>
                  </a:cubicBezTo>
                  <a:cubicBezTo>
                    <a:pt x="12" y="3"/>
                    <a:pt x="10" y="7"/>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52"/>
            <p:cNvSpPr/>
            <p:nvPr>
              <p:custDataLst>
                <p:tags r:id="rId99"/>
              </p:custDataLst>
            </p:nvPr>
          </p:nvSpPr>
          <p:spPr bwMode="auto">
            <a:xfrm>
              <a:off x="6257926" y="4427538"/>
              <a:ext cx="12700" cy="12700"/>
            </a:xfrm>
            <a:custGeom>
              <a:avLst/>
              <a:gdLst>
                <a:gd name="T0" fmla="*/ 3 w 8"/>
                <a:gd name="T1" fmla="*/ 8 h 8"/>
                <a:gd name="T2" fmla="*/ 0 w 8"/>
                <a:gd name="T3" fmla="*/ 3 h 8"/>
                <a:gd name="T4" fmla="*/ 5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cubicBezTo>
                    <a:pt x="2" y="6"/>
                    <a:pt x="1" y="5"/>
                    <a:pt x="0" y="3"/>
                  </a:cubicBezTo>
                  <a:cubicBezTo>
                    <a:pt x="5" y="0"/>
                    <a:pt x="5" y="0"/>
                    <a:pt x="5" y="0"/>
                  </a:cubicBezTo>
                  <a:cubicBezTo>
                    <a:pt x="6" y="1"/>
                    <a:pt x="7" y="3"/>
                    <a:pt x="8" y="5"/>
                  </a:cubicBezTo>
                  <a:cubicBezTo>
                    <a:pt x="3" y="8"/>
                    <a:pt x="3" y="8"/>
                    <a:pt x="3"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3"/>
            <p:cNvSpPr/>
            <p:nvPr>
              <p:custDataLst>
                <p:tags r:id="rId100"/>
              </p:custDataLst>
            </p:nvPr>
          </p:nvSpPr>
          <p:spPr bwMode="auto">
            <a:xfrm>
              <a:off x="6238876" y="4373563"/>
              <a:ext cx="36513" cy="68263"/>
            </a:xfrm>
            <a:custGeom>
              <a:avLst/>
              <a:gdLst>
                <a:gd name="T0" fmla="*/ 0 w 23"/>
                <a:gd name="T1" fmla="*/ 0 h 43"/>
                <a:gd name="T2" fmla="*/ 23 w 23"/>
                <a:gd name="T3" fmla="*/ 43 h 43"/>
                <a:gd name="T4" fmla="*/ 23 w 23"/>
                <a:gd name="T5" fmla="*/ 42 h 43"/>
                <a:gd name="T6" fmla="*/ 1 w 23"/>
                <a:gd name="T7" fmla="*/ 0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6" y="15"/>
                    <a:pt x="13" y="30"/>
                    <a:pt x="23" y="43"/>
                  </a:cubicBezTo>
                  <a:cubicBezTo>
                    <a:pt x="23" y="42"/>
                    <a:pt x="23" y="42"/>
                    <a:pt x="23" y="42"/>
                  </a:cubicBezTo>
                  <a:cubicBezTo>
                    <a:pt x="14" y="29"/>
                    <a:pt x="6" y="15"/>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4"/>
            <p:cNvSpPr/>
            <p:nvPr>
              <p:custDataLst>
                <p:tags r:id="rId101"/>
              </p:custDataLst>
            </p:nvPr>
          </p:nvSpPr>
          <p:spPr bwMode="auto">
            <a:xfrm>
              <a:off x="6262689" y="4456113"/>
              <a:ext cx="19050" cy="17463"/>
            </a:xfrm>
            <a:custGeom>
              <a:avLst/>
              <a:gdLst>
                <a:gd name="T0" fmla="*/ 8 w 12"/>
                <a:gd name="T1" fmla="*/ 9 h 11"/>
                <a:gd name="T2" fmla="*/ 1 w 12"/>
                <a:gd name="T3" fmla="*/ 10 h 11"/>
                <a:gd name="T4" fmla="*/ 3 w 12"/>
                <a:gd name="T5" fmla="*/ 3 h 11"/>
                <a:gd name="T6" fmla="*/ 11 w 12"/>
                <a:gd name="T7" fmla="*/ 2 h 11"/>
                <a:gd name="T8" fmla="*/ 8 w 12"/>
                <a:gd name="T9" fmla="*/ 9 h 11"/>
              </a:gdLst>
              <a:ahLst/>
              <a:cxnLst>
                <a:cxn ang="0">
                  <a:pos x="T0" y="T1"/>
                </a:cxn>
                <a:cxn ang="0">
                  <a:pos x="T2" y="T3"/>
                </a:cxn>
                <a:cxn ang="0">
                  <a:pos x="T4" y="T5"/>
                </a:cxn>
                <a:cxn ang="0">
                  <a:pos x="T6" y="T7"/>
                </a:cxn>
                <a:cxn ang="0">
                  <a:pos x="T8" y="T9"/>
                </a:cxn>
              </a:cxnLst>
              <a:rect l="0" t="0" r="r" b="b"/>
              <a:pathLst>
                <a:path w="12" h="11">
                  <a:moveTo>
                    <a:pt x="8" y="9"/>
                  </a:moveTo>
                  <a:cubicBezTo>
                    <a:pt x="6" y="11"/>
                    <a:pt x="1" y="10"/>
                    <a:pt x="1" y="10"/>
                  </a:cubicBezTo>
                  <a:cubicBezTo>
                    <a:pt x="1" y="10"/>
                    <a:pt x="0" y="5"/>
                    <a:pt x="3" y="3"/>
                  </a:cubicBezTo>
                  <a:cubicBezTo>
                    <a:pt x="6" y="0"/>
                    <a:pt x="9" y="0"/>
                    <a:pt x="11" y="2"/>
                  </a:cubicBezTo>
                  <a:cubicBezTo>
                    <a:pt x="12" y="3"/>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5"/>
            <p:cNvSpPr/>
            <p:nvPr>
              <p:custDataLst>
                <p:tags r:id="rId102"/>
              </p:custDataLst>
            </p:nvPr>
          </p:nvSpPr>
          <p:spPr bwMode="auto">
            <a:xfrm>
              <a:off x="6275389" y="4449763"/>
              <a:ext cx="12700" cy="14288"/>
            </a:xfrm>
            <a:custGeom>
              <a:avLst/>
              <a:gdLst>
                <a:gd name="T0" fmla="*/ 4 w 8"/>
                <a:gd name="T1" fmla="*/ 9 h 9"/>
                <a:gd name="T2" fmla="*/ 0 w 8"/>
                <a:gd name="T3" fmla="*/ 4 h 9"/>
                <a:gd name="T4" fmla="*/ 4 w 8"/>
                <a:gd name="T5" fmla="*/ 0 h 9"/>
                <a:gd name="T6" fmla="*/ 8 w 8"/>
                <a:gd name="T7" fmla="*/ 5 h 9"/>
                <a:gd name="T8" fmla="*/ 4 w 8"/>
                <a:gd name="T9" fmla="*/ 9 h 9"/>
              </a:gdLst>
              <a:ahLst/>
              <a:cxnLst>
                <a:cxn ang="0">
                  <a:pos x="T0" y="T1"/>
                </a:cxn>
                <a:cxn ang="0">
                  <a:pos x="T2" y="T3"/>
                </a:cxn>
                <a:cxn ang="0">
                  <a:pos x="T4" y="T5"/>
                </a:cxn>
                <a:cxn ang="0">
                  <a:pos x="T6" y="T7"/>
                </a:cxn>
                <a:cxn ang="0">
                  <a:pos x="T8" y="T9"/>
                </a:cxn>
              </a:cxnLst>
              <a:rect l="0" t="0" r="r" b="b"/>
              <a:pathLst>
                <a:path w="8" h="9">
                  <a:moveTo>
                    <a:pt x="4" y="9"/>
                  </a:moveTo>
                  <a:cubicBezTo>
                    <a:pt x="2" y="7"/>
                    <a:pt x="1" y="6"/>
                    <a:pt x="0" y="4"/>
                  </a:cubicBezTo>
                  <a:cubicBezTo>
                    <a:pt x="4" y="0"/>
                    <a:pt x="4" y="0"/>
                    <a:pt x="4" y="0"/>
                  </a:cubicBezTo>
                  <a:cubicBezTo>
                    <a:pt x="6" y="2"/>
                    <a:pt x="7" y="4"/>
                    <a:pt x="8" y="5"/>
                  </a:cubicBezTo>
                  <a:cubicBezTo>
                    <a:pt x="4" y="9"/>
                    <a:pt x="4" y="9"/>
                    <a:pt x="4" y="9"/>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6"/>
            <p:cNvSpPr/>
            <p:nvPr>
              <p:custDataLst>
                <p:tags r:id="rId103"/>
              </p:custDataLst>
            </p:nvPr>
          </p:nvSpPr>
          <p:spPr bwMode="auto">
            <a:xfrm>
              <a:off x="6281739" y="4475163"/>
              <a:ext cx="17463" cy="19050"/>
            </a:xfrm>
            <a:custGeom>
              <a:avLst/>
              <a:gdLst>
                <a:gd name="T0" fmla="*/ 8 w 11"/>
                <a:gd name="T1" fmla="*/ 10 h 12"/>
                <a:gd name="T2" fmla="*/ 1 w 11"/>
                <a:gd name="T3" fmla="*/ 11 h 12"/>
                <a:gd name="T4" fmla="*/ 2 w 11"/>
                <a:gd name="T5" fmla="*/ 4 h 12"/>
                <a:gd name="T6" fmla="*/ 10 w 11"/>
                <a:gd name="T7" fmla="*/ 2 h 12"/>
                <a:gd name="T8" fmla="*/ 8 w 11"/>
                <a:gd name="T9" fmla="*/ 10 h 12"/>
              </a:gdLst>
              <a:ahLst/>
              <a:cxnLst>
                <a:cxn ang="0">
                  <a:pos x="T0" y="T1"/>
                </a:cxn>
                <a:cxn ang="0">
                  <a:pos x="T2" y="T3"/>
                </a:cxn>
                <a:cxn ang="0">
                  <a:pos x="T4" y="T5"/>
                </a:cxn>
                <a:cxn ang="0">
                  <a:pos x="T6" y="T7"/>
                </a:cxn>
                <a:cxn ang="0">
                  <a:pos x="T8" y="T9"/>
                </a:cxn>
              </a:cxnLst>
              <a:rect l="0" t="0" r="r" b="b"/>
              <a:pathLst>
                <a:path w="11" h="12">
                  <a:moveTo>
                    <a:pt x="8" y="10"/>
                  </a:moveTo>
                  <a:cubicBezTo>
                    <a:pt x="6" y="12"/>
                    <a:pt x="1" y="11"/>
                    <a:pt x="1" y="11"/>
                  </a:cubicBezTo>
                  <a:cubicBezTo>
                    <a:pt x="1" y="11"/>
                    <a:pt x="0" y="6"/>
                    <a:pt x="2" y="4"/>
                  </a:cubicBezTo>
                  <a:cubicBezTo>
                    <a:pt x="5" y="1"/>
                    <a:pt x="8" y="0"/>
                    <a:pt x="10" y="2"/>
                  </a:cubicBezTo>
                  <a:cubicBezTo>
                    <a:pt x="11" y="4"/>
                    <a:pt x="11" y="7"/>
                    <a:pt x="8" y="10"/>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57"/>
            <p:cNvSpPr/>
            <p:nvPr>
              <p:custDataLst>
                <p:tags r:id="rId104"/>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58"/>
            <p:cNvSpPr/>
            <p:nvPr>
              <p:custDataLst>
                <p:tags r:id="rId105"/>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59"/>
            <p:cNvSpPr/>
            <p:nvPr>
              <p:custDataLst>
                <p:tags r:id="rId106"/>
              </p:custDataLst>
            </p:nvPr>
          </p:nvSpPr>
          <p:spPr bwMode="auto">
            <a:xfrm>
              <a:off x="6302376" y="4494213"/>
              <a:ext cx="17463" cy="19050"/>
            </a:xfrm>
            <a:custGeom>
              <a:avLst/>
              <a:gdLst>
                <a:gd name="T0" fmla="*/ 8 w 11"/>
                <a:gd name="T1" fmla="*/ 9 h 12"/>
                <a:gd name="T2" fmla="*/ 1 w 11"/>
                <a:gd name="T3" fmla="*/ 11 h 12"/>
                <a:gd name="T4" fmla="*/ 2 w 11"/>
                <a:gd name="T5" fmla="*/ 4 h 12"/>
                <a:gd name="T6" fmla="*/ 9 w 11"/>
                <a:gd name="T7" fmla="*/ 1 h 12"/>
                <a:gd name="T8" fmla="*/ 8 w 11"/>
                <a:gd name="T9" fmla="*/ 9 h 12"/>
              </a:gdLst>
              <a:ahLst/>
              <a:cxnLst>
                <a:cxn ang="0">
                  <a:pos x="T0" y="T1"/>
                </a:cxn>
                <a:cxn ang="0">
                  <a:pos x="T2" y="T3"/>
                </a:cxn>
                <a:cxn ang="0">
                  <a:pos x="T4" y="T5"/>
                </a:cxn>
                <a:cxn ang="0">
                  <a:pos x="T6" y="T7"/>
                </a:cxn>
                <a:cxn ang="0">
                  <a:pos x="T8" y="T9"/>
                </a:cxn>
              </a:cxnLst>
              <a:rect l="0" t="0" r="r" b="b"/>
              <a:pathLst>
                <a:path w="11" h="12">
                  <a:moveTo>
                    <a:pt x="8" y="9"/>
                  </a:moveTo>
                  <a:cubicBezTo>
                    <a:pt x="6" y="12"/>
                    <a:pt x="1" y="11"/>
                    <a:pt x="1" y="11"/>
                  </a:cubicBezTo>
                  <a:cubicBezTo>
                    <a:pt x="1" y="11"/>
                    <a:pt x="0" y="6"/>
                    <a:pt x="2" y="4"/>
                  </a:cubicBezTo>
                  <a:cubicBezTo>
                    <a:pt x="4" y="1"/>
                    <a:pt x="8" y="0"/>
                    <a:pt x="9" y="1"/>
                  </a:cubicBezTo>
                  <a:cubicBezTo>
                    <a:pt x="11" y="3"/>
                    <a:pt x="11" y="6"/>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60"/>
            <p:cNvSpPr/>
            <p:nvPr>
              <p:custDataLst>
                <p:tags r:id="rId107"/>
              </p:custDataLst>
            </p:nvPr>
          </p:nvSpPr>
          <p:spPr bwMode="auto">
            <a:xfrm>
              <a:off x="6311901" y="4487863"/>
              <a:ext cx="12700" cy="12700"/>
            </a:xfrm>
            <a:custGeom>
              <a:avLst/>
              <a:gdLst>
                <a:gd name="T0" fmla="*/ 5 w 8"/>
                <a:gd name="T1" fmla="*/ 8 h 8"/>
                <a:gd name="T2" fmla="*/ 0 w 8"/>
                <a:gd name="T3" fmla="*/ 4 h 8"/>
                <a:gd name="T4" fmla="*/ 4 w 8"/>
                <a:gd name="T5" fmla="*/ 0 h 8"/>
                <a:gd name="T6" fmla="*/ 8 w 8"/>
                <a:gd name="T7" fmla="*/ 4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1" y="6"/>
                    <a:pt x="0" y="4"/>
                  </a:cubicBezTo>
                  <a:cubicBezTo>
                    <a:pt x="4" y="0"/>
                    <a:pt x="4" y="0"/>
                    <a:pt x="4" y="0"/>
                  </a:cubicBezTo>
                  <a:cubicBezTo>
                    <a:pt x="5" y="1"/>
                    <a:pt x="7" y="2"/>
                    <a:pt x="8" y="4"/>
                  </a:cubicBezTo>
                  <a:cubicBezTo>
                    <a:pt x="5" y="8"/>
                    <a:pt x="5" y="8"/>
                    <a:pt x="5"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61"/>
            <p:cNvSpPr/>
            <p:nvPr>
              <p:custDataLst>
                <p:tags r:id="rId108"/>
              </p:custDataLst>
            </p:nvPr>
          </p:nvSpPr>
          <p:spPr bwMode="auto">
            <a:xfrm>
              <a:off x="6276976" y="4443413"/>
              <a:ext cx="53975" cy="55563"/>
            </a:xfrm>
            <a:custGeom>
              <a:avLst/>
              <a:gdLst>
                <a:gd name="T0" fmla="*/ 0 w 34"/>
                <a:gd name="T1" fmla="*/ 1 h 35"/>
                <a:gd name="T2" fmla="*/ 34 w 34"/>
                <a:gd name="T3" fmla="*/ 35 h 35"/>
                <a:gd name="T4" fmla="*/ 34 w 34"/>
                <a:gd name="T5" fmla="*/ 34 h 35"/>
                <a:gd name="T6" fmla="*/ 1 w 34"/>
                <a:gd name="T7" fmla="*/ 0 h 35"/>
                <a:gd name="T8" fmla="*/ 0 w 34"/>
                <a:gd name="T9" fmla="*/ 1 h 35"/>
              </a:gdLst>
              <a:ahLst/>
              <a:cxnLst>
                <a:cxn ang="0">
                  <a:pos x="T0" y="T1"/>
                </a:cxn>
                <a:cxn ang="0">
                  <a:pos x="T2" y="T3"/>
                </a:cxn>
                <a:cxn ang="0">
                  <a:pos x="T4" y="T5"/>
                </a:cxn>
                <a:cxn ang="0">
                  <a:pos x="T6" y="T7"/>
                </a:cxn>
                <a:cxn ang="0">
                  <a:pos x="T8" y="T9"/>
                </a:cxn>
              </a:cxnLst>
              <a:rect l="0" t="0" r="r" b="b"/>
              <a:pathLst>
                <a:path w="34" h="35">
                  <a:moveTo>
                    <a:pt x="0" y="1"/>
                  </a:moveTo>
                  <a:cubicBezTo>
                    <a:pt x="10" y="14"/>
                    <a:pt x="21" y="25"/>
                    <a:pt x="34" y="35"/>
                  </a:cubicBezTo>
                  <a:cubicBezTo>
                    <a:pt x="34" y="34"/>
                    <a:pt x="34" y="34"/>
                    <a:pt x="34" y="34"/>
                  </a:cubicBezTo>
                  <a:cubicBezTo>
                    <a:pt x="22" y="25"/>
                    <a:pt x="10" y="13"/>
                    <a:pt x="1" y="0"/>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62"/>
            <p:cNvSpPr/>
            <p:nvPr>
              <p:custDataLst>
                <p:tags r:id="rId109"/>
              </p:custDataLst>
            </p:nvPr>
          </p:nvSpPr>
          <p:spPr bwMode="auto">
            <a:xfrm>
              <a:off x="6326189" y="4511675"/>
              <a:ext cx="17463" cy="19050"/>
            </a:xfrm>
            <a:custGeom>
              <a:avLst/>
              <a:gdLst>
                <a:gd name="T0" fmla="*/ 9 w 11"/>
                <a:gd name="T1" fmla="*/ 9 h 12"/>
                <a:gd name="T2" fmla="*/ 2 w 11"/>
                <a:gd name="T3" fmla="*/ 12 h 12"/>
                <a:gd name="T4" fmla="*/ 2 w 11"/>
                <a:gd name="T5" fmla="*/ 5 h 12"/>
                <a:gd name="T6" fmla="*/ 9 w 11"/>
                <a:gd name="T7" fmla="*/ 1 h 12"/>
                <a:gd name="T8" fmla="*/ 9 w 11"/>
                <a:gd name="T9" fmla="*/ 9 h 12"/>
              </a:gdLst>
              <a:ahLst/>
              <a:cxnLst>
                <a:cxn ang="0">
                  <a:pos x="T0" y="T1"/>
                </a:cxn>
                <a:cxn ang="0">
                  <a:pos x="T2" y="T3"/>
                </a:cxn>
                <a:cxn ang="0">
                  <a:pos x="T4" y="T5"/>
                </a:cxn>
                <a:cxn ang="0">
                  <a:pos x="T6" y="T7"/>
                </a:cxn>
                <a:cxn ang="0">
                  <a:pos x="T8" y="T9"/>
                </a:cxn>
              </a:cxnLst>
              <a:rect l="0" t="0" r="r" b="b"/>
              <a:pathLst>
                <a:path w="11" h="12">
                  <a:moveTo>
                    <a:pt x="9" y="9"/>
                  </a:moveTo>
                  <a:cubicBezTo>
                    <a:pt x="7" y="12"/>
                    <a:pt x="2" y="12"/>
                    <a:pt x="2" y="12"/>
                  </a:cubicBezTo>
                  <a:cubicBezTo>
                    <a:pt x="2" y="12"/>
                    <a:pt x="0" y="7"/>
                    <a:pt x="2" y="5"/>
                  </a:cubicBezTo>
                  <a:cubicBezTo>
                    <a:pt x="4" y="2"/>
                    <a:pt x="7" y="0"/>
                    <a:pt x="9" y="1"/>
                  </a:cubicBezTo>
                  <a:cubicBezTo>
                    <a:pt x="11" y="3"/>
                    <a:pt x="11" y="6"/>
                    <a:pt x="9"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63"/>
            <p:cNvSpPr/>
            <p:nvPr>
              <p:custDataLst>
                <p:tags r:id="rId110"/>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064"/>
            <p:cNvSpPr/>
            <p:nvPr>
              <p:custDataLst>
                <p:tags r:id="rId111"/>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65"/>
            <p:cNvSpPr/>
            <p:nvPr>
              <p:custDataLst>
                <p:tags r:id="rId112"/>
              </p:custDataLst>
            </p:nvPr>
          </p:nvSpPr>
          <p:spPr bwMode="auto">
            <a:xfrm>
              <a:off x="6350001" y="4525963"/>
              <a:ext cx="17463" cy="20638"/>
            </a:xfrm>
            <a:custGeom>
              <a:avLst/>
              <a:gdLst>
                <a:gd name="T0" fmla="*/ 9 w 11"/>
                <a:gd name="T1" fmla="*/ 9 h 13"/>
                <a:gd name="T2" fmla="*/ 5 w 11"/>
                <a:gd name="T3" fmla="*/ 12 h 13"/>
                <a:gd name="T4" fmla="*/ 2 w 11"/>
                <a:gd name="T5" fmla="*/ 13 h 13"/>
                <a:gd name="T6" fmla="*/ 2 w 11"/>
                <a:gd name="T7" fmla="*/ 5 h 13"/>
                <a:gd name="T8" fmla="*/ 9 w 11"/>
                <a:gd name="T9" fmla="*/ 1 h 13"/>
                <a:gd name="T10" fmla="*/ 9 w 11"/>
                <a:gd name="T11" fmla="*/ 9 h 13"/>
              </a:gdLst>
              <a:ahLst/>
              <a:cxnLst>
                <a:cxn ang="0">
                  <a:pos x="T0" y="T1"/>
                </a:cxn>
                <a:cxn ang="0">
                  <a:pos x="T2" y="T3"/>
                </a:cxn>
                <a:cxn ang="0">
                  <a:pos x="T4" y="T5"/>
                </a:cxn>
                <a:cxn ang="0">
                  <a:pos x="T6" y="T7"/>
                </a:cxn>
                <a:cxn ang="0">
                  <a:pos x="T8" y="T9"/>
                </a:cxn>
                <a:cxn ang="0">
                  <a:pos x="T10" y="T11"/>
                </a:cxn>
              </a:cxnLst>
              <a:rect l="0" t="0" r="r" b="b"/>
              <a:pathLst>
                <a:path w="11" h="13">
                  <a:moveTo>
                    <a:pt x="9" y="9"/>
                  </a:moveTo>
                  <a:cubicBezTo>
                    <a:pt x="8" y="10"/>
                    <a:pt x="6" y="11"/>
                    <a:pt x="5" y="12"/>
                  </a:cubicBezTo>
                  <a:cubicBezTo>
                    <a:pt x="4" y="12"/>
                    <a:pt x="2" y="13"/>
                    <a:pt x="2" y="13"/>
                  </a:cubicBezTo>
                  <a:cubicBezTo>
                    <a:pt x="2" y="13"/>
                    <a:pt x="0" y="8"/>
                    <a:pt x="2" y="5"/>
                  </a:cubicBezTo>
                  <a:cubicBezTo>
                    <a:pt x="4" y="2"/>
                    <a:pt x="7" y="0"/>
                    <a:pt x="9" y="1"/>
                  </a:cubicBezTo>
                  <a:cubicBezTo>
                    <a:pt x="10" y="2"/>
                    <a:pt x="11" y="6"/>
                    <a:pt x="9"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66"/>
            <p:cNvSpPr/>
            <p:nvPr>
              <p:custDataLst>
                <p:tags r:id="rId113"/>
              </p:custDataLst>
            </p:nvPr>
          </p:nvSpPr>
          <p:spPr bwMode="auto">
            <a:xfrm>
              <a:off x="6357939" y="4519613"/>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4" y="7"/>
                    <a:pt x="2" y="6"/>
                    <a:pt x="0" y="5"/>
                  </a:cubicBezTo>
                  <a:cubicBezTo>
                    <a:pt x="3" y="0"/>
                    <a:pt x="3" y="0"/>
                    <a:pt x="3" y="0"/>
                  </a:cubicBezTo>
                  <a:cubicBezTo>
                    <a:pt x="5" y="1"/>
                    <a:pt x="7" y="2"/>
                    <a:pt x="8" y="2"/>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67"/>
            <p:cNvSpPr/>
            <p:nvPr>
              <p:custDataLst>
                <p:tags r:id="rId114"/>
              </p:custDataLst>
            </p:nvPr>
          </p:nvSpPr>
          <p:spPr bwMode="auto">
            <a:xfrm>
              <a:off x="6375401" y="4538663"/>
              <a:ext cx="15875" cy="19050"/>
            </a:xfrm>
            <a:custGeom>
              <a:avLst/>
              <a:gdLst>
                <a:gd name="T0" fmla="*/ 9 w 10"/>
                <a:gd name="T1" fmla="*/ 8 h 12"/>
                <a:gd name="T2" fmla="*/ 2 w 10"/>
                <a:gd name="T3" fmla="*/ 12 h 12"/>
                <a:gd name="T4" fmla="*/ 1 w 10"/>
                <a:gd name="T5" fmla="*/ 10 h 12"/>
                <a:gd name="T6" fmla="*/ 1 w 10"/>
                <a:gd name="T7" fmla="*/ 5 h 12"/>
                <a:gd name="T8" fmla="*/ 8 w 10"/>
                <a:gd name="T9" fmla="*/ 0 h 12"/>
                <a:gd name="T10" fmla="*/ 9 w 10"/>
                <a:gd name="T11" fmla="*/ 8 h 12"/>
              </a:gdLst>
              <a:ahLst/>
              <a:cxnLst>
                <a:cxn ang="0">
                  <a:pos x="T0" y="T1"/>
                </a:cxn>
                <a:cxn ang="0">
                  <a:pos x="T2" y="T3"/>
                </a:cxn>
                <a:cxn ang="0">
                  <a:pos x="T4" y="T5"/>
                </a:cxn>
                <a:cxn ang="0">
                  <a:pos x="T6" y="T7"/>
                </a:cxn>
                <a:cxn ang="0">
                  <a:pos x="T8" y="T9"/>
                </a:cxn>
                <a:cxn ang="0">
                  <a:pos x="T10" y="T11"/>
                </a:cxn>
              </a:cxnLst>
              <a:rect l="0" t="0" r="r" b="b"/>
              <a:pathLst>
                <a:path w="10" h="12">
                  <a:moveTo>
                    <a:pt x="9" y="8"/>
                  </a:moveTo>
                  <a:cubicBezTo>
                    <a:pt x="7" y="11"/>
                    <a:pt x="2" y="12"/>
                    <a:pt x="2" y="12"/>
                  </a:cubicBezTo>
                  <a:cubicBezTo>
                    <a:pt x="2" y="12"/>
                    <a:pt x="2" y="11"/>
                    <a:pt x="1" y="10"/>
                  </a:cubicBezTo>
                  <a:cubicBezTo>
                    <a:pt x="1" y="8"/>
                    <a:pt x="0" y="6"/>
                    <a:pt x="1" y="5"/>
                  </a:cubicBezTo>
                  <a:cubicBezTo>
                    <a:pt x="3" y="1"/>
                    <a:pt x="6" y="0"/>
                    <a:pt x="8" y="0"/>
                  </a:cubicBezTo>
                  <a:cubicBezTo>
                    <a:pt x="10"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68"/>
            <p:cNvSpPr/>
            <p:nvPr>
              <p:custDataLst>
                <p:tags r:id="rId115"/>
              </p:custDataLst>
            </p:nvPr>
          </p:nvSpPr>
          <p:spPr bwMode="auto">
            <a:xfrm>
              <a:off x="6381751" y="4530725"/>
              <a:ext cx="12700" cy="12700"/>
            </a:xfrm>
            <a:custGeom>
              <a:avLst/>
              <a:gdLst>
                <a:gd name="T0" fmla="*/ 6 w 8"/>
                <a:gd name="T1" fmla="*/ 8 h 8"/>
                <a:gd name="T2" fmla="*/ 0 w 8"/>
                <a:gd name="T3" fmla="*/ 6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4" y="1"/>
                    <a:pt x="6" y="2"/>
                    <a:pt x="8" y="2"/>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069"/>
            <p:cNvSpPr/>
            <p:nvPr>
              <p:custDataLst>
                <p:tags r:id="rId116"/>
              </p:custDataLst>
            </p:nvPr>
          </p:nvSpPr>
          <p:spPr bwMode="auto">
            <a:xfrm>
              <a:off x="6334126" y="4500563"/>
              <a:ext cx="68263" cy="38100"/>
            </a:xfrm>
            <a:custGeom>
              <a:avLst/>
              <a:gdLst>
                <a:gd name="T0" fmla="*/ 0 w 43"/>
                <a:gd name="T1" fmla="*/ 1 h 24"/>
                <a:gd name="T2" fmla="*/ 42 w 43"/>
                <a:gd name="T3" fmla="*/ 24 h 24"/>
                <a:gd name="T4" fmla="*/ 43 w 43"/>
                <a:gd name="T5" fmla="*/ 23 h 24"/>
                <a:gd name="T6" fmla="*/ 1 w 43"/>
                <a:gd name="T7" fmla="*/ 0 h 24"/>
                <a:gd name="T8" fmla="*/ 0 w 43"/>
                <a:gd name="T9" fmla="*/ 1 h 24"/>
                <a:gd name="T10" fmla="*/ 0 w 43"/>
                <a:gd name="T11" fmla="*/ 1 h 24"/>
              </a:gdLst>
              <a:ahLst/>
              <a:cxnLst>
                <a:cxn ang="0">
                  <a:pos x="T0" y="T1"/>
                </a:cxn>
                <a:cxn ang="0">
                  <a:pos x="T2" y="T3"/>
                </a:cxn>
                <a:cxn ang="0">
                  <a:pos x="T4" y="T5"/>
                </a:cxn>
                <a:cxn ang="0">
                  <a:pos x="T6" y="T7"/>
                </a:cxn>
                <a:cxn ang="0">
                  <a:pos x="T8" y="T9"/>
                </a:cxn>
                <a:cxn ang="0">
                  <a:pos x="T10" y="T11"/>
                </a:cxn>
              </a:cxnLst>
              <a:rect l="0" t="0" r="r" b="b"/>
              <a:pathLst>
                <a:path w="43" h="24">
                  <a:moveTo>
                    <a:pt x="0" y="1"/>
                  </a:moveTo>
                  <a:cubicBezTo>
                    <a:pt x="13" y="10"/>
                    <a:pt x="27" y="18"/>
                    <a:pt x="42" y="24"/>
                  </a:cubicBezTo>
                  <a:cubicBezTo>
                    <a:pt x="43" y="23"/>
                    <a:pt x="43" y="23"/>
                    <a:pt x="43" y="23"/>
                  </a:cubicBezTo>
                  <a:cubicBezTo>
                    <a:pt x="28" y="17"/>
                    <a:pt x="14" y="9"/>
                    <a:pt x="1" y="0"/>
                  </a:cubicBezTo>
                  <a:cubicBezTo>
                    <a:pt x="0" y="1"/>
                    <a:pt x="0" y="1"/>
                    <a:pt x="0" y="1"/>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070"/>
            <p:cNvSpPr/>
            <p:nvPr>
              <p:custDataLst>
                <p:tags r:id="rId117"/>
              </p:custDataLst>
            </p:nvPr>
          </p:nvSpPr>
          <p:spPr bwMode="auto">
            <a:xfrm>
              <a:off x="6403976" y="4549775"/>
              <a:ext cx="15875" cy="20638"/>
            </a:xfrm>
            <a:custGeom>
              <a:avLst/>
              <a:gdLst>
                <a:gd name="T0" fmla="*/ 9 w 10"/>
                <a:gd name="T1" fmla="*/ 8 h 13"/>
                <a:gd name="T2" fmla="*/ 3 w 10"/>
                <a:gd name="T3" fmla="*/ 13 h 13"/>
                <a:gd name="T4" fmla="*/ 1 w 10"/>
                <a:gd name="T5" fmla="*/ 5 h 13"/>
                <a:gd name="T6" fmla="*/ 7 w 10"/>
                <a:gd name="T7" fmla="*/ 0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2" y="2"/>
                    <a:pt x="5" y="0"/>
                    <a:pt x="7" y="0"/>
                  </a:cubicBezTo>
                  <a:cubicBezTo>
                    <a:pt x="9" y="1"/>
                    <a:pt x="10" y="4"/>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71"/>
            <p:cNvSpPr/>
            <p:nvPr>
              <p:custDataLst>
                <p:tags r:id="rId118"/>
              </p:custDataLst>
            </p:nvPr>
          </p:nvSpPr>
          <p:spPr bwMode="auto">
            <a:xfrm>
              <a:off x="6410326" y="4541838"/>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72"/>
            <p:cNvSpPr/>
            <p:nvPr>
              <p:custDataLst>
                <p:tags r:id="rId119"/>
              </p:custDataLst>
            </p:nvPr>
          </p:nvSpPr>
          <p:spPr bwMode="auto">
            <a:xfrm>
              <a:off x="6429376" y="4557713"/>
              <a:ext cx="15875" cy="20638"/>
            </a:xfrm>
            <a:custGeom>
              <a:avLst/>
              <a:gdLst>
                <a:gd name="T0" fmla="*/ 9 w 10"/>
                <a:gd name="T1" fmla="*/ 7 h 13"/>
                <a:gd name="T2" fmla="*/ 4 w 10"/>
                <a:gd name="T3" fmla="*/ 13 h 13"/>
                <a:gd name="T4" fmla="*/ 1 w 10"/>
                <a:gd name="T5" fmla="*/ 5 h 13"/>
                <a:gd name="T6" fmla="*/ 7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4" y="13"/>
                    <a:pt x="4" y="13"/>
                  </a:cubicBezTo>
                  <a:cubicBezTo>
                    <a:pt x="4" y="13"/>
                    <a:pt x="0" y="9"/>
                    <a:pt x="1" y="5"/>
                  </a:cubicBezTo>
                  <a:cubicBezTo>
                    <a:pt x="2"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73"/>
            <p:cNvSpPr/>
            <p:nvPr>
              <p:custDataLst>
                <p:tags r:id="rId120"/>
              </p:custDataLst>
            </p:nvPr>
          </p:nvSpPr>
          <p:spPr bwMode="auto">
            <a:xfrm>
              <a:off x="6435726" y="45497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74"/>
            <p:cNvSpPr/>
            <p:nvPr>
              <p:custDataLst>
                <p:tags r:id="rId121"/>
              </p:custDataLst>
            </p:nvPr>
          </p:nvSpPr>
          <p:spPr bwMode="auto">
            <a:xfrm>
              <a:off x="6456364" y="4562475"/>
              <a:ext cx="15875" cy="22225"/>
            </a:xfrm>
            <a:custGeom>
              <a:avLst/>
              <a:gdLst>
                <a:gd name="T0" fmla="*/ 9 w 10"/>
                <a:gd name="T1" fmla="*/ 8 h 14"/>
                <a:gd name="T2" fmla="*/ 4 w 10"/>
                <a:gd name="T3" fmla="*/ 14 h 14"/>
                <a:gd name="T4" fmla="*/ 1 w 10"/>
                <a:gd name="T5" fmla="*/ 6 h 14"/>
                <a:gd name="T6" fmla="*/ 6 w 10"/>
                <a:gd name="T7" fmla="*/ 1 h 14"/>
                <a:gd name="T8" fmla="*/ 9 w 10"/>
                <a:gd name="T9" fmla="*/ 8 h 14"/>
              </a:gdLst>
              <a:ahLst/>
              <a:cxnLst>
                <a:cxn ang="0">
                  <a:pos x="T0" y="T1"/>
                </a:cxn>
                <a:cxn ang="0">
                  <a:pos x="T2" y="T3"/>
                </a:cxn>
                <a:cxn ang="0">
                  <a:pos x="T4" y="T5"/>
                </a:cxn>
                <a:cxn ang="0">
                  <a:pos x="T6" y="T7"/>
                </a:cxn>
                <a:cxn ang="0">
                  <a:pos x="T8" y="T9"/>
                </a:cxn>
              </a:cxnLst>
              <a:rect l="0" t="0" r="r" b="b"/>
              <a:pathLst>
                <a:path w="10" h="14">
                  <a:moveTo>
                    <a:pt x="9" y="8"/>
                  </a:moveTo>
                  <a:cubicBezTo>
                    <a:pt x="9" y="12"/>
                    <a:pt x="4" y="14"/>
                    <a:pt x="4" y="14"/>
                  </a:cubicBezTo>
                  <a:cubicBezTo>
                    <a:pt x="4" y="14"/>
                    <a:pt x="0" y="10"/>
                    <a:pt x="1" y="6"/>
                  </a:cubicBezTo>
                  <a:cubicBezTo>
                    <a:pt x="2" y="3"/>
                    <a:pt x="4" y="0"/>
                    <a:pt x="6"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75"/>
            <p:cNvSpPr/>
            <p:nvPr>
              <p:custDataLst>
                <p:tags r:id="rId122"/>
              </p:custDataLst>
            </p:nvPr>
          </p:nvSpPr>
          <p:spPr bwMode="auto">
            <a:xfrm>
              <a:off x="6461126" y="455612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76"/>
            <p:cNvSpPr/>
            <p:nvPr>
              <p:custDataLst>
                <p:tags r:id="rId123"/>
              </p:custDataLst>
            </p:nvPr>
          </p:nvSpPr>
          <p:spPr bwMode="auto">
            <a:xfrm>
              <a:off x="6405564" y="4538663"/>
              <a:ext cx="74613" cy="20638"/>
            </a:xfrm>
            <a:custGeom>
              <a:avLst/>
              <a:gdLst>
                <a:gd name="T0" fmla="*/ 0 w 47"/>
                <a:gd name="T1" fmla="*/ 1 h 13"/>
                <a:gd name="T2" fmla="*/ 47 w 47"/>
                <a:gd name="T3" fmla="*/ 13 h 13"/>
                <a:gd name="T4" fmla="*/ 47 w 47"/>
                <a:gd name="T5" fmla="*/ 12 h 13"/>
                <a:gd name="T6" fmla="*/ 0 w 47"/>
                <a:gd name="T7" fmla="*/ 0 h 13"/>
                <a:gd name="T8" fmla="*/ 0 w 47"/>
                <a:gd name="T9" fmla="*/ 1 h 13"/>
              </a:gdLst>
              <a:ahLst/>
              <a:cxnLst>
                <a:cxn ang="0">
                  <a:pos x="T0" y="T1"/>
                </a:cxn>
                <a:cxn ang="0">
                  <a:pos x="T2" y="T3"/>
                </a:cxn>
                <a:cxn ang="0">
                  <a:pos x="T4" y="T5"/>
                </a:cxn>
                <a:cxn ang="0">
                  <a:pos x="T6" y="T7"/>
                </a:cxn>
                <a:cxn ang="0">
                  <a:pos x="T8" y="T9"/>
                </a:cxn>
              </a:cxnLst>
              <a:rect l="0" t="0" r="r" b="b"/>
              <a:pathLst>
                <a:path w="47" h="13">
                  <a:moveTo>
                    <a:pt x="0" y="1"/>
                  </a:moveTo>
                  <a:cubicBezTo>
                    <a:pt x="15" y="6"/>
                    <a:pt x="31" y="10"/>
                    <a:pt x="47" y="13"/>
                  </a:cubicBezTo>
                  <a:cubicBezTo>
                    <a:pt x="47" y="12"/>
                    <a:pt x="47" y="12"/>
                    <a:pt x="47" y="12"/>
                  </a:cubicBezTo>
                  <a:cubicBezTo>
                    <a:pt x="31" y="10"/>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77"/>
            <p:cNvSpPr/>
            <p:nvPr>
              <p:custDataLst>
                <p:tags r:id="rId124"/>
              </p:custDataLst>
            </p:nvPr>
          </p:nvSpPr>
          <p:spPr bwMode="auto">
            <a:xfrm>
              <a:off x="6488114" y="456882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078"/>
            <p:cNvSpPr/>
            <p:nvPr>
              <p:custDataLst>
                <p:tags r:id="rId125"/>
              </p:custDataLst>
            </p:nvPr>
          </p:nvSpPr>
          <p:spPr bwMode="auto">
            <a:xfrm>
              <a:off x="6491289" y="456088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79"/>
            <p:cNvSpPr/>
            <p:nvPr>
              <p:custDataLst>
                <p:tags r:id="rId126"/>
              </p:custDataLst>
            </p:nvPr>
          </p:nvSpPr>
          <p:spPr bwMode="auto">
            <a:xfrm>
              <a:off x="6515101" y="4572000"/>
              <a:ext cx="14288" cy="20638"/>
            </a:xfrm>
            <a:custGeom>
              <a:avLst/>
              <a:gdLst>
                <a:gd name="T0" fmla="*/ 8 w 9"/>
                <a:gd name="T1" fmla="*/ 7 h 13"/>
                <a:gd name="T2" fmla="*/ 4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0" y="6"/>
                  </a:cubicBezTo>
                  <a:cubicBezTo>
                    <a:pt x="1" y="2"/>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Rectangle 1080"/>
            <p:cNvSpPr>
              <a:spLocks noChangeArrowheads="1"/>
            </p:cNvSpPr>
            <p:nvPr>
              <p:custDataLst>
                <p:tags r:id="rId127"/>
              </p:custDataLst>
            </p:nvPr>
          </p:nvSpPr>
          <p:spPr bwMode="auto">
            <a:xfrm>
              <a:off x="6518276" y="4564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Freeform 1081"/>
            <p:cNvSpPr/>
            <p:nvPr>
              <p:custDataLst>
                <p:tags r:id="rId128"/>
              </p:custDataLst>
            </p:nvPr>
          </p:nvSpPr>
          <p:spPr bwMode="auto">
            <a:xfrm>
              <a:off x="6542089" y="4573588"/>
              <a:ext cx="14288" cy="20638"/>
            </a:xfrm>
            <a:custGeom>
              <a:avLst/>
              <a:gdLst>
                <a:gd name="T0" fmla="*/ 8 w 9"/>
                <a:gd name="T1" fmla="*/ 6 h 13"/>
                <a:gd name="T2" fmla="*/ 4 w 9"/>
                <a:gd name="T3" fmla="*/ 13 h 13"/>
                <a:gd name="T4" fmla="*/ 0 w 9"/>
                <a:gd name="T5" fmla="*/ 6 h 13"/>
                <a:gd name="T6" fmla="*/ 5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8" y="10"/>
                    <a:pt x="4" y="13"/>
                    <a:pt x="4" y="13"/>
                  </a:cubicBezTo>
                  <a:cubicBezTo>
                    <a:pt x="4" y="13"/>
                    <a:pt x="0" y="10"/>
                    <a:pt x="0" y="6"/>
                  </a:cubicBezTo>
                  <a:cubicBezTo>
                    <a:pt x="0" y="3"/>
                    <a:pt x="2" y="0"/>
                    <a:pt x="5" y="0"/>
                  </a:cubicBezTo>
                  <a:cubicBezTo>
                    <a:pt x="7" y="0"/>
                    <a:pt x="9"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Rectangle 1082"/>
            <p:cNvSpPr>
              <a:spLocks noChangeArrowheads="1"/>
            </p:cNvSpPr>
            <p:nvPr>
              <p:custDataLst>
                <p:tags r:id="rId129"/>
              </p:custDataLst>
            </p:nvPr>
          </p:nvSpPr>
          <p:spPr bwMode="auto">
            <a:xfrm>
              <a:off x="6545264" y="4565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Freeform 1083"/>
            <p:cNvSpPr/>
            <p:nvPr>
              <p:custDataLst>
                <p:tags r:id="rId130"/>
              </p:custDataLst>
            </p:nvPr>
          </p:nvSpPr>
          <p:spPr bwMode="auto">
            <a:xfrm>
              <a:off x="6484939" y="4559300"/>
              <a:ext cx="77788" cy="7938"/>
            </a:xfrm>
            <a:custGeom>
              <a:avLst/>
              <a:gdLst>
                <a:gd name="T0" fmla="*/ 0 w 49"/>
                <a:gd name="T1" fmla="*/ 1 h 5"/>
                <a:gd name="T2" fmla="*/ 24 w 49"/>
                <a:gd name="T3" fmla="*/ 4 h 5"/>
                <a:gd name="T4" fmla="*/ 36 w 49"/>
                <a:gd name="T5" fmla="*/ 4 h 5"/>
                <a:gd name="T6" fmla="*/ 49 w 49"/>
                <a:gd name="T7" fmla="*/ 5 h 5"/>
                <a:gd name="T8" fmla="*/ 49 w 49"/>
                <a:gd name="T9" fmla="*/ 4 h 5"/>
                <a:gd name="T10" fmla="*/ 36 w 49"/>
                <a:gd name="T11" fmla="*/ 4 h 5"/>
                <a:gd name="T12" fmla="*/ 24 w 49"/>
                <a:gd name="T13" fmla="*/ 3 h 5"/>
                <a:gd name="T14" fmla="*/ 0 w 49"/>
                <a:gd name="T15" fmla="*/ 0 h 5"/>
                <a:gd name="T16" fmla="*/ 0 w 49"/>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
                  <a:moveTo>
                    <a:pt x="0" y="1"/>
                  </a:moveTo>
                  <a:cubicBezTo>
                    <a:pt x="8" y="2"/>
                    <a:pt x="16" y="3"/>
                    <a:pt x="24" y="4"/>
                  </a:cubicBezTo>
                  <a:cubicBezTo>
                    <a:pt x="28" y="4"/>
                    <a:pt x="32" y="4"/>
                    <a:pt x="36" y="4"/>
                  </a:cubicBezTo>
                  <a:cubicBezTo>
                    <a:pt x="49" y="5"/>
                    <a:pt x="49" y="5"/>
                    <a:pt x="49" y="5"/>
                  </a:cubicBezTo>
                  <a:cubicBezTo>
                    <a:pt x="49" y="4"/>
                    <a:pt x="49" y="4"/>
                    <a:pt x="49" y="4"/>
                  </a:cubicBezTo>
                  <a:cubicBezTo>
                    <a:pt x="36" y="4"/>
                    <a:pt x="36" y="4"/>
                    <a:pt x="36" y="4"/>
                  </a:cubicBezTo>
                  <a:cubicBezTo>
                    <a:pt x="32" y="3"/>
                    <a:pt x="28" y="3"/>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84"/>
            <p:cNvSpPr/>
            <p:nvPr>
              <p:custDataLst>
                <p:tags r:id="rId131"/>
              </p:custDataLst>
            </p:nvPr>
          </p:nvSpPr>
          <p:spPr bwMode="auto">
            <a:xfrm>
              <a:off x="6573839" y="4573588"/>
              <a:ext cx="12700" cy="20638"/>
            </a:xfrm>
            <a:custGeom>
              <a:avLst/>
              <a:gdLst>
                <a:gd name="T0" fmla="*/ 8 w 8"/>
                <a:gd name="T1" fmla="*/ 6 h 13"/>
                <a:gd name="T2" fmla="*/ 4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85"/>
            <p:cNvSpPr/>
            <p:nvPr>
              <p:custDataLst>
                <p:tags r:id="rId132"/>
              </p:custDataLst>
            </p:nvPr>
          </p:nvSpPr>
          <p:spPr bwMode="auto">
            <a:xfrm>
              <a:off x="6573839" y="4565650"/>
              <a:ext cx="11113" cy="9525"/>
            </a:xfrm>
            <a:custGeom>
              <a:avLst/>
              <a:gdLst>
                <a:gd name="T0" fmla="*/ 7 w 7"/>
                <a:gd name="T1" fmla="*/ 6 h 6"/>
                <a:gd name="T2" fmla="*/ 1 w 7"/>
                <a:gd name="T3" fmla="*/ 6 h 6"/>
                <a:gd name="T4" fmla="*/ 0 w 7"/>
                <a:gd name="T5" fmla="*/ 0 h 6"/>
                <a:gd name="T6" fmla="*/ 7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0"/>
                  </a:lnTo>
                  <a:lnTo>
                    <a:pt x="7"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86"/>
            <p:cNvSpPr/>
            <p:nvPr>
              <p:custDataLst>
                <p:tags r:id="rId133"/>
              </p:custDataLst>
            </p:nvPr>
          </p:nvSpPr>
          <p:spPr bwMode="auto">
            <a:xfrm>
              <a:off x="6600826" y="4572000"/>
              <a:ext cx="12700" cy="20638"/>
            </a:xfrm>
            <a:custGeom>
              <a:avLst/>
              <a:gdLst>
                <a:gd name="T0" fmla="*/ 8 w 8"/>
                <a:gd name="T1" fmla="*/ 7 h 13"/>
                <a:gd name="T2" fmla="*/ 4 w 8"/>
                <a:gd name="T3" fmla="*/ 13 h 13"/>
                <a:gd name="T4" fmla="*/ 2 w 8"/>
                <a:gd name="T5" fmla="*/ 12 h 13"/>
                <a:gd name="T6" fmla="*/ 0 w 8"/>
                <a:gd name="T7" fmla="*/ 7 h 13"/>
                <a:gd name="T8" fmla="*/ 3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cubicBezTo>
                    <a:pt x="8" y="10"/>
                    <a:pt x="4" y="13"/>
                    <a:pt x="4" y="13"/>
                  </a:cubicBezTo>
                  <a:cubicBezTo>
                    <a:pt x="4" y="13"/>
                    <a:pt x="3" y="13"/>
                    <a:pt x="2" y="12"/>
                  </a:cubicBezTo>
                  <a:cubicBezTo>
                    <a:pt x="1" y="11"/>
                    <a:pt x="0" y="9"/>
                    <a:pt x="0" y="7"/>
                  </a:cubicBezTo>
                  <a:cubicBezTo>
                    <a:pt x="0" y="3"/>
                    <a:pt x="1" y="1"/>
                    <a:pt x="3"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87"/>
            <p:cNvSpPr/>
            <p:nvPr>
              <p:custDataLst>
                <p:tags r:id="rId134"/>
              </p:custDataLst>
            </p:nvPr>
          </p:nvSpPr>
          <p:spPr bwMode="auto">
            <a:xfrm>
              <a:off x="6600826" y="4565650"/>
              <a:ext cx="11113" cy="9525"/>
            </a:xfrm>
            <a:custGeom>
              <a:avLst/>
              <a:gdLst>
                <a:gd name="T0" fmla="*/ 7 w 7"/>
                <a:gd name="T1" fmla="*/ 6 h 6"/>
                <a:gd name="T2" fmla="*/ 0 w 7"/>
                <a:gd name="T3" fmla="*/ 6 h 6"/>
                <a:gd name="T4" fmla="*/ 0 w 7"/>
                <a:gd name="T5" fmla="*/ 0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cubicBezTo>
                    <a:pt x="5" y="6"/>
                    <a:pt x="3" y="6"/>
                    <a:pt x="0" y="6"/>
                  </a:cubicBezTo>
                  <a:cubicBezTo>
                    <a:pt x="0" y="0"/>
                    <a:pt x="0" y="0"/>
                    <a:pt x="0" y="0"/>
                  </a:cubicBezTo>
                  <a:cubicBezTo>
                    <a:pt x="2" y="0"/>
                    <a:pt x="4" y="0"/>
                    <a:pt x="6"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8"/>
            <p:cNvSpPr/>
            <p:nvPr>
              <p:custDataLst>
                <p:tags r:id="rId135"/>
              </p:custDataLst>
            </p:nvPr>
          </p:nvSpPr>
          <p:spPr bwMode="auto">
            <a:xfrm>
              <a:off x="6627814" y="4570413"/>
              <a:ext cx="12700" cy="20638"/>
            </a:xfrm>
            <a:custGeom>
              <a:avLst/>
              <a:gdLst>
                <a:gd name="T0" fmla="*/ 8 w 8"/>
                <a:gd name="T1" fmla="*/ 6 h 13"/>
                <a:gd name="T2" fmla="*/ 6 w 8"/>
                <a:gd name="T3" fmla="*/ 11 h 13"/>
                <a:gd name="T4" fmla="*/ 5 w 8"/>
                <a:gd name="T5" fmla="*/ 13 h 13"/>
                <a:gd name="T6" fmla="*/ 0 w 8"/>
                <a:gd name="T7" fmla="*/ 7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7" y="10"/>
                    <a:pt x="6" y="11"/>
                  </a:cubicBezTo>
                  <a:cubicBezTo>
                    <a:pt x="5" y="12"/>
                    <a:pt x="5" y="13"/>
                    <a:pt x="5" y="13"/>
                  </a:cubicBezTo>
                  <a:cubicBezTo>
                    <a:pt x="5" y="13"/>
                    <a:pt x="0" y="11"/>
                    <a:pt x="0" y="7"/>
                  </a:cubicBezTo>
                  <a:cubicBezTo>
                    <a:pt x="0" y="3"/>
                    <a:pt x="1" y="0"/>
                    <a:pt x="3" y="0"/>
                  </a:cubicBezTo>
                  <a:cubicBezTo>
                    <a:pt x="5"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89"/>
            <p:cNvSpPr/>
            <p:nvPr>
              <p:custDataLst>
                <p:tags r:id="rId136"/>
              </p:custDataLst>
            </p:nvPr>
          </p:nvSpPr>
          <p:spPr bwMode="auto">
            <a:xfrm>
              <a:off x="6627814" y="4562475"/>
              <a:ext cx="9525" cy="11113"/>
            </a:xfrm>
            <a:custGeom>
              <a:avLst/>
              <a:gdLst>
                <a:gd name="T0" fmla="*/ 6 w 6"/>
                <a:gd name="T1" fmla="*/ 6 h 7"/>
                <a:gd name="T2" fmla="*/ 0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7"/>
                    <a:pt x="2" y="7"/>
                    <a:pt x="0" y="7"/>
                  </a:cubicBezTo>
                  <a:cubicBezTo>
                    <a:pt x="0" y="1"/>
                    <a:pt x="0" y="1"/>
                    <a:pt x="0" y="1"/>
                  </a:cubicBezTo>
                  <a:cubicBezTo>
                    <a:pt x="2" y="1"/>
                    <a:pt x="4" y="1"/>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090"/>
            <p:cNvSpPr/>
            <p:nvPr>
              <p:custDataLst>
                <p:tags r:id="rId137"/>
              </p:custDataLst>
            </p:nvPr>
          </p:nvSpPr>
          <p:spPr bwMode="auto">
            <a:xfrm>
              <a:off x="6567489" y="4560888"/>
              <a:ext cx="77788" cy="6350"/>
            </a:xfrm>
            <a:custGeom>
              <a:avLst/>
              <a:gdLst>
                <a:gd name="T0" fmla="*/ 0 w 49"/>
                <a:gd name="T1" fmla="*/ 4 h 4"/>
                <a:gd name="T2" fmla="*/ 1 w 49"/>
                <a:gd name="T3" fmla="*/ 4 h 4"/>
                <a:gd name="T4" fmla="*/ 24 w 49"/>
                <a:gd name="T5" fmla="*/ 3 h 4"/>
                <a:gd name="T6" fmla="*/ 24 w 49"/>
                <a:gd name="T7" fmla="*/ 3 h 4"/>
                <a:gd name="T8" fmla="*/ 36 w 49"/>
                <a:gd name="T9" fmla="*/ 2 h 4"/>
                <a:gd name="T10" fmla="*/ 43 w 49"/>
                <a:gd name="T11" fmla="*/ 2 h 4"/>
                <a:gd name="T12" fmla="*/ 43 w 49"/>
                <a:gd name="T13" fmla="*/ 2 h 4"/>
                <a:gd name="T14" fmla="*/ 49 w 49"/>
                <a:gd name="T15" fmla="*/ 1 h 4"/>
                <a:gd name="T16" fmla="*/ 49 w 49"/>
                <a:gd name="T17" fmla="*/ 0 h 4"/>
                <a:gd name="T18" fmla="*/ 43 w 49"/>
                <a:gd name="T19" fmla="*/ 1 h 4"/>
                <a:gd name="T20" fmla="*/ 36 w 49"/>
                <a:gd name="T21" fmla="*/ 2 h 4"/>
                <a:gd name="T22" fmla="*/ 24 w 49"/>
                <a:gd name="T23" fmla="*/ 2 h 4"/>
                <a:gd name="T24" fmla="*/ 24 w 49"/>
                <a:gd name="T25" fmla="*/ 3 h 4"/>
                <a:gd name="T26" fmla="*/ 24 w 49"/>
                <a:gd name="T27" fmla="*/ 2 h 4"/>
                <a:gd name="T28" fmla="*/ 1 w 49"/>
                <a:gd name="T29" fmla="*/ 3 h 4"/>
                <a:gd name="T30" fmla="*/ 0 w 49"/>
                <a:gd name="T31" fmla="*/ 3 h 4"/>
                <a:gd name="T32" fmla="*/ 0 w 49"/>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
                  <a:moveTo>
                    <a:pt x="0" y="4"/>
                  </a:moveTo>
                  <a:cubicBezTo>
                    <a:pt x="0" y="4"/>
                    <a:pt x="0" y="4"/>
                    <a:pt x="1" y="4"/>
                  </a:cubicBezTo>
                  <a:cubicBezTo>
                    <a:pt x="9" y="4"/>
                    <a:pt x="16" y="4"/>
                    <a:pt x="24" y="3"/>
                  </a:cubicBezTo>
                  <a:cubicBezTo>
                    <a:pt x="24" y="3"/>
                    <a:pt x="24" y="3"/>
                    <a:pt x="24" y="3"/>
                  </a:cubicBezTo>
                  <a:cubicBezTo>
                    <a:pt x="36" y="2"/>
                    <a:pt x="36" y="2"/>
                    <a:pt x="36" y="2"/>
                  </a:cubicBezTo>
                  <a:cubicBezTo>
                    <a:pt x="43" y="2"/>
                    <a:pt x="43" y="2"/>
                    <a:pt x="43" y="2"/>
                  </a:cubicBezTo>
                  <a:cubicBezTo>
                    <a:pt x="43" y="2"/>
                    <a:pt x="43" y="2"/>
                    <a:pt x="43" y="2"/>
                  </a:cubicBezTo>
                  <a:cubicBezTo>
                    <a:pt x="49" y="1"/>
                    <a:pt x="49" y="1"/>
                    <a:pt x="49" y="1"/>
                  </a:cubicBezTo>
                  <a:cubicBezTo>
                    <a:pt x="49" y="0"/>
                    <a:pt x="49" y="0"/>
                    <a:pt x="49" y="0"/>
                  </a:cubicBezTo>
                  <a:cubicBezTo>
                    <a:pt x="43" y="1"/>
                    <a:pt x="43" y="1"/>
                    <a:pt x="43" y="1"/>
                  </a:cubicBezTo>
                  <a:cubicBezTo>
                    <a:pt x="36" y="2"/>
                    <a:pt x="36" y="2"/>
                    <a:pt x="36" y="2"/>
                  </a:cubicBezTo>
                  <a:cubicBezTo>
                    <a:pt x="24" y="2"/>
                    <a:pt x="24" y="2"/>
                    <a:pt x="24" y="2"/>
                  </a:cubicBezTo>
                  <a:cubicBezTo>
                    <a:pt x="24" y="3"/>
                    <a:pt x="24" y="3"/>
                    <a:pt x="24" y="3"/>
                  </a:cubicBezTo>
                  <a:cubicBezTo>
                    <a:pt x="24" y="2"/>
                    <a:pt x="24" y="2"/>
                    <a:pt x="24" y="2"/>
                  </a:cubicBezTo>
                  <a:cubicBezTo>
                    <a:pt x="16" y="3"/>
                    <a:pt x="9" y="3"/>
                    <a:pt x="1" y="3"/>
                  </a:cubicBezTo>
                  <a:cubicBezTo>
                    <a:pt x="0" y="3"/>
                    <a:pt x="0" y="3"/>
                    <a:pt x="0" y="3"/>
                  </a:cubicBezTo>
                  <a:cubicBezTo>
                    <a:pt x="0" y="4"/>
                    <a:pt x="0" y="4"/>
                    <a:pt x="0" y="4"/>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091"/>
            <p:cNvSpPr/>
            <p:nvPr>
              <p:custDataLst>
                <p:tags r:id="rId138"/>
              </p:custDataLst>
            </p:nvPr>
          </p:nvSpPr>
          <p:spPr bwMode="auto">
            <a:xfrm>
              <a:off x="6656389" y="4567238"/>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1" y="10"/>
                    <a:pt x="1" y="7"/>
                  </a:cubicBezTo>
                  <a:cubicBezTo>
                    <a:pt x="0" y="3"/>
                    <a:pt x="2" y="0"/>
                    <a:pt x="4" y="0"/>
                  </a:cubicBezTo>
                  <a:cubicBezTo>
                    <a:pt x="6"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092"/>
            <p:cNvSpPr/>
            <p:nvPr>
              <p:custDataLst>
                <p:tags r:id="rId139"/>
              </p:custDataLst>
            </p:nvPr>
          </p:nvSpPr>
          <p:spPr bwMode="auto">
            <a:xfrm>
              <a:off x="6656389" y="455930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093"/>
            <p:cNvSpPr/>
            <p:nvPr>
              <p:custDataLst>
                <p:tags r:id="rId140"/>
              </p:custDataLst>
            </p:nvPr>
          </p:nvSpPr>
          <p:spPr bwMode="auto">
            <a:xfrm>
              <a:off x="6683376" y="4562475"/>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7"/>
                  </a:cubicBezTo>
                  <a:cubicBezTo>
                    <a:pt x="0" y="4"/>
                    <a:pt x="2" y="1"/>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094"/>
            <p:cNvSpPr/>
            <p:nvPr>
              <p:custDataLst>
                <p:tags r:id="rId141"/>
              </p:custDataLst>
            </p:nvPr>
          </p:nvSpPr>
          <p:spPr bwMode="auto">
            <a:xfrm>
              <a:off x="6683376" y="455453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095"/>
            <p:cNvSpPr/>
            <p:nvPr>
              <p:custDataLst>
                <p:tags r:id="rId142"/>
              </p:custDataLst>
            </p:nvPr>
          </p:nvSpPr>
          <p:spPr bwMode="auto">
            <a:xfrm>
              <a:off x="6710364" y="45561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096"/>
            <p:cNvSpPr/>
            <p:nvPr>
              <p:custDataLst>
                <p:tags r:id="rId143"/>
              </p:custDataLst>
            </p:nvPr>
          </p:nvSpPr>
          <p:spPr bwMode="auto">
            <a:xfrm>
              <a:off x="6708776" y="4549775"/>
              <a:ext cx="12700" cy="11113"/>
            </a:xfrm>
            <a:custGeom>
              <a:avLst/>
              <a:gdLst>
                <a:gd name="T0" fmla="*/ 8 w 8"/>
                <a:gd name="T1" fmla="*/ 6 h 7"/>
                <a:gd name="T2" fmla="*/ 2 w 8"/>
                <a:gd name="T3" fmla="*/ 7 h 7"/>
                <a:gd name="T4" fmla="*/ 0 w 8"/>
                <a:gd name="T5" fmla="*/ 1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1"/>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097"/>
            <p:cNvSpPr/>
            <p:nvPr>
              <p:custDataLst>
                <p:tags r:id="rId144"/>
              </p:custDataLst>
            </p:nvPr>
          </p:nvSpPr>
          <p:spPr bwMode="auto">
            <a:xfrm>
              <a:off x="6650039" y="4546600"/>
              <a:ext cx="76200" cy="15875"/>
            </a:xfrm>
            <a:custGeom>
              <a:avLst/>
              <a:gdLst>
                <a:gd name="T0" fmla="*/ 0 w 48"/>
                <a:gd name="T1" fmla="*/ 10 h 10"/>
                <a:gd name="T2" fmla="*/ 48 w 48"/>
                <a:gd name="T3" fmla="*/ 1 h 10"/>
                <a:gd name="T4" fmla="*/ 48 w 48"/>
                <a:gd name="T5" fmla="*/ 0 h 10"/>
                <a:gd name="T6" fmla="*/ 0 w 48"/>
                <a:gd name="T7" fmla="*/ 9 h 10"/>
                <a:gd name="T8" fmla="*/ 0 w 48"/>
                <a:gd name="T9" fmla="*/ 10 h 10"/>
              </a:gdLst>
              <a:ahLst/>
              <a:cxnLst>
                <a:cxn ang="0">
                  <a:pos x="T0" y="T1"/>
                </a:cxn>
                <a:cxn ang="0">
                  <a:pos x="T2" y="T3"/>
                </a:cxn>
                <a:cxn ang="0">
                  <a:pos x="T4" y="T5"/>
                </a:cxn>
                <a:cxn ang="0">
                  <a:pos x="T6" y="T7"/>
                </a:cxn>
                <a:cxn ang="0">
                  <a:pos x="T8" y="T9"/>
                </a:cxn>
              </a:cxnLst>
              <a:rect l="0" t="0" r="r" b="b"/>
              <a:pathLst>
                <a:path w="48" h="10">
                  <a:moveTo>
                    <a:pt x="0" y="10"/>
                  </a:moveTo>
                  <a:cubicBezTo>
                    <a:pt x="16" y="8"/>
                    <a:pt x="32" y="5"/>
                    <a:pt x="48" y="1"/>
                  </a:cubicBezTo>
                  <a:cubicBezTo>
                    <a:pt x="48" y="0"/>
                    <a:pt x="48" y="0"/>
                    <a:pt x="48" y="0"/>
                  </a:cubicBezTo>
                  <a:cubicBezTo>
                    <a:pt x="32" y="4"/>
                    <a:pt x="16" y="7"/>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098"/>
            <p:cNvSpPr/>
            <p:nvPr>
              <p:custDataLst>
                <p:tags r:id="rId145"/>
              </p:custDataLst>
            </p:nvPr>
          </p:nvSpPr>
          <p:spPr bwMode="auto">
            <a:xfrm>
              <a:off x="6740526" y="4549775"/>
              <a:ext cx="14288" cy="20638"/>
            </a:xfrm>
            <a:custGeom>
              <a:avLst/>
              <a:gdLst>
                <a:gd name="T0" fmla="*/ 8 w 9"/>
                <a:gd name="T1" fmla="*/ 6 h 13"/>
                <a:gd name="T2" fmla="*/ 6 w 9"/>
                <a:gd name="T3" fmla="*/ 13 h 13"/>
                <a:gd name="T4" fmla="*/ 0 w 9"/>
                <a:gd name="T5" fmla="*/ 8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8"/>
                  </a:cubicBezTo>
                  <a:cubicBezTo>
                    <a:pt x="0" y="4"/>
                    <a:pt x="1" y="1"/>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099"/>
            <p:cNvSpPr/>
            <p:nvPr>
              <p:custDataLst>
                <p:tags r:id="rId146"/>
              </p:custDataLst>
            </p:nvPr>
          </p:nvSpPr>
          <p:spPr bwMode="auto">
            <a:xfrm>
              <a:off x="6738939" y="4541838"/>
              <a:ext cx="11113" cy="11113"/>
            </a:xfrm>
            <a:custGeom>
              <a:avLst/>
              <a:gdLst>
                <a:gd name="T0" fmla="*/ 7 w 7"/>
                <a:gd name="T1" fmla="*/ 6 h 7"/>
                <a:gd name="T2" fmla="*/ 1 w 7"/>
                <a:gd name="T3" fmla="*/ 7 h 7"/>
                <a:gd name="T4" fmla="*/ 0 w 7"/>
                <a:gd name="T5" fmla="*/ 2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100"/>
            <p:cNvSpPr/>
            <p:nvPr>
              <p:custDataLst>
                <p:tags r:id="rId147"/>
              </p:custDataLst>
            </p:nvPr>
          </p:nvSpPr>
          <p:spPr bwMode="auto">
            <a:xfrm>
              <a:off x="6765926" y="4541838"/>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101"/>
            <p:cNvSpPr/>
            <p:nvPr>
              <p:custDataLst>
                <p:tags r:id="rId148"/>
              </p:custDataLst>
            </p:nvPr>
          </p:nvSpPr>
          <p:spPr bwMode="auto">
            <a:xfrm>
              <a:off x="6764339" y="4533900"/>
              <a:ext cx="11113" cy="12700"/>
            </a:xfrm>
            <a:custGeom>
              <a:avLst/>
              <a:gdLst>
                <a:gd name="T0" fmla="*/ 7 w 7"/>
                <a:gd name="T1" fmla="*/ 6 h 8"/>
                <a:gd name="T2" fmla="*/ 1 w 7"/>
                <a:gd name="T3" fmla="*/ 8 h 8"/>
                <a:gd name="T4" fmla="*/ 0 w 7"/>
                <a:gd name="T5" fmla="*/ 2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1" y="8"/>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102"/>
            <p:cNvSpPr/>
            <p:nvPr>
              <p:custDataLst>
                <p:tags r:id="rId149"/>
              </p:custDataLst>
            </p:nvPr>
          </p:nvSpPr>
          <p:spPr bwMode="auto">
            <a:xfrm>
              <a:off x="6791326" y="4532313"/>
              <a:ext cx="15875" cy="20638"/>
            </a:xfrm>
            <a:custGeom>
              <a:avLst/>
              <a:gdLst>
                <a:gd name="T0" fmla="*/ 9 w 10"/>
                <a:gd name="T1" fmla="*/ 6 h 13"/>
                <a:gd name="T2" fmla="*/ 7 w 10"/>
                <a:gd name="T3" fmla="*/ 13 h 13"/>
                <a:gd name="T4" fmla="*/ 1 w 10"/>
                <a:gd name="T5" fmla="*/ 9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9"/>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103"/>
            <p:cNvSpPr/>
            <p:nvPr>
              <p:custDataLst>
                <p:tags r:id="rId150"/>
              </p:custDataLst>
            </p:nvPr>
          </p:nvSpPr>
          <p:spPr bwMode="auto">
            <a:xfrm>
              <a:off x="6789739" y="4525963"/>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104"/>
            <p:cNvSpPr/>
            <p:nvPr>
              <p:custDataLst>
                <p:tags r:id="rId151"/>
              </p:custDataLst>
            </p:nvPr>
          </p:nvSpPr>
          <p:spPr bwMode="auto">
            <a:xfrm>
              <a:off x="6731001" y="4522788"/>
              <a:ext cx="74613" cy="23813"/>
            </a:xfrm>
            <a:custGeom>
              <a:avLst/>
              <a:gdLst>
                <a:gd name="T0" fmla="*/ 0 w 47"/>
                <a:gd name="T1" fmla="*/ 15 h 15"/>
                <a:gd name="T2" fmla="*/ 47 w 47"/>
                <a:gd name="T3" fmla="*/ 1 h 15"/>
                <a:gd name="T4" fmla="*/ 47 w 47"/>
                <a:gd name="T5" fmla="*/ 0 h 15"/>
                <a:gd name="T6" fmla="*/ 0 w 47"/>
                <a:gd name="T7" fmla="*/ 14 h 15"/>
                <a:gd name="T8" fmla="*/ 0 w 47"/>
                <a:gd name="T9" fmla="*/ 15 h 15"/>
              </a:gdLst>
              <a:ahLst/>
              <a:cxnLst>
                <a:cxn ang="0">
                  <a:pos x="T0" y="T1"/>
                </a:cxn>
                <a:cxn ang="0">
                  <a:pos x="T2" y="T3"/>
                </a:cxn>
                <a:cxn ang="0">
                  <a:pos x="T4" y="T5"/>
                </a:cxn>
                <a:cxn ang="0">
                  <a:pos x="T6" y="T7"/>
                </a:cxn>
                <a:cxn ang="0">
                  <a:pos x="T8" y="T9"/>
                </a:cxn>
              </a:cxnLst>
              <a:rect l="0" t="0" r="r" b="b"/>
              <a:pathLst>
                <a:path w="47" h="15">
                  <a:moveTo>
                    <a:pt x="0" y="15"/>
                  </a:moveTo>
                  <a:cubicBezTo>
                    <a:pt x="16" y="11"/>
                    <a:pt x="32" y="6"/>
                    <a:pt x="47" y="1"/>
                  </a:cubicBezTo>
                  <a:cubicBezTo>
                    <a:pt x="47" y="0"/>
                    <a:pt x="47" y="0"/>
                    <a:pt x="47" y="0"/>
                  </a:cubicBezTo>
                  <a:cubicBezTo>
                    <a:pt x="31" y="5"/>
                    <a:pt x="16" y="10"/>
                    <a:pt x="0" y="14"/>
                  </a:cubicBezTo>
                  <a:cubicBezTo>
                    <a:pt x="0" y="15"/>
                    <a:pt x="0" y="15"/>
                    <a:pt x="0" y="1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105"/>
            <p:cNvSpPr/>
            <p:nvPr>
              <p:custDataLst>
                <p:tags r:id="rId152"/>
              </p:custDataLst>
            </p:nvPr>
          </p:nvSpPr>
          <p:spPr bwMode="auto">
            <a:xfrm>
              <a:off x="6819901" y="4522788"/>
              <a:ext cx="15875" cy="20638"/>
            </a:xfrm>
            <a:custGeom>
              <a:avLst/>
              <a:gdLst>
                <a:gd name="T0" fmla="*/ 9 w 10"/>
                <a:gd name="T1" fmla="*/ 5 h 13"/>
                <a:gd name="T2" fmla="*/ 8 w 10"/>
                <a:gd name="T3" fmla="*/ 13 h 13"/>
                <a:gd name="T4" fmla="*/ 1 w 10"/>
                <a:gd name="T5" fmla="*/ 8 h 13"/>
                <a:gd name="T6" fmla="*/ 3 w 10"/>
                <a:gd name="T7" fmla="*/ 0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1"/>
                    <a:pt x="1" y="8"/>
                  </a:cubicBezTo>
                  <a:cubicBezTo>
                    <a:pt x="0" y="5"/>
                    <a:pt x="1" y="1"/>
                    <a:pt x="3" y="0"/>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106"/>
            <p:cNvSpPr/>
            <p:nvPr>
              <p:custDataLst>
                <p:tags r:id="rId153"/>
              </p:custDataLst>
            </p:nvPr>
          </p:nvSpPr>
          <p:spPr bwMode="auto">
            <a:xfrm>
              <a:off x="6816726" y="4514850"/>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107"/>
            <p:cNvSpPr/>
            <p:nvPr>
              <p:custDataLst>
                <p:tags r:id="rId154"/>
              </p:custDataLst>
            </p:nvPr>
          </p:nvSpPr>
          <p:spPr bwMode="auto">
            <a:xfrm>
              <a:off x="6845301" y="4511675"/>
              <a:ext cx="15875" cy="20638"/>
            </a:xfrm>
            <a:custGeom>
              <a:avLst/>
              <a:gdLst>
                <a:gd name="T0" fmla="*/ 9 w 10"/>
                <a:gd name="T1" fmla="*/ 5 h 13"/>
                <a:gd name="T2" fmla="*/ 8 w 10"/>
                <a:gd name="T3" fmla="*/ 13 h 13"/>
                <a:gd name="T4" fmla="*/ 1 w 10"/>
                <a:gd name="T5" fmla="*/ 8 h 13"/>
                <a:gd name="T6" fmla="*/ 2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2"/>
                    <a:pt x="1" y="8"/>
                  </a:cubicBezTo>
                  <a:cubicBezTo>
                    <a:pt x="0" y="5"/>
                    <a:pt x="0" y="2"/>
                    <a:pt x="2" y="1"/>
                  </a:cubicBezTo>
                  <a:cubicBezTo>
                    <a:pt x="4"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108"/>
            <p:cNvSpPr/>
            <p:nvPr>
              <p:custDataLst>
                <p:tags r:id="rId155"/>
              </p:custDataLst>
            </p:nvPr>
          </p:nvSpPr>
          <p:spPr bwMode="auto">
            <a:xfrm>
              <a:off x="6842126" y="450373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109"/>
            <p:cNvSpPr/>
            <p:nvPr>
              <p:custDataLst>
                <p:tags r:id="rId156"/>
              </p:custDataLst>
            </p:nvPr>
          </p:nvSpPr>
          <p:spPr bwMode="auto">
            <a:xfrm>
              <a:off x="6869114" y="4500563"/>
              <a:ext cx="17463" cy="19050"/>
            </a:xfrm>
            <a:custGeom>
              <a:avLst/>
              <a:gdLst>
                <a:gd name="T0" fmla="*/ 9 w 11"/>
                <a:gd name="T1" fmla="*/ 5 h 12"/>
                <a:gd name="T2" fmla="*/ 8 w 11"/>
                <a:gd name="T3" fmla="*/ 12 h 12"/>
                <a:gd name="T4" fmla="*/ 2 w 11"/>
                <a:gd name="T5" fmla="*/ 8 h 12"/>
                <a:gd name="T6" fmla="*/ 3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8" y="12"/>
                    <a:pt x="8" y="12"/>
                  </a:cubicBezTo>
                  <a:cubicBezTo>
                    <a:pt x="8" y="12"/>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110"/>
            <p:cNvSpPr/>
            <p:nvPr>
              <p:custDataLst>
                <p:tags r:id="rId157"/>
              </p:custDataLst>
            </p:nvPr>
          </p:nvSpPr>
          <p:spPr bwMode="auto">
            <a:xfrm>
              <a:off x="6865939" y="4492625"/>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111"/>
            <p:cNvSpPr/>
            <p:nvPr>
              <p:custDataLst>
                <p:tags r:id="rId158"/>
              </p:custDataLst>
            </p:nvPr>
          </p:nvSpPr>
          <p:spPr bwMode="auto">
            <a:xfrm>
              <a:off x="6808789" y="4489450"/>
              <a:ext cx="73025" cy="31750"/>
            </a:xfrm>
            <a:custGeom>
              <a:avLst/>
              <a:gdLst>
                <a:gd name="T0" fmla="*/ 1 w 46"/>
                <a:gd name="T1" fmla="*/ 20 h 20"/>
                <a:gd name="T2" fmla="*/ 46 w 46"/>
                <a:gd name="T3" fmla="*/ 0 h 20"/>
                <a:gd name="T4" fmla="*/ 45 w 46"/>
                <a:gd name="T5" fmla="*/ 0 h 20"/>
                <a:gd name="T6" fmla="*/ 0 w 46"/>
                <a:gd name="T7" fmla="*/ 20 h 20"/>
                <a:gd name="T8" fmla="*/ 1 w 46"/>
                <a:gd name="T9" fmla="*/ 20 h 20"/>
              </a:gdLst>
              <a:ahLst/>
              <a:cxnLst>
                <a:cxn ang="0">
                  <a:pos x="T0" y="T1"/>
                </a:cxn>
                <a:cxn ang="0">
                  <a:pos x="T2" y="T3"/>
                </a:cxn>
                <a:cxn ang="0">
                  <a:pos x="T4" y="T5"/>
                </a:cxn>
                <a:cxn ang="0">
                  <a:pos x="T6" y="T7"/>
                </a:cxn>
                <a:cxn ang="0">
                  <a:pos x="T8" y="T9"/>
                </a:cxn>
              </a:cxnLst>
              <a:rect l="0" t="0" r="r" b="b"/>
              <a:pathLst>
                <a:path w="46" h="20">
                  <a:moveTo>
                    <a:pt x="1" y="20"/>
                  </a:moveTo>
                  <a:cubicBezTo>
                    <a:pt x="16" y="15"/>
                    <a:pt x="31" y="8"/>
                    <a:pt x="46" y="0"/>
                  </a:cubicBezTo>
                  <a:cubicBezTo>
                    <a:pt x="45" y="0"/>
                    <a:pt x="45" y="0"/>
                    <a:pt x="45" y="0"/>
                  </a:cubicBezTo>
                  <a:cubicBezTo>
                    <a:pt x="31" y="7"/>
                    <a:pt x="16" y="14"/>
                    <a:pt x="0" y="20"/>
                  </a:cubicBezTo>
                  <a:cubicBezTo>
                    <a:pt x="1" y="20"/>
                    <a:pt x="1" y="20"/>
                    <a:pt x="1"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112"/>
            <p:cNvSpPr/>
            <p:nvPr>
              <p:custDataLst>
                <p:tags r:id="rId159"/>
              </p:custDataLst>
            </p:nvPr>
          </p:nvSpPr>
          <p:spPr bwMode="auto">
            <a:xfrm>
              <a:off x="6896101" y="4486275"/>
              <a:ext cx="17463" cy="20638"/>
            </a:xfrm>
            <a:custGeom>
              <a:avLst/>
              <a:gdLst>
                <a:gd name="T0" fmla="*/ 9 w 11"/>
                <a:gd name="T1" fmla="*/ 5 h 13"/>
                <a:gd name="T2" fmla="*/ 9 w 11"/>
                <a:gd name="T3" fmla="*/ 13 h 13"/>
                <a:gd name="T4" fmla="*/ 2 w 11"/>
                <a:gd name="T5" fmla="*/ 9 h 13"/>
                <a:gd name="T6" fmla="*/ 2 w 11"/>
                <a:gd name="T7" fmla="*/ 1 h 13"/>
                <a:gd name="T8" fmla="*/ 9 w 11"/>
                <a:gd name="T9" fmla="*/ 5 h 13"/>
              </a:gdLst>
              <a:ahLst/>
              <a:cxnLst>
                <a:cxn ang="0">
                  <a:pos x="T0" y="T1"/>
                </a:cxn>
                <a:cxn ang="0">
                  <a:pos x="T2" y="T3"/>
                </a:cxn>
                <a:cxn ang="0">
                  <a:pos x="T4" y="T5"/>
                </a:cxn>
                <a:cxn ang="0">
                  <a:pos x="T6" y="T7"/>
                </a:cxn>
                <a:cxn ang="0">
                  <a:pos x="T8" y="T9"/>
                </a:cxn>
              </a:cxnLst>
              <a:rect l="0" t="0" r="r" b="b"/>
              <a:pathLst>
                <a:path w="11" h="13">
                  <a:moveTo>
                    <a:pt x="9" y="5"/>
                  </a:moveTo>
                  <a:cubicBezTo>
                    <a:pt x="11" y="8"/>
                    <a:pt x="9" y="13"/>
                    <a:pt x="9" y="13"/>
                  </a:cubicBezTo>
                  <a:cubicBezTo>
                    <a:pt x="9" y="13"/>
                    <a:pt x="4" y="12"/>
                    <a:pt x="2" y="9"/>
                  </a:cubicBezTo>
                  <a:cubicBezTo>
                    <a:pt x="0" y="6"/>
                    <a:pt x="1" y="2"/>
                    <a:pt x="2" y="1"/>
                  </a:cubicBezTo>
                  <a:cubicBezTo>
                    <a:pt x="4"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113"/>
            <p:cNvSpPr/>
            <p:nvPr>
              <p:custDataLst>
                <p:tags r:id="rId160"/>
              </p:custDataLst>
            </p:nvPr>
          </p:nvSpPr>
          <p:spPr bwMode="auto">
            <a:xfrm>
              <a:off x="6892926" y="4479925"/>
              <a:ext cx="12700" cy="12700"/>
            </a:xfrm>
            <a:custGeom>
              <a:avLst/>
              <a:gdLst>
                <a:gd name="T0" fmla="*/ 8 w 8"/>
                <a:gd name="T1" fmla="*/ 5 h 8"/>
                <a:gd name="T2" fmla="*/ 2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2"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114"/>
            <p:cNvSpPr/>
            <p:nvPr>
              <p:custDataLst>
                <p:tags r:id="rId161"/>
              </p:custDataLst>
            </p:nvPr>
          </p:nvSpPr>
          <p:spPr bwMode="auto">
            <a:xfrm>
              <a:off x="6919914" y="4473575"/>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8"/>
                    <a:pt x="9" y="12"/>
                    <a:pt x="9" y="12"/>
                  </a:cubicBezTo>
                  <a:cubicBezTo>
                    <a:pt x="9" y="12"/>
                    <a:pt x="4" y="12"/>
                    <a:pt x="2" y="9"/>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115"/>
            <p:cNvSpPr/>
            <p:nvPr>
              <p:custDataLst>
                <p:tags r:id="rId162"/>
              </p:custDataLst>
            </p:nvPr>
          </p:nvSpPr>
          <p:spPr bwMode="auto">
            <a:xfrm>
              <a:off x="6915151" y="4465638"/>
              <a:ext cx="14288" cy="14288"/>
            </a:xfrm>
            <a:custGeom>
              <a:avLst/>
              <a:gdLst>
                <a:gd name="T0" fmla="*/ 9 w 9"/>
                <a:gd name="T1" fmla="*/ 6 h 9"/>
                <a:gd name="T2" fmla="*/ 3 w 9"/>
                <a:gd name="T3" fmla="*/ 9 h 9"/>
                <a:gd name="T4" fmla="*/ 0 w 9"/>
                <a:gd name="T5" fmla="*/ 3 h 9"/>
                <a:gd name="T6" fmla="*/ 6 w 9"/>
                <a:gd name="T7" fmla="*/ 0 h 9"/>
                <a:gd name="T8" fmla="*/ 9 w 9"/>
                <a:gd name="T9" fmla="*/ 6 h 9"/>
              </a:gdLst>
              <a:ahLst/>
              <a:cxnLst>
                <a:cxn ang="0">
                  <a:pos x="T0" y="T1"/>
                </a:cxn>
                <a:cxn ang="0">
                  <a:pos x="T2" y="T3"/>
                </a:cxn>
                <a:cxn ang="0">
                  <a:pos x="T4" y="T5"/>
                </a:cxn>
                <a:cxn ang="0">
                  <a:pos x="T6" y="T7"/>
                </a:cxn>
                <a:cxn ang="0">
                  <a:pos x="T8" y="T9"/>
                </a:cxn>
              </a:cxnLst>
              <a:rect l="0" t="0" r="r" b="b"/>
              <a:pathLst>
                <a:path w="9" h="9">
                  <a:moveTo>
                    <a:pt x="9" y="6"/>
                  </a:moveTo>
                  <a:lnTo>
                    <a:pt x="3" y="9"/>
                  </a:lnTo>
                  <a:lnTo>
                    <a:pt x="0" y="3"/>
                  </a:lnTo>
                  <a:lnTo>
                    <a:pt x="6" y="0"/>
                  </a:lnTo>
                  <a:lnTo>
                    <a:pt x="9"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16"/>
            <p:cNvSpPr/>
            <p:nvPr>
              <p:custDataLst>
                <p:tags r:id="rId163"/>
              </p:custDataLst>
            </p:nvPr>
          </p:nvSpPr>
          <p:spPr bwMode="auto">
            <a:xfrm>
              <a:off x="6943726" y="445928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9" y="12"/>
                    <a:pt x="9" y="12"/>
                  </a:cubicBezTo>
                  <a:cubicBezTo>
                    <a:pt x="9" y="12"/>
                    <a:pt x="4" y="12"/>
                    <a:pt x="2" y="9"/>
                  </a:cubicBezTo>
                  <a:cubicBezTo>
                    <a:pt x="0" y="6"/>
                    <a:pt x="0" y="2"/>
                    <a:pt x="2" y="1"/>
                  </a:cubicBezTo>
                  <a:cubicBezTo>
                    <a:pt x="4" y="0"/>
                    <a:pt x="7" y="1"/>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7"/>
            <p:cNvSpPr/>
            <p:nvPr>
              <p:custDataLst>
                <p:tags r:id="rId164"/>
              </p:custDataLst>
            </p:nvPr>
          </p:nvSpPr>
          <p:spPr bwMode="auto">
            <a:xfrm>
              <a:off x="6938964" y="44529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18"/>
            <p:cNvSpPr/>
            <p:nvPr>
              <p:custDataLst>
                <p:tags r:id="rId165"/>
              </p:custDataLst>
            </p:nvPr>
          </p:nvSpPr>
          <p:spPr bwMode="auto">
            <a:xfrm>
              <a:off x="6884989" y="4448175"/>
              <a:ext cx="68263" cy="39688"/>
            </a:xfrm>
            <a:custGeom>
              <a:avLst/>
              <a:gdLst>
                <a:gd name="T0" fmla="*/ 0 w 43"/>
                <a:gd name="T1" fmla="*/ 25 h 25"/>
                <a:gd name="T2" fmla="*/ 43 w 43"/>
                <a:gd name="T3" fmla="*/ 0 h 25"/>
                <a:gd name="T4" fmla="*/ 43 w 43"/>
                <a:gd name="T5" fmla="*/ 0 h 25"/>
                <a:gd name="T6" fmla="*/ 0 w 43"/>
                <a:gd name="T7" fmla="*/ 24 h 25"/>
                <a:gd name="T8" fmla="*/ 0 w 43"/>
                <a:gd name="T9" fmla="*/ 25 h 25"/>
              </a:gdLst>
              <a:ahLst/>
              <a:cxnLst>
                <a:cxn ang="0">
                  <a:pos x="T0" y="T1"/>
                </a:cxn>
                <a:cxn ang="0">
                  <a:pos x="T2" y="T3"/>
                </a:cxn>
                <a:cxn ang="0">
                  <a:pos x="T4" y="T5"/>
                </a:cxn>
                <a:cxn ang="0">
                  <a:pos x="T6" y="T7"/>
                </a:cxn>
                <a:cxn ang="0">
                  <a:pos x="T8" y="T9"/>
                </a:cxn>
              </a:cxnLst>
              <a:rect l="0" t="0" r="r" b="b"/>
              <a:pathLst>
                <a:path w="43" h="25">
                  <a:moveTo>
                    <a:pt x="0" y="25"/>
                  </a:moveTo>
                  <a:cubicBezTo>
                    <a:pt x="15" y="18"/>
                    <a:pt x="29" y="9"/>
                    <a:pt x="43" y="0"/>
                  </a:cubicBezTo>
                  <a:cubicBezTo>
                    <a:pt x="43" y="0"/>
                    <a:pt x="43" y="0"/>
                    <a:pt x="43" y="0"/>
                  </a:cubicBezTo>
                  <a:cubicBezTo>
                    <a:pt x="29" y="9"/>
                    <a:pt x="15"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19"/>
            <p:cNvSpPr/>
            <p:nvPr>
              <p:custDataLst>
                <p:tags r:id="rId166"/>
              </p:custDataLst>
            </p:nvPr>
          </p:nvSpPr>
          <p:spPr bwMode="auto">
            <a:xfrm>
              <a:off x="6969126" y="4443413"/>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20"/>
            <p:cNvSpPr/>
            <p:nvPr>
              <p:custDataLst>
                <p:tags r:id="rId167"/>
              </p:custDataLst>
            </p:nvPr>
          </p:nvSpPr>
          <p:spPr bwMode="auto">
            <a:xfrm>
              <a:off x="6964364" y="4435475"/>
              <a:ext cx="12700" cy="14288"/>
            </a:xfrm>
            <a:custGeom>
              <a:avLst/>
              <a:gdLst>
                <a:gd name="T0" fmla="*/ 8 w 8"/>
                <a:gd name="T1" fmla="*/ 5 h 9"/>
                <a:gd name="T2" fmla="*/ 3 w 8"/>
                <a:gd name="T3" fmla="*/ 9 h 9"/>
                <a:gd name="T4" fmla="*/ 0 w 8"/>
                <a:gd name="T5" fmla="*/ 4 h 9"/>
                <a:gd name="T6" fmla="*/ 5 w 8"/>
                <a:gd name="T7" fmla="*/ 0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6" y="7"/>
                    <a:pt x="5" y="8"/>
                    <a:pt x="3" y="9"/>
                  </a:cubicBezTo>
                  <a:cubicBezTo>
                    <a:pt x="0" y="4"/>
                    <a:pt x="0" y="4"/>
                    <a:pt x="0" y="4"/>
                  </a:cubicBezTo>
                  <a:cubicBezTo>
                    <a:pt x="1" y="3"/>
                    <a:pt x="3" y="2"/>
                    <a:pt x="5"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21"/>
            <p:cNvSpPr/>
            <p:nvPr>
              <p:custDataLst>
                <p:tags r:id="rId168"/>
              </p:custDataLst>
            </p:nvPr>
          </p:nvSpPr>
          <p:spPr bwMode="auto">
            <a:xfrm>
              <a:off x="6991351" y="4427538"/>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6"/>
                    <a:pt x="0" y="2"/>
                    <a:pt x="2" y="1"/>
                  </a:cubicBezTo>
                  <a:cubicBezTo>
                    <a:pt x="3"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22"/>
            <p:cNvSpPr/>
            <p:nvPr>
              <p:custDataLst>
                <p:tags r:id="rId169"/>
              </p:custDataLst>
            </p:nvPr>
          </p:nvSpPr>
          <p:spPr bwMode="auto">
            <a:xfrm>
              <a:off x="6985001" y="4421188"/>
              <a:ext cx="14288" cy="12700"/>
            </a:xfrm>
            <a:custGeom>
              <a:avLst/>
              <a:gdLst>
                <a:gd name="T0" fmla="*/ 9 w 9"/>
                <a:gd name="T1" fmla="*/ 5 h 8"/>
                <a:gd name="T2" fmla="*/ 4 w 9"/>
                <a:gd name="T3" fmla="*/ 8 h 8"/>
                <a:gd name="T4" fmla="*/ 0 w 9"/>
                <a:gd name="T5" fmla="*/ 3 h 8"/>
                <a:gd name="T6" fmla="*/ 5 w 9"/>
                <a:gd name="T7" fmla="*/ 0 h 8"/>
                <a:gd name="T8" fmla="*/ 9 w 9"/>
                <a:gd name="T9" fmla="*/ 5 h 8"/>
              </a:gdLst>
              <a:ahLst/>
              <a:cxnLst>
                <a:cxn ang="0">
                  <a:pos x="T0" y="T1"/>
                </a:cxn>
                <a:cxn ang="0">
                  <a:pos x="T2" y="T3"/>
                </a:cxn>
                <a:cxn ang="0">
                  <a:pos x="T4" y="T5"/>
                </a:cxn>
                <a:cxn ang="0">
                  <a:pos x="T6" y="T7"/>
                </a:cxn>
                <a:cxn ang="0">
                  <a:pos x="T8" y="T9"/>
                </a:cxn>
              </a:cxnLst>
              <a:rect l="0" t="0" r="r" b="b"/>
              <a:pathLst>
                <a:path w="9" h="8">
                  <a:moveTo>
                    <a:pt x="9" y="5"/>
                  </a:moveTo>
                  <a:cubicBezTo>
                    <a:pt x="7" y="6"/>
                    <a:pt x="6" y="7"/>
                    <a:pt x="4" y="8"/>
                  </a:cubicBezTo>
                  <a:cubicBezTo>
                    <a:pt x="0" y="3"/>
                    <a:pt x="0" y="3"/>
                    <a:pt x="0" y="3"/>
                  </a:cubicBezTo>
                  <a:cubicBezTo>
                    <a:pt x="2" y="2"/>
                    <a:pt x="4" y="1"/>
                    <a:pt x="5" y="0"/>
                  </a:cubicBezTo>
                  <a:lnTo>
                    <a:pt x="9"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23"/>
            <p:cNvSpPr/>
            <p:nvPr>
              <p:custDataLst>
                <p:tags r:id="rId170"/>
              </p:custDataLst>
            </p:nvPr>
          </p:nvSpPr>
          <p:spPr bwMode="auto">
            <a:xfrm>
              <a:off x="7011989" y="441166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24"/>
            <p:cNvSpPr/>
            <p:nvPr>
              <p:custDataLst>
                <p:tags r:id="rId171"/>
              </p:custDataLst>
            </p:nvPr>
          </p:nvSpPr>
          <p:spPr bwMode="auto">
            <a:xfrm>
              <a:off x="7007226" y="4405313"/>
              <a:ext cx="14288" cy="12700"/>
            </a:xfrm>
            <a:custGeom>
              <a:avLst/>
              <a:gdLst>
                <a:gd name="T0" fmla="*/ 9 w 9"/>
                <a:gd name="T1" fmla="*/ 4 h 8"/>
                <a:gd name="T2" fmla="*/ 4 w 9"/>
                <a:gd name="T3" fmla="*/ 8 h 8"/>
                <a:gd name="T4" fmla="*/ 0 w 9"/>
                <a:gd name="T5" fmla="*/ 3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3"/>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25"/>
            <p:cNvSpPr/>
            <p:nvPr>
              <p:custDataLst>
                <p:tags r:id="rId172"/>
              </p:custDataLst>
            </p:nvPr>
          </p:nvSpPr>
          <p:spPr bwMode="auto">
            <a:xfrm>
              <a:off x="6956426" y="4398963"/>
              <a:ext cx="65088" cy="47625"/>
            </a:xfrm>
            <a:custGeom>
              <a:avLst/>
              <a:gdLst>
                <a:gd name="T0" fmla="*/ 1 w 41"/>
                <a:gd name="T1" fmla="*/ 30 h 30"/>
                <a:gd name="T2" fmla="*/ 41 w 41"/>
                <a:gd name="T3" fmla="*/ 1 h 30"/>
                <a:gd name="T4" fmla="*/ 40 w 41"/>
                <a:gd name="T5" fmla="*/ 0 h 30"/>
                <a:gd name="T6" fmla="*/ 0 w 41"/>
                <a:gd name="T7" fmla="*/ 29 h 30"/>
                <a:gd name="T8" fmla="*/ 1 w 41"/>
                <a:gd name="T9" fmla="*/ 30 h 30"/>
              </a:gdLst>
              <a:ahLst/>
              <a:cxnLst>
                <a:cxn ang="0">
                  <a:pos x="T0" y="T1"/>
                </a:cxn>
                <a:cxn ang="0">
                  <a:pos x="T2" y="T3"/>
                </a:cxn>
                <a:cxn ang="0">
                  <a:pos x="T4" y="T5"/>
                </a:cxn>
                <a:cxn ang="0">
                  <a:pos x="T6" y="T7"/>
                </a:cxn>
                <a:cxn ang="0">
                  <a:pos x="T8" y="T9"/>
                </a:cxn>
              </a:cxnLst>
              <a:rect l="0" t="0" r="r" b="b"/>
              <a:pathLst>
                <a:path w="41" h="30">
                  <a:moveTo>
                    <a:pt x="1" y="30"/>
                  </a:moveTo>
                  <a:cubicBezTo>
                    <a:pt x="15" y="21"/>
                    <a:pt x="28" y="11"/>
                    <a:pt x="41" y="1"/>
                  </a:cubicBezTo>
                  <a:cubicBezTo>
                    <a:pt x="40" y="0"/>
                    <a:pt x="40" y="0"/>
                    <a:pt x="40" y="0"/>
                  </a:cubicBezTo>
                  <a:cubicBezTo>
                    <a:pt x="28" y="10"/>
                    <a:pt x="14" y="20"/>
                    <a:pt x="0" y="29"/>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126"/>
            <p:cNvSpPr/>
            <p:nvPr>
              <p:custDataLst>
                <p:tags r:id="rId173"/>
              </p:custDataLst>
            </p:nvPr>
          </p:nvSpPr>
          <p:spPr bwMode="auto">
            <a:xfrm>
              <a:off x="7035801" y="439261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3"/>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127"/>
            <p:cNvSpPr/>
            <p:nvPr>
              <p:custDataLst>
                <p:tags r:id="rId174"/>
              </p:custDataLst>
            </p:nvPr>
          </p:nvSpPr>
          <p:spPr bwMode="auto">
            <a:xfrm>
              <a:off x="7031039" y="4386263"/>
              <a:ext cx="12700" cy="12700"/>
            </a:xfrm>
            <a:custGeom>
              <a:avLst/>
              <a:gdLst>
                <a:gd name="T0" fmla="*/ 8 w 8"/>
                <a:gd name="T1" fmla="*/ 5 h 8"/>
                <a:gd name="T2" fmla="*/ 4 w 8"/>
                <a:gd name="T3" fmla="*/ 8 h 8"/>
                <a:gd name="T4" fmla="*/ 0 w 8"/>
                <a:gd name="T5" fmla="*/ 4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4"/>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128"/>
            <p:cNvSpPr/>
            <p:nvPr>
              <p:custDataLst>
                <p:tags r:id="rId175"/>
              </p:custDataLst>
            </p:nvPr>
          </p:nvSpPr>
          <p:spPr bwMode="auto">
            <a:xfrm>
              <a:off x="7056439" y="4375150"/>
              <a:ext cx="19050" cy="19050"/>
            </a:xfrm>
            <a:custGeom>
              <a:avLst/>
              <a:gdLst>
                <a:gd name="T0" fmla="*/ 9 w 12"/>
                <a:gd name="T1" fmla="*/ 4 h 12"/>
                <a:gd name="T2" fmla="*/ 11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6"/>
                    <a:pt x="11" y="11"/>
                    <a:pt x="11" y="11"/>
                  </a:cubicBezTo>
                  <a:cubicBezTo>
                    <a:pt x="11" y="11"/>
                    <a:pt x="6" y="12"/>
                    <a:pt x="3" y="9"/>
                  </a:cubicBezTo>
                  <a:cubicBezTo>
                    <a:pt x="1" y="6"/>
                    <a:pt x="0" y="3"/>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129"/>
            <p:cNvSpPr/>
            <p:nvPr>
              <p:custDataLst>
                <p:tags r:id="rId176"/>
              </p:custDataLst>
            </p:nvPr>
          </p:nvSpPr>
          <p:spPr bwMode="auto">
            <a:xfrm>
              <a:off x="7051676" y="4368800"/>
              <a:ext cx="12700" cy="14288"/>
            </a:xfrm>
            <a:custGeom>
              <a:avLst/>
              <a:gdLst>
                <a:gd name="T0" fmla="*/ 8 w 8"/>
                <a:gd name="T1" fmla="*/ 4 h 9"/>
                <a:gd name="T2" fmla="*/ 4 w 8"/>
                <a:gd name="T3" fmla="*/ 9 h 9"/>
                <a:gd name="T4" fmla="*/ 0 w 8"/>
                <a:gd name="T5" fmla="*/ 4 h 9"/>
                <a:gd name="T6" fmla="*/ 4 w 8"/>
                <a:gd name="T7" fmla="*/ 0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7" y="6"/>
                    <a:pt x="5" y="7"/>
                    <a:pt x="4" y="9"/>
                  </a:cubicBezTo>
                  <a:cubicBezTo>
                    <a:pt x="0" y="4"/>
                    <a:pt x="0" y="4"/>
                    <a:pt x="0" y="4"/>
                  </a:cubicBezTo>
                  <a:cubicBezTo>
                    <a:pt x="1" y="3"/>
                    <a:pt x="3"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130"/>
            <p:cNvSpPr/>
            <p:nvPr>
              <p:custDataLst>
                <p:tags r:id="rId177"/>
              </p:custDataLst>
            </p:nvPr>
          </p:nvSpPr>
          <p:spPr bwMode="auto">
            <a:xfrm>
              <a:off x="7077076" y="4357688"/>
              <a:ext cx="19050" cy="17463"/>
            </a:xfrm>
            <a:custGeom>
              <a:avLst/>
              <a:gdLst>
                <a:gd name="T0" fmla="*/ 9 w 12"/>
                <a:gd name="T1" fmla="*/ 3 h 11"/>
                <a:gd name="T2" fmla="*/ 11 w 12"/>
                <a:gd name="T3" fmla="*/ 11 h 11"/>
                <a:gd name="T4" fmla="*/ 3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6"/>
                    <a:pt x="11" y="11"/>
                    <a:pt x="11" y="11"/>
                  </a:cubicBezTo>
                  <a:cubicBezTo>
                    <a:pt x="11" y="11"/>
                    <a:pt x="6" y="11"/>
                    <a:pt x="3" y="9"/>
                  </a:cubicBezTo>
                  <a:cubicBezTo>
                    <a:pt x="1" y="6"/>
                    <a:pt x="0" y="3"/>
                    <a:pt x="2" y="1"/>
                  </a:cubicBezTo>
                  <a:cubicBezTo>
                    <a:pt x="3" y="0"/>
                    <a:pt x="7"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131"/>
            <p:cNvSpPr/>
            <p:nvPr>
              <p:custDataLst>
                <p:tags r:id="rId178"/>
              </p:custDataLst>
            </p:nvPr>
          </p:nvSpPr>
          <p:spPr bwMode="auto">
            <a:xfrm>
              <a:off x="7070726" y="4351338"/>
              <a:ext cx="14288" cy="12700"/>
            </a:xfrm>
            <a:custGeom>
              <a:avLst/>
              <a:gdLst>
                <a:gd name="T0" fmla="*/ 9 w 9"/>
                <a:gd name="T1" fmla="*/ 4 h 8"/>
                <a:gd name="T2" fmla="*/ 4 w 9"/>
                <a:gd name="T3" fmla="*/ 8 h 8"/>
                <a:gd name="T4" fmla="*/ 0 w 9"/>
                <a:gd name="T5" fmla="*/ 4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132"/>
            <p:cNvSpPr/>
            <p:nvPr>
              <p:custDataLst>
                <p:tags r:id="rId179"/>
              </p:custDataLst>
            </p:nvPr>
          </p:nvSpPr>
          <p:spPr bwMode="auto">
            <a:xfrm>
              <a:off x="7024689" y="4344988"/>
              <a:ext cx="60325" cy="52388"/>
            </a:xfrm>
            <a:custGeom>
              <a:avLst/>
              <a:gdLst>
                <a:gd name="T0" fmla="*/ 0 w 38"/>
                <a:gd name="T1" fmla="*/ 33 h 33"/>
                <a:gd name="T2" fmla="*/ 38 w 38"/>
                <a:gd name="T3" fmla="*/ 1 h 33"/>
                <a:gd name="T4" fmla="*/ 37 w 38"/>
                <a:gd name="T5" fmla="*/ 0 h 33"/>
                <a:gd name="T6" fmla="*/ 0 w 38"/>
                <a:gd name="T7" fmla="*/ 32 h 33"/>
                <a:gd name="T8" fmla="*/ 0 w 38"/>
                <a:gd name="T9" fmla="*/ 33 h 33"/>
              </a:gdLst>
              <a:ahLst/>
              <a:cxnLst>
                <a:cxn ang="0">
                  <a:pos x="T0" y="T1"/>
                </a:cxn>
                <a:cxn ang="0">
                  <a:pos x="T2" y="T3"/>
                </a:cxn>
                <a:cxn ang="0">
                  <a:pos x="T4" y="T5"/>
                </a:cxn>
                <a:cxn ang="0">
                  <a:pos x="T6" y="T7"/>
                </a:cxn>
                <a:cxn ang="0">
                  <a:pos x="T8" y="T9"/>
                </a:cxn>
              </a:cxnLst>
              <a:rect l="0" t="0" r="r" b="b"/>
              <a:pathLst>
                <a:path w="38" h="33">
                  <a:moveTo>
                    <a:pt x="0" y="33"/>
                  </a:moveTo>
                  <a:cubicBezTo>
                    <a:pt x="13" y="23"/>
                    <a:pt x="26" y="12"/>
                    <a:pt x="38" y="1"/>
                  </a:cubicBezTo>
                  <a:cubicBezTo>
                    <a:pt x="37" y="0"/>
                    <a:pt x="37" y="0"/>
                    <a:pt x="37" y="0"/>
                  </a:cubicBezTo>
                  <a:cubicBezTo>
                    <a:pt x="25" y="11"/>
                    <a:pt x="13" y="22"/>
                    <a:pt x="0" y="32"/>
                  </a:cubicBezTo>
                  <a:cubicBezTo>
                    <a:pt x="0" y="33"/>
                    <a:pt x="0" y="33"/>
                    <a:pt x="0" y="3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133"/>
            <p:cNvSpPr/>
            <p:nvPr>
              <p:custDataLst>
                <p:tags r:id="rId180"/>
              </p:custDataLst>
            </p:nvPr>
          </p:nvSpPr>
          <p:spPr bwMode="auto">
            <a:xfrm>
              <a:off x="7099301" y="4335463"/>
              <a:ext cx="17463" cy="19050"/>
            </a:xfrm>
            <a:custGeom>
              <a:avLst/>
              <a:gdLst>
                <a:gd name="T0" fmla="*/ 9 w 11"/>
                <a:gd name="T1" fmla="*/ 4 h 12"/>
                <a:gd name="T2" fmla="*/ 11 w 11"/>
                <a:gd name="T3" fmla="*/ 11 h 12"/>
                <a:gd name="T4" fmla="*/ 3 w 11"/>
                <a:gd name="T5" fmla="*/ 9 h 12"/>
                <a:gd name="T6" fmla="*/ 1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1" y="11"/>
                    <a:pt x="11" y="11"/>
                  </a:cubicBezTo>
                  <a:cubicBezTo>
                    <a:pt x="11" y="11"/>
                    <a:pt x="6" y="12"/>
                    <a:pt x="3" y="9"/>
                  </a:cubicBezTo>
                  <a:cubicBezTo>
                    <a:pt x="1" y="7"/>
                    <a:pt x="0" y="4"/>
                    <a:pt x="1" y="2"/>
                  </a:cubicBezTo>
                  <a:cubicBezTo>
                    <a:pt x="3" y="0"/>
                    <a:pt x="6"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134"/>
            <p:cNvSpPr/>
            <p:nvPr>
              <p:custDataLst>
                <p:tags r:id="rId181"/>
              </p:custDataLst>
            </p:nvPr>
          </p:nvSpPr>
          <p:spPr bwMode="auto">
            <a:xfrm>
              <a:off x="7092951" y="4330700"/>
              <a:ext cx="14288" cy="12700"/>
            </a:xfrm>
            <a:custGeom>
              <a:avLst/>
              <a:gdLst>
                <a:gd name="T0" fmla="*/ 9 w 9"/>
                <a:gd name="T1" fmla="*/ 4 h 8"/>
                <a:gd name="T2" fmla="*/ 4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135"/>
            <p:cNvSpPr/>
            <p:nvPr>
              <p:custDataLst>
                <p:tags r:id="rId182"/>
              </p:custDataLst>
            </p:nvPr>
          </p:nvSpPr>
          <p:spPr bwMode="auto">
            <a:xfrm>
              <a:off x="7118351" y="4316413"/>
              <a:ext cx="17463" cy="19050"/>
            </a:xfrm>
            <a:custGeom>
              <a:avLst/>
              <a:gdLst>
                <a:gd name="T0" fmla="*/ 9 w 11"/>
                <a:gd name="T1" fmla="*/ 3 h 12"/>
                <a:gd name="T2" fmla="*/ 11 w 11"/>
                <a:gd name="T3" fmla="*/ 11 h 12"/>
                <a:gd name="T4" fmla="*/ 3 w 11"/>
                <a:gd name="T5" fmla="*/ 9 h 12"/>
                <a:gd name="T6" fmla="*/ 1 w 11"/>
                <a:gd name="T7" fmla="*/ 2 h 12"/>
                <a:gd name="T8" fmla="*/ 9 w 11"/>
                <a:gd name="T9" fmla="*/ 3 h 12"/>
              </a:gdLst>
              <a:ahLst/>
              <a:cxnLst>
                <a:cxn ang="0">
                  <a:pos x="T0" y="T1"/>
                </a:cxn>
                <a:cxn ang="0">
                  <a:pos x="T2" y="T3"/>
                </a:cxn>
                <a:cxn ang="0">
                  <a:pos x="T4" y="T5"/>
                </a:cxn>
                <a:cxn ang="0">
                  <a:pos x="T6" y="T7"/>
                </a:cxn>
                <a:cxn ang="0">
                  <a:pos x="T8" y="T9"/>
                </a:cxn>
              </a:cxnLst>
              <a:rect l="0" t="0" r="r" b="b"/>
              <a:pathLst>
                <a:path w="11" h="12">
                  <a:moveTo>
                    <a:pt x="9" y="3"/>
                  </a:moveTo>
                  <a:cubicBezTo>
                    <a:pt x="11" y="6"/>
                    <a:pt x="11" y="11"/>
                    <a:pt x="11" y="11"/>
                  </a:cubicBezTo>
                  <a:cubicBezTo>
                    <a:pt x="11" y="11"/>
                    <a:pt x="6" y="12"/>
                    <a:pt x="3" y="9"/>
                  </a:cubicBezTo>
                  <a:cubicBezTo>
                    <a:pt x="1" y="7"/>
                    <a:pt x="0" y="4"/>
                    <a:pt x="1" y="2"/>
                  </a:cubicBezTo>
                  <a:cubicBezTo>
                    <a:pt x="3" y="0"/>
                    <a:pt x="6" y="1"/>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136"/>
            <p:cNvSpPr/>
            <p:nvPr>
              <p:custDataLst>
                <p:tags r:id="rId183"/>
              </p:custDataLst>
            </p:nvPr>
          </p:nvSpPr>
          <p:spPr bwMode="auto">
            <a:xfrm>
              <a:off x="7112001" y="4311650"/>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4"/>
                  </a:lnTo>
                  <a:lnTo>
                    <a:pt x="4"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137"/>
            <p:cNvSpPr/>
            <p:nvPr>
              <p:custDataLst>
                <p:tags r:id="rId184"/>
              </p:custDataLst>
            </p:nvPr>
          </p:nvSpPr>
          <p:spPr bwMode="auto">
            <a:xfrm>
              <a:off x="7135814" y="4297363"/>
              <a:ext cx="19050" cy="17463"/>
            </a:xfrm>
            <a:custGeom>
              <a:avLst/>
              <a:gdLst>
                <a:gd name="T0" fmla="*/ 9 w 12"/>
                <a:gd name="T1" fmla="*/ 3 h 11"/>
                <a:gd name="T2" fmla="*/ 11 w 12"/>
                <a:gd name="T3" fmla="*/ 10 h 11"/>
                <a:gd name="T4" fmla="*/ 4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5"/>
                    <a:pt x="11" y="10"/>
                    <a:pt x="11" y="10"/>
                  </a:cubicBezTo>
                  <a:cubicBezTo>
                    <a:pt x="11" y="10"/>
                    <a:pt x="7" y="11"/>
                    <a:pt x="4" y="9"/>
                  </a:cubicBezTo>
                  <a:cubicBezTo>
                    <a:pt x="1" y="6"/>
                    <a:pt x="0" y="3"/>
                    <a:pt x="2" y="1"/>
                  </a:cubicBezTo>
                  <a:cubicBezTo>
                    <a:pt x="3" y="0"/>
                    <a:pt x="6"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138"/>
            <p:cNvSpPr/>
            <p:nvPr>
              <p:custDataLst>
                <p:tags r:id="rId185"/>
              </p:custDataLst>
            </p:nvPr>
          </p:nvSpPr>
          <p:spPr bwMode="auto">
            <a:xfrm>
              <a:off x="7129464" y="4291013"/>
              <a:ext cx="14288" cy="14288"/>
            </a:xfrm>
            <a:custGeom>
              <a:avLst/>
              <a:gdLst>
                <a:gd name="T0" fmla="*/ 9 w 9"/>
                <a:gd name="T1" fmla="*/ 4 h 9"/>
                <a:gd name="T2" fmla="*/ 5 w 9"/>
                <a:gd name="T3" fmla="*/ 9 h 9"/>
                <a:gd name="T4" fmla="*/ 0 w 9"/>
                <a:gd name="T5" fmla="*/ 5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lnTo>
                    <a:pt x="5" y="9"/>
                  </a:lnTo>
                  <a:lnTo>
                    <a:pt x="0" y="5"/>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139"/>
            <p:cNvSpPr/>
            <p:nvPr>
              <p:custDataLst>
                <p:tags r:id="rId186"/>
              </p:custDataLst>
            </p:nvPr>
          </p:nvSpPr>
          <p:spPr bwMode="auto">
            <a:xfrm>
              <a:off x="7086601" y="4284663"/>
              <a:ext cx="55563" cy="58738"/>
            </a:xfrm>
            <a:custGeom>
              <a:avLst/>
              <a:gdLst>
                <a:gd name="T0" fmla="*/ 1 w 35"/>
                <a:gd name="T1" fmla="*/ 37 h 37"/>
                <a:gd name="T2" fmla="*/ 35 w 35"/>
                <a:gd name="T3" fmla="*/ 1 h 37"/>
                <a:gd name="T4" fmla="*/ 34 w 35"/>
                <a:gd name="T5" fmla="*/ 0 h 37"/>
                <a:gd name="T6" fmla="*/ 0 w 35"/>
                <a:gd name="T7" fmla="*/ 36 h 37"/>
                <a:gd name="T8" fmla="*/ 1 w 35"/>
                <a:gd name="T9" fmla="*/ 37 h 37"/>
              </a:gdLst>
              <a:ahLst/>
              <a:cxnLst>
                <a:cxn ang="0">
                  <a:pos x="T0" y="T1"/>
                </a:cxn>
                <a:cxn ang="0">
                  <a:pos x="T2" y="T3"/>
                </a:cxn>
                <a:cxn ang="0">
                  <a:pos x="T4" y="T5"/>
                </a:cxn>
                <a:cxn ang="0">
                  <a:pos x="T6" y="T7"/>
                </a:cxn>
                <a:cxn ang="0">
                  <a:pos x="T8" y="T9"/>
                </a:cxn>
              </a:cxnLst>
              <a:rect l="0" t="0" r="r" b="b"/>
              <a:pathLst>
                <a:path w="35" h="37">
                  <a:moveTo>
                    <a:pt x="1" y="37"/>
                  </a:moveTo>
                  <a:cubicBezTo>
                    <a:pt x="13" y="25"/>
                    <a:pt x="24" y="13"/>
                    <a:pt x="35" y="1"/>
                  </a:cubicBezTo>
                  <a:cubicBezTo>
                    <a:pt x="34" y="0"/>
                    <a:pt x="34" y="0"/>
                    <a:pt x="34" y="0"/>
                  </a:cubicBezTo>
                  <a:cubicBezTo>
                    <a:pt x="24" y="13"/>
                    <a:pt x="12" y="25"/>
                    <a:pt x="0" y="36"/>
                  </a:cubicBezTo>
                  <a:cubicBezTo>
                    <a:pt x="1" y="37"/>
                    <a:pt x="1" y="37"/>
                    <a:pt x="1" y="37"/>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140"/>
            <p:cNvSpPr/>
            <p:nvPr>
              <p:custDataLst>
                <p:tags r:id="rId187"/>
              </p:custDataLst>
            </p:nvPr>
          </p:nvSpPr>
          <p:spPr bwMode="auto">
            <a:xfrm>
              <a:off x="6375401" y="3924300"/>
              <a:ext cx="15875" cy="20638"/>
            </a:xfrm>
            <a:custGeom>
              <a:avLst/>
              <a:gdLst>
                <a:gd name="T0" fmla="*/ 8 w 10"/>
                <a:gd name="T1" fmla="*/ 9 h 13"/>
                <a:gd name="T2" fmla="*/ 2 w 10"/>
                <a:gd name="T3" fmla="*/ 13 h 13"/>
                <a:gd name="T4" fmla="*/ 2 w 10"/>
                <a:gd name="T5" fmla="*/ 5 h 13"/>
                <a:gd name="T6" fmla="*/ 8 w 10"/>
                <a:gd name="T7" fmla="*/ 2 h 13"/>
                <a:gd name="T8" fmla="*/ 8 w 10"/>
                <a:gd name="T9" fmla="*/ 9 h 13"/>
              </a:gdLst>
              <a:ahLst/>
              <a:cxnLst>
                <a:cxn ang="0">
                  <a:pos x="T0" y="T1"/>
                </a:cxn>
                <a:cxn ang="0">
                  <a:pos x="T2" y="T3"/>
                </a:cxn>
                <a:cxn ang="0">
                  <a:pos x="T4" y="T5"/>
                </a:cxn>
                <a:cxn ang="0">
                  <a:pos x="T6" y="T7"/>
                </a:cxn>
                <a:cxn ang="0">
                  <a:pos x="T8" y="T9"/>
                </a:cxn>
              </a:cxnLst>
              <a:rect l="0" t="0" r="r" b="b"/>
              <a:pathLst>
                <a:path w="10" h="13">
                  <a:moveTo>
                    <a:pt x="8" y="9"/>
                  </a:moveTo>
                  <a:cubicBezTo>
                    <a:pt x="6" y="12"/>
                    <a:pt x="2" y="13"/>
                    <a:pt x="2" y="13"/>
                  </a:cubicBezTo>
                  <a:cubicBezTo>
                    <a:pt x="2" y="13"/>
                    <a:pt x="0" y="8"/>
                    <a:pt x="2" y="5"/>
                  </a:cubicBezTo>
                  <a:cubicBezTo>
                    <a:pt x="3" y="2"/>
                    <a:pt x="6" y="0"/>
                    <a:pt x="8" y="2"/>
                  </a:cubicBezTo>
                  <a:cubicBezTo>
                    <a:pt x="10" y="3"/>
                    <a:pt x="10" y="6"/>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141"/>
            <p:cNvSpPr/>
            <p:nvPr>
              <p:custDataLst>
                <p:tags r:id="rId188"/>
              </p:custDataLst>
            </p:nvPr>
          </p:nvSpPr>
          <p:spPr bwMode="auto">
            <a:xfrm>
              <a:off x="6383339" y="3917950"/>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2" y="6"/>
                    <a:pt x="0" y="5"/>
                  </a:cubicBezTo>
                  <a:cubicBezTo>
                    <a:pt x="3" y="0"/>
                    <a:pt x="3" y="0"/>
                    <a:pt x="3" y="0"/>
                  </a:cubicBezTo>
                  <a:cubicBezTo>
                    <a:pt x="5" y="1"/>
                    <a:pt x="6" y="2"/>
                    <a:pt x="8" y="3"/>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142"/>
            <p:cNvSpPr/>
            <p:nvPr>
              <p:custDataLst>
                <p:tags r:id="rId189"/>
              </p:custDataLst>
            </p:nvPr>
          </p:nvSpPr>
          <p:spPr bwMode="auto">
            <a:xfrm>
              <a:off x="6397626" y="3938588"/>
              <a:ext cx="15875" cy="19050"/>
            </a:xfrm>
            <a:custGeom>
              <a:avLst/>
              <a:gdLst>
                <a:gd name="T0" fmla="*/ 9 w 10"/>
                <a:gd name="T1" fmla="*/ 8 h 12"/>
                <a:gd name="T2" fmla="*/ 2 w 10"/>
                <a:gd name="T3" fmla="*/ 12 h 12"/>
                <a:gd name="T4" fmla="*/ 2 w 10"/>
                <a:gd name="T5" fmla="*/ 4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2" y="12"/>
                    <a:pt x="2" y="12"/>
                  </a:cubicBezTo>
                  <a:cubicBezTo>
                    <a:pt x="2" y="12"/>
                    <a:pt x="0" y="8"/>
                    <a:pt x="2" y="4"/>
                  </a:cubicBezTo>
                  <a:cubicBezTo>
                    <a:pt x="4" y="1"/>
                    <a:pt x="6" y="0"/>
                    <a:pt x="8" y="1"/>
                  </a:cubicBezTo>
                  <a:cubicBezTo>
                    <a:pt x="10"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143"/>
            <p:cNvSpPr/>
            <p:nvPr>
              <p:custDataLst>
                <p:tags r:id="rId190"/>
              </p:custDataLst>
            </p:nvPr>
          </p:nvSpPr>
          <p:spPr bwMode="auto">
            <a:xfrm>
              <a:off x="6405564" y="3930650"/>
              <a:ext cx="12700" cy="14288"/>
            </a:xfrm>
            <a:custGeom>
              <a:avLst/>
              <a:gdLst>
                <a:gd name="T0" fmla="*/ 5 w 8"/>
                <a:gd name="T1" fmla="*/ 9 h 9"/>
                <a:gd name="T2" fmla="*/ 0 w 8"/>
                <a:gd name="T3" fmla="*/ 6 h 9"/>
                <a:gd name="T4" fmla="*/ 3 w 8"/>
                <a:gd name="T5" fmla="*/ 0 h 9"/>
                <a:gd name="T6" fmla="*/ 8 w 8"/>
                <a:gd name="T7" fmla="*/ 3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6"/>
                  </a:lnTo>
                  <a:lnTo>
                    <a:pt x="3" y="0"/>
                  </a:lnTo>
                  <a:lnTo>
                    <a:pt x="8" y="3"/>
                  </a:lnTo>
                  <a:lnTo>
                    <a:pt x="5" y="9"/>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144"/>
            <p:cNvSpPr/>
            <p:nvPr>
              <p:custDataLst>
                <p:tags r:id="rId191"/>
              </p:custDataLst>
            </p:nvPr>
          </p:nvSpPr>
          <p:spPr bwMode="auto">
            <a:xfrm>
              <a:off x="6419851" y="3951288"/>
              <a:ext cx="17463" cy="19050"/>
            </a:xfrm>
            <a:custGeom>
              <a:avLst/>
              <a:gdLst>
                <a:gd name="T0" fmla="*/ 9 w 11"/>
                <a:gd name="T1" fmla="*/ 8 h 12"/>
                <a:gd name="T2" fmla="*/ 3 w 11"/>
                <a:gd name="T3" fmla="*/ 12 h 12"/>
                <a:gd name="T4" fmla="*/ 2 w 11"/>
                <a:gd name="T5" fmla="*/ 4 h 12"/>
                <a:gd name="T6" fmla="*/ 9 w 11"/>
                <a:gd name="T7" fmla="*/ 1 h 12"/>
                <a:gd name="T8" fmla="*/ 9 w 11"/>
                <a:gd name="T9" fmla="*/ 8 h 12"/>
              </a:gdLst>
              <a:ahLst/>
              <a:cxnLst>
                <a:cxn ang="0">
                  <a:pos x="T0" y="T1"/>
                </a:cxn>
                <a:cxn ang="0">
                  <a:pos x="T2" y="T3"/>
                </a:cxn>
                <a:cxn ang="0">
                  <a:pos x="T4" y="T5"/>
                </a:cxn>
                <a:cxn ang="0">
                  <a:pos x="T6" y="T7"/>
                </a:cxn>
                <a:cxn ang="0">
                  <a:pos x="T8" y="T9"/>
                </a:cxn>
              </a:cxnLst>
              <a:rect l="0" t="0" r="r" b="b"/>
              <a:pathLst>
                <a:path w="11" h="12">
                  <a:moveTo>
                    <a:pt x="9" y="8"/>
                  </a:moveTo>
                  <a:cubicBezTo>
                    <a:pt x="7" y="11"/>
                    <a:pt x="3" y="12"/>
                    <a:pt x="3" y="12"/>
                  </a:cubicBezTo>
                  <a:cubicBezTo>
                    <a:pt x="3" y="12"/>
                    <a:pt x="0" y="8"/>
                    <a:pt x="2" y="4"/>
                  </a:cubicBezTo>
                  <a:cubicBezTo>
                    <a:pt x="4" y="1"/>
                    <a:pt x="7" y="0"/>
                    <a:pt x="9" y="1"/>
                  </a:cubicBezTo>
                  <a:cubicBezTo>
                    <a:pt x="11" y="2"/>
                    <a:pt x="11"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145"/>
            <p:cNvSpPr/>
            <p:nvPr>
              <p:custDataLst>
                <p:tags r:id="rId192"/>
              </p:custDataLst>
            </p:nvPr>
          </p:nvSpPr>
          <p:spPr bwMode="auto">
            <a:xfrm>
              <a:off x="6427789" y="3943350"/>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5" y="1"/>
                    <a:pt x="7" y="2"/>
                    <a:pt x="8" y="3"/>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46"/>
            <p:cNvSpPr/>
            <p:nvPr>
              <p:custDataLst>
                <p:tags r:id="rId193"/>
              </p:custDataLst>
            </p:nvPr>
          </p:nvSpPr>
          <p:spPr bwMode="auto">
            <a:xfrm>
              <a:off x="6381751" y="3913188"/>
              <a:ext cx="66675" cy="39688"/>
            </a:xfrm>
            <a:custGeom>
              <a:avLst/>
              <a:gdLst>
                <a:gd name="T0" fmla="*/ 0 w 42"/>
                <a:gd name="T1" fmla="*/ 1 h 25"/>
                <a:gd name="T2" fmla="*/ 41 w 42"/>
                <a:gd name="T3" fmla="*/ 25 h 25"/>
                <a:gd name="T4" fmla="*/ 42 w 42"/>
                <a:gd name="T5" fmla="*/ 24 h 25"/>
                <a:gd name="T6" fmla="*/ 1 w 42"/>
                <a:gd name="T7" fmla="*/ 0 h 25"/>
                <a:gd name="T8" fmla="*/ 0 w 42"/>
                <a:gd name="T9" fmla="*/ 1 h 25"/>
              </a:gdLst>
              <a:ahLst/>
              <a:cxnLst>
                <a:cxn ang="0">
                  <a:pos x="T0" y="T1"/>
                </a:cxn>
                <a:cxn ang="0">
                  <a:pos x="T2" y="T3"/>
                </a:cxn>
                <a:cxn ang="0">
                  <a:pos x="T4" y="T5"/>
                </a:cxn>
                <a:cxn ang="0">
                  <a:pos x="T6" y="T7"/>
                </a:cxn>
                <a:cxn ang="0">
                  <a:pos x="T8" y="T9"/>
                </a:cxn>
              </a:cxnLst>
              <a:rect l="0" t="0" r="r" b="b"/>
              <a:pathLst>
                <a:path w="42" h="25">
                  <a:moveTo>
                    <a:pt x="0" y="1"/>
                  </a:moveTo>
                  <a:cubicBezTo>
                    <a:pt x="13" y="9"/>
                    <a:pt x="27" y="17"/>
                    <a:pt x="41" y="25"/>
                  </a:cubicBezTo>
                  <a:cubicBezTo>
                    <a:pt x="42" y="24"/>
                    <a:pt x="42" y="24"/>
                    <a:pt x="42" y="24"/>
                  </a:cubicBezTo>
                  <a:cubicBezTo>
                    <a:pt x="28" y="17"/>
                    <a:pt x="14" y="9"/>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47"/>
            <p:cNvSpPr/>
            <p:nvPr>
              <p:custDataLst>
                <p:tags r:id="rId194"/>
              </p:custDataLst>
            </p:nvPr>
          </p:nvSpPr>
          <p:spPr bwMode="auto">
            <a:xfrm>
              <a:off x="6446839" y="3963988"/>
              <a:ext cx="15875" cy="19050"/>
            </a:xfrm>
            <a:custGeom>
              <a:avLst/>
              <a:gdLst>
                <a:gd name="T0" fmla="*/ 9 w 10"/>
                <a:gd name="T1" fmla="*/ 8 h 12"/>
                <a:gd name="T2" fmla="*/ 2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2"/>
                    <a:pt x="2" y="12"/>
                    <a:pt x="2" y="12"/>
                  </a:cubicBezTo>
                  <a:cubicBezTo>
                    <a:pt x="2"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48"/>
            <p:cNvSpPr/>
            <p:nvPr>
              <p:custDataLst>
                <p:tags r:id="rId195"/>
              </p:custDataLst>
            </p:nvPr>
          </p:nvSpPr>
          <p:spPr bwMode="auto">
            <a:xfrm>
              <a:off x="6454776" y="3957638"/>
              <a:ext cx="12700" cy="12700"/>
            </a:xfrm>
            <a:custGeom>
              <a:avLst/>
              <a:gdLst>
                <a:gd name="T0" fmla="*/ 5 w 8"/>
                <a:gd name="T1" fmla="*/ 8 h 8"/>
                <a:gd name="T2" fmla="*/ 0 w 8"/>
                <a:gd name="T3" fmla="*/ 5 h 8"/>
                <a:gd name="T4" fmla="*/ 2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49"/>
            <p:cNvSpPr/>
            <p:nvPr>
              <p:custDataLst>
                <p:tags r:id="rId196"/>
              </p:custDataLst>
            </p:nvPr>
          </p:nvSpPr>
          <p:spPr bwMode="auto">
            <a:xfrm>
              <a:off x="6470651" y="3975100"/>
              <a:ext cx="15875" cy="20638"/>
            </a:xfrm>
            <a:custGeom>
              <a:avLst/>
              <a:gdLst>
                <a:gd name="T0" fmla="*/ 8 w 10"/>
                <a:gd name="T1" fmla="*/ 8 h 13"/>
                <a:gd name="T2" fmla="*/ 2 w 10"/>
                <a:gd name="T3" fmla="*/ 13 h 13"/>
                <a:gd name="T4" fmla="*/ 1 w 10"/>
                <a:gd name="T5" fmla="*/ 5 h 13"/>
                <a:gd name="T6" fmla="*/ 8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8"/>
                    <a:pt x="1" y="5"/>
                  </a:cubicBezTo>
                  <a:cubicBezTo>
                    <a:pt x="3" y="2"/>
                    <a:pt x="6" y="0"/>
                    <a:pt x="8" y="1"/>
                  </a:cubicBezTo>
                  <a:cubicBezTo>
                    <a:pt x="10" y="2"/>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50"/>
            <p:cNvSpPr/>
            <p:nvPr>
              <p:custDataLst>
                <p:tags r:id="rId197"/>
              </p:custDataLst>
            </p:nvPr>
          </p:nvSpPr>
          <p:spPr bwMode="auto">
            <a:xfrm>
              <a:off x="6477001" y="3968750"/>
              <a:ext cx="12700" cy="12700"/>
            </a:xfrm>
            <a:custGeom>
              <a:avLst/>
              <a:gdLst>
                <a:gd name="T0" fmla="*/ 6 w 8"/>
                <a:gd name="T1" fmla="*/ 8 h 8"/>
                <a:gd name="T2" fmla="*/ 0 w 8"/>
                <a:gd name="T3" fmla="*/ 5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2"/>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1"/>
            <p:cNvSpPr/>
            <p:nvPr>
              <p:custDataLst>
                <p:tags r:id="rId198"/>
              </p:custDataLst>
            </p:nvPr>
          </p:nvSpPr>
          <p:spPr bwMode="auto">
            <a:xfrm>
              <a:off x="6494464" y="3986213"/>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1"/>
                    <a:pt x="2" y="13"/>
                    <a:pt x="2" y="13"/>
                  </a:cubicBezTo>
                  <a:cubicBezTo>
                    <a:pt x="2" y="13"/>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52"/>
            <p:cNvSpPr/>
            <p:nvPr>
              <p:custDataLst>
                <p:tags r:id="rId199"/>
              </p:custDataLst>
            </p:nvPr>
          </p:nvSpPr>
          <p:spPr bwMode="auto">
            <a:xfrm>
              <a:off x="6500814" y="3978275"/>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54"/>
            <p:cNvSpPr/>
            <p:nvPr>
              <p:custDataLst>
                <p:tags r:id="rId200"/>
              </p:custDataLst>
            </p:nvPr>
          </p:nvSpPr>
          <p:spPr bwMode="auto">
            <a:xfrm>
              <a:off x="6451601" y="3952875"/>
              <a:ext cx="68263" cy="33338"/>
            </a:xfrm>
            <a:custGeom>
              <a:avLst/>
              <a:gdLst>
                <a:gd name="T0" fmla="*/ 0 w 43"/>
                <a:gd name="T1" fmla="*/ 1 h 21"/>
                <a:gd name="T2" fmla="*/ 43 w 43"/>
                <a:gd name="T3" fmla="*/ 21 h 21"/>
                <a:gd name="T4" fmla="*/ 43 w 43"/>
                <a:gd name="T5" fmla="*/ 20 h 21"/>
                <a:gd name="T6" fmla="*/ 0 w 43"/>
                <a:gd name="T7" fmla="*/ 0 h 21"/>
                <a:gd name="T8" fmla="*/ 0 w 43"/>
                <a:gd name="T9" fmla="*/ 1 h 21"/>
              </a:gdLst>
              <a:ahLst/>
              <a:cxnLst>
                <a:cxn ang="0">
                  <a:pos x="T0" y="T1"/>
                </a:cxn>
                <a:cxn ang="0">
                  <a:pos x="T2" y="T3"/>
                </a:cxn>
                <a:cxn ang="0">
                  <a:pos x="T4" y="T5"/>
                </a:cxn>
                <a:cxn ang="0">
                  <a:pos x="T6" y="T7"/>
                </a:cxn>
                <a:cxn ang="0">
                  <a:pos x="T8" y="T9"/>
                </a:cxn>
              </a:cxnLst>
              <a:rect l="0" t="0" r="r" b="b"/>
              <a:pathLst>
                <a:path w="43" h="21">
                  <a:moveTo>
                    <a:pt x="0" y="1"/>
                  </a:moveTo>
                  <a:cubicBezTo>
                    <a:pt x="14" y="8"/>
                    <a:pt x="28" y="15"/>
                    <a:pt x="43" y="21"/>
                  </a:cubicBezTo>
                  <a:cubicBezTo>
                    <a:pt x="43" y="20"/>
                    <a:pt x="43" y="20"/>
                    <a:pt x="43" y="20"/>
                  </a:cubicBezTo>
                  <a:cubicBezTo>
                    <a:pt x="29" y="14"/>
                    <a:pt x="14" y="7"/>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55"/>
            <p:cNvSpPr/>
            <p:nvPr>
              <p:custDataLst>
                <p:tags r:id="rId201"/>
              </p:custDataLst>
            </p:nvPr>
          </p:nvSpPr>
          <p:spPr bwMode="auto">
            <a:xfrm>
              <a:off x="6521451" y="3997325"/>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9"/>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56"/>
            <p:cNvSpPr/>
            <p:nvPr>
              <p:custDataLst>
                <p:tags r:id="rId202"/>
              </p:custDataLst>
            </p:nvPr>
          </p:nvSpPr>
          <p:spPr bwMode="auto">
            <a:xfrm>
              <a:off x="6527801" y="3990975"/>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157"/>
            <p:cNvSpPr/>
            <p:nvPr>
              <p:custDataLst>
                <p:tags r:id="rId203"/>
              </p:custDataLst>
            </p:nvPr>
          </p:nvSpPr>
          <p:spPr bwMode="auto">
            <a:xfrm>
              <a:off x="6545264" y="40068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158"/>
            <p:cNvSpPr/>
            <p:nvPr>
              <p:custDataLst>
                <p:tags r:id="rId204"/>
              </p:custDataLst>
            </p:nvPr>
          </p:nvSpPr>
          <p:spPr bwMode="auto">
            <a:xfrm>
              <a:off x="6551614" y="400050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cubicBezTo>
                    <a:pt x="4" y="7"/>
                    <a:pt x="2" y="6"/>
                    <a:pt x="0" y="5"/>
                  </a:cubicBezTo>
                  <a:cubicBezTo>
                    <a:pt x="2" y="0"/>
                    <a:pt x="2" y="0"/>
                    <a:pt x="2" y="0"/>
                  </a:cubicBezTo>
                  <a:cubicBezTo>
                    <a:pt x="4" y="0"/>
                    <a:pt x="6" y="1"/>
                    <a:pt x="8" y="2"/>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159"/>
            <p:cNvSpPr/>
            <p:nvPr>
              <p:custDataLst>
                <p:tags r:id="rId205"/>
              </p:custDataLst>
            </p:nvPr>
          </p:nvSpPr>
          <p:spPr bwMode="auto">
            <a:xfrm>
              <a:off x="6570664" y="4016375"/>
              <a:ext cx="14288" cy="20638"/>
            </a:xfrm>
            <a:custGeom>
              <a:avLst/>
              <a:gdLst>
                <a:gd name="T0" fmla="*/ 8 w 9"/>
                <a:gd name="T1" fmla="*/ 8 h 13"/>
                <a:gd name="T2" fmla="*/ 2 w 9"/>
                <a:gd name="T3" fmla="*/ 13 h 13"/>
                <a:gd name="T4" fmla="*/ 1 w 9"/>
                <a:gd name="T5" fmla="*/ 5 h 13"/>
                <a:gd name="T6" fmla="*/ 7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2" y="13"/>
                    <a:pt x="2" y="13"/>
                  </a:cubicBezTo>
                  <a:cubicBezTo>
                    <a:pt x="2" y="13"/>
                    <a:pt x="0" y="9"/>
                    <a:pt x="1" y="5"/>
                  </a:cubicBezTo>
                  <a:cubicBezTo>
                    <a:pt x="2" y="2"/>
                    <a:pt x="5" y="0"/>
                    <a:pt x="7" y="1"/>
                  </a:cubicBezTo>
                  <a:cubicBezTo>
                    <a:pt x="9" y="1"/>
                    <a:pt x="9"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160"/>
            <p:cNvSpPr/>
            <p:nvPr>
              <p:custDataLst>
                <p:tags r:id="rId206"/>
              </p:custDataLst>
            </p:nvPr>
          </p:nvSpPr>
          <p:spPr bwMode="auto">
            <a:xfrm>
              <a:off x="6575426" y="40084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161"/>
            <p:cNvSpPr/>
            <p:nvPr>
              <p:custDataLst>
                <p:tags r:id="rId207"/>
              </p:custDataLst>
            </p:nvPr>
          </p:nvSpPr>
          <p:spPr bwMode="auto">
            <a:xfrm>
              <a:off x="6524626" y="3986213"/>
              <a:ext cx="71438" cy="30163"/>
            </a:xfrm>
            <a:custGeom>
              <a:avLst/>
              <a:gdLst>
                <a:gd name="T0" fmla="*/ 0 w 45"/>
                <a:gd name="T1" fmla="*/ 1 h 19"/>
                <a:gd name="T2" fmla="*/ 22 w 45"/>
                <a:gd name="T3" fmla="*/ 10 h 19"/>
                <a:gd name="T4" fmla="*/ 22 w 45"/>
                <a:gd name="T5" fmla="*/ 10 h 19"/>
                <a:gd name="T6" fmla="*/ 44 w 45"/>
                <a:gd name="T7" fmla="*/ 19 h 19"/>
                <a:gd name="T8" fmla="*/ 45 w 45"/>
                <a:gd name="T9" fmla="*/ 18 h 19"/>
                <a:gd name="T10" fmla="*/ 22 w 45"/>
                <a:gd name="T11" fmla="*/ 9 h 19"/>
                <a:gd name="T12" fmla="*/ 22 w 45"/>
                <a:gd name="T13" fmla="*/ 10 h 19"/>
                <a:gd name="T14" fmla="*/ 22 w 45"/>
                <a:gd name="T15" fmla="*/ 9 h 19"/>
                <a:gd name="T16" fmla="*/ 0 w 45"/>
                <a:gd name="T17" fmla="*/ 0 h 19"/>
                <a:gd name="T18" fmla="*/ 0 w 45"/>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9">
                  <a:moveTo>
                    <a:pt x="0" y="1"/>
                  </a:moveTo>
                  <a:cubicBezTo>
                    <a:pt x="7" y="4"/>
                    <a:pt x="15" y="7"/>
                    <a:pt x="22" y="10"/>
                  </a:cubicBezTo>
                  <a:cubicBezTo>
                    <a:pt x="22" y="10"/>
                    <a:pt x="22" y="10"/>
                    <a:pt x="22" y="10"/>
                  </a:cubicBezTo>
                  <a:cubicBezTo>
                    <a:pt x="44" y="19"/>
                    <a:pt x="44" y="19"/>
                    <a:pt x="44" y="19"/>
                  </a:cubicBezTo>
                  <a:cubicBezTo>
                    <a:pt x="45" y="18"/>
                    <a:pt x="45" y="18"/>
                    <a:pt x="45" y="18"/>
                  </a:cubicBezTo>
                  <a:cubicBezTo>
                    <a:pt x="22" y="9"/>
                    <a:pt x="22" y="9"/>
                    <a:pt x="22" y="9"/>
                  </a:cubicBezTo>
                  <a:cubicBezTo>
                    <a:pt x="22" y="10"/>
                    <a:pt x="22" y="10"/>
                    <a:pt x="22" y="10"/>
                  </a:cubicBezTo>
                  <a:cubicBezTo>
                    <a:pt x="22" y="9"/>
                    <a:pt x="22" y="9"/>
                    <a:pt x="22" y="9"/>
                  </a:cubicBezTo>
                  <a:cubicBezTo>
                    <a:pt x="15" y="6"/>
                    <a:pt x="7" y="4"/>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162"/>
            <p:cNvSpPr/>
            <p:nvPr>
              <p:custDataLst>
                <p:tags r:id="rId208"/>
              </p:custDataLst>
            </p:nvPr>
          </p:nvSpPr>
          <p:spPr bwMode="auto">
            <a:xfrm>
              <a:off x="6597651" y="402590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163"/>
            <p:cNvSpPr/>
            <p:nvPr>
              <p:custDataLst>
                <p:tags r:id="rId209"/>
              </p:custDataLst>
            </p:nvPr>
          </p:nvSpPr>
          <p:spPr bwMode="auto">
            <a:xfrm>
              <a:off x="6604001" y="4019550"/>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164"/>
            <p:cNvSpPr/>
            <p:nvPr>
              <p:custDataLst>
                <p:tags r:id="rId210"/>
              </p:custDataLst>
            </p:nvPr>
          </p:nvSpPr>
          <p:spPr bwMode="auto">
            <a:xfrm>
              <a:off x="6623051" y="40338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2"/>
                    <a:pt x="3" y="13"/>
                    <a:pt x="3" y="13"/>
                  </a:cubicBezTo>
                  <a:cubicBezTo>
                    <a:pt x="3" y="13"/>
                    <a:pt x="0" y="9"/>
                    <a:pt x="1" y="6"/>
                  </a:cubicBezTo>
                  <a:cubicBezTo>
                    <a:pt x="2" y="3"/>
                    <a:pt x="4" y="0"/>
                    <a:pt x="6" y="1"/>
                  </a:cubicBezTo>
                  <a:cubicBezTo>
                    <a:pt x="9" y="2"/>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165"/>
            <p:cNvSpPr/>
            <p:nvPr>
              <p:custDataLst>
                <p:tags r:id="rId211"/>
              </p:custDataLst>
            </p:nvPr>
          </p:nvSpPr>
          <p:spPr bwMode="auto">
            <a:xfrm>
              <a:off x="6627814" y="4027488"/>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166"/>
            <p:cNvSpPr/>
            <p:nvPr>
              <p:custDataLst>
                <p:tags r:id="rId212"/>
              </p:custDataLst>
            </p:nvPr>
          </p:nvSpPr>
          <p:spPr bwMode="auto">
            <a:xfrm>
              <a:off x="6646864" y="4041775"/>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67"/>
            <p:cNvSpPr/>
            <p:nvPr>
              <p:custDataLst>
                <p:tags r:id="rId213"/>
              </p:custDataLst>
            </p:nvPr>
          </p:nvSpPr>
          <p:spPr bwMode="auto">
            <a:xfrm>
              <a:off x="6653214" y="403542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168"/>
            <p:cNvSpPr/>
            <p:nvPr>
              <p:custDataLst>
                <p:tags r:id="rId214"/>
              </p:custDataLst>
            </p:nvPr>
          </p:nvSpPr>
          <p:spPr bwMode="auto">
            <a:xfrm>
              <a:off x="6599239" y="4016375"/>
              <a:ext cx="73025" cy="23813"/>
            </a:xfrm>
            <a:custGeom>
              <a:avLst/>
              <a:gdLst>
                <a:gd name="T0" fmla="*/ 0 w 46"/>
                <a:gd name="T1" fmla="*/ 0 h 15"/>
                <a:gd name="T2" fmla="*/ 23 w 46"/>
                <a:gd name="T3" fmla="*/ 8 h 15"/>
                <a:gd name="T4" fmla="*/ 46 w 46"/>
                <a:gd name="T5" fmla="*/ 15 h 15"/>
                <a:gd name="T6" fmla="*/ 46 w 46"/>
                <a:gd name="T7" fmla="*/ 14 h 15"/>
                <a:gd name="T8" fmla="*/ 23 w 46"/>
                <a:gd name="T9" fmla="*/ 7 h 15"/>
                <a:gd name="T10" fmla="*/ 0 w 46"/>
                <a:gd name="T11" fmla="*/ 0 h 15"/>
                <a:gd name="T12" fmla="*/ 0 w 4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6" h="15">
                  <a:moveTo>
                    <a:pt x="0" y="0"/>
                  </a:moveTo>
                  <a:cubicBezTo>
                    <a:pt x="8" y="3"/>
                    <a:pt x="15" y="6"/>
                    <a:pt x="23" y="8"/>
                  </a:cubicBezTo>
                  <a:cubicBezTo>
                    <a:pt x="46" y="15"/>
                    <a:pt x="46" y="15"/>
                    <a:pt x="46" y="15"/>
                  </a:cubicBezTo>
                  <a:cubicBezTo>
                    <a:pt x="46" y="14"/>
                    <a:pt x="46" y="14"/>
                    <a:pt x="46" y="14"/>
                  </a:cubicBezTo>
                  <a:cubicBezTo>
                    <a:pt x="23" y="7"/>
                    <a:pt x="23" y="7"/>
                    <a:pt x="23" y="7"/>
                  </a:cubicBezTo>
                  <a:cubicBezTo>
                    <a:pt x="15" y="5"/>
                    <a:pt x="8" y="2"/>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169"/>
            <p:cNvSpPr/>
            <p:nvPr>
              <p:custDataLst>
                <p:tags r:id="rId215"/>
              </p:custDataLst>
            </p:nvPr>
          </p:nvSpPr>
          <p:spPr bwMode="auto">
            <a:xfrm>
              <a:off x="6675439" y="4049713"/>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6"/>
                  </a:cubicBezTo>
                  <a:cubicBezTo>
                    <a:pt x="2" y="3"/>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170"/>
            <p:cNvSpPr/>
            <p:nvPr>
              <p:custDataLst>
                <p:tags r:id="rId216"/>
              </p:custDataLst>
            </p:nvPr>
          </p:nvSpPr>
          <p:spPr bwMode="auto">
            <a:xfrm>
              <a:off x="6680201" y="40433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171"/>
            <p:cNvSpPr/>
            <p:nvPr>
              <p:custDataLst>
                <p:tags r:id="rId217"/>
              </p:custDataLst>
            </p:nvPr>
          </p:nvSpPr>
          <p:spPr bwMode="auto">
            <a:xfrm>
              <a:off x="6700839" y="4057650"/>
              <a:ext cx="15875" cy="20638"/>
            </a:xfrm>
            <a:custGeom>
              <a:avLst/>
              <a:gdLst>
                <a:gd name="T0" fmla="*/ 9 w 10"/>
                <a:gd name="T1" fmla="*/ 7 h 13"/>
                <a:gd name="T2" fmla="*/ 3 w 10"/>
                <a:gd name="T3" fmla="*/ 13 h 13"/>
                <a:gd name="T4" fmla="*/ 1 w 10"/>
                <a:gd name="T5" fmla="*/ 5 h 13"/>
                <a:gd name="T6" fmla="*/ 6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3" y="13"/>
                    <a:pt x="3" y="13"/>
                  </a:cubicBezTo>
                  <a:cubicBezTo>
                    <a:pt x="3" y="13"/>
                    <a:pt x="0" y="9"/>
                    <a:pt x="1" y="5"/>
                  </a:cubicBezTo>
                  <a:cubicBezTo>
                    <a:pt x="2" y="2"/>
                    <a:pt x="4" y="0"/>
                    <a:pt x="6"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172"/>
            <p:cNvSpPr/>
            <p:nvPr>
              <p:custDataLst>
                <p:tags r:id="rId218"/>
              </p:custDataLst>
            </p:nvPr>
          </p:nvSpPr>
          <p:spPr bwMode="auto">
            <a:xfrm>
              <a:off x="6705601" y="404971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2" y="0"/>
                    <a:pt x="2" y="0"/>
                    <a:pt x="2" y="0"/>
                  </a:cubicBezTo>
                  <a:cubicBezTo>
                    <a:pt x="4" y="1"/>
                    <a:pt x="6"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173"/>
            <p:cNvSpPr/>
            <p:nvPr>
              <p:custDataLst>
                <p:tags r:id="rId219"/>
              </p:custDataLst>
            </p:nvPr>
          </p:nvSpPr>
          <p:spPr bwMode="auto">
            <a:xfrm>
              <a:off x="6726239" y="4062413"/>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2"/>
                    <a:pt x="3" y="13"/>
                    <a:pt x="3" y="13"/>
                  </a:cubicBezTo>
                  <a:cubicBezTo>
                    <a:pt x="3" y="13"/>
                    <a:pt x="0" y="10"/>
                    <a:pt x="1" y="6"/>
                  </a:cubicBezTo>
                  <a:cubicBezTo>
                    <a:pt x="2" y="3"/>
                    <a:pt x="4" y="0"/>
                    <a:pt x="6" y="1"/>
                  </a:cubicBezTo>
                  <a:cubicBezTo>
                    <a:pt x="8" y="1"/>
                    <a:pt x="9"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174"/>
            <p:cNvSpPr/>
            <p:nvPr>
              <p:custDataLst>
                <p:tags r:id="rId220"/>
              </p:custDataLst>
            </p:nvPr>
          </p:nvSpPr>
          <p:spPr bwMode="auto">
            <a:xfrm>
              <a:off x="6731001" y="405606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175"/>
            <p:cNvSpPr/>
            <p:nvPr>
              <p:custDataLst>
                <p:tags r:id="rId221"/>
              </p:custDataLst>
            </p:nvPr>
          </p:nvSpPr>
          <p:spPr bwMode="auto">
            <a:xfrm>
              <a:off x="6675439" y="4040188"/>
              <a:ext cx="74613" cy="20638"/>
            </a:xfrm>
            <a:custGeom>
              <a:avLst/>
              <a:gdLst>
                <a:gd name="T0" fmla="*/ 0 w 47"/>
                <a:gd name="T1" fmla="*/ 1 h 13"/>
                <a:gd name="T2" fmla="*/ 23 w 47"/>
                <a:gd name="T3" fmla="*/ 7 h 13"/>
                <a:gd name="T4" fmla="*/ 23 w 47"/>
                <a:gd name="T5" fmla="*/ 7 h 13"/>
                <a:gd name="T6" fmla="*/ 47 w 47"/>
                <a:gd name="T7" fmla="*/ 13 h 13"/>
                <a:gd name="T8" fmla="*/ 47 w 47"/>
                <a:gd name="T9" fmla="*/ 12 h 13"/>
                <a:gd name="T10" fmla="*/ 24 w 47"/>
                <a:gd name="T11" fmla="*/ 6 h 13"/>
                <a:gd name="T12" fmla="*/ 1 w 47"/>
                <a:gd name="T13" fmla="*/ 0 h 13"/>
                <a:gd name="T14" fmla="*/ 0 w 47"/>
                <a:gd name="T15" fmla="*/ 1 h 13"/>
                <a:gd name="T16" fmla="*/ 0 w 4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3">
                  <a:moveTo>
                    <a:pt x="0" y="1"/>
                  </a:moveTo>
                  <a:lnTo>
                    <a:pt x="23" y="7"/>
                  </a:lnTo>
                  <a:lnTo>
                    <a:pt x="23" y="7"/>
                  </a:lnTo>
                  <a:lnTo>
                    <a:pt x="47" y="13"/>
                  </a:lnTo>
                  <a:lnTo>
                    <a:pt x="47" y="12"/>
                  </a:lnTo>
                  <a:lnTo>
                    <a:pt x="24" y="6"/>
                  </a:lnTo>
                  <a:lnTo>
                    <a:pt x="1" y="0"/>
                  </a:lnTo>
                  <a:lnTo>
                    <a:pt x="0" y="1"/>
                  </a:lnTo>
                  <a:lnTo>
                    <a:pt x="0" y="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176"/>
            <p:cNvSpPr/>
            <p:nvPr>
              <p:custDataLst>
                <p:tags r:id="rId222"/>
              </p:custDataLst>
            </p:nvPr>
          </p:nvSpPr>
          <p:spPr bwMode="auto">
            <a:xfrm>
              <a:off x="6754814" y="4068763"/>
              <a:ext cx="14288" cy="22225"/>
            </a:xfrm>
            <a:custGeom>
              <a:avLst/>
              <a:gdLst>
                <a:gd name="T0" fmla="*/ 9 w 9"/>
                <a:gd name="T1" fmla="*/ 8 h 14"/>
                <a:gd name="T2" fmla="*/ 3 w 9"/>
                <a:gd name="T3" fmla="*/ 14 h 14"/>
                <a:gd name="T4" fmla="*/ 1 w 9"/>
                <a:gd name="T5" fmla="*/ 6 h 14"/>
                <a:gd name="T6" fmla="*/ 6 w 9"/>
                <a:gd name="T7" fmla="*/ 1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8" y="11"/>
                    <a:pt x="3" y="14"/>
                    <a:pt x="3" y="14"/>
                  </a:cubicBezTo>
                  <a:cubicBezTo>
                    <a:pt x="3" y="14"/>
                    <a:pt x="0" y="10"/>
                    <a:pt x="1" y="6"/>
                  </a:cubicBezTo>
                  <a:cubicBezTo>
                    <a:pt x="2" y="3"/>
                    <a:pt x="4" y="0"/>
                    <a:pt x="6" y="1"/>
                  </a:cubicBezTo>
                  <a:cubicBezTo>
                    <a:pt x="8" y="1"/>
                    <a:pt x="9"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177"/>
            <p:cNvSpPr/>
            <p:nvPr>
              <p:custDataLst>
                <p:tags r:id="rId223"/>
              </p:custDataLst>
            </p:nvPr>
          </p:nvSpPr>
          <p:spPr bwMode="auto">
            <a:xfrm>
              <a:off x="6759576" y="40624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178"/>
            <p:cNvSpPr/>
            <p:nvPr>
              <p:custDataLst>
                <p:tags r:id="rId224"/>
              </p:custDataLst>
            </p:nvPr>
          </p:nvSpPr>
          <p:spPr bwMode="auto">
            <a:xfrm>
              <a:off x="6780214" y="407511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179"/>
            <p:cNvSpPr/>
            <p:nvPr>
              <p:custDataLst>
                <p:tags r:id="rId225"/>
              </p:custDataLst>
            </p:nvPr>
          </p:nvSpPr>
          <p:spPr bwMode="auto">
            <a:xfrm>
              <a:off x="6784976" y="40671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180"/>
            <p:cNvSpPr/>
            <p:nvPr>
              <p:custDataLst>
                <p:tags r:id="rId226"/>
              </p:custDataLst>
            </p:nvPr>
          </p:nvSpPr>
          <p:spPr bwMode="auto">
            <a:xfrm>
              <a:off x="6807201" y="407987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0" y="6"/>
                  </a:cubicBezTo>
                  <a:cubicBezTo>
                    <a:pt x="1" y="2"/>
                    <a:pt x="3" y="0"/>
                    <a:pt x="5" y="0"/>
                  </a:cubicBezTo>
                  <a:cubicBezTo>
                    <a:pt x="7" y="0"/>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181"/>
            <p:cNvSpPr/>
            <p:nvPr>
              <p:custDataLst>
                <p:tags r:id="rId227"/>
              </p:custDataLst>
            </p:nvPr>
          </p:nvSpPr>
          <p:spPr bwMode="auto">
            <a:xfrm>
              <a:off x="6810376" y="407193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182"/>
            <p:cNvSpPr/>
            <p:nvPr>
              <p:custDataLst>
                <p:tags r:id="rId228"/>
              </p:custDataLst>
            </p:nvPr>
          </p:nvSpPr>
          <p:spPr bwMode="auto">
            <a:xfrm>
              <a:off x="6754814" y="4060825"/>
              <a:ext cx="74613" cy="14288"/>
            </a:xfrm>
            <a:custGeom>
              <a:avLst/>
              <a:gdLst>
                <a:gd name="T0" fmla="*/ 0 w 47"/>
                <a:gd name="T1" fmla="*/ 0 h 9"/>
                <a:gd name="T2" fmla="*/ 23 w 47"/>
                <a:gd name="T3" fmla="*/ 5 h 9"/>
                <a:gd name="T4" fmla="*/ 47 w 47"/>
                <a:gd name="T5" fmla="*/ 9 h 9"/>
                <a:gd name="T6" fmla="*/ 47 w 47"/>
                <a:gd name="T7" fmla="*/ 9 h 9"/>
                <a:gd name="T8" fmla="*/ 23 w 47"/>
                <a:gd name="T9" fmla="*/ 4 h 9"/>
                <a:gd name="T10" fmla="*/ 0 w 47"/>
                <a:gd name="T11" fmla="*/ 0 h 9"/>
                <a:gd name="T12" fmla="*/ 0 w 4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0"/>
                  </a:moveTo>
                  <a:cubicBezTo>
                    <a:pt x="23" y="5"/>
                    <a:pt x="23" y="5"/>
                    <a:pt x="23" y="5"/>
                  </a:cubicBezTo>
                  <a:cubicBezTo>
                    <a:pt x="31" y="7"/>
                    <a:pt x="39" y="8"/>
                    <a:pt x="47" y="9"/>
                  </a:cubicBezTo>
                  <a:cubicBezTo>
                    <a:pt x="47" y="9"/>
                    <a:pt x="47" y="9"/>
                    <a:pt x="47" y="9"/>
                  </a:cubicBezTo>
                  <a:cubicBezTo>
                    <a:pt x="39" y="7"/>
                    <a:pt x="31" y="6"/>
                    <a:pt x="23" y="4"/>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183"/>
            <p:cNvSpPr/>
            <p:nvPr>
              <p:custDataLst>
                <p:tags r:id="rId229"/>
              </p:custDataLst>
            </p:nvPr>
          </p:nvSpPr>
          <p:spPr bwMode="auto">
            <a:xfrm>
              <a:off x="6835776" y="4084638"/>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84"/>
            <p:cNvSpPr/>
            <p:nvPr>
              <p:custDataLst>
                <p:tags r:id="rId230"/>
              </p:custDataLst>
            </p:nvPr>
          </p:nvSpPr>
          <p:spPr bwMode="auto">
            <a:xfrm>
              <a:off x="6838951" y="40767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1" y="0"/>
                    <a:pt x="1" y="0"/>
                    <a:pt x="1" y="0"/>
                  </a:cubicBezTo>
                  <a:cubicBezTo>
                    <a:pt x="3" y="1"/>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85"/>
            <p:cNvSpPr/>
            <p:nvPr>
              <p:custDataLst>
                <p:tags r:id="rId231"/>
              </p:custDataLst>
            </p:nvPr>
          </p:nvSpPr>
          <p:spPr bwMode="auto">
            <a:xfrm>
              <a:off x="6861176" y="4087813"/>
              <a:ext cx="14288" cy="20638"/>
            </a:xfrm>
            <a:custGeom>
              <a:avLst/>
              <a:gdLst>
                <a:gd name="T0" fmla="*/ 9 w 9"/>
                <a:gd name="T1" fmla="*/ 7 h 13"/>
                <a:gd name="T2" fmla="*/ 4 w 9"/>
                <a:gd name="T3" fmla="*/ 13 h 13"/>
                <a:gd name="T4" fmla="*/ 1 w 9"/>
                <a:gd name="T5" fmla="*/ 6 h 13"/>
                <a:gd name="T6" fmla="*/ 5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5"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86"/>
            <p:cNvSpPr/>
            <p:nvPr>
              <p:custDataLst>
                <p:tags r:id="rId232"/>
              </p:custDataLst>
            </p:nvPr>
          </p:nvSpPr>
          <p:spPr bwMode="auto">
            <a:xfrm>
              <a:off x="6864351" y="40798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87"/>
            <p:cNvSpPr/>
            <p:nvPr>
              <p:custDataLst>
                <p:tags r:id="rId233"/>
              </p:custDataLst>
            </p:nvPr>
          </p:nvSpPr>
          <p:spPr bwMode="auto">
            <a:xfrm>
              <a:off x="6888164" y="4090988"/>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88"/>
            <p:cNvSpPr/>
            <p:nvPr>
              <p:custDataLst>
                <p:tags r:id="rId234"/>
              </p:custDataLst>
            </p:nvPr>
          </p:nvSpPr>
          <p:spPr bwMode="auto">
            <a:xfrm>
              <a:off x="6891339" y="4084638"/>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cubicBezTo>
                    <a:pt x="4" y="6"/>
                    <a:pt x="2" y="6"/>
                    <a:pt x="0" y="6"/>
                  </a:cubicBezTo>
                  <a:cubicBezTo>
                    <a:pt x="0" y="0"/>
                    <a:pt x="0" y="0"/>
                    <a:pt x="0" y="0"/>
                  </a:cubicBezTo>
                  <a:cubicBezTo>
                    <a:pt x="2" y="0"/>
                    <a:pt x="4" y="0"/>
                    <a:pt x="6" y="0"/>
                  </a:cubicBez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89"/>
            <p:cNvSpPr/>
            <p:nvPr>
              <p:custDataLst>
                <p:tags r:id="rId235"/>
              </p:custDataLst>
            </p:nvPr>
          </p:nvSpPr>
          <p:spPr bwMode="auto">
            <a:xfrm>
              <a:off x="6832601" y="4075113"/>
              <a:ext cx="76200" cy="11113"/>
            </a:xfrm>
            <a:custGeom>
              <a:avLst/>
              <a:gdLst>
                <a:gd name="T0" fmla="*/ 0 w 48"/>
                <a:gd name="T1" fmla="*/ 1 h 7"/>
                <a:gd name="T2" fmla="*/ 24 w 48"/>
                <a:gd name="T3" fmla="*/ 4 h 7"/>
                <a:gd name="T4" fmla="*/ 48 w 48"/>
                <a:gd name="T5" fmla="*/ 7 h 7"/>
                <a:gd name="T6" fmla="*/ 48 w 48"/>
                <a:gd name="T7" fmla="*/ 6 h 7"/>
                <a:gd name="T8" fmla="*/ 24 w 48"/>
                <a:gd name="T9" fmla="*/ 3 h 7"/>
                <a:gd name="T10" fmla="*/ 0 w 48"/>
                <a:gd name="T11" fmla="*/ 0 h 7"/>
                <a:gd name="T12" fmla="*/ 0 w 4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8" h="7">
                  <a:moveTo>
                    <a:pt x="0" y="1"/>
                  </a:moveTo>
                  <a:cubicBezTo>
                    <a:pt x="8" y="2"/>
                    <a:pt x="16" y="3"/>
                    <a:pt x="24" y="4"/>
                  </a:cubicBezTo>
                  <a:cubicBezTo>
                    <a:pt x="32" y="5"/>
                    <a:pt x="40" y="6"/>
                    <a:pt x="48" y="7"/>
                  </a:cubicBezTo>
                  <a:cubicBezTo>
                    <a:pt x="48" y="6"/>
                    <a:pt x="48" y="6"/>
                    <a:pt x="48" y="6"/>
                  </a:cubicBezTo>
                  <a:cubicBezTo>
                    <a:pt x="40" y="6"/>
                    <a:pt x="32" y="4"/>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90"/>
            <p:cNvSpPr/>
            <p:nvPr>
              <p:custDataLst>
                <p:tags r:id="rId236"/>
              </p:custDataLst>
            </p:nvPr>
          </p:nvSpPr>
          <p:spPr bwMode="auto">
            <a:xfrm>
              <a:off x="6916739" y="4094163"/>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91"/>
            <p:cNvSpPr/>
            <p:nvPr>
              <p:custDataLst>
                <p:tags r:id="rId237"/>
              </p:custDataLst>
            </p:nvPr>
          </p:nvSpPr>
          <p:spPr bwMode="auto">
            <a:xfrm>
              <a:off x="6919914" y="4086225"/>
              <a:ext cx="9525" cy="11113"/>
            </a:xfrm>
            <a:custGeom>
              <a:avLst/>
              <a:gdLst>
                <a:gd name="T0" fmla="*/ 6 w 6"/>
                <a:gd name="T1" fmla="*/ 7 h 7"/>
                <a:gd name="T2" fmla="*/ 0 w 6"/>
                <a:gd name="T3" fmla="*/ 6 h 7"/>
                <a:gd name="T4" fmla="*/ 0 w 6"/>
                <a:gd name="T5" fmla="*/ 0 h 7"/>
                <a:gd name="T6" fmla="*/ 6 w 6"/>
                <a:gd name="T7" fmla="*/ 1 h 7"/>
                <a:gd name="T8" fmla="*/ 6 w 6"/>
                <a:gd name="T9" fmla="*/ 7 h 7"/>
              </a:gdLst>
              <a:ahLst/>
              <a:cxnLst>
                <a:cxn ang="0">
                  <a:pos x="T0" y="T1"/>
                </a:cxn>
                <a:cxn ang="0">
                  <a:pos x="T2" y="T3"/>
                </a:cxn>
                <a:cxn ang="0">
                  <a:pos x="T4" y="T5"/>
                </a:cxn>
                <a:cxn ang="0">
                  <a:pos x="T6" y="T7"/>
                </a:cxn>
                <a:cxn ang="0">
                  <a:pos x="T8" y="T9"/>
                </a:cxn>
              </a:cxnLst>
              <a:rect l="0" t="0" r="r" b="b"/>
              <a:pathLst>
                <a:path w="6" h="7">
                  <a:moveTo>
                    <a:pt x="6" y="7"/>
                  </a:moveTo>
                  <a:lnTo>
                    <a:pt x="0" y="6"/>
                  </a:lnTo>
                  <a:lnTo>
                    <a:pt x="0" y="0"/>
                  </a:lnTo>
                  <a:lnTo>
                    <a:pt x="6"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92"/>
            <p:cNvSpPr/>
            <p:nvPr>
              <p:custDataLst>
                <p:tags r:id="rId238"/>
              </p:custDataLst>
            </p:nvPr>
          </p:nvSpPr>
          <p:spPr bwMode="auto">
            <a:xfrm>
              <a:off x="6943726" y="4097338"/>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3"/>
            <p:cNvSpPr/>
            <p:nvPr>
              <p:custDataLst>
                <p:tags r:id="rId239"/>
              </p:custDataLst>
            </p:nvPr>
          </p:nvSpPr>
          <p:spPr bwMode="auto">
            <a:xfrm>
              <a:off x="6945314" y="40894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194"/>
            <p:cNvSpPr/>
            <p:nvPr>
              <p:custDataLst>
                <p:tags r:id="rId240"/>
              </p:custDataLst>
            </p:nvPr>
          </p:nvSpPr>
          <p:spPr bwMode="auto">
            <a:xfrm>
              <a:off x="6969126" y="4097338"/>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7"/>
                  </a:cubicBezTo>
                  <a:cubicBezTo>
                    <a:pt x="0" y="3"/>
                    <a:pt x="2" y="0"/>
                    <a:pt x="4" y="1"/>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195"/>
            <p:cNvSpPr/>
            <p:nvPr>
              <p:custDataLst>
                <p:tags r:id="rId241"/>
              </p:custDataLst>
            </p:nvPr>
          </p:nvSpPr>
          <p:spPr bwMode="auto">
            <a:xfrm>
              <a:off x="6970714" y="40909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196"/>
            <p:cNvSpPr/>
            <p:nvPr>
              <p:custDataLst>
                <p:tags r:id="rId242"/>
              </p:custDataLst>
            </p:nvPr>
          </p:nvSpPr>
          <p:spPr bwMode="auto">
            <a:xfrm>
              <a:off x="6913564" y="4086225"/>
              <a:ext cx="74613" cy="6350"/>
            </a:xfrm>
            <a:custGeom>
              <a:avLst/>
              <a:gdLst>
                <a:gd name="T0" fmla="*/ 0 w 47"/>
                <a:gd name="T1" fmla="*/ 0 h 4"/>
                <a:gd name="T2" fmla="*/ 23 w 47"/>
                <a:gd name="T3" fmla="*/ 3 h 4"/>
                <a:gd name="T4" fmla="*/ 47 w 47"/>
                <a:gd name="T5" fmla="*/ 4 h 4"/>
                <a:gd name="T6" fmla="*/ 47 w 47"/>
                <a:gd name="T7" fmla="*/ 3 h 4"/>
                <a:gd name="T8" fmla="*/ 24 w 47"/>
                <a:gd name="T9" fmla="*/ 2 h 4"/>
                <a:gd name="T10" fmla="*/ 0 w 47"/>
                <a:gd name="T11" fmla="*/ 0 h 4"/>
                <a:gd name="T12" fmla="*/ 0 w 4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0"/>
                  </a:moveTo>
                  <a:cubicBezTo>
                    <a:pt x="8" y="1"/>
                    <a:pt x="16" y="2"/>
                    <a:pt x="23" y="3"/>
                  </a:cubicBezTo>
                  <a:cubicBezTo>
                    <a:pt x="47" y="4"/>
                    <a:pt x="47" y="4"/>
                    <a:pt x="47" y="4"/>
                  </a:cubicBezTo>
                  <a:cubicBezTo>
                    <a:pt x="47" y="3"/>
                    <a:pt x="47" y="3"/>
                    <a:pt x="47" y="3"/>
                  </a:cubicBezTo>
                  <a:cubicBezTo>
                    <a:pt x="24" y="2"/>
                    <a:pt x="24" y="2"/>
                    <a:pt x="24" y="2"/>
                  </a:cubicBezTo>
                  <a:cubicBezTo>
                    <a:pt x="16" y="1"/>
                    <a:pt x="8"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197"/>
            <p:cNvSpPr/>
            <p:nvPr>
              <p:custDataLst>
                <p:tags r:id="rId243"/>
              </p:custDataLst>
            </p:nvPr>
          </p:nvSpPr>
          <p:spPr bwMode="auto">
            <a:xfrm>
              <a:off x="6997701" y="4098925"/>
              <a:ext cx="14288" cy="20638"/>
            </a:xfrm>
            <a:custGeom>
              <a:avLst/>
              <a:gdLst>
                <a:gd name="T0" fmla="*/ 8 w 9"/>
                <a:gd name="T1" fmla="*/ 7 h 13"/>
                <a:gd name="T2" fmla="*/ 4 w 9"/>
                <a:gd name="T3" fmla="*/ 13 h 13"/>
                <a:gd name="T4" fmla="*/ 1 w 9"/>
                <a:gd name="T5" fmla="*/ 7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10"/>
                    <a:pt x="1" y="7"/>
                  </a:cubicBezTo>
                  <a:cubicBezTo>
                    <a:pt x="1" y="3"/>
                    <a:pt x="3" y="0"/>
                    <a:pt x="5" y="0"/>
                  </a:cubicBezTo>
                  <a:cubicBezTo>
                    <a:pt x="7" y="1"/>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Rectangle 1198"/>
            <p:cNvSpPr>
              <a:spLocks noChangeArrowheads="1"/>
            </p:cNvSpPr>
            <p:nvPr>
              <p:custDataLst>
                <p:tags r:id="rId244"/>
              </p:custDataLst>
            </p:nvPr>
          </p:nvSpPr>
          <p:spPr bwMode="auto">
            <a:xfrm>
              <a:off x="70008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Freeform 1199"/>
            <p:cNvSpPr/>
            <p:nvPr>
              <p:custDataLst>
                <p:tags r:id="rId245"/>
              </p:custDataLst>
            </p:nvPr>
          </p:nvSpPr>
          <p:spPr bwMode="auto">
            <a:xfrm>
              <a:off x="7024689" y="4100513"/>
              <a:ext cx="12700" cy="20638"/>
            </a:xfrm>
            <a:custGeom>
              <a:avLst/>
              <a:gdLst>
                <a:gd name="T0" fmla="*/ 8 w 8"/>
                <a:gd name="T1" fmla="*/ 6 h 13"/>
                <a:gd name="T2" fmla="*/ 4 w 8"/>
                <a:gd name="T3" fmla="*/ 13 h 13"/>
                <a:gd name="T4" fmla="*/ 0 w 8"/>
                <a:gd name="T5" fmla="*/ 6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Rectangle 1200"/>
            <p:cNvSpPr>
              <a:spLocks noChangeArrowheads="1"/>
            </p:cNvSpPr>
            <p:nvPr>
              <p:custDataLst>
                <p:tags r:id="rId246"/>
              </p:custDataLst>
            </p:nvPr>
          </p:nvSpPr>
          <p:spPr bwMode="auto">
            <a:xfrm>
              <a:off x="70262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Freeform 1201"/>
            <p:cNvSpPr/>
            <p:nvPr>
              <p:custDataLst>
                <p:tags r:id="rId247"/>
              </p:custDataLst>
            </p:nvPr>
          </p:nvSpPr>
          <p:spPr bwMode="auto">
            <a:xfrm>
              <a:off x="7051676" y="4100513"/>
              <a:ext cx="11113" cy="20638"/>
            </a:xfrm>
            <a:custGeom>
              <a:avLst/>
              <a:gdLst>
                <a:gd name="T0" fmla="*/ 7 w 7"/>
                <a:gd name="T1" fmla="*/ 6 h 13"/>
                <a:gd name="T2" fmla="*/ 3 w 7"/>
                <a:gd name="T3" fmla="*/ 13 h 13"/>
                <a:gd name="T4" fmla="*/ 1 w 7"/>
                <a:gd name="T5" fmla="*/ 11 h 13"/>
                <a:gd name="T6" fmla="*/ 0 w 7"/>
                <a:gd name="T7" fmla="*/ 6 h 13"/>
                <a:gd name="T8" fmla="*/ 3 w 7"/>
                <a:gd name="T9" fmla="*/ 0 h 13"/>
                <a:gd name="T10" fmla="*/ 7 w 7"/>
                <a:gd name="T11" fmla="*/ 6 h 13"/>
              </a:gdLst>
              <a:ahLst/>
              <a:cxnLst>
                <a:cxn ang="0">
                  <a:pos x="T0" y="T1"/>
                </a:cxn>
                <a:cxn ang="0">
                  <a:pos x="T2" y="T3"/>
                </a:cxn>
                <a:cxn ang="0">
                  <a:pos x="T4" y="T5"/>
                </a:cxn>
                <a:cxn ang="0">
                  <a:pos x="T6" y="T7"/>
                </a:cxn>
                <a:cxn ang="0">
                  <a:pos x="T8" y="T9"/>
                </a:cxn>
                <a:cxn ang="0">
                  <a:pos x="T10" y="T11"/>
                </a:cxn>
              </a:cxnLst>
              <a:rect l="0" t="0" r="r" b="b"/>
              <a:pathLst>
                <a:path w="7" h="13">
                  <a:moveTo>
                    <a:pt x="7" y="6"/>
                  </a:moveTo>
                  <a:cubicBezTo>
                    <a:pt x="7" y="10"/>
                    <a:pt x="3" y="13"/>
                    <a:pt x="3" y="13"/>
                  </a:cubicBezTo>
                  <a:cubicBezTo>
                    <a:pt x="3" y="13"/>
                    <a:pt x="2" y="12"/>
                    <a:pt x="1" y="11"/>
                  </a:cubicBezTo>
                  <a:cubicBezTo>
                    <a:pt x="1" y="10"/>
                    <a:pt x="0" y="8"/>
                    <a:pt x="0" y="6"/>
                  </a:cubicBezTo>
                  <a:cubicBezTo>
                    <a:pt x="0" y="3"/>
                    <a:pt x="1" y="0"/>
                    <a:pt x="3" y="0"/>
                  </a:cubicBezTo>
                  <a:cubicBezTo>
                    <a:pt x="6"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02"/>
            <p:cNvSpPr/>
            <p:nvPr>
              <p:custDataLst>
                <p:tags r:id="rId248"/>
              </p:custDataLst>
            </p:nvPr>
          </p:nvSpPr>
          <p:spPr bwMode="auto">
            <a:xfrm>
              <a:off x="7051676" y="4092575"/>
              <a:ext cx="9525" cy="11113"/>
            </a:xfrm>
            <a:custGeom>
              <a:avLst/>
              <a:gdLst>
                <a:gd name="T0" fmla="*/ 6 w 6"/>
                <a:gd name="T1" fmla="*/ 6 h 7"/>
                <a:gd name="T2" fmla="*/ 0 w 6"/>
                <a:gd name="T3" fmla="*/ 6 h 7"/>
                <a:gd name="T4" fmla="*/ 0 w 6"/>
                <a:gd name="T5" fmla="*/ 0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6"/>
                    <a:pt x="2" y="7"/>
                    <a:pt x="0" y="6"/>
                  </a:cubicBezTo>
                  <a:cubicBezTo>
                    <a:pt x="0" y="0"/>
                    <a:pt x="0" y="0"/>
                    <a:pt x="0" y="0"/>
                  </a:cubicBezTo>
                  <a:cubicBezTo>
                    <a:pt x="2" y="1"/>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03"/>
            <p:cNvSpPr/>
            <p:nvPr>
              <p:custDataLst>
                <p:tags r:id="rId249"/>
              </p:custDataLst>
            </p:nvPr>
          </p:nvSpPr>
          <p:spPr bwMode="auto">
            <a:xfrm>
              <a:off x="6992939" y="4090988"/>
              <a:ext cx="76200" cy="3175"/>
            </a:xfrm>
            <a:custGeom>
              <a:avLst/>
              <a:gdLst>
                <a:gd name="T0" fmla="*/ 0 w 48"/>
                <a:gd name="T1" fmla="*/ 1 h 2"/>
                <a:gd name="T2" fmla="*/ 24 w 48"/>
                <a:gd name="T3" fmla="*/ 2 h 2"/>
                <a:gd name="T4" fmla="*/ 39 w 48"/>
                <a:gd name="T5" fmla="*/ 2 h 2"/>
                <a:gd name="T6" fmla="*/ 48 w 48"/>
                <a:gd name="T7" fmla="*/ 2 h 2"/>
                <a:gd name="T8" fmla="*/ 48 w 48"/>
                <a:gd name="T9" fmla="*/ 1 h 2"/>
                <a:gd name="T10" fmla="*/ 39 w 48"/>
                <a:gd name="T11" fmla="*/ 1 h 2"/>
                <a:gd name="T12" fmla="*/ 24 w 48"/>
                <a:gd name="T13" fmla="*/ 1 h 2"/>
                <a:gd name="T14" fmla="*/ 0 w 48"/>
                <a:gd name="T15" fmla="*/ 0 h 2"/>
                <a:gd name="T16" fmla="*/ 0 w 48"/>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
                  <a:moveTo>
                    <a:pt x="0" y="1"/>
                  </a:moveTo>
                  <a:cubicBezTo>
                    <a:pt x="8" y="2"/>
                    <a:pt x="16" y="1"/>
                    <a:pt x="24" y="2"/>
                  </a:cubicBezTo>
                  <a:cubicBezTo>
                    <a:pt x="29" y="2"/>
                    <a:pt x="34" y="2"/>
                    <a:pt x="39" y="2"/>
                  </a:cubicBezTo>
                  <a:cubicBezTo>
                    <a:pt x="42" y="2"/>
                    <a:pt x="45" y="2"/>
                    <a:pt x="48" y="2"/>
                  </a:cubicBezTo>
                  <a:cubicBezTo>
                    <a:pt x="48" y="1"/>
                    <a:pt x="48" y="1"/>
                    <a:pt x="48" y="1"/>
                  </a:cubicBezTo>
                  <a:cubicBezTo>
                    <a:pt x="45" y="1"/>
                    <a:pt x="42" y="1"/>
                    <a:pt x="39" y="1"/>
                  </a:cubicBezTo>
                  <a:cubicBezTo>
                    <a:pt x="34" y="1"/>
                    <a:pt x="29" y="1"/>
                    <a:pt x="24" y="1"/>
                  </a:cubicBezTo>
                  <a:cubicBezTo>
                    <a:pt x="16" y="1"/>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204"/>
            <p:cNvSpPr/>
            <p:nvPr>
              <p:custDataLst>
                <p:tags r:id="rId250"/>
              </p:custDataLst>
            </p:nvPr>
          </p:nvSpPr>
          <p:spPr bwMode="auto">
            <a:xfrm>
              <a:off x="7080251" y="4100513"/>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Rectangle 1205"/>
            <p:cNvSpPr>
              <a:spLocks noChangeArrowheads="1"/>
            </p:cNvSpPr>
            <p:nvPr>
              <p:custDataLst>
                <p:tags r:id="rId251"/>
              </p:custDataLst>
            </p:nvPr>
          </p:nvSpPr>
          <p:spPr bwMode="auto">
            <a:xfrm>
              <a:off x="7081839"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Freeform 1206"/>
            <p:cNvSpPr/>
            <p:nvPr>
              <p:custDataLst>
                <p:tags r:id="rId252"/>
              </p:custDataLst>
            </p:nvPr>
          </p:nvSpPr>
          <p:spPr bwMode="auto">
            <a:xfrm>
              <a:off x="7105651" y="4098925"/>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207"/>
            <p:cNvSpPr/>
            <p:nvPr>
              <p:custDataLst>
                <p:tags r:id="rId253"/>
              </p:custDataLst>
            </p:nvPr>
          </p:nvSpPr>
          <p:spPr bwMode="auto">
            <a:xfrm>
              <a:off x="7107239" y="4092575"/>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208"/>
            <p:cNvSpPr/>
            <p:nvPr>
              <p:custDataLst>
                <p:tags r:id="rId254"/>
              </p:custDataLst>
            </p:nvPr>
          </p:nvSpPr>
          <p:spPr bwMode="auto">
            <a:xfrm>
              <a:off x="7132639" y="4097338"/>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209"/>
            <p:cNvSpPr/>
            <p:nvPr>
              <p:custDataLst>
                <p:tags r:id="rId255"/>
              </p:custDataLst>
            </p:nvPr>
          </p:nvSpPr>
          <p:spPr bwMode="auto">
            <a:xfrm>
              <a:off x="7132639" y="40894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210"/>
            <p:cNvSpPr/>
            <p:nvPr>
              <p:custDataLst>
                <p:tags r:id="rId256"/>
              </p:custDataLst>
            </p:nvPr>
          </p:nvSpPr>
          <p:spPr bwMode="auto">
            <a:xfrm>
              <a:off x="7073901" y="4089400"/>
              <a:ext cx="76200" cy="4763"/>
            </a:xfrm>
            <a:custGeom>
              <a:avLst/>
              <a:gdLst>
                <a:gd name="T0" fmla="*/ 0 w 48"/>
                <a:gd name="T1" fmla="*/ 3 h 3"/>
                <a:gd name="T2" fmla="*/ 24 w 48"/>
                <a:gd name="T3" fmla="*/ 2 h 3"/>
                <a:gd name="T4" fmla="*/ 24 w 48"/>
                <a:gd name="T5" fmla="*/ 2 h 3"/>
                <a:gd name="T6" fmla="*/ 48 w 48"/>
                <a:gd name="T7" fmla="*/ 1 h 3"/>
                <a:gd name="T8" fmla="*/ 48 w 48"/>
                <a:gd name="T9" fmla="*/ 0 h 3"/>
                <a:gd name="T10" fmla="*/ 24 w 48"/>
                <a:gd name="T11" fmla="*/ 1 h 3"/>
                <a:gd name="T12" fmla="*/ 24 w 48"/>
                <a:gd name="T13" fmla="*/ 2 h 3"/>
                <a:gd name="T14" fmla="*/ 24 w 48"/>
                <a:gd name="T15" fmla="*/ 1 h 3"/>
                <a:gd name="T16" fmla="*/ 0 w 48"/>
                <a:gd name="T17" fmla="*/ 2 h 3"/>
                <a:gd name="T18" fmla="*/ 0 w 48"/>
                <a:gd name="T19" fmla="*/ 3 h 3"/>
                <a:gd name="T20" fmla="*/ 0 w 4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
                  <a:moveTo>
                    <a:pt x="0" y="3"/>
                  </a:moveTo>
                  <a:lnTo>
                    <a:pt x="24" y="2"/>
                  </a:lnTo>
                  <a:lnTo>
                    <a:pt x="24" y="2"/>
                  </a:lnTo>
                  <a:lnTo>
                    <a:pt x="48" y="1"/>
                  </a:lnTo>
                  <a:lnTo>
                    <a:pt x="48" y="0"/>
                  </a:lnTo>
                  <a:lnTo>
                    <a:pt x="24" y="1"/>
                  </a:lnTo>
                  <a:lnTo>
                    <a:pt x="24" y="2"/>
                  </a:lnTo>
                  <a:lnTo>
                    <a:pt x="24" y="1"/>
                  </a:lnTo>
                  <a:lnTo>
                    <a:pt x="0" y="2"/>
                  </a:lnTo>
                  <a:lnTo>
                    <a:pt x="0" y="3"/>
                  </a:lnTo>
                  <a:lnTo>
                    <a:pt x="0"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211"/>
            <p:cNvSpPr/>
            <p:nvPr>
              <p:custDataLst>
                <p:tags r:id="rId257"/>
              </p:custDataLst>
            </p:nvPr>
          </p:nvSpPr>
          <p:spPr bwMode="auto">
            <a:xfrm>
              <a:off x="7161214" y="4095750"/>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212"/>
            <p:cNvSpPr/>
            <p:nvPr>
              <p:custDataLst>
                <p:tags r:id="rId258"/>
              </p:custDataLst>
            </p:nvPr>
          </p:nvSpPr>
          <p:spPr bwMode="auto">
            <a:xfrm>
              <a:off x="7161214" y="40878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213"/>
            <p:cNvSpPr/>
            <p:nvPr>
              <p:custDataLst>
                <p:tags r:id="rId259"/>
              </p:custDataLst>
            </p:nvPr>
          </p:nvSpPr>
          <p:spPr bwMode="auto">
            <a:xfrm>
              <a:off x="7186614" y="4092575"/>
              <a:ext cx="14288" cy="20638"/>
            </a:xfrm>
            <a:custGeom>
              <a:avLst/>
              <a:gdLst>
                <a:gd name="T0" fmla="*/ 8 w 9"/>
                <a:gd name="T1" fmla="*/ 6 h 13"/>
                <a:gd name="T2" fmla="*/ 5 w 9"/>
                <a:gd name="T3" fmla="*/ 13 h 13"/>
                <a:gd name="T4" fmla="*/ 1 w 9"/>
                <a:gd name="T5" fmla="*/ 7 h 13"/>
                <a:gd name="T6" fmla="*/ 4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1" y="7"/>
                  </a:cubicBezTo>
                  <a:cubicBezTo>
                    <a:pt x="0" y="4"/>
                    <a:pt x="2" y="1"/>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214"/>
            <p:cNvSpPr/>
            <p:nvPr>
              <p:custDataLst>
                <p:tags r:id="rId260"/>
              </p:custDataLst>
            </p:nvPr>
          </p:nvSpPr>
          <p:spPr bwMode="auto">
            <a:xfrm>
              <a:off x="7188201" y="4086225"/>
              <a:ext cx="9525" cy="9525"/>
            </a:xfrm>
            <a:custGeom>
              <a:avLst/>
              <a:gdLst>
                <a:gd name="T0" fmla="*/ 6 w 6"/>
                <a:gd name="T1" fmla="*/ 6 h 6"/>
                <a:gd name="T2" fmla="*/ 0 w 6"/>
                <a:gd name="T3" fmla="*/ 6 h 6"/>
                <a:gd name="T4" fmla="*/ 0 w 6"/>
                <a:gd name="T5" fmla="*/ 0 h 6"/>
                <a:gd name="T6" fmla="*/ 5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215"/>
            <p:cNvSpPr/>
            <p:nvPr>
              <p:custDataLst>
                <p:tags r:id="rId261"/>
              </p:custDataLst>
            </p:nvPr>
          </p:nvSpPr>
          <p:spPr bwMode="auto">
            <a:xfrm>
              <a:off x="7213601" y="4089400"/>
              <a:ext cx="12700" cy="20638"/>
            </a:xfrm>
            <a:custGeom>
              <a:avLst/>
              <a:gdLst>
                <a:gd name="T0" fmla="*/ 8 w 8"/>
                <a:gd name="T1" fmla="*/ 7 h 13"/>
                <a:gd name="T2" fmla="*/ 5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5" y="13"/>
                    <a:pt x="5" y="13"/>
                  </a:cubicBezTo>
                  <a:cubicBezTo>
                    <a:pt x="5" y="13"/>
                    <a:pt x="0" y="11"/>
                    <a:pt x="0" y="7"/>
                  </a:cubicBezTo>
                  <a:cubicBezTo>
                    <a:pt x="0" y="4"/>
                    <a:pt x="1" y="1"/>
                    <a:pt x="3" y="1"/>
                  </a:cubicBezTo>
                  <a:cubicBezTo>
                    <a:pt x="5" y="0"/>
                    <a:pt x="7"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Rectangle 1216"/>
            <p:cNvSpPr>
              <a:spLocks noChangeArrowheads="1"/>
            </p:cNvSpPr>
            <p:nvPr>
              <p:custDataLst>
                <p:tags r:id="rId262"/>
              </p:custDataLst>
            </p:nvPr>
          </p:nvSpPr>
          <p:spPr bwMode="auto">
            <a:xfrm>
              <a:off x="7213601" y="40830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Freeform 1217"/>
            <p:cNvSpPr/>
            <p:nvPr>
              <p:custDataLst>
                <p:tags r:id="rId263"/>
              </p:custDataLst>
            </p:nvPr>
          </p:nvSpPr>
          <p:spPr bwMode="auto">
            <a:xfrm>
              <a:off x="7154864" y="4081463"/>
              <a:ext cx="74613" cy="7938"/>
            </a:xfrm>
            <a:custGeom>
              <a:avLst/>
              <a:gdLst>
                <a:gd name="T0" fmla="*/ 0 w 47"/>
                <a:gd name="T1" fmla="*/ 5 h 5"/>
                <a:gd name="T2" fmla="*/ 12 w 47"/>
                <a:gd name="T3" fmla="*/ 5 h 5"/>
                <a:gd name="T4" fmla="*/ 23 w 47"/>
                <a:gd name="T5" fmla="*/ 3 h 5"/>
                <a:gd name="T6" fmla="*/ 47 w 47"/>
                <a:gd name="T7" fmla="*/ 1 h 5"/>
                <a:gd name="T8" fmla="*/ 47 w 47"/>
                <a:gd name="T9" fmla="*/ 0 h 5"/>
                <a:gd name="T10" fmla="*/ 23 w 47"/>
                <a:gd name="T11" fmla="*/ 2 h 5"/>
                <a:gd name="T12" fmla="*/ 11 w 47"/>
                <a:gd name="T13" fmla="*/ 4 h 5"/>
                <a:gd name="T14" fmla="*/ 0 w 47"/>
                <a:gd name="T15" fmla="*/ 5 h 5"/>
                <a:gd name="T16" fmla="*/ 0 w 47"/>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
                  <a:moveTo>
                    <a:pt x="0" y="5"/>
                  </a:moveTo>
                  <a:cubicBezTo>
                    <a:pt x="4" y="5"/>
                    <a:pt x="8" y="5"/>
                    <a:pt x="12" y="5"/>
                  </a:cubicBezTo>
                  <a:cubicBezTo>
                    <a:pt x="23" y="3"/>
                    <a:pt x="23" y="3"/>
                    <a:pt x="23" y="3"/>
                  </a:cubicBezTo>
                  <a:cubicBezTo>
                    <a:pt x="47" y="1"/>
                    <a:pt x="47" y="1"/>
                    <a:pt x="47" y="1"/>
                  </a:cubicBezTo>
                  <a:cubicBezTo>
                    <a:pt x="47" y="0"/>
                    <a:pt x="47" y="0"/>
                    <a:pt x="47" y="0"/>
                  </a:cubicBezTo>
                  <a:cubicBezTo>
                    <a:pt x="23" y="2"/>
                    <a:pt x="23" y="2"/>
                    <a:pt x="23" y="2"/>
                  </a:cubicBezTo>
                  <a:cubicBezTo>
                    <a:pt x="11" y="4"/>
                    <a:pt x="11" y="4"/>
                    <a:pt x="11" y="4"/>
                  </a:cubicBezTo>
                  <a:cubicBezTo>
                    <a:pt x="8" y="4"/>
                    <a:pt x="4" y="4"/>
                    <a:pt x="0" y="5"/>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218"/>
            <p:cNvSpPr/>
            <p:nvPr>
              <p:custDataLst>
                <p:tags r:id="rId264"/>
              </p:custDataLst>
            </p:nvPr>
          </p:nvSpPr>
          <p:spPr bwMode="auto">
            <a:xfrm>
              <a:off x="7242176" y="4086225"/>
              <a:ext cx="14288" cy="20638"/>
            </a:xfrm>
            <a:custGeom>
              <a:avLst/>
              <a:gdLst>
                <a:gd name="T0" fmla="*/ 8 w 9"/>
                <a:gd name="T1" fmla="*/ 6 h 13"/>
                <a:gd name="T2" fmla="*/ 5 w 9"/>
                <a:gd name="T3" fmla="*/ 13 h 13"/>
                <a:gd name="T4" fmla="*/ 0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0" y="7"/>
                  </a:cubicBezTo>
                  <a:cubicBezTo>
                    <a:pt x="0" y="4"/>
                    <a:pt x="1" y="1"/>
                    <a:pt x="3" y="0"/>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219"/>
            <p:cNvSpPr/>
            <p:nvPr>
              <p:custDataLst>
                <p:tags r:id="rId265"/>
              </p:custDataLst>
            </p:nvPr>
          </p:nvSpPr>
          <p:spPr bwMode="auto">
            <a:xfrm>
              <a:off x="7242176" y="4078288"/>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220"/>
            <p:cNvSpPr/>
            <p:nvPr>
              <p:custDataLst>
                <p:tags r:id="rId266"/>
              </p:custDataLst>
            </p:nvPr>
          </p:nvSpPr>
          <p:spPr bwMode="auto">
            <a:xfrm>
              <a:off x="7267576" y="4083050"/>
              <a:ext cx="14288" cy="20638"/>
            </a:xfrm>
            <a:custGeom>
              <a:avLst/>
              <a:gdLst>
                <a:gd name="T0" fmla="*/ 8 w 9"/>
                <a:gd name="T1" fmla="*/ 6 h 13"/>
                <a:gd name="T2" fmla="*/ 5 w 9"/>
                <a:gd name="T3" fmla="*/ 13 h 13"/>
                <a:gd name="T4" fmla="*/ 1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5" y="13"/>
                    <a:pt x="5" y="13"/>
                  </a:cubicBezTo>
                  <a:cubicBezTo>
                    <a:pt x="5" y="13"/>
                    <a:pt x="1" y="10"/>
                    <a:pt x="1"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221"/>
            <p:cNvSpPr/>
            <p:nvPr>
              <p:custDataLst>
                <p:tags r:id="rId267"/>
              </p:custDataLst>
            </p:nvPr>
          </p:nvSpPr>
          <p:spPr bwMode="auto">
            <a:xfrm>
              <a:off x="7267576" y="40751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222"/>
            <p:cNvSpPr/>
            <p:nvPr>
              <p:custDataLst>
                <p:tags r:id="rId268"/>
              </p:custDataLst>
            </p:nvPr>
          </p:nvSpPr>
          <p:spPr bwMode="auto">
            <a:xfrm>
              <a:off x="7292976" y="4078288"/>
              <a:ext cx="14288" cy="20638"/>
            </a:xfrm>
            <a:custGeom>
              <a:avLst/>
              <a:gdLst>
                <a:gd name="T0" fmla="*/ 9 w 9"/>
                <a:gd name="T1" fmla="*/ 6 h 13"/>
                <a:gd name="T2" fmla="*/ 6 w 9"/>
                <a:gd name="T3" fmla="*/ 13 h 13"/>
                <a:gd name="T4" fmla="*/ 1 w 9"/>
                <a:gd name="T5" fmla="*/ 7 h 13"/>
                <a:gd name="T6" fmla="*/ 4 w 9"/>
                <a:gd name="T7" fmla="*/ 0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1" y="11"/>
                    <a:pt x="1" y="7"/>
                  </a:cubicBezTo>
                  <a:cubicBezTo>
                    <a:pt x="0" y="4"/>
                    <a:pt x="1" y="1"/>
                    <a:pt x="4" y="0"/>
                  </a:cubicBezTo>
                  <a:cubicBezTo>
                    <a:pt x="6" y="0"/>
                    <a:pt x="8" y="2"/>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223"/>
            <p:cNvSpPr/>
            <p:nvPr>
              <p:custDataLst>
                <p:tags r:id="rId269"/>
              </p:custDataLst>
            </p:nvPr>
          </p:nvSpPr>
          <p:spPr bwMode="auto">
            <a:xfrm>
              <a:off x="7292976" y="407035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224"/>
            <p:cNvSpPr/>
            <p:nvPr>
              <p:custDataLst>
                <p:tags r:id="rId270"/>
              </p:custDataLst>
            </p:nvPr>
          </p:nvSpPr>
          <p:spPr bwMode="auto">
            <a:xfrm>
              <a:off x="7234239" y="4068763"/>
              <a:ext cx="74613" cy="12700"/>
            </a:xfrm>
            <a:custGeom>
              <a:avLst/>
              <a:gdLst>
                <a:gd name="T0" fmla="*/ 0 w 47"/>
                <a:gd name="T1" fmla="*/ 8 h 8"/>
                <a:gd name="T2" fmla="*/ 24 w 47"/>
                <a:gd name="T3" fmla="*/ 5 h 8"/>
                <a:gd name="T4" fmla="*/ 36 w 47"/>
                <a:gd name="T5" fmla="*/ 3 h 8"/>
                <a:gd name="T6" fmla="*/ 47 w 47"/>
                <a:gd name="T7" fmla="*/ 1 h 8"/>
                <a:gd name="T8" fmla="*/ 47 w 47"/>
                <a:gd name="T9" fmla="*/ 0 h 8"/>
                <a:gd name="T10" fmla="*/ 35 w 47"/>
                <a:gd name="T11" fmla="*/ 2 h 8"/>
                <a:gd name="T12" fmla="*/ 24 w 47"/>
                <a:gd name="T13" fmla="*/ 4 h 8"/>
                <a:gd name="T14" fmla="*/ 0 w 47"/>
                <a:gd name="T15" fmla="*/ 8 h 8"/>
                <a:gd name="T16" fmla="*/ 0 w 4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
                  <a:moveTo>
                    <a:pt x="0" y="8"/>
                  </a:moveTo>
                  <a:cubicBezTo>
                    <a:pt x="24" y="5"/>
                    <a:pt x="24" y="5"/>
                    <a:pt x="24" y="5"/>
                  </a:cubicBezTo>
                  <a:cubicBezTo>
                    <a:pt x="36" y="3"/>
                    <a:pt x="36" y="3"/>
                    <a:pt x="36" y="3"/>
                  </a:cubicBezTo>
                  <a:cubicBezTo>
                    <a:pt x="40" y="2"/>
                    <a:pt x="43" y="2"/>
                    <a:pt x="47" y="1"/>
                  </a:cubicBezTo>
                  <a:cubicBezTo>
                    <a:pt x="47" y="0"/>
                    <a:pt x="47" y="0"/>
                    <a:pt x="47" y="0"/>
                  </a:cubicBezTo>
                  <a:cubicBezTo>
                    <a:pt x="43" y="1"/>
                    <a:pt x="39" y="2"/>
                    <a:pt x="35" y="2"/>
                  </a:cubicBezTo>
                  <a:cubicBezTo>
                    <a:pt x="24" y="4"/>
                    <a:pt x="24" y="4"/>
                    <a:pt x="24" y="4"/>
                  </a:cubicBezTo>
                  <a:cubicBezTo>
                    <a:pt x="0" y="8"/>
                    <a:pt x="0" y="8"/>
                    <a:pt x="0" y="8"/>
                  </a:cubicBezTo>
                  <a:cubicBezTo>
                    <a:pt x="0" y="8"/>
                    <a:pt x="0" y="8"/>
                    <a:pt x="0" y="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225"/>
            <p:cNvSpPr/>
            <p:nvPr>
              <p:custDataLst>
                <p:tags r:id="rId271"/>
              </p:custDataLst>
            </p:nvPr>
          </p:nvSpPr>
          <p:spPr bwMode="auto">
            <a:xfrm>
              <a:off x="7321551" y="4071938"/>
              <a:ext cx="14288" cy="20638"/>
            </a:xfrm>
            <a:custGeom>
              <a:avLst/>
              <a:gdLst>
                <a:gd name="T0" fmla="*/ 9 w 9"/>
                <a:gd name="T1" fmla="*/ 6 h 13"/>
                <a:gd name="T2" fmla="*/ 6 w 9"/>
                <a:gd name="T3" fmla="*/ 13 h 13"/>
                <a:gd name="T4" fmla="*/ 1 w 9"/>
                <a:gd name="T5" fmla="*/ 8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2" y="11"/>
                    <a:pt x="1" y="8"/>
                  </a:cubicBezTo>
                  <a:cubicBezTo>
                    <a:pt x="0" y="4"/>
                    <a:pt x="1" y="1"/>
                    <a:pt x="4" y="1"/>
                  </a:cubicBezTo>
                  <a:cubicBezTo>
                    <a:pt x="6"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226"/>
            <p:cNvSpPr/>
            <p:nvPr>
              <p:custDataLst>
                <p:tags r:id="rId272"/>
              </p:custDataLst>
            </p:nvPr>
          </p:nvSpPr>
          <p:spPr bwMode="auto">
            <a:xfrm>
              <a:off x="7321551" y="406558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227"/>
            <p:cNvSpPr/>
            <p:nvPr>
              <p:custDataLst>
                <p:tags r:id="rId273"/>
              </p:custDataLst>
            </p:nvPr>
          </p:nvSpPr>
          <p:spPr bwMode="auto">
            <a:xfrm>
              <a:off x="7346951" y="4067175"/>
              <a:ext cx="15875" cy="20638"/>
            </a:xfrm>
            <a:custGeom>
              <a:avLst/>
              <a:gdLst>
                <a:gd name="T0" fmla="*/ 9 w 10"/>
                <a:gd name="T1" fmla="*/ 6 h 13"/>
                <a:gd name="T2" fmla="*/ 6 w 10"/>
                <a:gd name="T3" fmla="*/ 13 h 13"/>
                <a:gd name="T4" fmla="*/ 1 w 10"/>
                <a:gd name="T5" fmla="*/ 8 h 13"/>
                <a:gd name="T6" fmla="*/ 4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10"/>
                    <a:pt x="6" y="13"/>
                    <a:pt x="6" y="13"/>
                  </a:cubicBezTo>
                  <a:cubicBezTo>
                    <a:pt x="6" y="13"/>
                    <a:pt x="2" y="11"/>
                    <a:pt x="1" y="8"/>
                  </a:cubicBezTo>
                  <a:cubicBezTo>
                    <a:pt x="0" y="4"/>
                    <a:pt x="1" y="1"/>
                    <a:pt x="4" y="1"/>
                  </a:cubicBezTo>
                  <a:cubicBezTo>
                    <a:pt x="6" y="0"/>
                    <a:pt x="8" y="3"/>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28"/>
            <p:cNvSpPr/>
            <p:nvPr>
              <p:custDataLst>
                <p:tags r:id="rId274"/>
              </p:custDataLst>
            </p:nvPr>
          </p:nvSpPr>
          <p:spPr bwMode="auto">
            <a:xfrm>
              <a:off x="7346951" y="406082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229"/>
            <p:cNvSpPr/>
            <p:nvPr>
              <p:custDataLst>
                <p:tags r:id="rId275"/>
              </p:custDataLst>
            </p:nvPr>
          </p:nvSpPr>
          <p:spPr bwMode="auto">
            <a:xfrm>
              <a:off x="7372351" y="40608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230"/>
            <p:cNvSpPr/>
            <p:nvPr>
              <p:custDataLst>
                <p:tags r:id="rId276"/>
              </p:custDataLst>
            </p:nvPr>
          </p:nvSpPr>
          <p:spPr bwMode="auto">
            <a:xfrm>
              <a:off x="7372351" y="405447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231"/>
            <p:cNvSpPr/>
            <p:nvPr>
              <p:custDataLst>
                <p:tags r:id="rId277"/>
              </p:custDataLst>
            </p:nvPr>
          </p:nvSpPr>
          <p:spPr bwMode="auto">
            <a:xfrm>
              <a:off x="7313614" y="4051300"/>
              <a:ext cx="74613" cy="17463"/>
            </a:xfrm>
            <a:custGeom>
              <a:avLst/>
              <a:gdLst>
                <a:gd name="T0" fmla="*/ 0 w 47"/>
                <a:gd name="T1" fmla="*/ 11 h 11"/>
                <a:gd name="T2" fmla="*/ 24 w 47"/>
                <a:gd name="T3" fmla="*/ 7 h 11"/>
                <a:gd name="T4" fmla="*/ 47 w 47"/>
                <a:gd name="T5" fmla="*/ 1 h 11"/>
                <a:gd name="T6" fmla="*/ 47 w 47"/>
                <a:gd name="T7" fmla="*/ 0 h 11"/>
                <a:gd name="T8" fmla="*/ 24 w 47"/>
                <a:gd name="T9" fmla="*/ 6 h 11"/>
                <a:gd name="T10" fmla="*/ 0 w 47"/>
                <a:gd name="T11" fmla="*/ 10 h 11"/>
                <a:gd name="T12" fmla="*/ 0 w 47"/>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7" h="11">
                  <a:moveTo>
                    <a:pt x="0" y="11"/>
                  </a:moveTo>
                  <a:cubicBezTo>
                    <a:pt x="24" y="7"/>
                    <a:pt x="24" y="7"/>
                    <a:pt x="24" y="7"/>
                  </a:cubicBezTo>
                  <a:cubicBezTo>
                    <a:pt x="32" y="5"/>
                    <a:pt x="39" y="3"/>
                    <a:pt x="47" y="1"/>
                  </a:cubicBezTo>
                  <a:cubicBezTo>
                    <a:pt x="47" y="0"/>
                    <a:pt x="47" y="0"/>
                    <a:pt x="47" y="0"/>
                  </a:cubicBezTo>
                  <a:cubicBezTo>
                    <a:pt x="39" y="2"/>
                    <a:pt x="31" y="4"/>
                    <a:pt x="24" y="6"/>
                  </a:cubicBezTo>
                  <a:cubicBezTo>
                    <a:pt x="0" y="10"/>
                    <a:pt x="0" y="10"/>
                    <a:pt x="0" y="10"/>
                  </a:cubicBezTo>
                  <a:cubicBezTo>
                    <a:pt x="0" y="11"/>
                    <a:pt x="0" y="11"/>
                    <a:pt x="0" y="1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232"/>
            <p:cNvSpPr/>
            <p:nvPr>
              <p:custDataLst>
                <p:tags r:id="rId278"/>
              </p:custDataLst>
            </p:nvPr>
          </p:nvSpPr>
          <p:spPr bwMode="auto">
            <a:xfrm>
              <a:off x="7400926" y="4054475"/>
              <a:ext cx="15875" cy="20638"/>
            </a:xfrm>
            <a:custGeom>
              <a:avLst/>
              <a:gdLst>
                <a:gd name="T0" fmla="*/ 9 w 10"/>
                <a:gd name="T1" fmla="*/ 6 h 13"/>
                <a:gd name="T2" fmla="*/ 6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8"/>
                  </a:cubicBezTo>
                  <a:cubicBezTo>
                    <a:pt x="0" y="4"/>
                    <a:pt x="1" y="1"/>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233"/>
            <p:cNvSpPr/>
            <p:nvPr>
              <p:custDataLst>
                <p:tags r:id="rId279"/>
              </p:custDataLst>
            </p:nvPr>
          </p:nvSpPr>
          <p:spPr bwMode="auto">
            <a:xfrm>
              <a:off x="7399339" y="4048125"/>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234"/>
            <p:cNvSpPr/>
            <p:nvPr>
              <p:custDataLst>
                <p:tags r:id="rId280"/>
              </p:custDataLst>
            </p:nvPr>
          </p:nvSpPr>
          <p:spPr bwMode="auto">
            <a:xfrm>
              <a:off x="7426326" y="4048125"/>
              <a:ext cx="14288" cy="20638"/>
            </a:xfrm>
            <a:custGeom>
              <a:avLst/>
              <a:gdLst>
                <a:gd name="T0" fmla="*/ 9 w 9"/>
                <a:gd name="T1" fmla="*/ 6 h 13"/>
                <a:gd name="T2" fmla="*/ 6 w 9"/>
                <a:gd name="T3" fmla="*/ 13 h 13"/>
                <a:gd name="T4" fmla="*/ 1 w 9"/>
                <a:gd name="T5" fmla="*/ 8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35"/>
            <p:cNvSpPr/>
            <p:nvPr>
              <p:custDataLst>
                <p:tags r:id="rId281"/>
              </p:custDataLst>
            </p:nvPr>
          </p:nvSpPr>
          <p:spPr bwMode="auto">
            <a:xfrm>
              <a:off x="7424739" y="4040188"/>
              <a:ext cx="11113" cy="12700"/>
            </a:xfrm>
            <a:custGeom>
              <a:avLst/>
              <a:gdLst>
                <a:gd name="T0" fmla="*/ 7 w 7"/>
                <a:gd name="T1" fmla="*/ 6 h 8"/>
                <a:gd name="T2" fmla="*/ 2 w 7"/>
                <a:gd name="T3" fmla="*/ 8 h 8"/>
                <a:gd name="T4" fmla="*/ 0 w 7"/>
                <a:gd name="T5" fmla="*/ 2 h 8"/>
                <a:gd name="T6" fmla="*/ 6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36"/>
            <p:cNvSpPr/>
            <p:nvPr>
              <p:custDataLst>
                <p:tags r:id="rId282"/>
              </p:custDataLst>
            </p:nvPr>
          </p:nvSpPr>
          <p:spPr bwMode="auto">
            <a:xfrm>
              <a:off x="7451726" y="4040188"/>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6" y="13"/>
                    <a:pt x="6" y="13"/>
                  </a:cubicBezTo>
                  <a:cubicBezTo>
                    <a:pt x="6" y="13"/>
                    <a:pt x="2" y="12"/>
                    <a:pt x="1" y="8"/>
                  </a:cubicBezTo>
                  <a:cubicBezTo>
                    <a:pt x="0" y="5"/>
                    <a:pt x="1" y="2"/>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7"/>
            <p:cNvSpPr/>
            <p:nvPr>
              <p:custDataLst>
                <p:tags r:id="rId283"/>
              </p:custDataLst>
            </p:nvPr>
          </p:nvSpPr>
          <p:spPr bwMode="auto">
            <a:xfrm>
              <a:off x="7450139" y="4033838"/>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38"/>
            <p:cNvSpPr/>
            <p:nvPr>
              <p:custDataLst>
                <p:tags r:id="rId284"/>
              </p:custDataLst>
            </p:nvPr>
          </p:nvSpPr>
          <p:spPr bwMode="auto">
            <a:xfrm>
              <a:off x="7392989" y="4030663"/>
              <a:ext cx="73025" cy="20638"/>
            </a:xfrm>
            <a:custGeom>
              <a:avLst/>
              <a:gdLst>
                <a:gd name="T0" fmla="*/ 0 w 46"/>
                <a:gd name="T1" fmla="*/ 13 h 13"/>
                <a:gd name="T2" fmla="*/ 23 w 46"/>
                <a:gd name="T3" fmla="*/ 8 h 13"/>
                <a:gd name="T4" fmla="*/ 46 w 46"/>
                <a:gd name="T5" fmla="*/ 1 h 13"/>
                <a:gd name="T6" fmla="*/ 46 w 46"/>
                <a:gd name="T7" fmla="*/ 0 h 13"/>
                <a:gd name="T8" fmla="*/ 23 w 46"/>
                <a:gd name="T9" fmla="*/ 7 h 13"/>
                <a:gd name="T10" fmla="*/ 0 w 46"/>
                <a:gd name="T11" fmla="*/ 13 h 13"/>
                <a:gd name="T12" fmla="*/ 0 w 4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13"/>
                  </a:moveTo>
                  <a:cubicBezTo>
                    <a:pt x="7" y="11"/>
                    <a:pt x="15" y="10"/>
                    <a:pt x="23" y="8"/>
                  </a:cubicBezTo>
                  <a:cubicBezTo>
                    <a:pt x="46" y="1"/>
                    <a:pt x="46" y="1"/>
                    <a:pt x="46" y="1"/>
                  </a:cubicBezTo>
                  <a:cubicBezTo>
                    <a:pt x="46" y="0"/>
                    <a:pt x="46" y="0"/>
                    <a:pt x="46" y="0"/>
                  </a:cubicBezTo>
                  <a:cubicBezTo>
                    <a:pt x="23" y="7"/>
                    <a:pt x="23" y="7"/>
                    <a:pt x="23" y="7"/>
                  </a:cubicBezTo>
                  <a:cubicBezTo>
                    <a:pt x="15" y="9"/>
                    <a:pt x="7" y="11"/>
                    <a:pt x="0" y="13"/>
                  </a:cubicBezTo>
                  <a:cubicBezTo>
                    <a:pt x="0" y="13"/>
                    <a:pt x="0" y="13"/>
                    <a:pt x="0" y="1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39"/>
            <p:cNvSpPr/>
            <p:nvPr>
              <p:custDataLst>
                <p:tags r:id="rId285"/>
              </p:custDataLst>
            </p:nvPr>
          </p:nvSpPr>
          <p:spPr bwMode="auto">
            <a:xfrm>
              <a:off x="7478714" y="4032250"/>
              <a:ext cx="15875" cy="20638"/>
            </a:xfrm>
            <a:custGeom>
              <a:avLst/>
              <a:gdLst>
                <a:gd name="T0" fmla="*/ 9 w 10"/>
                <a:gd name="T1" fmla="*/ 6 h 13"/>
                <a:gd name="T2" fmla="*/ 7 w 10"/>
                <a:gd name="T3" fmla="*/ 13 h 13"/>
                <a:gd name="T4" fmla="*/ 2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3" y="12"/>
                    <a:pt x="2" y="8"/>
                  </a:cubicBezTo>
                  <a:cubicBezTo>
                    <a:pt x="0" y="5"/>
                    <a:pt x="1" y="2"/>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40"/>
            <p:cNvSpPr/>
            <p:nvPr>
              <p:custDataLst>
                <p:tags r:id="rId286"/>
              </p:custDataLst>
            </p:nvPr>
          </p:nvSpPr>
          <p:spPr bwMode="auto">
            <a:xfrm>
              <a:off x="7477126" y="402590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41"/>
            <p:cNvSpPr/>
            <p:nvPr>
              <p:custDataLst>
                <p:tags r:id="rId287"/>
              </p:custDataLst>
            </p:nvPr>
          </p:nvSpPr>
          <p:spPr bwMode="auto">
            <a:xfrm>
              <a:off x="7504114" y="4024313"/>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8"/>
                  </a:cubicBezTo>
                  <a:cubicBezTo>
                    <a:pt x="0" y="5"/>
                    <a:pt x="1" y="2"/>
                    <a:pt x="3" y="1"/>
                  </a:cubicBezTo>
                  <a:cubicBezTo>
                    <a:pt x="5" y="0"/>
                    <a:pt x="7"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42"/>
            <p:cNvSpPr/>
            <p:nvPr>
              <p:custDataLst>
                <p:tags r:id="rId288"/>
              </p:custDataLst>
            </p:nvPr>
          </p:nvSpPr>
          <p:spPr bwMode="auto">
            <a:xfrm>
              <a:off x="7502526" y="4017963"/>
              <a:ext cx="11113" cy="11113"/>
            </a:xfrm>
            <a:custGeom>
              <a:avLst/>
              <a:gdLst>
                <a:gd name="T0" fmla="*/ 7 w 7"/>
                <a:gd name="T1" fmla="*/ 5 h 7"/>
                <a:gd name="T2" fmla="*/ 2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43"/>
            <p:cNvSpPr/>
            <p:nvPr>
              <p:custDataLst>
                <p:tags r:id="rId289"/>
              </p:custDataLst>
            </p:nvPr>
          </p:nvSpPr>
          <p:spPr bwMode="auto">
            <a:xfrm>
              <a:off x="7529514" y="4016375"/>
              <a:ext cx="14288" cy="20638"/>
            </a:xfrm>
            <a:custGeom>
              <a:avLst/>
              <a:gdLst>
                <a:gd name="T0" fmla="*/ 8 w 9"/>
                <a:gd name="T1" fmla="*/ 5 h 13"/>
                <a:gd name="T2" fmla="*/ 7 w 9"/>
                <a:gd name="T3" fmla="*/ 13 h 13"/>
                <a:gd name="T4" fmla="*/ 1 w 9"/>
                <a:gd name="T5" fmla="*/ 8 h 13"/>
                <a:gd name="T6" fmla="*/ 2 w 9"/>
                <a:gd name="T7" fmla="*/ 1 h 13"/>
                <a:gd name="T8" fmla="*/ 8 w 9"/>
                <a:gd name="T9" fmla="*/ 5 h 13"/>
              </a:gdLst>
              <a:ahLst/>
              <a:cxnLst>
                <a:cxn ang="0">
                  <a:pos x="T0" y="T1"/>
                </a:cxn>
                <a:cxn ang="0">
                  <a:pos x="T2" y="T3"/>
                </a:cxn>
                <a:cxn ang="0">
                  <a:pos x="T4" y="T5"/>
                </a:cxn>
                <a:cxn ang="0">
                  <a:pos x="T6" y="T7"/>
                </a:cxn>
                <a:cxn ang="0">
                  <a:pos x="T8" y="T9"/>
                </a:cxn>
              </a:cxnLst>
              <a:rect l="0" t="0" r="r" b="b"/>
              <a:pathLst>
                <a:path w="9" h="13">
                  <a:moveTo>
                    <a:pt x="8" y="5"/>
                  </a:moveTo>
                  <a:cubicBezTo>
                    <a:pt x="9" y="9"/>
                    <a:pt x="7" y="13"/>
                    <a:pt x="7" y="13"/>
                  </a:cubicBezTo>
                  <a:cubicBezTo>
                    <a:pt x="7" y="13"/>
                    <a:pt x="2"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244"/>
            <p:cNvSpPr/>
            <p:nvPr>
              <p:custDataLst>
                <p:tags r:id="rId290"/>
              </p:custDataLst>
            </p:nvPr>
          </p:nvSpPr>
          <p:spPr bwMode="auto">
            <a:xfrm>
              <a:off x="7526339" y="40084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245"/>
            <p:cNvSpPr/>
            <p:nvPr>
              <p:custDataLst>
                <p:tags r:id="rId291"/>
              </p:custDataLst>
            </p:nvPr>
          </p:nvSpPr>
          <p:spPr bwMode="auto">
            <a:xfrm>
              <a:off x="7470776" y="4005263"/>
              <a:ext cx="71438" cy="25400"/>
            </a:xfrm>
            <a:custGeom>
              <a:avLst/>
              <a:gdLst>
                <a:gd name="T0" fmla="*/ 0 w 45"/>
                <a:gd name="T1" fmla="*/ 16 h 16"/>
                <a:gd name="T2" fmla="*/ 11 w 45"/>
                <a:gd name="T3" fmla="*/ 13 h 16"/>
                <a:gd name="T4" fmla="*/ 11 w 45"/>
                <a:gd name="T5" fmla="*/ 13 h 16"/>
                <a:gd name="T6" fmla="*/ 23 w 45"/>
                <a:gd name="T7" fmla="*/ 9 h 16"/>
                <a:gd name="T8" fmla="*/ 45 w 45"/>
                <a:gd name="T9" fmla="*/ 1 h 16"/>
                <a:gd name="T10" fmla="*/ 45 w 45"/>
                <a:gd name="T11" fmla="*/ 0 h 16"/>
                <a:gd name="T12" fmla="*/ 22 w 45"/>
                <a:gd name="T13" fmla="*/ 8 h 16"/>
                <a:gd name="T14" fmla="*/ 11 w 45"/>
                <a:gd name="T15" fmla="*/ 12 h 16"/>
                <a:gd name="T16" fmla="*/ 11 w 45"/>
                <a:gd name="T17" fmla="*/ 12 h 16"/>
                <a:gd name="T18" fmla="*/ 11 w 45"/>
                <a:gd name="T19" fmla="*/ 12 h 16"/>
                <a:gd name="T20" fmla="*/ 0 w 45"/>
                <a:gd name="T21" fmla="*/ 15 h 16"/>
                <a:gd name="T22" fmla="*/ 0 w 45"/>
                <a:gd name="T23" fmla="*/ 16 h 16"/>
                <a:gd name="T24" fmla="*/ 0 w 45"/>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
                  <a:moveTo>
                    <a:pt x="0" y="16"/>
                  </a:moveTo>
                  <a:lnTo>
                    <a:pt x="11" y="13"/>
                  </a:lnTo>
                  <a:lnTo>
                    <a:pt x="11" y="13"/>
                  </a:lnTo>
                  <a:lnTo>
                    <a:pt x="23" y="9"/>
                  </a:lnTo>
                  <a:lnTo>
                    <a:pt x="45" y="1"/>
                  </a:lnTo>
                  <a:lnTo>
                    <a:pt x="45" y="0"/>
                  </a:lnTo>
                  <a:lnTo>
                    <a:pt x="22" y="8"/>
                  </a:lnTo>
                  <a:lnTo>
                    <a:pt x="11" y="12"/>
                  </a:lnTo>
                  <a:lnTo>
                    <a:pt x="11" y="12"/>
                  </a:lnTo>
                  <a:lnTo>
                    <a:pt x="11" y="12"/>
                  </a:lnTo>
                  <a:lnTo>
                    <a:pt x="0" y="15"/>
                  </a:lnTo>
                  <a:lnTo>
                    <a:pt x="0" y="16"/>
                  </a:lnTo>
                  <a:lnTo>
                    <a:pt x="0" y="1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246"/>
            <p:cNvSpPr/>
            <p:nvPr>
              <p:custDataLst>
                <p:tags r:id="rId292"/>
              </p:custDataLst>
            </p:nvPr>
          </p:nvSpPr>
          <p:spPr bwMode="auto">
            <a:xfrm>
              <a:off x="7556501" y="4006850"/>
              <a:ext cx="15875" cy="20638"/>
            </a:xfrm>
            <a:custGeom>
              <a:avLst/>
              <a:gdLst>
                <a:gd name="T0" fmla="*/ 9 w 10"/>
                <a:gd name="T1" fmla="*/ 5 h 13"/>
                <a:gd name="T2" fmla="*/ 7 w 10"/>
                <a:gd name="T3" fmla="*/ 13 h 13"/>
                <a:gd name="T4" fmla="*/ 5 w 10"/>
                <a:gd name="T5" fmla="*/ 12 h 13"/>
                <a:gd name="T6" fmla="*/ 1 w 10"/>
                <a:gd name="T7" fmla="*/ 8 h 13"/>
                <a:gd name="T8" fmla="*/ 3 w 10"/>
                <a:gd name="T9" fmla="*/ 1 h 13"/>
                <a:gd name="T10" fmla="*/ 9 w 10"/>
                <a:gd name="T11" fmla="*/ 5 h 13"/>
              </a:gdLst>
              <a:ahLst/>
              <a:cxnLst>
                <a:cxn ang="0">
                  <a:pos x="T0" y="T1"/>
                </a:cxn>
                <a:cxn ang="0">
                  <a:pos x="T2" y="T3"/>
                </a:cxn>
                <a:cxn ang="0">
                  <a:pos x="T4" y="T5"/>
                </a:cxn>
                <a:cxn ang="0">
                  <a:pos x="T6" y="T7"/>
                </a:cxn>
                <a:cxn ang="0">
                  <a:pos x="T8" y="T9"/>
                </a:cxn>
                <a:cxn ang="0">
                  <a:pos x="T10" y="T11"/>
                </a:cxn>
              </a:cxnLst>
              <a:rect l="0" t="0" r="r" b="b"/>
              <a:pathLst>
                <a:path w="10" h="13">
                  <a:moveTo>
                    <a:pt x="9" y="5"/>
                  </a:moveTo>
                  <a:cubicBezTo>
                    <a:pt x="10" y="9"/>
                    <a:pt x="7" y="13"/>
                    <a:pt x="7" y="13"/>
                  </a:cubicBezTo>
                  <a:cubicBezTo>
                    <a:pt x="7" y="13"/>
                    <a:pt x="6" y="12"/>
                    <a:pt x="5" y="12"/>
                  </a:cubicBezTo>
                  <a:cubicBezTo>
                    <a:pt x="3" y="11"/>
                    <a:pt x="2" y="10"/>
                    <a:pt x="1" y="8"/>
                  </a:cubicBezTo>
                  <a:cubicBezTo>
                    <a:pt x="0" y="5"/>
                    <a:pt x="1" y="1"/>
                    <a:pt x="3" y="1"/>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247"/>
            <p:cNvSpPr/>
            <p:nvPr>
              <p:custDataLst>
                <p:tags r:id="rId293"/>
              </p:custDataLst>
            </p:nvPr>
          </p:nvSpPr>
          <p:spPr bwMode="auto">
            <a:xfrm>
              <a:off x="7553326" y="3998913"/>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48"/>
            <p:cNvSpPr/>
            <p:nvPr>
              <p:custDataLst>
                <p:tags r:id="rId294"/>
              </p:custDataLst>
            </p:nvPr>
          </p:nvSpPr>
          <p:spPr bwMode="auto">
            <a:xfrm>
              <a:off x="7580314" y="3997325"/>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1"/>
                    <a:pt x="2" y="8"/>
                  </a:cubicBezTo>
                  <a:cubicBezTo>
                    <a:pt x="0" y="5"/>
                    <a:pt x="1" y="1"/>
                    <a:pt x="3" y="1"/>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9"/>
            <p:cNvSpPr/>
            <p:nvPr>
              <p:custDataLst>
                <p:tags r:id="rId295"/>
              </p:custDataLst>
            </p:nvPr>
          </p:nvSpPr>
          <p:spPr bwMode="auto">
            <a:xfrm>
              <a:off x="7578726" y="3989388"/>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50"/>
            <p:cNvSpPr/>
            <p:nvPr>
              <p:custDataLst>
                <p:tags r:id="rId296"/>
              </p:custDataLst>
            </p:nvPr>
          </p:nvSpPr>
          <p:spPr bwMode="auto">
            <a:xfrm>
              <a:off x="7605714" y="3987800"/>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51"/>
            <p:cNvSpPr/>
            <p:nvPr>
              <p:custDataLst>
                <p:tags r:id="rId297"/>
              </p:custDataLst>
            </p:nvPr>
          </p:nvSpPr>
          <p:spPr bwMode="auto">
            <a:xfrm>
              <a:off x="7602539" y="3979863"/>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52"/>
            <p:cNvSpPr/>
            <p:nvPr>
              <p:custDataLst>
                <p:tags r:id="rId298"/>
              </p:custDataLst>
            </p:nvPr>
          </p:nvSpPr>
          <p:spPr bwMode="auto">
            <a:xfrm>
              <a:off x="7546976" y="3976688"/>
              <a:ext cx="71438" cy="28575"/>
            </a:xfrm>
            <a:custGeom>
              <a:avLst/>
              <a:gdLst>
                <a:gd name="T0" fmla="*/ 0 w 45"/>
                <a:gd name="T1" fmla="*/ 18 h 18"/>
                <a:gd name="T2" fmla="*/ 22 w 45"/>
                <a:gd name="T3" fmla="*/ 10 h 18"/>
                <a:gd name="T4" fmla="*/ 45 w 45"/>
                <a:gd name="T5" fmla="*/ 1 h 18"/>
                <a:gd name="T6" fmla="*/ 44 w 45"/>
                <a:gd name="T7" fmla="*/ 0 h 18"/>
                <a:gd name="T8" fmla="*/ 22 w 45"/>
                <a:gd name="T9" fmla="*/ 9 h 18"/>
                <a:gd name="T10" fmla="*/ 0 w 45"/>
                <a:gd name="T11" fmla="*/ 18 h 18"/>
                <a:gd name="T12" fmla="*/ 0 w 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8"/>
                  </a:moveTo>
                  <a:cubicBezTo>
                    <a:pt x="8" y="16"/>
                    <a:pt x="15" y="13"/>
                    <a:pt x="22" y="10"/>
                  </a:cubicBezTo>
                  <a:cubicBezTo>
                    <a:pt x="45" y="1"/>
                    <a:pt x="45" y="1"/>
                    <a:pt x="45" y="1"/>
                  </a:cubicBezTo>
                  <a:cubicBezTo>
                    <a:pt x="44" y="0"/>
                    <a:pt x="44" y="0"/>
                    <a:pt x="44" y="0"/>
                  </a:cubicBezTo>
                  <a:cubicBezTo>
                    <a:pt x="22" y="9"/>
                    <a:pt x="22" y="9"/>
                    <a:pt x="22" y="9"/>
                  </a:cubicBezTo>
                  <a:cubicBezTo>
                    <a:pt x="15" y="12"/>
                    <a:pt x="7" y="15"/>
                    <a:pt x="0" y="18"/>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53"/>
            <p:cNvSpPr/>
            <p:nvPr>
              <p:custDataLst>
                <p:tags r:id="rId299"/>
              </p:custDataLst>
            </p:nvPr>
          </p:nvSpPr>
          <p:spPr bwMode="auto">
            <a:xfrm>
              <a:off x="7632701" y="3976688"/>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2"/>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54"/>
            <p:cNvSpPr/>
            <p:nvPr>
              <p:custDataLst>
                <p:tags r:id="rId300"/>
              </p:custDataLst>
            </p:nvPr>
          </p:nvSpPr>
          <p:spPr bwMode="auto">
            <a:xfrm>
              <a:off x="7629526" y="3970338"/>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255"/>
            <p:cNvSpPr/>
            <p:nvPr>
              <p:custDataLst>
                <p:tags r:id="rId301"/>
              </p:custDataLst>
            </p:nvPr>
          </p:nvSpPr>
          <p:spPr bwMode="auto">
            <a:xfrm>
              <a:off x="7656514" y="3965575"/>
              <a:ext cx="15875" cy="20638"/>
            </a:xfrm>
            <a:custGeom>
              <a:avLst/>
              <a:gdLst>
                <a:gd name="T0" fmla="*/ 8 w 10"/>
                <a:gd name="T1" fmla="*/ 6 h 13"/>
                <a:gd name="T2" fmla="*/ 7 w 10"/>
                <a:gd name="T3" fmla="*/ 13 h 13"/>
                <a:gd name="T4" fmla="*/ 1 w 10"/>
                <a:gd name="T5" fmla="*/ 9 h 13"/>
                <a:gd name="T6" fmla="*/ 2 w 10"/>
                <a:gd name="T7" fmla="*/ 1 h 13"/>
                <a:gd name="T8" fmla="*/ 8 w 10"/>
                <a:gd name="T9" fmla="*/ 6 h 13"/>
              </a:gdLst>
              <a:ahLst/>
              <a:cxnLst>
                <a:cxn ang="0">
                  <a:pos x="T0" y="T1"/>
                </a:cxn>
                <a:cxn ang="0">
                  <a:pos x="T2" y="T3"/>
                </a:cxn>
                <a:cxn ang="0">
                  <a:pos x="T4" y="T5"/>
                </a:cxn>
                <a:cxn ang="0">
                  <a:pos x="T6" y="T7"/>
                </a:cxn>
                <a:cxn ang="0">
                  <a:pos x="T8" y="T9"/>
                </a:cxn>
              </a:cxnLst>
              <a:rect l="0" t="0" r="r" b="b"/>
              <a:pathLst>
                <a:path w="10" h="13">
                  <a:moveTo>
                    <a:pt x="8" y="6"/>
                  </a:moveTo>
                  <a:cubicBezTo>
                    <a:pt x="10" y="9"/>
                    <a:pt x="7" y="13"/>
                    <a:pt x="7" y="13"/>
                  </a:cubicBezTo>
                  <a:cubicBezTo>
                    <a:pt x="7" y="13"/>
                    <a:pt x="3" y="12"/>
                    <a:pt x="1" y="9"/>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256"/>
            <p:cNvSpPr/>
            <p:nvPr>
              <p:custDataLst>
                <p:tags r:id="rId302"/>
              </p:custDataLst>
            </p:nvPr>
          </p:nvSpPr>
          <p:spPr bwMode="auto">
            <a:xfrm>
              <a:off x="7653339" y="3959225"/>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257"/>
            <p:cNvSpPr/>
            <p:nvPr>
              <p:custDataLst>
                <p:tags r:id="rId303"/>
              </p:custDataLst>
            </p:nvPr>
          </p:nvSpPr>
          <p:spPr bwMode="auto">
            <a:xfrm>
              <a:off x="7680326" y="3956050"/>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258"/>
            <p:cNvSpPr/>
            <p:nvPr>
              <p:custDataLst>
                <p:tags r:id="rId304"/>
              </p:custDataLst>
            </p:nvPr>
          </p:nvSpPr>
          <p:spPr bwMode="auto">
            <a:xfrm>
              <a:off x="7675564" y="394811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259"/>
            <p:cNvSpPr/>
            <p:nvPr>
              <p:custDataLst>
                <p:tags r:id="rId305"/>
              </p:custDataLst>
            </p:nvPr>
          </p:nvSpPr>
          <p:spPr bwMode="auto">
            <a:xfrm>
              <a:off x="7621589" y="3944938"/>
              <a:ext cx="69850" cy="31750"/>
            </a:xfrm>
            <a:custGeom>
              <a:avLst/>
              <a:gdLst>
                <a:gd name="T0" fmla="*/ 0 w 44"/>
                <a:gd name="T1" fmla="*/ 20 h 20"/>
                <a:gd name="T2" fmla="*/ 44 w 44"/>
                <a:gd name="T3" fmla="*/ 1 h 20"/>
                <a:gd name="T4" fmla="*/ 44 w 44"/>
                <a:gd name="T5" fmla="*/ 0 h 20"/>
                <a:gd name="T6" fmla="*/ 0 w 44"/>
                <a:gd name="T7" fmla="*/ 19 h 20"/>
                <a:gd name="T8" fmla="*/ 0 w 44"/>
                <a:gd name="T9" fmla="*/ 20 h 20"/>
              </a:gdLst>
              <a:ahLst/>
              <a:cxnLst>
                <a:cxn ang="0">
                  <a:pos x="T0" y="T1"/>
                </a:cxn>
                <a:cxn ang="0">
                  <a:pos x="T2" y="T3"/>
                </a:cxn>
                <a:cxn ang="0">
                  <a:pos x="T4" y="T5"/>
                </a:cxn>
                <a:cxn ang="0">
                  <a:pos x="T6" y="T7"/>
                </a:cxn>
                <a:cxn ang="0">
                  <a:pos x="T8" y="T9"/>
                </a:cxn>
              </a:cxnLst>
              <a:rect l="0" t="0" r="r" b="b"/>
              <a:pathLst>
                <a:path w="44" h="20">
                  <a:moveTo>
                    <a:pt x="0" y="20"/>
                  </a:moveTo>
                  <a:cubicBezTo>
                    <a:pt x="15" y="14"/>
                    <a:pt x="30" y="7"/>
                    <a:pt x="44" y="1"/>
                  </a:cubicBezTo>
                  <a:cubicBezTo>
                    <a:pt x="44" y="0"/>
                    <a:pt x="44" y="0"/>
                    <a:pt x="44" y="0"/>
                  </a:cubicBezTo>
                  <a:cubicBezTo>
                    <a:pt x="29" y="6"/>
                    <a:pt x="15" y="13"/>
                    <a:pt x="0" y="19"/>
                  </a:cubicBezTo>
                  <a:cubicBezTo>
                    <a:pt x="0" y="20"/>
                    <a:pt x="0" y="20"/>
                    <a:pt x="0"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260"/>
            <p:cNvSpPr/>
            <p:nvPr>
              <p:custDataLst>
                <p:tags r:id="rId306"/>
              </p:custDataLst>
            </p:nvPr>
          </p:nvSpPr>
          <p:spPr bwMode="auto">
            <a:xfrm>
              <a:off x="8205789" y="3779838"/>
              <a:ext cx="625475" cy="512763"/>
            </a:xfrm>
            <a:custGeom>
              <a:avLst/>
              <a:gdLst>
                <a:gd name="T0" fmla="*/ 177 w 394"/>
                <a:gd name="T1" fmla="*/ 0 h 323"/>
                <a:gd name="T2" fmla="*/ 0 w 394"/>
                <a:gd name="T3" fmla="*/ 323 h 323"/>
                <a:gd name="T4" fmla="*/ 394 w 394"/>
                <a:gd name="T5" fmla="*/ 323 h 323"/>
                <a:gd name="T6" fmla="*/ 177 w 394"/>
                <a:gd name="T7" fmla="*/ 0 h 323"/>
              </a:gdLst>
              <a:ahLst/>
              <a:cxnLst>
                <a:cxn ang="0">
                  <a:pos x="T0" y="T1"/>
                </a:cxn>
                <a:cxn ang="0">
                  <a:pos x="T2" y="T3"/>
                </a:cxn>
                <a:cxn ang="0">
                  <a:pos x="T4" y="T5"/>
                </a:cxn>
                <a:cxn ang="0">
                  <a:pos x="T6" y="T7"/>
                </a:cxn>
              </a:cxnLst>
              <a:rect l="0" t="0" r="r" b="b"/>
              <a:pathLst>
                <a:path w="394" h="323">
                  <a:moveTo>
                    <a:pt x="177" y="0"/>
                  </a:moveTo>
                  <a:lnTo>
                    <a:pt x="0" y="323"/>
                  </a:lnTo>
                  <a:lnTo>
                    <a:pt x="394" y="323"/>
                  </a:lnTo>
                  <a:lnTo>
                    <a:pt x="17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261"/>
            <p:cNvSpPr/>
            <p:nvPr>
              <p:custDataLst>
                <p:tags r:id="rId307"/>
              </p:custDataLst>
            </p:nvPr>
          </p:nvSpPr>
          <p:spPr bwMode="auto">
            <a:xfrm>
              <a:off x="8278814" y="3779838"/>
              <a:ext cx="625475" cy="1285875"/>
            </a:xfrm>
            <a:custGeom>
              <a:avLst/>
              <a:gdLst>
                <a:gd name="T0" fmla="*/ 177 w 394"/>
                <a:gd name="T1" fmla="*/ 0 h 810"/>
                <a:gd name="T2" fmla="*/ 394 w 394"/>
                <a:gd name="T3" fmla="*/ 296 h 810"/>
                <a:gd name="T4" fmla="*/ 369 w 394"/>
                <a:gd name="T5" fmla="*/ 296 h 810"/>
                <a:gd name="T6" fmla="*/ 369 w 394"/>
                <a:gd name="T7" fmla="*/ 810 h 810"/>
                <a:gd name="T8" fmla="*/ 0 w 394"/>
                <a:gd name="T9" fmla="*/ 810 h 810"/>
                <a:gd name="T10" fmla="*/ 0 w 394"/>
                <a:gd name="T11" fmla="*/ 296 h 810"/>
                <a:gd name="T12" fmla="*/ 17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177" y="0"/>
                  </a:moveTo>
                  <a:lnTo>
                    <a:pt x="394" y="296"/>
                  </a:lnTo>
                  <a:lnTo>
                    <a:pt x="369" y="296"/>
                  </a:lnTo>
                  <a:lnTo>
                    <a:pt x="369" y="810"/>
                  </a:lnTo>
                  <a:lnTo>
                    <a:pt x="0" y="810"/>
                  </a:lnTo>
                  <a:lnTo>
                    <a:pt x="0" y="296"/>
                  </a:lnTo>
                  <a:lnTo>
                    <a:pt x="177" y="0"/>
                  </a:lnTo>
                  <a:close/>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Rectangle 1262"/>
            <p:cNvSpPr>
              <a:spLocks noChangeArrowheads="1"/>
            </p:cNvSpPr>
            <p:nvPr>
              <p:custDataLst>
                <p:tags r:id="rId308"/>
              </p:custDataLst>
            </p:nvPr>
          </p:nvSpPr>
          <p:spPr bwMode="auto">
            <a:xfrm>
              <a:off x="8791576" y="4249738"/>
              <a:ext cx="1169988" cy="815975"/>
            </a:xfrm>
            <a:prstGeom prst="rect">
              <a:avLst/>
            </a:prstGeom>
            <a:solidFill>
              <a:srgbClr val="C46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1263"/>
            <p:cNvSpPr>
              <a:spLocks noChangeArrowheads="1"/>
            </p:cNvSpPr>
            <p:nvPr>
              <p:custDataLst>
                <p:tags r:id="rId309"/>
              </p:custDataLst>
            </p:nvPr>
          </p:nvSpPr>
          <p:spPr bwMode="auto">
            <a:xfrm>
              <a:off x="8791576" y="4249738"/>
              <a:ext cx="11699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Freeform 1264"/>
            <p:cNvSpPr/>
            <p:nvPr>
              <p:custDataLst>
                <p:tags r:id="rId310"/>
              </p:custDataLst>
            </p:nvPr>
          </p:nvSpPr>
          <p:spPr bwMode="auto">
            <a:xfrm>
              <a:off x="8486776" y="3779838"/>
              <a:ext cx="1549400" cy="512763"/>
            </a:xfrm>
            <a:custGeom>
              <a:avLst/>
              <a:gdLst>
                <a:gd name="T0" fmla="*/ 0 w 976"/>
                <a:gd name="T1" fmla="*/ 0 h 323"/>
                <a:gd name="T2" fmla="*/ 783 w 976"/>
                <a:gd name="T3" fmla="*/ 0 h 323"/>
                <a:gd name="T4" fmla="*/ 976 w 976"/>
                <a:gd name="T5" fmla="*/ 323 h 323"/>
                <a:gd name="T6" fmla="*/ 193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3" y="0"/>
                  </a:lnTo>
                  <a:lnTo>
                    <a:pt x="976" y="323"/>
                  </a:lnTo>
                  <a:lnTo>
                    <a:pt x="193"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Rectangle 1265"/>
            <p:cNvSpPr>
              <a:spLocks noChangeArrowheads="1"/>
            </p:cNvSpPr>
            <p:nvPr>
              <p:custDataLst>
                <p:tags r:id="rId311"/>
              </p:custDataLst>
            </p:nvPr>
          </p:nvSpPr>
          <p:spPr bwMode="auto">
            <a:xfrm>
              <a:off x="9498014"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1266"/>
            <p:cNvSpPr>
              <a:spLocks noChangeArrowheads="1"/>
            </p:cNvSpPr>
            <p:nvPr>
              <p:custDataLst>
                <p:tags r:id="rId312"/>
              </p:custDataLst>
            </p:nvPr>
          </p:nvSpPr>
          <p:spPr bwMode="auto">
            <a:xfrm>
              <a:off x="9523414" y="4675188"/>
              <a:ext cx="141288"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1267"/>
            <p:cNvSpPr>
              <a:spLocks noChangeArrowheads="1"/>
            </p:cNvSpPr>
            <p:nvPr>
              <p:custDataLst>
                <p:tags r:id="rId313"/>
              </p:custDataLst>
            </p:nvPr>
          </p:nvSpPr>
          <p:spPr bwMode="auto">
            <a:xfrm>
              <a:off x="9523414" y="4467225"/>
              <a:ext cx="141288"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1268"/>
            <p:cNvSpPr>
              <a:spLocks noChangeArrowheads="1"/>
            </p:cNvSpPr>
            <p:nvPr>
              <p:custDataLst>
                <p:tags r:id="rId314"/>
              </p:custDataLst>
            </p:nvPr>
          </p:nvSpPr>
          <p:spPr bwMode="auto">
            <a:xfrm>
              <a:off x="9064626" y="4433888"/>
              <a:ext cx="190500"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1269"/>
            <p:cNvSpPr>
              <a:spLocks noChangeArrowheads="1"/>
            </p:cNvSpPr>
            <p:nvPr>
              <p:custDataLst>
                <p:tags r:id="rId315"/>
              </p:custDataLst>
            </p:nvPr>
          </p:nvSpPr>
          <p:spPr bwMode="auto">
            <a:xfrm>
              <a:off x="9090026" y="4675188"/>
              <a:ext cx="138113"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1" name="Rectangle 1270"/>
            <p:cNvSpPr>
              <a:spLocks noChangeArrowheads="1"/>
            </p:cNvSpPr>
            <p:nvPr>
              <p:custDataLst>
                <p:tags r:id="rId316"/>
              </p:custDataLst>
            </p:nvPr>
          </p:nvSpPr>
          <p:spPr bwMode="auto">
            <a:xfrm>
              <a:off x="9090026" y="4467225"/>
              <a:ext cx="138113"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2" name="Freeform 1271"/>
            <p:cNvSpPr/>
            <p:nvPr>
              <p:custDataLst>
                <p:tags r:id="rId317"/>
              </p:custDataLst>
            </p:nvPr>
          </p:nvSpPr>
          <p:spPr bwMode="auto">
            <a:xfrm>
              <a:off x="9340851" y="4270375"/>
              <a:ext cx="166688" cy="203200"/>
            </a:xfrm>
            <a:custGeom>
              <a:avLst/>
              <a:gdLst>
                <a:gd name="T0" fmla="*/ 104 w 105"/>
                <a:gd name="T1" fmla="*/ 0 h 128"/>
                <a:gd name="T2" fmla="*/ 82 w 105"/>
                <a:gd name="T3" fmla="*/ 0 h 128"/>
                <a:gd name="T4" fmla="*/ 64 w 105"/>
                <a:gd name="T5" fmla="*/ 0 h 128"/>
                <a:gd name="T6" fmla="*/ 45 w 105"/>
                <a:gd name="T7" fmla="*/ 0 h 128"/>
                <a:gd name="T8" fmla="*/ 27 w 105"/>
                <a:gd name="T9" fmla="*/ 0 h 128"/>
                <a:gd name="T10" fmla="*/ 0 w 105"/>
                <a:gd name="T11" fmla="*/ 0 h 128"/>
                <a:gd name="T12" fmla="*/ 0 w 105"/>
                <a:gd name="T13" fmla="*/ 16 h 128"/>
                <a:gd name="T14" fmla="*/ 0 w 105"/>
                <a:gd name="T15" fmla="*/ 113 h 128"/>
                <a:gd name="T16" fmla="*/ 12 w 105"/>
                <a:gd name="T17" fmla="*/ 127 h 128"/>
                <a:gd name="T18" fmla="*/ 27 w 105"/>
                <a:gd name="T19" fmla="*/ 113 h 128"/>
                <a:gd name="T20" fmla="*/ 27 w 105"/>
                <a:gd name="T21" fmla="*/ 47 h 128"/>
                <a:gd name="T22" fmla="*/ 36 w 105"/>
                <a:gd name="T23" fmla="*/ 38 h 128"/>
                <a:gd name="T24" fmla="*/ 36 w 105"/>
                <a:gd name="T25" fmla="*/ 38 h 128"/>
                <a:gd name="T26" fmla="*/ 45 w 105"/>
                <a:gd name="T27" fmla="*/ 47 h 128"/>
                <a:gd name="T28" fmla="*/ 45 w 105"/>
                <a:gd name="T29" fmla="*/ 81 h 128"/>
                <a:gd name="T30" fmla="*/ 53 w 105"/>
                <a:gd name="T31" fmla="*/ 91 h 128"/>
                <a:gd name="T32" fmla="*/ 64 w 105"/>
                <a:gd name="T33" fmla="*/ 82 h 128"/>
                <a:gd name="T34" fmla="*/ 64 w 105"/>
                <a:gd name="T35" fmla="*/ 25 h 128"/>
                <a:gd name="T36" fmla="*/ 73 w 105"/>
                <a:gd name="T37" fmla="*/ 16 h 128"/>
                <a:gd name="T38" fmla="*/ 82 w 105"/>
                <a:gd name="T39" fmla="*/ 25 h 128"/>
                <a:gd name="T40" fmla="*/ 82 w 105"/>
                <a:gd name="T41" fmla="*/ 97 h 128"/>
                <a:gd name="T42" fmla="*/ 91 w 105"/>
                <a:gd name="T43" fmla="*/ 109 h 128"/>
                <a:gd name="T44" fmla="*/ 105 w 105"/>
                <a:gd name="T45" fmla="*/ 98 h 128"/>
                <a:gd name="T46" fmla="*/ 105 w 105"/>
                <a:gd name="T47" fmla="*/ 0 h 128"/>
                <a:gd name="T48" fmla="*/ 104 w 105"/>
                <a:gd name="T4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 h="128">
                  <a:moveTo>
                    <a:pt x="104" y="0"/>
                  </a:moveTo>
                  <a:cubicBezTo>
                    <a:pt x="82" y="0"/>
                    <a:pt x="82" y="0"/>
                    <a:pt x="82" y="0"/>
                  </a:cubicBezTo>
                  <a:cubicBezTo>
                    <a:pt x="64" y="0"/>
                    <a:pt x="64" y="0"/>
                    <a:pt x="64" y="0"/>
                  </a:cubicBezTo>
                  <a:cubicBezTo>
                    <a:pt x="45" y="0"/>
                    <a:pt x="45" y="0"/>
                    <a:pt x="45" y="0"/>
                  </a:cubicBezTo>
                  <a:cubicBezTo>
                    <a:pt x="27" y="0"/>
                    <a:pt x="27" y="0"/>
                    <a:pt x="27" y="0"/>
                  </a:cubicBezTo>
                  <a:cubicBezTo>
                    <a:pt x="0" y="0"/>
                    <a:pt x="0" y="0"/>
                    <a:pt x="0" y="0"/>
                  </a:cubicBezTo>
                  <a:cubicBezTo>
                    <a:pt x="0" y="16"/>
                    <a:pt x="0" y="16"/>
                    <a:pt x="0" y="16"/>
                  </a:cubicBezTo>
                  <a:cubicBezTo>
                    <a:pt x="0" y="113"/>
                    <a:pt x="0" y="113"/>
                    <a:pt x="0" y="113"/>
                  </a:cubicBezTo>
                  <a:cubicBezTo>
                    <a:pt x="0" y="120"/>
                    <a:pt x="5" y="126"/>
                    <a:pt x="12" y="127"/>
                  </a:cubicBezTo>
                  <a:cubicBezTo>
                    <a:pt x="20" y="128"/>
                    <a:pt x="27" y="121"/>
                    <a:pt x="27" y="113"/>
                  </a:cubicBezTo>
                  <a:cubicBezTo>
                    <a:pt x="27" y="47"/>
                    <a:pt x="27" y="47"/>
                    <a:pt x="27" y="47"/>
                  </a:cubicBezTo>
                  <a:cubicBezTo>
                    <a:pt x="27" y="42"/>
                    <a:pt x="31" y="38"/>
                    <a:pt x="36" y="38"/>
                  </a:cubicBezTo>
                  <a:cubicBezTo>
                    <a:pt x="36" y="38"/>
                    <a:pt x="36" y="38"/>
                    <a:pt x="36" y="38"/>
                  </a:cubicBezTo>
                  <a:cubicBezTo>
                    <a:pt x="41" y="38"/>
                    <a:pt x="45" y="42"/>
                    <a:pt x="45" y="47"/>
                  </a:cubicBezTo>
                  <a:cubicBezTo>
                    <a:pt x="45" y="81"/>
                    <a:pt x="45" y="81"/>
                    <a:pt x="45" y="81"/>
                  </a:cubicBezTo>
                  <a:cubicBezTo>
                    <a:pt x="45" y="86"/>
                    <a:pt x="48" y="90"/>
                    <a:pt x="53" y="91"/>
                  </a:cubicBezTo>
                  <a:cubicBezTo>
                    <a:pt x="59" y="92"/>
                    <a:pt x="64" y="87"/>
                    <a:pt x="64" y="82"/>
                  </a:cubicBezTo>
                  <a:cubicBezTo>
                    <a:pt x="64" y="25"/>
                    <a:pt x="64" y="25"/>
                    <a:pt x="64" y="25"/>
                  </a:cubicBezTo>
                  <a:cubicBezTo>
                    <a:pt x="64" y="20"/>
                    <a:pt x="68" y="16"/>
                    <a:pt x="73" y="16"/>
                  </a:cubicBezTo>
                  <a:cubicBezTo>
                    <a:pt x="78" y="16"/>
                    <a:pt x="82" y="20"/>
                    <a:pt x="82" y="25"/>
                  </a:cubicBezTo>
                  <a:cubicBezTo>
                    <a:pt x="82" y="97"/>
                    <a:pt x="82" y="97"/>
                    <a:pt x="82" y="97"/>
                  </a:cubicBezTo>
                  <a:cubicBezTo>
                    <a:pt x="82" y="103"/>
                    <a:pt x="86" y="108"/>
                    <a:pt x="91" y="109"/>
                  </a:cubicBezTo>
                  <a:cubicBezTo>
                    <a:pt x="99" y="110"/>
                    <a:pt x="105" y="105"/>
                    <a:pt x="105" y="98"/>
                  </a:cubicBezTo>
                  <a:cubicBezTo>
                    <a:pt x="105" y="0"/>
                    <a:pt x="105" y="0"/>
                    <a:pt x="105" y="0"/>
                  </a:cubicBezTo>
                  <a:lnTo>
                    <a:pt x="104"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Oval 1272"/>
            <p:cNvSpPr>
              <a:spLocks noChangeArrowheads="1"/>
            </p:cNvSpPr>
            <p:nvPr>
              <p:custDataLst>
                <p:tags r:id="rId318"/>
              </p:custDataLst>
            </p:nvPr>
          </p:nvSpPr>
          <p:spPr bwMode="auto">
            <a:xfrm>
              <a:off x="8437564"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Oval 1273"/>
            <p:cNvSpPr>
              <a:spLocks noChangeArrowheads="1"/>
            </p:cNvSpPr>
            <p:nvPr>
              <p:custDataLst>
                <p:tags r:id="rId319"/>
              </p:custDataLst>
            </p:nvPr>
          </p:nvSpPr>
          <p:spPr bwMode="auto">
            <a:xfrm>
              <a:off x="8461376" y="4257675"/>
              <a:ext cx="114300" cy="146050"/>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Rectangle 1274"/>
            <p:cNvSpPr>
              <a:spLocks noChangeArrowheads="1"/>
            </p:cNvSpPr>
            <p:nvPr>
              <p:custDataLst>
                <p:tags r:id="rId320"/>
              </p:custDataLst>
            </p:nvPr>
          </p:nvSpPr>
          <p:spPr bwMode="auto">
            <a:xfrm>
              <a:off x="8437564"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275"/>
            <p:cNvSpPr>
              <a:spLocks noChangeArrowheads="1"/>
            </p:cNvSpPr>
            <p:nvPr>
              <p:custDataLst>
                <p:tags r:id="rId321"/>
              </p:custDataLst>
            </p:nvPr>
          </p:nvSpPr>
          <p:spPr bwMode="auto">
            <a:xfrm>
              <a:off x="8451851"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Oval 1276"/>
            <p:cNvSpPr>
              <a:spLocks noChangeArrowheads="1"/>
            </p:cNvSpPr>
            <p:nvPr>
              <p:custDataLst>
                <p:tags r:id="rId322"/>
              </p:custDataLst>
            </p:nvPr>
          </p:nvSpPr>
          <p:spPr bwMode="auto">
            <a:xfrm>
              <a:off x="8899526" y="3765550"/>
              <a:ext cx="223838" cy="223838"/>
            </a:xfrm>
            <a:prstGeom prst="ellipse">
              <a:avLst/>
            </a:pr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Rectangle 1277"/>
            <p:cNvSpPr>
              <a:spLocks noChangeArrowheads="1"/>
            </p:cNvSpPr>
            <p:nvPr>
              <p:custDataLst>
                <p:tags r:id="rId323"/>
              </p:custDataLst>
            </p:nvPr>
          </p:nvSpPr>
          <p:spPr bwMode="auto">
            <a:xfrm>
              <a:off x="8966201"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Freeform 1278"/>
            <p:cNvSpPr/>
            <p:nvPr>
              <p:custDataLst>
                <p:tags r:id="rId324"/>
              </p:custDataLst>
            </p:nvPr>
          </p:nvSpPr>
          <p:spPr bwMode="auto">
            <a:xfrm>
              <a:off x="8896351"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Rectangle 1279"/>
            <p:cNvSpPr>
              <a:spLocks noChangeArrowheads="1"/>
            </p:cNvSpPr>
            <p:nvPr>
              <p:custDataLst>
                <p:tags r:id="rId325"/>
              </p:custDataLst>
            </p:nvPr>
          </p:nvSpPr>
          <p:spPr bwMode="auto">
            <a:xfrm>
              <a:off x="8883651"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Freeform 1280"/>
            <p:cNvSpPr/>
            <p:nvPr>
              <p:custDataLst>
                <p:tags r:id="rId326"/>
              </p:custDataLst>
            </p:nvPr>
          </p:nvSpPr>
          <p:spPr bwMode="auto">
            <a:xfrm>
              <a:off x="8855076" y="3648075"/>
              <a:ext cx="61913" cy="44450"/>
            </a:xfrm>
            <a:custGeom>
              <a:avLst/>
              <a:gdLst>
                <a:gd name="T0" fmla="*/ 39 w 39"/>
                <a:gd name="T1" fmla="*/ 19 h 28"/>
                <a:gd name="T2" fmla="*/ 35 w 39"/>
                <a:gd name="T3" fmla="*/ 2 h 28"/>
                <a:gd name="T4" fmla="*/ 0 w 39"/>
                <a:gd name="T5" fmla="*/ 0 h 28"/>
                <a:gd name="T6" fmla="*/ 23 w 39"/>
                <a:gd name="T7" fmla="*/ 12 h 28"/>
                <a:gd name="T8" fmla="*/ 31 w 39"/>
                <a:gd name="T9" fmla="*/ 28 h 28"/>
                <a:gd name="T10" fmla="*/ 39 w 39"/>
                <a:gd name="T11" fmla="*/ 19 h 28"/>
              </a:gdLst>
              <a:ahLst/>
              <a:cxnLst>
                <a:cxn ang="0">
                  <a:pos x="T0" y="T1"/>
                </a:cxn>
                <a:cxn ang="0">
                  <a:pos x="T2" y="T3"/>
                </a:cxn>
                <a:cxn ang="0">
                  <a:pos x="T4" y="T5"/>
                </a:cxn>
                <a:cxn ang="0">
                  <a:pos x="T6" y="T7"/>
                </a:cxn>
                <a:cxn ang="0">
                  <a:pos x="T8" y="T9"/>
                </a:cxn>
                <a:cxn ang="0">
                  <a:pos x="T10" y="T11"/>
                </a:cxn>
              </a:cxnLst>
              <a:rect l="0" t="0" r="r" b="b"/>
              <a:pathLst>
                <a:path w="39" h="28">
                  <a:moveTo>
                    <a:pt x="39" y="19"/>
                  </a:moveTo>
                  <a:cubicBezTo>
                    <a:pt x="35" y="2"/>
                    <a:pt x="35" y="2"/>
                    <a:pt x="35" y="2"/>
                  </a:cubicBezTo>
                  <a:cubicBezTo>
                    <a:pt x="0" y="0"/>
                    <a:pt x="0" y="0"/>
                    <a:pt x="0" y="0"/>
                  </a:cubicBezTo>
                  <a:cubicBezTo>
                    <a:pt x="0" y="0"/>
                    <a:pt x="1" y="23"/>
                    <a:pt x="23" y="12"/>
                  </a:cubicBezTo>
                  <a:cubicBezTo>
                    <a:pt x="31" y="28"/>
                    <a:pt x="31" y="28"/>
                    <a:pt x="31" y="28"/>
                  </a:cubicBezTo>
                  <a:lnTo>
                    <a:pt x="39" y="19"/>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281"/>
            <p:cNvSpPr/>
            <p:nvPr>
              <p:custDataLst>
                <p:tags r:id="rId327"/>
              </p:custDataLst>
            </p:nvPr>
          </p:nvSpPr>
          <p:spPr bwMode="auto">
            <a:xfrm>
              <a:off x="8893176" y="3670300"/>
              <a:ext cx="88900" cy="134938"/>
            </a:xfrm>
            <a:custGeom>
              <a:avLst/>
              <a:gdLst>
                <a:gd name="T0" fmla="*/ 56 w 56"/>
                <a:gd name="T1" fmla="*/ 76 h 85"/>
                <a:gd name="T2" fmla="*/ 36 w 56"/>
                <a:gd name="T3" fmla="*/ 85 h 85"/>
                <a:gd name="T4" fmla="*/ 0 w 56"/>
                <a:gd name="T5" fmla="*/ 9 h 85"/>
                <a:gd name="T6" fmla="*/ 20 w 56"/>
                <a:gd name="T7" fmla="*/ 0 h 85"/>
                <a:gd name="T8" fmla="*/ 56 w 56"/>
                <a:gd name="T9" fmla="*/ 76 h 85"/>
              </a:gdLst>
              <a:ahLst/>
              <a:cxnLst>
                <a:cxn ang="0">
                  <a:pos x="T0" y="T1"/>
                </a:cxn>
                <a:cxn ang="0">
                  <a:pos x="T2" y="T3"/>
                </a:cxn>
                <a:cxn ang="0">
                  <a:pos x="T4" y="T5"/>
                </a:cxn>
                <a:cxn ang="0">
                  <a:pos x="T6" y="T7"/>
                </a:cxn>
                <a:cxn ang="0">
                  <a:pos x="T8" y="T9"/>
                </a:cxn>
              </a:cxnLst>
              <a:rect l="0" t="0" r="r" b="b"/>
              <a:pathLst>
                <a:path w="56" h="85">
                  <a:moveTo>
                    <a:pt x="56" y="76"/>
                  </a:moveTo>
                  <a:lnTo>
                    <a:pt x="36" y="85"/>
                  </a:lnTo>
                  <a:lnTo>
                    <a:pt x="0" y="9"/>
                  </a:lnTo>
                  <a:lnTo>
                    <a:pt x="20" y="0"/>
                  </a:lnTo>
                  <a:lnTo>
                    <a:pt x="56"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282"/>
            <p:cNvSpPr/>
            <p:nvPr>
              <p:custDataLst>
                <p:tags r:id="rId328"/>
              </p:custDataLst>
            </p:nvPr>
          </p:nvSpPr>
          <p:spPr bwMode="auto">
            <a:xfrm>
              <a:off x="8882064" y="3665538"/>
              <a:ext cx="61913" cy="46038"/>
            </a:xfrm>
            <a:custGeom>
              <a:avLst/>
              <a:gdLst>
                <a:gd name="T0" fmla="*/ 39 w 39"/>
                <a:gd name="T1" fmla="*/ 13 h 29"/>
                <a:gd name="T2" fmla="*/ 6 w 39"/>
                <a:gd name="T3" fmla="*/ 29 h 29"/>
                <a:gd name="T4" fmla="*/ 0 w 39"/>
                <a:gd name="T5" fmla="*/ 16 h 29"/>
                <a:gd name="T6" fmla="*/ 33 w 39"/>
                <a:gd name="T7" fmla="*/ 0 h 29"/>
                <a:gd name="T8" fmla="*/ 39 w 39"/>
                <a:gd name="T9" fmla="*/ 13 h 29"/>
              </a:gdLst>
              <a:ahLst/>
              <a:cxnLst>
                <a:cxn ang="0">
                  <a:pos x="T0" y="T1"/>
                </a:cxn>
                <a:cxn ang="0">
                  <a:pos x="T2" y="T3"/>
                </a:cxn>
                <a:cxn ang="0">
                  <a:pos x="T4" y="T5"/>
                </a:cxn>
                <a:cxn ang="0">
                  <a:pos x="T6" y="T7"/>
                </a:cxn>
                <a:cxn ang="0">
                  <a:pos x="T8" y="T9"/>
                </a:cxn>
              </a:cxnLst>
              <a:rect l="0" t="0" r="r" b="b"/>
              <a:pathLst>
                <a:path w="39" h="29">
                  <a:moveTo>
                    <a:pt x="39" y="13"/>
                  </a:moveTo>
                  <a:lnTo>
                    <a:pt x="6" y="29"/>
                  </a:lnTo>
                  <a:lnTo>
                    <a:pt x="0" y="16"/>
                  </a:lnTo>
                  <a:lnTo>
                    <a:pt x="33" y="0"/>
                  </a:lnTo>
                  <a:lnTo>
                    <a:pt x="39"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283"/>
            <p:cNvSpPr/>
            <p:nvPr>
              <p:custDataLst>
                <p:tags r:id="rId329"/>
              </p:custDataLst>
            </p:nvPr>
          </p:nvSpPr>
          <p:spPr bwMode="auto">
            <a:xfrm>
              <a:off x="9088439" y="3640138"/>
              <a:ext cx="69850" cy="57150"/>
            </a:xfrm>
            <a:custGeom>
              <a:avLst/>
              <a:gdLst>
                <a:gd name="T0" fmla="*/ 0 w 44"/>
                <a:gd name="T1" fmla="*/ 26 h 36"/>
                <a:gd name="T2" fmla="*/ 9 w 44"/>
                <a:gd name="T3" fmla="*/ 0 h 36"/>
                <a:gd name="T4" fmla="*/ 44 w 44"/>
                <a:gd name="T5" fmla="*/ 15 h 36"/>
                <a:gd name="T6" fmla="*/ 17 w 44"/>
                <a:gd name="T7" fmla="*/ 16 h 36"/>
                <a:gd name="T8" fmla="*/ 13 w 44"/>
                <a:gd name="T9" fmla="*/ 28 h 36"/>
                <a:gd name="T10" fmla="*/ 0 w 44"/>
                <a:gd name="T11" fmla="*/ 26 h 36"/>
              </a:gdLst>
              <a:ahLst/>
              <a:cxnLst>
                <a:cxn ang="0">
                  <a:pos x="T0" y="T1"/>
                </a:cxn>
                <a:cxn ang="0">
                  <a:pos x="T2" y="T3"/>
                </a:cxn>
                <a:cxn ang="0">
                  <a:pos x="T4" y="T5"/>
                </a:cxn>
                <a:cxn ang="0">
                  <a:pos x="T6" y="T7"/>
                </a:cxn>
                <a:cxn ang="0">
                  <a:pos x="T8" y="T9"/>
                </a:cxn>
                <a:cxn ang="0">
                  <a:pos x="T10" y="T11"/>
                </a:cxn>
              </a:cxnLst>
              <a:rect l="0" t="0" r="r" b="b"/>
              <a:pathLst>
                <a:path w="44" h="36">
                  <a:moveTo>
                    <a:pt x="0" y="26"/>
                  </a:moveTo>
                  <a:cubicBezTo>
                    <a:pt x="9" y="0"/>
                    <a:pt x="9" y="0"/>
                    <a:pt x="9" y="0"/>
                  </a:cubicBezTo>
                  <a:cubicBezTo>
                    <a:pt x="44" y="15"/>
                    <a:pt x="44" y="15"/>
                    <a:pt x="44" y="15"/>
                  </a:cubicBezTo>
                  <a:cubicBezTo>
                    <a:pt x="44" y="15"/>
                    <a:pt x="31" y="36"/>
                    <a:pt x="17" y="16"/>
                  </a:cubicBezTo>
                  <a:cubicBezTo>
                    <a:pt x="13" y="28"/>
                    <a:pt x="13" y="28"/>
                    <a:pt x="13" y="28"/>
                  </a:cubicBezTo>
                  <a:lnTo>
                    <a:pt x="0" y="26"/>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284"/>
            <p:cNvSpPr/>
            <p:nvPr>
              <p:custDataLst>
                <p:tags r:id="rId330"/>
              </p:custDataLst>
            </p:nvPr>
          </p:nvSpPr>
          <p:spPr bwMode="auto">
            <a:xfrm>
              <a:off x="9024939" y="3670300"/>
              <a:ext cx="88900" cy="134938"/>
            </a:xfrm>
            <a:custGeom>
              <a:avLst/>
              <a:gdLst>
                <a:gd name="T0" fmla="*/ 0 w 56"/>
                <a:gd name="T1" fmla="*/ 76 h 85"/>
                <a:gd name="T2" fmla="*/ 20 w 56"/>
                <a:gd name="T3" fmla="*/ 85 h 85"/>
                <a:gd name="T4" fmla="*/ 56 w 56"/>
                <a:gd name="T5" fmla="*/ 9 h 85"/>
                <a:gd name="T6" fmla="*/ 36 w 56"/>
                <a:gd name="T7" fmla="*/ 0 h 85"/>
                <a:gd name="T8" fmla="*/ 0 w 56"/>
                <a:gd name="T9" fmla="*/ 76 h 85"/>
              </a:gdLst>
              <a:ahLst/>
              <a:cxnLst>
                <a:cxn ang="0">
                  <a:pos x="T0" y="T1"/>
                </a:cxn>
                <a:cxn ang="0">
                  <a:pos x="T2" y="T3"/>
                </a:cxn>
                <a:cxn ang="0">
                  <a:pos x="T4" y="T5"/>
                </a:cxn>
                <a:cxn ang="0">
                  <a:pos x="T6" y="T7"/>
                </a:cxn>
                <a:cxn ang="0">
                  <a:pos x="T8" y="T9"/>
                </a:cxn>
              </a:cxnLst>
              <a:rect l="0" t="0" r="r" b="b"/>
              <a:pathLst>
                <a:path w="56" h="85">
                  <a:moveTo>
                    <a:pt x="0" y="76"/>
                  </a:moveTo>
                  <a:lnTo>
                    <a:pt x="20" y="85"/>
                  </a:lnTo>
                  <a:lnTo>
                    <a:pt x="56" y="9"/>
                  </a:lnTo>
                  <a:lnTo>
                    <a:pt x="36" y="0"/>
                  </a:lnTo>
                  <a:lnTo>
                    <a:pt x="0"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285"/>
            <p:cNvSpPr/>
            <p:nvPr>
              <p:custDataLst>
                <p:tags r:id="rId331"/>
              </p:custDataLst>
            </p:nvPr>
          </p:nvSpPr>
          <p:spPr bwMode="auto">
            <a:xfrm>
              <a:off x="9061451" y="3665538"/>
              <a:ext cx="63500" cy="46038"/>
            </a:xfrm>
            <a:custGeom>
              <a:avLst/>
              <a:gdLst>
                <a:gd name="T0" fmla="*/ 0 w 40"/>
                <a:gd name="T1" fmla="*/ 13 h 29"/>
                <a:gd name="T2" fmla="*/ 33 w 40"/>
                <a:gd name="T3" fmla="*/ 29 h 29"/>
                <a:gd name="T4" fmla="*/ 40 w 40"/>
                <a:gd name="T5" fmla="*/ 16 h 29"/>
                <a:gd name="T6" fmla="*/ 6 w 40"/>
                <a:gd name="T7" fmla="*/ 0 h 29"/>
                <a:gd name="T8" fmla="*/ 0 w 40"/>
                <a:gd name="T9" fmla="*/ 13 h 29"/>
              </a:gdLst>
              <a:ahLst/>
              <a:cxnLst>
                <a:cxn ang="0">
                  <a:pos x="T0" y="T1"/>
                </a:cxn>
                <a:cxn ang="0">
                  <a:pos x="T2" y="T3"/>
                </a:cxn>
                <a:cxn ang="0">
                  <a:pos x="T4" y="T5"/>
                </a:cxn>
                <a:cxn ang="0">
                  <a:pos x="T6" y="T7"/>
                </a:cxn>
                <a:cxn ang="0">
                  <a:pos x="T8" y="T9"/>
                </a:cxn>
              </a:cxnLst>
              <a:rect l="0" t="0" r="r" b="b"/>
              <a:pathLst>
                <a:path w="40" h="29">
                  <a:moveTo>
                    <a:pt x="0" y="13"/>
                  </a:moveTo>
                  <a:lnTo>
                    <a:pt x="33" y="29"/>
                  </a:lnTo>
                  <a:lnTo>
                    <a:pt x="40" y="16"/>
                  </a:lnTo>
                  <a:lnTo>
                    <a:pt x="6" y="0"/>
                  </a:lnTo>
                  <a:lnTo>
                    <a:pt x="0"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Rectangle 1286"/>
            <p:cNvSpPr>
              <a:spLocks noChangeArrowheads="1"/>
            </p:cNvSpPr>
            <p:nvPr>
              <p:custDataLst>
                <p:tags r:id="rId332"/>
              </p:custDataLst>
            </p:nvPr>
          </p:nvSpPr>
          <p:spPr bwMode="auto">
            <a:xfrm>
              <a:off x="10907714"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Freeform 1287"/>
            <p:cNvSpPr/>
            <p:nvPr>
              <p:custDataLst>
                <p:tags r:id="rId333"/>
              </p:custDataLst>
            </p:nvPr>
          </p:nvSpPr>
          <p:spPr bwMode="auto">
            <a:xfrm>
              <a:off x="10837864"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Rectangle 1288"/>
            <p:cNvSpPr>
              <a:spLocks noChangeArrowheads="1"/>
            </p:cNvSpPr>
            <p:nvPr>
              <p:custDataLst>
                <p:tags r:id="rId334"/>
              </p:custDataLst>
            </p:nvPr>
          </p:nvSpPr>
          <p:spPr bwMode="auto">
            <a:xfrm>
              <a:off x="10823576" y="3876675"/>
              <a:ext cx="254000"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Freeform 1289"/>
            <p:cNvSpPr/>
            <p:nvPr>
              <p:custDataLst>
                <p:tags r:id="rId335"/>
              </p:custDataLst>
            </p:nvPr>
          </p:nvSpPr>
          <p:spPr bwMode="auto">
            <a:xfrm>
              <a:off x="9517064" y="3044825"/>
              <a:ext cx="627063" cy="512763"/>
            </a:xfrm>
            <a:custGeom>
              <a:avLst/>
              <a:gdLst>
                <a:gd name="T0" fmla="*/ 178 w 395"/>
                <a:gd name="T1" fmla="*/ 0 h 323"/>
                <a:gd name="T2" fmla="*/ 0 w 395"/>
                <a:gd name="T3" fmla="*/ 323 h 323"/>
                <a:gd name="T4" fmla="*/ 395 w 395"/>
                <a:gd name="T5" fmla="*/ 323 h 323"/>
                <a:gd name="T6" fmla="*/ 178 w 395"/>
                <a:gd name="T7" fmla="*/ 0 h 323"/>
              </a:gdLst>
              <a:ahLst/>
              <a:cxnLst>
                <a:cxn ang="0">
                  <a:pos x="T0" y="T1"/>
                </a:cxn>
                <a:cxn ang="0">
                  <a:pos x="T2" y="T3"/>
                </a:cxn>
                <a:cxn ang="0">
                  <a:pos x="T4" y="T5"/>
                </a:cxn>
                <a:cxn ang="0">
                  <a:pos x="T6" y="T7"/>
                </a:cxn>
              </a:cxnLst>
              <a:rect l="0" t="0" r="r" b="b"/>
              <a:pathLst>
                <a:path w="395" h="323">
                  <a:moveTo>
                    <a:pt x="178" y="0"/>
                  </a:moveTo>
                  <a:lnTo>
                    <a:pt x="0" y="323"/>
                  </a:lnTo>
                  <a:lnTo>
                    <a:pt x="395" y="323"/>
                  </a:lnTo>
                  <a:lnTo>
                    <a:pt x="178"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290"/>
            <p:cNvSpPr/>
            <p:nvPr>
              <p:custDataLst>
                <p:tags r:id="rId336"/>
              </p:custDataLst>
            </p:nvPr>
          </p:nvSpPr>
          <p:spPr bwMode="auto">
            <a:xfrm>
              <a:off x="9590089" y="3044825"/>
              <a:ext cx="627063" cy="2020888"/>
            </a:xfrm>
            <a:custGeom>
              <a:avLst/>
              <a:gdLst>
                <a:gd name="T0" fmla="*/ 178 w 395"/>
                <a:gd name="T1" fmla="*/ 0 h 1273"/>
                <a:gd name="T2" fmla="*/ 395 w 395"/>
                <a:gd name="T3" fmla="*/ 296 h 1273"/>
                <a:gd name="T4" fmla="*/ 369 w 395"/>
                <a:gd name="T5" fmla="*/ 296 h 1273"/>
                <a:gd name="T6" fmla="*/ 369 w 395"/>
                <a:gd name="T7" fmla="*/ 1273 h 1273"/>
                <a:gd name="T8" fmla="*/ 0 w 395"/>
                <a:gd name="T9" fmla="*/ 1273 h 1273"/>
                <a:gd name="T10" fmla="*/ 0 w 395"/>
                <a:gd name="T11" fmla="*/ 296 h 1273"/>
                <a:gd name="T12" fmla="*/ 178 w 395"/>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95" h="1273">
                  <a:moveTo>
                    <a:pt x="178" y="0"/>
                  </a:moveTo>
                  <a:lnTo>
                    <a:pt x="395" y="296"/>
                  </a:lnTo>
                  <a:lnTo>
                    <a:pt x="369" y="296"/>
                  </a:lnTo>
                  <a:lnTo>
                    <a:pt x="369" y="1273"/>
                  </a:lnTo>
                  <a:lnTo>
                    <a:pt x="0" y="1273"/>
                  </a:lnTo>
                  <a:lnTo>
                    <a:pt x="0" y="296"/>
                  </a:lnTo>
                  <a:lnTo>
                    <a:pt x="178"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Rectangle 1291"/>
            <p:cNvSpPr>
              <a:spLocks noChangeArrowheads="1"/>
            </p:cNvSpPr>
            <p:nvPr>
              <p:custDataLst>
                <p:tags r:id="rId337"/>
              </p:custDataLst>
            </p:nvPr>
          </p:nvSpPr>
          <p:spPr bwMode="auto">
            <a:xfrm>
              <a:off x="10104439" y="3514725"/>
              <a:ext cx="1171575" cy="1550988"/>
            </a:xfrm>
            <a:prstGeom prst="rect">
              <a:avLst/>
            </a:prstGeom>
            <a:solidFill>
              <a:srgbClr val="F6CE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1292"/>
            <p:cNvSpPr>
              <a:spLocks noChangeArrowheads="1"/>
            </p:cNvSpPr>
            <p:nvPr>
              <p:custDataLst>
                <p:tags r:id="rId338"/>
              </p:custDataLst>
            </p:nvPr>
          </p:nvSpPr>
          <p:spPr bwMode="auto">
            <a:xfrm>
              <a:off x="10104439" y="3514725"/>
              <a:ext cx="11715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Freeform 1293"/>
            <p:cNvSpPr/>
            <p:nvPr>
              <p:custDataLst>
                <p:tags r:id="rId339"/>
              </p:custDataLst>
            </p:nvPr>
          </p:nvSpPr>
          <p:spPr bwMode="auto">
            <a:xfrm>
              <a:off x="9799639" y="3044825"/>
              <a:ext cx="1549400" cy="512763"/>
            </a:xfrm>
            <a:custGeom>
              <a:avLst/>
              <a:gdLst>
                <a:gd name="T0" fmla="*/ 0 w 976"/>
                <a:gd name="T1" fmla="*/ 0 h 323"/>
                <a:gd name="T2" fmla="*/ 784 w 976"/>
                <a:gd name="T3" fmla="*/ 0 h 323"/>
                <a:gd name="T4" fmla="*/ 976 w 976"/>
                <a:gd name="T5" fmla="*/ 323 h 323"/>
                <a:gd name="T6" fmla="*/ 192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4" y="0"/>
                  </a:lnTo>
                  <a:lnTo>
                    <a:pt x="976" y="323"/>
                  </a:lnTo>
                  <a:lnTo>
                    <a:pt x="192"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Rectangle 1294"/>
            <p:cNvSpPr>
              <a:spLocks noChangeArrowheads="1"/>
            </p:cNvSpPr>
            <p:nvPr>
              <p:custDataLst>
                <p:tags r:id="rId340"/>
              </p:custDataLst>
            </p:nvPr>
          </p:nvSpPr>
          <p:spPr bwMode="auto">
            <a:xfrm>
              <a:off x="10810876"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1295"/>
            <p:cNvSpPr>
              <a:spLocks noChangeArrowheads="1"/>
            </p:cNvSpPr>
            <p:nvPr>
              <p:custDataLst>
                <p:tags r:id="rId341"/>
              </p:custDataLst>
            </p:nvPr>
          </p:nvSpPr>
          <p:spPr bwMode="auto">
            <a:xfrm>
              <a:off x="10837864"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1296"/>
            <p:cNvSpPr>
              <a:spLocks noChangeArrowheads="1"/>
            </p:cNvSpPr>
            <p:nvPr>
              <p:custDataLst>
                <p:tags r:id="rId342"/>
              </p:custDataLst>
            </p:nvPr>
          </p:nvSpPr>
          <p:spPr bwMode="auto">
            <a:xfrm>
              <a:off x="10837864"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1297"/>
            <p:cNvSpPr>
              <a:spLocks noChangeArrowheads="1"/>
            </p:cNvSpPr>
            <p:nvPr>
              <p:custDataLst>
                <p:tags r:id="rId343"/>
              </p:custDataLst>
            </p:nvPr>
          </p:nvSpPr>
          <p:spPr bwMode="auto">
            <a:xfrm>
              <a:off x="10375901"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1298"/>
            <p:cNvSpPr>
              <a:spLocks noChangeArrowheads="1"/>
            </p:cNvSpPr>
            <p:nvPr>
              <p:custDataLst>
                <p:tags r:id="rId344"/>
              </p:custDataLst>
            </p:nvPr>
          </p:nvSpPr>
          <p:spPr bwMode="auto">
            <a:xfrm>
              <a:off x="10402889"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1299"/>
            <p:cNvSpPr>
              <a:spLocks noChangeArrowheads="1"/>
            </p:cNvSpPr>
            <p:nvPr>
              <p:custDataLst>
                <p:tags r:id="rId345"/>
              </p:custDataLst>
            </p:nvPr>
          </p:nvSpPr>
          <p:spPr bwMode="auto">
            <a:xfrm>
              <a:off x="10402889"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Freeform 1300"/>
            <p:cNvSpPr/>
            <p:nvPr>
              <p:custDataLst>
                <p:tags r:id="rId346"/>
              </p:custDataLst>
            </p:nvPr>
          </p:nvSpPr>
          <p:spPr bwMode="auto">
            <a:xfrm>
              <a:off x="10104439" y="3557588"/>
              <a:ext cx="153988" cy="188913"/>
            </a:xfrm>
            <a:custGeom>
              <a:avLst/>
              <a:gdLst>
                <a:gd name="T0" fmla="*/ 96 w 97"/>
                <a:gd name="T1" fmla="*/ 0 h 119"/>
                <a:gd name="T2" fmla="*/ 75 w 97"/>
                <a:gd name="T3" fmla="*/ 0 h 119"/>
                <a:gd name="T4" fmla="*/ 59 w 97"/>
                <a:gd name="T5" fmla="*/ 0 h 119"/>
                <a:gd name="T6" fmla="*/ 41 w 97"/>
                <a:gd name="T7" fmla="*/ 0 h 119"/>
                <a:gd name="T8" fmla="*/ 25 w 97"/>
                <a:gd name="T9" fmla="*/ 0 h 119"/>
                <a:gd name="T10" fmla="*/ 0 w 97"/>
                <a:gd name="T11" fmla="*/ 0 h 119"/>
                <a:gd name="T12" fmla="*/ 0 w 97"/>
                <a:gd name="T13" fmla="*/ 15 h 119"/>
                <a:gd name="T14" fmla="*/ 0 w 97"/>
                <a:gd name="T15" fmla="*/ 105 h 119"/>
                <a:gd name="T16" fmla="*/ 11 w 97"/>
                <a:gd name="T17" fmla="*/ 118 h 119"/>
                <a:gd name="T18" fmla="*/ 25 w 97"/>
                <a:gd name="T19" fmla="*/ 106 h 119"/>
                <a:gd name="T20" fmla="*/ 25 w 97"/>
                <a:gd name="T21" fmla="*/ 44 h 119"/>
                <a:gd name="T22" fmla="*/ 33 w 97"/>
                <a:gd name="T23" fmla="*/ 36 h 119"/>
                <a:gd name="T24" fmla="*/ 33 w 97"/>
                <a:gd name="T25" fmla="*/ 36 h 119"/>
                <a:gd name="T26" fmla="*/ 41 w 97"/>
                <a:gd name="T27" fmla="*/ 44 h 119"/>
                <a:gd name="T28" fmla="*/ 41 w 97"/>
                <a:gd name="T29" fmla="*/ 76 h 119"/>
                <a:gd name="T30" fmla="*/ 49 w 97"/>
                <a:gd name="T31" fmla="*/ 85 h 119"/>
                <a:gd name="T32" fmla="*/ 59 w 97"/>
                <a:gd name="T33" fmla="*/ 76 h 119"/>
                <a:gd name="T34" fmla="*/ 59 w 97"/>
                <a:gd name="T35" fmla="*/ 24 h 119"/>
                <a:gd name="T36" fmla="*/ 67 w 97"/>
                <a:gd name="T37" fmla="*/ 15 h 119"/>
                <a:gd name="T38" fmla="*/ 75 w 97"/>
                <a:gd name="T39" fmla="*/ 24 h 119"/>
                <a:gd name="T40" fmla="*/ 75 w 97"/>
                <a:gd name="T41" fmla="*/ 90 h 119"/>
                <a:gd name="T42" fmla="*/ 84 w 97"/>
                <a:gd name="T43" fmla="*/ 102 h 119"/>
                <a:gd name="T44" fmla="*/ 97 w 97"/>
                <a:gd name="T45" fmla="*/ 91 h 119"/>
                <a:gd name="T46" fmla="*/ 97 w 97"/>
                <a:gd name="T47" fmla="*/ 0 h 119"/>
                <a:gd name="T48" fmla="*/ 96 w 97"/>
                <a:gd name="T4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19">
                  <a:moveTo>
                    <a:pt x="96" y="0"/>
                  </a:moveTo>
                  <a:cubicBezTo>
                    <a:pt x="75" y="0"/>
                    <a:pt x="75" y="0"/>
                    <a:pt x="75" y="0"/>
                  </a:cubicBezTo>
                  <a:cubicBezTo>
                    <a:pt x="59" y="0"/>
                    <a:pt x="59" y="0"/>
                    <a:pt x="59" y="0"/>
                  </a:cubicBezTo>
                  <a:cubicBezTo>
                    <a:pt x="41" y="0"/>
                    <a:pt x="41" y="0"/>
                    <a:pt x="41" y="0"/>
                  </a:cubicBezTo>
                  <a:cubicBezTo>
                    <a:pt x="25" y="0"/>
                    <a:pt x="25" y="0"/>
                    <a:pt x="25" y="0"/>
                  </a:cubicBezTo>
                  <a:cubicBezTo>
                    <a:pt x="0" y="0"/>
                    <a:pt x="0" y="0"/>
                    <a:pt x="0" y="0"/>
                  </a:cubicBezTo>
                  <a:cubicBezTo>
                    <a:pt x="0" y="15"/>
                    <a:pt x="0" y="15"/>
                    <a:pt x="0" y="15"/>
                  </a:cubicBezTo>
                  <a:cubicBezTo>
                    <a:pt x="0" y="105"/>
                    <a:pt x="0" y="105"/>
                    <a:pt x="0" y="105"/>
                  </a:cubicBezTo>
                  <a:cubicBezTo>
                    <a:pt x="0" y="112"/>
                    <a:pt x="4" y="118"/>
                    <a:pt x="11" y="118"/>
                  </a:cubicBezTo>
                  <a:cubicBezTo>
                    <a:pt x="19" y="119"/>
                    <a:pt x="25" y="113"/>
                    <a:pt x="25" y="106"/>
                  </a:cubicBezTo>
                  <a:cubicBezTo>
                    <a:pt x="25" y="44"/>
                    <a:pt x="25" y="44"/>
                    <a:pt x="25" y="44"/>
                  </a:cubicBezTo>
                  <a:cubicBezTo>
                    <a:pt x="25" y="39"/>
                    <a:pt x="28" y="36"/>
                    <a:pt x="33" y="36"/>
                  </a:cubicBezTo>
                  <a:cubicBezTo>
                    <a:pt x="33" y="36"/>
                    <a:pt x="33" y="36"/>
                    <a:pt x="33" y="36"/>
                  </a:cubicBezTo>
                  <a:cubicBezTo>
                    <a:pt x="38" y="36"/>
                    <a:pt x="41" y="39"/>
                    <a:pt x="41" y="44"/>
                  </a:cubicBezTo>
                  <a:cubicBezTo>
                    <a:pt x="41" y="76"/>
                    <a:pt x="41" y="76"/>
                    <a:pt x="41" y="76"/>
                  </a:cubicBezTo>
                  <a:cubicBezTo>
                    <a:pt x="41" y="80"/>
                    <a:pt x="44" y="84"/>
                    <a:pt x="49" y="85"/>
                  </a:cubicBezTo>
                  <a:cubicBezTo>
                    <a:pt x="54" y="86"/>
                    <a:pt x="59" y="82"/>
                    <a:pt x="59" y="76"/>
                  </a:cubicBezTo>
                  <a:cubicBezTo>
                    <a:pt x="59" y="24"/>
                    <a:pt x="59" y="24"/>
                    <a:pt x="59" y="24"/>
                  </a:cubicBezTo>
                  <a:cubicBezTo>
                    <a:pt x="59" y="19"/>
                    <a:pt x="63" y="15"/>
                    <a:pt x="67" y="15"/>
                  </a:cubicBezTo>
                  <a:cubicBezTo>
                    <a:pt x="72" y="15"/>
                    <a:pt x="75" y="19"/>
                    <a:pt x="75" y="24"/>
                  </a:cubicBezTo>
                  <a:cubicBezTo>
                    <a:pt x="75" y="90"/>
                    <a:pt x="75" y="90"/>
                    <a:pt x="75" y="90"/>
                  </a:cubicBezTo>
                  <a:cubicBezTo>
                    <a:pt x="75" y="96"/>
                    <a:pt x="79" y="101"/>
                    <a:pt x="84" y="102"/>
                  </a:cubicBezTo>
                  <a:cubicBezTo>
                    <a:pt x="91" y="103"/>
                    <a:pt x="97" y="98"/>
                    <a:pt x="97" y="91"/>
                  </a:cubicBezTo>
                  <a:cubicBezTo>
                    <a:pt x="97" y="0"/>
                    <a:pt x="97" y="0"/>
                    <a:pt x="97" y="0"/>
                  </a:cubicBezTo>
                  <a:lnTo>
                    <a:pt x="96"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301"/>
            <p:cNvSpPr/>
            <p:nvPr>
              <p:custDataLst>
                <p:tags r:id="rId347"/>
              </p:custDataLst>
            </p:nvPr>
          </p:nvSpPr>
          <p:spPr bwMode="auto">
            <a:xfrm>
              <a:off x="11020426" y="3557588"/>
              <a:ext cx="114300" cy="139700"/>
            </a:xfrm>
            <a:custGeom>
              <a:avLst/>
              <a:gdLst>
                <a:gd name="T0" fmla="*/ 72 w 72"/>
                <a:gd name="T1" fmla="*/ 0 h 88"/>
                <a:gd name="T2" fmla="*/ 56 w 72"/>
                <a:gd name="T3" fmla="*/ 0 h 88"/>
                <a:gd name="T4" fmla="*/ 44 w 72"/>
                <a:gd name="T5" fmla="*/ 0 h 88"/>
                <a:gd name="T6" fmla="*/ 31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5 w 72"/>
                <a:gd name="T25" fmla="*/ 27 h 88"/>
                <a:gd name="T26" fmla="*/ 31 w 72"/>
                <a:gd name="T27" fmla="*/ 33 h 88"/>
                <a:gd name="T28" fmla="*/ 31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8 h 88"/>
                <a:gd name="T46" fmla="*/ 72 w 72"/>
                <a:gd name="T4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8">
                  <a:moveTo>
                    <a:pt x="72" y="0"/>
                  </a:moveTo>
                  <a:cubicBezTo>
                    <a:pt x="56" y="0"/>
                    <a:pt x="56" y="0"/>
                    <a:pt x="56" y="0"/>
                  </a:cubicBezTo>
                  <a:cubicBezTo>
                    <a:pt x="44" y="0"/>
                    <a:pt x="44" y="0"/>
                    <a:pt x="44" y="0"/>
                  </a:cubicBezTo>
                  <a:cubicBezTo>
                    <a:pt x="31" y="0"/>
                    <a:pt x="31" y="0"/>
                    <a:pt x="31"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5" y="27"/>
                    <a:pt x="25" y="27"/>
                    <a:pt x="25" y="27"/>
                  </a:cubicBezTo>
                  <a:cubicBezTo>
                    <a:pt x="28" y="27"/>
                    <a:pt x="31" y="29"/>
                    <a:pt x="31" y="33"/>
                  </a:cubicBezTo>
                  <a:cubicBezTo>
                    <a:pt x="31" y="56"/>
                    <a:pt x="31" y="56"/>
                    <a:pt x="31" y="56"/>
                  </a:cubicBezTo>
                  <a:cubicBezTo>
                    <a:pt x="31" y="59"/>
                    <a:pt x="33" y="63"/>
                    <a:pt x="36" y="63"/>
                  </a:cubicBezTo>
                  <a:cubicBezTo>
                    <a:pt x="40" y="64"/>
                    <a:pt x="44" y="61"/>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8"/>
                  </a:cubicBezTo>
                  <a:cubicBezTo>
                    <a:pt x="72" y="0"/>
                    <a:pt x="72" y="0"/>
                    <a:pt x="72"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302"/>
            <p:cNvSpPr/>
            <p:nvPr>
              <p:custDataLst>
                <p:tags r:id="rId348"/>
              </p:custDataLst>
            </p:nvPr>
          </p:nvSpPr>
          <p:spPr bwMode="auto">
            <a:xfrm>
              <a:off x="9937751" y="3348038"/>
              <a:ext cx="15875" cy="19050"/>
            </a:xfrm>
            <a:custGeom>
              <a:avLst/>
              <a:gdLst>
                <a:gd name="T0" fmla="*/ 9 w 10"/>
                <a:gd name="T1" fmla="*/ 9 h 12"/>
                <a:gd name="T2" fmla="*/ 2 w 10"/>
                <a:gd name="T3" fmla="*/ 12 h 12"/>
                <a:gd name="T4" fmla="*/ 2 w 10"/>
                <a:gd name="T5" fmla="*/ 5 h 12"/>
                <a:gd name="T6" fmla="*/ 8 w 10"/>
                <a:gd name="T7" fmla="*/ 1 h 12"/>
                <a:gd name="T8" fmla="*/ 9 w 10"/>
                <a:gd name="T9" fmla="*/ 9 h 12"/>
              </a:gdLst>
              <a:ahLst/>
              <a:cxnLst>
                <a:cxn ang="0">
                  <a:pos x="T0" y="T1"/>
                </a:cxn>
                <a:cxn ang="0">
                  <a:pos x="T2" y="T3"/>
                </a:cxn>
                <a:cxn ang="0">
                  <a:pos x="T4" y="T5"/>
                </a:cxn>
                <a:cxn ang="0">
                  <a:pos x="T6" y="T7"/>
                </a:cxn>
                <a:cxn ang="0">
                  <a:pos x="T8" y="T9"/>
                </a:cxn>
              </a:cxnLst>
              <a:rect l="0" t="0" r="r" b="b"/>
              <a:pathLst>
                <a:path w="10" h="12">
                  <a:moveTo>
                    <a:pt x="9" y="9"/>
                  </a:moveTo>
                  <a:cubicBezTo>
                    <a:pt x="7" y="12"/>
                    <a:pt x="2" y="12"/>
                    <a:pt x="2" y="12"/>
                  </a:cubicBezTo>
                  <a:cubicBezTo>
                    <a:pt x="2" y="12"/>
                    <a:pt x="0" y="8"/>
                    <a:pt x="2" y="5"/>
                  </a:cubicBezTo>
                  <a:cubicBezTo>
                    <a:pt x="3" y="2"/>
                    <a:pt x="6" y="0"/>
                    <a:pt x="8" y="1"/>
                  </a:cubicBezTo>
                  <a:cubicBezTo>
                    <a:pt x="10" y="2"/>
                    <a:pt x="10" y="5"/>
                    <a:pt x="9"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303"/>
            <p:cNvSpPr/>
            <p:nvPr>
              <p:custDataLst>
                <p:tags r:id="rId349"/>
              </p:custDataLst>
            </p:nvPr>
          </p:nvSpPr>
          <p:spPr bwMode="auto">
            <a:xfrm>
              <a:off x="9945689" y="3341688"/>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304"/>
            <p:cNvSpPr/>
            <p:nvPr>
              <p:custDataLst>
                <p:tags r:id="rId350"/>
              </p:custDataLst>
            </p:nvPr>
          </p:nvSpPr>
          <p:spPr bwMode="auto">
            <a:xfrm>
              <a:off x="9961564" y="3360738"/>
              <a:ext cx="15875" cy="19050"/>
            </a:xfrm>
            <a:custGeom>
              <a:avLst/>
              <a:gdLst>
                <a:gd name="T0" fmla="*/ 8 w 10"/>
                <a:gd name="T1" fmla="*/ 8 h 12"/>
                <a:gd name="T2" fmla="*/ 2 w 10"/>
                <a:gd name="T3" fmla="*/ 12 h 12"/>
                <a:gd name="T4" fmla="*/ 1 w 10"/>
                <a:gd name="T5" fmla="*/ 4 h 12"/>
                <a:gd name="T6" fmla="*/ 8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6" y="0"/>
                    <a:pt x="8" y="0"/>
                  </a:cubicBezTo>
                  <a:cubicBezTo>
                    <a:pt x="10" y="1"/>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305"/>
            <p:cNvSpPr/>
            <p:nvPr>
              <p:custDataLst>
                <p:tags r:id="rId351"/>
              </p:custDataLst>
            </p:nvPr>
          </p:nvSpPr>
          <p:spPr bwMode="auto">
            <a:xfrm>
              <a:off x="9967914" y="3352800"/>
              <a:ext cx="12700" cy="12700"/>
            </a:xfrm>
            <a:custGeom>
              <a:avLst/>
              <a:gdLst>
                <a:gd name="T0" fmla="*/ 6 w 8"/>
                <a:gd name="T1" fmla="*/ 8 h 8"/>
                <a:gd name="T2" fmla="*/ 0 w 8"/>
                <a:gd name="T3" fmla="*/ 5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306"/>
            <p:cNvSpPr/>
            <p:nvPr>
              <p:custDataLst>
                <p:tags r:id="rId352"/>
              </p:custDataLst>
            </p:nvPr>
          </p:nvSpPr>
          <p:spPr bwMode="auto">
            <a:xfrm>
              <a:off x="9985376" y="3371850"/>
              <a:ext cx="15875" cy="19050"/>
            </a:xfrm>
            <a:custGeom>
              <a:avLst/>
              <a:gdLst>
                <a:gd name="T0" fmla="*/ 8 w 10"/>
                <a:gd name="T1" fmla="*/ 8 h 12"/>
                <a:gd name="T2" fmla="*/ 2 w 10"/>
                <a:gd name="T3" fmla="*/ 12 h 12"/>
                <a:gd name="T4" fmla="*/ 1 w 10"/>
                <a:gd name="T5" fmla="*/ 4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5" y="0"/>
                    <a:pt x="7" y="0"/>
                  </a:cubicBezTo>
                  <a:cubicBezTo>
                    <a:pt x="9" y="1"/>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307"/>
            <p:cNvSpPr/>
            <p:nvPr>
              <p:custDataLst>
                <p:tags r:id="rId353"/>
              </p:custDataLst>
            </p:nvPr>
          </p:nvSpPr>
          <p:spPr bwMode="auto">
            <a:xfrm>
              <a:off x="9991726" y="3363913"/>
              <a:ext cx="12700" cy="12700"/>
            </a:xfrm>
            <a:custGeom>
              <a:avLst/>
              <a:gdLst>
                <a:gd name="T0" fmla="*/ 5 w 8"/>
                <a:gd name="T1" fmla="*/ 8 h 8"/>
                <a:gd name="T2" fmla="*/ 0 w 8"/>
                <a:gd name="T3" fmla="*/ 5 h 8"/>
                <a:gd name="T4" fmla="*/ 2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308"/>
            <p:cNvSpPr/>
            <p:nvPr>
              <p:custDataLst>
                <p:tags r:id="rId354"/>
              </p:custDataLst>
            </p:nvPr>
          </p:nvSpPr>
          <p:spPr bwMode="auto">
            <a:xfrm>
              <a:off x="9942514" y="3338513"/>
              <a:ext cx="68263" cy="33338"/>
            </a:xfrm>
            <a:custGeom>
              <a:avLst/>
              <a:gdLst>
                <a:gd name="T0" fmla="*/ 0 w 43"/>
                <a:gd name="T1" fmla="*/ 0 h 21"/>
                <a:gd name="T2" fmla="*/ 43 w 43"/>
                <a:gd name="T3" fmla="*/ 21 h 21"/>
                <a:gd name="T4" fmla="*/ 43 w 43"/>
                <a:gd name="T5" fmla="*/ 20 h 21"/>
                <a:gd name="T6" fmla="*/ 1 w 43"/>
                <a:gd name="T7" fmla="*/ 0 h 21"/>
                <a:gd name="T8" fmla="*/ 0 w 43"/>
                <a:gd name="T9" fmla="*/ 0 h 21"/>
              </a:gdLst>
              <a:ahLst/>
              <a:cxnLst>
                <a:cxn ang="0">
                  <a:pos x="T0" y="T1"/>
                </a:cxn>
                <a:cxn ang="0">
                  <a:pos x="T2" y="T3"/>
                </a:cxn>
                <a:cxn ang="0">
                  <a:pos x="T4" y="T5"/>
                </a:cxn>
                <a:cxn ang="0">
                  <a:pos x="T6" y="T7"/>
                </a:cxn>
                <a:cxn ang="0">
                  <a:pos x="T8" y="T9"/>
                </a:cxn>
              </a:cxnLst>
              <a:rect l="0" t="0" r="r" b="b"/>
              <a:pathLst>
                <a:path w="43" h="21">
                  <a:moveTo>
                    <a:pt x="0" y="0"/>
                  </a:moveTo>
                  <a:cubicBezTo>
                    <a:pt x="14" y="8"/>
                    <a:pt x="28" y="14"/>
                    <a:pt x="43" y="21"/>
                  </a:cubicBezTo>
                  <a:cubicBezTo>
                    <a:pt x="43" y="20"/>
                    <a:pt x="43" y="20"/>
                    <a:pt x="43" y="20"/>
                  </a:cubicBezTo>
                  <a:cubicBezTo>
                    <a:pt x="29" y="14"/>
                    <a:pt x="14" y="7"/>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309"/>
            <p:cNvSpPr/>
            <p:nvPr>
              <p:custDataLst>
                <p:tags r:id="rId355"/>
              </p:custDataLst>
            </p:nvPr>
          </p:nvSpPr>
          <p:spPr bwMode="auto">
            <a:xfrm>
              <a:off x="10010776" y="3382963"/>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310"/>
            <p:cNvSpPr/>
            <p:nvPr>
              <p:custDataLst>
                <p:tags r:id="rId356"/>
              </p:custDataLst>
            </p:nvPr>
          </p:nvSpPr>
          <p:spPr bwMode="auto">
            <a:xfrm>
              <a:off x="10017126" y="3376613"/>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311"/>
            <p:cNvSpPr/>
            <p:nvPr>
              <p:custDataLst>
                <p:tags r:id="rId357"/>
              </p:custDataLst>
            </p:nvPr>
          </p:nvSpPr>
          <p:spPr bwMode="auto">
            <a:xfrm>
              <a:off x="10034589" y="3394075"/>
              <a:ext cx="15875" cy="19050"/>
            </a:xfrm>
            <a:custGeom>
              <a:avLst/>
              <a:gdLst>
                <a:gd name="T0" fmla="*/ 9 w 10"/>
                <a:gd name="T1" fmla="*/ 8 h 12"/>
                <a:gd name="T2" fmla="*/ 3 w 10"/>
                <a:gd name="T3" fmla="*/ 12 h 12"/>
                <a:gd name="T4" fmla="*/ 1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6" y="0"/>
                    <a:pt x="8" y="1"/>
                  </a:cubicBezTo>
                  <a:cubicBezTo>
                    <a:pt x="9" y="1"/>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312"/>
            <p:cNvSpPr/>
            <p:nvPr>
              <p:custDataLst>
                <p:tags r:id="rId358"/>
              </p:custDataLst>
            </p:nvPr>
          </p:nvSpPr>
          <p:spPr bwMode="auto">
            <a:xfrm>
              <a:off x="10040939" y="33861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313"/>
            <p:cNvSpPr/>
            <p:nvPr>
              <p:custDataLst>
                <p:tags r:id="rId359"/>
              </p:custDataLst>
            </p:nvPr>
          </p:nvSpPr>
          <p:spPr bwMode="auto">
            <a:xfrm>
              <a:off x="10058401" y="340360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314"/>
            <p:cNvSpPr/>
            <p:nvPr>
              <p:custDataLst>
                <p:tags r:id="rId360"/>
              </p:custDataLst>
            </p:nvPr>
          </p:nvSpPr>
          <p:spPr bwMode="auto">
            <a:xfrm>
              <a:off x="10064751" y="339725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315"/>
            <p:cNvSpPr/>
            <p:nvPr>
              <p:custDataLst>
                <p:tags r:id="rId361"/>
              </p:custDataLst>
            </p:nvPr>
          </p:nvSpPr>
          <p:spPr bwMode="auto">
            <a:xfrm>
              <a:off x="10013951" y="3373438"/>
              <a:ext cx="69850" cy="30163"/>
            </a:xfrm>
            <a:custGeom>
              <a:avLst/>
              <a:gdLst>
                <a:gd name="T0" fmla="*/ 0 w 44"/>
                <a:gd name="T1" fmla="*/ 0 h 19"/>
                <a:gd name="T2" fmla="*/ 44 w 44"/>
                <a:gd name="T3" fmla="*/ 19 h 19"/>
                <a:gd name="T4" fmla="*/ 44 w 44"/>
                <a:gd name="T5" fmla="*/ 19 h 19"/>
                <a:gd name="T6" fmla="*/ 1 w 44"/>
                <a:gd name="T7" fmla="*/ 0 h 19"/>
                <a:gd name="T8" fmla="*/ 0 w 44"/>
                <a:gd name="T9" fmla="*/ 0 h 19"/>
              </a:gdLst>
              <a:ahLst/>
              <a:cxnLst>
                <a:cxn ang="0">
                  <a:pos x="T0" y="T1"/>
                </a:cxn>
                <a:cxn ang="0">
                  <a:pos x="T2" y="T3"/>
                </a:cxn>
                <a:cxn ang="0">
                  <a:pos x="T4" y="T5"/>
                </a:cxn>
                <a:cxn ang="0">
                  <a:pos x="T6" y="T7"/>
                </a:cxn>
                <a:cxn ang="0">
                  <a:pos x="T8" y="T9"/>
                </a:cxn>
              </a:cxnLst>
              <a:rect l="0" t="0" r="r" b="b"/>
              <a:pathLst>
                <a:path w="44" h="19">
                  <a:moveTo>
                    <a:pt x="0" y="0"/>
                  </a:moveTo>
                  <a:cubicBezTo>
                    <a:pt x="15" y="7"/>
                    <a:pt x="29" y="13"/>
                    <a:pt x="44" y="19"/>
                  </a:cubicBezTo>
                  <a:cubicBezTo>
                    <a:pt x="44" y="19"/>
                    <a:pt x="44" y="19"/>
                    <a:pt x="44" y="19"/>
                  </a:cubicBezTo>
                  <a:cubicBezTo>
                    <a:pt x="30" y="12"/>
                    <a:pt x="15" y="6"/>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316"/>
            <p:cNvSpPr/>
            <p:nvPr>
              <p:custDataLst>
                <p:tags r:id="rId362"/>
              </p:custDataLst>
            </p:nvPr>
          </p:nvSpPr>
          <p:spPr bwMode="auto">
            <a:xfrm>
              <a:off x="10085389" y="3414713"/>
              <a:ext cx="15875" cy="19050"/>
            </a:xfrm>
            <a:custGeom>
              <a:avLst/>
              <a:gdLst>
                <a:gd name="T0" fmla="*/ 8 w 10"/>
                <a:gd name="T1" fmla="*/ 8 h 12"/>
                <a:gd name="T2" fmla="*/ 3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317"/>
            <p:cNvSpPr/>
            <p:nvPr>
              <p:custDataLst>
                <p:tags r:id="rId363"/>
              </p:custDataLst>
            </p:nvPr>
          </p:nvSpPr>
          <p:spPr bwMode="auto">
            <a:xfrm>
              <a:off x="10091739" y="3408363"/>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318"/>
            <p:cNvSpPr/>
            <p:nvPr>
              <p:custDataLst>
                <p:tags r:id="rId364"/>
              </p:custDataLst>
            </p:nvPr>
          </p:nvSpPr>
          <p:spPr bwMode="auto">
            <a:xfrm>
              <a:off x="10109201" y="3424238"/>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319"/>
            <p:cNvSpPr/>
            <p:nvPr>
              <p:custDataLst>
                <p:tags r:id="rId365"/>
              </p:custDataLst>
            </p:nvPr>
          </p:nvSpPr>
          <p:spPr bwMode="auto">
            <a:xfrm>
              <a:off x="10115551" y="3417888"/>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320"/>
            <p:cNvSpPr/>
            <p:nvPr>
              <p:custDataLst>
                <p:tags r:id="rId366"/>
              </p:custDataLst>
            </p:nvPr>
          </p:nvSpPr>
          <p:spPr bwMode="auto">
            <a:xfrm>
              <a:off x="10133014" y="3433763"/>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8" y="11"/>
                    <a:pt x="3" y="12"/>
                    <a:pt x="3" y="12"/>
                  </a:cubicBezTo>
                  <a:cubicBezTo>
                    <a:pt x="3" y="12"/>
                    <a:pt x="0" y="8"/>
                    <a:pt x="2"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321"/>
            <p:cNvSpPr/>
            <p:nvPr>
              <p:custDataLst>
                <p:tags r:id="rId367"/>
              </p:custDataLst>
            </p:nvPr>
          </p:nvSpPr>
          <p:spPr bwMode="auto">
            <a:xfrm>
              <a:off x="10139364" y="3427413"/>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322"/>
            <p:cNvSpPr/>
            <p:nvPr>
              <p:custDataLst>
                <p:tags r:id="rId368"/>
              </p:custDataLst>
            </p:nvPr>
          </p:nvSpPr>
          <p:spPr bwMode="auto">
            <a:xfrm>
              <a:off x="10088564" y="3405188"/>
              <a:ext cx="69850" cy="28575"/>
            </a:xfrm>
            <a:custGeom>
              <a:avLst/>
              <a:gdLst>
                <a:gd name="T0" fmla="*/ 0 w 44"/>
                <a:gd name="T1" fmla="*/ 0 h 18"/>
                <a:gd name="T2" fmla="*/ 44 w 44"/>
                <a:gd name="T3" fmla="*/ 18 h 18"/>
                <a:gd name="T4" fmla="*/ 44 w 44"/>
                <a:gd name="T5" fmla="*/ 17 h 18"/>
                <a:gd name="T6" fmla="*/ 0 w 44"/>
                <a:gd name="T7" fmla="*/ 0 h 18"/>
                <a:gd name="T8" fmla="*/ 0 w 44"/>
                <a:gd name="T9" fmla="*/ 0 h 18"/>
              </a:gdLst>
              <a:ahLst/>
              <a:cxnLst>
                <a:cxn ang="0">
                  <a:pos x="T0" y="T1"/>
                </a:cxn>
                <a:cxn ang="0">
                  <a:pos x="T2" y="T3"/>
                </a:cxn>
                <a:cxn ang="0">
                  <a:pos x="T4" y="T5"/>
                </a:cxn>
                <a:cxn ang="0">
                  <a:pos x="T6" y="T7"/>
                </a:cxn>
                <a:cxn ang="0">
                  <a:pos x="T8" y="T9"/>
                </a:cxn>
              </a:cxnLst>
              <a:rect l="0" t="0" r="r" b="b"/>
              <a:pathLst>
                <a:path w="44" h="18">
                  <a:moveTo>
                    <a:pt x="0" y="0"/>
                  </a:moveTo>
                  <a:cubicBezTo>
                    <a:pt x="14" y="6"/>
                    <a:pt x="29" y="12"/>
                    <a:pt x="44" y="18"/>
                  </a:cubicBezTo>
                  <a:cubicBezTo>
                    <a:pt x="44" y="17"/>
                    <a:pt x="44" y="17"/>
                    <a:pt x="44" y="17"/>
                  </a:cubicBezTo>
                  <a:cubicBezTo>
                    <a:pt x="29" y="12"/>
                    <a:pt x="15" y="6"/>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323"/>
            <p:cNvSpPr/>
            <p:nvPr>
              <p:custDataLst>
                <p:tags r:id="rId369"/>
              </p:custDataLst>
            </p:nvPr>
          </p:nvSpPr>
          <p:spPr bwMode="auto">
            <a:xfrm>
              <a:off x="10160001" y="3443288"/>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324"/>
            <p:cNvSpPr/>
            <p:nvPr>
              <p:custDataLst>
                <p:tags r:id="rId370"/>
              </p:custDataLst>
            </p:nvPr>
          </p:nvSpPr>
          <p:spPr bwMode="auto">
            <a:xfrm>
              <a:off x="10166351" y="3436938"/>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325"/>
            <p:cNvSpPr/>
            <p:nvPr>
              <p:custDataLst>
                <p:tags r:id="rId371"/>
              </p:custDataLst>
            </p:nvPr>
          </p:nvSpPr>
          <p:spPr bwMode="auto">
            <a:xfrm>
              <a:off x="10185401" y="3452813"/>
              <a:ext cx="14288" cy="19050"/>
            </a:xfrm>
            <a:custGeom>
              <a:avLst/>
              <a:gdLst>
                <a:gd name="T0" fmla="*/ 8 w 9"/>
                <a:gd name="T1" fmla="*/ 8 h 12"/>
                <a:gd name="T2" fmla="*/ 2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2" y="12"/>
                    <a:pt x="2" y="12"/>
                  </a:cubicBezTo>
                  <a:cubicBezTo>
                    <a:pt x="2" y="12"/>
                    <a:pt x="0" y="8"/>
                    <a:pt x="1" y="5"/>
                  </a:cubicBezTo>
                  <a:cubicBezTo>
                    <a:pt x="2" y="2"/>
                    <a:pt x="5" y="0"/>
                    <a:pt x="7" y="1"/>
                  </a:cubicBezTo>
                  <a:cubicBezTo>
                    <a:pt x="9" y="1"/>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326"/>
            <p:cNvSpPr/>
            <p:nvPr>
              <p:custDataLst>
                <p:tags r:id="rId372"/>
              </p:custDataLst>
            </p:nvPr>
          </p:nvSpPr>
          <p:spPr bwMode="auto">
            <a:xfrm>
              <a:off x="10190164" y="34464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327"/>
            <p:cNvSpPr/>
            <p:nvPr>
              <p:custDataLst>
                <p:tags r:id="rId373"/>
              </p:custDataLst>
            </p:nvPr>
          </p:nvSpPr>
          <p:spPr bwMode="auto">
            <a:xfrm>
              <a:off x="10209214" y="34607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328"/>
            <p:cNvSpPr/>
            <p:nvPr>
              <p:custDataLst>
                <p:tags r:id="rId374"/>
              </p:custDataLst>
            </p:nvPr>
          </p:nvSpPr>
          <p:spPr bwMode="auto">
            <a:xfrm>
              <a:off x="10215564" y="34544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329"/>
            <p:cNvSpPr/>
            <p:nvPr>
              <p:custDataLst>
                <p:tags r:id="rId375"/>
              </p:custDataLst>
            </p:nvPr>
          </p:nvSpPr>
          <p:spPr bwMode="auto">
            <a:xfrm>
              <a:off x="10163176" y="3433763"/>
              <a:ext cx="71438" cy="26988"/>
            </a:xfrm>
            <a:custGeom>
              <a:avLst/>
              <a:gdLst>
                <a:gd name="T0" fmla="*/ 0 w 45"/>
                <a:gd name="T1" fmla="*/ 1 h 17"/>
                <a:gd name="T2" fmla="*/ 44 w 45"/>
                <a:gd name="T3" fmla="*/ 17 h 17"/>
                <a:gd name="T4" fmla="*/ 45 w 45"/>
                <a:gd name="T5" fmla="*/ 16 h 17"/>
                <a:gd name="T6" fmla="*/ 0 w 45"/>
                <a:gd name="T7" fmla="*/ 0 h 17"/>
                <a:gd name="T8" fmla="*/ 0 w 45"/>
                <a:gd name="T9" fmla="*/ 1 h 17"/>
              </a:gdLst>
              <a:ahLst/>
              <a:cxnLst>
                <a:cxn ang="0">
                  <a:pos x="T0" y="T1"/>
                </a:cxn>
                <a:cxn ang="0">
                  <a:pos x="T2" y="T3"/>
                </a:cxn>
                <a:cxn ang="0">
                  <a:pos x="T4" y="T5"/>
                </a:cxn>
                <a:cxn ang="0">
                  <a:pos x="T6" y="T7"/>
                </a:cxn>
                <a:cxn ang="0">
                  <a:pos x="T8" y="T9"/>
                </a:cxn>
              </a:cxnLst>
              <a:rect l="0" t="0" r="r" b="b"/>
              <a:pathLst>
                <a:path w="45" h="17">
                  <a:moveTo>
                    <a:pt x="0" y="1"/>
                  </a:moveTo>
                  <a:cubicBezTo>
                    <a:pt x="14" y="6"/>
                    <a:pt x="29" y="11"/>
                    <a:pt x="44" y="17"/>
                  </a:cubicBezTo>
                  <a:cubicBezTo>
                    <a:pt x="45" y="16"/>
                    <a:pt x="45" y="16"/>
                    <a:pt x="45" y="16"/>
                  </a:cubicBezTo>
                  <a:cubicBezTo>
                    <a:pt x="30" y="11"/>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330"/>
            <p:cNvSpPr/>
            <p:nvPr>
              <p:custDataLst>
                <p:tags r:id="rId376"/>
              </p:custDataLst>
            </p:nvPr>
          </p:nvSpPr>
          <p:spPr bwMode="auto">
            <a:xfrm>
              <a:off x="10236201" y="347027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3" y="2"/>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331"/>
            <p:cNvSpPr/>
            <p:nvPr>
              <p:custDataLst>
                <p:tags r:id="rId377"/>
              </p:custDataLst>
            </p:nvPr>
          </p:nvSpPr>
          <p:spPr bwMode="auto">
            <a:xfrm>
              <a:off x="10242551" y="3463925"/>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332"/>
            <p:cNvSpPr/>
            <p:nvPr>
              <p:custDataLst>
                <p:tags r:id="rId378"/>
              </p:custDataLst>
            </p:nvPr>
          </p:nvSpPr>
          <p:spPr bwMode="auto">
            <a:xfrm>
              <a:off x="10261601" y="3478213"/>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333"/>
            <p:cNvSpPr/>
            <p:nvPr>
              <p:custDataLst>
                <p:tags r:id="rId379"/>
              </p:custDataLst>
            </p:nvPr>
          </p:nvSpPr>
          <p:spPr bwMode="auto">
            <a:xfrm>
              <a:off x="10266364" y="34718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334"/>
            <p:cNvSpPr/>
            <p:nvPr>
              <p:custDataLst>
                <p:tags r:id="rId380"/>
              </p:custDataLst>
            </p:nvPr>
          </p:nvSpPr>
          <p:spPr bwMode="auto">
            <a:xfrm>
              <a:off x="10287001" y="3486150"/>
              <a:ext cx="14288" cy="19050"/>
            </a:xfrm>
            <a:custGeom>
              <a:avLst/>
              <a:gdLst>
                <a:gd name="T0" fmla="*/ 8 w 9"/>
                <a:gd name="T1" fmla="*/ 7 h 12"/>
                <a:gd name="T2" fmla="*/ 2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335"/>
            <p:cNvSpPr/>
            <p:nvPr>
              <p:custDataLst>
                <p:tags r:id="rId381"/>
              </p:custDataLst>
            </p:nvPr>
          </p:nvSpPr>
          <p:spPr bwMode="auto">
            <a:xfrm>
              <a:off x="10291764" y="3478213"/>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336"/>
            <p:cNvSpPr/>
            <p:nvPr>
              <p:custDataLst>
                <p:tags r:id="rId382"/>
              </p:custDataLst>
            </p:nvPr>
          </p:nvSpPr>
          <p:spPr bwMode="auto">
            <a:xfrm>
              <a:off x="10237789" y="3460750"/>
              <a:ext cx="73025" cy="23813"/>
            </a:xfrm>
            <a:custGeom>
              <a:avLst/>
              <a:gdLst>
                <a:gd name="T0" fmla="*/ 0 w 46"/>
                <a:gd name="T1" fmla="*/ 1 h 15"/>
                <a:gd name="T2" fmla="*/ 45 w 46"/>
                <a:gd name="T3" fmla="*/ 15 h 15"/>
                <a:gd name="T4" fmla="*/ 46 w 46"/>
                <a:gd name="T5" fmla="*/ 14 h 15"/>
                <a:gd name="T6" fmla="*/ 0 w 46"/>
                <a:gd name="T7" fmla="*/ 0 h 15"/>
                <a:gd name="T8" fmla="*/ 0 w 46"/>
                <a:gd name="T9" fmla="*/ 1 h 15"/>
              </a:gdLst>
              <a:ahLst/>
              <a:cxnLst>
                <a:cxn ang="0">
                  <a:pos x="T0" y="T1"/>
                </a:cxn>
                <a:cxn ang="0">
                  <a:pos x="T2" y="T3"/>
                </a:cxn>
                <a:cxn ang="0">
                  <a:pos x="T4" y="T5"/>
                </a:cxn>
                <a:cxn ang="0">
                  <a:pos x="T6" y="T7"/>
                </a:cxn>
                <a:cxn ang="0">
                  <a:pos x="T8" y="T9"/>
                </a:cxn>
              </a:cxnLst>
              <a:rect l="0" t="0" r="r" b="b"/>
              <a:pathLst>
                <a:path w="46" h="15">
                  <a:moveTo>
                    <a:pt x="0" y="1"/>
                  </a:moveTo>
                  <a:cubicBezTo>
                    <a:pt x="15" y="5"/>
                    <a:pt x="30" y="10"/>
                    <a:pt x="45" y="15"/>
                  </a:cubicBezTo>
                  <a:cubicBezTo>
                    <a:pt x="46" y="14"/>
                    <a:pt x="46" y="14"/>
                    <a:pt x="46" y="14"/>
                  </a:cubicBezTo>
                  <a:cubicBezTo>
                    <a:pt x="31"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337"/>
            <p:cNvSpPr/>
            <p:nvPr>
              <p:custDataLst>
                <p:tags r:id="rId383"/>
              </p:custDataLst>
            </p:nvPr>
          </p:nvSpPr>
          <p:spPr bwMode="auto">
            <a:xfrm>
              <a:off x="10313989" y="3494088"/>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1"/>
                    <a:pt x="3" y="12"/>
                    <a:pt x="3" y="12"/>
                  </a:cubicBezTo>
                  <a:cubicBezTo>
                    <a:pt x="3" y="12"/>
                    <a:pt x="0" y="9"/>
                    <a:pt x="1" y="5"/>
                  </a:cubicBezTo>
                  <a:cubicBezTo>
                    <a:pt x="2" y="2"/>
                    <a:pt x="4" y="0"/>
                    <a:pt x="6" y="0"/>
                  </a:cubicBezTo>
                  <a:cubicBezTo>
                    <a:pt x="9"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338"/>
            <p:cNvSpPr/>
            <p:nvPr>
              <p:custDataLst>
                <p:tags r:id="rId384"/>
              </p:custDataLst>
            </p:nvPr>
          </p:nvSpPr>
          <p:spPr bwMode="auto">
            <a:xfrm>
              <a:off x="10318751" y="3486150"/>
              <a:ext cx="11113" cy="11113"/>
            </a:xfrm>
            <a:custGeom>
              <a:avLst/>
              <a:gdLst>
                <a:gd name="T0" fmla="*/ 6 w 7"/>
                <a:gd name="T1" fmla="*/ 7 h 7"/>
                <a:gd name="T2" fmla="*/ 0 w 7"/>
                <a:gd name="T3" fmla="*/ 6 h 7"/>
                <a:gd name="T4" fmla="*/ 2 w 7"/>
                <a:gd name="T5" fmla="*/ 0 h 7"/>
                <a:gd name="T6" fmla="*/ 7 w 7"/>
                <a:gd name="T7" fmla="*/ 2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339"/>
            <p:cNvSpPr/>
            <p:nvPr>
              <p:custDataLst>
                <p:tags r:id="rId385"/>
              </p:custDataLst>
            </p:nvPr>
          </p:nvSpPr>
          <p:spPr bwMode="auto">
            <a:xfrm>
              <a:off x="10339389" y="35004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340"/>
            <p:cNvSpPr/>
            <p:nvPr>
              <p:custDataLst>
                <p:tags r:id="rId386"/>
              </p:custDataLst>
            </p:nvPr>
          </p:nvSpPr>
          <p:spPr bwMode="auto">
            <a:xfrm>
              <a:off x="10344151" y="349408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341"/>
            <p:cNvSpPr/>
            <p:nvPr>
              <p:custDataLst>
                <p:tags r:id="rId387"/>
              </p:custDataLst>
            </p:nvPr>
          </p:nvSpPr>
          <p:spPr bwMode="auto">
            <a:xfrm>
              <a:off x="10364789" y="3506788"/>
              <a:ext cx="14288" cy="20638"/>
            </a:xfrm>
            <a:custGeom>
              <a:avLst/>
              <a:gdLst>
                <a:gd name="T0" fmla="*/ 8 w 9"/>
                <a:gd name="T1" fmla="*/ 8 h 13"/>
                <a:gd name="T2" fmla="*/ 3 w 9"/>
                <a:gd name="T3" fmla="*/ 13 h 13"/>
                <a:gd name="T4" fmla="*/ 0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0" y="6"/>
                  </a:cubicBezTo>
                  <a:cubicBezTo>
                    <a:pt x="1" y="3"/>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342"/>
            <p:cNvSpPr/>
            <p:nvPr>
              <p:custDataLst>
                <p:tags r:id="rId388"/>
              </p:custDataLst>
            </p:nvPr>
          </p:nvSpPr>
          <p:spPr bwMode="auto">
            <a:xfrm>
              <a:off x="10369551" y="35004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343"/>
            <p:cNvSpPr/>
            <p:nvPr>
              <p:custDataLst>
                <p:tags r:id="rId389"/>
              </p:custDataLst>
            </p:nvPr>
          </p:nvSpPr>
          <p:spPr bwMode="auto">
            <a:xfrm>
              <a:off x="10313989" y="3484563"/>
              <a:ext cx="73025" cy="20638"/>
            </a:xfrm>
            <a:custGeom>
              <a:avLst/>
              <a:gdLst>
                <a:gd name="T0" fmla="*/ 0 w 46"/>
                <a:gd name="T1" fmla="*/ 0 h 13"/>
                <a:gd name="T2" fmla="*/ 23 w 46"/>
                <a:gd name="T3" fmla="*/ 7 h 13"/>
                <a:gd name="T4" fmla="*/ 46 w 46"/>
                <a:gd name="T5" fmla="*/ 13 h 13"/>
                <a:gd name="T6" fmla="*/ 46 w 46"/>
                <a:gd name="T7" fmla="*/ 12 h 13"/>
                <a:gd name="T8" fmla="*/ 23 w 46"/>
                <a:gd name="T9" fmla="*/ 6 h 13"/>
                <a:gd name="T10" fmla="*/ 0 w 46"/>
                <a:gd name="T11" fmla="*/ 0 h 13"/>
                <a:gd name="T12" fmla="*/ 0 w 4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0"/>
                  </a:moveTo>
                  <a:cubicBezTo>
                    <a:pt x="23" y="7"/>
                    <a:pt x="23" y="7"/>
                    <a:pt x="23" y="7"/>
                  </a:cubicBezTo>
                  <a:cubicBezTo>
                    <a:pt x="31" y="9"/>
                    <a:pt x="38" y="11"/>
                    <a:pt x="46" y="13"/>
                  </a:cubicBezTo>
                  <a:cubicBezTo>
                    <a:pt x="46" y="12"/>
                    <a:pt x="46" y="12"/>
                    <a:pt x="46" y="12"/>
                  </a:cubicBezTo>
                  <a:cubicBezTo>
                    <a:pt x="39" y="10"/>
                    <a:pt x="31" y="8"/>
                    <a:pt x="23" y="6"/>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344"/>
            <p:cNvSpPr/>
            <p:nvPr>
              <p:custDataLst>
                <p:tags r:id="rId390"/>
              </p:custDataLst>
            </p:nvPr>
          </p:nvSpPr>
          <p:spPr bwMode="auto">
            <a:xfrm>
              <a:off x="10391776" y="3514725"/>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3" y="12"/>
                    <a:pt x="3" y="12"/>
                  </a:cubicBezTo>
                  <a:cubicBezTo>
                    <a:pt x="3" y="12"/>
                    <a:pt x="0" y="9"/>
                    <a:pt x="1" y="5"/>
                  </a:cubicBezTo>
                  <a:cubicBezTo>
                    <a:pt x="2" y="2"/>
                    <a:pt x="4" y="0"/>
                    <a:pt x="6" y="0"/>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345"/>
            <p:cNvSpPr/>
            <p:nvPr>
              <p:custDataLst>
                <p:tags r:id="rId391"/>
              </p:custDataLst>
            </p:nvPr>
          </p:nvSpPr>
          <p:spPr bwMode="auto">
            <a:xfrm>
              <a:off x="10396539" y="3506788"/>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346"/>
            <p:cNvSpPr/>
            <p:nvPr>
              <p:custDataLst>
                <p:tags r:id="rId392"/>
              </p:custDataLst>
            </p:nvPr>
          </p:nvSpPr>
          <p:spPr bwMode="auto">
            <a:xfrm>
              <a:off x="10417176" y="3519488"/>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1"/>
                    <a:pt x="3" y="13"/>
                    <a:pt x="3" y="13"/>
                  </a:cubicBezTo>
                  <a:cubicBezTo>
                    <a:pt x="3" y="13"/>
                    <a:pt x="0" y="9"/>
                    <a:pt x="1" y="6"/>
                  </a:cubicBezTo>
                  <a:cubicBezTo>
                    <a:pt x="2" y="3"/>
                    <a:pt x="4" y="0"/>
                    <a:pt x="6" y="1"/>
                  </a:cubicBezTo>
                  <a:cubicBezTo>
                    <a:pt x="8" y="1"/>
                    <a:pt x="9" y="4"/>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347"/>
            <p:cNvSpPr/>
            <p:nvPr>
              <p:custDataLst>
                <p:tags r:id="rId393"/>
              </p:custDataLst>
            </p:nvPr>
          </p:nvSpPr>
          <p:spPr bwMode="auto">
            <a:xfrm>
              <a:off x="10421939" y="351313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348"/>
            <p:cNvSpPr/>
            <p:nvPr>
              <p:custDataLst>
                <p:tags r:id="rId394"/>
              </p:custDataLst>
            </p:nvPr>
          </p:nvSpPr>
          <p:spPr bwMode="auto">
            <a:xfrm>
              <a:off x="10442576" y="35258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6"/>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349"/>
            <p:cNvSpPr/>
            <p:nvPr>
              <p:custDataLst>
                <p:tags r:id="rId395"/>
              </p:custDataLst>
            </p:nvPr>
          </p:nvSpPr>
          <p:spPr bwMode="auto">
            <a:xfrm>
              <a:off x="10447339" y="35179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350"/>
            <p:cNvSpPr/>
            <p:nvPr>
              <p:custDataLst>
                <p:tags r:id="rId396"/>
              </p:custDataLst>
            </p:nvPr>
          </p:nvSpPr>
          <p:spPr bwMode="auto">
            <a:xfrm>
              <a:off x="10391776" y="3505200"/>
              <a:ext cx="73025" cy="17463"/>
            </a:xfrm>
            <a:custGeom>
              <a:avLst/>
              <a:gdLst>
                <a:gd name="T0" fmla="*/ 0 w 46"/>
                <a:gd name="T1" fmla="*/ 0 h 11"/>
                <a:gd name="T2" fmla="*/ 46 w 46"/>
                <a:gd name="T3" fmla="*/ 11 h 11"/>
                <a:gd name="T4" fmla="*/ 46 w 46"/>
                <a:gd name="T5" fmla="*/ 10 h 11"/>
                <a:gd name="T6" fmla="*/ 0 w 46"/>
                <a:gd name="T7" fmla="*/ 0 h 11"/>
                <a:gd name="T8" fmla="*/ 0 w 46"/>
                <a:gd name="T9" fmla="*/ 0 h 11"/>
              </a:gdLst>
              <a:ahLst/>
              <a:cxnLst>
                <a:cxn ang="0">
                  <a:pos x="T0" y="T1"/>
                </a:cxn>
                <a:cxn ang="0">
                  <a:pos x="T2" y="T3"/>
                </a:cxn>
                <a:cxn ang="0">
                  <a:pos x="T4" y="T5"/>
                </a:cxn>
                <a:cxn ang="0">
                  <a:pos x="T6" y="T7"/>
                </a:cxn>
                <a:cxn ang="0">
                  <a:pos x="T8" y="T9"/>
                </a:cxn>
              </a:cxnLst>
              <a:rect l="0" t="0" r="r" b="b"/>
              <a:pathLst>
                <a:path w="46" h="11">
                  <a:moveTo>
                    <a:pt x="0" y="0"/>
                  </a:moveTo>
                  <a:cubicBezTo>
                    <a:pt x="15" y="4"/>
                    <a:pt x="31" y="8"/>
                    <a:pt x="46" y="11"/>
                  </a:cubicBezTo>
                  <a:cubicBezTo>
                    <a:pt x="46" y="10"/>
                    <a:pt x="46" y="10"/>
                    <a:pt x="46" y="10"/>
                  </a:cubicBezTo>
                  <a:cubicBezTo>
                    <a:pt x="31" y="7"/>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351"/>
            <p:cNvSpPr/>
            <p:nvPr>
              <p:custDataLst>
                <p:tags r:id="rId397"/>
              </p:custDataLst>
            </p:nvPr>
          </p:nvSpPr>
          <p:spPr bwMode="auto">
            <a:xfrm>
              <a:off x="10471151" y="3530600"/>
              <a:ext cx="14288" cy="20638"/>
            </a:xfrm>
            <a:custGeom>
              <a:avLst/>
              <a:gdLst>
                <a:gd name="T0" fmla="*/ 8 w 9"/>
                <a:gd name="T1" fmla="*/ 7 h 13"/>
                <a:gd name="T2" fmla="*/ 3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1" y="6"/>
                  </a:cubicBezTo>
                  <a:cubicBezTo>
                    <a:pt x="1" y="3"/>
                    <a:pt x="4" y="0"/>
                    <a:pt x="6" y="1"/>
                  </a:cubicBezTo>
                  <a:cubicBezTo>
                    <a:pt x="8"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352"/>
            <p:cNvSpPr/>
            <p:nvPr>
              <p:custDataLst>
                <p:tags r:id="rId398"/>
              </p:custDataLst>
            </p:nvPr>
          </p:nvSpPr>
          <p:spPr bwMode="auto">
            <a:xfrm>
              <a:off x="10475914" y="3524250"/>
              <a:ext cx="9525" cy="11113"/>
            </a:xfrm>
            <a:custGeom>
              <a:avLst/>
              <a:gdLst>
                <a:gd name="T0" fmla="*/ 5 w 6"/>
                <a:gd name="T1" fmla="*/ 7 h 7"/>
                <a:gd name="T2" fmla="*/ 0 w 6"/>
                <a:gd name="T3" fmla="*/ 5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5"/>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53"/>
            <p:cNvSpPr/>
            <p:nvPr>
              <p:custDataLst>
                <p:tags r:id="rId399"/>
              </p:custDataLst>
            </p:nvPr>
          </p:nvSpPr>
          <p:spPr bwMode="auto">
            <a:xfrm>
              <a:off x="10496551" y="3535363"/>
              <a:ext cx="14288" cy="20638"/>
            </a:xfrm>
            <a:custGeom>
              <a:avLst/>
              <a:gdLst>
                <a:gd name="T0" fmla="*/ 8 w 9"/>
                <a:gd name="T1" fmla="*/ 7 h 13"/>
                <a:gd name="T2" fmla="*/ 4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9"/>
                    <a:pt x="1" y="6"/>
                  </a:cubicBezTo>
                  <a:cubicBezTo>
                    <a:pt x="1" y="3"/>
                    <a:pt x="4" y="0"/>
                    <a:pt x="6" y="1"/>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55"/>
            <p:cNvSpPr/>
            <p:nvPr>
              <p:custDataLst>
                <p:tags r:id="rId400"/>
              </p:custDataLst>
            </p:nvPr>
          </p:nvSpPr>
          <p:spPr bwMode="auto">
            <a:xfrm>
              <a:off x="10501313" y="3529013"/>
              <a:ext cx="9525" cy="11113"/>
            </a:xfrm>
            <a:custGeom>
              <a:avLst/>
              <a:gdLst>
                <a:gd name="T0" fmla="*/ 5 w 6"/>
                <a:gd name="T1" fmla="*/ 7 h 7"/>
                <a:gd name="T2" fmla="*/ 0 w 6"/>
                <a:gd name="T3" fmla="*/ 6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56"/>
            <p:cNvSpPr/>
            <p:nvPr>
              <p:custDataLst>
                <p:tags r:id="rId401"/>
              </p:custDataLst>
            </p:nvPr>
          </p:nvSpPr>
          <p:spPr bwMode="auto">
            <a:xfrm>
              <a:off x="10521951" y="3540125"/>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57"/>
            <p:cNvSpPr/>
            <p:nvPr>
              <p:custDataLst>
                <p:tags r:id="rId402"/>
              </p:custDataLst>
            </p:nvPr>
          </p:nvSpPr>
          <p:spPr bwMode="auto">
            <a:xfrm>
              <a:off x="10526713" y="3532188"/>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58"/>
            <p:cNvSpPr/>
            <p:nvPr>
              <p:custDataLst>
                <p:tags r:id="rId403"/>
              </p:custDataLst>
            </p:nvPr>
          </p:nvSpPr>
          <p:spPr bwMode="auto">
            <a:xfrm>
              <a:off x="10469563" y="3521075"/>
              <a:ext cx="74613" cy="14288"/>
            </a:xfrm>
            <a:custGeom>
              <a:avLst/>
              <a:gdLst>
                <a:gd name="T0" fmla="*/ 0 w 47"/>
                <a:gd name="T1" fmla="*/ 1 h 9"/>
                <a:gd name="T2" fmla="*/ 23 w 47"/>
                <a:gd name="T3" fmla="*/ 6 h 9"/>
                <a:gd name="T4" fmla="*/ 47 w 47"/>
                <a:gd name="T5" fmla="*/ 9 h 9"/>
                <a:gd name="T6" fmla="*/ 47 w 47"/>
                <a:gd name="T7" fmla="*/ 9 h 9"/>
                <a:gd name="T8" fmla="*/ 23 w 47"/>
                <a:gd name="T9" fmla="*/ 5 h 9"/>
                <a:gd name="T10" fmla="*/ 0 w 47"/>
                <a:gd name="T11" fmla="*/ 0 h 9"/>
                <a:gd name="T12" fmla="*/ 0 w 4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1"/>
                  </a:moveTo>
                  <a:cubicBezTo>
                    <a:pt x="23" y="6"/>
                    <a:pt x="23" y="6"/>
                    <a:pt x="23" y="6"/>
                  </a:cubicBezTo>
                  <a:cubicBezTo>
                    <a:pt x="31" y="7"/>
                    <a:pt x="39" y="8"/>
                    <a:pt x="47" y="9"/>
                  </a:cubicBezTo>
                  <a:cubicBezTo>
                    <a:pt x="47" y="9"/>
                    <a:pt x="47" y="9"/>
                    <a:pt x="47" y="9"/>
                  </a:cubicBezTo>
                  <a:cubicBezTo>
                    <a:pt x="39" y="7"/>
                    <a:pt x="31" y="6"/>
                    <a:pt x="23" y="5"/>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9"/>
            <p:cNvSpPr/>
            <p:nvPr>
              <p:custDataLst>
                <p:tags r:id="rId404"/>
              </p:custDataLst>
            </p:nvPr>
          </p:nvSpPr>
          <p:spPr bwMode="auto">
            <a:xfrm>
              <a:off x="10550526" y="3543300"/>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60"/>
            <p:cNvSpPr/>
            <p:nvPr>
              <p:custDataLst>
                <p:tags r:id="rId405"/>
              </p:custDataLst>
            </p:nvPr>
          </p:nvSpPr>
          <p:spPr bwMode="auto">
            <a:xfrm>
              <a:off x="10555288" y="35369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61"/>
            <p:cNvSpPr/>
            <p:nvPr>
              <p:custDataLst>
                <p:tags r:id="rId406"/>
              </p:custDataLst>
            </p:nvPr>
          </p:nvSpPr>
          <p:spPr bwMode="auto">
            <a:xfrm>
              <a:off x="10577513" y="3548063"/>
              <a:ext cx="12700" cy="19050"/>
            </a:xfrm>
            <a:custGeom>
              <a:avLst/>
              <a:gdLst>
                <a:gd name="T0" fmla="*/ 8 w 8"/>
                <a:gd name="T1" fmla="*/ 7 h 12"/>
                <a:gd name="T2" fmla="*/ 3 w 8"/>
                <a:gd name="T3" fmla="*/ 12 h 12"/>
                <a:gd name="T4" fmla="*/ 1 w 8"/>
                <a:gd name="T5" fmla="*/ 10 h 12"/>
                <a:gd name="T6" fmla="*/ 0 w 8"/>
                <a:gd name="T7" fmla="*/ 6 h 12"/>
                <a:gd name="T8" fmla="*/ 5 w 8"/>
                <a:gd name="T9" fmla="*/ 0 h 12"/>
                <a:gd name="T10" fmla="*/ 8 w 8"/>
                <a:gd name="T11" fmla="*/ 7 h 12"/>
              </a:gdLst>
              <a:ahLst/>
              <a:cxnLst>
                <a:cxn ang="0">
                  <a:pos x="T0" y="T1"/>
                </a:cxn>
                <a:cxn ang="0">
                  <a:pos x="T2" y="T3"/>
                </a:cxn>
                <a:cxn ang="0">
                  <a:pos x="T4" y="T5"/>
                </a:cxn>
                <a:cxn ang="0">
                  <a:pos x="T6" y="T7"/>
                </a:cxn>
                <a:cxn ang="0">
                  <a:pos x="T8" y="T9"/>
                </a:cxn>
                <a:cxn ang="0">
                  <a:pos x="T10" y="T11"/>
                </a:cxn>
              </a:cxnLst>
              <a:rect l="0" t="0" r="r" b="b"/>
              <a:pathLst>
                <a:path w="8" h="12">
                  <a:moveTo>
                    <a:pt x="8" y="7"/>
                  </a:moveTo>
                  <a:cubicBezTo>
                    <a:pt x="7" y="10"/>
                    <a:pt x="3" y="12"/>
                    <a:pt x="3" y="12"/>
                  </a:cubicBezTo>
                  <a:cubicBezTo>
                    <a:pt x="3" y="12"/>
                    <a:pt x="2" y="12"/>
                    <a:pt x="1" y="10"/>
                  </a:cubicBezTo>
                  <a:cubicBezTo>
                    <a:pt x="1" y="9"/>
                    <a:pt x="0" y="7"/>
                    <a:pt x="0" y="6"/>
                  </a:cubicBezTo>
                  <a:cubicBezTo>
                    <a:pt x="0" y="2"/>
                    <a:pt x="2" y="0"/>
                    <a:pt x="5" y="0"/>
                  </a:cubicBezTo>
                  <a:cubicBezTo>
                    <a:pt x="7"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62"/>
            <p:cNvSpPr/>
            <p:nvPr>
              <p:custDataLst>
                <p:tags r:id="rId407"/>
              </p:custDataLst>
            </p:nvPr>
          </p:nvSpPr>
          <p:spPr bwMode="auto">
            <a:xfrm>
              <a:off x="10580688" y="3540125"/>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cubicBezTo>
                    <a:pt x="3" y="6"/>
                    <a:pt x="1" y="6"/>
                    <a:pt x="0" y="6"/>
                  </a:cubicBezTo>
                  <a:cubicBezTo>
                    <a:pt x="0" y="0"/>
                    <a:pt x="0" y="0"/>
                    <a:pt x="0" y="0"/>
                  </a:cubicBezTo>
                  <a:cubicBezTo>
                    <a:pt x="2" y="1"/>
                    <a:pt x="4" y="1"/>
                    <a:pt x="6" y="1"/>
                  </a:cubicBez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63"/>
            <p:cNvSpPr/>
            <p:nvPr>
              <p:custDataLst>
                <p:tags r:id="rId408"/>
              </p:custDataLst>
            </p:nvPr>
          </p:nvSpPr>
          <p:spPr bwMode="auto">
            <a:xfrm>
              <a:off x="10602913" y="3549650"/>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364"/>
            <p:cNvSpPr/>
            <p:nvPr>
              <p:custDataLst>
                <p:tags r:id="rId409"/>
              </p:custDataLst>
            </p:nvPr>
          </p:nvSpPr>
          <p:spPr bwMode="auto">
            <a:xfrm>
              <a:off x="10606088" y="3543300"/>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6"/>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365"/>
            <p:cNvSpPr/>
            <p:nvPr>
              <p:custDataLst>
                <p:tags r:id="rId410"/>
              </p:custDataLst>
            </p:nvPr>
          </p:nvSpPr>
          <p:spPr bwMode="auto">
            <a:xfrm>
              <a:off x="10548938" y="3535363"/>
              <a:ext cx="74613" cy="9525"/>
            </a:xfrm>
            <a:custGeom>
              <a:avLst/>
              <a:gdLst>
                <a:gd name="T0" fmla="*/ 0 w 47"/>
                <a:gd name="T1" fmla="*/ 1 h 6"/>
                <a:gd name="T2" fmla="*/ 23 w 47"/>
                <a:gd name="T3" fmla="*/ 4 h 6"/>
                <a:gd name="T4" fmla="*/ 23 w 47"/>
                <a:gd name="T5" fmla="*/ 4 h 6"/>
                <a:gd name="T6" fmla="*/ 47 w 47"/>
                <a:gd name="T7" fmla="*/ 6 h 6"/>
                <a:gd name="T8" fmla="*/ 47 w 47"/>
                <a:gd name="T9" fmla="*/ 5 h 6"/>
                <a:gd name="T10" fmla="*/ 23 w 47"/>
                <a:gd name="T11" fmla="*/ 3 h 6"/>
                <a:gd name="T12" fmla="*/ 23 w 47"/>
                <a:gd name="T13" fmla="*/ 4 h 6"/>
                <a:gd name="T14" fmla="*/ 23 w 47"/>
                <a:gd name="T15" fmla="*/ 3 h 6"/>
                <a:gd name="T16" fmla="*/ 0 w 47"/>
                <a:gd name="T17" fmla="*/ 0 h 6"/>
                <a:gd name="T18" fmla="*/ 0 w 4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
                  <a:moveTo>
                    <a:pt x="0" y="1"/>
                  </a:moveTo>
                  <a:cubicBezTo>
                    <a:pt x="7" y="2"/>
                    <a:pt x="15" y="3"/>
                    <a:pt x="23" y="4"/>
                  </a:cubicBezTo>
                  <a:cubicBezTo>
                    <a:pt x="23" y="4"/>
                    <a:pt x="23" y="4"/>
                    <a:pt x="23" y="4"/>
                  </a:cubicBezTo>
                  <a:cubicBezTo>
                    <a:pt x="47" y="6"/>
                    <a:pt x="47" y="6"/>
                    <a:pt x="47" y="6"/>
                  </a:cubicBezTo>
                  <a:cubicBezTo>
                    <a:pt x="47" y="5"/>
                    <a:pt x="47" y="5"/>
                    <a:pt x="47" y="5"/>
                  </a:cubicBezTo>
                  <a:cubicBezTo>
                    <a:pt x="23" y="3"/>
                    <a:pt x="23" y="3"/>
                    <a:pt x="23" y="3"/>
                  </a:cubicBezTo>
                  <a:cubicBezTo>
                    <a:pt x="23" y="4"/>
                    <a:pt x="23" y="4"/>
                    <a:pt x="23" y="4"/>
                  </a:cubicBezTo>
                  <a:cubicBezTo>
                    <a:pt x="23" y="3"/>
                    <a:pt x="23" y="3"/>
                    <a:pt x="23" y="3"/>
                  </a:cubicBezTo>
                  <a:cubicBezTo>
                    <a:pt x="15"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366"/>
            <p:cNvSpPr/>
            <p:nvPr>
              <p:custDataLst>
                <p:tags r:id="rId411"/>
              </p:custDataLst>
            </p:nvPr>
          </p:nvSpPr>
          <p:spPr bwMode="auto">
            <a:xfrm>
              <a:off x="10631488" y="3552825"/>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9"/>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367"/>
            <p:cNvSpPr/>
            <p:nvPr>
              <p:custDataLst>
                <p:tags r:id="rId412"/>
              </p:custDataLst>
            </p:nvPr>
          </p:nvSpPr>
          <p:spPr bwMode="auto">
            <a:xfrm>
              <a:off x="10634663" y="3546475"/>
              <a:ext cx="9525" cy="9525"/>
            </a:xfrm>
            <a:custGeom>
              <a:avLst/>
              <a:gdLst>
                <a:gd name="T0" fmla="*/ 6 w 6"/>
                <a:gd name="T1" fmla="*/ 6 h 6"/>
                <a:gd name="T2" fmla="*/ 0 w 6"/>
                <a:gd name="T3" fmla="*/ 5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0"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368"/>
            <p:cNvSpPr/>
            <p:nvPr>
              <p:custDataLst>
                <p:tags r:id="rId413"/>
              </p:custDataLst>
            </p:nvPr>
          </p:nvSpPr>
          <p:spPr bwMode="auto">
            <a:xfrm>
              <a:off x="10656888" y="35544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Rectangle 1369"/>
            <p:cNvSpPr>
              <a:spLocks noChangeArrowheads="1"/>
            </p:cNvSpPr>
            <p:nvPr>
              <p:custDataLst>
                <p:tags r:id="rId414"/>
              </p:custDataLst>
            </p:nvPr>
          </p:nvSpPr>
          <p:spPr bwMode="auto">
            <a:xfrm>
              <a:off x="10660063" y="3548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Freeform 1370"/>
            <p:cNvSpPr/>
            <p:nvPr>
              <p:custDataLst>
                <p:tags r:id="rId415"/>
              </p:custDataLst>
            </p:nvPr>
          </p:nvSpPr>
          <p:spPr bwMode="auto">
            <a:xfrm>
              <a:off x="10683876" y="3556000"/>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371"/>
            <p:cNvSpPr/>
            <p:nvPr>
              <p:custDataLst>
                <p:tags r:id="rId416"/>
              </p:custDataLst>
            </p:nvPr>
          </p:nvSpPr>
          <p:spPr bwMode="auto">
            <a:xfrm>
              <a:off x="10685463" y="3548063"/>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372"/>
            <p:cNvSpPr/>
            <p:nvPr>
              <p:custDataLst>
                <p:tags r:id="rId417"/>
              </p:custDataLst>
            </p:nvPr>
          </p:nvSpPr>
          <p:spPr bwMode="auto">
            <a:xfrm>
              <a:off x="10626726" y="3544888"/>
              <a:ext cx="76200" cy="4763"/>
            </a:xfrm>
            <a:custGeom>
              <a:avLst/>
              <a:gdLst>
                <a:gd name="T0" fmla="*/ 0 w 48"/>
                <a:gd name="T1" fmla="*/ 0 h 3"/>
                <a:gd name="T2" fmla="*/ 12 w 48"/>
                <a:gd name="T3" fmla="*/ 2 h 3"/>
                <a:gd name="T4" fmla="*/ 24 w 48"/>
                <a:gd name="T5" fmla="*/ 2 h 3"/>
                <a:gd name="T6" fmla="*/ 48 w 48"/>
                <a:gd name="T7" fmla="*/ 3 h 3"/>
                <a:gd name="T8" fmla="*/ 48 w 48"/>
                <a:gd name="T9" fmla="*/ 2 h 3"/>
                <a:gd name="T10" fmla="*/ 24 w 48"/>
                <a:gd name="T11" fmla="*/ 2 h 3"/>
                <a:gd name="T12" fmla="*/ 12 w 48"/>
                <a:gd name="T13" fmla="*/ 1 h 3"/>
                <a:gd name="T14" fmla="*/ 1 w 48"/>
                <a:gd name="T15" fmla="*/ 0 h 3"/>
                <a:gd name="T16" fmla="*/ 0 w 4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
                  <a:moveTo>
                    <a:pt x="0" y="0"/>
                  </a:moveTo>
                  <a:cubicBezTo>
                    <a:pt x="12" y="2"/>
                    <a:pt x="12" y="2"/>
                    <a:pt x="12" y="2"/>
                  </a:cubicBezTo>
                  <a:cubicBezTo>
                    <a:pt x="16" y="2"/>
                    <a:pt x="20" y="2"/>
                    <a:pt x="24" y="2"/>
                  </a:cubicBezTo>
                  <a:cubicBezTo>
                    <a:pt x="48" y="3"/>
                    <a:pt x="48" y="3"/>
                    <a:pt x="48" y="3"/>
                  </a:cubicBezTo>
                  <a:cubicBezTo>
                    <a:pt x="48" y="2"/>
                    <a:pt x="48" y="2"/>
                    <a:pt x="48" y="2"/>
                  </a:cubicBezTo>
                  <a:cubicBezTo>
                    <a:pt x="24" y="2"/>
                    <a:pt x="24" y="2"/>
                    <a:pt x="24" y="2"/>
                  </a:cubicBezTo>
                  <a:cubicBezTo>
                    <a:pt x="20" y="2"/>
                    <a:pt x="16" y="1"/>
                    <a:pt x="12" y="1"/>
                  </a:cubicBezTo>
                  <a:cubicBezTo>
                    <a:pt x="1" y="0"/>
                    <a:pt x="1" y="0"/>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373"/>
            <p:cNvSpPr/>
            <p:nvPr>
              <p:custDataLst>
                <p:tags r:id="rId418"/>
              </p:custDataLst>
            </p:nvPr>
          </p:nvSpPr>
          <p:spPr bwMode="auto">
            <a:xfrm>
              <a:off x="10712451" y="3556000"/>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1"/>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Rectangle 1374"/>
            <p:cNvSpPr>
              <a:spLocks noChangeArrowheads="1"/>
            </p:cNvSpPr>
            <p:nvPr>
              <p:custDataLst>
                <p:tags r:id="rId419"/>
              </p:custDataLst>
            </p:nvPr>
          </p:nvSpPr>
          <p:spPr bwMode="auto">
            <a:xfrm>
              <a:off x="107140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Freeform 1375"/>
            <p:cNvSpPr/>
            <p:nvPr>
              <p:custDataLst>
                <p:tags r:id="rId420"/>
              </p:custDataLst>
            </p:nvPr>
          </p:nvSpPr>
          <p:spPr bwMode="auto">
            <a:xfrm>
              <a:off x="10737851" y="3556000"/>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1" y="10"/>
                    <a:pt x="0" y="7"/>
                  </a:cubicBezTo>
                  <a:cubicBezTo>
                    <a:pt x="0" y="3"/>
                    <a:pt x="2" y="1"/>
                    <a:pt x="4" y="1"/>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Rectangle 1376"/>
            <p:cNvSpPr>
              <a:spLocks noChangeArrowheads="1"/>
            </p:cNvSpPr>
            <p:nvPr>
              <p:custDataLst>
                <p:tags r:id="rId421"/>
              </p:custDataLst>
            </p:nvPr>
          </p:nvSpPr>
          <p:spPr bwMode="auto">
            <a:xfrm>
              <a:off x="107394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Freeform 1377"/>
            <p:cNvSpPr/>
            <p:nvPr>
              <p:custDataLst>
                <p:tags r:id="rId422"/>
              </p:custDataLst>
            </p:nvPr>
          </p:nvSpPr>
          <p:spPr bwMode="auto">
            <a:xfrm>
              <a:off x="10764838" y="3556000"/>
              <a:ext cx="12700" cy="20638"/>
            </a:xfrm>
            <a:custGeom>
              <a:avLst/>
              <a:gdLst>
                <a:gd name="T0" fmla="*/ 8 w 8"/>
                <a:gd name="T1" fmla="*/ 6 h 13"/>
                <a:gd name="T2" fmla="*/ 4 w 8"/>
                <a:gd name="T3" fmla="*/ 13 h 13"/>
                <a:gd name="T4" fmla="*/ 2 w 8"/>
                <a:gd name="T5" fmla="*/ 11 h 13"/>
                <a:gd name="T6" fmla="*/ 0 w 8"/>
                <a:gd name="T7" fmla="*/ 6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9"/>
                    <a:pt x="4" y="13"/>
                    <a:pt x="4" y="13"/>
                  </a:cubicBezTo>
                  <a:cubicBezTo>
                    <a:pt x="4" y="13"/>
                    <a:pt x="3" y="12"/>
                    <a:pt x="2" y="11"/>
                  </a:cubicBezTo>
                  <a:cubicBezTo>
                    <a:pt x="1" y="10"/>
                    <a:pt x="0" y="8"/>
                    <a:pt x="0" y="6"/>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1378"/>
            <p:cNvSpPr/>
            <p:nvPr>
              <p:custDataLst>
                <p:tags r:id="rId423"/>
              </p:custDataLst>
            </p:nvPr>
          </p:nvSpPr>
          <p:spPr bwMode="auto">
            <a:xfrm>
              <a:off x="10764838" y="3549650"/>
              <a:ext cx="9525" cy="9525"/>
            </a:xfrm>
            <a:custGeom>
              <a:avLst/>
              <a:gdLst>
                <a:gd name="T0" fmla="*/ 6 w 6"/>
                <a:gd name="T1" fmla="*/ 5 h 6"/>
                <a:gd name="T2" fmla="*/ 1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cubicBezTo>
                    <a:pt x="4" y="5"/>
                    <a:pt x="2" y="6"/>
                    <a:pt x="1" y="6"/>
                  </a:cubicBezTo>
                  <a:cubicBezTo>
                    <a:pt x="0" y="0"/>
                    <a:pt x="0" y="0"/>
                    <a:pt x="0" y="0"/>
                  </a:cubicBezTo>
                  <a:cubicBezTo>
                    <a:pt x="2" y="0"/>
                    <a:pt x="4" y="0"/>
                    <a:pt x="6" y="0"/>
                  </a:cubicBez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1379"/>
            <p:cNvSpPr/>
            <p:nvPr>
              <p:custDataLst>
                <p:tags r:id="rId424"/>
              </p:custDataLst>
            </p:nvPr>
          </p:nvSpPr>
          <p:spPr bwMode="auto">
            <a:xfrm>
              <a:off x="10707688" y="3548063"/>
              <a:ext cx="74613" cy="3175"/>
            </a:xfrm>
            <a:custGeom>
              <a:avLst/>
              <a:gdLst>
                <a:gd name="T0" fmla="*/ 0 w 47"/>
                <a:gd name="T1" fmla="*/ 1 h 2"/>
                <a:gd name="T2" fmla="*/ 17 w 47"/>
                <a:gd name="T3" fmla="*/ 2 h 2"/>
                <a:gd name="T4" fmla="*/ 23 w 47"/>
                <a:gd name="T5" fmla="*/ 2 h 2"/>
                <a:gd name="T6" fmla="*/ 47 w 47"/>
                <a:gd name="T7" fmla="*/ 1 h 2"/>
                <a:gd name="T8" fmla="*/ 47 w 47"/>
                <a:gd name="T9" fmla="*/ 0 h 2"/>
                <a:gd name="T10" fmla="*/ 23 w 47"/>
                <a:gd name="T11" fmla="*/ 1 h 2"/>
                <a:gd name="T12" fmla="*/ 17 w 47"/>
                <a:gd name="T13" fmla="*/ 1 h 2"/>
                <a:gd name="T14" fmla="*/ 0 w 47"/>
                <a:gd name="T15" fmla="*/ 0 h 2"/>
                <a:gd name="T16" fmla="*/ 0 w 47"/>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
                  <a:moveTo>
                    <a:pt x="0" y="1"/>
                  </a:moveTo>
                  <a:cubicBezTo>
                    <a:pt x="5" y="1"/>
                    <a:pt x="11" y="2"/>
                    <a:pt x="17" y="2"/>
                  </a:cubicBezTo>
                  <a:cubicBezTo>
                    <a:pt x="19" y="2"/>
                    <a:pt x="21" y="2"/>
                    <a:pt x="23" y="2"/>
                  </a:cubicBezTo>
                  <a:cubicBezTo>
                    <a:pt x="31" y="1"/>
                    <a:pt x="39" y="1"/>
                    <a:pt x="47" y="1"/>
                  </a:cubicBezTo>
                  <a:cubicBezTo>
                    <a:pt x="47" y="0"/>
                    <a:pt x="47" y="0"/>
                    <a:pt x="47" y="0"/>
                  </a:cubicBezTo>
                  <a:cubicBezTo>
                    <a:pt x="39" y="1"/>
                    <a:pt x="31" y="1"/>
                    <a:pt x="23" y="1"/>
                  </a:cubicBezTo>
                  <a:cubicBezTo>
                    <a:pt x="21" y="1"/>
                    <a:pt x="19" y="1"/>
                    <a:pt x="17" y="1"/>
                  </a:cubicBezTo>
                  <a:cubicBezTo>
                    <a:pt x="11" y="1"/>
                    <a:pt x="5"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1380"/>
            <p:cNvSpPr/>
            <p:nvPr>
              <p:custDataLst>
                <p:tags r:id="rId425"/>
              </p:custDataLst>
            </p:nvPr>
          </p:nvSpPr>
          <p:spPr bwMode="auto">
            <a:xfrm>
              <a:off x="10793413" y="3554413"/>
              <a:ext cx="12700" cy="19050"/>
            </a:xfrm>
            <a:custGeom>
              <a:avLst/>
              <a:gdLst>
                <a:gd name="T0" fmla="*/ 8 w 8"/>
                <a:gd name="T1" fmla="*/ 6 h 12"/>
                <a:gd name="T2" fmla="*/ 4 w 8"/>
                <a:gd name="T3" fmla="*/ 12 h 12"/>
                <a:gd name="T4" fmla="*/ 0 w 8"/>
                <a:gd name="T5" fmla="*/ 6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10"/>
                    <a:pt x="0" y="6"/>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1381"/>
            <p:cNvSpPr/>
            <p:nvPr>
              <p:custDataLst>
                <p:tags r:id="rId426"/>
              </p:custDataLst>
            </p:nvPr>
          </p:nvSpPr>
          <p:spPr bwMode="auto">
            <a:xfrm>
              <a:off x="10793413" y="3546475"/>
              <a:ext cx="9525" cy="9525"/>
            </a:xfrm>
            <a:custGeom>
              <a:avLst/>
              <a:gdLst>
                <a:gd name="T0" fmla="*/ 6 w 6"/>
                <a:gd name="T1" fmla="*/ 6 h 6"/>
                <a:gd name="T2" fmla="*/ 1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1"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382"/>
            <p:cNvSpPr/>
            <p:nvPr>
              <p:custDataLst>
                <p:tags r:id="rId427"/>
              </p:custDataLst>
            </p:nvPr>
          </p:nvSpPr>
          <p:spPr bwMode="auto">
            <a:xfrm>
              <a:off x="10818813" y="3551238"/>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10"/>
                    <a:pt x="0"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383"/>
            <p:cNvSpPr/>
            <p:nvPr>
              <p:custDataLst>
                <p:tags r:id="rId428"/>
              </p:custDataLst>
            </p:nvPr>
          </p:nvSpPr>
          <p:spPr bwMode="auto">
            <a:xfrm>
              <a:off x="10818813" y="35433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384"/>
            <p:cNvSpPr/>
            <p:nvPr>
              <p:custDataLst>
                <p:tags r:id="rId429"/>
              </p:custDataLst>
            </p:nvPr>
          </p:nvSpPr>
          <p:spPr bwMode="auto">
            <a:xfrm>
              <a:off x="10844213" y="3548063"/>
              <a:ext cx="14288" cy="19050"/>
            </a:xfrm>
            <a:custGeom>
              <a:avLst/>
              <a:gdLst>
                <a:gd name="T0" fmla="*/ 8 w 9"/>
                <a:gd name="T1" fmla="*/ 5 h 12"/>
                <a:gd name="T2" fmla="*/ 5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5" y="12"/>
                    <a:pt x="5" y="12"/>
                  </a:cubicBezTo>
                  <a:cubicBezTo>
                    <a:pt x="5" y="12"/>
                    <a:pt x="1" y="10"/>
                    <a:pt x="1" y="7"/>
                  </a:cubicBezTo>
                  <a:cubicBezTo>
                    <a:pt x="0" y="3"/>
                    <a:pt x="1" y="0"/>
                    <a:pt x="3" y="0"/>
                  </a:cubicBezTo>
                  <a:cubicBezTo>
                    <a:pt x="5" y="0"/>
                    <a:pt x="8"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385"/>
            <p:cNvSpPr/>
            <p:nvPr>
              <p:custDataLst>
                <p:tags r:id="rId430"/>
              </p:custDataLst>
            </p:nvPr>
          </p:nvSpPr>
          <p:spPr bwMode="auto">
            <a:xfrm>
              <a:off x="10844213" y="3540125"/>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386"/>
            <p:cNvSpPr/>
            <p:nvPr>
              <p:custDataLst>
                <p:tags r:id="rId431"/>
              </p:custDataLst>
            </p:nvPr>
          </p:nvSpPr>
          <p:spPr bwMode="auto">
            <a:xfrm>
              <a:off x="10785476" y="3538538"/>
              <a:ext cx="74613" cy="9525"/>
            </a:xfrm>
            <a:custGeom>
              <a:avLst/>
              <a:gdLst>
                <a:gd name="T0" fmla="*/ 1 w 47"/>
                <a:gd name="T1" fmla="*/ 6 h 6"/>
                <a:gd name="T2" fmla="*/ 12 w 47"/>
                <a:gd name="T3" fmla="*/ 6 h 6"/>
                <a:gd name="T4" fmla="*/ 24 w 47"/>
                <a:gd name="T5" fmla="*/ 4 h 6"/>
                <a:gd name="T6" fmla="*/ 47 w 47"/>
                <a:gd name="T7" fmla="*/ 1 h 6"/>
                <a:gd name="T8" fmla="*/ 47 w 47"/>
                <a:gd name="T9" fmla="*/ 0 h 6"/>
                <a:gd name="T10" fmla="*/ 24 w 47"/>
                <a:gd name="T11" fmla="*/ 3 h 6"/>
                <a:gd name="T12" fmla="*/ 12 w 47"/>
                <a:gd name="T13" fmla="*/ 5 h 6"/>
                <a:gd name="T14" fmla="*/ 0 w 47"/>
                <a:gd name="T15" fmla="*/ 6 h 6"/>
                <a:gd name="T16" fmla="*/ 1 w 4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
                  <a:moveTo>
                    <a:pt x="1" y="6"/>
                  </a:moveTo>
                  <a:cubicBezTo>
                    <a:pt x="4" y="6"/>
                    <a:pt x="8" y="6"/>
                    <a:pt x="12" y="6"/>
                  </a:cubicBezTo>
                  <a:cubicBezTo>
                    <a:pt x="24" y="4"/>
                    <a:pt x="24" y="4"/>
                    <a:pt x="24" y="4"/>
                  </a:cubicBezTo>
                  <a:cubicBezTo>
                    <a:pt x="32" y="3"/>
                    <a:pt x="39" y="2"/>
                    <a:pt x="47" y="1"/>
                  </a:cubicBezTo>
                  <a:cubicBezTo>
                    <a:pt x="47" y="0"/>
                    <a:pt x="47" y="0"/>
                    <a:pt x="47" y="0"/>
                  </a:cubicBezTo>
                  <a:cubicBezTo>
                    <a:pt x="39" y="1"/>
                    <a:pt x="32" y="3"/>
                    <a:pt x="24" y="3"/>
                  </a:cubicBezTo>
                  <a:cubicBezTo>
                    <a:pt x="12" y="5"/>
                    <a:pt x="12" y="5"/>
                    <a:pt x="12" y="5"/>
                  </a:cubicBezTo>
                  <a:cubicBezTo>
                    <a:pt x="8" y="5"/>
                    <a:pt x="4" y="5"/>
                    <a:pt x="0" y="6"/>
                  </a:cubicBezTo>
                  <a:cubicBezTo>
                    <a:pt x="1" y="6"/>
                    <a:pt x="1" y="6"/>
                    <a:pt x="1" y="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387"/>
            <p:cNvSpPr/>
            <p:nvPr>
              <p:custDataLst>
                <p:tags r:id="rId432"/>
              </p:custDataLst>
            </p:nvPr>
          </p:nvSpPr>
          <p:spPr bwMode="auto">
            <a:xfrm>
              <a:off x="10872788" y="35417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8"/>
                  </a:cubicBezTo>
                  <a:cubicBezTo>
                    <a:pt x="0" y="4"/>
                    <a:pt x="1" y="1"/>
                    <a:pt x="3" y="1"/>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388"/>
            <p:cNvSpPr/>
            <p:nvPr>
              <p:custDataLst>
                <p:tags r:id="rId433"/>
              </p:custDataLst>
            </p:nvPr>
          </p:nvSpPr>
          <p:spPr bwMode="auto">
            <a:xfrm>
              <a:off x="10871201" y="3535363"/>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389"/>
            <p:cNvSpPr/>
            <p:nvPr>
              <p:custDataLst>
                <p:tags r:id="rId434"/>
              </p:custDataLst>
            </p:nvPr>
          </p:nvSpPr>
          <p:spPr bwMode="auto">
            <a:xfrm>
              <a:off x="10898188" y="3536950"/>
              <a:ext cx="14288" cy="19050"/>
            </a:xfrm>
            <a:custGeom>
              <a:avLst/>
              <a:gdLst>
                <a:gd name="T0" fmla="*/ 8 w 9"/>
                <a:gd name="T1" fmla="*/ 5 h 12"/>
                <a:gd name="T2" fmla="*/ 6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6" y="12"/>
                    <a:pt x="6" y="12"/>
                  </a:cubicBezTo>
                  <a:cubicBezTo>
                    <a:pt x="6" y="12"/>
                    <a:pt x="1" y="11"/>
                    <a:pt x="1" y="7"/>
                  </a:cubicBezTo>
                  <a:cubicBezTo>
                    <a:pt x="0" y="4"/>
                    <a:pt x="1" y="1"/>
                    <a:pt x="3" y="0"/>
                  </a:cubicBezTo>
                  <a:cubicBezTo>
                    <a:pt x="5"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390"/>
            <p:cNvSpPr/>
            <p:nvPr>
              <p:custDataLst>
                <p:tags r:id="rId435"/>
              </p:custDataLst>
            </p:nvPr>
          </p:nvSpPr>
          <p:spPr bwMode="auto">
            <a:xfrm>
              <a:off x="10896601" y="3529013"/>
              <a:ext cx="11113" cy="11113"/>
            </a:xfrm>
            <a:custGeom>
              <a:avLst/>
              <a:gdLst>
                <a:gd name="T0" fmla="*/ 7 w 7"/>
                <a:gd name="T1" fmla="*/ 6 h 7"/>
                <a:gd name="T2" fmla="*/ 1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391"/>
            <p:cNvSpPr/>
            <p:nvPr>
              <p:custDataLst>
                <p:tags r:id="rId436"/>
              </p:custDataLst>
            </p:nvPr>
          </p:nvSpPr>
          <p:spPr bwMode="auto">
            <a:xfrm>
              <a:off x="10922001" y="3529013"/>
              <a:ext cx="15875" cy="20638"/>
            </a:xfrm>
            <a:custGeom>
              <a:avLst/>
              <a:gdLst>
                <a:gd name="T0" fmla="*/ 9 w 10"/>
                <a:gd name="T1" fmla="*/ 6 h 13"/>
                <a:gd name="T2" fmla="*/ 7 w 10"/>
                <a:gd name="T3" fmla="*/ 13 h 13"/>
                <a:gd name="T4" fmla="*/ 4 w 10"/>
                <a:gd name="T5" fmla="*/ 12 h 13"/>
                <a:gd name="T6" fmla="*/ 1 w 10"/>
                <a:gd name="T7" fmla="*/ 8 h 13"/>
                <a:gd name="T8" fmla="*/ 3 w 10"/>
                <a:gd name="T9" fmla="*/ 1 h 13"/>
                <a:gd name="T10" fmla="*/ 9 w 10"/>
                <a:gd name="T11" fmla="*/ 6 h 13"/>
              </a:gdLst>
              <a:ahLst/>
              <a:cxnLst>
                <a:cxn ang="0">
                  <a:pos x="T0" y="T1"/>
                </a:cxn>
                <a:cxn ang="0">
                  <a:pos x="T2" y="T3"/>
                </a:cxn>
                <a:cxn ang="0">
                  <a:pos x="T4" y="T5"/>
                </a:cxn>
                <a:cxn ang="0">
                  <a:pos x="T6" y="T7"/>
                </a:cxn>
                <a:cxn ang="0">
                  <a:pos x="T8" y="T9"/>
                </a:cxn>
                <a:cxn ang="0">
                  <a:pos x="T10" y="T11"/>
                </a:cxn>
              </a:cxnLst>
              <a:rect l="0" t="0" r="r" b="b"/>
              <a:pathLst>
                <a:path w="10" h="13">
                  <a:moveTo>
                    <a:pt x="9" y="6"/>
                  </a:moveTo>
                  <a:cubicBezTo>
                    <a:pt x="10" y="9"/>
                    <a:pt x="7" y="13"/>
                    <a:pt x="7" y="13"/>
                  </a:cubicBezTo>
                  <a:cubicBezTo>
                    <a:pt x="7" y="13"/>
                    <a:pt x="6" y="13"/>
                    <a:pt x="4" y="12"/>
                  </a:cubicBezTo>
                  <a:cubicBezTo>
                    <a:pt x="3" y="11"/>
                    <a:pt x="2" y="10"/>
                    <a:pt x="1" y="8"/>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392"/>
            <p:cNvSpPr/>
            <p:nvPr>
              <p:custDataLst>
                <p:tags r:id="rId437"/>
              </p:custDataLst>
            </p:nvPr>
          </p:nvSpPr>
          <p:spPr bwMode="auto">
            <a:xfrm>
              <a:off x="10920413" y="3522663"/>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cubicBezTo>
                    <a:pt x="6" y="6"/>
                    <a:pt x="4" y="7"/>
                    <a:pt x="2" y="7"/>
                  </a:cubicBezTo>
                  <a:cubicBezTo>
                    <a:pt x="0" y="2"/>
                    <a:pt x="0" y="2"/>
                    <a:pt x="0" y="2"/>
                  </a:cubicBezTo>
                  <a:cubicBezTo>
                    <a:pt x="2" y="1"/>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393"/>
            <p:cNvSpPr/>
            <p:nvPr>
              <p:custDataLst>
                <p:tags r:id="rId438"/>
              </p:custDataLst>
            </p:nvPr>
          </p:nvSpPr>
          <p:spPr bwMode="auto">
            <a:xfrm>
              <a:off x="10864851" y="3519488"/>
              <a:ext cx="71438" cy="19050"/>
            </a:xfrm>
            <a:custGeom>
              <a:avLst/>
              <a:gdLst>
                <a:gd name="T0" fmla="*/ 0 w 45"/>
                <a:gd name="T1" fmla="*/ 12 h 12"/>
                <a:gd name="T2" fmla="*/ 45 w 45"/>
                <a:gd name="T3" fmla="*/ 1 h 12"/>
                <a:gd name="T4" fmla="*/ 45 w 45"/>
                <a:gd name="T5" fmla="*/ 0 h 12"/>
                <a:gd name="T6" fmla="*/ 0 w 45"/>
                <a:gd name="T7" fmla="*/ 12 h 12"/>
                <a:gd name="T8" fmla="*/ 0 w 45"/>
                <a:gd name="T9" fmla="*/ 12 h 12"/>
              </a:gdLst>
              <a:ahLst/>
              <a:cxnLst>
                <a:cxn ang="0">
                  <a:pos x="T0" y="T1"/>
                </a:cxn>
                <a:cxn ang="0">
                  <a:pos x="T2" y="T3"/>
                </a:cxn>
                <a:cxn ang="0">
                  <a:pos x="T4" y="T5"/>
                </a:cxn>
                <a:cxn ang="0">
                  <a:pos x="T6" y="T7"/>
                </a:cxn>
                <a:cxn ang="0">
                  <a:pos x="T8" y="T9"/>
                </a:cxn>
              </a:cxnLst>
              <a:rect l="0" t="0" r="r" b="b"/>
              <a:pathLst>
                <a:path w="45" h="12">
                  <a:moveTo>
                    <a:pt x="0" y="12"/>
                  </a:moveTo>
                  <a:cubicBezTo>
                    <a:pt x="15" y="9"/>
                    <a:pt x="31" y="6"/>
                    <a:pt x="45" y="1"/>
                  </a:cubicBezTo>
                  <a:cubicBezTo>
                    <a:pt x="45" y="0"/>
                    <a:pt x="45" y="0"/>
                    <a:pt x="45" y="0"/>
                  </a:cubicBezTo>
                  <a:cubicBezTo>
                    <a:pt x="30" y="5"/>
                    <a:pt x="15" y="8"/>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394"/>
            <p:cNvSpPr/>
            <p:nvPr>
              <p:custDataLst>
                <p:tags r:id="rId439"/>
              </p:custDataLst>
            </p:nvPr>
          </p:nvSpPr>
          <p:spPr bwMode="auto">
            <a:xfrm>
              <a:off x="10950576" y="3521075"/>
              <a:ext cx="14288" cy="19050"/>
            </a:xfrm>
            <a:custGeom>
              <a:avLst/>
              <a:gdLst>
                <a:gd name="T0" fmla="*/ 8 w 9"/>
                <a:gd name="T1" fmla="*/ 5 h 12"/>
                <a:gd name="T2" fmla="*/ 7 w 9"/>
                <a:gd name="T3" fmla="*/ 12 h 12"/>
                <a:gd name="T4" fmla="*/ 4 w 9"/>
                <a:gd name="T5" fmla="*/ 11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8"/>
                    <a:pt x="7" y="12"/>
                    <a:pt x="7" y="12"/>
                  </a:cubicBezTo>
                  <a:cubicBezTo>
                    <a:pt x="7" y="12"/>
                    <a:pt x="5" y="12"/>
                    <a:pt x="4" y="11"/>
                  </a:cubicBezTo>
                  <a:cubicBezTo>
                    <a:pt x="3" y="10"/>
                    <a:pt x="1" y="9"/>
                    <a:pt x="1" y="8"/>
                  </a:cubicBezTo>
                  <a:cubicBezTo>
                    <a:pt x="0" y="4"/>
                    <a:pt x="1"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395"/>
            <p:cNvSpPr/>
            <p:nvPr>
              <p:custDataLst>
                <p:tags r:id="rId440"/>
              </p:custDataLst>
            </p:nvPr>
          </p:nvSpPr>
          <p:spPr bwMode="auto">
            <a:xfrm>
              <a:off x="10947401" y="35131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396"/>
            <p:cNvSpPr/>
            <p:nvPr>
              <p:custDataLst>
                <p:tags r:id="rId441"/>
              </p:custDataLst>
            </p:nvPr>
          </p:nvSpPr>
          <p:spPr bwMode="auto">
            <a:xfrm>
              <a:off x="10974388" y="3511550"/>
              <a:ext cx="15875" cy="19050"/>
            </a:xfrm>
            <a:custGeom>
              <a:avLst/>
              <a:gdLst>
                <a:gd name="T0" fmla="*/ 8 w 10"/>
                <a:gd name="T1" fmla="*/ 5 h 12"/>
                <a:gd name="T2" fmla="*/ 7 w 10"/>
                <a:gd name="T3" fmla="*/ 12 h 12"/>
                <a:gd name="T4" fmla="*/ 1 w 10"/>
                <a:gd name="T5" fmla="*/ 8 h 12"/>
                <a:gd name="T6" fmla="*/ 3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2" y="11"/>
                    <a:pt x="1" y="8"/>
                  </a:cubicBezTo>
                  <a:cubicBezTo>
                    <a:pt x="0" y="5"/>
                    <a:pt x="1" y="2"/>
                    <a:pt x="3"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397"/>
            <p:cNvSpPr/>
            <p:nvPr>
              <p:custDataLst>
                <p:tags r:id="rId442"/>
              </p:custDataLst>
            </p:nvPr>
          </p:nvSpPr>
          <p:spPr bwMode="auto">
            <a:xfrm>
              <a:off x="10971213" y="3505200"/>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7"/>
                    <a:pt x="2" y="7"/>
                  </a:cubicBezTo>
                  <a:cubicBezTo>
                    <a:pt x="0" y="2"/>
                    <a:pt x="0" y="2"/>
                    <a:pt x="0" y="2"/>
                  </a:cubicBezTo>
                  <a:cubicBezTo>
                    <a:pt x="2" y="1"/>
                    <a:pt x="4" y="1"/>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398"/>
            <p:cNvSpPr/>
            <p:nvPr>
              <p:custDataLst>
                <p:tags r:id="rId443"/>
              </p:custDataLst>
            </p:nvPr>
          </p:nvSpPr>
          <p:spPr bwMode="auto">
            <a:xfrm>
              <a:off x="10998201" y="3502025"/>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399"/>
            <p:cNvSpPr/>
            <p:nvPr>
              <p:custDataLst>
                <p:tags r:id="rId444"/>
              </p:custDataLst>
            </p:nvPr>
          </p:nvSpPr>
          <p:spPr bwMode="auto">
            <a:xfrm>
              <a:off x="10995026" y="349408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400"/>
            <p:cNvSpPr/>
            <p:nvPr>
              <p:custDataLst>
                <p:tags r:id="rId445"/>
              </p:custDataLst>
            </p:nvPr>
          </p:nvSpPr>
          <p:spPr bwMode="auto">
            <a:xfrm>
              <a:off x="10941051" y="3490913"/>
              <a:ext cx="68263" cy="28575"/>
            </a:xfrm>
            <a:custGeom>
              <a:avLst/>
              <a:gdLst>
                <a:gd name="T0" fmla="*/ 0 w 43"/>
                <a:gd name="T1" fmla="*/ 18 h 18"/>
                <a:gd name="T2" fmla="*/ 22 w 43"/>
                <a:gd name="T3" fmla="*/ 10 h 18"/>
                <a:gd name="T4" fmla="*/ 22 w 43"/>
                <a:gd name="T5" fmla="*/ 10 h 18"/>
                <a:gd name="T6" fmla="*/ 43 w 43"/>
                <a:gd name="T7" fmla="*/ 1 h 18"/>
                <a:gd name="T8" fmla="*/ 43 w 43"/>
                <a:gd name="T9" fmla="*/ 0 h 18"/>
                <a:gd name="T10" fmla="*/ 22 w 43"/>
                <a:gd name="T11" fmla="*/ 10 h 18"/>
                <a:gd name="T12" fmla="*/ 22 w 43"/>
                <a:gd name="T13" fmla="*/ 10 h 18"/>
                <a:gd name="T14" fmla="*/ 22 w 43"/>
                <a:gd name="T15" fmla="*/ 10 h 18"/>
                <a:gd name="T16" fmla="*/ 0 w 43"/>
                <a:gd name="T17" fmla="*/ 17 h 18"/>
                <a:gd name="T18" fmla="*/ 0 w 4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8">
                  <a:moveTo>
                    <a:pt x="0" y="18"/>
                  </a:moveTo>
                  <a:cubicBezTo>
                    <a:pt x="8" y="16"/>
                    <a:pt x="15" y="13"/>
                    <a:pt x="22" y="10"/>
                  </a:cubicBezTo>
                  <a:cubicBezTo>
                    <a:pt x="22" y="10"/>
                    <a:pt x="22" y="10"/>
                    <a:pt x="22" y="10"/>
                  </a:cubicBezTo>
                  <a:cubicBezTo>
                    <a:pt x="29" y="7"/>
                    <a:pt x="36" y="4"/>
                    <a:pt x="43" y="1"/>
                  </a:cubicBezTo>
                  <a:cubicBezTo>
                    <a:pt x="43" y="0"/>
                    <a:pt x="43" y="0"/>
                    <a:pt x="43" y="0"/>
                  </a:cubicBezTo>
                  <a:cubicBezTo>
                    <a:pt x="36" y="4"/>
                    <a:pt x="29" y="6"/>
                    <a:pt x="22" y="10"/>
                  </a:cubicBezTo>
                  <a:cubicBezTo>
                    <a:pt x="22" y="10"/>
                    <a:pt x="22" y="10"/>
                    <a:pt x="22" y="10"/>
                  </a:cubicBezTo>
                  <a:cubicBezTo>
                    <a:pt x="22" y="10"/>
                    <a:pt x="22" y="10"/>
                    <a:pt x="22" y="10"/>
                  </a:cubicBezTo>
                  <a:cubicBezTo>
                    <a:pt x="14" y="12"/>
                    <a:pt x="7" y="15"/>
                    <a:pt x="0" y="17"/>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401"/>
            <p:cNvSpPr/>
            <p:nvPr>
              <p:custDataLst>
                <p:tags r:id="rId446"/>
              </p:custDataLst>
            </p:nvPr>
          </p:nvSpPr>
          <p:spPr bwMode="auto">
            <a:xfrm>
              <a:off x="11023601" y="3489325"/>
              <a:ext cx="15875" cy="19050"/>
            </a:xfrm>
            <a:custGeom>
              <a:avLst/>
              <a:gdLst>
                <a:gd name="T0" fmla="*/ 9 w 10"/>
                <a:gd name="T1" fmla="*/ 4 h 12"/>
                <a:gd name="T2" fmla="*/ 8 w 10"/>
                <a:gd name="T3" fmla="*/ 12 h 12"/>
                <a:gd name="T4" fmla="*/ 6 w 10"/>
                <a:gd name="T5" fmla="*/ 11 h 12"/>
                <a:gd name="T6" fmla="*/ 2 w 10"/>
                <a:gd name="T7" fmla="*/ 8 h 12"/>
                <a:gd name="T8" fmla="*/ 2 w 10"/>
                <a:gd name="T9" fmla="*/ 1 h 12"/>
                <a:gd name="T10" fmla="*/ 9 w 10"/>
                <a:gd name="T11" fmla="*/ 4 h 12"/>
              </a:gdLst>
              <a:ahLst/>
              <a:cxnLst>
                <a:cxn ang="0">
                  <a:pos x="T0" y="T1"/>
                </a:cxn>
                <a:cxn ang="0">
                  <a:pos x="T2" y="T3"/>
                </a:cxn>
                <a:cxn ang="0">
                  <a:pos x="T4" y="T5"/>
                </a:cxn>
                <a:cxn ang="0">
                  <a:pos x="T6" y="T7"/>
                </a:cxn>
                <a:cxn ang="0">
                  <a:pos x="T8" y="T9"/>
                </a:cxn>
                <a:cxn ang="0">
                  <a:pos x="T10" y="T11"/>
                </a:cxn>
              </a:cxnLst>
              <a:rect l="0" t="0" r="r" b="b"/>
              <a:pathLst>
                <a:path w="10" h="12">
                  <a:moveTo>
                    <a:pt x="9" y="4"/>
                  </a:moveTo>
                  <a:cubicBezTo>
                    <a:pt x="10" y="7"/>
                    <a:pt x="8" y="12"/>
                    <a:pt x="8" y="12"/>
                  </a:cubicBezTo>
                  <a:cubicBezTo>
                    <a:pt x="8" y="12"/>
                    <a:pt x="7" y="12"/>
                    <a:pt x="6" y="11"/>
                  </a:cubicBezTo>
                  <a:cubicBezTo>
                    <a:pt x="4" y="11"/>
                    <a:pt x="3" y="10"/>
                    <a:pt x="2" y="8"/>
                  </a:cubicBezTo>
                  <a:cubicBezTo>
                    <a:pt x="0" y="5"/>
                    <a:pt x="1"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402"/>
            <p:cNvSpPr/>
            <p:nvPr>
              <p:custDataLst>
                <p:tags r:id="rId447"/>
              </p:custDataLst>
            </p:nvPr>
          </p:nvSpPr>
          <p:spPr bwMode="auto">
            <a:xfrm>
              <a:off x="11020426" y="3481388"/>
              <a:ext cx="12700" cy="12700"/>
            </a:xfrm>
            <a:custGeom>
              <a:avLst/>
              <a:gdLst>
                <a:gd name="T0" fmla="*/ 8 w 8"/>
                <a:gd name="T1" fmla="*/ 6 h 8"/>
                <a:gd name="T2" fmla="*/ 3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6"/>
                    <a:pt x="4" y="7"/>
                    <a:pt x="3"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403"/>
            <p:cNvSpPr/>
            <p:nvPr>
              <p:custDataLst>
                <p:tags r:id="rId448"/>
              </p:custDataLst>
            </p:nvPr>
          </p:nvSpPr>
          <p:spPr bwMode="auto">
            <a:xfrm>
              <a:off x="11047413" y="3476625"/>
              <a:ext cx="15875" cy="19050"/>
            </a:xfrm>
            <a:custGeom>
              <a:avLst/>
              <a:gdLst>
                <a:gd name="T0" fmla="*/ 8 w 10"/>
                <a:gd name="T1" fmla="*/ 4 h 12"/>
                <a:gd name="T2" fmla="*/ 8 w 10"/>
                <a:gd name="T3" fmla="*/ 12 h 12"/>
                <a:gd name="T4" fmla="*/ 1 w 10"/>
                <a:gd name="T5" fmla="*/ 8 h 12"/>
                <a:gd name="T6" fmla="*/ 2 w 10"/>
                <a:gd name="T7" fmla="*/ 1 h 12"/>
                <a:gd name="T8" fmla="*/ 8 w 10"/>
                <a:gd name="T9" fmla="*/ 4 h 12"/>
              </a:gdLst>
              <a:ahLst/>
              <a:cxnLst>
                <a:cxn ang="0">
                  <a:pos x="T0" y="T1"/>
                </a:cxn>
                <a:cxn ang="0">
                  <a:pos x="T2" y="T3"/>
                </a:cxn>
                <a:cxn ang="0">
                  <a:pos x="T4" y="T5"/>
                </a:cxn>
                <a:cxn ang="0">
                  <a:pos x="T6" y="T7"/>
                </a:cxn>
                <a:cxn ang="0">
                  <a:pos x="T8" y="T9"/>
                </a:cxn>
              </a:cxnLst>
              <a:rect l="0" t="0" r="r" b="b"/>
              <a:pathLst>
                <a:path w="10" h="12">
                  <a:moveTo>
                    <a:pt x="8" y="4"/>
                  </a:moveTo>
                  <a:cubicBezTo>
                    <a:pt x="10" y="7"/>
                    <a:pt x="8" y="12"/>
                    <a:pt x="8" y="12"/>
                  </a:cubicBezTo>
                  <a:cubicBezTo>
                    <a:pt x="8" y="12"/>
                    <a:pt x="3" y="11"/>
                    <a:pt x="1" y="8"/>
                  </a:cubicBezTo>
                  <a:cubicBezTo>
                    <a:pt x="0" y="5"/>
                    <a:pt x="0" y="2"/>
                    <a:pt x="2" y="1"/>
                  </a:cubicBezTo>
                  <a:cubicBezTo>
                    <a:pt x="3" y="0"/>
                    <a:pt x="6" y="1"/>
                    <a:pt x="8"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404"/>
            <p:cNvSpPr/>
            <p:nvPr>
              <p:custDataLst>
                <p:tags r:id="rId449"/>
              </p:custDataLst>
            </p:nvPr>
          </p:nvSpPr>
          <p:spPr bwMode="auto">
            <a:xfrm>
              <a:off x="11042651" y="3470275"/>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405"/>
            <p:cNvSpPr/>
            <p:nvPr>
              <p:custDataLst>
                <p:tags r:id="rId450"/>
              </p:custDataLst>
            </p:nvPr>
          </p:nvSpPr>
          <p:spPr bwMode="auto">
            <a:xfrm>
              <a:off x="11068051" y="346233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7"/>
                    <a:pt x="9" y="12"/>
                    <a:pt x="9" y="12"/>
                  </a:cubicBezTo>
                  <a:cubicBezTo>
                    <a:pt x="9" y="12"/>
                    <a:pt x="4" y="12"/>
                    <a:pt x="2" y="9"/>
                  </a:cubicBezTo>
                  <a:cubicBezTo>
                    <a:pt x="1" y="6"/>
                    <a:pt x="0" y="3"/>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406"/>
            <p:cNvSpPr/>
            <p:nvPr>
              <p:custDataLst>
                <p:tags r:id="rId451"/>
              </p:custDataLst>
            </p:nvPr>
          </p:nvSpPr>
          <p:spPr bwMode="auto">
            <a:xfrm>
              <a:off x="11063288" y="3455988"/>
              <a:ext cx="12700" cy="12700"/>
            </a:xfrm>
            <a:custGeom>
              <a:avLst/>
              <a:gdLst>
                <a:gd name="T0" fmla="*/ 8 w 8"/>
                <a:gd name="T1" fmla="*/ 5 h 8"/>
                <a:gd name="T2" fmla="*/ 4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407"/>
            <p:cNvSpPr/>
            <p:nvPr>
              <p:custDataLst>
                <p:tags r:id="rId452"/>
              </p:custDataLst>
            </p:nvPr>
          </p:nvSpPr>
          <p:spPr bwMode="auto">
            <a:xfrm>
              <a:off x="11014076" y="3451225"/>
              <a:ext cx="63500" cy="39688"/>
            </a:xfrm>
            <a:custGeom>
              <a:avLst/>
              <a:gdLst>
                <a:gd name="T0" fmla="*/ 0 w 40"/>
                <a:gd name="T1" fmla="*/ 25 h 25"/>
                <a:gd name="T2" fmla="*/ 40 w 40"/>
                <a:gd name="T3" fmla="*/ 1 h 25"/>
                <a:gd name="T4" fmla="*/ 40 w 40"/>
                <a:gd name="T5" fmla="*/ 0 h 25"/>
                <a:gd name="T6" fmla="*/ 0 w 40"/>
                <a:gd name="T7" fmla="*/ 24 h 25"/>
                <a:gd name="T8" fmla="*/ 0 w 40"/>
                <a:gd name="T9" fmla="*/ 25 h 25"/>
              </a:gdLst>
              <a:ahLst/>
              <a:cxnLst>
                <a:cxn ang="0">
                  <a:pos x="T0" y="T1"/>
                </a:cxn>
                <a:cxn ang="0">
                  <a:pos x="T2" y="T3"/>
                </a:cxn>
                <a:cxn ang="0">
                  <a:pos x="T4" y="T5"/>
                </a:cxn>
                <a:cxn ang="0">
                  <a:pos x="T6" y="T7"/>
                </a:cxn>
                <a:cxn ang="0">
                  <a:pos x="T8" y="T9"/>
                </a:cxn>
              </a:cxnLst>
              <a:rect l="0" t="0" r="r" b="b"/>
              <a:pathLst>
                <a:path w="40" h="25">
                  <a:moveTo>
                    <a:pt x="0" y="25"/>
                  </a:moveTo>
                  <a:cubicBezTo>
                    <a:pt x="14" y="18"/>
                    <a:pt x="27" y="10"/>
                    <a:pt x="40" y="1"/>
                  </a:cubicBezTo>
                  <a:cubicBezTo>
                    <a:pt x="40" y="0"/>
                    <a:pt x="40" y="0"/>
                    <a:pt x="40" y="0"/>
                  </a:cubicBezTo>
                  <a:cubicBezTo>
                    <a:pt x="27" y="9"/>
                    <a:pt x="14"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408"/>
            <p:cNvSpPr/>
            <p:nvPr>
              <p:custDataLst>
                <p:tags r:id="rId453"/>
              </p:custDataLst>
            </p:nvPr>
          </p:nvSpPr>
          <p:spPr bwMode="auto">
            <a:xfrm>
              <a:off x="11091863" y="3446463"/>
              <a:ext cx="17463" cy="17463"/>
            </a:xfrm>
            <a:custGeom>
              <a:avLst/>
              <a:gdLst>
                <a:gd name="T0" fmla="*/ 9 w 11"/>
                <a:gd name="T1" fmla="*/ 4 h 11"/>
                <a:gd name="T2" fmla="*/ 9 w 11"/>
                <a:gd name="T3" fmla="*/ 11 h 11"/>
                <a:gd name="T4" fmla="*/ 2 w 11"/>
                <a:gd name="T5" fmla="*/ 8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7"/>
                    <a:pt x="9" y="11"/>
                    <a:pt x="9" y="11"/>
                  </a:cubicBezTo>
                  <a:cubicBezTo>
                    <a:pt x="9" y="11"/>
                    <a:pt x="4" y="11"/>
                    <a:pt x="2" y="8"/>
                  </a:cubicBezTo>
                  <a:cubicBezTo>
                    <a:pt x="0" y="6"/>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409"/>
            <p:cNvSpPr/>
            <p:nvPr>
              <p:custDataLst>
                <p:tags r:id="rId454"/>
              </p:custDataLst>
            </p:nvPr>
          </p:nvSpPr>
          <p:spPr bwMode="auto">
            <a:xfrm>
              <a:off x="11087101" y="34401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410"/>
            <p:cNvSpPr/>
            <p:nvPr>
              <p:custDataLst>
                <p:tags r:id="rId455"/>
              </p:custDataLst>
            </p:nvPr>
          </p:nvSpPr>
          <p:spPr bwMode="auto">
            <a:xfrm>
              <a:off x="11112501" y="3430588"/>
              <a:ext cx="17463" cy="17463"/>
            </a:xfrm>
            <a:custGeom>
              <a:avLst/>
              <a:gdLst>
                <a:gd name="T0" fmla="*/ 9 w 11"/>
                <a:gd name="T1" fmla="*/ 4 h 11"/>
                <a:gd name="T2" fmla="*/ 9 w 11"/>
                <a:gd name="T3" fmla="*/ 11 h 11"/>
                <a:gd name="T4" fmla="*/ 2 w 11"/>
                <a:gd name="T5" fmla="*/ 9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6"/>
                    <a:pt x="9" y="11"/>
                    <a:pt x="9" y="11"/>
                  </a:cubicBezTo>
                  <a:cubicBezTo>
                    <a:pt x="9" y="11"/>
                    <a:pt x="5" y="11"/>
                    <a:pt x="2" y="9"/>
                  </a:cubicBezTo>
                  <a:cubicBezTo>
                    <a:pt x="0" y="6"/>
                    <a:pt x="0" y="3"/>
                    <a:pt x="2" y="1"/>
                  </a:cubicBezTo>
                  <a:cubicBezTo>
                    <a:pt x="3" y="0"/>
                    <a:pt x="6"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411"/>
            <p:cNvSpPr/>
            <p:nvPr>
              <p:custDataLst>
                <p:tags r:id="rId456"/>
              </p:custDataLst>
            </p:nvPr>
          </p:nvSpPr>
          <p:spPr bwMode="auto">
            <a:xfrm>
              <a:off x="11107738" y="3424238"/>
              <a:ext cx="12700" cy="12700"/>
            </a:xfrm>
            <a:custGeom>
              <a:avLst/>
              <a:gdLst>
                <a:gd name="T0" fmla="*/ 8 w 8"/>
                <a:gd name="T1" fmla="*/ 5 h 8"/>
                <a:gd name="T2" fmla="*/ 3 w 8"/>
                <a:gd name="T3" fmla="*/ 8 h 8"/>
                <a:gd name="T4" fmla="*/ 0 w 8"/>
                <a:gd name="T5" fmla="*/ 4 h 8"/>
                <a:gd name="T6" fmla="*/ 4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4"/>
                  </a:lnTo>
                  <a:lnTo>
                    <a:pt x="4"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412"/>
            <p:cNvSpPr/>
            <p:nvPr>
              <p:custDataLst>
                <p:tags r:id="rId457"/>
              </p:custDataLst>
            </p:nvPr>
          </p:nvSpPr>
          <p:spPr bwMode="auto">
            <a:xfrm>
              <a:off x="11131551" y="3413125"/>
              <a:ext cx="17463" cy="19050"/>
            </a:xfrm>
            <a:custGeom>
              <a:avLst/>
              <a:gdLst>
                <a:gd name="T0" fmla="*/ 9 w 11"/>
                <a:gd name="T1" fmla="*/ 4 h 12"/>
                <a:gd name="T2" fmla="*/ 10 w 11"/>
                <a:gd name="T3" fmla="*/ 11 h 12"/>
                <a:gd name="T4" fmla="*/ 3 w 11"/>
                <a:gd name="T5" fmla="*/ 9 h 12"/>
                <a:gd name="T6" fmla="*/ 2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0" y="11"/>
                    <a:pt x="10" y="11"/>
                  </a:cubicBezTo>
                  <a:cubicBezTo>
                    <a:pt x="10" y="11"/>
                    <a:pt x="5" y="12"/>
                    <a:pt x="3" y="9"/>
                  </a:cubicBezTo>
                  <a:cubicBezTo>
                    <a:pt x="1" y="6"/>
                    <a:pt x="0" y="3"/>
                    <a:pt x="2" y="2"/>
                  </a:cubicBezTo>
                  <a:cubicBezTo>
                    <a:pt x="3" y="0"/>
                    <a:pt x="6"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413"/>
            <p:cNvSpPr/>
            <p:nvPr>
              <p:custDataLst>
                <p:tags r:id="rId458"/>
              </p:custDataLst>
            </p:nvPr>
          </p:nvSpPr>
          <p:spPr bwMode="auto">
            <a:xfrm>
              <a:off x="11126788" y="3408363"/>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6" y="5"/>
                    <a:pt x="5" y="7"/>
                    <a:pt x="4" y="8"/>
                  </a:cubicBezTo>
                  <a:cubicBezTo>
                    <a:pt x="0" y="4"/>
                    <a:pt x="0" y="4"/>
                    <a:pt x="0" y="4"/>
                  </a:cubicBezTo>
                  <a:cubicBezTo>
                    <a:pt x="1" y="2"/>
                    <a:pt x="2"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414"/>
            <p:cNvSpPr/>
            <p:nvPr>
              <p:custDataLst>
                <p:tags r:id="rId459"/>
              </p:custDataLst>
            </p:nvPr>
          </p:nvSpPr>
          <p:spPr bwMode="auto">
            <a:xfrm>
              <a:off x="11080751" y="3402013"/>
              <a:ext cx="57150" cy="47625"/>
            </a:xfrm>
            <a:custGeom>
              <a:avLst/>
              <a:gdLst>
                <a:gd name="T0" fmla="*/ 1 w 36"/>
                <a:gd name="T1" fmla="*/ 30 h 30"/>
                <a:gd name="T2" fmla="*/ 36 w 36"/>
                <a:gd name="T3" fmla="*/ 1 h 30"/>
                <a:gd name="T4" fmla="*/ 36 w 36"/>
                <a:gd name="T5" fmla="*/ 0 h 30"/>
                <a:gd name="T6" fmla="*/ 0 w 36"/>
                <a:gd name="T7" fmla="*/ 30 h 30"/>
                <a:gd name="T8" fmla="*/ 1 w 36"/>
                <a:gd name="T9" fmla="*/ 30 h 30"/>
              </a:gdLst>
              <a:ahLst/>
              <a:cxnLst>
                <a:cxn ang="0">
                  <a:pos x="T0" y="T1"/>
                </a:cxn>
                <a:cxn ang="0">
                  <a:pos x="T2" y="T3"/>
                </a:cxn>
                <a:cxn ang="0">
                  <a:pos x="T4" y="T5"/>
                </a:cxn>
                <a:cxn ang="0">
                  <a:pos x="T6" y="T7"/>
                </a:cxn>
                <a:cxn ang="0">
                  <a:pos x="T8" y="T9"/>
                </a:cxn>
              </a:cxnLst>
              <a:rect l="0" t="0" r="r" b="b"/>
              <a:pathLst>
                <a:path w="36" h="30">
                  <a:moveTo>
                    <a:pt x="1" y="30"/>
                  </a:moveTo>
                  <a:cubicBezTo>
                    <a:pt x="13" y="21"/>
                    <a:pt x="25" y="12"/>
                    <a:pt x="36" y="1"/>
                  </a:cubicBezTo>
                  <a:cubicBezTo>
                    <a:pt x="36" y="0"/>
                    <a:pt x="36" y="0"/>
                    <a:pt x="36" y="0"/>
                  </a:cubicBezTo>
                  <a:cubicBezTo>
                    <a:pt x="25" y="11"/>
                    <a:pt x="13" y="21"/>
                    <a:pt x="0" y="30"/>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415"/>
            <p:cNvSpPr/>
            <p:nvPr>
              <p:custDataLst>
                <p:tags r:id="rId460"/>
              </p:custDataLst>
            </p:nvPr>
          </p:nvSpPr>
          <p:spPr bwMode="auto">
            <a:xfrm>
              <a:off x="11152188" y="3394075"/>
              <a:ext cx="17463" cy="17463"/>
            </a:xfrm>
            <a:custGeom>
              <a:avLst/>
              <a:gdLst>
                <a:gd name="T0" fmla="*/ 9 w 11"/>
                <a:gd name="T1" fmla="*/ 3 h 11"/>
                <a:gd name="T2" fmla="*/ 11 w 11"/>
                <a:gd name="T3" fmla="*/ 10 h 11"/>
                <a:gd name="T4" fmla="*/ 3 w 11"/>
                <a:gd name="T5" fmla="*/ 8 h 11"/>
                <a:gd name="T6" fmla="*/ 2 w 11"/>
                <a:gd name="T7" fmla="*/ 1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3" y="8"/>
                  </a:cubicBezTo>
                  <a:cubicBezTo>
                    <a:pt x="1" y="6"/>
                    <a:pt x="0" y="3"/>
                    <a:pt x="2" y="1"/>
                  </a:cubicBezTo>
                  <a:cubicBezTo>
                    <a:pt x="3" y="0"/>
                    <a:pt x="6" y="1"/>
                    <a:pt x="9" y="3"/>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416"/>
            <p:cNvSpPr/>
            <p:nvPr>
              <p:custDataLst>
                <p:tags r:id="rId461"/>
              </p:custDataLst>
            </p:nvPr>
          </p:nvSpPr>
          <p:spPr bwMode="auto">
            <a:xfrm>
              <a:off x="11145838" y="3387725"/>
              <a:ext cx="14288" cy="12700"/>
            </a:xfrm>
            <a:custGeom>
              <a:avLst/>
              <a:gdLst>
                <a:gd name="T0" fmla="*/ 9 w 9"/>
                <a:gd name="T1" fmla="*/ 4 h 8"/>
                <a:gd name="T2" fmla="*/ 5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5"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417"/>
            <p:cNvSpPr/>
            <p:nvPr>
              <p:custDataLst>
                <p:tags r:id="rId462"/>
              </p:custDataLst>
            </p:nvPr>
          </p:nvSpPr>
          <p:spPr bwMode="auto">
            <a:xfrm>
              <a:off x="11169651" y="3375025"/>
              <a:ext cx="17463" cy="17463"/>
            </a:xfrm>
            <a:custGeom>
              <a:avLst/>
              <a:gdLst>
                <a:gd name="T0" fmla="*/ 9 w 11"/>
                <a:gd name="T1" fmla="*/ 3 h 11"/>
                <a:gd name="T2" fmla="*/ 11 w 11"/>
                <a:gd name="T3" fmla="*/ 10 h 11"/>
                <a:gd name="T4" fmla="*/ 4 w 11"/>
                <a:gd name="T5" fmla="*/ 9 h 11"/>
                <a:gd name="T6" fmla="*/ 2 w 11"/>
                <a:gd name="T7" fmla="*/ 2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4" y="9"/>
                  </a:cubicBezTo>
                  <a:cubicBezTo>
                    <a:pt x="1" y="6"/>
                    <a:pt x="0" y="3"/>
                    <a:pt x="2" y="2"/>
                  </a:cubicBezTo>
                  <a:cubicBezTo>
                    <a:pt x="3" y="0"/>
                    <a:pt x="6" y="0"/>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418"/>
            <p:cNvSpPr/>
            <p:nvPr>
              <p:custDataLst>
                <p:tags r:id="rId463"/>
              </p:custDataLst>
            </p:nvPr>
          </p:nvSpPr>
          <p:spPr bwMode="auto">
            <a:xfrm>
              <a:off x="11163301" y="3370263"/>
              <a:ext cx="12700" cy="12700"/>
            </a:xfrm>
            <a:custGeom>
              <a:avLst/>
              <a:gdLst>
                <a:gd name="T0" fmla="*/ 8 w 8"/>
                <a:gd name="T1" fmla="*/ 3 h 8"/>
                <a:gd name="T2" fmla="*/ 5 w 8"/>
                <a:gd name="T3" fmla="*/ 8 h 8"/>
                <a:gd name="T4" fmla="*/ 0 w 8"/>
                <a:gd name="T5" fmla="*/ 4 h 8"/>
                <a:gd name="T6" fmla="*/ 4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cubicBezTo>
                    <a:pt x="7" y="5"/>
                    <a:pt x="6" y="6"/>
                    <a:pt x="5" y="8"/>
                  </a:cubicBezTo>
                  <a:cubicBezTo>
                    <a:pt x="0" y="4"/>
                    <a:pt x="0" y="4"/>
                    <a:pt x="0" y="4"/>
                  </a:cubicBezTo>
                  <a:cubicBezTo>
                    <a:pt x="2" y="2"/>
                    <a:pt x="3" y="1"/>
                    <a:pt x="4" y="0"/>
                  </a:cubicBez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419"/>
            <p:cNvSpPr/>
            <p:nvPr>
              <p:custDataLst>
                <p:tags r:id="rId464"/>
              </p:custDataLst>
            </p:nvPr>
          </p:nvSpPr>
          <p:spPr bwMode="auto">
            <a:xfrm>
              <a:off x="11185526" y="3355975"/>
              <a:ext cx="19050" cy="15875"/>
            </a:xfrm>
            <a:custGeom>
              <a:avLst/>
              <a:gdLst>
                <a:gd name="T0" fmla="*/ 9 w 12"/>
                <a:gd name="T1" fmla="*/ 2 h 10"/>
                <a:gd name="T2" fmla="*/ 12 w 12"/>
                <a:gd name="T3" fmla="*/ 9 h 10"/>
                <a:gd name="T4" fmla="*/ 4 w 12"/>
                <a:gd name="T5" fmla="*/ 8 h 10"/>
                <a:gd name="T6" fmla="*/ 2 w 12"/>
                <a:gd name="T7" fmla="*/ 1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2" y="6"/>
                    <a:pt x="0" y="3"/>
                    <a:pt x="2" y="1"/>
                  </a:cubicBezTo>
                  <a:cubicBezTo>
                    <a:pt x="3" y="0"/>
                    <a:pt x="6" y="0"/>
                    <a:pt x="9"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420"/>
            <p:cNvSpPr/>
            <p:nvPr>
              <p:custDataLst>
                <p:tags r:id="rId465"/>
              </p:custDataLst>
            </p:nvPr>
          </p:nvSpPr>
          <p:spPr bwMode="auto">
            <a:xfrm>
              <a:off x="11180763" y="3349625"/>
              <a:ext cx="12700" cy="12700"/>
            </a:xfrm>
            <a:custGeom>
              <a:avLst/>
              <a:gdLst>
                <a:gd name="T0" fmla="*/ 8 w 8"/>
                <a:gd name="T1" fmla="*/ 4 h 8"/>
                <a:gd name="T2" fmla="*/ 4 w 8"/>
                <a:gd name="T3" fmla="*/ 8 h 8"/>
                <a:gd name="T4" fmla="*/ 0 w 8"/>
                <a:gd name="T5" fmla="*/ 5 h 8"/>
                <a:gd name="T6" fmla="*/ 3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5"/>
                  </a:lnTo>
                  <a:lnTo>
                    <a:pt x="3"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421"/>
            <p:cNvSpPr/>
            <p:nvPr>
              <p:custDataLst>
                <p:tags r:id="rId466"/>
              </p:custDataLst>
            </p:nvPr>
          </p:nvSpPr>
          <p:spPr bwMode="auto">
            <a:xfrm>
              <a:off x="11141076" y="3343275"/>
              <a:ext cx="49213" cy="57150"/>
            </a:xfrm>
            <a:custGeom>
              <a:avLst/>
              <a:gdLst>
                <a:gd name="T0" fmla="*/ 0 w 31"/>
                <a:gd name="T1" fmla="*/ 36 h 36"/>
                <a:gd name="T2" fmla="*/ 31 w 31"/>
                <a:gd name="T3" fmla="*/ 1 h 36"/>
                <a:gd name="T4" fmla="*/ 31 w 31"/>
                <a:gd name="T5" fmla="*/ 0 h 36"/>
                <a:gd name="T6" fmla="*/ 0 w 31"/>
                <a:gd name="T7" fmla="*/ 35 h 36"/>
                <a:gd name="T8" fmla="*/ 0 w 31"/>
                <a:gd name="T9" fmla="*/ 36 h 36"/>
              </a:gdLst>
              <a:ahLst/>
              <a:cxnLst>
                <a:cxn ang="0">
                  <a:pos x="T0" y="T1"/>
                </a:cxn>
                <a:cxn ang="0">
                  <a:pos x="T2" y="T3"/>
                </a:cxn>
                <a:cxn ang="0">
                  <a:pos x="T4" y="T5"/>
                </a:cxn>
                <a:cxn ang="0">
                  <a:pos x="T6" y="T7"/>
                </a:cxn>
                <a:cxn ang="0">
                  <a:pos x="T8" y="T9"/>
                </a:cxn>
              </a:cxnLst>
              <a:rect l="0" t="0" r="r" b="b"/>
              <a:pathLst>
                <a:path w="31" h="36">
                  <a:moveTo>
                    <a:pt x="0" y="36"/>
                  </a:moveTo>
                  <a:cubicBezTo>
                    <a:pt x="12" y="25"/>
                    <a:pt x="22" y="13"/>
                    <a:pt x="31" y="1"/>
                  </a:cubicBezTo>
                  <a:cubicBezTo>
                    <a:pt x="31" y="0"/>
                    <a:pt x="31" y="0"/>
                    <a:pt x="31" y="0"/>
                  </a:cubicBezTo>
                  <a:cubicBezTo>
                    <a:pt x="21" y="13"/>
                    <a:pt x="11" y="24"/>
                    <a:pt x="0" y="35"/>
                  </a:cubicBezTo>
                  <a:cubicBezTo>
                    <a:pt x="0" y="36"/>
                    <a:pt x="0" y="36"/>
                    <a:pt x="0" y="3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422"/>
            <p:cNvSpPr/>
            <p:nvPr>
              <p:custDataLst>
                <p:tags r:id="rId467"/>
              </p:custDataLst>
            </p:nvPr>
          </p:nvSpPr>
          <p:spPr bwMode="auto">
            <a:xfrm>
              <a:off x="11202988" y="3332163"/>
              <a:ext cx="19050" cy="15875"/>
            </a:xfrm>
            <a:custGeom>
              <a:avLst/>
              <a:gdLst>
                <a:gd name="T0" fmla="*/ 9 w 12"/>
                <a:gd name="T1" fmla="*/ 2 h 10"/>
                <a:gd name="T2" fmla="*/ 12 w 12"/>
                <a:gd name="T3" fmla="*/ 9 h 10"/>
                <a:gd name="T4" fmla="*/ 4 w 12"/>
                <a:gd name="T5" fmla="*/ 8 h 10"/>
                <a:gd name="T6" fmla="*/ 1 w 12"/>
                <a:gd name="T7" fmla="*/ 2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1" y="6"/>
                    <a:pt x="0" y="3"/>
                    <a:pt x="1" y="2"/>
                  </a:cubicBezTo>
                  <a:cubicBezTo>
                    <a:pt x="3" y="0"/>
                    <a:pt x="6" y="0"/>
                    <a:pt x="9" y="2"/>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423"/>
            <p:cNvSpPr/>
            <p:nvPr>
              <p:custDataLst>
                <p:tags r:id="rId468"/>
              </p:custDataLst>
            </p:nvPr>
          </p:nvSpPr>
          <p:spPr bwMode="auto">
            <a:xfrm>
              <a:off x="11196638" y="3327400"/>
              <a:ext cx="12700" cy="12700"/>
            </a:xfrm>
            <a:custGeom>
              <a:avLst/>
              <a:gdLst>
                <a:gd name="T0" fmla="*/ 8 w 8"/>
                <a:gd name="T1" fmla="*/ 3 h 8"/>
                <a:gd name="T2" fmla="*/ 5 w 8"/>
                <a:gd name="T3" fmla="*/ 8 h 8"/>
                <a:gd name="T4" fmla="*/ 0 w 8"/>
                <a:gd name="T5" fmla="*/ 5 h 8"/>
                <a:gd name="T6" fmla="*/ 3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lnTo>
                    <a:pt x="5" y="8"/>
                  </a:lnTo>
                  <a:lnTo>
                    <a:pt x="0" y="5"/>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424"/>
            <p:cNvSpPr/>
            <p:nvPr>
              <p:custDataLst>
                <p:tags r:id="rId469"/>
              </p:custDataLst>
            </p:nvPr>
          </p:nvSpPr>
          <p:spPr bwMode="auto">
            <a:xfrm>
              <a:off x="11217276" y="3309938"/>
              <a:ext cx="19050" cy="17463"/>
            </a:xfrm>
            <a:custGeom>
              <a:avLst/>
              <a:gdLst>
                <a:gd name="T0" fmla="*/ 8 w 12"/>
                <a:gd name="T1" fmla="*/ 2 h 11"/>
                <a:gd name="T2" fmla="*/ 12 w 12"/>
                <a:gd name="T3" fmla="*/ 9 h 11"/>
                <a:gd name="T4" fmla="*/ 4 w 12"/>
                <a:gd name="T5" fmla="*/ 9 h 11"/>
                <a:gd name="T6" fmla="*/ 1 w 12"/>
                <a:gd name="T7" fmla="*/ 2 h 11"/>
                <a:gd name="T8" fmla="*/ 8 w 12"/>
                <a:gd name="T9" fmla="*/ 2 h 11"/>
              </a:gdLst>
              <a:ahLst/>
              <a:cxnLst>
                <a:cxn ang="0">
                  <a:pos x="T0" y="T1"/>
                </a:cxn>
                <a:cxn ang="0">
                  <a:pos x="T2" y="T3"/>
                </a:cxn>
                <a:cxn ang="0">
                  <a:pos x="T4" y="T5"/>
                </a:cxn>
                <a:cxn ang="0">
                  <a:pos x="T6" y="T7"/>
                </a:cxn>
                <a:cxn ang="0">
                  <a:pos x="T8" y="T9"/>
                </a:cxn>
              </a:cxnLst>
              <a:rect l="0" t="0" r="r" b="b"/>
              <a:pathLst>
                <a:path w="12" h="11">
                  <a:moveTo>
                    <a:pt x="8" y="2"/>
                  </a:moveTo>
                  <a:cubicBezTo>
                    <a:pt x="11" y="4"/>
                    <a:pt x="12" y="9"/>
                    <a:pt x="12" y="9"/>
                  </a:cubicBezTo>
                  <a:cubicBezTo>
                    <a:pt x="12" y="9"/>
                    <a:pt x="7" y="11"/>
                    <a:pt x="4" y="9"/>
                  </a:cubicBezTo>
                  <a:cubicBezTo>
                    <a:pt x="1" y="7"/>
                    <a:pt x="0" y="4"/>
                    <a:pt x="1" y="2"/>
                  </a:cubicBezTo>
                  <a:cubicBezTo>
                    <a:pt x="2" y="1"/>
                    <a:pt x="5" y="0"/>
                    <a:pt x="8" y="2"/>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425"/>
            <p:cNvSpPr/>
            <p:nvPr>
              <p:custDataLst>
                <p:tags r:id="rId470"/>
              </p:custDataLst>
            </p:nvPr>
          </p:nvSpPr>
          <p:spPr bwMode="auto">
            <a:xfrm>
              <a:off x="11210926" y="3306763"/>
              <a:ext cx="12700" cy="11113"/>
            </a:xfrm>
            <a:custGeom>
              <a:avLst/>
              <a:gdLst>
                <a:gd name="T0" fmla="*/ 8 w 8"/>
                <a:gd name="T1" fmla="*/ 3 h 7"/>
                <a:gd name="T2" fmla="*/ 5 w 8"/>
                <a:gd name="T3" fmla="*/ 7 h 7"/>
                <a:gd name="T4" fmla="*/ 0 w 8"/>
                <a:gd name="T5" fmla="*/ 4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lnTo>
                    <a:pt x="5" y="7"/>
                  </a:lnTo>
                  <a:lnTo>
                    <a:pt x="0" y="4"/>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426"/>
            <p:cNvSpPr/>
            <p:nvPr>
              <p:custDataLst>
                <p:tags r:id="rId471"/>
              </p:custDataLst>
            </p:nvPr>
          </p:nvSpPr>
          <p:spPr bwMode="auto">
            <a:xfrm>
              <a:off x="11229976" y="3287713"/>
              <a:ext cx="19050" cy="15875"/>
            </a:xfrm>
            <a:custGeom>
              <a:avLst/>
              <a:gdLst>
                <a:gd name="T0" fmla="*/ 8 w 12"/>
                <a:gd name="T1" fmla="*/ 2 h 10"/>
                <a:gd name="T2" fmla="*/ 12 w 12"/>
                <a:gd name="T3" fmla="*/ 8 h 10"/>
                <a:gd name="T4" fmla="*/ 5 w 12"/>
                <a:gd name="T5" fmla="*/ 9 h 10"/>
                <a:gd name="T6" fmla="*/ 1 w 12"/>
                <a:gd name="T7" fmla="*/ 2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11" y="3"/>
                    <a:pt x="12" y="8"/>
                    <a:pt x="12" y="8"/>
                  </a:cubicBezTo>
                  <a:cubicBezTo>
                    <a:pt x="12" y="8"/>
                    <a:pt x="8" y="10"/>
                    <a:pt x="5" y="9"/>
                  </a:cubicBezTo>
                  <a:cubicBezTo>
                    <a:pt x="2" y="7"/>
                    <a:pt x="0" y="4"/>
                    <a:pt x="1" y="2"/>
                  </a:cubicBezTo>
                  <a:cubicBezTo>
                    <a:pt x="2" y="0"/>
                    <a:pt x="5" y="0"/>
                    <a:pt x="8"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427"/>
            <p:cNvSpPr/>
            <p:nvPr>
              <p:custDataLst>
                <p:tags r:id="rId472"/>
              </p:custDataLst>
            </p:nvPr>
          </p:nvSpPr>
          <p:spPr bwMode="auto">
            <a:xfrm>
              <a:off x="11223626" y="3284538"/>
              <a:ext cx="11113" cy="12700"/>
            </a:xfrm>
            <a:custGeom>
              <a:avLst/>
              <a:gdLst>
                <a:gd name="T0" fmla="*/ 7 w 7"/>
                <a:gd name="T1" fmla="*/ 2 h 8"/>
                <a:gd name="T2" fmla="*/ 5 w 7"/>
                <a:gd name="T3" fmla="*/ 8 h 8"/>
                <a:gd name="T4" fmla="*/ 0 w 7"/>
                <a:gd name="T5" fmla="*/ 5 h 8"/>
                <a:gd name="T6" fmla="*/ 2 w 7"/>
                <a:gd name="T7" fmla="*/ 0 h 8"/>
                <a:gd name="T8" fmla="*/ 7 w 7"/>
                <a:gd name="T9" fmla="*/ 2 h 8"/>
              </a:gdLst>
              <a:ahLst/>
              <a:cxnLst>
                <a:cxn ang="0">
                  <a:pos x="T0" y="T1"/>
                </a:cxn>
                <a:cxn ang="0">
                  <a:pos x="T2" y="T3"/>
                </a:cxn>
                <a:cxn ang="0">
                  <a:pos x="T4" y="T5"/>
                </a:cxn>
                <a:cxn ang="0">
                  <a:pos x="T6" y="T7"/>
                </a:cxn>
                <a:cxn ang="0">
                  <a:pos x="T8" y="T9"/>
                </a:cxn>
              </a:cxnLst>
              <a:rect l="0" t="0" r="r" b="b"/>
              <a:pathLst>
                <a:path w="7" h="8">
                  <a:moveTo>
                    <a:pt x="7" y="2"/>
                  </a:moveTo>
                  <a:lnTo>
                    <a:pt x="5" y="8"/>
                  </a:lnTo>
                  <a:lnTo>
                    <a:pt x="0" y="5"/>
                  </a:lnTo>
                  <a:lnTo>
                    <a:pt x="2" y="0"/>
                  </a:lnTo>
                  <a:lnTo>
                    <a:pt x="7" y="2"/>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428"/>
            <p:cNvSpPr/>
            <p:nvPr>
              <p:custDataLst>
                <p:tags r:id="rId473"/>
              </p:custDataLst>
            </p:nvPr>
          </p:nvSpPr>
          <p:spPr bwMode="auto">
            <a:xfrm>
              <a:off x="11191876" y="3278188"/>
              <a:ext cx="38100" cy="63500"/>
            </a:xfrm>
            <a:custGeom>
              <a:avLst/>
              <a:gdLst>
                <a:gd name="T0" fmla="*/ 1 w 24"/>
                <a:gd name="T1" fmla="*/ 40 h 40"/>
                <a:gd name="T2" fmla="*/ 24 w 24"/>
                <a:gd name="T3" fmla="*/ 0 h 40"/>
                <a:gd name="T4" fmla="*/ 24 w 24"/>
                <a:gd name="T5" fmla="*/ 0 h 40"/>
                <a:gd name="T6" fmla="*/ 0 w 24"/>
                <a:gd name="T7" fmla="*/ 39 h 40"/>
                <a:gd name="T8" fmla="*/ 1 w 24"/>
                <a:gd name="T9" fmla="*/ 40 h 40"/>
              </a:gdLst>
              <a:ahLst/>
              <a:cxnLst>
                <a:cxn ang="0">
                  <a:pos x="T0" y="T1"/>
                </a:cxn>
                <a:cxn ang="0">
                  <a:pos x="T2" y="T3"/>
                </a:cxn>
                <a:cxn ang="0">
                  <a:pos x="T4" y="T5"/>
                </a:cxn>
                <a:cxn ang="0">
                  <a:pos x="T6" y="T7"/>
                </a:cxn>
                <a:cxn ang="0">
                  <a:pos x="T8" y="T9"/>
                </a:cxn>
              </a:cxnLst>
              <a:rect l="0" t="0" r="r" b="b"/>
              <a:pathLst>
                <a:path w="24" h="40">
                  <a:moveTo>
                    <a:pt x="1" y="40"/>
                  </a:moveTo>
                  <a:cubicBezTo>
                    <a:pt x="10" y="27"/>
                    <a:pt x="18" y="14"/>
                    <a:pt x="24" y="0"/>
                  </a:cubicBezTo>
                  <a:cubicBezTo>
                    <a:pt x="24" y="0"/>
                    <a:pt x="24" y="0"/>
                    <a:pt x="24" y="0"/>
                  </a:cubicBezTo>
                  <a:cubicBezTo>
                    <a:pt x="17" y="13"/>
                    <a:pt x="9" y="27"/>
                    <a:pt x="0" y="39"/>
                  </a:cubicBezTo>
                  <a:cubicBezTo>
                    <a:pt x="1" y="40"/>
                    <a:pt x="1" y="40"/>
                    <a:pt x="1" y="4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Rectangle 1429"/>
            <p:cNvSpPr>
              <a:spLocks noChangeArrowheads="1"/>
            </p:cNvSpPr>
            <p:nvPr>
              <p:custDataLst>
                <p:tags r:id="rId474"/>
              </p:custDataLst>
            </p:nvPr>
          </p:nvSpPr>
          <p:spPr bwMode="auto">
            <a:xfrm>
              <a:off x="10907713" y="3190875"/>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Freeform 1430"/>
            <p:cNvSpPr/>
            <p:nvPr>
              <p:custDataLst>
                <p:tags r:id="rId475"/>
              </p:custDataLst>
            </p:nvPr>
          </p:nvSpPr>
          <p:spPr bwMode="auto">
            <a:xfrm>
              <a:off x="10837863" y="3190875"/>
              <a:ext cx="69850" cy="234950"/>
            </a:xfrm>
            <a:custGeom>
              <a:avLst/>
              <a:gdLst>
                <a:gd name="T0" fmla="*/ 44 w 44"/>
                <a:gd name="T1" fmla="*/ 148 h 148"/>
                <a:gd name="T2" fmla="*/ 0 w 44"/>
                <a:gd name="T3" fmla="*/ 89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9"/>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Rectangle 1431"/>
            <p:cNvSpPr>
              <a:spLocks noChangeArrowheads="1"/>
            </p:cNvSpPr>
            <p:nvPr>
              <p:custDataLst>
                <p:tags r:id="rId476"/>
              </p:custDataLst>
            </p:nvPr>
          </p:nvSpPr>
          <p:spPr bwMode="auto">
            <a:xfrm>
              <a:off x="10823576" y="3143250"/>
              <a:ext cx="254000" cy="47625"/>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Oval 1432"/>
            <p:cNvSpPr>
              <a:spLocks noChangeArrowheads="1"/>
            </p:cNvSpPr>
            <p:nvPr>
              <p:custDataLst>
                <p:tags r:id="rId477"/>
              </p:custDataLst>
            </p:nvPr>
          </p:nvSpPr>
          <p:spPr bwMode="auto">
            <a:xfrm>
              <a:off x="9748838" y="3494088"/>
              <a:ext cx="163513"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Oval 1433"/>
            <p:cNvSpPr>
              <a:spLocks noChangeArrowheads="1"/>
            </p:cNvSpPr>
            <p:nvPr>
              <p:custDataLst>
                <p:tags r:id="rId478"/>
              </p:custDataLst>
            </p:nvPr>
          </p:nvSpPr>
          <p:spPr bwMode="auto">
            <a:xfrm>
              <a:off x="9772651" y="3524250"/>
              <a:ext cx="115888" cy="144463"/>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Rectangle 1434"/>
            <p:cNvSpPr>
              <a:spLocks noChangeArrowheads="1"/>
            </p:cNvSpPr>
            <p:nvPr>
              <p:custDataLst>
                <p:tags r:id="rId479"/>
              </p:custDataLst>
            </p:nvPr>
          </p:nvSpPr>
          <p:spPr bwMode="auto">
            <a:xfrm>
              <a:off x="108108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435"/>
            <p:cNvSpPr>
              <a:spLocks noChangeArrowheads="1"/>
            </p:cNvSpPr>
            <p:nvPr>
              <p:custDataLst>
                <p:tags r:id="rId480"/>
              </p:custDataLst>
            </p:nvPr>
          </p:nvSpPr>
          <p:spPr bwMode="auto">
            <a:xfrm>
              <a:off x="10810876" y="4433888"/>
              <a:ext cx="1936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436"/>
            <p:cNvSpPr>
              <a:spLocks noChangeArrowheads="1"/>
            </p:cNvSpPr>
            <p:nvPr>
              <p:custDataLst>
                <p:tags r:id="rId481"/>
              </p:custDataLst>
            </p:nvPr>
          </p:nvSpPr>
          <p:spPr bwMode="auto">
            <a:xfrm>
              <a:off x="10837863"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437"/>
            <p:cNvSpPr>
              <a:spLocks noChangeArrowheads="1"/>
            </p:cNvSpPr>
            <p:nvPr>
              <p:custDataLst>
                <p:tags r:id="rId482"/>
              </p:custDataLst>
            </p:nvPr>
          </p:nvSpPr>
          <p:spPr bwMode="auto">
            <a:xfrm>
              <a:off x="10837863" y="4675188"/>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438"/>
            <p:cNvSpPr>
              <a:spLocks noChangeArrowheads="1"/>
            </p:cNvSpPr>
            <p:nvPr>
              <p:custDataLst>
                <p:tags r:id="rId483"/>
              </p:custDataLst>
            </p:nvPr>
          </p:nvSpPr>
          <p:spPr bwMode="auto">
            <a:xfrm>
              <a:off x="10837863"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439"/>
            <p:cNvSpPr>
              <a:spLocks noChangeArrowheads="1"/>
            </p:cNvSpPr>
            <p:nvPr>
              <p:custDataLst>
                <p:tags r:id="rId484"/>
              </p:custDataLst>
            </p:nvPr>
          </p:nvSpPr>
          <p:spPr bwMode="auto">
            <a:xfrm>
              <a:off x="10837863" y="4467225"/>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440"/>
            <p:cNvSpPr>
              <a:spLocks noChangeArrowheads="1"/>
            </p:cNvSpPr>
            <p:nvPr>
              <p:custDataLst>
                <p:tags r:id="rId485"/>
              </p:custDataLst>
            </p:nvPr>
          </p:nvSpPr>
          <p:spPr bwMode="auto">
            <a:xfrm>
              <a:off x="10375901"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441"/>
            <p:cNvSpPr>
              <a:spLocks noChangeArrowheads="1"/>
            </p:cNvSpPr>
            <p:nvPr>
              <p:custDataLst>
                <p:tags r:id="rId486"/>
              </p:custDataLst>
            </p:nvPr>
          </p:nvSpPr>
          <p:spPr bwMode="auto">
            <a:xfrm>
              <a:off x="10402888"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442"/>
            <p:cNvSpPr>
              <a:spLocks noChangeArrowheads="1"/>
            </p:cNvSpPr>
            <p:nvPr>
              <p:custDataLst>
                <p:tags r:id="rId487"/>
              </p:custDataLst>
            </p:nvPr>
          </p:nvSpPr>
          <p:spPr bwMode="auto">
            <a:xfrm>
              <a:off x="10402888"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443"/>
            <p:cNvSpPr>
              <a:spLocks noChangeArrowheads="1"/>
            </p:cNvSpPr>
            <p:nvPr>
              <p:custDataLst>
                <p:tags r:id="rId488"/>
              </p:custDataLst>
            </p:nvPr>
          </p:nvSpPr>
          <p:spPr bwMode="auto">
            <a:xfrm>
              <a:off x="9748838"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444"/>
            <p:cNvSpPr>
              <a:spLocks noChangeArrowheads="1"/>
            </p:cNvSpPr>
            <p:nvPr>
              <p:custDataLst>
                <p:tags r:id="rId489"/>
              </p:custDataLst>
            </p:nvPr>
          </p:nvSpPr>
          <p:spPr bwMode="auto">
            <a:xfrm>
              <a:off x="9764713" y="4760913"/>
              <a:ext cx="141288"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445"/>
            <p:cNvSpPr>
              <a:spLocks noChangeArrowheads="1"/>
            </p:cNvSpPr>
            <p:nvPr>
              <p:custDataLst>
                <p:tags r:id="rId490"/>
              </p:custDataLst>
            </p:nvPr>
          </p:nvSpPr>
          <p:spPr bwMode="auto">
            <a:xfrm>
              <a:off x="9564688" y="4305300"/>
              <a:ext cx="1784350" cy="6826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446"/>
            <p:cNvSpPr>
              <a:spLocks noChangeArrowheads="1"/>
            </p:cNvSpPr>
            <p:nvPr>
              <p:custDataLst>
                <p:tags r:id="rId491"/>
              </p:custDataLst>
            </p:nvPr>
          </p:nvSpPr>
          <p:spPr bwMode="auto">
            <a:xfrm>
              <a:off x="9564688" y="4305300"/>
              <a:ext cx="17843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447"/>
            <p:cNvSpPr>
              <a:spLocks noChangeArrowheads="1"/>
            </p:cNvSpPr>
            <p:nvPr>
              <p:custDataLst>
                <p:tags r:id="rId492"/>
              </p:custDataLst>
            </p:nvPr>
          </p:nvSpPr>
          <p:spPr bwMode="auto">
            <a:xfrm>
              <a:off x="9564688" y="4305300"/>
              <a:ext cx="560388" cy="6826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Freeform 1448"/>
            <p:cNvSpPr/>
            <p:nvPr>
              <p:custDataLst>
                <p:tags r:id="rId493"/>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1449"/>
            <p:cNvSpPr/>
            <p:nvPr>
              <p:custDataLst>
                <p:tags r:id="rId494"/>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450"/>
            <p:cNvSpPr/>
            <p:nvPr>
              <p:custDataLst>
                <p:tags r:id="rId495"/>
              </p:custDataLst>
            </p:nvPr>
          </p:nvSpPr>
          <p:spPr bwMode="auto">
            <a:xfrm>
              <a:off x="960120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Rectangle 1451"/>
            <p:cNvSpPr>
              <a:spLocks noChangeArrowheads="1"/>
            </p:cNvSpPr>
            <p:nvPr>
              <p:custDataLst>
                <p:tags r:id="rId496"/>
              </p:custDataLst>
            </p:nvPr>
          </p:nvSpPr>
          <p:spPr bwMode="auto">
            <a:xfrm>
              <a:off x="96027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Freeform 1452"/>
            <p:cNvSpPr/>
            <p:nvPr>
              <p:custDataLst>
                <p:tags r:id="rId497"/>
              </p:custDataLst>
            </p:nvPr>
          </p:nvSpPr>
          <p:spPr bwMode="auto">
            <a:xfrm>
              <a:off x="96266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Rectangle 1453"/>
            <p:cNvSpPr>
              <a:spLocks noChangeArrowheads="1"/>
            </p:cNvSpPr>
            <p:nvPr>
              <p:custDataLst>
                <p:tags r:id="rId498"/>
              </p:custDataLst>
            </p:nvPr>
          </p:nvSpPr>
          <p:spPr bwMode="auto">
            <a:xfrm>
              <a:off x="96281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Freeform 1454"/>
            <p:cNvSpPr/>
            <p:nvPr>
              <p:custDataLst>
                <p:tags r:id="rId499"/>
              </p:custDataLst>
            </p:nvPr>
          </p:nvSpPr>
          <p:spPr bwMode="auto">
            <a:xfrm>
              <a:off x="96520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Rectangle 1455"/>
            <p:cNvSpPr>
              <a:spLocks noChangeArrowheads="1"/>
            </p:cNvSpPr>
            <p:nvPr>
              <p:custDataLst>
                <p:tags r:id="rId500"/>
              </p:custDataLst>
            </p:nvPr>
          </p:nvSpPr>
          <p:spPr bwMode="auto">
            <a:xfrm>
              <a:off x="96535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456"/>
            <p:cNvSpPr>
              <a:spLocks noChangeArrowheads="1"/>
            </p:cNvSpPr>
            <p:nvPr>
              <p:custDataLst>
                <p:tags r:id="rId501"/>
              </p:custDataLst>
            </p:nvPr>
          </p:nvSpPr>
          <p:spPr bwMode="auto">
            <a:xfrm>
              <a:off x="95948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Freeform 1457"/>
            <p:cNvSpPr/>
            <p:nvPr>
              <p:custDataLst>
                <p:tags r:id="rId502"/>
              </p:custDataLst>
            </p:nvPr>
          </p:nvSpPr>
          <p:spPr bwMode="auto">
            <a:xfrm>
              <a:off x="95948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458"/>
            <p:cNvSpPr/>
            <p:nvPr>
              <p:custDataLst>
                <p:tags r:id="rId503"/>
              </p:custDataLst>
            </p:nvPr>
          </p:nvSpPr>
          <p:spPr bwMode="auto">
            <a:xfrm>
              <a:off x="96805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Rectangle 1459"/>
            <p:cNvSpPr>
              <a:spLocks noChangeArrowheads="1"/>
            </p:cNvSpPr>
            <p:nvPr>
              <p:custDataLst>
                <p:tags r:id="rId504"/>
              </p:custDataLst>
            </p:nvPr>
          </p:nvSpPr>
          <p:spPr bwMode="auto">
            <a:xfrm>
              <a:off x="96821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Freeform 1460"/>
            <p:cNvSpPr/>
            <p:nvPr>
              <p:custDataLst>
                <p:tags r:id="rId505"/>
              </p:custDataLst>
            </p:nvPr>
          </p:nvSpPr>
          <p:spPr bwMode="auto">
            <a:xfrm>
              <a:off x="97059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Rectangle 1461"/>
            <p:cNvSpPr>
              <a:spLocks noChangeArrowheads="1"/>
            </p:cNvSpPr>
            <p:nvPr>
              <p:custDataLst>
                <p:tags r:id="rId506"/>
              </p:custDataLst>
            </p:nvPr>
          </p:nvSpPr>
          <p:spPr bwMode="auto">
            <a:xfrm>
              <a:off x="97075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Freeform 1462"/>
            <p:cNvSpPr/>
            <p:nvPr>
              <p:custDataLst>
                <p:tags r:id="rId507"/>
              </p:custDataLst>
            </p:nvPr>
          </p:nvSpPr>
          <p:spPr bwMode="auto">
            <a:xfrm>
              <a:off x="9731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Rectangle 1463"/>
            <p:cNvSpPr>
              <a:spLocks noChangeArrowheads="1"/>
            </p:cNvSpPr>
            <p:nvPr>
              <p:custDataLst>
                <p:tags r:id="rId508"/>
              </p:custDataLst>
            </p:nvPr>
          </p:nvSpPr>
          <p:spPr bwMode="auto">
            <a:xfrm>
              <a:off x="9732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464"/>
            <p:cNvSpPr>
              <a:spLocks noChangeArrowheads="1"/>
            </p:cNvSpPr>
            <p:nvPr>
              <p:custDataLst>
                <p:tags r:id="rId509"/>
              </p:custDataLst>
            </p:nvPr>
          </p:nvSpPr>
          <p:spPr bwMode="auto">
            <a:xfrm>
              <a:off x="967422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Freeform 1465"/>
            <p:cNvSpPr/>
            <p:nvPr>
              <p:custDataLst>
                <p:tags r:id="rId510"/>
              </p:custDataLst>
            </p:nvPr>
          </p:nvSpPr>
          <p:spPr bwMode="auto">
            <a:xfrm>
              <a:off x="967422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466"/>
            <p:cNvSpPr/>
            <p:nvPr>
              <p:custDataLst>
                <p:tags r:id="rId511"/>
              </p:custDataLst>
            </p:nvPr>
          </p:nvSpPr>
          <p:spPr bwMode="auto">
            <a:xfrm>
              <a:off x="976153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Rectangle 1467"/>
            <p:cNvSpPr>
              <a:spLocks noChangeArrowheads="1"/>
            </p:cNvSpPr>
            <p:nvPr>
              <p:custDataLst>
                <p:tags r:id="rId512"/>
              </p:custDataLst>
            </p:nvPr>
          </p:nvSpPr>
          <p:spPr bwMode="auto">
            <a:xfrm>
              <a:off x="976312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Freeform 1468"/>
            <p:cNvSpPr/>
            <p:nvPr>
              <p:custDataLst>
                <p:tags r:id="rId513"/>
              </p:custDataLst>
            </p:nvPr>
          </p:nvSpPr>
          <p:spPr bwMode="auto">
            <a:xfrm>
              <a:off x="978693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Rectangle 1469"/>
            <p:cNvSpPr>
              <a:spLocks noChangeArrowheads="1"/>
            </p:cNvSpPr>
            <p:nvPr>
              <p:custDataLst>
                <p:tags r:id="rId514"/>
              </p:custDataLst>
            </p:nvPr>
          </p:nvSpPr>
          <p:spPr bwMode="auto">
            <a:xfrm>
              <a:off x="97885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Freeform 1470"/>
            <p:cNvSpPr/>
            <p:nvPr>
              <p:custDataLst>
                <p:tags r:id="rId515"/>
              </p:custDataLst>
            </p:nvPr>
          </p:nvSpPr>
          <p:spPr bwMode="auto">
            <a:xfrm>
              <a:off x="98123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Rectangle 1471"/>
            <p:cNvSpPr>
              <a:spLocks noChangeArrowheads="1"/>
            </p:cNvSpPr>
            <p:nvPr>
              <p:custDataLst>
                <p:tags r:id="rId516"/>
              </p:custDataLst>
            </p:nvPr>
          </p:nvSpPr>
          <p:spPr bwMode="auto">
            <a:xfrm>
              <a:off x="9813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2" name="Rectangle 1472"/>
            <p:cNvSpPr>
              <a:spLocks noChangeArrowheads="1"/>
            </p:cNvSpPr>
            <p:nvPr>
              <p:custDataLst>
                <p:tags r:id="rId517"/>
              </p:custDataLst>
            </p:nvPr>
          </p:nvSpPr>
          <p:spPr bwMode="auto">
            <a:xfrm>
              <a:off x="9755188"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3" name="Freeform 1473"/>
            <p:cNvSpPr/>
            <p:nvPr>
              <p:custDataLst>
                <p:tags r:id="rId518"/>
              </p:custDataLst>
            </p:nvPr>
          </p:nvSpPr>
          <p:spPr bwMode="auto">
            <a:xfrm>
              <a:off x="9755188"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1474"/>
            <p:cNvSpPr/>
            <p:nvPr>
              <p:custDataLst>
                <p:tags r:id="rId519"/>
              </p:custDataLst>
            </p:nvPr>
          </p:nvSpPr>
          <p:spPr bwMode="auto">
            <a:xfrm>
              <a:off x="98409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Rectangle 1475"/>
            <p:cNvSpPr>
              <a:spLocks noChangeArrowheads="1"/>
            </p:cNvSpPr>
            <p:nvPr>
              <p:custDataLst>
                <p:tags r:id="rId520"/>
              </p:custDataLst>
            </p:nvPr>
          </p:nvSpPr>
          <p:spPr bwMode="auto">
            <a:xfrm>
              <a:off x="98425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6" name="Freeform 1476"/>
            <p:cNvSpPr/>
            <p:nvPr>
              <p:custDataLst>
                <p:tags r:id="rId521"/>
              </p:custDataLst>
            </p:nvPr>
          </p:nvSpPr>
          <p:spPr bwMode="auto">
            <a:xfrm>
              <a:off x="98663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Rectangle 1477"/>
            <p:cNvSpPr>
              <a:spLocks noChangeArrowheads="1"/>
            </p:cNvSpPr>
            <p:nvPr>
              <p:custDataLst>
                <p:tags r:id="rId522"/>
              </p:custDataLst>
            </p:nvPr>
          </p:nvSpPr>
          <p:spPr bwMode="auto">
            <a:xfrm>
              <a:off x="98679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8" name="Freeform 1478"/>
            <p:cNvSpPr/>
            <p:nvPr>
              <p:custDataLst>
                <p:tags r:id="rId523"/>
              </p:custDataLst>
            </p:nvPr>
          </p:nvSpPr>
          <p:spPr bwMode="auto">
            <a:xfrm>
              <a:off x="98917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Rectangle 1479"/>
            <p:cNvSpPr>
              <a:spLocks noChangeArrowheads="1"/>
            </p:cNvSpPr>
            <p:nvPr>
              <p:custDataLst>
                <p:tags r:id="rId524"/>
              </p:custDataLst>
            </p:nvPr>
          </p:nvSpPr>
          <p:spPr bwMode="auto">
            <a:xfrm>
              <a:off x="98933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0" name="Rectangle 1480"/>
            <p:cNvSpPr>
              <a:spLocks noChangeArrowheads="1"/>
            </p:cNvSpPr>
            <p:nvPr>
              <p:custDataLst>
                <p:tags r:id="rId525"/>
              </p:custDataLst>
            </p:nvPr>
          </p:nvSpPr>
          <p:spPr bwMode="auto">
            <a:xfrm>
              <a:off x="98345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1" name="Freeform 1481"/>
            <p:cNvSpPr/>
            <p:nvPr>
              <p:custDataLst>
                <p:tags r:id="rId526"/>
              </p:custDataLst>
            </p:nvPr>
          </p:nvSpPr>
          <p:spPr bwMode="auto">
            <a:xfrm>
              <a:off x="98345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1482"/>
            <p:cNvSpPr/>
            <p:nvPr>
              <p:custDataLst>
                <p:tags r:id="rId527"/>
              </p:custDataLst>
            </p:nvPr>
          </p:nvSpPr>
          <p:spPr bwMode="auto">
            <a:xfrm>
              <a:off x="99202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Rectangle 1483"/>
            <p:cNvSpPr>
              <a:spLocks noChangeArrowheads="1"/>
            </p:cNvSpPr>
            <p:nvPr>
              <p:custDataLst>
                <p:tags r:id="rId528"/>
              </p:custDataLst>
            </p:nvPr>
          </p:nvSpPr>
          <p:spPr bwMode="auto">
            <a:xfrm>
              <a:off x="99218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4" name="Freeform 1484"/>
            <p:cNvSpPr/>
            <p:nvPr>
              <p:custDataLst>
                <p:tags r:id="rId529"/>
              </p:custDataLst>
            </p:nvPr>
          </p:nvSpPr>
          <p:spPr bwMode="auto">
            <a:xfrm>
              <a:off x="994727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Rectangle 1485"/>
            <p:cNvSpPr>
              <a:spLocks noChangeArrowheads="1"/>
            </p:cNvSpPr>
            <p:nvPr>
              <p:custDataLst>
                <p:tags r:id="rId530"/>
              </p:custDataLst>
            </p:nvPr>
          </p:nvSpPr>
          <p:spPr bwMode="auto">
            <a:xfrm>
              <a:off x="99488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6" name="Freeform 1486"/>
            <p:cNvSpPr/>
            <p:nvPr>
              <p:custDataLst>
                <p:tags r:id="rId531"/>
              </p:custDataLst>
            </p:nvPr>
          </p:nvSpPr>
          <p:spPr bwMode="auto">
            <a:xfrm>
              <a:off x="99726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Rectangle 1487"/>
            <p:cNvSpPr>
              <a:spLocks noChangeArrowheads="1"/>
            </p:cNvSpPr>
            <p:nvPr>
              <p:custDataLst>
                <p:tags r:id="rId532"/>
              </p:custDataLst>
            </p:nvPr>
          </p:nvSpPr>
          <p:spPr bwMode="auto">
            <a:xfrm>
              <a:off x="9974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8" name="Rectangle 1488"/>
            <p:cNvSpPr>
              <a:spLocks noChangeArrowheads="1"/>
            </p:cNvSpPr>
            <p:nvPr>
              <p:custDataLst>
                <p:tags r:id="rId533"/>
              </p:custDataLst>
            </p:nvPr>
          </p:nvSpPr>
          <p:spPr bwMode="auto">
            <a:xfrm>
              <a:off x="99155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9" name="Freeform 1489"/>
            <p:cNvSpPr/>
            <p:nvPr>
              <p:custDataLst>
                <p:tags r:id="rId534"/>
              </p:custDataLst>
            </p:nvPr>
          </p:nvSpPr>
          <p:spPr bwMode="auto">
            <a:xfrm>
              <a:off x="991552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1490"/>
            <p:cNvSpPr/>
            <p:nvPr>
              <p:custDataLst>
                <p:tags r:id="rId535"/>
              </p:custDataLst>
            </p:nvPr>
          </p:nvSpPr>
          <p:spPr bwMode="auto">
            <a:xfrm>
              <a:off x="100012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Rectangle 1491"/>
            <p:cNvSpPr>
              <a:spLocks noChangeArrowheads="1"/>
            </p:cNvSpPr>
            <p:nvPr>
              <p:custDataLst>
                <p:tags r:id="rId536"/>
              </p:custDataLst>
            </p:nvPr>
          </p:nvSpPr>
          <p:spPr bwMode="auto">
            <a:xfrm>
              <a:off x="100028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2" name="Freeform 1492"/>
            <p:cNvSpPr/>
            <p:nvPr>
              <p:custDataLst>
                <p:tags r:id="rId537"/>
              </p:custDataLst>
            </p:nvPr>
          </p:nvSpPr>
          <p:spPr bwMode="auto">
            <a:xfrm>
              <a:off x="100266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3" name="Rectangle 1493"/>
            <p:cNvSpPr>
              <a:spLocks noChangeArrowheads="1"/>
            </p:cNvSpPr>
            <p:nvPr>
              <p:custDataLst>
                <p:tags r:id="rId538"/>
              </p:custDataLst>
            </p:nvPr>
          </p:nvSpPr>
          <p:spPr bwMode="auto">
            <a:xfrm>
              <a:off x="100282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4" name="Freeform 1494"/>
            <p:cNvSpPr/>
            <p:nvPr>
              <p:custDataLst>
                <p:tags r:id="rId539"/>
              </p:custDataLst>
            </p:nvPr>
          </p:nvSpPr>
          <p:spPr bwMode="auto">
            <a:xfrm>
              <a:off x="100520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Rectangle 1495"/>
            <p:cNvSpPr>
              <a:spLocks noChangeArrowheads="1"/>
            </p:cNvSpPr>
            <p:nvPr>
              <p:custDataLst>
                <p:tags r:id="rId540"/>
              </p:custDataLst>
            </p:nvPr>
          </p:nvSpPr>
          <p:spPr bwMode="auto">
            <a:xfrm>
              <a:off x="100536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6" name="Rectangle 1496"/>
            <p:cNvSpPr>
              <a:spLocks noChangeArrowheads="1"/>
            </p:cNvSpPr>
            <p:nvPr>
              <p:custDataLst>
                <p:tags r:id="rId541"/>
              </p:custDataLst>
            </p:nvPr>
          </p:nvSpPr>
          <p:spPr bwMode="auto">
            <a:xfrm>
              <a:off x="99949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7" name="Freeform 1497"/>
            <p:cNvSpPr/>
            <p:nvPr>
              <p:custDataLst>
                <p:tags r:id="rId542"/>
              </p:custDataLst>
            </p:nvPr>
          </p:nvSpPr>
          <p:spPr bwMode="auto">
            <a:xfrm>
              <a:off x="99949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8" name="Freeform 1498"/>
            <p:cNvSpPr/>
            <p:nvPr>
              <p:custDataLst>
                <p:tags r:id="rId543"/>
              </p:custDataLst>
            </p:nvPr>
          </p:nvSpPr>
          <p:spPr bwMode="auto">
            <a:xfrm>
              <a:off x="100806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Rectangle 1499"/>
            <p:cNvSpPr>
              <a:spLocks noChangeArrowheads="1"/>
            </p:cNvSpPr>
            <p:nvPr>
              <p:custDataLst>
                <p:tags r:id="rId544"/>
              </p:custDataLst>
            </p:nvPr>
          </p:nvSpPr>
          <p:spPr bwMode="auto">
            <a:xfrm>
              <a:off x="100822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0" name="Freeform 1500"/>
            <p:cNvSpPr/>
            <p:nvPr>
              <p:custDataLst>
                <p:tags r:id="rId545"/>
              </p:custDataLst>
            </p:nvPr>
          </p:nvSpPr>
          <p:spPr bwMode="auto">
            <a:xfrm>
              <a:off x="101060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1" name="Rectangle 1501"/>
            <p:cNvSpPr>
              <a:spLocks noChangeArrowheads="1"/>
            </p:cNvSpPr>
            <p:nvPr>
              <p:custDataLst>
                <p:tags r:id="rId546"/>
              </p:custDataLst>
            </p:nvPr>
          </p:nvSpPr>
          <p:spPr bwMode="auto">
            <a:xfrm>
              <a:off x="10107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2" name="Freeform 1502"/>
            <p:cNvSpPr/>
            <p:nvPr>
              <p:custDataLst>
                <p:tags r:id="rId547"/>
              </p:custDataLst>
            </p:nvPr>
          </p:nvSpPr>
          <p:spPr bwMode="auto">
            <a:xfrm>
              <a:off x="101330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Rectangle 1503"/>
            <p:cNvSpPr>
              <a:spLocks noChangeArrowheads="1"/>
            </p:cNvSpPr>
            <p:nvPr>
              <p:custDataLst>
                <p:tags r:id="rId548"/>
              </p:custDataLst>
            </p:nvPr>
          </p:nvSpPr>
          <p:spPr bwMode="auto">
            <a:xfrm>
              <a:off x="101346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4" name="Rectangle 1504"/>
            <p:cNvSpPr>
              <a:spLocks noChangeArrowheads="1"/>
            </p:cNvSpPr>
            <p:nvPr>
              <p:custDataLst>
                <p:tags r:id="rId549"/>
              </p:custDataLst>
            </p:nvPr>
          </p:nvSpPr>
          <p:spPr bwMode="auto">
            <a:xfrm>
              <a:off x="100758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5" name="Freeform 1505"/>
            <p:cNvSpPr/>
            <p:nvPr>
              <p:custDataLst>
                <p:tags r:id="rId550"/>
              </p:custDataLst>
            </p:nvPr>
          </p:nvSpPr>
          <p:spPr bwMode="auto">
            <a:xfrm>
              <a:off x="100758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6" name="Freeform 1506"/>
            <p:cNvSpPr/>
            <p:nvPr>
              <p:custDataLst>
                <p:tags r:id="rId551"/>
              </p:custDataLst>
            </p:nvPr>
          </p:nvSpPr>
          <p:spPr bwMode="auto">
            <a:xfrm>
              <a:off x="1016158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Rectangle 1507"/>
            <p:cNvSpPr>
              <a:spLocks noChangeArrowheads="1"/>
            </p:cNvSpPr>
            <p:nvPr>
              <p:custDataLst>
                <p:tags r:id="rId552"/>
              </p:custDataLst>
            </p:nvPr>
          </p:nvSpPr>
          <p:spPr bwMode="auto">
            <a:xfrm>
              <a:off x="101631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8" name="Freeform 1508"/>
            <p:cNvSpPr/>
            <p:nvPr>
              <p:custDataLst>
                <p:tags r:id="rId553"/>
              </p:custDataLst>
            </p:nvPr>
          </p:nvSpPr>
          <p:spPr bwMode="auto">
            <a:xfrm>
              <a:off x="101869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Rectangle 1509"/>
            <p:cNvSpPr>
              <a:spLocks noChangeArrowheads="1"/>
            </p:cNvSpPr>
            <p:nvPr>
              <p:custDataLst>
                <p:tags r:id="rId554"/>
              </p:custDataLst>
            </p:nvPr>
          </p:nvSpPr>
          <p:spPr bwMode="auto">
            <a:xfrm>
              <a:off x="101885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0" name="Freeform 1510"/>
            <p:cNvSpPr/>
            <p:nvPr>
              <p:custDataLst>
                <p:tags r:id="rId555"/>
              </p:custDataLst>
            </p:nvPr>
          </p:nvSpPr>
          <p:spPr bwMode="auto">
            <a:xfrm>
              <a:off x="102123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Rectangle 1511"/>
            <p:cNvSpPr>
              <a:spLocks noChangeArrowheads="1"/>
            </p:cNvSpPr>
            <p:nvPr>
              <p:custDataLst>
                <p:tags r:id="rId556"/>
              </p:custDataLst>
            </p:nvPr>
          </p:nvSpPr>
          <p:spPr bwMode="auto">
            <a:xfrm>
              <a:off x="102139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2" name="Rectangle 1512"/>
            <p:cNvSpPr>
              <a:spLocks noChangeArrowheads="1"/>
            </p:cNvSpPr>
            <p:nvPr>
              <p:custDataLst>
                <p:tags r:id="rId557"/>
              </p:custDataLst>
            </p:nvPr>
          </p:nvSpPr>
          <p:spPr bwMode="auto">
            <a:xfrm>
              <a:off x="101552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3" name="Freeform 1513"/>
            <p:cNvSpPr/>
            <p:nvPr>
              <p:custDataLst>
                <p:tags r:id="rId558"/>
              </p:custDataLst>
            </p:nvPr>
          </p:nvSpPr>
          <p:spPr bwMode="auto">
            <a:xfrm>
              <a:off x="101552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Freeform 1514"/>
            <p:cNvSpPr/>
            <p:nvPr>
              <p:custDataLst>
                <p:tags r:id="rId559"/>
              </p:custDataLst>
            </p:nvPr>
          </p:nvSpPr>
          <p:spPr bwMode="auto">
            <a:xfrm>
              <a:off x="102409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5" name="Rectangle 1515"/>
            <p:cNvSpPr>
              <a:spLocks noChangeArrowheads="1"/>
            </p:cNvSpPr>
            <p:nvPr>
              <p:custDataLst>
                <p:tags r:id="rId560"/>
              </p:custDataLst>
            </p:nvPr>
          </p:nvSpPr>
          <p:spPr bwMode="auto">
            <a:xfrm>
              <a:off x="102425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6" name="Freeform 1516"/>
            <p:cNvSpPr/>
            <p:nvPr>
              <p:custDataLst>
                <p:tags r:id="rId561"/>
              </p:custDataLst>
            </p:nvPr>
          </p:nvSpPr>
          <p:spPr bwMode="auto">
            <a:xfrm>
              <a:off x="102663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Rectangle 1517"/>
            <p:cNvSpPr>
              <a:spLocks noChangeArrowheads="1"/>
            </p:cNvSpPr>
            <p:nvPr>
              <p:custDataLst>
                <p:tags r:id="rId562"/>
              </p:custDataLst>
            </p:nvPr>
          </p:nvSpPr>
          <p:spPr bwMode="auto">
            <a:xfrm>
              <a:off x="102679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8" name="Freeform 1518"/>
            <p:cNvSpPr/>
            <p:nvPr>
              <p:custDataLst>
                <p:tags r:id="rId563"/>
              </p:custDataLst>
            </p:nvPr>
          </p:nvSpPr>
          <p:spPr bwMode="auto">
            <a:xfrm>
              <a:off x="102917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Rectangle 1519"/>
            <p:cNvSpPr>
              <a:spLocks noChangeArrowheads="1"/>
            </p:cNvSpPr>
            <p:nvPr>
              <p:custDataLst>
                <p:tags r:id="rId564"/>
              </p:custDataLst>
            </p:nvPr>
          </p:nvSpPr>
          <p:spPr bwMode="auto">
            <a:xfrm>
              <a:off x="102933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0" name="Rectangle 1520"/>
            <p:cNvSpPr>
              <a:spLocks noChangeArrowheads="1"/>
            </p:cNvSpPr>
            <p:nvPr>
              <p:custDataLst>
                <p:tags r:id="rId565"/>
              </p:custDataLst>
            </p:nvPr>
          </p:nvSpPr>
          <p:spPr bwMode="auto">
            <a:xfrm>
              <a:off x="1023461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1" name="Freeform 1521"/>
            <p:cNvSpPr/>
            <p:nvPr>
              <p:custDataLst>
                <p:tags r:id="rId566"/>
              </p:custDataLst>
            </p:nvPr>
          </p:nvSpPr>
          <p:spPr bwMode="auto">
            <a:xfrm>
              <a:off x="1023461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1522"/>
            <p:cNvSpPr/>
            <p:nvPr>
              <p:custDataLst>
                <p:tags r:id="rId567"/>
              </p:custDataLst>
            </p:nvPr>
          </p:nvSpPr>
          <p:spPr bwMode="auto">
            <a:xfrm>
              <a:off x="1032192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Rectangle 1523"/>
            <p:cNvSpPr>
              <a:spLocks noChangeArrowheads="1"/>
            </p:cNvSpPr>
            <p:nvPr>
              <p:custDataLst>
                <p:tags r:id="rId568"/>
              </p:custDataLst>
            </p:nvPr>
          </p:nvSpPr>
          <p:spPr bwMode="auto">
            <a:xfrm>
              <a:off x="10321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4" name="Freeform 1524"/>
            <p:cNvSpPr/>
            <p:nvPr>
              <p:custDataLst>
                <p:tags r:id="rId569"/>
              </p:custDataLst>
            </p:nvPr>
          </p:nvSpPr>
          <p:spPr bwMode="auto">
            <a:xfrm>
              <a:off x="103473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Rectangle 1525"/>
            <p:cNvSpPr>
              <a:spLocks noChangeArrowheads="1"/>
            </p:cNvSpPr>
            <p:nvPr>
              <p:custDataLst>
                <p:tags r:id="rId570"/>
              </p:custDataLst>
            </p:nvPr>
          </p:nvSpPr>
          <p:spPr bwMode="auto">
            <a:xfrm>
              <a:off x="1034891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6" name="Freeform 1526"/>
            <p:cNvSpPr/>
            <p:nvPr>
              <p:custDataLst>
                <p:tags r:id="rId571"/>
              </p:custDataLst>
            </p:nvPr>
          </p:nvSpPr>
          <p:spPr bwMode="auto">
            <a:xfrm>
              <a:off x="103727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7" name="Rectangle 1527"/>
            <p:cNvSpPr>
              <a:spLocks noChangeArrowheads="1"/>
            </p:cNvSpPr>
            <p:nvPr>
              <p:custDataLst>
                <p:tags r:id="rId572"/>
              </p:custDataLst>
            </p:nvPr>
          </p:nvSpPr>
          <p:spPr bwMode="auto">
            <a:xfrm>
              <a:off x="10374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8" name="Rectangle 1528"/>
            <p:cNvSpPr>
              <a:spLocks noChangeArrowheads="1"/>
            </p:cNvSpPr>
            <p:nvPr>
              <p:custDataLst>
                <p:tags r:id="rId573"/>
              </p:custDataLst>
            </p:nvPr>
          </p:nvSpPr>
          <p:spPr bwMode="auto">
            <a:xfrm>
              <a:off x="1031557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9" name="Freeform 1529"/>
            <p:cNvSpPr/>
            <p:nvPr>
              <p:custDataLst>
                <p:tags r:id="rId574"/>
              </p:custDataLst>
            </p:nvPr>
          </p:nvSpPr>
          <p:spPr bwMode="auto">
            <a:xfrm>
              <a:off x="1031557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1530"/>
            <p:cNvSpPr/>
            <p:nvPr>
              <p:custDataLst>
                <p:tags r:id="rId575"/>
              </p:custDataLst>
            </p:nvPr>
          </p:nvSpPr>
          <p:spPr bwMode="auto">
            <a:xfrm>
              <a:off x="104013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Rectangle 1531"/>
            <p:cNvSpPr>
              <a:spLocks noChangeArrowheads="1"/>
            </p:cNvSpPr>
            <p:nvPr>
              <p:custDataLst>
                <p:tags r:id="rId576"/>
              </p:custDataLst>
            </p:nvPr>
          </p:nvSpPr>
          <p:spPr bwMode="auto">
            <a:xfrm>
              <a:off x="104028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2" name="Freeform 1532"/>
            <p:cNvSpPr/>
            <p:nvPr>
              <p:custDataLst>
                <p:tags r:id="rId577"/>
              </p:custDataLst>
            </p:nvPr>
          </p:nvSpPr>
          <p:spPr bwMode="auto">
            <a:xfrm>
              <a:off x="104267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3" name="Rectangle 1533"/>
            <p:cNvSpPr>
              <a:spLocks noChangeArrowheads="1"/>
            </p:cNvSpPr>
            <p:nvPr>
              <p:custDataLst>
                <p:tags r:id="rId578"/>
              </p:custDataLst>
            </p:nvPr>
          </p:nvSpPr>
          <p:spPr bwMode="auto">
            <a:xfrm>
              <a:off x="104282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4" name="Freeform 1534"/>
            <p:cNvSpPr/>
            <p:nvPr>
              <p:custDataLst>
                <p:tags r:id="rId579"/>
              </p:custDataLst>
            </p:nvPr>
          </p:nvSpPr>
          <p:spPr bwMode="auto">
            <a:xfrm>
              <a:off x="104521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5" name="Rectangle 1535"/>
            <p:cNvSpPr>
              <a:spLocks noChangeArrowheads="1"/>
            </p:cNvSpPr>
            <p:nvPr>
              <p:custDataLst>
                <p:tags r:id="rId580"/>
              </p:custDataLst>
            </p:nvPr>
          </p:nvSpPr>
          <p:spPr bwMode="auto">
            <a:xfrm>
              <a:off x="104536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6" name="Rectangle 1536"/>
            <p:cNvSpPr>
              <a:spLocks noChangeArrowheads="1"/>
            </p:cNvSpPr>
            <p:nvPr>
              <p:custDataLst>
                <p:tags r:id="rId581"/>
              </p:custDataLst>
            </p:nvPr>
          </p:nvSpPr>
          <p:spPr bwMode="auto">
            <a:xfrm>
              <a:off x="103949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7" name="Freeform 1537"/>
            <p:cNvSpPr/>
            <p:nvPr>
              <p:custDataLst>
                <p:tags r:id="rId582"/>
              </p:custDataLst>
            </p:nvPr>
          </p:nvSpPr>
          <p:spPr bwMode="auto">
            <a:xfrm>
              <a:off x="103949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8" name="Freeform 1538"/>
            <p:cNvSpPr/>
            <p:nvPr>
              <p:custDataLst>
                <p:tags r:id="rId583"/>
              </p:custDataLst>
            </p:nvPr>
          </p:nvSpPr>
          <p:spPr bwMode="auto">
            <a:xfrm>
              <a:off x="104806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Rectangle 1539"/>
            <p:cNvSpPr>
              <a:spLocks noChangeArrowheads="1"/>
            </p:cNvSpPr>
            <p:nvPr>
              <p:custDataLst>
                <p:tags r:id="rId584"/>
              </p:custDataLst>
            </p:nvPr>
          </p:nvSpPr>
          <p:spPr bwMode="auto">
            <a:xfrm>
              <a:off x="10482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0" name="Freeform 1540"/>
            <p:cNvSpPr/>
            <p:nvPr>
              <p:custDataLst>
                <p:tags r:id="rId585"/>
              </p:custDataLst>
            </p:nvPr>
          </p:nvSpPr>
          <p:spPr bwMode="auto">
            <a:xfrm>
              <a:off x="1050766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1" name="Rectangle 1541"/>
            <p:cNvSpPr>
              <a:spLocks noChangeArrowheads="1"/>
            </p:cNvSpPr>
            <p:nvPr>
              <p:custDataLst>
                <p:tags r:id="rId586"/>
              </p:custDataLst>
            </p:nvPr>
          </p:nvSpPr>
          <p:spPr bwMode="auto">
            <a:xfrm>
              <a:off x="1050925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2" name="Freeform 1542"/>
            <p:cNvSpPr/>
            <p:nvPr>
              <p:custDataLst>
                <p:tags r:id="rId587"/>
              </p:custDataLst>
            </p:nvPr>
          </p:nvSpPr>
          <p:spPr bwMode="auto">
            <a:xfrm>
              <a:off x="1053306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3" name="Rectangle 1543"/>
            <p:cNvSpPr>
              <a:spLocks noChangeArrowheads="1"/>
            </p:cNvSpPr>
            <p:nvPr>
              <p:custDataLst>
                <p:tags r:id="rId588"/>
              </p:custDataLst>
            </p:nvPr>
          </p:nvSpPr>
          <p:spPr bwMode="auto">
            <a:xfrm>
              <a:off x="10534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4" name="Rectangle 1544"/>
            <p:cNvSpPr>
              <a:spLocks noChangeArrowheads="1"/>
            </p:cNvSpPr>
            <p:nvPr>
              <p:custDataLst>
                <p:tags r:id="rId589"/>
              </p:custDataLst>
            </p:nvPr>
          </p:nvSpPr>
          <p:spPr bwMode="auto">
            <a:xfrm>
              <a:off x="1047591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5" name="Freeform 1545"/>
            <p:cNvSpPr/>
            <p:nvPr>
              <p:custDataLst>
                <p:tags r:id="rId590"/>
              </p:custDataLst>
            </p:nvPr>
          </p:nvSpPr>
          <p:spPr bwMode="auto">
            <a:xfrm>
              <a:off x="1047591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6" name="Freeform 1546"/>
            <p:cNvSpPr/>
            <p:nvPr>
              <p:custDataLst>
                <p:tags r:id="rId591"/>
              </p:custDataLst>
            </p:nvPr>
          </p:nvSpPr>
          <p:spPr bwMode="auto">
            <a:xfrm>
              <a:off x="105616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Rectangle 1547"/>
            <p:cNvSpPr>
              <a:spLocks noChangeArrowheads="1"/>
            </p:cNvSpPr>
            <p:nvPr>
              <p:custDataLst>
                <p:tags r:id="rId592"/>
              </p:custDataLst>
            </p:nvPr>
          </p:nvSpPr>
          <p:spPr bwMode="auto">
            <a:xfrm>
              <a:off x="105632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8" name="Freeform 1548"/>
            <p:cNvSpPr/>
            <p:nvPr>
              <p:custDataLst>
                <p:tags r:id="rId593"/>
              </p:custDataLst>
            </p:nvPr>
          </p:nvSpPr>
          <p:spPr bwMode="auto">
            <a:xfrm>
              <a:off x="105870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9" name="Rectangle 1549"/>
            <p:cNvSpPr>
              <a:spLocks noChangeArrowheads="1"/>
            </p:cNvSpPr>
            <p:nvPr>
              <p:custDataLst>
                <p:tags r:id="rId594"/>
              </p:custDataLst>
            </p:nvPr>
          </p:nvSpPr>
          <p:spPr bwMode="auto">
            <a:xfrm>
              <a:off x="105886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0" name="Freeform 1550"/>
            <p:cNvSpPr/>
            <p:nvPr>
              <p:custDataLst>
                <p:tags r:id="rId595"/>
              </p:custDataLst>
            </p:nvPr>
          </p:nvSpPr>
          <p:spPr bwMode="auto">
            <a:xfrm>
              <a:off x="106124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Rectangle 1551"/>
            <p:cNvSpPr>
              <a:spLocks noChangeArrowheads="1"/>
            </p:cNvSpPr>
            <p:nvPr>
              <p:custDataLst>
                <p:tags r:id="rId596"/>
              </p:custDataLst>
            </p:nvPr>
          </p:nvSpPr>
          <p:spPr bwMode="auto">
            <a:xfrm>
              <a:off x="106140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2" name="Rectangle 1552"/>
            <p:cNvSpPr>
              <a:spLocks noChangeArrowheads="1"/>
            </p:cNvSpPr>
            <p:nvPr>
              <p:custDataLst>
                <p:tags r:id="rId597"/>
              </p:custDataLst>
            </p:nvPr>
          </p:nvSpPr>
          <p:spPr bwMode="auto">
            <a:xfrm>
              <a:off x="1055528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3" name="Freeform 1553"/>
            <p:cNvSpPr/>
            <p:nvPr>
              <p:custDataLst>
                <p:tags r:id="rId598"/>
              </p:custDataLst>
            </p:nvPr>
          </p:nvSpPr>
          <p:spPr bwMode="auto">
            <a:xfrm>
              <a:off x="1055528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4" name="Freeform 1554"/>
            <p:cNvSpPr/>
            <p:nvPr>
              <p:custDataLst>
                <p:tags r:id="rId599"/>
              </p:custDataLst>
            </p:nvPr>
          </p:nvSpPr>
          <p:spPr bwMode="auto">
            <a:xfrm>
              <a:off x="106410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Rectangle 1556"/>
            <p:cNvSpPr>
              <a:spLocks noChangeArrowheads="1"/>
            </p:cNvSpPr>
            <p:nvPr>
              <p:custDataLst>
                <p:tags r:id="rId600"/>
              </p:custDataLst>
            </p:nvPr>
          </p:nvSpPr>
          <p:spPr bwMode="auto">
            <a:xfrm>
              <a:off x="106426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6" name="Freeform 1557"/>
            <p:cNvSpPr/>
            <p:nvPr>
              <p:custDataLst>
                <p:tags r:id="rId601"/>
              </p:custDataLst>
            </p:nvPr>
          </p:nvSpPr>
          <p:spPr bwMode="auto">
            <a:xfrm>
              <a:off x="106664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Rectangle 1558"/>
            <p:cNvSpPr>
              <a:spLocks noChangeArrowheads="1"/>
            </p:cNvSpPr>
            <p:nvPr>
              <p:custDataLst>
                <p:tags r:id="rId602"/>
              </p:custDataLst>
            </p:nvPr>
          </p:nvSpPr>
          <p:spPr bwMode="auto">
            <a:xfrm>
              <a:off x="106680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8" name="Freeform 1559"/>
            <p:cNvSpPr/>
            <p:nvPr>
              <p:custDataLst>
                <p:tags r:id="rId603"/>
              </p:custDataLst>
            </p:nvPr>
          </p:nvSpPr>
          <p:spPr bwMode="auto">
            <a:xfrm>
              <a:off x="1069340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9" name="Rectangle 1560"/>
            <p:cNvSpPr>
              <a:spLocks noChangeArrowheads="1"/>
            </p:cNvSpPr>
            <p:nvPr>
              <p:custDataLst>
                <p:tags r:id="rId604"/>
              </p:custDataLst>
            </p:nvPr>
          </p:nvSpPr>
          <p:spPr bwMode="auto">
            <a:xfrm>
              <a:off x="1069498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0" name="Rectangle 1561"/>
            <p:cNvSpPr>
              <a:spLocks noChangeArrowheads="1"/>
            </p:cNvSpPr>
            <p:nvPr>
              <p:custDataLst>
                <p:tags r:id="rId605"/>
              </p:custDataLst>
            </p:nvPr>
          </p:nvSpPr>
          <p:spPr bwMode="auto">
            <a:xfrm>
              <a:off x="106346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1" name="Freeform 1562"/>
            <p:cNvSpPr/>
            <p:nvPr>
              <p:custDataLst>
                <p:tags r:id="rId606"/>
              </p:custDataLst>
            </p:nvPr>
          </p:nvSpPr>
          <p:spPr bwMode="auto">
            <a:xfrm>
              <a:off x="106346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1563"/>
            <p:cNvSpPr/>
            <p:nvPr>
              <p:custDataLst>
                <p:tags r:id="rId607"/>
              </p:custDataLst>
            </p:nvPr>
          </p:nvSpPr>
          <p:spPr bwMode="auto">
            <a:xfrm>
              <a:off x="107219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Rectangle 1564"/>
            <p:cNvSpPr>
              <a:spLocks noChangeArrowheads="1"/>
            </p:cNvSpPr>
            <p:nvPr>
              <p:custDataLst>
                <p:tags r:id="rId608"/>
              </p:custDataLst>
            </p:nvPr>
          </p:nvSpPr>
          <p:spPr bwMode="auto">
            <a:xfrm>
              <a:off x="107235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4" name="Freeform 1565"/>
            <p:cNvSpPr/>
            <p:nvPr>
              <p:custDataLst>
                <p:tags r:id="rId609"/>
              </p:custDataLst>
            </p:nvPr>
          </p:nvSpPr>
          <p:spPr bwMode="auto">
            <a:xfrm>
              <a:off x="10747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Rectangle 1566"/>
            <p:cNvSpPr>
              <a:spLocks noChangeArrowheads="1"/>
            </p:cNvSpPr>
            <p:nvPr>
              <p:custDataLst>
                <p:tags r:id="rId610"/>
              </p:custDataLst>
            </p:nvPr>
          </p:nvSpPr>
          <p:spPr bwMode="auto">
            <a:xfrm>
              <a:off x="10748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6" name="Freeform 1567"/>
            <p:cNvSpPr/>
            <p:nvPr>
              <p:custDataLst>
                <p:tags r:id="rId611"/>
              </p:custDataLst>
            </p:nvPr>
          </p:nvSpPr>
          <p:spPr bwMode="auto">
            <a:xfrm>
              <a:off x="107727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Rectangle 1568"/>
            <p:cNvSpPr>
              <a:spLocks noChangeArrowheads="1"/>
            </p:cNvSpPr>
            <p:nvPr>
              <p:custDataLst>
                <p:tags r:id="rId612"/>
              </p:custDataLst>
            </p:nvPr>
          </p:nvSpPr>
          <p:spPr bwMode="auto">
            <a:xfrm>
              <a:off x="107743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8" name="Rectangle 1569"/>
            <p:cNvSpPr>
              <a:spLocks noChangeArrowheads="1"/>
            </p:cNvSpPr>
            <p:nvPr>
              <p:custDataLst>
                <p:tags r:id="rId613"/>
              </p:custDataLst>
            </p:nvPr>
          </p:nvSpPr>
          <p:spPr bwMode="auto">
            <a:xfrm>
              <a:off x="10774363" y="4424363"/>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9" name="Rectangle 1570"/>
            <p:cNvSpPr>
              <a:spLocks noChangeArrowheads="1"/>
            </p:cNvSpPr>
            <p:nvPr>
              <p:custDataLst>
                <p:tags r:id="rId614"/>
              </p:custDataLst>
            </p:nvPr>
          </p:nvSpPr>
          <p:spPr bwMode="auto">
            <a:xfrm>
              <a:off x="107156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0" name="Rectangle 1571"/>
            <p:cNvSpPr>
              <a:spLocks noChangeArrowheads="1"/>
            </p:cNvSpPr>
            <p:nvPr>
              <p:custDataLst>
                <p:tags r:id="rId615"/>
              </p:custDataLst>
            </p:nvPr>
          </p:nvSpPr>
          <p:spPr bwMode="auto">
            <a:xfrm>
              <a:off x="10715626" y="4424363"/>
              <a:ext cx="746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1" name="Freeform 1572"/>
            <p:cNvSpPr/>
            <p:nvPr>
              <p:custDataLst>
                <p:tags r:id="rId616"/>
              </p:custDataLst>
            </p:nvPr>
          </p:nvSpPr>
          <p:spPr bwMode="auto">
            <a:xfrm>
              <a:off x="108013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2" name="Rectangle 1573"/>
            <p:cNvSpPr>
              <a:spLocks noChangeArrowheads="1"/>
            </p:cNvSpPr>
            <p:nvPr>
              <p:custDataLst>
                <p:tags r:id="rId617"/>
              </p:custDataLst>
            </p:nvPr>
          </p:nvSpPr>
          <p:spPr bwMode="auto">
            <a:xfrm>
              <a:off x="108029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3" name="Freeform 1574"/>
            <p:cNvSpPr/>
            <p:nvPr>
              <p:custDataLst>
                <p:tags r:id="rId618"/>
              </p:custDataLst>
            </p:nvPr>
          </p:nvSpPr>
          <p:spPr bwMode="auto">
            <a:xfrm>
              <a:off x="108267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Rectangle 1575"/>
            <p:cNvSpPr>
              <a:spLocks noChangeArrowheads="1"/>
            </p:cNvSpPr>
            <p:nvPr>
              <p:custDataLst>
                <p:tags r:id="rId619"/>
              </p:custDataLst>
            </p:nvPr>
          </p:nvSpPr>
          <p:spPr bwMode="auto">
            <a:xfrm>
              <a:off x="108283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5" name="Freeform 1576"/>
            <p:cNvSpPr/>
            <p:nvPr>
              <p:custDataLst>
                <p:tags r:id="rId620"/>
              </p:custDataLst>
            </p:nvPr>
          </p:nvSpPr>
          <p:spPr bwMode="auto">
            <a:xfrm>
              <a:off x="108521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Rectangle 1577"/>
            <p:cNvSpPr>
              <a:spLocks noChangeArrowheads="1"/>
            </p:cNvSpPr>
            <p:nvPr>
              <p:custDataLst>
                <p:tags r:id="rId621"/>
              </p:custDataLst>
            </p:nvPr>
          </p:nvSpPr>
          <p:spPr bwMode="auto">
            <a:xfrm>
              <a:off x="108537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7" name="Rectangle 1578"/>
            <p:cNvSpPr>
              <a:spLocks noChangeArrowheads="1"/>
            </p:cNvSpPr>
            <p:nvPr>
              <p:custDataLst>
                <p:tags r:id="rId622"/>
              </p:custDataLst>
            </p:nvPr>
          </p:nvSpPr>
          <p:spPr bwMode="auto">
            <a:xfrm>
              <a:off x="107950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8" name="Freeform 1579"/>
            <p:cNvSpPr/>
            <p:nvPr>
              <p:custDataLst>
                <p:tags r:id="rId623"/>
              </p:custDataLst>
            </p:nvPr>
          </p:nvSpPr>
          <p:spPr bwMode="auto">
            <a:xfrm>
              <a:off x="107950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9" name="Freeform 1580"/>
            <p:cNvSpPr/>
            <p:nvPr>
              <p:custDataLst>
                <p:tags r:id="rId624"/>
              </p:custDataLst>
            </p:nvPr>
          </p:nvSpPr>
          <p:spPr bwMode="auto">
            <a:xfrm>
              <a:off x="108823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Rectangle 1581"/>
            <p:cNvSpPr>
              <a:spLocks noChangeArrowheads="1"/>
            </p:cNvSpPr>
            <p:nvPr>
              <p:custDataLst>
                <p:tags r:id="rId625"/>
              </p:custDataLst>
            </p:nvPr>
          </p:nvSpPr>
          <p:spPr bwMode="auto">
            <a:xfrm>
              <a:off x="10882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1" name="Freeform 1582"/>
            <p:cNvSpPr/>
            <p:nvPr>
              <p:custDataLst>
                <p:tags r:id="rId626"/>
              </p:custDataLst>
            </p:nvPr>
          </p:nvSpPr>
          <p:spPr bwMode="auto">
            <a:xfrm>
              <a:off x="1090771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2" name="Rectangle 1583"/>
            <p:cNvSpPr>
              <a:spLocks noChangeArrowheads="1"/>
            </p:cNvSpPr>
            <p:nvPr>
              <p:custDataLst>
                <p:tags r:id="rId627"/>
              </p:custDataLst>
            </p:nvPr>
          </p:nvSpPr>
          <p:spPr bwMode="auto">
            <a:xfrm>
              <a:off x="109093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3" name="Freeform 1584"/>
            <p:cNvSpPr/>
            <p:nvPr>
              <p:custDataLst>
                <p:tags r:id="rId628"/>
              </p:custDataLst>
            </p:nvPr>
          </p:nvSpPr>
          <p:spPr bwMode="auto">
            <a:xfrm>
              <a:off x="109331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4" name="Rectangle 1585"/>
            <p:cNvSpPr>
              <a:spLocks noChangeArrowheads="1"/>
            </p:cNvSpPr>
            <p:nvPr>
              <p:custDataLst>
                <p:tags r:id="rId629"/>
              </p:custDataLst>
            </p:nvPr>
          </p:nvSpPr>
          <p:spPr bwMode="auto">
            <a:xfrm>
              <a:off x="109347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5" name="Rectangle 1586"/>
            <p:cNvSpPr>
              <a:spLocks noChangeArrowheads="1"/>
            </p:cNvSpPr>
            <p:nvPr>
              <p:custDataLst>
                <p:tags r:id="rId630"/>
              </p:custDataLst>
            </p:nvPr>
          </p:nvSpPr>
          <p:spPr bwMode="auto">
            <a:xfrm>
              <a:off x="108759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6" name="Freeform 1587"/>
            <p:cNvSpPr/>
            <p:nvPr>
              <p:custDataLst>
                <p:tags r:id="rId631"/>
              </p:custDataLst>
            </p:nvPr>
          </p:nvSpPr>
          <p:spPr bwMode="auto">
            <a:xfrm>
              <a:off x="108759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7" name="Freeform 1588"/>
            <p:cNvSpPr/>
            <p:nvPr>
              <p:custDataLst>
                <p:tags r:id="rId632"/>
              </p:custDataLst>
            </p:nvPr>
          </p:nvSpPr>
          <p:spPr bwMode="auto">
            <a:xfrm>
              <a:off x="109616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Rectangle 1589"/>
            <p:cNvSpPr>
              <a:spLocks noChangeArrowheads="1"/>
            </p:cNvSpPr>
            <p:nvPr>
              <p:custDataLst>
                <p:tags r:id="rId633"/>
              </p:custDataLst>
            </p:nvPr>
          </p:nvSpPr>
          <p:spPr bwMode="auto">
            <a:xfrm>
              <a:off x="109632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9" name="Freeform 1590"/>
            <p:cNvSpPr/>
            <p:nvPr>
              <p:custDataLst>
                <p:tags r:id="rId634"/>
              </p:custDataLst>
            </p:nvPr>
          </p:nvSpPr>
          <p:spPr bwMode="auto">
            <a:xfrm>
              <a:off x="109870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Rectangle 1591"/>
            <p:cNvSpPr>
              <a:spLocks noChangeArrowheads="1"/>
            </p:cNvSpPr>
            <p:nvPr>
              <p:custDataLst>
                <p:tags r:id="rId635"/>
              </p:custDataLst>
            </p:nvPr>
          </p:nvSpPr>
          <p:spPr bwMode="auto">
            <a:xfrm>
              <a:off x="109886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1" name="Freeform 1592"/>
            <p:cNvSpPr/>
            <p:nvPr>
              <p:custDataLst>
                <p:tags r:id="rId636"/>
              </p:custDataLst>
            </p:nvPr>
          </p:nvSpPr>
          <p:spPr bwMode="auto">
            <a:xfrm>
              <a:off x="110124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Rectangle 1593"/>
            <p:cNvSpPr>
              <a:spLocks noChangeArrowheads="1"/>
            </p:cNvSpPr>
            <p:nvPr>
              <p:custDataLst>
                <p:tags r:id="rId637"/>
              </p:custDataLst>
            </p:nvPr>
          </p:nvSpPr>
          <p:spPr bwMode="auto">
            <a:xfrm>
              <a:off x="110140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3" name="Rectangle 1594"/>
            <p:cNvSpPr>
              <a:spLocks noChangeArrowheads="1"/>
            </p:cNvSpPr>
            <p:nvPr>
              <p:custDataLst>
                <p:tags r:id="rId638"/>
              </p:custDataLst>
            </p:nvPr>
          </p:nvSpPr>
          <p:spPr bwMode="auto">
            <a:xfrm>
              <a:off x="109553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4" name="Freeform 1595"/>
            <p:cNvSpPr/>
            <p:nvPr>
              <p:custDataLst>
                <p:tags r:id="rId639"/>
              </p:custDataLst>
            </p:nvPr>
          </p:nvSpPr>
          <p:spPr bwMode="auto">
            <a:xfrm>
              <a:off x="109553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Freeform 1596"/>
            <p:cNvSpPr/>
            <p:nvPr>
              <p:custDataLst>
                <p:tags r:id="rId640"/>
              </p:custDataLst>
            </p:nvPr>
          </p:nvSpPr>
          <p:spPr bwMode="auto">
            <a:xfrm>
              <a:off x="110410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Rectangle 1597"/>
            <p:cNvSpPr>
              <a:spLocks noChangeArrowheads="1"/>
            </p:cNvSpPr>
            <p:nvPr>
              <p:custDataLst>
                <p:tags r:id="rId641"/>
              </p:custDataLst>
            </p:nvPr>
          </p:nvSpPr>
          <p:spPr bwMode="auto">
            <a:xfrm>
              <a:off x="11042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7" name="Freeform 1598"/>
            <p:cNvSpPr/>
            <p:nvPr>
              <p:custDataLst>
                <p:tags r:id="rId642"/>
              </p:custDataLst>
            </p:nvPr>
          </p:nvSpPr>
          <p:spPr bwMode="auto">
            <a:xfrm>
              <a:off x="1106805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8" name="Rectangle 1599"/>
            <p:cNvSpPr>
              <a:spLocks noChangeArrowheads="1"/>
            </p:cNvSpPr>
            <p:nvPr>
              <p:custDataLst>
                <p:tags r:id="rId643"/>
              </p:custDataLst>
            </p:nvPr>
          </p:nvSpPr>
          <p:spPr bwMode="auto">
            <a:xfrm>
              <a:off x="110680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9" name="Freeform 1600"/>
            <p:cNvSpPr/>
            <p:nvPr>
              <p:custDataLst>
                <p:tags r:id="rId644"/>
              </p:custDataLst>
            </p:nvPr>
          </p:nvSpPr>
          <p:spPr bwMode="auto">
            <a:xfrm>
              <a:off x="1109345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Rectangle 1601"/>
            <p:cNvSpPr>
              <a:spLocks noChangeArrowheads="1"/>
            </p:cNvSpPr>
            <p:nvPr>
              <p:custDataLst>
                <p:tags r:id="rId645"/>
              </p:custDataLst>
            </p:nvPr>
          </p:nvSpPr>
          <p:spPr bwMode="auto">
            <a:xfrm>
              <a:off x="1109503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1" name="Rectangle 1602"/>
            <p:cNvSpPr>
              <a:spLocks noChangeArrowheads="1"/>
            </p:cNvSpPr>
            <p:nvPr>
              <p:custDataLst>
                <p:tags r:id="rId646"/>
              </p:custDataLst>
            </p:nvPr>
          </p:nvSpPr>
          <p:spPr bwMode="auto">
            <a:xfrm>
              <a:off x="11036301"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2" name="Freeform 1603"/>
            <p:cNvSpPr/>
            <p:nvPr>
              <p:custDataLst>
                <p:tags r:id="rId647"/>
              </p:custDataLst>
            </p:nvPr>
          </p:nvSpPr>
          <p:spPr bwMode="auto">
            <a:xfrm>
              <a:off x="11036301"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1604"/>
            <p:cNvSpPr/>
            <p:nvPr>
              <p:custDataLst>
                <p:tags r:id="rId648"/>
              </p:custDataLst>
            </p:nvPr>
          </p:nvSpPr>
          <p:spPr bwMode="auto">
            <a:xfrm>
              <a:off x="111220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2"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Rectangle 1605"/>
            <p:cNvSpPr>
              <a:spLocks noChangeArrowheads="1"/>
            </p:cNvSpPr>
            <p:nvPr>
              <p:custDataLst>
                <p:tags r:id="rId649"/>
              </p:custDataLst>
            </p:nvPr>
          </p:nvSpPr>
          <p:spPr bwMode="auto">
            <a:xfrm>
              <a:off x="11123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5" name="Freeform 1606"/>
            <p:cNvSpPr/>
            <p:nvPr>
              <p:custDataLst>
                <p:tags r:id="rId650"/>
              </p:custDataLst>
            </p:nvPr>
          </p:nvSpPr>
          <p:spPr bwMode="auto">
            <a:xfrm>
              <a:off x="111474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Rectangle 1607"/>
            <p:cNvSpPr>
              <a:spLocks noChangeArrowheads="1"/>
            </p:cNvSpPr>
            <p:nvPr>
              <p:custDataLst>
                <p:tags r:id="rId651"/>
              </p:custDataLst>
            </p:nvPr>
          </p:nvSpPr>
          <p:spPr bwMode="auto">
            <a:xfrm>
              <a:off x="111490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7" name="Freeform 1608"/>
            <p:cNvSpPr/>
            <p:nvPr>
              <p:custDataLst>
                <p:tags r:id="rId652"/>
              </p:custDataLst>
            </p:nvPr>
          </p:nvSpPr>
          <p:spPr bwMode="auto">
            <a:xfrm>
              <a:off x="111728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Rectangle 1609"/>
            <p:cNvSpPr>
              <a:spLocks noChangeArrowheads="1"/>
            </p:cNvSpPr>
            <p:nvPr>
              <p:custDataLst>
                <p:tags r:id="rId653"/>
              </p:custDataLst>
            </p:nvPr>
          </p:nvSpPr>
          <p:spPr bwMode="auto">
            <a:xfrm>
              <a:off x="111744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9" name="Rectangle 1610"/>
            <p:cNvSpPr>
              <a:spLocks noChangeArrowheads="1"/>
            </p:cNvSpPr>
            <p:nvPr>
              <p:custDataLst>
                <p:tags r:id="rId654"/>
              </p:custDataLst>
            </p:nvPr>
          </p:nvSpPr>
          <p:spPr bwMode="auto">
            <a:xfrm>
              <a:off x="1111567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0" name="Freeform 1611"/>
            <p:cNvSpPr/>
            <p:nvPr>
              <p:custDataLst>
                <p:tags r:id="rId655"/>
              </p:custDataLst>
            </p:nvPr>
          </p:nvSpPr>
          <p:spPr bwMode="auto">
            <a:xfrm>
              <a:off x="1111567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1612"/>
            <p:cNvSpPr/>
            <p:nvPr>
              <p:custDataLst>
                <p:tags r:id="rId656"/>
              </p:custDataLst>
            </p:nvPr>
          </p:nvSpPr>
          <p:spPr bwMode="auto">
            <a:xfrm>
              <a:off x="112014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Rectangle 1613"/>
            <p:cNvSpPr>
              <a:spLocks noChangeArrowheads="1"/>
            </p:cNvSpPr>
            <p:nvPr>
              <p:custDataLst>
                <p:tags r:id="rId657"/>
              </p:custDataLst>
            </p:nvPr>
          </p:nvSpPr>
          <p:spPr bwMode="auto">
            <a:xfrm>
              <a:off x="112029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3" name="Freeform 1614"/>
            <p:cNvSpPr/>
            <p:nvPr>
              <p:custDataLst>
                <p:tags r:id="rId658"/>
              </p:custDataLst>
            </p:nvPr>
          </p:nvSpPr>
          <p:spPr bwMode="auto">
            <a:xfrm>
              <a:off x="112268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4" name="Rectangle 1615"/>
            <p:cNvSpPr>
              <a:spLocks noChangeArrowheads="1"/>
            </p:cNvSpPr>
            <p:nvPr>
              <p:custDataLst>
                <p:tags r:id="rId659"/>
              </p:custDataLst>
            </p:nvPr>
          </p:nvSpPr>
          <p:spPr bwMode="auto">
            <a:xfrm>
              <a:off x="112283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5" name="Freeform 1616"/>
            <p:cNvSpPr/>
            <p:nvPr>
              <p:custDataLst>
                <p:tags r:id="rId660"/>
              </p:custDataLst>
            </p:nvPr>
          </p:nvSpPr>
          <p:spPr bwMode="auto">
            <a:xfrm>
              <a:off x="1125378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6" name="Rectangle 1617"/>
            <p:cNvSpPr>
              <a:spLocks noChangeArrowheads="1"/>
            </p:cNvSpPr>
            <p:nvPr>
              <p:custDataLst>
                <p:tags r:id="rId661"/>
              </p:custDataLst>
            </p:nvPr>
          </p:nvSpPr>
          <p:spPr bwMode="auto">
            <a:xfrm>
              <a:off x="112553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7" name="Rectangle 1618"/>
            <p:cNvSpPr>
              <a:spLocks noChangeArrowheads="1"/>
            </p:cNvSpPr>
            <p:nvPr>
              <p:custDataLst>
                <p:tags r:id="rId662"/>
              </p:custDataLst>
            </p:nvPr>
          </p:nvSpPr>
          <p:spPr bwMode="auto">
            <a:xfrm>
              <a:off x="111950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8" name="Freeform 1619"/>
            <p:cNvSpPr/>
            <p:nvPr>
              <p:custDataLst>
                <p:tags r:id="rId663"/>
              </p:custDataLst>
            </p:nvPr>
          </p:nvSpPr>
          <p:spPr bwMode="auto">
            <a:xfrm>
              <a:off x="111950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9" name="Freeform 1620"/>
            <p:cNvSpPr/>
            <p:nvPr>
              <p:custDataLst>
                <p:tags r:id="rId664"/>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0" name="Freeform 1621"/>
            <p:cNvSpPr/>
            <p:nvPr>
              <p:custDataLst>
                <p:tags r:id="rId665"/>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1" name="Freeform 1622"/>
            <p:cNvSpPr/>
            <p:nvPr>
              <p:custDataLst>
                <p:tags r:id="rId666"/>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2" name="Freeform 1623"/>
            <p:cNvSpPr/>
            <p:nvPr>
              <p:custDataLst>
                <p:tags r:id="rId667"/>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3" name="Freeform 1624"/>
            <p:cNvSpPr/>
            <p:nvPr>
              <p:custDataLst>
                <p:tags r:id="rId668"/>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Freeform 1625"/>
            <p:cNvSpPr/>
            <p:nvPr>
              <p:custDataLst>
                <p:tags r:id="rId669"/>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5" name="Rectangle 1626"/>
            <p:cNvSpPr>
              <a:spLocks noChangeArrowheads="1"/>
            </p:cNvSpPr>
            <p:nvPr>
              <p:custDataLst>
                <p:tags r:id="rId670"/>
              </p:custDataLst>
            </p:nvPr>
          </p:nvSpPr>
          <p:spPr bwMode="auto">
            <a:xfrm>
              <a:off x="6108701" y="4821238"/>
              <a:ext cx="168275" cy="244475"/>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6" name="Rectangle 1627"/>
            <p:cNvSpPr>
              <a:spLocks noChangeArrowheads="1"/>
            </p:cNvSpPr>
            <p:nvPr>
              <p:custDataLst>
                <p:tags r:id="rId671"/>
              </p:custDataLst>
            </p:nvPr>
          </p:nvSpPr>
          <p:spPr bwMode="auto">
            <a:xfrm>
              <a:off x="6108701" y="4821238"/>
              <a:ext cx="168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7" name="Freeform 1628"/>
            <p:cNvSpPr/>
            <p:nvPr>
              <p:custDataLst>
                <p:tags r:id="rId672"/>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 name="Freeform 1629"/>
            <p:cNvSpPr/>
            <p:nvPr>
              <p:custDataLst>
                <p:tags r:id="rId673"/>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 name="Freeform 1630"/>
            <p:cNvSpPr/>
            <p:nvPr>
              <p:custDataLst>
                <p:tags r:id="rId674"/>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 name="Freeform 1631"/>
            <p:cNvSpPr/>
            <p:nvPr>
              <p:custDataLst>
                <p:tags r:id="rId675"/>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 name="Freeform 1632"/>
            <p:cNvSpPr/>
            <p:nvPr>
              <p:custDataLst>
                <p:tags r:id="rId676"/>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 name="Freeform 1633"/>
            <p:cNvSpPr/>
            <p:nvPr>
              <p:custDataLst>
                <p:tags r:id="rId677"/>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1634"/>
            <p:cNvSpPr/>
            <p:nvPr>
              <p:custDataLst>
                <p:tags r:id="rId678"/>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 name="Freeform 1635"/>
            <p:cNvSpPr/>
            <p:nvPr>
              <p:custDataLst>
                <p:tags r:id="rId679"/>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1636"/>
            <p:cNvSpPr/>
            <p:nvPr>
              <p:custDataLst>
                <p:tags r:id="rId680"/>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1637"/>
            <p:cNvSpPr/>
            <p:nvPr>
              <p:custDataLst>
                <p:tags r:id="rId681"/>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Freeform 1638"/>
            <p:cNvSpPr/>
            <p:nvPr>
              <p:custDataLst>
                <p:tags r:id="rId682"/>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1639"/>
            <p:cNvSpPr/>
            <p:nvPr>
              <p:custDataLst>
                <p:tags r:id="rId683"/>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1640"/>
            <p:cNvSpPr/>
            <p:nvPr>
              <p:custDataLst>
                <p:tags r:id="rId684"/>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1641"/>
            <p:cNvSpPr/>
            <p:nvPr>
              <p:custDataLst>
                <p:tags r:id="rId685"/>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Rectangle 1642"/>
            <p:cNvSpPr>
              <a:spLocks noChangeArrowheads="1"/>
            </p:cNvSpPr>
            <p:nvPr>
              <p:custDataLst>
                <p:tags r:id="rId686"/>
              </p:custDataLst>
            </p:nvPr>
          </p:nvSpPr>
          <p:spPr bwMode="auto">
            <a:xfrm>
              <a:off x="7208838" y="4873625"/>
              <a:ext cx="133350" cy="1920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2" name="Rectangle 1643"/>
            <p:cNvSpPr>
              <a:spLocks noChangeArrowheads="1"/>
            </p:cNvSpPr>
            <p:nvPr>
              <p:custDataLst>
                <p:tags r:id="rId687"/>
              </p:custDataLst>
            </p:nvPr>
          </p:nvSpPr>
          <p:spPr bwMode="auto">
            <a:xfrm>
              <a:off x="7208838" y="4873625"/>
              <a:ext cx="13335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3" name="Freeform 1644"/>
            <p:cNvSpPr/>
            <p:nvPr>
              <p:custDataLst>
                <p:tags r:id="rId688"/>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4" name="Freeform 1645"/>
            <p:cNvSpPr/>
            <p:nvPr>
              <p:custDataLst>
                <p:tags r:id="rId689"/>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1646"/>
            <p:cNvSpPr/>
            <p:nvPr>
              <p:custDataLst>
                <p:tags r:id="rId690"/>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6" name="Freeform 1647"/>
            <p:cNvSpPr/>
            <p:nvPr>
              <p:custDataLst>
                <p:tags r:id="rId691"/>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7" name="Freeform 1648"/>
            <p:cNvSpPr/>
            <p:nvPr>
              <p:custDataLst>
                <p:tags r:id="rId692"/>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1649"/>
            <p:cNvSpPr/>
            <p:nvPr>
              <p:custDataLst>
                <p:tags r:id="rId693"/>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Rectangle 1650"/>
            <p:cNvSpPr>
              <a:spLocks noChangeArrowheads="1"/>
            </p:cNvSpPr>
            <p:nvPr>
              <p:custDataLst>
                <p:tags r:id="rId694"/>
              </p:custDataLst>
            </p:nvPr>
          </p:nvSpPr>
          <p:spPr bwMode="auto">
            <a:xfrm>
              <a:off x="7275513" y="4873625"/>
              <a:ext cx="66675" cy="1920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0" name="Rectangle 1651"/>
            <p:cNvSpPr>
              <a:spLocks noChangeArrowheads="1"/>
            </p:cNvSpPr>
            <p:nvPr>
              <p:custDataLst>
                <p:tags r:id="rId695"/>
              </p:custDataLst>
            </p:nvPr>
          </p:nvSpPr>
          <p:spPr bwMode="auto">
            <a:xfrm>
              <a:off x="7275513" y="4873625"/>
              <a:ext cx="6667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1" name="Freeform 1652"/>
            <p:cNvSpPr/>
            <p:nvPr>
              <p:custDataLst>
                <p:tags r:id="rId696"/>
              </p:custDataLst>
            </p:nvPr>
          </p:nvSpPr>
          <p:spPr bwMode="auto">
            <a:xfrm>
              <a:off x="7208838" y="4070350"/>
              <a:ext cx="131763" cy="123825"/>
            </a:xfrm>
            <a:custGeom>
              <a:avLst/>
              <a:gdLst>
                <a:gd name="T0" fmla="*/ 42 w 83"/>
                <a:gd name="T1" fmla="*/ 0 h 78"/>
                <a:gd name="T2" fmla="*/ 54 w 83"/>
                <a:gd name="T3" fmla="*/ 25 h 78"/>
                <a:gd name="T4" fmla="*/ 83 w 83"/>
                <a:gd name="T5" fmla="*/ 29 h 78"/>
                <a:gd name="T6" fmla="*/ 62 w 83"/>
                <a:gd name="T7" fmla="*/ 50 h 78"/>
                <a:gd name="T8" fmla="*/ 67 w 83"/>
                <a:gd name="T9" fmla="*/ 78 h 78"/>
                <a:gd name="T10" fmla="*/ 42 w 83"/>
                <a:gd name="T11" fmla="*/ 64 h 78"/>
                <a:gd name="T12" fmla="*/ 16 w 83"/>
                <a:gd name="T13" fmla="*/ 78 h 78"/>
                <a:gd name="T14" fmla="*/ 21 w 83"/>
                <a:gd name="T15" fmla="*/ 50 h 78"/>
                <a:gd name="T16" fmla="*/ 0 w 83"/>
                <a:gd name="T17" fmla="*/ 29 h 78"/>
                <a:gd name="T18" fmla="*/ 29 w 83"/>
                <a:gd name="T19" fmla="*/ 25 h 78"/>
                <a:gd name="T20" fmla="*/ 42 w 83"/>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78">
                  <a:moveTo>
                    <a:pt x="42" y="0"/>
                  </a:moveTo>
                  <a:lnTo>
                    <a:pt x="54" y="25"/>
                  </a:lnTo>
                  <a:lnTo>
                    <a:pt x="83" y="29"/>
                  </a:lnTo>
                  <a:lnTo>
                    <a:pt x="62" y="50"/>
                  </a:lnTo>
                  <a:lnTo>
                    <a:pt x="67" y="78"/>
                  </a:lnTo>
                  <a:lnTo>
                    <a:pt x="42" y="64"/>
                  </a:lnTo>
                  <a:lnTo>
                    <a:pt x="16" y="78"/>
                  </a:lnTo>
                  <a:lnTo>
                    <a:pt x="21" y="50"/>
                  </a:lnTo>
                  <a:lnTo>
                    <a:pt x="0" y="29"/>
                  </a:lnTo>
                  <a:lnTo>
                    <a:pt x="29" y="25"/>
                  </a:lnTo>
                  <a:lnTo>
                    <a:pt x="42" y="0"/>
                  </a:ln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2" name="Freeform 1653"/>
            <p:cNvSpPr/>
            <p:nvPr>
              <p:custDataLst>
                <p:tags r:id="rId697"/>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3" name="Freeform 1654"/>
            <p:cNvSpPr/>
            <p:nvPr>
              <p:custDataLst>
                <p:tags r:id="rId698"/>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1655"/>
            <p:cNvSpPr/>
            <p:nvPr>
              <p:custDataLst>
                <p:tags r:id="rId699"/>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5" name="Freeform 1656"/>
            <p:cNvSpPr/>
            <p:nvPr>
              <p:custDataLst>
                <p:tags r:id="rId700"/>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6" name="Freeform 1657"/>
            <p:cNvSpPr/>
            <p:nvPr>
              <p:custDataLst>
                <p:tags r:id="rId701"/>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1658"/>
            <p:cNvSpPr/>
            <p:nvPr>
              <p:custDataLst>
                <p:tags r:id="rId702"/>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Rectangle 1659"/>
            <p:cNvSpPr>
              <a:spLocks noChangeArrowheads="1"/>
            </p:cNvSpPr>
            <p:nvPr>
              <p:custDataLst>
                <p:tags r:id="rId703"/>
              </p:custDataLst>
            </p:nvPr>
          </p:nvSpPr>
          <p:spPr bwMode="auto">
            <a:xfrm>
              <a:off x="11218863" y="4864100"/>
              <a:ext cx="139700" cy="201613"/>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9" name="Rectangle 1660"/>
            <p:cNvSpPr>
              <a:spLocks noChangeArrowheads="1"/>
            </p:cNvSpPr>
            <p:nvPr>
              <p:custDataLst>
                <p:tags r:id="rId704"/>
              </p:custDataLst>
            </p:nvPr>
          </p:nvSpPr>
          <p:spPr bwMode="auto">
            <a:xfrm>
              <a:off x="11218863" y="4864100"/>
              <a:ext cx="1397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0" name="Freeform 1661"/>
            <p:cNvSpPr/>
            <p:nvPr>
              <p:custDataLst>
                <p:tags r:id="rId705"/>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1" name="Freeform 1662"/>
            <p:cNvSpPr/>
            <p:nvPr>
              <p:custDataLst>
                <p:tags r:id="rId706"/>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Freeform 1663"/>
            <p:cNvSpPr/>
            <p:nvPr>
              <p:custDataLst>
                <p:tags r:id="rId707"/>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3" name="Freeform 1664"/>
            <p:cNvSpPr/>
            <p:nvPr>
              <p:custDataLst>
                <p:tags r:id="rId708"/>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4" name="Freeform 1665"/>
            <p:cNvSpPr/>
            <p:nvPr>
              <p:custDataLst>
                <p:tags r:id="rId709"/>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1666"/>
            <p:cNvSpPr/>
            <p:nvPr>
              <p:custDataLst>
                <p:tags r:id="rId710"/>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1667"/>
            <p:cNvSpPr/>
            <p:nvPr>
              <p:custDataLst>
                <p:tags r:id="rId711"/>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1668"/>
            <p:cNvSpPr/>
            <p:nvPr>
              <p:custDataLst>
                <p:tags r:id="rId712"/>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1669"/>
            <p:cNvSpPr/>
            <p:nvPr>
              <p:custDataLst>
                <p:tags r:id="rId713"/>
              </p:custDataLst>
            </p:nvPr>
          </p:nvSpPr>
          <p:spPr bwMode="auto">
            <a:xfrm>
              <a:off x="6313488" y="679450"/>
              <a:ext cx="952500" cy="1303338"/>
            </a:xfrm>
            <a:custGeom>
              <a:avLst/>
              <a:gdLst>
                <a:gd name="T0" fmla="*/ 600 w 600"/>
                <a:gd name="T1" fmla="*/ 82 h 821"/>
                <a:gd name="T2" fmla="*/ 378 w 600"/>
                <a:gd name="T3" fmla="*/ 178 h 821"/>
                <a:gd name="T4" fmla="*/ 378 w 600"/>
                <a:gd name="T5" fmla="*/ 643 h 821"/>
                <a:gd name="T6" fmla="*/ 600 w 600"/>
                <a:gd name="T7" fmla="*/ 740 h 821"/>
                <a:gd name="T8" fmla="*/ 147 w 600"/>
                <a:gd name="T9" fmla="*/ 678 h 821"/>
                <a:gd name="T10" fmla="*/ 147 w 600"/>
                <a:gd name="T11" fmla="*/ 144 h 821"/>
                <a:gd name="T12" fmla="*/ 600 w 600"/>
                <a:gd name="T13" fmla="*/ 82 h 821"/>
              </a:gdLst>
              <a:ahLst/>
              <a:cxnLst>
                <a:cxn ang="0">
                  <a:pos x="T0" y="T1"/>
                </a:cxn>
                <a:cxn ang="0">
                  <a:pos x="T2" y="T3"/>
                </a:cxn>
                <a:cxn ang="0">
                  <a:pos x="T4" y="T5"/>
                </a:cxn>
                <a:cxn ang="0">
                  <a:pos x="T6" y="T7"/>
                </a:cxn>
                <a:cxn ang="0">
                  <a:pos x="T8" y="T9"/>
                </a:cxn>
                <a:cxn ang="0">
                  <a:pos x="T10" y="T11"/>
                </a:cxn>
                <a:cxn ang="0">
                  <a:pos x="T12" y="T13"/>
                </a:cxn>
              </a:cxnLst>
              <a:rect l="0" t="0" r="r" b="b"/>
              <a:pathLst>
                <a:path w="600" h="821">
                  <a:moveTo>
                    <a:pt x="600" y="82"/>
                  </a:moveTo>
                  <a:cubicBezTo>
                    <a:pt x="520" y="84"/>
                    <a:pt x="440" y="117"/>
                    <a:pt x="378" y="178"/>
                  </a:cubicBezTo>
                  <a:cubicBezTo>
                    <a:pt x="250" y="307"/>
                    <a:pt x="250" y="515"/>
                    <a:pt x="378" y="643"/>
                  </a:cubicBezTo>
                  <a:cubicBezTo>
                    <a:pt x="440" y="705"/>
                    <a:pt x="520" y="737"/>
                    <a:pt x="600" y="740"/>
                  </a:cubicBezTo>
                  <a:cubicBezTo>
                    <a:pt x="456" y="821"/>
                    <a:pt x="270" y="801"/>
                    <a:pt x="147" y="678"/>
                  </a:cubicBezTo>
                  <a:cubicBezTo>
                    <a:pt x="0" y="530"/>
                    <a:pt x="0" y="291"/>
                    <a:pt x="147" y="144"/>
                  </a:cubicBezTo>
                  <a:cubicBezTo>
                    <a:pt x="270" y="21"/>
                    <a:pt x="456" y="0"/>
                    <a:pt x="600" y="82"/>
                  </a:cubicBezTo>
                  <a:close/>
                </a:path>
              </a:pathLst>
            </a:custGeom>
            <a:solidFill>
              <a:srgbClr val="F6DB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1670"/>
            <p:cNvSpPr/>
            <p:nvPr>
              <p:custDataLst>
                <p:tags r:id="rId714"/>
              </p:custDataLst>
            </p:nvPr>
          </p:nvSpPr>
          <p:spPr bwMode="auto">
            <a:xfrm>
              <a:off x="6121401"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0" y="79"/>
                    <a:pt x="0" y="79"/>
                  </a:cubicBezTo>
                  <a:cubicBezTo>
                    <a:pt x="60"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1671"/>
            <p:cNvSpPr/>
            <p:nvPr>
              <p:custDataLst>
                <p:tags r:id="rId715"/>
              </p:custDataLst>
            </p:nvPr>
          </p:nvSpPr>
          <p:spPr bwMode="auto">
            <a:xfrm>
              <a:off x="7842251" y="1455738"/>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1672"/>
            <p:cNvSpPr/>
            <p:nvPr>
              <p:custDataLst>
                <p:tags r:id="rId716"/>
              </p:custDataLst>
            </p:nvPr>
          </p:nvSpPr>
          <p:spPr bwMode="auto">
            <a:xfrm>
              <a:off x="9863138"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1" y="79"/>
                    <a:pt x="0" y="79"/>
                  </a:cubicBezTo>
                  <a:cubicBezTo>
                    <a:pt x="61"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1673"/>
            <p:cNvSpPr/>
            <p:nvPr>
              <p:custDataLst>
                <p:tags r:id="rId717"/>
              </p:custDataLst>
            </p:nvPr>
          </p:nvSpPr>
          <p:spPr bwMode="auto">
            <a:xfrm>
              <a:off x="10623551" y="181451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1674"/>
            <p:cNvSpPr/>
            <p:nvPr>
              <p:custDataLst>
                <p:tags r:id="rId718"/>
              </p:custDataLst>
            </p:nvPr>
          </p:nvSpPr>
          <p:spPr bwMode="auto">
            <a:xfrm>
              <a:off x="9759951" y="1206500"/>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1675"/>
            <p:cNvSpPr/>
            <p:nvPr>
              <p:custDataLst>
                <p:tags r:id="rId719"/>
              </p:custDataLst>
            </p:nvPr>
          </p:nvSpPr>
          <p:spPr bwMode="auto">
            <a:xfrm>
              <a:off x="11095038" y="264636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6" y="79"/>
                    <a:pt x="157" y="79"/>
                  </a:cubicBezTo>
                  <a:cubicBezTo>
                    <a:pt x="96"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1676"/>
            <p:cNvSpPr/>
            <p:nvPr>
              <p:custDataLst>
                <p:tags r:id="rId720"/>
              </p:custDataLst>
            </p:nvPr>
          </p:nvSpPr>
          <p:spPr bwMode="auto">
            <a:xfrm>
              <a:off x="7356476" y="2403475"/>
              <a:ext cx="249238" cy="249238"/>
            </a:xfrm>
            <a:custGeom>
              <a:avLst/>
              <a:gdLst>
                <a:gd name="T0" fmla="*/ 78 w 157"/>
                <a:gd name="T1" fmla="*/ 0 h 157"/>
                <a:gd name="T2" fmla="*/ 0 w 157"/>
                <a:gd name="T3" fmla="*/ 78 h 157"/>
                <a:gd name="T4" fmla="*/ 78 w 157"/>
                <a:gd name="T5" fmla="*/ 157 h 157"/>
                <a:gd name="T6" fmla="*/ 157 w 157"/>
                <a:gd name="T7" fmla="*/ 78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8"/>
                    <a:pt x="0" y="78"/>
                  </a:cubicBezTo>
                  <a:cubicBezTo>
                    <a:pt x="60" y="78"/>
                    <a:pt x="78" y="97"/>
                    <a:pt x="78" y="157"/>
                  </a:cubicBezTo>
                  <a:cubicBezTo>
                    <a:pt x="78" y="97"/>
                    <a:pt x="97" y="78"/>
                    <a:pt x="157" y="78"/>
                  </a:cubicBezTo>
                  <a:cubicBezTo>
                    <a:pt x="97" y="78"/>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6" name="Rectangle 1677"/>
            <p:cNvSpPr>
              <a:spLocks noChangeArrowheads="1"/>
            </p:cNvSpPr>
            <p:nvPr>
              <p:custDataLst>
                <p:tags r:id="rId721"/>
              </p:custDataLst>
            </p:nvPr>
          </p:nvSpPr>
          <p:spPr bwMode="auto">
            <a:xfrm>
              <a:off x="80946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7" name="Oval 1678"/>
            <p:cNvSpPr>
              <a:spLocks noChangeArrowheads="1"/>
            </p:cNvSpPr>
            <p:nvPr>
              <p:custDataLst>
                <p:tags r:id="rId722"/>
              </p:custDataLst>
            </p:nvPr>
          </p:nvSpPr>
          <p:spPr bwMode="auto">
            <a:xfrm>
              <a:off x="8047038" y="4070350"/>
              <a:ext cx="109538"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8" name="Rectangle 1679"/>
            <p:cNvSpPr>
              <a:spLocks noChangeArrowheads="1"/>
            </p:cNvSpPr>
            <p:nvPr>
              <p:custDataLst>
                <p:tags r:id="rId723"/>
              </p:custDataLst>
            </p:nvPr>
          </p:nvSpPr>
          <p:spPr bwMode="auto">
            <a:xfrm>
              <a:off x="7820026"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9" name="Oval 1680"/>
            <p:cNvSpPr>
              <a:spLocks noChangeArrowheads="1"/>
            </p:cNvSpPr>
            <p:nvPr>
              <p:custDataLst>
                <p:tags r:id="rId724"/>
              </p:custDataLst>
            </p:nvPr>
          </p:nvSpPr>
          <p:spPr bwMode="auto">
            <a:xfrm>
              <a:off x="7772401"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0" name="Freeform 1681"/>
            <p:cNvSpPr/>
            <p:nvPr>
              <p:custDataLst>
                <p:tags r:id="rId725"/>
              </p:custDataLst>
            </p:nvPr>
          </p:nvSpPr>
          <p:spPr bwMode="auto">
            <a:xfrm>
              <a:off x="7826376" y="4056063"/>
              <a:ext cx="276225" cy="1009650"/>
            </a:xfrm>
            <a:custGeom>
              <a:avLst/>
              <a:gdLst>
                <a:gd name="T0" fmla="*/ 174 w 174"/>
                <a:gd name="T1" fmla="*/ 103 h 636"/>
                <a:gd name="T2" fmla="*/ 174 w 174"/>
                <a:gd name="T3" fmla="*/ 89 h 636"/>
                <a:gd name="T4" fmla="*/ 95 w 174"/>
                <a:gd name="T5" fmla="*/ 89 h 636"/>
                <a:gd name="T6" fmla="*/ 95 w 174"/>
                <a:gd name="T7" fmla="*/ 47 h 636"/>
                <a:gd name="T8" fmla="*/ 101 w 174"/>
                <a:gd name="T9" fmla="*/ 47 h 636"/>
                <a:gd name="T10" fmla="*/ 108 w 174"/>
                <a:gd name="T11" fmla="*/ 19 h 636"/>
                <a:gd name="T12" fmla="*/ 111 w 174"/>
                <a:gd name="T13" fmla="*/ 19 h 636"/>
                <a:gd name="T14" fmla="*/ 111 w 174"/>
                <a:gd name="T15" fmla="*/ 0 h 636"/>
                <a:gd name="T16" fmla="*/ 62 w 174"/>
                <a:gd name="T17" fmla="*/ 0 h 636"/>
                <a:gd name="T18" fmla="*/ 62 w 174"/>
                <a:gd name="T19" fmla="*/ 19 h 636"/>
                <a:gd name="T20" fmla="*/ 65 w 174"/>
                <a:gd name="T21" fmla="*/ 19 h 636"/>
                <a:gd name="T22" fmla="*/ 73 w 174"/>
                <a:gd name="T23" fmla="*/ 47 h 636"/>
                <a:gd name="T24" fmla="*/ 78 w 174"/>
                <a:gd name="T25" fmla="*/ 47 h 636"/>
                <a:gd name="T26" fmla="*/ 78 w 174"/>
                <a:gd name="T27" fmla="*/ 89 h 636"/>
                <a:gd name="T28" fmla="*/ 0 w 174"/>
                <a:gd name="T29" fmla="*/ 89 h 636"/>
                <a:gd name="T30" fmla="*/ 0 w 174"/>
                <a:gd name="T31" fmla="*/ 103 h 636"/>
                <a:gd name="T32" fmla="*/ 78 w 174"/>
                <a:gd name="T33" fmla="*/ 103 h 636"/>
                <a:gd name="T34" fmla="*/ 78 w 174"/>
                <a:gd name="T35" fmla="*/ 561 h 636"/>
                <a:gd name="T36" fmla="*/ 58 w 174"/>
                <a:gd name="T37" fmla="*/ 561 h 636"/>
                <a:gd name="T38" fmla="*/ 44 w 174"/>
                <a:gd name="T39" fmla="*/ 617 h 636"/>
                <a:gd name="T40" fmla="*/ 38 w 174"/>
                <a:gd name="T41" fmla="*/ 617 h 636"/>
                <a:gd name="T42" fmla="*/ 38 w 174"/>
                <a:gd name="T43" fmla="*/ 636 h 636"/>
                <a:gd name="T44" fmla="*/ 136 w 174"/>
                <a:gd name="T45" fmla="*/ 636 h 636"/>
                <a:gd name="T46" fmla="*/ 136 w 174"/>
                <a:gd name="T47" fmla="*/ 617 h 636"/>
                <a:gd name="T48" fmla="*/ 130 w 174"/>
                <a:gd name="T49" fmla="*/ 617 h 636"/>
                <a:gd name="T50" fmla="*/ 116 w 174"/>
                <a:gd name="T51" fmla="*/ 561 h 636"/>
                <a:gd name="T52" fmla="*/ 95 w 174"/>
                <a:gd name="T53" fmla="*/ 561 h 636"/>
                <a:gd name="T54" fmla="*/ 95 w 174"/>
                <a:gd name="T55" fmla="*/ 103 h 636"/>
                <a:gd name="T56" fmla="*/ 174 w 174"/>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636">
                  <a:moveTo>
                    <a:pt x="174" y="103"/>
                  </a:moveTo>
                  <a:lnTo>
                    <a:pt x="174" y="89"/>
                  </a:lnTo>
                  <a:lnTo>
                    <a:pt x="95" y="89"/>
                  </a:lnTo>
                  <a:lnTo>
                    <a:pt x="95" y="47"/>
                  </a:lnTo>
                  <a:lnTo>
                    <a:pt x="101" y="47"/>
                  </a:lnTo>
                  <a:lnTo>
                    <a:pt x="108" y="19"/>
                  </a:lnTo>
                  <a:lnTo>
                    <a:pt x="111" y="19"/>
                  </a:lnTo>
                  <a:lnTo>
                    <a:pt x="111" y="0"/>
                  </a:lnTo>
                  <a:lnTo>
                    <a:pt x="62" y="0"/>
                  </a:lnTo>
                  <a:lnTo>
                    <a:pt x="62" y="19"/>
                  </a:lnTo>
                  <a:lnTo>
                    <a:pt x="65" y="19"/>
                  </a:lnTo>
                  <a:lnTo>
                    <a:pt x="73" y="47"/>
                  </a:lnTo>
                  <a:lnTo>
                    <a:pt x="78" y="47"/>
                  </a:lnTo>
                  <a:lnTo>
                    <a:pt x="78" y="89"/>
                  </a:lnTo>
                  <a:lnTo>
                    <a:pt x="0" y="89"/>
                  </a:lnTo>
                  <a:lnTo>
                    <a:pt x="0" y="103"/>
                  </a:lnTo>
                  <a:lnTo>
                    <a:pt x="78" y="103"/>
                  </a:lnTo>
                  <a:lnTo>
                    <a:pt x="78" y="561"/>
                  </a:lnTo>
                  <a:lnTo>
                    <a:pt x="58" y="561"/>
                  </a:lnTo>
                  <a:lnTo>
                    <a:pt x="44" y="617"/>
                  </a:lnTo>
                  <a:lnTo>
                    <a:pt x="38" y="617"/>
                  </a:lnTo>
                  <a:lnTo>
                    <a:pt x="38" y="636"/>
                  </a:lnTo>
                  <a:lnTo>
                    <a:pt x="136" y="636"/>
                  </a:lnTo>
                  <a:lnTo>
                    <a:pt x="136" y="617"/>
                  </a:lnTo>
                  <a:lnTo>
                    <a:pt x="130" y="617"/>
                  </a:lnTo>
                  <a:lnTo>
                    <a:pt x="116" y="561"/>
                  </a:lnTo>
                  <a:lnTo>
                    <a:pt x="95" y="561"/>
                  </a:lnTo>
                  <a:lnTo>
                    <a:pt x="95" y="103"/>
                  </a:lnTo>
                  <a:lnTo>
                    <a:pt x="174"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1" name="Rectangle 1682"/>
            <p:cNvSpPr>
              <a:spLocks noChangeArrowheads="1"/>
            </p:cNvSpPr>
            <p:nvPr>
              <p:custDataLst>
                <p:tags r:id="rId726"/>
              </p:custDataLst>
            </p:nvPr>
          </p:nvSpPr>
          <p:spPr bwMode="auto">
            <a:xfrm>
              <a:off x="9779001"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2" name="Oval 1683"/>
            <p:cNvSpPr>
              <a:spLocks noChangeArrowheads="1"/>
            </p:cNvSpPr>
            <p:nvPr>
              <p:custDataLst>
                <p:tags r:id="rId727"/>
              </p:custDataLst>
            </p:nvPr>
          </p:nvSpPr>
          <p:spPr bwMode="auto">
            <a:xfrm>
              <a:off x="9731376"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3" name="Rectangle 1684"/>
            <p:cNvSpPr>
              <a:spLocks noChangeArrowheads="1"/>
            </p:cNvSpPr>
            <p:nvPr>
              <p:custDataLst>
                <p:tags r:id="rId728"/>
              </p:custDataLst>
            </p:nvPr>
          </p:nvSpPr>
          <p:spPr bwMode="auto">
            <a:xfrm>
              <a:off x="95043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4" name="Oval 1685"/>
            <p:cNvSpPr>
              <a:spLocks noChangeArrowheads="1"/>
            </p:cNvSpPr>
            <p:nvPr>
              <p:custDataLst>
                <p:tags r:id="rId729"/>
              </p:custDataLst>
            </p:nvPr>
          </p:nvSpPr>
          <p:spPr bwMode="auto">
            <a:xfrm>
              <a:off x="9456738"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5" name="Freeform 1686"/>
            <p:cNvSpPr/>
            <p:nvPr>
              <p:custDataLst>
                <p:tags r:id="rId730"/>
              </p:custDataLst>
            </p:nvPr>
          </p:nvSpPr>
          <p:spPr bwMode="auto">
            <a:xfrm>
              <a:off x="9509126" y="4056063"/>
              <a:ext cx="277813" cy="1009650"/>
            </a:xfrm>
            <a:custGeom>
              <a:avLst/>
              <a:gdLst>
                <a:gd name="T0" fmla="*/ 175 w 175"/>
                <a:gd name="T1" fmla="*/ 103 h 636"/>
                <a:gd name="T2" fmla="*/ 175 w 175"/>
                <a:gd name="T3" fmla="*/ 89 h 636"/>
                <a:gd name="T4" fmla="*/ 96 w 175"/>
                <a:gd name="T5" fmla="*/ 89 h 636"/>
                <a:gd name="T6" fmla="*/ 96 w 175"/>
                <a:gd name="T7" fmla="*/ 47 h 636"/>
                <a:gd name="T8" fmla="*/ 102 w 175"/>
                <a:gd name="T9" fmla="*/ 47 h 636"/>
                <a:gd name="T10" fmla="*/ 109 w 175"/>
                <a:gd name="T11" fmla="*/ 19 h 636"/>
                <a:gd name="T12" fmla="*/ 112 w 175"/>
                <a:gd name="T13" fmla="*/ 19 h 636"/>
                <a:gd name="T14" fmla="*/ 112 w 175"/>
                <a:gd name="T15" fmla="*/ 0 h 636"/>
                <a:gd name="T16" fmla="*/ 63 w 175"/>
                <a:gd name="T17" fmla="*/ 0 h 636"/>
                <a:gd name="T18" fmla="*/ 63 w 175"/>
                <a:gd name="T19" fmla="*/ 19 h 636"/>
                <a:gd name="T20" fmla="*/ 66 w 175"/>
                <a:gd name="T21" fmla="*/ 19 h 636"/>
                <a:gd name="T22" fmla="*/ 73 w 175"/>
                <a:gd name="T23" fmla="*/ 47 h 636"/>
                <a:gd name="T24" fmla="*/ 79 w 175"/>
                <a:gd name="T25" fmla="*/ 47 h 636"/>
                <a:gd name="T26" fmla="*/ 79 w 175"/>
                <a:gd name="T27" fmla="*/ 89 h 636"/>
                <a:gd name="T28" fmla="*/ 0 w 175"/>
                <a:gd name="T29" fmla="*/ 89 h 636"/>
                <a:gd name="T30" fmla="*/ 0 w 175"/>
                <a:gd name="T31" fmla="*/ 103 h 636"/>
                <a:gd name="T32" fmla="*/ 79 w 175"/>
                <a:gd name="T33" fmla="*/ 103 h 636"/>
                <a:gd name="T34" fmla="*/ 79 w 175"/>
                <a:gd name="T35" fmla="*/ 561 h 636"/>
                <a:gd name="T36" fmla="*/ 59 w 175"/>
                <a:gd name="T37" fmla="*/ 561 h 636"/>
                <a:gd name="T38" fmla="*/ 45 w 175"/>
                <a:gd name="T39" fmla="*/ 617 h 636"/>
                <a:gd name="T40" fmla="*/ 38 w 175"/>
                <a:gd name="T41" fmla="*/ 617 h 636"/>
                <a:gd name="T42" fmla="*/ 38 w 175"/>
                <a:gd name="T43" fmla="*/ 636 h 636"/>
                <a:gd name="T44" fmla="*/ 137 w 175"/>
                <a:gd name="T45" fmla="*/ 636 h 636"/>
                <a:gd name="T46" fmla="*/ 137 w 175"/>
                <a:gd name="T47" fmla="*/ 617 h 636"/>
                <a:gd name="T48" fmla="*/ 130 w 175"/>
                <a:gd name="T49" fmla="*/ 617 h 636"/>
                <a:gd name="T50" fmla="*/ 117 w 175"/>
                <a:gd name="T51" fmla="*/ 561 h 636"/>
                <a:gd name="T52" fmla="*/ 96 w 175"/>
                <a:gd name="T53" fmla="*/ 561 h 636"/>
                <a:gd name="T54" fmla="*/ 96 w 175"/>
                <a:gd name="T55" fmla="*/ 103 h 636"/>
                <a:gd name="T56" fmla="*/ 175 w 175"/>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636">
                  <a:moveTo>
                    <a:pt x="175" y="103"/>
                  </a:moveTo>
                  <a:lnTo>
                    <a:pt x="175" y="89"/>
                  </a:lnTo>
                  <a:lnTo>
                    <a:pt x="96" y="89"/>
                  </a:lnTo>
                  <a:lnTo>
                    <a:pt x="96" y="47"/>
                  </a:lnTo>
                  <a:lnTo>
                    <a:pt x="102" y="47"/>
                  </a:lnTo>
                  <a:lnTo>
                    <a:pt x="109" y="19"/>
                  </a:lnTo>
                  <a:lnTo>
                    <a:pt x="112" y="19"/>
                  </a:lnTo>
                  <a:lnTo>
                    <a:pt x="112" y="0"/>
                  </a:lnTo>
                  <a:lnTo>
                    <a:pt x="63" y="0"/>
                  </a:lnTo>
                  <a:lnTo>
                    <a:pt x="63" y="19"/>
                  </a:lnTo>
                  <a:lnTo>
                    <a:pt x="66" y="19"/>
                  </a:lnTo>
                  <a:lnTo>
                    <a:pt x="73" y="47"/>
                  </a:lnTo>
                  <a:lnTo>
                    <a:pt x="79" y="47"/>
                  </a:lnTo>
                  <a:lnTo>
                    <a:pt x="79" y="89"/>
                  </a:lnTo>
                  <a:lnTo>
                    <a:pt x="0" y="89"/>
                  </a:lnTo>
                  <a:lnTo>
                    <a:pt x="0" y="103"/>
                  </a:lnTo>
                  <a:lnTo>
                    <a:pt x="79" y="103"/>
                  </a:lnTo>
                  <a:lnTo>
                    <a:pt x="79" y="561"/>
                  </a:lnTo>
                  <a:lnTo>
                    <a:pt x="59" y="561"/>
                  </a:lnTo>
                  <a:lnTo>
                    <a:pt x="45" y="617"/>
                  </a:lnTo>
                  <a:lnTo>
                    <a:pt x="38" y="617"/>
                  </a:lnTo>
                  <a:lnTo>
                    <a:pt x="38" y="636"/>
                  </a:lnTo>
                  <a:lnTo>
                    <a:pt x="137" y="636"/>
                  </a:lnTo>
                  <a:lnTo>
                    <a:pt x="137" y="617"/>
                  </a:lnTo>
                  <a:lnTo>
                    <a:pt x="130" y="617"/>
                  </a:lnTo>
                  <a:lnTo>
                    <a:pt x="117" y="561"/>
                  </a:lnTo>
                  <a:lnTo>
                    <a:pt x="96" y="561"/>
                  </a:lnTo>
                  <a:lnTo>
                    <a:pt x="96" y="103"/>
                  </a:lnTo>
                  <a:lnTo>
                    <a:pt x="175"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6" name="Freeform 1687"/>
            <p:cNvSpPr/>
            <p:nvPr>
              <p:custDataLst>
                <p:tags r:id="rId731"/>
              </p:custDataLst>
            </p:nvPr>
          </p:nvSpPr>
          <p:spPr bwMode="auto">
            <a:xfrm>
              <a:off x="7956551" y="4219575"/>
              <a:ext cx="15875" cy="19050"/>
            </a:xfrm>
            <a:custGeom>
              <a:avLst/>
              <a:gdLst>
                <a:gd name="T0" fmla="*/ 8 w 10"/>
                <a:gd name="T1" fmla="*/ 9 h 12"/>
                <a:gd name="T2" fmla="*/ 2 w 10"/>
                <a:gd name="T3" fmla="*/ 12 h 12"/>
                <a:gd name="T4" fmla="*/ 1 w 10"/>
                <a:gd name="T5" fmla="*/ 5 h 12"/>
                <a:gd name="T6" fmla="*/ 7 w 10"/>
                <a:gd name="T7" fmla="*/ 1 h 12"/>
                <a:gd name="T8" fmla="*/ 8 w 10"/>
                <a:gd name="T9" fmla="*/ 9 h 12"/>
              </a:gdLst>
              <a:ahLst/>
              <a:cxnLst>
                <a:cxn ang="0">
                  <a:pos x="T0" y="T1"/>
                </a:cxn>
                <a:cxn ang="0">
                  <a:pos x="T2" y="T3"/>
                </a:cxn>
                <a:cxn ang="0">
                  <a:pos x="T4" y="T5"/>
                </a:cxn>
                <a:cxn ang="0">
                  <a:pos x="T6" y="T7"/>
                </a:cxn>
                <a:cxn ang="0">
                  <a:pos x="T8" y="T9"/>
                </a:cxn>
              </a:cxnLst>
              <a:rect l="0" t="0" r="r" b="b"/>
              <a:pathLst>
                <a:path w="10" h="12">
                  <a:moveTo>
                    <a:pt x="8" y="9"/>
                  </a:moveTo>
                  <a:cubicBezTo>
                    <a:pt x="7" y="12"/>
                    <a:pt x="2" y="12"/>
                    <a:pt x="2" y="12"/>
                  </a:cubicBezTo>
                  <a:cubicBezTo>
                    <a:pt x="2" y="12"/>
                    <a:pt x="0" y="8"/>
                    <a:pt x="1" y="5"/>
                  </a:cubicBezTo>
                  <a:cubicBezTo>
                    <a:pt x="3" y="2"/>
                    <a:pt x="6" y="0"/>
                    <a:pt x="7" y="1"/>
                  </a:cubicBezTo>
                  <a:cubicBezTo>
                    <a:pt x="9" y="2"/>
                    <a:pt x="10" y="5"/>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Freeform 1688"/>
            <p:cNvSpPr/>
            <p:nvPr>
              <p:custDataLst>
                <p:tags r:id="rId732"/>
              </p:custDataLst>
            </p:nvPr>
          </p:nvSpPr>
          <p:spPr bwMode="auto">
            <a:xfrm>
              <a:off x="7962901" y="42132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8" name="Freeform 1689"/>
            <p:cNvSpPr/>
            <p:nvPr>
              <p:custDataLst>
                <p:tags r:id="rId733"/>
              </p:custDataLst>
            </p:nvPr>
          </p:nvSpPr>
          <p:spPr bwMode="auto">
            <a:xfrm>
              <a:off x="7978776" y="4230688"/>
              <a:ext cx="15875" cy="20638"/>
            </a:xfrm>
            <a:custGeom>
              <a:avLst/>
              <a:gdLst>
                <a:gd name="T0" fmla="*/ 9 w 10"/>
                <a:gd name="T1" fmla="*/ 9 h 13"/>
                <a:gd name="T2" fmla="*/ 2 w 10"/>
                <a:gd name="T3" fmla="*/ 13 h 13"/>
                <a:gd name="T4" fmla="*/ 2 w 10"/>
                <a:gd name="T5" fmla="*/ 5 h 13"/>
                <a:gd name="T6" fmla="*/ 8 w 10"/>
                <a:gd name="T7" fmla="*/ 1 h 13"/>
                <a:gd name="T8" fmla="*/ 9 w 10"/>
                <a:gd name="T9" fmla="*/ 9 h 13"/>
              </a:gdLst>
              <a:ahLst/>
              <a:cxnLst>
                <a:cxn ang="0">
                  <a:pos x="T0" y="T1"/>
                </a:cxn>
                <a:cxn ang="0">
                  <a:pos x="T2" y="T3"/>
                </a:cxn>
                <a:cxn ang="0">
                  <a:pos x="T4" y="T5"/>
                </a:cxn>
                <a:cxn ang="0">
                  <a:pos x="T6" y="T7"/>
                </a:cxn>
                <a:cxn ang="0">
                  <a:pos x="T8" y="T9"/>
                </a:cxn>
              </a:cxnLst>
              <a:rect l="0" t="0" r="r" b="b"/>
              <a:pathLst>
                <a:path w="10" h="13">
                  <a:moveTo>
                    <a:pt x="9" y="9"/>
                  </a:moveTo>
                  <a:cubicBezTo>
                    <a:pt x="7" y="12"/>
                    <a:pt x="2" y="13"/>
                    <a:pt x="2" y="13"/>
                  </a:cubicBezTo>
                  <a:cubicBezTo>
                    <a:pt x="2" y="13"/>
                    <a:pt x="0" y="8"/>
                    <a:pt x="2" y="5"/>
                  </a:cubicBezTo>
                  <a:cubicBezTo>
                    <a:pt x="3" y="2"/>
                    <a:pt x="6" y="0"/>
                    <a:pt x="8" y="1"/>
                  </a:cubicBezTo>
                  <a:cubicBezTo>
                    <a:pt x="10" y="2"/>
                    <a:pt x="10" y="5"/>
                    <a:pt x="9" y="9"/>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Freeform 1690"/>
            <p:cNvSpPr/>
            <p:nvPr>
              <p:custDataLst>
                <p:tags r:id="rId734"/>
              </p:custDataLst>
            </p:nvPr>
          </p:nvSpPr>
          <p:spPr bwMode="auto">
            <a:xfrm>
              <a:off x="7986713" y="4224338"/>
              <a:ext cx="11113" cy="12700"/>
            </a:xfrm>
            <a:custGeom>
              <a:avLst/>
              <a:gdLst>
                <a:gd name="T0" fmla="*/ 5 w 7"/>
                <a:gd name="T1" fmla="*/ 8 h 8"/>
                <a:gd name="T2" fmla="*/ 0 w 7"/>
                <a:gd name="T3" fmla="*/ 5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5"/>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1691"/>
            <p:cNvSpPr/>
            <p:nvPr>
              <p:custDataLst>
                <p:tags r:id="rId735"/>
              </p:custDataLst>
            </p:nvPr>
          </p:nvSpPr>
          <p:spPr bwMode="auto">
            <a:xfrm>
              <a:off x="8002588" y="4241800"/>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2"/>
                    <a:pt x="2" y="12"/>
                    <a:pt x="2" y="12"/>
                  </a:cubicBezTo>
                  <a:cubicBezTo>
                    <a:pt x="2" y="12"/>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1692"/>
            <p:cNvSpPr/>
            <p:nvPr>
              <p:custDataLst>
                <p:tags r:id="rId736"/>
              </p:custDataLst>
            </p:nvPr>
          </p:nvSpPr>
          <p:spPr bwMode="auto">
            <a:xfrm>
              <a:off x="8008938" y="4235450"/>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1693"/>
            <p:cNvSpPr/>
            <p:nvPr>
              <p:custDataLst>
                <p:tags r:id="rId737"/>
              </p:custDataLst>
            </p:nvPr>
          </p:nvSpPr>
          <p:spPr bwMode="auto">
            <a:xfrm>
              <a:off x="7961313" y="4210050"/>
              <a:ext cx="66675" cy="33338"/>
            </a:xfrm>
            <a:custGeom>
              <a:avLst/>
              <a:gdLst>
                <a:gd name="T0" fmla="*/ 0 w 42"/>
                <a:gd name="T1" fmla="*/ 0 h 21"/>
                <a:gd name="T2" fmla="*/ 42 w 42"/>
                <a:gd name="T3" fmla="*/ 21 h 21"/>
                <a:gd name="T4" fmla="*/ 42 w 42"/>
                <a:gd name="T5" fmla="*/ 20 h 21"/>
                <a:gd name="T6" fmla="*/ 0 w 42"/>
                <a:gd name="T7" fmla="*/ 0 h 21"/>
                <a:gd name="T8" fmla="*/ 0 w 42"/>
                <a:gd name="T9" fmla="*/ 0 h 21"/>
              </a:gdLst>
              <a:ahLst/>
              <a:cxnLst>
                <a:cxn ang="0">
                  <a:pos x="T0" y="T1"/>
                </a:cxn>
                <a:cxn ang="0">
                  <a:pos x="T2" y="T3"/>
                </a:cxn>
                <a:cxn ang="0">
                  <a:pos x="T4" y="T5"/>
                </a:cxn>
                <a:cxn ang="0">
                  <a:pos x="T6" y="T7"/>
                </a:cxn>
                <a:cxn ang="0">
                  <a:pos x="T8" y="T9"/>
                </a:cxn>
              </a:cxnLst>
              <a:rect l="0" t="0" r="r" b="b"/>
              <a:pathLst>
                <a:path w="42" h="21">
                  <a:moveTo>
                    <a:pt x="0" y="0"/>
                  </a:moveTo>
                  <a:cubicBezTo>
                    <a:pt x="13" y="7"/>
                    <a:pt x="28" y="14"/>
                    <a:pt x="42" y="21"/>
                  </a:cubicBezTo>
                  <a:cubicBezTo>
                    <a:pt x="42" y="20"/>
                    <a:pt x="42" y="20"/>
                    <a:pt x="42" y="20"/>
                  </a:cubicBezTo>
                  <a:cubicBezTo>
                    <a:pt x="28" y="14"/>
                    <a:pt x="14" y="7"/>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1694"/>
            <p:cNvSpPr/>
            <p:nvPr>
              <p:custDataLst>
                <p:tags r:id="rId738"/>
              </p:custDataLst>
            </p:nvPr>
          </p:nvSpPr>
          <p:spPr bwMode="auto">
            <a:xfrm>
              <a:off x="8027988" y="4254500"/>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1695"/>
            <p:cNvSpPr/>
            <p:nvPr>
              <p:custDataLst>
                <p:tags r:id="rId739"/>
              </p:custDataLst>
            </p:nvPr>
          </p:nvSpPr>
          <p:spPr bwMode="auto">
            <a:xfrm>
              <a:off x="8035926" y="4246563"/>
              <a:ext cx="11113" cy="12700"/>
            </a:xfrm>
            <a:custGeom>
              <a:avLst/>
              <a:gdLst>
                <a:gd name="T0" fmla="*/ 5 w 7"/>
                <a:gd name="T1" fmla="*/ 8 h 8"/>
                <a:gd name="T2" fmla="*/ 0 w 7"/>
                <a:gd name="T3" fmla="*/ 6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1696"/>
            <p:cNvSpPr/>
            <p:nvPr>
              <p:custDataLst>
                <p:tags r:id="rId740"/>
              </p:custDataLst>
            </p:nvPr>
          </p:nvSpPr>
          <p:spPr bwMode="auto">
            <a:xfrm>
              <a:off x="8051801" y="4264025"/>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1697"/>
            <p:cNvSpPr/>
            <p:nvPr>
              <p:custDataLst>
                <p:tags r:id="rId741"/>
              </p:custDataLst>
            </p:nvPr>
          </p:nvSpPr>
          <p:spPr bwMode="auto">
            <a:xfrm>
              <a:off x="8058151" y="4257675"/>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1698"/>
            <p:cNvSpPr/>
            <p:nvPr>
              <p:custDataLst>
                <p:tags r:id="rId742"/>
              </p:custDataLst>
            </p:nvPr>
          </p:nvSpPr>
          <p:spPr bwMode="auto">
            <a:xfrm>
              <a:off x="8075613" y="427355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1699"/>
            <p:cNvSpPr/>
            <p:nvPr>
              <p:custDataLst>
                <p:tags r:id="rId743"/>
              </p:custDataLst>
            </p:nvPr>
          </p:nvSpPr>
          <p:spPr bwMode="auto">
            <a:xfrm>
              <a:off x="8081963" y="4267200"/>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1700"/>
            <p:cNvSpPr/>
            <p:nvPr>
              <p:custDataLst>
                <p:tags r:id="rId744"/>
              </p:custDataLst>
            </p:nvPr>
          </p:nvSpPr>
          <p:spPr bwMode="auto">
            <a:xfrm>
              <a:off x="8031163" y="4243388"/>
              <a:ext cx="69850" cy="30163"/>
            </a:xfrm>
            <a:custGeom>
              <a:avLst/>
              <a:gdLst>
                <a:gd name="T0" fmla="*/ 0 w 44"/>
                <a:gd name="T1" fmla="*/ 1 h 19"/>
                <a:gd name="T2" fmla="*/ 44 w 44"/>
                <a:gd name="T3" fmla="*/ 19 h 19"/>
                <a:gd name="T4" fmla="*/ 44 w 44"/>
                <a:gd name="T5" fmla="*/ 18 h 19"/>
                <a:gd name="T6" fmla="*/ 1 w 44"/>
                <a:gd name="T7" fmla="*/ 0 h 19"/>
                <a:gd name="T8" fmla="*/ 0 w 44"/>
                <a:gd name="T9" fmla="*/ 1 h 19"/>
              </a:gdLst>
              <a:ahLst/>
              <a:cxnLst>
                <a:cxn ang="0">
                  <a:pos x="T0" y="T1"/>
                </a:cxn>
                <a:cxn ang="0">
                  <a:pos x="T2" y="T3"/>
                </a:cxn>
                <a:cxn ang="0">
                  <a:pos x="T4" y="T5"/>
                </a:cxn>
                <a:cxn ang="0">
                  <a:pos x="T6" y="T7"/>
                </a:cxn>
                <a:cxn ang="0">
                  <a:pos x="T8" y="T9"/>
                </a:cxn>
              </a:cxnLst>
              <a:rect l="0" t="0" r="r" b="b"/>
              <a:pathLst>
                <a:path w="44" h="19">
                  <a:moveTo>
                    <a:pt x="0" y="1"/>
                  </a:moveTo>
                  <a:cubicBezTo>
                    <a:pt x="15" y="7"/>
                    <a:pt x="29" y="13"/>
                    <a:pt x="44" y="19"/>
                  </a:cubicBezTo>
                  <a:cubicBezTo>
                    <a:pt x="44" y="18"/>
                    <a:pt x="44" y="18"/>
                    <a:pt x="44" y="18"/>
                  </a:cubicBezTo>
                  <a:cubicBezTo>
                    <a:pt x="30" y="13"/>
                    <a:pt x="15" y="7"/>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1701"/>
            <p:cNvSpPr/>
            <p:nvPr>
              <p:custDataLst>
                <p:tags r:id="rId745"/>
              </p:custDataLst>
            </p:nvPr>
          </p:nvSpPr>
          <p:spPr bwMode="auto">
            <a:xfrm>
              <a:off x="8102601" y="4284663"/>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8"/>
                    <a:pt x="1" y="5"/>
                  </a:cubicBezTo>
                  <a:cubicBezTo>
                    <a:pt x="2" y="2"/>
                    <a:pt x="5" y="0"/>
                    <a:pt x="7" y="1"/>
                  </a:cubicBezTo>
                  <a:cubicBezTo>
                    <a:pt x="9" y="1"/>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1702"/>
            <p:cNvSpPr/>
            <p:nvPr>
              <p:custDataLst>
                <p:tags r:id="rId746"/>
              </p:custDataLst>
            </p:nvPr>
          </p:nvSpPr>
          <p:spPr bwMode="auto">
            <a:xfrm>
              <a:off x="8108951" y="4278313"/>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1703"/>
            <p:cNvSpPr/>
            <p:nvPr>
              <p:custDataLst>
                <p:tags r:id="rId747"/>
              </p:custDataLst>
            </p:nvPr>
          </p:nvSpPr>
          <p:spPr bwMode="auto">
            <a:xfrm>
              <a:off x="8126413" y="4294188"/>
              <a:ext cx="15875" cy="19050"/>
            </a:xfrm>
            <a:custGeom>
              <a:avLst/>
              <a:gdLst>
                <a:gd name="T0" fmla="*/ 8 w 10"/>
                <a:gd name="T1" fmla="*/ 8 h 12"/>
                <a:gd name="T2" fmla="*/ 3 w 10"/>
                <a:gd name="T3" fmla="*/ 12 h 12"/>
                <a:gd name="T4" fmla="*/ 1 w 10"/>
                <a:gd name="T5" fmla="*/ 5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2" y="2"/>
                    <a:pt x="5" y="0"/>
                    <a:pt x="7" y="0"/>
                  </a:cubicBezTo>
                  <a:cubicBezTo>
                    <a:pt x="9" y="1"/>
                    <a:pt x="10"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1704"/>
            <p:cNvSpPr/>
            <p:nvPr>
              <p:custDataLst>
                <p:tags r:id="rId748"/>
              </p:custDataLst>
            </p:nvPr>
          </p:nvSpPr>
          <p:spPr bwMode="auto">
            <a:xfrm>
              <a:off x="8132763" y="4286250"/>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1705"/>
            <p:cNvSpPr/>
            <p:nvPr>
              <p:custDataLst>
                <p:tags r:id="rId749"/>
              </p:custDataLst>
            </p:nvPr>
          </p:nvSpPr>
          <p:spPr bwMode="auto">
            <a:xfrm>
              <a:off x="8150226" y="430212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1706"/>
            <p:cNvSpPr/>
            <p:nvPr>
              <p:custDataLst>
                <p:tags r:id="rId750"/>
              </p:custDataLst>
            </p:nvPr>
          </p:nvSpPr>
          <p:spPr bwMode="auto">
            <a:xfrm>
              <a:off x="8156576" y="4295775"/>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1707"/>
            <p:cNvSpPr/>
            <p:nvPr>
              <p:custDataLst>
                <p:tags r:id="rId751"/>
              </p:custDataLst>
            </p:nvPr>
          </p:nvSpPr>
          <p:spPr bwMode="auto">
            <a:xfrm>
              <a:off x="8104188" y="4273550"/>
              <a:ext cx="71438" cy="28575"/>
            </a:xfrm>
            <a:custGeom>
              <a:avLst/>
              <a:gdLst>
                <a:gd name="T0" fmla="*/ 0 w 45"/>
                <a:gd name="T1" fmla="*/ 1 h 18"/>
                <a:gd name="T2" fmla="*/ 22 w 45"/>
                <a:gd name="T3" fmla="*/ 10 h 18"/>
                <a:gd name="T4" fmla="*/ 44 w 45"/>
                <a:gd name="T5" fmla="*/ 18 h 18"/>
                <a:gd name="T6" fmla="*/ 45 w 45"/>
                <a:gd name="T7" fmla="*/ 17 h 18"/>
                <a:gd name="T8" fmla="*/ 23 w 45"/>
                <a:gd name="T9" fmla="*/ 9 h 18"/>
                <a:gd name="T10" fmla="*/ 1 w 45"/>
                <a:gd name="T11" fmla="*/ 0 h 18"/>
                <a:gd name="T12" fmla="*/ 0 w 4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
                  </a:moveTo>
                  <a:cubicBezTo>
                    <a:pt x="22" y="10"/>
                    <a:pt x="22" y="10"/>
                    <a:pt x="22" y="10"/>
                  </a:cubicBezTo>
                  <a:cubicBezTo>
                    <a:pt x="30" y="12"/>
                    <a:pt x="37" y="15"/>
                    <a:pt x="44" y="18"/>
                  </a:cubicBezTo>
                  <a:cubicBezTo>
                    <a:pt x="45" y="17"/>
                    <a:pt x="45" y="17"/>
                    <a:pt x="45" y="17"/>
                  </a:cubicBezTo>
                  <a:cubicBezTo>
                    <a:pt x="37" y="14"/>
                    <a:pt x="30" y="12"/>
                    <a:pt x="23" y="9"/>
                  </a:cubicBezTo>
                  <a:cubicBezTo>
                    <a:pt x="1" y="0"/>
                    <a:pt x="1" y="0"/>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1708"/>
            <p:cNvSpPr/>
            <p:nvPr>
              <p:custDataLst>
                <p:tags r:id="rId752"/>
              </p:custDataLst>
            </p:nvPr>
          </p:nvSpPr>
          <p:spPr bwMode="auto">
            <a:xfrm>
              <a:off x="8177213" y="43116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1709"/>
            <p:cNvSpPr/>
            <p:nvPr>
              <p:custDataLst>
                <p:tags r:id="rId753"/>
              </p:custDataLst>
            </p:nvPr>
          </p:nvSpPr>
          <p:spPr bwMode="auto">
            <a:xfrm>
              <a:off x="8183563" y="43053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1710"/>
            <p:cNvSpPr/>
            <p:nvPr>
              <p:custDataLst>
                <p:tags r:id="rId754"/>
              </p:custDataLst>
            </p:nvPr>
          </p:nvSpPr>
          <p:spPr bwMode="auto">
            <a:xfrm>
              <a:off x="8201026" y="4321175"/>
              <a:ext cx="15875" cy="19050"/>
            </a:xfrm>
            <a:custGeom>
              <a:avLst/>
              <a:gdLst>
                <a:gd name="T0" fmla="*/ 9 w 10"/>
                <a:gd name="T1" fmla="*/ 7 h 12"/>
                <a:gd name="T2" fmla="*/ 3 w 10"/>
                <a:gd name="T3" fmla="*/ 12 h 12"/>
                <a:gd name="T4" fmla="*/ 2 w 10"/>
                <a:gd name="T5" fmla="*/ 5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8"/>
                    <a:pt x="2" y="5"/>
                  </a:cubicBezTo>
                  <a:cubicBezTo>
                    <a:pt x="3"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1711"/>
            <p:cNvSpPr/>
            <p:nvPr>
              <p:custDataLst>
                <p:tags r:id="rId755"/>
              </p:custDataLst>
            </p:nvPr>
          </p:nvSpPr>
          <p:spPr bwMode="auto">
            <a:xfrm>
              <a:off x="8207376" y="4313238"/>
              <a:ext cx="11113" cy="11113"/>
            </a:xfrm>
            <a:custGeom>
              <a:avLst/>
              <a:gdLst>
                <a:gd name="T0" fmla="*/ 5 w 7"/>
                <a:gd name="T1" fmla="*/ 7 h 7"/>
                <a:gd name="T2" fmla="*/ 0 w 7"/>
                <a:gd name="T3" fmla="*/ 6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1712"/>
            <p:cNvSpPr/>
            <p:nvPr>
              <p:custDataLst>
                <p:tags r:id="rId756"/>
              </p:custDataLst>
            </p:nvPr>
          </p:nvSpPr>
          <p:spPr bwMode="auto">
            <a:xfrm>
              <a:off x="8226426" y="4329113"/>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3" y="12"/>
                    <a:pt x="3" y="12"/>
                  </a:cubicBezTo>
                  <a:cubicBezTo>
                    <a:pt x="3"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1713"/>
            <p:cNvSpPr/>
            <p:nvPr>
              <p:custDataLst>
                <p:tags r:id="rId757"/>
              </p:custDataLst>
            </p:nvPr>
          </p:nvSpPr>
          <p:spPr bwMode="auto">
            <a:xfrm>
              <a:off x="8231188" y="4321175"/>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1714"/>
            <p:cNvSpPr/>
            <p:nvPr>
              <p:custDataLst>
                <p:tags r:id="rId758"/>
              </p:custDataLst>
            </p:nvPr>
          </p:nvSpPr>
          <p:spPr bwMode="auto">
            <a:xfrm>
              <a:off x="8178801" y="4302125"/>
              <a:ext cx="71438" cy="25400"/>
            </a:xfrm>
            <a:custGeom>
              <a:avLst/>
              <a:gdLst>
                <a:gd name="T0" fmla="*/ 0 w 45"/>
                <a:gd name="T1" fmla="*/ 1 h 16"/>
                <a:gd name="T2" fmla="*/ 22 w 45"/>
                <a:gd name="T3" fmla="*/ 8 h 16"/>
                <a:gd name="T4" fmla="*/ 45 w 45"/>
                <a:gd name="T5" fmla="*/ 16 h 16"/>
                <a:gd name="T6" fmla="*/ 45 w 45"/>
                <a:gd name="T7" fmla="*/ 15 h 16"/>
                <a:gd name="T8" fmla="*/ 23 w 45"/>
                <a:gd name="T9" fmla="*/ 8 h 16"/>
                <a:gd name="T10" fmla="*/ 0 w 45"/>
                <a:gd name="T11" fmla="*/ 0 h 16"/>
                <a:gd name="T12" fmla="*/ 0 w 4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45" h="16">
                  <a:moveTo>
                    <a:pt x="0" y="1"/>
                  </a:moveTo>
                  <a:cubicBezTo>
                    <a:pt x="8" y="3"/>
                    <a:pt x="15" y="6"/>
                    <a:pt x="22" y="8"/>
                  </a:cubicBezTo>
                  <a:cubicBezTo>
                    <a:pt x="30" y="11"/>
                    <a:pt x="37" y="13"/>
                    <a:pt x="45" y="16"/>
                  </a:cubicBezTo>
                  <a:cubicBezTo>
                    <a:pt x="45" y="15"/>
                    <a:pt x="45" y="15"/>
                    <a:pt x="45" y="15"/>
                  </a:cubicBezTo>
                  <a:cubicBezTo>
                    <a:pt x="38" y="13"/>
                    <a:pt x="30" y="10"/>
                    <a:pt x="23" y="8"/>
                  </a:cubicBezTo>
                  <a:cubicBezTo>
                    <a:pt x="15" y="5"/>
                    <a:pt x="8" y="3"/>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1715"/>
            <p:cNvSpPr/>
            <p:nvPr>
              <p:custDataLst>
                <p:tags r:id="rId759"/>
              </p:custDataLst>
            </p:nvPr>
          </p:nvSpPr>
          <p:spPr bwMode="auto">
            <a:xfrm>
              <a:off x="8253413" y="4337050"/>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1716"/>
            <p:cNvSpPr/>
            <p:nvPr>
              <p:custDataLst>
                <p:tags r:id="rId760"/>
              </p:custDataLst>
            </p:nvPr>
          </p:nvSpPr>
          <p:spPr bwMode="auto">
            <a:xfrm>
              <a:off x="8258176" y="4330700"/>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1717"/>
            <p:cNvSpPr/>
            <p:nvPr>
              <p:custDataLst>
                <p:tags r:id="rId761"/>
              </p:custDataLst>
            </p:nvPr>
          </p:nvSpPr>
          <p:spPr bwMode="auto">
            <a:xfrm>
              <a:off x="8278813" y="4344988"/>
              <a:ext cx="14288" cy="19050"/>
            </a:xfrm>
            <a:custGeom>
              <a:avLst/>
              <a:gdLst>
                <a:gd name="T0" fmla="*/ 8 w 9"/>
                <a:gd name="T1" fmla="*/ 7 h 12"/>
                <a:gd name="T2" fmla="*/ 2 w 9"/>
                <a:gd name="T3" fmla="*/ 12 h 12"/>
                <a:gd name="T4" fmla="*/ 0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0" y="5"/>
                  </a:cubicBezTo>
                  <a:cubicBezTo>
                    <a:pt x="1"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1718"/>
            <p:cNvSpPr/>
            <p:nvPr>
              <p:custDataLst>
                <p:tags r:id="rId762"/>
              </p:custDataLst>
            </p:nvPr>
          </p:nvSpPr>
          <p:spPr bwMode="auto">
            <a:xfrm>
              <a:off x="8283576" y="4337050"/>
              <a:ext cx="11113" cy="11113"/>
            </a:xfrm>
            <a:custGeom>
              <a:avLst/>
              <a:gdLst>
                <a:gd name="T0" fmla="*/ 5 w 7"/>
                <a:gd name="T1" fmla="*/ 7 h 7"/>
                <a:gd name="T2" fmla="*/ 0 w 7"/>
                <a:gd name="T3" fmla="*/ 6 h 7"/>
                <a:gd name="T4" fmla="*/ 1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1719"/>
            <p:cNvSpPr/>
            <p:nvPr>
              <p:custDataLst>
                <p:tags r:id="rId763"/>
              </p:custDataLst>
            </p:nvPr>
          </p:nvSpPr>
          <p:spPr bwMode="auto">
            <a:xfrm>
              <a:off x="8302626" y="43513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1720"/>
            <p:cNvSpPr/>
            <p:nvPr>
              <p:custDataLst>
                <p:tags r:id="rId764"/>
              </p:custDataLst>
            </p:nvPr>
          </p:nvSpPr>
          <p:spPr bwMode="auto">
            <a:xfrm>
              <a:off x="8307388" y="4344988"/>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1721"/>
            <p:cNvSpPr/>
            <p:nvPr>
              <p:custDataLst>
                <p:tags r:id="rId765"/>
              </p:custDataLst>
            </p:nvPr>
          </p:nvSpPr>
          <p:spPr bwMode="auto">
            <a:xfrm>
              <a:off x="8255001" y="4327525"/>
              <a:ext cx="71438" cy="22225"/>
            </a:xfrm>
            <a:custGeom>
              <a:avLst/>
              <a:gdLst>
                <a:gd name="T0" fmla="*/ 0 w 45"/>
                <a:gd name="T1" fmla="*/ 1 h 14"/>
                <a:gd name="T2" fmla="*/ 45 w 45"/>
                <a:gd name="T3" fmla="*/ 14 h 14"/>
                <a:gd name="T4" fmla="*/ 45 w 45"/>
                <a:gd name="T5" fmla="*/ 13 h 14"/>
                <a:gd name="T6" fmla="*/ 0 w 45"/>
                <a:gd name="T7" fmla="*/ 0 h 14"/>
                <a:gd name="T8" fmla="*/ 0 w 45"/>
                <a:gd name="T9" fmla="*/ 1 h 14"/>
              </a:gdLst>
              <a:ahLst/>
              <a:cxnLst>
                <a:cxn ang="0">
                  <a:pos x="T0" y="T1"/>
                </a:cxn>
                <a:cxn ang="0">
                  <a:pos x="T2" y="T3"/>
                </a:cxn>
                <a:cxn ang="0">
                  <a:pos x="T4" y="T5"/>
                </a:cxn>
                <a:cxn ang="0">
                  <a:pos x="T6" y="T7"/>
                </a:cxn>
                <a:cxn ang="0">
                  <a:pos x="T8" y="T9"/>
                </a:cxn>
              </a:cxnLst>
              <a:rect l="0" t="0" r="r" b="b"/>
              <a:pathLst>
                <a:path w="45" h="14">
                  <a:moveTo>
                    <a:pt x="0" y="1"/>
                  </a:moveTo>
                  <a:cubicBezTo>
                    <a:pt x="14" y="5"/>
                    <a:pt x="30" y="10"/>
                    <a:pt x="45" y="14"/>
                  </a:cubicBezTo>
                  <a:cubicBezTo>
                    <a:pt x="45" y="13"/>
                    <a:pt x="45" y="13"/>
                    <a:pt x="45" y="13"/>
                  </a:cubicBezTo>
                  <a:cubicBezTo>
                    <a:pt x="30"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Freeform 1722"/>
            <p:cNvSpPr/>
            <p:nvPr>
              <p:custDataLst>
                <p:tags r:id="rId766"/>
              </p:custDataLst>
            </p:nvPr>
          </p:nvSpPr>
          <p:spPr bwMode="auto">
            <a:xfrm>
              <a:off x="8329613" y="4359275"/>
              <a:ext cx="15875" cy="19050"/>
            </a:xfrm>
            <a:custGeom>
              <a:avLst/>
              <a:gdLst>
                <a:gd name="T0" fmla="*/ 9 w 10"/>
                <a:gd name="T1" fmla="*/ 7 h 12"/>
                <a:gd name="T2" fmla="*/ 3 w 10"/>
                <a:gd name="T3" fmla="*/ 12 h 12"/>
                <a:gd name="T4" fmla="*/ 1 w 10"/>
                <a:gd name="T5" fmla="*/ 6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9"/>
                    <a:pt x="1" y="6"/>
                  </a:cubicBezTo>
                  <a:cubicBezTo>
                    <a:pt x="2" y="2"/>
                    <a:pt x="5" y="0"/>
                    <a:pt x="7" y="0"/>
                  </a:cubicBezTo>
                  <a:cubicBezTo>
                    <a:pt x="9" y="1"/>
                    <a:pt x="10"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2" name="Freeform 1723"/>
            <p:cNvSpPr/>
            <p:nvPr>
              <p:custDataLst>
                <p:tags r:id="rId767"/>
              </p:custDataLst>
            </p:nvPr>
          </p:nvSpPr>
          <p:spPr bwMode="auto">
            <a:xfrm>
              <a:off x="8335963" y="4352925"/>
              <a:ext cx="11113" cy="11113"/>
            </a:xfrm>
            <a:custGeom>
              <a:avLst/>
              <a:gdLst>
                <a:gd name="T0" fmla="*/ 5 w 7"/>
                <a:gd name="T1" fmla="*/ 7 h 7"/>
                <a:gd name="T2" fmla="*/ 0 w 7"/>
                <a:gd name="T3" fmla="*/ 5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1724"/>
            <p:cNvSpPr/>
            <p:nvPr>
              <p:custDataLst>
                <p:tags r:id="rId768"/>
              </p:custDataLst>
            </p:nvPr>
          </p:nvSpPr>
          <p:spPr bwMode="auto">
            <a:xfrm>
              <a:off x="8355013" y="4365625"/>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8"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1725"/>
            <p:cNvSpPr/>
            <p:nvPr>
              <p:custDataLst>
                <p:tags r:id="rId769"/>
              </p:custDataLst>
            </p:nvPr>
          </p:nvSpPr>
          <p:spPr bwMode="auto">
            <a:xfrm>
              <a:off x="8359776" y="435927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1726"/>
            <p:cNvSpPr/>
            <p:nvPr>
              <p:custDataLst>
                <p:tags r:id="rId770"/>
              </p:custDataLst>
            </p:nvPr>
          </p:nvSpPr>
          <p:spPr bwMode="auto">
            <a:xfrm>
              <a:off x="8380413" y="4371975"/>
              <a:ext cx="14288" cy="20638"/>
            </a:xfrm>
            <a:custGeom>
              <a:avLst/>
              <a:gdLst>
                <a:gd name="T0" fmla="*/ 8 w 9"/>
                <a:gd name="T1" fmla="*/ 7 h 13"/>
                <a:gd name="T2" fmla="*/ 3 w 9"/>
                <a:gd name="T3" fmla="*/ 13 h 13"/>
                <a:gd name="T4" fmla="*/ 1 w 9"/>
                <a:gd name="T5" fmla="*/ 6 h 13"/>
                <a:gd name="T6" fmla="*/ 6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1727"/>
            <p:cNvSpPr/>
            <p:nvPr>
              <p:custDataLst>
                <p:tags r:id="rId771"/>
              </p:custDataLst>
            </p:nvPr>
          </p:nvSpPr>
          <p:spPr bwMode="auto">
            <a:xfrm>
              <a:off x="8385176" y="4365625"/>
              <a:ext cx="11113" cy="9525"/>
            </a:xfrm>
            <a:custGeom>
              <a:avLst/>
              <a:gdLst>
                <a:gd name="T0" fmla="*/ 5 w 7"/>
                <a:gd name="T1" fmla="*/ 6 h 6"/>
                <a:gd name="T2" fmla="*/ 0 w 7"/>
                <a:gd name="T3" fmla="*/ 5 h 6"/>
                <a:gd name="T4" fmla="*/ 1 w 7"/>
                <a:gd name="T5" fmla="*/ 0 h 6"/>
                <a:gd name="T6" fmla="*/ 7 w 7"/>
                <a:gd name="T7" fmla="*/ 1 h 6"/>
                <a:gd name="T8" fmla="*/ 5 w 7"/>
                <a:gd name="T9" fmla="*/ 6 h 6"/>
              </a:gdLst>
              <a:ahLst/>
              <a:cxnLst>
                <a:cxn ang="0">
                  <a:pos x="T0" y="T1"/>
                </a:cxn>
                <a:cxn ang="0">
                  <a:pos x="T2" y="T3"/>
                </a:cxn>
                <a:cxn ang="0">
                  <a:pos x="T4" y="T5"/>
                </a:cxn>
                <a:cxn ang="0">
                  <a:pos x="T6" y="T7"/>
                </a:cxn>
                <a:cxn ang="0">
                  <a:pos x="T8" y="T9"/>
                </a:cxn>
              </a:cxnLst>
              <a:rect l="0" t="0" r="r" b="b"/>
              <a:pathLst>
                <a:path w="7" h="6">
                  <a:moveTo>
                    <a:pt x="5" y="6"/>
                  </a:moveTo>
                  <a:lnTo>
                    <a:pt x="0" y="5"/>
                  </a:lnTo>
                  <a:lnTo>
                    <a:pt x="1" y="0"/>
                  </a:lnTo>
                  <a:lnTo>
                    <a:pt x="7" y="1"/>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7" name="Freeform 1728"/>
            <p:cNvSpPr/>
            <p:nvPr>
              <p:custDataLst>
                <p:tags r:id="rId772"/>
              </p:custDataLst>
            </p:nvPr>
          </p:nvSpPr>
          <p:spPr bwMode="auto">
            <a:xfrm>
              <a:off x="8329613" y="4349750"/>
              <a:ext cx="73025" cy="19050"/>
            </a:xfrm>
            <a:custGeom>
              <a:avLst/>
              <a:gdLst>
                <a:gd name="T0" fmla="*/ 0 w 46"/>
                <a:gd name="T1" fmla="*/ 1 h 12"/>
                <a:gd name="T2" fmla="*/ 46 w 46"/>
                <a:gd name="T3" fmla="*/ 12 h 12"/>
                <a:gd name="T4" fmla="*/ 46 w 46"/>
                <a:gd name="T5" fmla="*/ 12 h 12"/>
                <a:gd name="T6" fmla="*/ 1 w 46"/>
                <a:gd name="T7" fmla="*/ 0 h 12"/>
                <a:gd name="T8" fmla="*/ 0 w 46"/>
                <a:gd name="T9" fmla="*/ 1 h 12"/>
              </a:gdLst>
              <a:ahLst/>
              <a:cxnLst>
                <a:cxn ang="0">
                  <a:pos x="T0" y="T1"/>
                </a:cxn>
                <a:cxn ang="0">
                  <a:pos x="T2" y="T3"/>
                </a:cxn>
                <a:cxn ang="0">
                  <a:pos x="T4" y="T5"/>
                </a:cxn>
                <a:cxn ang="0">
                  <a:pos x="T6" y="T7"/>
                </a:cxn>
                <a:cxn ang="0">
                  <a:pos x="T8" y="T9"/>
                </a:cxn>
              </a:cxnLst>
              <a:rect l="0" t="0" r="r" b="b"/>
              <a:pathLst>
                <a:path w="46" h="12">
                  <a:moveTo>
                    <a:pt x="0" y="1"/>
                  </a:moveTo>
                  <a:cubicBezTo>
                    <a:pt x="16" y="5"/>
                    <a:pt x="31" y="9"/>
                    <a:pt x="46" y="12"/>
                  </a:cubicBezTo>
                  <a:cubicBezTo>
                    <a:pt x="46" y="12"/>
                    <a:pt x="46" y="12"/>
                    <a:pt x="46" y="12"/>
                  </a:cubicBezTo>
                  <a:cubicBezTo>
                    <a:pt x="31" y="8"/>
                    <a:pt x="16" y="4"/>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8" name="Freeform 1729"/>
            <p:cNvSpPr/>
            <p:nvPr>
              <p:custDataLst>
                <p:tags r:id="rId773"/>
              </p:custDataLst>
            </p:nvPr>
          </p:nvSpPr>
          <p:spPr bwMode="auto">
            <a:xfrm>
              <a:off x="8407401" y="4378325"/>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9" name="Freeform 1730"/>
            <p:cNvSpPr/>
            <p:nvPr>
              <p:custDataLst>
                <p:tags r:id="rId774"/>
              </p:custDataLst>
            </p:nvPr>
          </p:nvSpPr>
          <p:spPr bwMode="auto">
            <a:xfrm>
              <a:off x="8412163" y="4371975"/>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0" name="Freeform 1731"/>
            <p:cNvSpPr/>
            <p:nvPr>
              <p:custDataLst>
                <p:tags r:id="rId775"/>
              </p:custDataLst>
            </p:nvPr>
          </p:nvSpPr>
          <p:spPr bwMode="auto">
            <a:xfrm>
              <a:off x="8432801" y="4384675"/>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5"/>
                  </a:cubicBezTo>
                  <a:cubicBezTo>
                    <a:pt x="2"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1" name="Freeform 1732"/>
            <p:cNvSpPr/>
            <p:nvPr>
              <p:custDataLst>
                <p:tags r:id="rId776"/>
              </p:custDataLst>
            </p:nvPr>
          </p:nvSpPr>
          <p:spPr bwMode="auto">
            <a:xfrm>
              <a:off x="8437563" y="43767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2" name="Freeform 1733"/>
            <p:cNvSpPr/>
            <p:nvPr>
              <p:custDataLst>
                <p:tags r:id="rId777"/>
              </p:custDataLst>
            </p:nvPr>
          </p:nvSpPr>
          <p:spPr bwMode="auto">
            <a:xfrm>
              <a:off x="8458201" y="43894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1"/>
                    <a:pt x="3" y="12"/>
                    <a:pt x="3" y="12"/>
                  </a:cubicBezTo>
                  <a:cubicBezTo>
                    <a:pt x="3" y="12"/>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3" name="Freeform 1734"/>
            <p:cNvSpPr/>
            <p:nvPr>
              <p:custDataLst>
                <p:tags r:id="rId778"/>
              </p:custDataLst>
            </p:nvPr>
          </p:nvSpPr>
          <p:spPr bwMode="auto">
            <a:xfrm>
              <a:off x="8462963" y="4381500"/>
              <a:ext cx="9525" cy="11113"/>
            </a:xfrm>
            <a:custGeom>
              <a:avLst/>
              <a:gdLst>
                <a:gd name="T0" fmla="*/ 5 w 6"/>
                <a:gd name="T1" fmla="*/ 7 h 7"/>
                <a:gd name="T2" fmla="*/ 0 w 6"/>
                <a:gd name="T3" fmla="*/ 6 h 7"/>
                <a:gd name="T4" fmla="*/ 1 w 6"/>
                <a:gd name="T5" fmla="*/ 0 h 7"/>
                <a:gd name="T6" fmla="*/ 6 w 6"/>
                <a:gd name="T7" fmla="*/ 2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4" name="Freeform 1735"/>
            <p:cNvSpPr/>
            <p:nvPr>
              <p:custDataLst>
                <p:tags r:id="rId779"/>
              </p:custDataLst>
            </p:nvPr>
          </p:nvSpPr>
          <p:spPr bwMode="auto">
            <a:xfrm>
              <a:off x="8407401" y="4368800"/>
              <a:ext cx="73025" cy="17463"/>
            </a:xfrm>
            <a:custGeom>
              <a:avLst/>
              <a:gdLst>
                <a:gd name="T0" fmla="*/ 0 w 46"/>
                <a:gd name="T1" fmla="*/ 1 h 11"/>
                <a:gd name="T2" fmla="*/ 23 w 46"/>
                <a:gd name="T3" fmla="*/ 6 h 11"/>
                <a:gd name="T4" fmla="*/ 46 w 46"/>
                <a:gd name="T5" fmla="*/ 11 h 11"/>
                <a:gd name="T6" fmla="*/ 46 w 46"/>
                <a:gd name="T7" fmla="*/ 10 h 11"/>
                <a:gd name="T8" fmla="*/ 23 w 46"/>
                <a:gd name="T9" fmla="*/ 5 h 11"/>
                <a:gd name="T10" fmla="*/ 0 w 46"/>
                <a:gd name="T11" fmla="*/ 0 h 11"/>
                <a:gd name="T12" fmla="*/ 0 w 4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0" y="1"/>
                  </a:moveTo>
                  <a:cubicBezTo>
                    <a:pt x="7" y="3"/>
                    <a:pt x="15" y="5"/>
                    <a:pt x="23" y="6"/>
                  </a:cubicBezTo>
                  <a:cubicBezTo>
                    <a:pt x="46" y="11"/>
                    <a:pt x="46" y="11"/>
                    <a:pt x="46" y="11"/>
                  </a:cubicBezTo>
                  <a:cubicBezTo>
                    <a:pt x="46" y="10"/>
                    <a:pt x="46" y="10"/>
                    <a:pt x="46" y="10"/>
                  </a:cubicBezTo>
                  <a:cubicBezTo>
                    <a:pt x="23" y="5"/>
                    <a:pt x="23" y="5"/>
                    <a:pt x="23" y="5"/>
                  </a:cubicBezTo>
                  <a:cubicBezTo>
                    <a:pt x="15" y="4"/>
                    <a:pt x="8" y="2"/>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Freeform 1736"/>
            <p:cNvSpPr/>
            <p:nvPr>
              <p:custDataLst>
                <p:tags r:id="rId780"/>
              </p:custDataLst>
            </p:nvPr>
          </p:nvSpPr>
          <p:spPr bwMode="auto">
            <a:xfrm>
              <a:off x="8486776" y="4394200"/>
              <a:ext cx="14288" cy="20638"/>
            </a:xfrm>
            <a:custGeom>
              <a:avLst/>
              <a:gdLst>
                <a:gd name="T0" fmla="*/ 8 w 9"/>
                <a:gd name="T1" fmla="*/ 8 h 13"/>
                <a:gd name="T2" fmla="*/ 3 w 9"/>
                <a:gd name="T3" fmla="*/ 13 h 13"/>
                <a:gd name="T4" fmla="*/ 0 w 9"/>
                <a:gd name="T5" fmla="*/ 6 h 13"/>
                <a:gd name="T6" fmla="*/ 5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10"/>
                    <a:pt x="0" y="6"/>
                  </a:cubicBezTo>
                  <a:cubicBezTo>
                    <a:pt x="1" y="3"/>
                    <a:pt x="3" y="0"/>
                    <a:pt x="5" y="1"/>
                  </a:cubicBezTo>
                  <a:cubicBezTo>
                    <a:pt x="7"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6" name="Freeform 1737"/>
            <p:cNvSpPr/>
            <p:nvPr>
              <p:custDataLst>
                <p:tags r:id="rId781"/>
              </p:custDataLst>
            </p:nvPr>
          </p:nvSpPr>
          <p:spPr bwMode="auto">
            <a:xfrm>
              <a:off x="8489951" y="43878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6"/>
                    <a:pt x="2" y="6"/>
                    <a:pt x="0" y="6"/>
                  </a:cubicBezTo>
                  <a:cubicBezTo>
                    <a:pt x="1" y="0"/>
                    <a:pt x="1" y="0"/>
                    <a:pt x="1" y="0"/>
                  </a:cubicBezTo>
                  <a:cubicBezTo>
                    <a:pt x="3" y="0"/>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Freeform 1738"/>
            <p:cNvSpPr/>
            <p:nvPr>
              <p:custDataLst>
                <p:tags r:id="rId782"/>
              </p:custDataLst>
            </p:nvPr>
          </p:nvSpPr>
          <p:spPr bwMode="auto">
            <a:xfrm>
              <a:off x="8512176" y="4398963"/>
              <a:ext cx="12700" cy="20638"/>
            </a:xfrm>
            <a:custGeom>
              <a:avLst/>
              <a:gdLst>
                <a:gd name="T0" fmla="*/ 8 w 8"/>
                <a:gd name="T1" fmla="*/ 7 h 13"/>
                <a:gd name="T2" fmla="*/ 3 w 8"/>
                <a:gd name="T3" fmla="*/ 13 h 13"/>
                <a:gd name="T4" fmla="*/ 0 w 8"/>
                <a:gd name="T5" fmla="*/ 6 h 13"/>
                <a:gd name="T6" fmla="*/ 5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3"/>
                    <a:pt x="3" y="0"/>
                    <a:pt x="5" y="1"/>
                  </a:cubicBezTo>
                  <a:cubicBezTo>
                    <a:pt x="7" y="1"/>
                    <a:pt x="8"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1739"/>
            <p:cNvSpPr/>
            <p:nvPr>
              <p:custDataLst>
                <p:tags r:id="rId783"/>
              </p:custDataLst>
            </p:nvPr>
          </p:nvSpPr>
          <p:spPr bwMode="auto">
            <a:xfrm>
              <a:off x="8515351" y="43926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9" name="Freeform 1740"/>
            <p:cNvSpPr/>
            <p:nvPr>
              <p:custDataLst>
                <p:tags r:id="rId784"/>
              </p:custDataLst>
            </p:nvPr>
          </p:nvSpPr>
          <p:spPr bwMode="auto">
            <a:xfrm>
              <a:off x="8537576" y="4403725"/>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2"/>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0" name="Freeform 1741"/>
            <p:cNvSpPr/>
            <p:nvPr>
              <p:custDataLst>
                <p:tags r:id="rId785"/>
              </p:custDataLst>
            </p:nvPr>
          </p:nvSpPr>
          <p:spPr bwMode="auto">
            <a:xfrm>
              <a:off x="8540751" y="4397375"/>
              <a:ext cx="9525" cy="9525"/>
            </a:xfrm>
            <a:custGeom>
              <a:avLst/>
              <a:gdLst>
                <a:gd name="T0" fmla="*/ 6 w 6"/>
                <a:gd name="T1" fmla="*/ 6 h 6"/>
                <a:gd name="T2" fmla="*/ 0 w 6"/>
                <a:gd name="T3" fmla="*/ 5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1742"/>
            <p:cNvSpPr/>
            <p:nvPr>
              <p:custDataLst>
                <p:tags r:id="rId786"/>
              </p:custDataLst>
            </p:nvPr>
          </p:nvSpPr>
          <p:spPr bwMode="auto">
            <a:xfrm>
              <a:off x="8485188" y="4386263"/>
              <a:ext cx="73025" cy="14288"/>
            </a:xfrm>
            <a:custGeom>
              <a:avLst/>
              <a:gdLst>
                <a:gd name="T0" fmla="*/ 0 w 46"/>
                <a:gd name="T1" fmla="*/ 0 h 9"/>
                <a:gd name="T2" fmla="*/ 46 w 46"/>
                <a:gd name="T3" fmla="*/ 9 h 9"/>
                <a:gd name="T4" fmla="*/ 46 w 46"/>
                <a:gd name="T5" fmla="*/ 8 h 9"/>
                <a:gd name="T6" fmla="*/ 0 w 46"/>
                <a:gd name="T7" fmla="*/ 0 h 9"/>
                <a:gd name="T8" fmla="*/ 0 w 46"/>
                <a:gd name="T9" fmla="*/ 0 h 9"/>
              </a:gdLst>
              <a:ahLst/>
              <a:cxnLst>
                <a:cxn ang="0">
                  <a:pos x="T0" y="T1"/>
                </a:cxn>
                <a:cxn ang="0">
                  <a:pos x="T2" y="T3"/>
                </a:cxn>
                <a:cxn ang="0">
                  <a:pos x="T4" y="T5"/>
                </a:cxn>
                <a:cxn ang="0">
                  <a:pos x="T6" y="T7"/>
                </a:cxn>
                <a:cxn ang="0">
                  <a:pos x="T8" y="T9"/>
                </a:cxn>
              </a:cxnLst>
              <a:rect l="0" t="0" r="r" b="b"/>
              <a:pathLst>
                <a:path w="46" h="9">
                  <a:moveTo>
                    <a:pt x="0" y="0"/>
                  </a:moveTo>
                  <a:cubicBezTo>
                    <a:pt x="15" y="4"/>
                    <a:pt x="31" y="6"/>
                    <a:pt x="46" y="9"/>
                  </a:cubicBezTo>
                  <a:cubicBezTo>
                    <a:pt x="46" y="8"/>
                    <a:pt x="46" y="8"/>
                    <a:pt x="46" y="8"/>
                  </a:cubicBezTo>
                  <a:cubicBezTo>
                    <a:pt x="31" y="5"/>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2" name="Freeform 1743"/>
            <p:cNvSpPr/>
            <p:nvPr>
              <p:custDataLst>
                <p:tags r:id="rId787"/>
              </p:custDataLst>
            </p:nvPr>
          </p:nvSpPr>
          <p:spPr bwMode="auto">
            <a:xfrm>
              <a:off x="8564563" y="4408488"/>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3" name="Freeform 1744"/>
            <p:cNvSpPr/>
            <p:nvPr>
              <p:custDataLst>
                <p:tags r:id="rId788"/>
              </p:custDataLst>
            </p:nvPr>
          </p:nvSpPr>
          <p:spPr bwMode="auto">
            <a:xfrm>
              <a:off x="8569326" y="44005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4" name="Freeform 1745"/>
            <p:cNvSpPr/>
            <p:nvPr>
              <p:custDataLst>
                <p:tags r:id="rId789"/>
              </p:custDataLst>
            </p:nvPr>
          </p:nvSpPr>
          <p:spPr bwMode="auto">
            <a:xfrm>
              <a:off x="8589963" y="441166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9"/>
                    <a:pt x="1" y="6"/>
                  </a:cubicBezTo>
                  <a:cubicBezTo>
                    <a:pt x="1" y="3"/>
                    <a:pt x="3"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5" name="Freeform 1746"/>
            <p:cNvSpPr/>
            <p:nvPr>
              <p:custDataLst>
                <p:tags r:id="rId790"/>
              </p:custDataLst>
            </p:nvPr>
          </p:nvSpPr>
          <p:spPr bwMode="auto">
            <a:xfrm>
              <a:off x="8594726" y="4405313"/>
              <a:ext cx="9525" cy="9525"/>
            </a:xfrm>
            <a:custGeom>
              <a:avLst/>
              <a:gdLst>
                <a:gd name="T0" fmla="*/ 5 w 6"/>
                <a:gd name="T1" fmla="*/ 6 h 6"/>
                <a:gd name="T2" fmla="*/ 0 w 6"/>
                <a:gd name="T3" fmla="*/ 5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5"/>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6" name="Freeform 1747"/>
            <p:cNvSpPr/>
            <p:nvPr>
              <p:custDataLst>
                <p:tags r:id="rId791"/>
              </p:custDataLst>
            </p:nvPr>
          </p:nvSpPr>
          <p:spPr bwMode="auto">
            <a:xfrm>
              <a:off x="8615363" y="4414838"/>
              <a:ext cx="14288" cy="20638"/>
            </a:xfrm>
            <a:custGeom>
              <a:avLst/>
              <a:gdLst>
                <a:gd name="T0" fmla="*/ 9 w 9"/>
                <a:gd name="T1" fmla="*/ 7 h 13"/>
                <a:gd name="T2" fmla="*/ 4 w 9"/>
                <a:gd name="T3" fmla="*/ 13 h 13"/>
                <a:gd name="T4" fmla="*/ 1 w 9"/>
                <a:gd name="T5" fmla="*/ 6 h 13"/>
                <a:gd name="T6" fmla="*/ 5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10"/>
                    <a:pt x="1" y="6"/>
                  </a:cubicBezTo>
                  <a:cubicBezTo>
                    <a:pt x="1" y="3"/>
                    <a:pt x="3" y="0"/>
                    <a:pt x="5" y="1"/>
                  </a:cubicBezTo>
                  <a:cubicBezTo>
                    <a:pt x="8" y="1"/>
                    <a:pt x="9" y="4"/>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7" name="Freeform 1748"/>
            <p:cNvSpPr/>
            <p:nvPr>
              <p:custDataLst>
                <p:tags r:id="rId792"/>
              </p:custDataLst>
            </p:nvPr>
          </p:nvSpPr>
          <p:spPr bwMode="auto">
            <a:xfrm>
              <a:off x="8618538" y="44084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8" name="Freeform 1749"/>
            <p:cNvSpPr/>
            <p:nvPr>
              <p:custDataLst>
                <p:tags r:id="rId793"/>
              </p:custDataLst>
            </p:nvPr>
          </p:nvSpPr>
          <p:spPr bwMode="auto">
            <a:xfrm>
              <a:off x="8562976" y="4398963"/>
              <a:ext cx="74613" cy="11113"/>
            </a:xfrm>
            <a:custGeom>
              <a:avLst/>
              <a:gdLst>
                <a:gd name="T0" fmla="*/ 0 w 47"/>
                <a:gd name="T1" fmla="*/ 1 h 7"/>
                <a:gd name="T2" fmla="*/ 23 w 47"/>
                <a:gd name="T3" fmla="*/ 4 h 7"/>
                <a:gd name="T4" fmla="*/ 46 w 47"/>
                <a:gd name="T5" fmla="*/ 7 h 7"/>
                <a:gd name="T6" fmla="*/ 47 w 47"/>
                <a:gd name="T7" fmla="*/ 7 h 7"/>
                <a:gd name="T8" fmla="*/ 23 w 47"/>
                <a:gd name="T9" fmla="*/ 4 h 7"/>
                <a:gd name="T10" fmla="*/ 0 w 47"/>
                <a:gd name="T11" fmla="*/ 0 h 7"/>
                <a:gd name="T12" fmla="*/ 0 w 4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7" h="7">
                  <a:moveTo>
                    <a:pt x="0" y="1"/>
                  </a:moveTo>
                  <a:cubicBezTo>
                    <a:pt x="23" y="4"/>
                    <a:pt x="23" y="4"/>
                    <a:pt x="23" y="4"/>
                  </a:cubicBezTo>
                  <a:cubicBezTo>
                    <a:pt x="31" y="6"/>
                    <a:pt x="39" y="7"/>
                    <a:pt x="46" y="7"/>
                  </a:cubicBezTo>
                  <a:cubicBezTo>
                    <a:pt x="47" y="7"/>
                    <a:pt x="47" y="7"/>
                    <a:pt x="47" y="7"/>
                  </a:cubicBezTo>
                  <a:cubicBezTo>
                    <a:pt x="39" y="6"/>
                    <a:pt x="31" y="5"/>
                    <a:pt x="23" y="4"/>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9" name="Freeform 1750"/>
            <p:cNvSpPr/>
            <p:nvPr>
              <p:custDataLst>
                <p:tags r:id="rId794"/>
              </p:custDataLst>
            </p:nvPr>
          </p:nvSpPr>
          <p:spPr bwMode="auto">
            <a:xfrm>
              <a:off x="8643938" y="44180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1751"/>
            <p:cNvSpPr/>
            <p:nvPr>
              <p:custDataLst>
                <p:tags r:id="rId795"/>
              </p:custDataLst>
            </p:nvPr>
          </p:nvSpPr>
          <p:spPr bwMode="auto">
            <a:xfrm>
              <a:off x="8647113" y="4411663"/>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1" name="Freeform 1752"/>
            <p:cNvSpPr/>
            <p:nvPr>
              <p:custDataLst>
                <p:tags r:id="rId796"/>
              </p:custDataLst>
            </p:nvPr>
          </p:nvSpPr>
          <p:spPr bwMode="auto">
            <a:xfrm>
              <a:off x="8670926" y="4421188"/>
              <a:ext cx="12700" cy="19050"/>
            </a:xfrm>
            <a:custGeom>
              <a:avLst/>
              <a:gdLst>
                <a:gd name="T0" fmla="*/ 8 w 8"/>
                <a:gd name="T1" fmla="*/ 7 h 12"/>
                <a:gd name="T2" fmla="*/ 3 w 8"/>
                <a:gd name="T3" fmla="*/ 12 h 12"/>
                <a:gd name="T4" fmla="*/ 0 w 8"/>
                <a:gd name="T5" fmla="*/ 6 h 12"/>
                <a:gd name="T6" fmla="*/ 4 w 8"/>
                <a:gd name="T7" fmla="*/ 0 h 12"/>
                <a:gd name="T8" fmla="*/ 8 w 8"/>
                <a:gd name="T9" fmla="*/ 7 h 12"/>
              </a:gdLst>
              <a:ahLst/>
              <a:cxnLst>
                <a:cxn ang="0">
                  <a:pos x="T0" y="T1"/>
                </a:cxn>
                <a:cxn ang="0">
                  <a:pos x="T2" y="T3"/>
                </a:cxn>
                <a:cxn ang="0">
                  <a:pos x="T4" y="T5"/>
                </a:cxn>
                <a:cxn ang="0">
                  <a:pos x="T6" y="T7"/>
                </a:cxn>
                <a:cxn ang="0">
                  <a:pos x="T8" y="T9"/>
                </a:cxn>
              </a:cxnLst>
              <a:rect l="0" t="0" r="r" b="b"/>
              <a:pathLst>
                <a:path w="8" h="12">
                  <a:moveTo>
                    <a:pt x="8" y="7"/>
                  </a:moveTo>
                  <a:cubicBezTo>
                    <a:pt x="7" y="10"/>
                    <a:pt x="3" y="12"/>
                    <a:pt x="3" y="12"/>
                  </a:cubicBezTo>
                  <a:cubicBezTo>
                    <a:pt x="3" y="12"/>
                    <a:pt x="0" y="9"/>
                    <a:pt x="0" y="6"/>
                  </a:cubicBezTo>
                  <a:cubicBezTo>
                    <a:pt x="0" y="2"/>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2" name="Freeform 1753"/>
            <p:cNvSpPr/>
            <p:nvPr>
              <p:custDataLst>
                <p:tags r:id="rId797"/>
              </p:custDataLst>
            </p:nvPr>
          </p:nvSpPr>
          <p:spPr bwMode="auto">
            <a:xfrm>
              <a:off x="8672513" y="44132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3" name="Freeform 1754"/>
            <p:cNvSpPr/>
            <p:nvPr>
              <p:custDataLst>
                <p:tags r:id="rId798"/>
              </p:custDataLst>
            </p:nvPr>
          </p:nvSpPr>
          <p:spPr bwMode="auto">
            <a:xfrm>
              <a:off x="8696326" y="4422775"/>
              <a:ext cx="12700" cy="20638"/>
            </a:xfrm>
            <a:custGeom>
              <a:avLst/>
              <a:gdLst>
                <a:gd name="T0" fmla="*/ 8 w 8"/>
                <a:gd name="T1" fmla="*/ 7 h 13"/>
                <a:gd name="T2" fmla="*/ 3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0"/>
                    <a:pt x="3" y="13"/>
                    <a:pt x="3" y="13"/>
                  </a:cubicBezTo>
                  <a:cubicBezTo>
                    <a:pt x="3" y="13"/>
                    <a:pt x="0" y="10"/>
                    <a:pt x="0" y="6"/>
                  </a:cubicBezTo>
                  <a:cubicBezTo>
                    <a:pt x="0" y="3"/>
                    <a:pt x="2" y="0"/>
                    <a:pt x="4" y="0"/>
                  </a:cubicBezTo>
                  <a:cubicBezTo>
                    <a:pt x="6" y="1"/>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4" name="Freeform 1755"/>
            <p:cNvSpPr/>
            <p:nvPr>
              <p:custDataLst>
                <p:tags r:id="rId799"/>
              </p:custDataLst>
            </p:nvPr>
          </p:nvSpPr>
          <p:spPr bwMode="auto">
            <a:xfrm>
              <a:off x="8697913" y="4416425"/>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5" name="Freeform 1757"/>
            <p:cNvSpPr/>
            <p:nvPr>
              <p:custDataLst>
                <p:tags r:id="rId800"/>
              </p:custDataLst>
            </p:nvPr>
          </p:nvSpPr>
          <p:spPr bwMode="auto">
            <a:xfrm>
              <a:off x="8640763" y="4410075"/>
              <a:ext cx="74613" cy="7938"/>
            </a:xfrm>
            <a:custGeom>
              <a:avLst/>
              <a:gdLst>
                <a:gd name="T0" fmla="*/ 0 w 47"/>
                <a:gd name="T1" fmla="*/ 1 h 5"/>
                <a:gd name="T2" fmla="*/ 24 w 47"/>
                <a:gd name="T3" fmla="*/ 3 h 5"/>
                <a:gd name="T4" fmla="*/ 47 w 47"/>
                <a:gd name="T5" fmla="*/ 5 h 5"/>
                <a:gd name="T6" fmla="*/ 47 w 47"/>
                <a:gd name="T7" fmla="*/ 4 h 5"/>
                <a:gd name="T8" fmla="*/ 24 w 47"/>
                <a:gd name="T9" fmla="*/ 2 h 5"/>
                <a:gd name="T10" fmla="*/ 0 w 47"/>
                <a:gd name="T11" fmla="*/ 0 h 5"/>
                <a:gd name="T12" fmla="*/ 0 w 4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0" y="1"/>
                  </a:moveTo>
                  <a:cubicBezTo>
                    <a:pt x="24" y="3"/>
                    <a:pt x="24" y="3"/>
                    <a:pt x="24" y="3"/>
                  </a:cubicBezTo>
                  <a:cubicBezTo>
                    <a:pt x="31" y="4"/>
                    <a:pt x="39" y="4"/>
                    <a:pt x="47" y="5"/>
                  </a:cubicBezTo>
                  <a:cubicBezTo>
                    <a:pt x="47" y="4"/>
                    <a:pt x="47" y="4"/>
                    <a:pt x="47" y="4"/>
                  </a:cubicBezTo>
                  <a:cubicBezTo>
                    <a:pt x="39" y="4"/>
                    <a:pt x="32" y="3"/>
                    <a:pt x="24" y="2"/>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6" name="Freeform 1758"/>
            <p:cNvSpPr/>
            <p:nvPr>
              <p:custDataLst>
                <p:tags r:id="rId801"/>
              </p:custDataLst>
            </p:nvPr>
          </p:nvSpPr>
          <p:spPr bwMode="auto">
            <a:xfrm>
              <a:off x="8724901" y="4425950"/>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7" name="Freeform 1759"/>
            <p:cNvSpPr/>
            <p:nvPr>
              <p:custDataLst>
                <p:tags r:id="rId802"/>
              </p:custDataLst>
            </p:nvPr>
          </p:nvSpPr>
          <p:spPr bwMode="auto">
            <a:xfrm>
              <a:off x="8726488" y="4418013"/>
              <a:ext cx="9525" cy="9525"/>
            </a:xfrm>
            <a:custGeom>
              <a:avLst/>
              <a:gdLst>
                <a:gd name="T0" fmla="*/ 6 w 6"/>
                <a:gd name="T1" fmla="*/ 6 h 6"/>
                <a:gd name="T2" fmla="*/ 0 w 6"/>
                <a:gd name="T3" fmla="*/ 6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8" name="Freeform 1760"/>
            <p:cNvSpPr/>
            <p:nvPr>
              <p:custDataLst>
                <p:tags r:id="rId803"/>
              </p:custDataLst>
            </p:nvPr>
          </p:nvSpPr>
          <p:spPr bwMode="auto">
            <a:xfrm>
              <a:off x="8750301" y="4427538"/>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9" name="Freeform 1761"/>
            <p:cNvSpPr/>
            <p:nvPr>
              <p:custDataLst>
                <p:tags r:id="rId804"/>
              </p:custDataLst>
            </p:nvPr>
          </p:nvSpPr>
          <p:spPr bwMode="auto">
            <a:xfrm>
              <a:off x="8751888" y="44196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0" name="Freeform 1762"/>
            <p:cNvSpPr/>
            <p:nvPr>
              <p:custDataLst>
                <p:tags r:id="rId805"/>
              </p:custDataLst>
            </p:nvPr>
          </p:nvSpPr>
          <p:spPr bwMode="auto">
            <a:xfrm>
              <a:off x="8775701" y="4427538"/>
              <a:ext cx="12700" cy="20638"/>
            </a:xfrm>
            <a:custGeom>
              <a:avLst/>
              <a:gdLst>
                <a:gd name="T0" fmla="*/ 8 w 8"/>
                <a:gd name="T1" fmla="*/ 7 h 13"/>
                <a:gd name="T2" fmla="*/ 4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6"/>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1" name="Freeform 1763"/>
            <p:cNvSpPr/>
            <p:nvPr>
              <p:custDataLst>
                <p:tags r:id="rId806"/>
              </p:custDataLst>
            </p:nvPr>
          </p:nvSpPr>
          <p:spPr bwMode="auto">
            <a:xfrm>
              <a:off x="8777288" y="4421188"/>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2" name="Freeform 1764"/>
            <p:cNvSpPr/>
            <p:nvPr>
              <p:custDataLst>
                <p:tags r:id="rId807"/>
              </p:custDataLst>
            </p:nvPr>
          </p:nvSpPr>
          <p:spPr bwMode="auto">
            <a:xfrm>
              <a:off x="8720138" y="4416425"/>
              <a:ext cx="74613" cy="6350"/>
            </a:xfrm>
            <a:custGeom>
              <a:avLst/>
              <a:gdLst>
                <a:gd name="T0" fmla="*/ 0 w 47"/>
                <a:gd name="T1" fmla="*/ 1 h 4"/>
                <a:gd name="T2" fmla="*/ 23 w 47"/>
                <a:gd name="T3" fmla="*/ 3 h 4"/>
                <a:gd name="T4" fmla="*/ 47 w 47"/>
                <a:gd name="T5" fmla="*/ 4 h 4"/>
                <a:gd name="T6" fmla="*/ 47 w 47"/>
                <a:gd name="T7" fmla="*/ 3 h 4"/>
                <a:gd name="T8" fmla="*/ 23 w 47"/>
                <a:gd name="T9" fmla="*/ 2 h 4"/>
                <a:gd name="T10" fmla="*/ 0 w 47"/>
                <a:gd name="T11" fmla="*/ 0 h 4"/>
                <a:gd name="T12" fmla="*/ 0 w 4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1"/>
                  </a:moveTo>
                  <a:cubicBezTo>
                    <a:pt x="8" y="2"/>
                    <a:pt x="16" y="2"/>
                    <a:pt x="23" y="3"/>
                  </a:cubicBezTo>
                  <a:cubicBezTo>
                    <a:pt x="47" y="4"/>
                    <a:pt x="47" y="4"/>
                    <a:pt x="47" y="4"/>
                  </a:cubicBezTo>
                  <a:cubicBezTo>
                    <a:pt x="47" y="3"/>
                    <a:pt x="47" y="3"/>
                    <a:pt x="47" y="3"/>
                  </a:cubicBezTo>
                  <a:cubicBezTo>
                    <a:pt x="23" y="2"/>
                    <a:pt x="23" y="2"/>
                    <a:pt x="23" y="2"/>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3" name="Freeform 1765"/>
            <p:cNvSpPr/>
            <p:nvPr>
              <p:custDataLst>
                <p:tags r:id="rId808"/>
              </p:custDataLst>
            </p:nvPr>
          </p:nvSpPr>
          <p:spPr bwMode="auto">
            <a:xfrm>
              <a:off x="88042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4" name="Freeform 1766"/>
            <p:cNvSpPr/>
            <p:nvPr>
              <p:custDataLst>
                <p:tags r:id="rId809"/>
              </p:custDataLst>
            </p:nvPr>
          </p:nvSpPr>
          <p:spPr bwMode="auto">
            <a:xfrm>
              <a:off x="8805863" y="4421188"/>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5" name="Freeform 1767"/>
            <p:cNvSpPr/>
            <p:nvPr>
              <p:custDataLst>
                <p:tags r:id="rId810"/>
              </p:custDataLst>
            </p:nvPr>
          </p:nvSpPr>
          <p:spPr bwMode="auto">
            <a:xfrm>
              <a:off x="88296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6" name="Rectangle 1768"/>
            <p:cNvSpPr>
              <a:spLocks noChangeArrowheads="1"/>
            </p:cNvSpPr>
            <p:nvPr>
              <p:custDataLst>
                <p:tags r:id="rId811"/>
              </p:custDataLst>
            </p:nvPr>
          </p:nvSpPr>
          <p:spPr bwMode="auto">
            <a:xfrm>
              <a:off x="88312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7" name="Freeform 1769"/>
            <p:cNvSpPr/>
            <p:nvPr>
              <p:custDataLst>
                <p:tags r:id="rId812"/>
              </p:custDataLst>
            </p:nvPr>
          </p:nvSpPr>
          <p:spPr bwMode="auto">
            <a:xfrm>
              <a:off x="8855076" y="4429125"/>
              <a:ext cx="12700" cy="19050"/>
            </a:xfrm>
            <a:custGeom>
              <a:avLst/>
              <a:gdLst>
                <a:gd name="T0" fmla="*/ 8 w 8"/>
                <a:gd name="T1" fmla="*/ 6 h 12"/>
                <a:gd name="T2" fmla="*/ 4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1" y="10"/>
                    <a:pt x="1"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8" name="Rectangle 1770"/>
            <p:cNvSpPr>
              <a:spLocks noChangeArrowheads="1"/>
            </p:cNvSpPr>
            <p:nvPr>
              <p:custDataLst>
                <p:tags r:id="rId813"/>
              </p:custDataLst>
            </p:nvPr>
          </p:nvSpPr>
          <p:spPr bwMode="auto">
            <a:xfrm>
              <a:off x="88566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9" name="Freeform 1771"/>
            <p:cNvSpPr/>
            <p:nvPr>
              <p:custDataLst>
                <p:tags r:id="rId814"/>
              </p:custDataLst>
            </p:nvPr>
          </p:nvSpPr>
          <p:spPr bwMode="auto">
            <a:xfrm>
              <a:off x="8799513" y="4421188"/>
              <a:ext cx="74613" cy="1588"/>
            </a:xfrm>
            <a:custGeom>
              <a:avLst/>
              <a:gdLst>
                <a:gd name="T0" fmla="*/ 0 w 47"/>
                <a:gd name="T1" fmla="*/ 1 h 1"/>
                <a:gd name="T2" fmla="*/ 19 w 47"/>
                <a:gd name="T3" fmla="*/ 1 h 1"/>
                <a:gd name="T4" fmla="*/ 46 w 47"/>
                <a:gd name="T5" fmla="*/ 1 h 1"/>
                <a:gd name="T6" fmla="*/ 47 w 47"/>
                <a:gd name="T7" fmla="*/ 1 h 1"/>
                <a:gd name="T8" fmla="*/ 47 w 47"/>
                <a:gd name="T9" fmla="*/ 0 h 1"/>
                <a:gd name="T10" fmla="*/ 46 w 47"/>
                <a:gd name="T11" fmla="*/ 0 h 1"/>
                <a:gd name="T12" fmla="*/ 19 w 47"/>
                <a:gd name="T13" fmla="*/ 0 h 1"/>
                <a:gd name="T14" fmla="*/ 0 w 47"/>
                <a:gd name="T15" fmla="*/ 0 h 1"/>
                <a:gd name="T16" fmla="*/ 0 w 47"/>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
                  <a:moveTo>
                    <a:pt x="0" y="1"/>
                  </a:moveTo>
                  <a:cubicBezTo>
                    <a:pt x="6" y="1"/>
                    <a:pt x="13" y="1"/>
                    <a:pt x="19" y="1"/>
                  </a:cubicBezTo>
                  <a:cubicBezTo>
                    <a:pt x="28" y="1"/>
                    <a:pt x="37" y="1"/>
                    <a:pt x="46" y="1"/>
                  </a:cubicBezTo>
                  <a:cubicBezTo>
                    <a:pt x="47" y="1"/>
                    <a:pt x="47" y="1"/>
                    <a:pt x="47" y="1"/>
                  </a:cubicBezTo>
                  <a:cubicBezTo>
                    <a:pt x="47" y="0"/>
                    <a:pt x="47" y="0"/>
                    <a:pt x="47" y="0"/>
                  </a:cubicBezTo>
                  <a:cubicBezTo>
                    <a:pt x="46" y="0"/>
                    <a:pt x="46" y="0"/>
                    <a:pt x="46" y="0"/>
                  </a:cubicBezTo>
                  <a:cubicBezTo>
                    <a:pt x="37" y="0"/>
                    <a:pt x="28" y="0"/>
                    <a:pt x="19" y="0"/>
                  </a:cubicBezTo>
                  <a:cubicBezTo>
                    <a:pt x="13" y="0"/>
                    <a:pt x="6"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0" name="Freeform 1772"/>
            <p:cNvSpPr/>
            <p:nvPr>
              <p:custDataLst>
                <p:tags r:id="rId815"/>
              </p:custDataLst>
            </p:nvPr>
          </p:nvSpPr>
          <p:spPr bwMode="auto">
            <a:xfrm>
              <a:off x="8883651" y="4429125"/>
              <a:ext cx="12700" cy="19050"/>
            </a:xfrm>
            <a:custGeom>
              <a:avLst/>
              <a:gdLst>
                <a:gd name="T0" fmla="*/ 8 w 8"/>
                <a:gd name="T1" fmla="*/ 6 h 12"/>
                <a:gd name="T2" fmla="*/ 5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9"/>
                    <a:pt x="1"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1" name="Freeform 1773"/>
            <p:cNvSpPr/>
            <p:nvPr>
              <p:custDataLst>
                <p:tags r:id="rId816"/>
              </p:custDataLst>
            </p:nvPr>
          </p:nvSpPr>
          <p:spPr bwMode="auto">
            <a:xfrm>
              <a:off x="8885238" y="4421188"/>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2" name="Freeform 1774"/>
            <p:cNvSpPr/>
            <p:nvPr>
              <p:custDataLst>
                <p:tags r:id="rId817"/>
              </p:custDataLst>
            </p:nvPr>
          </p:nvSpPr>
          <p:spPr bwMode="auto">
            <a:xfrm>
              <a:off x="8910638" y="4427538"/>
              <a:ext cx="12700" cy="19050"/>
            </a:xfrm>
            <a:custGeom>
              <a:avLst/>
              <a:gdLst>
                <a:gd name="T0" fmla="*/ 7 w 8"/>
                <a:gd name="T1" fmla="*/ 6 h 12"/>
                <a:gd name="T2" fmla="*/ 4 w 8"/>
                <a:gd name="T3" fmla="*/ 12 h 12"/>
                <a:gd name="T4" fmla="*/ 0 w 8"/>
                <a:gd name="T5" fmla="*/ 6 h 12"/>
                <a:gd name="T6" fmla="*/ 3 w 8"/>
                <a:gd name="T7" fmla="*/ 0 h 12"/>
                <a:gd name="T8" fmla="*/ 7 w 8"/>
                <a:gd name="T9" fmla="*/ 6 h 12"/>
              </a:gdLst>
              <a:ahLst/>
              <a:cxnLst>
                <a:cxn ang="0">
                  <a:pos x="T0" y="T1"/>
                </a:cxn>
                <a:cxn ang="0">
                  <a:pos x="T2" y="T3"/>
                </a:cxn>
                <a:cxn ang="0">
                  <a:pos x="T4" y="T5"/>
                </a:cxn>
                <a:cxn ang="0">
                  <a:pos x="T6" y="T7"/>
                </a:cxn>
                <a:cxn ang="0">
                  <a:pos x="T8" y="T9"/>
                </a:cxn>
              </a:cxnLst>
              <a:rect l="0" t="0" r="r" b="b"/>
              <a:pathLst>
                <a:path w="8" h="12">
                  <a:moveTo>
                    <a:pt x="7" y="6"/>
                  </a:moveTo>
                  <a:cubicBezTo>
                    <a:pt x="8" y="9"/>
                    <a:pt x="4" y="12"/>
                    <a:pt x="4" y="12"/>
                  </a:cubicBezTo>
                  <a:cubicBezTo>
                    <a:pt x="4" y="12"/>
                    <a:pt x="0" y="10"/>
                    <a:pt x="0" y="6"/>
                  </a:cubicBezTo>
                  <a:cubicBezTo>
                    <a:pt x="0" y="3"/>
                    <a:pt x="1" y="0"/>
                    <a:pt x="3" y="0"/>
                  </a:cubicBezTo>
                  <a:cubicBezTo>
                    <a:pt x="5" y="0"/>
                    <a:pt x="7" y="3"/>
                    <a:pt x="7"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3" name="Freeform 1775"/>
            <p:cNvSpPr/>
            <p:nvPr>
              <p:custDataLst>
                <p:tags r:id="rId818"/>
              </p:custDataLst>
            </p:nvPr>
          </p:nvSpPr>
          <p:spPr bwMode="auto">
            <a:xfrm>
              <a:off x="8910638" y="4421188"/>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4" name="Freeform 1776"/>
            <p:cNvSpPr/>
            <p:nvPr>
              <p:custDataLst>
                <p:tags r:id="rId819"/>
              </p:custDataLst>
            </p:nvPr>
          </p:nvSpPr>
          <p:spPr bwMode="auto">
            <a:xfrm>
              <a:off x="8936038" y="4425950"/>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10"/>
                    <a:pt x="4" y="13"/>
                    <a:pt x="4" y="13"/>
                  </a:cubicBezTo>
                  <a:cubicBezTo>
                    <a:pt x="4" y="13"/>
                    <a:pt x="0" y="10"/>
                    <a:pt x="0" y="7"/>
                  </a:cubicBezTo>
                  <a:cubicBezTo>
                    <a:pt x="0" y="3"/>
                    <a:pt x="1" y="0"/>
                    <a:pt x="3" y="0"/>
                  </a:cubicBezTo>
                  <a:cubicBezTo>
                    <a:pt x="5"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5" name="Freeform 1777"/>
            <p:cNvSpPr/>
            <p:nvPr>
              <p:custDataLst>
                <p:tags r:id="rId820"/>
              </p:custDataLst>
            </p:nvPr>
          </p:nvSpPr>
          <p:spPr bwMode="auto">
            <a:xfrm>
              <a:off x="8936038" y="441960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6" name="Freeform 1778"/>
            <p:cNvSpPr/>
            <p:nvPr>
              <p:custDataLst>
                <p:tags r:id="rId821"/>
              </p:custDataLst>
            </p:nvPr>
          </p:nvSpPr>
          <p:spPr bwMode="auto">
            <a:xfrm>
              <a:off x="8878888" y="4418013"/>
              <a:ext cx="74613" cy="4763"/>
            </a:xfrm>
            <a:custGeom>
              <a:avLst/>
              <a:gdLst>
                <a:gd name="T0" fmla="*/ 0 w 47"/>
                <a:gd name="T1" fmla="*/ 3 h 3"/>
                <a:gd name="T2" fmla="*/ 1 w 47"/>
                <a:gd name="T3" fmla="*/ 3 h 3"/>
                <a:gd name="T4" fmla="*/ 23 w 47"/>
                <a:gd name="T5" fmla="*/ 2 h 3"/>
                <a:gd name="T6" fmla="*/ 47 w 47"/>
                <a:gd name="T7" fmla="*/ 1 h 3"/>
                <a:gd name="T8" fmla="*/ 47 w 47"/>
                <a:gd name="T9" fmla="*/ 0 h 3"/>
                <a:gd name="T10" fmla="*/ 23 w 47"/>
                <a:gd name="T11" fmla="*/ 1 h 3"/>
                <a:gd name="T12" fmla="*/ 1 w 47"/>
                <a:gd name="T13" fmla="*/ 2 h 3"/>
                <a:gd name="T14" fmla="*/ 0 w 47"/>
                <a:gd name="T15" fmla="*/ 2 h 3"/>
                <a:gd name="T16" fmla="*/ 0 w 4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
                  <a:moveTo>
                    <a:pt x="0" y="3"/>
                  </a:moveTo>
                  <a:cubicBezTo>
                    <a:pt x="0" y="3"/>
                    <a:pt x="1" y="3"/>
                    <a:pt x="1" y="3"/>
                  </a:cubicBezTo>
                  <a:cubicBezTo>
                    <a:pt x="9" y="3"/>
                    <a:pt x="16" y="2"/>
                    <a:pt x="23" y="2"/>
                  </a:cubicBezTo>
                  <a:cubicBezTo>
                    <a:pt x="47" y="1"/>
                    <a:pt x="47" y="1"/>
                    <a:pt x="47" y="1"/>
                  </a:cubicBezTo>
                  <a:cubicBezTo>
                    <a:pt x="47" y="0"/>
                    <a:pt x="47" y="0"/>
                    <a:pt x="47" y="0"/>
                  </a:cubicBezTo>
                  <a:cubicBezTo>
                    <a:pt x="23" y="1"/>
                    <a:pt x="23" y="1"/>
                    <a:pt x="23" y="1"/>
                  </a:cubicBezTo>
                  <a:cubicBezTo>
                    <a:pt x="16" y="2"/>
                    <a:pt x="9" y="2"/>
                    <a:pt x="1" y="2"/>
                  </a:cubicBezTo>
                  <a:cubicBezTo>
                    <a:pt x="1" y="2"/>
                    <a:pt x="0" y="2"/>
                    <a:pt x="0" y="2"/>
                  </a:cubicBezTo>
                  <a:cubicBezTo>
                    <a:pt x="0" y="3"/>
                    <a:pt x="0" y="3"/>
                    <a:pt x="0" y="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7" name="Freeform 1779"/>
            <p:cNvSpPr/>
            <p:nvPr>
              <p:custDataLst>
                <p:tags r:id="rId822"/>
              </p:custDataLst>
            </p:nvPr>
          </p:nvSpPr>
          <p:spPr bwMode="auto">
            <a:xfrm>
              <a:off x="8964613" y="4424363"/>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9"/>
                    <a:pt x="4" y="13"/>
                    <a:pt x="4" y="13"/>
                  </a:cubicBezTo>
                  <a:cubicBezTo>
                    <a:pt x="4" y="13"/>
                    <a:pt x="0" y="10"/>
                    <a:pt x="0" y="7"/>
                  </a:cubicBezTo>
                  <a:cubicBezTo>
                    <a:pt x="0" y="3"/>
                    <a:pt x="1" y="0"/>
                    <a:pt x="3" y="0"/>
                  </a:cubicBezTo>
                  <a:cubicBezTo>
                    <a:pt x="5" y="0"/>
                    <a:pt x="7" y="3"/>
                    <a:pt x="7"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8" name="Freeform 1780"/>
            <p:cNvSpPr/>
            <p:nvPr>
              <p:custDataLst>
                <p:tags r:id="rId823"/>
              </p:custDataLst>
            </p:nvPr>
          </p:nvSpPr>
          <p:spPr bwMode="auto">
            <a:xfrm>
              <a:off x="8964613" y="4418013"/>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9" name="Freeform 1781"/>
            <p:cNvSpPr/>
            <p:nvPr>
              <p:custDataLst>
                <p:tags r:id="rId824"/>
              </p:custDataLst>
            </p:nvPr>
          </p:nvSpPr>
          <p:spPr bwMode="auto">
            <a:xfrm>
              <a:off x="8990013" y="4421188"/>
              <a:ext cx="12700" cy="20638"/>
            </a:xfrm>
            <a:custGeom>
              <a:avLst/>
              <a:gdLst>
                <a:gd name="T0" fmla="*/ 8 w 8"/>
                <a:gd name="T1" fmla="*/ 7 h 13"/>
                <a:gd name="T2" fmla="*/ 4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1"/>
                    <a:pt x="0" y="7"/>
                  </a:cubicBezTo>
                  <a:cubicBezTo>
                    <a:pt x="0" y="4"/>
                    <a:pt x="1" y="1"/>
                    <a:pt x="3" y="1"/>
                  </a:cubicBezTo>
                  <a:cubicBezTo>
                    <a:pt x="5" y="0"/>
                    <a:pt x="7"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0" name="Freeform 1782"/>
            <p:cNvSpPr/>
            <p:nvPr>
              <p:custDataLst>
                <p:tags r:id="rId825"/>
              </p:custDataLst>
            </p:nvPr>
          </p:nvSpPr>
          <p:spPr bwMode="auto">
            <a:xfrm>
              <a:off x="8990013" y="4414838"/>
              <a:ext cx="9525" cy="9525"/>
            </a:xfrm>
            <a:custGeom>
              <a:avLst/>
              <a:gdLst>
                <a:gd name="T0" fmla="*/ 6 w 6"/>
                <a:gd name="T1" fmla="*/ 6 h 6"/>
                <a:gd name="T2" fmla="*/ 0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1" name="Freeform 1783"/>
            <p:cNvSpPr/>
            <p:nvPr>
              <p:custDataLst>
                <p:tags r:id="rId826"/>
              </p:custDataLst>
            </p:nvPr>
          </p:nvSpPr>
          <p:spPr bwMode="auto">
            <a:xfrm>
              <a:off x="9015413" y="4419600"/>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9"/>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2" name="Freeform 1784"/>
            <p:cNvSpPr/>
            <p:nvPr>
              <p:custDataLst>
                <p:tags r:id="rId827"/>
              </p:custDataLst>
            </p:nvPr>
          </p:nvSpPr>
          <p:spPr bwMode="auto">
            <a:xfrm>
              <a:off x="9015413" y="441325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3" name="Freeform 1785"/>
            <p:cNvSpPr/>
            <p:nvPr>
              <p:custDataLst>
                <p:tags r:id="rId828"/>
              </p:custDataLst>
            </p:nvPr>
          </p:nvSpPr>
          <p:spPr bwMode="auto">
            <a:xfrm>
              <a:off x="8956676" y="4411663"/>
              <a:ext cx="74613" cy="7938"/>
            </a:xfrm>
            <a:custGeom>
              <a:avLst/>
              <a:gdLst>
                <a:gd name="T0" fmla="*/ 0 w 47"/>
                <a:gd name="T1" fmla="*/ 5 h 5"/>
                <a:gd name="T2" fmla="*/ 47 w 47"/>
                <a:gd name="T3" fmla="*/ 1 h 5"/>
                <a:gd name="T4" fmla="*/ 47 w 47"/>
                <a:gd name="T5" fmla="*/ 0 h 5"/>
                <a:gd name="T6" fmla="*/ 0 w 47"/>
                <a:gd name="T7" fmla="*/ 4 h 5"/>
                <a:gd name="T8" fmla="*/ 0 w 47"/>
                <a:gd name="T9" fmla="*/ 5 h 5"/>
              </a:gdLst>
              <a:ahLst/>
              <a:cxnLst>
                <a:cxn ang="0">
                  <a:pos x="T0" y="T1"/>
                </a:cxn>
                <a:cxn ang="0">
                  <a:pos x="T2" y="T3"/>
                </a:cxn>
                <a:cxn ang="0">
                  <a:pos x="T4" y="T5"/>
                </a:cxn>
                <a:cxn ang="0">
                  <a:pos x="T6" y="T7"/>
                </a:cxn>
                <a:cxn ang="0">
                  <a:pos x="T8" y="T9"/>
                </a:cxn>
              </a:cxnLst>
              <a:rect l="0" t="0" r="r" b="b"/>
              <a:pathLst>
                <a:path w="47" h="5">
                  <a:moveTo>
                    <a:pt x="0" y="5"/>
                  </a:moveTo>
                  <a:cubicBezTo>
                    <a:pt x="16" y="4"/>
                    <a:pt x="32" y="2"/>
                    <a:pt x="47" y="1"/>
                  </a:cubicBezTo>
                  <a:cubicBezTo>
                    <a:pt x="47" y="0"/>
                    <a:pt x="47" y="0"/>
                    <a:pt x="47" y="0"/>
                  </a:cubicBezTo>
                  <a:cubicBezTo>
                    <a:pt x="32" y="1"/>
                    <a:pt x="16" y="3"/>
                    <a:pt x="0" y="4"/>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4" name="Freeform 1786"/>
            <p:cNvSpPr/>
            <p:nvPr>
              <p:custDataLst>
                <p:tags r:id="rId829"/>
              </p:custDataLst>
            </p:nvPr>
          </p:nvSpPr>
          <p:spPr bwMode="auto">
            <a:xfrm>
              <a:off x="9043988" y="4416425"/>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0" y="10"/>
                    <a:pt x="0" y="7"/>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5" name="Freeform 1787"/>
            <p:cNvSpPr/>
            <p:nvPr>
              <p:custDataLst>
                <p:tags r:id="rId830"/>
              </p:custDataLst>
            </p:nvPr>
          </p:nvSpPr>
          <p:spPr bwMode="auto">
            <a:xfrm>
              <a:off x="9043988" y="4408488"/>
              <a:ext cx="9525" cy="11113"/>
            </a:xfrm>
            <a:custGeom>
              <a:avLst/>
              <a:gdLst>
                <a:gd name="T0" fmla="*/ 6 w 6"/>
                <a:gd name="T1" fmla="*/ 6 h 7"/>
                <a:gd name="T2" fmla="*/ 0 w 6"/>
                <a:gd name="T3" fmla="*/ 7 h 7"/>
                <a:gd name="T4" fmla="*/ 0 w 6"/>
                <a:gd name="T5" fmla="*/ 1 h 7"/>
                <a:gd name="T6" fmla="*/ 5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0" y="7"/>
                  </a:lnTo>
                  <a:lnTo>
                    <a:pt x="0" y="1"/>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6" name="Freeform 1788"/>
            <p:cNvSpPr/>
            <p:nvPr>
              <p:custDataLst>
                <p:tags r:id="rId831"/>
              </p:custDataLst>
            </p:nvPr>
          </p:nvSpPr>
          <p:spPr bwMode="auto">
            <a:xfrm>
              <a:off x="9067801" y="4413250"/>
              <a:ext cx="14288" cy="19050"/>
            </a:xfrm>
            <a:custGeom>
              <a:avLst/>
              <a:gdLst>
                <a:gd name="T0" fmla="*/ 9 w 9"/>
                <a:gd name="T1" fmla="*/ 6 h 12"/>
                <a:gd name="T2" fmla="*/ 6 w 9"/>
                <a:gd name="T3" fmla="*/ 12 h 12"/>
                <a:gd name="T4" fmla="*/ 1 w 9"/>
                <a:gd name="T5" fmla="*/ 7 h 12"/>
                <a:gd name="T6" fmla="*/ 4 w 9"/>
                <a:gd name="T7" fmla="*/ 0 h 12"/>
                <a:gd name="T8" fmla="*/ 9 w 9"/>
                <a:gd name="T9" fmla="*/ 6 h 12"/>
              </a:gdLst>
              <a:ahLst/>
              <a:cxnLst>
                <a:cxn ang="0">
                  <a:pos x="T0" y="T1"/>
                </a:cxn>
                <a:cxn ang="0">
                  <a:pos x="T2" y="T3"/>
                </a:cxn>
                <a:cxn ang="0">
                  <a:pos x="T4" y="T5"/>
                </a:cxn>
                <a:cxn ang="0">
                  <a:pos x="T6" y="T7"/>
                </a:cxn>
                <a:cxn ang="0">
                  <a:pos x="T8" y="T9"/>
                </a:cxn>
              </a:cxnLst>
              <a:rect l="0" t="0" r="r" b="b"/>
              <a:pathLst>
                <a:path w="9" h="12">
                  <a:moveTo>
                    <a:pt x="9" y="6"/>
                  </a:moveTo>
                  <a:cubicBezTo>
                    <a:pt x="9" y="9"/>
                    <a:pt x="6" y="12"/>
                    <a:pt x="6" y="12"/>
                  </a:cubicBezTo>
                  <a:cubicBezTo>
                    <a:pt x="6" y="12"/>
                    <a:pt x="1" y="10"/>
                    <a:pt x="1" y="7"/>
                  </a:cubicBezTo>
                  <a:cubicBezTo>
                    <a:pt x="0" y="3"/>
                    <a:pt x="2" y="0"/>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7" name="Freeform 1789"/>
            <p:cNvSpPr/>
            <p:nvPr>
              <p:custDataLst>
                <p:tags r:id="rId832"/>
              </p:custDataLst>
            </p:nvPr>
          </p:nvSpPr>
          <p:spPr bwMode="auto">
            <a:xfrm>
              <a:off x="9067801" y="44053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8" name="Freeform 1790"/>
            <p:cNvSpPr/>
            <p:nvPr>
              <p:custDataLst>
                <p:tags r:id="rId833"/>
              </p:custDataLst>
            </p:nvPr>
          </p:nvSpPr>
          <p:spPr bwMode="auto">
            <a:xfrm>
              <a:off x="9093201" y="4408488"/>
              <a:ext cx="14288" cy="20638"/>
            </a:xfrm>
            <a:custGeom>
              <a:avLst/>
              <a:gdLst>
                <a:gd name="T0" fmla="*/ 9 w 9"/>
                <a:gd name="T1" fmla="*/ 6 h 13"/>
                <a:gd name="T2" fmla="*/ 6 w 9"/>
                <a:gd name="T3" fmla="*/ 13 h 13"/>
                <a:gd name="T4" fmla="*/ 1 w 9"/>
                <a:gd name="T5" fmla="*/ 7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1" y="11"/>
                    <a:pt x="1" y="7"/>
                  </a:cubicBezTo>
                  <a:cubicBezTo>
                    <a:pt x="0" y="4"/>
                    <a:pt x="2" y="1"/>
                    <a:pt x="4"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9" name="Freeform 1791"/>
            <p:cNvSpPr/>
            <p:nvPr>
              <p:custDataLst>
                <p:tags r:id="rId834"/>
              </p:custDataLst>
            </p:nvPr>
          </p:nvSpPr>
          <p:spPr bwMode="auto">
            <a:xfrm>
              <a:off x="9093201" y="4402138"/>
              <a:ext cx="11113" cy="9525"/>
            </a:xfrm>
            <a:custGeom>
              <a:avLst/>
              <a:gdLst>
                <a:gd name="T0" fmla="*/ 7 w 7"/>
                <a:gd name="T1" fmla="*/ 6 h 6"/>
                <a:gd name="T2" fmla="*/ 1 w 7"/>
                <a:gd name="T3" fmla="*/ 6 h 6"/>
                <a:gd name="T4" fmla="*/ 0 w 7"/>
                <a:gd name="T5" fmla="*/ 1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0" name="Freeform 1792"/>
            <p:cNvSpPr/>
            <p:nvPr>
              <p:custDataLst>
                <p:tags r:id="rId835"/>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 name="T8" fmla="*/ 0 w 47"/>
                <a:gd name="T9" fmla="*/ 7 h 7"/>
              </a:gdLst>
              <a:ahLst/>
              <a:cxnLst>
                <a:cxn ang="0">
                  <a:pos x="T0" y="T1"/>
                </a:cxn>
                <a:cxn ang="0">
                  <a:pos x="T2" y="T3"/>
                </a:cxn>
                <a:cxn ang="0">
                  <a:pos x="T4" y="T5"/>
                </a:cxn>
                <a:cxn ang="0">
                  <a:pos x="T6" y="T7"/>
                </a:cxn>
                <a:cxn ang="0">
                  <a:pos x="T8" y="T9"/>
                </a:cxn>
              </a:cxnLst>
              <a:rect l="0" t="0" r="r" b="b"/>
              <a:pathLst>
                <a:path w="47" h="7">
                  <a:moveTo>
                    <a:pt x="0" y="7"/>
                  </a:moveTo>
                  <a:lnTo>
                    <a:pt x="47" y="1"/>
                  </a:lnTo>
                  <a:lnTo>
                    <a:pt x="46" y="0"/>
                  </a:lnTo>
                  <a:lnTo>
                    <a:pt x="0" y="6"/>
                  </a:lnTo>
                  <a:lnTo>
                    <a:pt x="0"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1" name="Freeform 1793"/>
            <p:cNvSpPr/>
            <p:nvPr>
              <p:custDataLst>
                <p:tags r:id="rId836"/>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Lst>
              <a:ahLst/>
              <a:cxnLst>
                <a:cxn ang="0">
                  <a:pos x="T0" y="T1"/>
                </a:cxn>
                <a:cxn ang="0">
                  <a:pos x="T2" y="T3"/>
                </a:cxn>
                <a:cxn ang="0">
                  <a:pos x="T4" y="T5"/>
                </a:cxn>
                <a:cxn ang="0">
                  <a:pos x="T6" y="T7"/>
                </a:cxn>
              </a:cxnLst>
              <a:rect l="0" t="0" r="r" b="b"/>
              <a:pathLst>
                <a:path w="47" h="7">
                  <a:moveTo>
                    <a:pt x="0" y="7"/>
                  </a:moveTo>
                  <a:lnTo>
                    <a:pt x="47" y="1"/>
                  </a:lnTo>
                  <a:lnTo>
                    <a:pt x="46"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2" name="Freeform 1794"/>
            <p:cNvSpPr/>
            <p:nvPr>
              <p:custDataLst>
                <p:tags r:id="rId837"/>
              </p:custDataLst>
            </p:nvPr>
          </p:nvSpPr>
          <p:spPr bwMode="auto">
            <a:xfrm>
              <a:off x="9121776" y="4403725"/>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3" name="Freeform 1795"/>
            <p:cNvSpPr/>
            <p:nvPr>
              <p:custDataLst>
                <p:tags r:id="rId838"/>
              </p:custDataLst>
            </p:nvPr>
          </p:nvSpPr>
          <p:spPr bwMode="auto">
            <a:xfrm>
              <a:off x="9121776" y="4397375"/>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4" name="Freeform 1796"/>
            <p:cNvSpPr/>
            <p:nvPr>
              <p:custDataLst>
                <p:tags r:id="rId839"/>
              </p:custDataLst>
            </p:nvPr>
          </p:nvSpPr>
          <p:spPr bwMode="auto">
            <a:xfrm>
              <a:off x="9147176" y="4398963"/>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5" name="Freeform 1797"/>
            <p:cNvSpPr/>
            <p:nvPr>
              <p:custDataLst>
                <p:tags r:id="rId840"/>
              </p:custDataLst>
            </p:nvPr>
          </p:nvSpPr>
          <p:spPr bwMode="auto">
            <a:xfrm>
              <a:off x="9147176" y="4392613"/>
              <a:ext cx="9525" cy="11113"/>
            </a:xfrm>
            <a:custGeom>
              <a:avLst/>
              <a:gdLst>
                <a:gd name="T0" fmla="*/ 6 w 6"/>
                <a:gd name="T1" fmla="*/ 5 h 7"/>
                <a:gd name="T2" fmla="*/ 1 w 6"/>
                <a:gd name="T3" fmla="*/ 7 h 7"/>
                <a:gd name="T4" fmla="*/ 0 w 6"/>
                <a:gd name="T5" fmla="*/ 1 h 7"/>
                <a:gd name="T6" fmla="*/ 5 w 6"/>
                <a:gd name="T7" fmla="*/ 0 h 7"/>
                <a:gd name="T8" fmla="*/ 6 w 6"/>
                <a:gd name="T9" fmla="*/ 5 h 7"/>
              </a:gdLst>
              <a:ahLst/>
              <a:cxnLst>
                <a:cxn ang="0">
                  <a:pos x="T0" y="T1"/>
                </a:cxn>
                <a:cxn ang="0">
                  <a:pos x="T2" y="T3"/>
                </a:cxn>
                <a:cxn ang="0">
                  <a:pos x="T4" y="T5"/>
                </a:cxn>
                <a:cxn ang="0">
                  <a:pos x="T6" y="T7"/>
                </a:cxn>
                <a:cxn ang="0">
                  <a:pos x="T8" y="T9"/>
                </a:cxn>
              </a:cxnLst>
              <a:rect l="0" t="0" r="r" b="b"/>
              <a:pathLst>
                <a:path w="6" h="7">
                  <a:moveTo>
                    <a:pt x="6" y="5"/>
                  </a:moveTo>
                  <a:lnTo>
                    <a:pt x="1" y="7"/>
                  </a:lnTo>
                  <a:lnTo>
                    <a:pt x="0" y="1"/>
                  </a:lnTo>
                  <a:lnTo>
                    <a:pt x="5"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6" name="Freeform 1798"/>
            <p:cNvSpPr/>
            <p:nvPr>
              <p:custDataLst>
                <p:tags r:id="rId841"/>
              </p:custDataLst>
            </p:nvPr>
          </p:nvSpPr>
          <p:spPr bwMode="auto">
            <a:xfrm>
              <a:off x="9170988" y="4394200"/>
              <a:ext cx="14288" cy="20638"/>
            </a:xfrm>
            <a:custGeom>
              <a:avLst/>
              <a:gdLst>
                <a:gd name="T0" fmla="*/ 8 w 9"/>
                <a:gd name="T1" fmla="*/ 6 h 13"/>
                <a:gd name="T2" fmla="*/ 6 w 9"/>
                <a:gd name="T3" fmla="*/ 13 h 13"/>
                <a:gd name="T4" fmla="*/ 0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7"/>
                  </a:cubicBezTo>
                  <a:cubicBezTo>
                    <a:pt x="0" y="4"/>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7" name="Freeform 1799"/>
            <p:cNvSpPr/>
            <p:nvPr>
              <p:custDataLst>
                <p:tags r:id="rId842"/>
              </p:custDataLst>
            </p:nvPr>
          </p:nvSpPr>
          <p:spPr bwMode="auto">
            <a:xfrm>
              <a:off x="9169401" y="4387850"/>
              <a:ext cx="11113" cy="11113"/>
            </a:xfrm>
            <a:custGeom>
              <a:avLst/>
              <a:gdLst>
                <a:gd name="T0" fmla="*/ 7 w 7"/>
                <a:gd name="T1" fmla="*/ 5 h 7"/>
                <a:gd name="T2" fmla="*/ 1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8" name="Freeform 1800"/>
            <p:cNvSpPr/>
            <p:nvPr>
              <p:custDataLst>
                <p:tags r:id="rId843"/>
              </p:custDataLst>
            </p:nvPr>
          </p:nvSpPr>
          <p:spPr bwMode="auto">
            <a:xfrm>
              <a:off x="9113838" y="4384675"/>
              <a:ext cx="71438" cy="15875"/>
            </a:xfrm>
            <a:custGeom>
              <a:avLst/>
              <a:gdLst>
                <a:gd name="T0" fmla="*/ 0 w 46"/>
                <a:gd name="T1" fmla="*/ 10 h 10"/>
                <a:gd name="T2" fmla="*/ 46 w 46"/>
                <a:gd name="T3" fmla="*/ 1 h 10"/>
                <a:gd name="T4" fmla="*/ 46 w 46"/>
                <a:gd name="T5" fmla="*/ 0 h 10"/>
                <a:gd name="T6" fmla="*/ 0 w 46"/>
                <a:gd name="T7" fmla="*/ 9 h 10"/>
                <a:gd name="T8" fmla="*/ 0 w 46"/>
                <a:gd name="T9" fmla="*/ 10 h 10"/>
              </a:gdLst>
              <a:ahLst/>
              <a:cxnLst>
                <a:cxn ang="0">
                  <a:pos x="T0" y="T1"/>
                </a:cxn>
                <a:cxn ang="0">
                  <a:pos x="T2" y="T3"/>
                </a:cxn>
                <a:cxn ang="0">
                  <a:pos x="T4" y="T5"/>
                </a:cxn>
                <a:cxn ang="0">
                  <a:pos x="T6" y="T7"/>
                </a:cxn>
                <a:cxn ang="0">
                  <a:pos x="T8" y="T9"/>
                </a:cxn>
              </a:cxnLst>
              <a:rect l="0" t="0" r="r" b="b"/>
              <a:pathLst>
                <a:path w="46" h="10">
                  <a:moveTo>
                    <a:pt x="0" y="10"/>
                  </a:moveTo>
                  <a:cubicBezTo>
                    <a:pt x="16" y="7"/>
                    <a:pt x="31" y="4"/>
                    <a:pt x="46" y="1"/>
                  </a:cubicBezTo>
                  <a:cubicBezTo>
                    <a:pt x="46" y="0"/>
                    <a:pt x="46" y="0"/>
                    <a:pt x="46" y="0"/>
                  </a:cubicBezTo>
                  <a:cubicBezTo>
                    <a:pt x="31" y="4"/>
                    <a:pt x="16" y="6"/>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9" name="Freeform 1801"/>
            <p:cNvSpPr/>
            <p:nvPr>
              <p:custDataLst>
                <p:tags r:id="rId844"/>
              </p:custDataLst>
            </p:nvPr>
          </p:nvSpPr>
          <p:spPr bwMode="auto">
            <a:xfrm>
              <a:off x="9197976" y="4387850"/>
              <a:ext cx="14288" cy="20638"/>
            </a:xfrm>
            <a:custGeom>
              <a:avLst/>
              <a:gdLst>
                <a:gd name="T0" fmla="*/ 9 w 9"/>
                <a:gd name="T1" fmla="*/ 6 h 13"/>
                <a:gd name="T2" fmla="*/ 6 w 9"/>
                <a:gd name="T3" fmla="*/ 13 h 13"/>
                <a:gd name="T4" fmla="*/ 1 w 9"/>
                <a:gd name="T5" fmla="*/ 7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7"/>
                  </a:cubicBezTo>
                  <a:cubicBezTo>
                    <a:pt x="0" y="4"/>
                    <a:pt x="1" y="1"/>
                    <a:pt x="3" y="1"/>
                  </a:cubicBezTo>
                  <a:cubicBezTo>
                    <a:pt x="5"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1802"/>
            <p:cNvSpPr/>
            <p:nvPr>
              <p:custDataLst>
                <p:tags r:id="rId845"/>
              </p:custDataLst>
            </p:nvPr>
          </p:nvSpPr>
          <p:spPr bwMode="auto">
            <a:xfrm>
              <a:off x="9197976" y="4381500"/>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1803"/>
            <p:cNvSpPr/>
            <p:nvPr>
              <p:custDataLst>
                <p:tags r:id="rId846"/>
              </p:custDataLst>
            </p:nvPr>
          </p:nvSpPr>
          <p:spPr bwMode="auto">
            <a:xfrm>
              <a:off x="9223376" y="4381500"/>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1804"/>
            <p:cNvSpPr/>
            <p:nvPr>
              <p:custDataLst>
                <p:tags r:id="rId847"/>
              </p:custDataLst>
            </p:nvPr>
          </p:nvSpPr>
          <p:spPr bwMode="auto">
            <a:xfrm>
              <a:off x="9221788" y="4375150"/>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1805"/>
            <p:cNvSpPr/>
            <p:nvPr>
              <p:custDataLst>
                <p:tags r:id="rId848"/>
              </p:custDataLst>
            </p:nvPr>
          </p:nvSpPr>
          <p:spPr bwMode="auto">
            <a:xfrm>
              <a:off x="9248776" y="4375150"/>
              <a:ext cx="12700" cy="20638"/>
            </a:xfrm>
            <a:custGeom>
              <a:avLst/>
              <a:gdLst>
                <a:gd name="T0" fmla="*/ 8 w 8"/>
                <a:gd name="T1" fmla="*/ 6 h 13"/>
                <a:gd name="T2" fmla="*/ 7 w 8"/>
                <a:gd name="T3" fmla="*/ 11 h 13"/>
                <a:gd name="T4" fmla="*/ 6 w 8"/>
                <a:gd name="T5" fmla="*/ 13 h 13"/>
                <a:gd name="T6" fmla="*/ 0 w 8"/>
                <a:gd name="T7" fmla="*/ 8 h 13"/>
                <a:gd name="T8" fmla="*/ 3 w 8"/>
                <a:gd name="T9" fmla="*/ 1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8" y="9"/>
                    <a:pt x="7" y="11"/>
                  </a:cubicBezTo>
                  <a:cubicBezTo>
                    <a:pt x="7" y="12"/>
                    <a:pt x="6" y="13"/>
                    <a:pt x="6" y="13"/>
                  </a:cubicBezTo>
                  <a:cubicBezTo>
                    <a:pt x="6" y="13"/>
                    <a:pt x="1" y="11"/>
                    <a:pt x="0" y="8"/>
                  </a:cubicBezTo>
                  <a:cubicBezTo>
                    <a:pt x="0" y="5"/>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1806"/>
            <p:cNvSpPr/>
            <p:nvPr>
              <p:custDataLst>
                <p:tags r:id="rId849"/>
              </p:custDataLst>
            </p:nvPr>
          </p:nvSpPr>
          <p:spPr bwMode="auto">
            <a:xfrm>
              <a:off x="9247188" y="4368800"/>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cubicBezTo>
                    <a:pt x="5" y="6"/>
                    <a:pt x="3" y="6"/>
                    <a:pt x="1" y="7"/>
                  </a:cubicBezTo>
                  <a:cubicBezTo>
                    <a:pt x="0" y="1"/>
                    <a:pt x="0" y="1"/>
                    <a:pt x="0" y="1"/>
                  </a:cubicBezTo>
                  <a:cubicBezTo>
                    <a:pt x="1" y="1"/>
                    <a:pt x="3" y="1"/>
                    <a:pt x="5"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1807"/>
            <p:cNvSpPr/>
            <p:nvPr>
              <p:custDataLst>
                <p:tags r:id="rId850"/>
              </p:custDataLst>
            </p:nvPr>
          </p:nvSpPr>
          <p:spPr bwMode="auto">
            <a:xfrm>
              <a:off x="9190038" y="4365625"/>
              <a:ext cx="73025" cy="19050"/>
            </a:xfrm>
            <a:custGeom>
              <a:avLst/>
              <a:gdLst>
                <a:gd name="T0" fmla="*/ 0 w 46"/>
                <a:gd name="T1" fmla="*/ 12 h 12"/>
                <a:gd name="T2" fmla="*/ 23 w 46"/>
                <a:gd name="T3" fmla="*/ 7 h 12"/>
                <a:gd name="T4" fmla="*/ 34 w 46"/>
                <a:gd name="T5" fmla="*/ 4 h 12"/>
                <a:gd name="T6" fmla="*/ 46 w 46"/>
                <a:gd name="T7" fmla="*/ 1 h 12"/>
                <a:gd name="T8" fmla="*/ 46 w 46"/>
                <a:gd name="T9" fmla="*/ 0 h 12"/>
                <a:gd name="T10" fmla="*/ 34 w 46"/>
                <a:gd name="T11" fmla="*/ 3 h 12"/>
                <a:gd name="T12" fmla="*/ 23 w 46"/>
                <a:gd name="T13" fmla="*/ 6 h 12"/>
                <a:gd name="T14" fmla="*/ 0 w 46"/>
                <a:gd name="T15" fmla="*/ 12 h 12"/>
                <a:gd name="T16" fmla="*/ 0 w 4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
                  <a:moveTo>
                    <a:pt x="0" y="12"/>
                  </a:moveTo>
                  <a:cubicBezTo>
                    <a:pt x="23" y="7"/>
                    <a:pt x="23" y="7"/>
                    <a:pt x="23" y="7"/>
                  </a:cubicBezTo>
                  <a:cubicBezTo>
                    <a:pt x="34" y="4"/>
                    <a:pt x="34" y="4"/>
                    <a:pt x="34" y="4"/>
                  </a:cubicBezTo>
                  <a:cubicBezTo>
                    <a:pt x="38" y="3"/>
                    <a:pt x="42" y="2"/>
                    <a:pt x="46" y="1"/>
                  </a:cubicBezTo>
                  <a:cubicBezTo>
                    <a:pt x="46" y="0"/>
                    <a:pt x="46" y="0"/>
                    <a:pt x="46" y="0"/>
                  </a:cubicBezTo>
                  <a:cubicBezTo>
                    <a:pt x="42" y="1"/>
                    <a:pt x="38" y="2"/>
                    <a:pt x="34" y="3"/>
                  </a:cubicBezTo>
                  <a:cubicBezTo>
                    <a:pt x="23" y="6"/>
                    <a:pt x="23" y="6"/>
                    <a:pt x="23" y="6"/>
                  </a:cubicBezTo>
                  <a:cubicBezTo>
                    <a:pt x="0" y="12"/>
                    <a:pt x="0" y="12"/>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1808"/>
            <p:cNvSpPr/>
            <p:nvPr>
              <p:custDataLst>
                <p:tags r:id="rId851"/>
              </p:custDataLst>
            </p:nvPr>
          </p:nvSpPr>
          <p:spPr bwMode="auto">
            <a:xfrm>
              <a:off x="9275763" y="43672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5"/>
                    <a:pt x="1" y="1"/>
                    <a:pt x="3" y="1"/>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1809"/>
            <p:cNvSpPr/>
            <p:nvPr>
              <p:custDataLst>
                <p:tags r:id="rId852"/>
              </p:custDataLst>
            </p:nvPr>
          </p:nvSpPr>
          <p:spPr bwMode="auto">
            <a:xfrm>
              <a:off x="9274176" y="4360863"/>
              <a:ext cx="11113" cy="11113"/>
            </a:xfrm>
            <a:custGeom>
              <a:avLst/>
              <a:gdLst>
                <a:gd name="T0" fmla="*/ 7 w 7"/>
                <a:gd name="T1" fmla="*/ 5 h 7"/>
                <a:gd name="T2" fmla="*/ 1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1810"/>
            <p:cNvSpPr/>
            <p:nvPr>
              <p:custDataLst>
                <p:tags r:id="rId853"/>
              </p:custDataLst>
            </p:nvPr>
          </p:nvSpPr>
          <p:spPr bwMode="auto">
            <a:xfrm>
              <a:off x="9299576" y="4360863"/>
              <a:ext cx="15875" cy="19050"/>
            </a:xfrm>
            <a:custGeom>
              <a:avLst/>
              <a:gdLst>
                <a:gd name="T0" fmla="*/ 9 w 10"/>
                <a:gd name="T1" fmla="*/ 5 h 12"/>
                <a:gd name="T2" fmla="*/ 7 w 10"/>
                <a:gd name="T3" fmla="*/ 12 h 12"/>
                <a:gd name="T4" fmla="*/ 1 w 10"/>
                <a:gd name="T5" fmla="*/ 7 h 12"/>
                <a:gd name="T6" fmla="*/ 3 w 10"/>
                <a:gd name="T7" fmla="*/ 0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7" y="12"/>
                    <a:pt x="7" y="12"/>
                  </a:cubicBezTo>
                  <a:cubicBezTo>
                    <a:pt x="7" y="12"/>
                    <a:pt x="2" y="11"/>
                    <a:pt x="1" y="7"/>
                  </a:cubicBezTo>
                  <a:cubicBezTo>
                    <a:pt x="0" y="4"/>
                    <a:pt x="1" y="1"/>
                    <a:pt x="3" y="0"/>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1811"/>
            <p:cNvSpPr/>
            <p:nvPr>
              <p:custDataLst>
                <p:tags r:id="rId854"/>
              </p:custDataLst>
            </p:nvPr>
          </p:nvSpPr>
          <p:spPr bwMode="auto">
            <a:xfrm>
              <a:off x="9297988" y="4352925"/>
              <a:ext cx="11113" cy="11113"/>
            </a:xfrm>
            <a:custGeom>
              <a:avLst/>
              <a:gdLst>
                <a:gd name="T0" fmla="*/ 7 w 7"/>
                <a:gd name="T1" fmla="*/ 6 h 7"/>
                <a:gd name="T2" fmla="*/ 2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2"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1812"/>
            <p:cNvSpPr/>
            <p:nvPr>
              <p:custDataLst>
                <p:tags r:id="rId855"/>
              </p:custDataLst>
            </p:nvPr>
          </p:nvSpPr>
          <p:spPr bwMode="auto">
            <a:xfrm>
              <a:off x="9324976" y="4352925"/>
              <a:ext cx="14288" cy="19050"/>
            </a:xfrm>
            <a:custGeom>
              <a:avLst/>
              <a:gdLst>
                <a:gd name="T0" fmla="*/ 8 w 9"/>
                <a:gd name="T1" fmla="*/ 5 h 12"/>
                <a:gd name="T2" fmla="*/ 8 w 9"/>
                <a:gd name="T3" fmla="*/ 10 h 12"/>
                <a:gd name="T4" fmla="*/ 6 w 9"/>
                <a:gd name="T5" fmla="*/ 12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8" y="9"/>
                    <a:pt x="8" y="10"/>
                  </a:cubicBezTo>
                  <a:cubicBezTo>
                    <a:pt x="7" y="12"/>
                    <a:pt x="6" y="12"/>
                    <a:pt x="6" y="12"/>
                  </a:cubicBezTo>
                  <a:cubicBezTo>
                    <a:pt x="6" y="12"/>
                    <a:pt x="2" y="11"/>
                    <a:pt x="1" y="8"/>
                  </a:cubicBezTo>
                  <a:cubicBezTo>
                    <a:pt x="0" y="4"/>
                    <a:pt x="0" y="1"/>
                    <a:pt x="2"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1" name="Freeform 1813"/>
            <p:cNvSpPr/>
            <p:nvPr>
              <p:custDataLst>
                <p:tags r:id="rId856"/>
              </p:custDataLst>
            </p:nvPr>
          </p:nvSpPr>
          <p:spPr bwMode="auto">
            <a:xfrm>
              <a:off x="9321801" y="4346575"/>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1"/>
                    <a:pt x="0" y="1"/>
                    <a:pt x="0" y="1"/>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2" name="Freeform 1814"/>
            <p:cNvSpPr/>
            <p:nvPr>
              <p:custDataLst>
                <p:tags r:id="rId857"/>
              </p:custDataLst>
            </p:nvPr>
          </p:nvSpPr>
          <p:spPr bwMode="auto">
            <a:xfrm>
              <a:off x="9266238" y="4343400"/>
              <a:ext cx="71438" cy="22225"/>
            </a:xfrm>
            <a:custGeom>
              <a:avLst/>
              <a:gdLst>
                <a:gd name="T0" fmla="*/ 0 w 45"/>
                <a:gd name="T1" fmla="*/ 14 h 14"/>
                <a:gd name="T2" fmla="*/ 23 w 45"/>
                <a:gd name="T3" fmla="*/ 7 h 14"/>
                <a:gd name="T4" fmla="*/ 34 w 45"/>
                <a:gd name="T5" fmla="*/ 4 h 14"/>
                <a:gd name="T6" fmla="*/ 40 w 45"/>
                <a:gd name="T7" fmla="*/ 2 h 14"/>
                <a:gd name="T8" fmla="*/ 40 w 45"/>
                <a:gd name="T9" fmla="*/ 2 h 14"/>
                <a:gd name="T10" fmla="*/ 45 w 45"/>
                <a:gd name="T11" fmla="*/ 0 h 14"/>
                <a:gd name="T12" fmla="*/ 45 w 45"/>
                <a:gd name="T13" fmla="*/ 0 h 14"/>
                <a:gd name="T14" fmla="*/ 40 w 45"/>
                <a:gd name="T15" fmla="*/ 2 h 14"/>
                <a:gd name="T16" fmla="*/ 40 w 45"/>
                <a:gd name="T17" fmla="*/ 2 h 14"/>
                <a:gd name="T18" fmla="*/ 40 w 45"/>
                <a:gd name="T19" fmla="*/ 2 h 14"/>
                <a:gd name="T20" fmla="*/ 34 w 45"/>
                <a:gd name="T21" fmla="*/ 3 h 14"/>
                <a:gd name="T22" fmla="*/ 23 w 45"/>
                <a:gd name="T23" fmla="*/ 7 h 14"/>
                <a:gd name="T24" fmla="*/ 0 w 45"/>
                <a:gd name="T25" fmla="*/ 13 h 14"/>
                <a:gd name="T26" fmla="*/ 0 w 45"/>
                <a:gd name="T27" fmla="*/ 14 h 14"/>
                <a:gd name="T28" fmla="*/ 0 w 45"/>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4">
                  <a:moveTo>
                    <a:pt x="0" y="14"/>
                  </a:moveTo>
                  <a:lnTo>
                    <a:pt x="23" y="7"/>
                  </a:lnTo>
                  <a:lnTo>
                    <a:pt x="34" y="4"/>
                  </a:lnTo>
                  <a:lnTo>
                    <a:pt x="40" y="2"/>
                  </a:lnTo>
                  <a:lnTo>
                    <a:pt x="40" y="2"/>
                  </a:lnTo>
                  <a:lnTo>
                    <a:pt x="45" y="0"/>
                  </a:lnTo>
                  <a:lnTo>
                    <a:pt x="45" y="0"/>
                  </a:lnTo>
                  <a:lnTo>
                    <a:pt x="40" y="2"/>
                  </a:lnTo>
                  <a:lnTo>
                    <a:pt x="40" y="2"/>
                  </a:lnTo>
                  <a:lnTo>
                    <a:pt x="40" y="2"/>
                  </a:lnTo>
                  <a:lnTo>
                    <a:pt x="34" y="3"/>
                  </a:lnTo>
                  <a:lnTo>
                    <a:pt x="23" y="7"/>
                  </a:lnTo>
                  <a:lnTo>
                    <a:pt x="0" y="13"/>
                  </a:lnTo>
                  <a:lnTo>
                    <a:pt x="0" y="14"/>
                  </a:lnTo>
                  <a:lnTo>
                    <a:pt x="0" y="1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3" name="Freeform 1815"/>
            <p:cNvSpPr/>
            <p:nvPr>
              <p:custDataLst>
                <p:tags r:id="rId858"/>
              </p:custDataLst>
            </p:nvPr>
          </p:nvSpPr>
          <p:spPr bwMode="auto">
            <a:xfrm>
              <a:off x="9351963" y="4343400"/>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4" name="Freeform 1816"/>
            <p:cNvSpPr/>
            <p:nvPr>
              <p:custDataLst>
                <p:tags r:id="rId859"/>
              </p:custDataLst>
            </p:nvPr>
          </p:nvSpPr>
          <p:spPr bwMode="auto">
            <a:xfrm>
              <a:off x="9348788" y="433705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5" name="Freeform 1817"/>
            <p:cNvSpPr/>
            <p:nvPr>
              <p:custDataLst>
                <p:tags r:id="rId860"/>
              </p:custDataLst>
            </p:nvPr>
          </p:nvSpPr>
          <p:spPr bwMode="auto">
            <a:xfrm>
              <a:off x="9375776" y="4333875"/>
              <a:ext cx="14288" cy="20638"/>
            </a:xfrm>
            <a:custGeom>
              <a:avLst/>
              <a:gdLst>
                <a:gd name="T0" fmla="*/ 8 w 9"/>
                <a:gd name="T1" fmla="*/ 6 h 13"/>
                <a:gd name="T2" fmla="*/ 7 w 9"/>
                <a:gd name="T3" fmla="*/ 13 h 13"/>
                <a:gd name="T4" fmla="*/ 1 w 9"/>
                <a:gd name="T5" fmla="*/ 8 h 13"/>
                <a:gd name="T6" fmla="*/ 2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7" y="13"/>
                    <a:pt x="7" y="13"/>
                  </a:cubicBezTo>
                  <a:cubicBezTo>
                    <a:pt x="7" y="13"/>
                    <a:pt x="2" y="12"/>
                    <a:pt x="1" y="8"/>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6" name="Freeform 1818"/>
            <p:cNvSpPr/>
            <p:nvPr>
              <p:custDataLst>
                <p:tags r:id="rId861"/>
              </p:custDataLst>
            </p:nvPr>
          </p:nvSpPr>
          <p:spPr bwMode="auto">
            <a:xfrm>
              <a:off x="9372601" y="4327525"/>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7" name="Freeform 1819"/>
            <p:cNvSpPr/>
            <p:nvPr>
              <p:custDataLst>
                <p:tags r:id="rId862"/>
              </p:custDataLst>
            </p:nvPr>
          </p:nvSpPr>
          <p:spPr bwMode="auto">
            <a:xfrm>
              <a:off x="9399588" y="4325938"/>
              <a:ext cx="14288" cy="19050"/>
            </a:xfrm>
            <a:custGeom>
              <a:avLst/>
              <a:gdLst>
                <a:gd name="T0" fmla="*/ 8 w 9"/>
                <a:gd name="T1" fmla="*/ 5 h 12"/>
                <a:gd name="T2" fmla="*/ 8 w 9"/>
                <a:gd name="T3" fmla="*/ 10 h 12"/>
                <a:gd name="T4" fmla="*/ 7 w 9"/>
                <a:gd name="T5" fmla="*/ 12 h 12"/>
                <a:gd name="T6" fmla="*/ 1 w 9"/>
                <a:gd name="T7" fmla="*/ 8 h 12"/>
                <a:gd name="T8" fmla="*/ 3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9" y="9"/>
                    <a:pt x="8" y="10"/>
                  </a:cubicBezTo>
                  <a:cubicBezTo>
                    <a:pt x="8" y="11"/>
                    <a:pt x="7" y="12"/>
                    <a:pt x="7" y="12"/>
                  </a:cubicBezTo>
                  <a:cubicBezTo>
                    <a:pt x="7" y="12"/>
                    <a:pt x="2" y="11"/>
                    <a:pt x="1" y="8"/>
                  </a:cubicBezTo>
                  <a:cubicBezTo>
                    <a:pt x="0" y="5"/>
                    <a:pt x="1" y="1"/>
                    <a:pt x="3"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8" name="Freeform 1820"/>
            <p:cNvSpPr/>
            <p:nvPr>
              <p:custDataLst>
                <p:tags r:id="rId863"/>
              </p:custDataLst>
            </p:nvPr>
          </p:nvSpPr>
          <p:spPr bwMode="auto">
            <a:xfrm>
              <a:off x="9396413" y="4319588"/>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2"/>
                    <a:pt x="0" y="2"/>
                    <a:pt x="0" y="2"/>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9" name="Freeform 1821"/>
            <p:cNvSpPr/>
            <p:nvPr>
              <p:custDataLst>
                <p:tags r:id="rId864"/>
              </p:custDataLst>
            </p:nvPr>
          </p:nvSpPr>
          <p:spPr bwMode="auto">
            <a:xfrm>
              <a:off x="9342438" y="4314825"/>
              <a:ext cx="69850" cy="26988"/>
            </a:xfrm>
            <a:custGeom>
              <a:avLst/>
              <a:gdLst>
                <a:gd name="T0" fmla="*/ 0 w 44"/>
                <a:gd name="T1" fmla="*/ 17 h 17"/>
                <a:gd name="T2" fmla="*/ 22 w 44"/>
                <a:gd name="T3" fmla="*/ 9 h 17"/>
                <a:gd name="T4" fmla="*/ 33 w 44"/>
                <a:gd name="T5" fmla="*/ 5 h 17"/>
                <a:gd name="T6" fmla="*/ 39 w 44"/>
                <a:gd name="T7" fmla="*/ 3 h 17"/>
                <a:gd name="T8" fmla="*/ 39 w 44"/>
                <a:gd name="T9" fmla="*/ 3 h 17"/>
                <a:gd name="T10" fmla="*/ 44 w 44"/>
                <a:gd name="T11" fmla="*/ 1 h 17"/>
                <a:gd name="T12" fmla="*/ 44 w 44"/>
                <a:gd name="T13" fmla="*/ 0 h 17"/>
                <a:gd name="T14" fmla="*/ 38 w 44"/>
                <a:gd name="T15" fmla="*/ 3 h 17"/>
                <a:gd name="T16" fmla="*/ 39 w 44"/>
                <a:gd name="T17" fmla="*/ 3 h 17"/>
                <a:gd name="T18" fmla="*/ 38 w 44"/>
                <a:gd name="T19" fmla="*/ 3 h 17"/>
                <a:gd name="T20" fmla="*/ 33 w 44"/>
                <a:gd name="T21" fmla="*/ 5 h 17"/>
                <a:gd name="T22" fmla="*/ 22 w 44"/>
                <a:gd name="T23" fmla="*/ 9 h 17"/>
                <a:gd name="T24" fmla="*/ 0 w 44"/>
                <a:gd name="T25" fmla="*/ 17 h 17"/>
                <a:gd name="T26" fmla="*/ 0 w 44"/>
                <a:gd name="T27" fmla="*/ 17 h 17"/>
                <a:gd name="T28" fmla="*/ 0 w 44"/>
                <a:gd name="T2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7">
                  <a:moveTo>
                    <a:pt x="0" y="17"/>
                  </a:moveTo>
                  <a:lnTo>
                    <a:pt x="22" y="9"/>
                  </a:lnTo>
                  <a:lnTo>
                    <a:pt x="33" y="5"/>
                  </a:lnTo>
                  <a:lnTo>
                    <a:pt x="39" y="3"/>
                  </a:lnTo>
                  <a:lnTo>
                    <a:pt x="39" y="3"/>
                  </a:lnTo>
                  <a:lnTo>
                    <a:pt x="44" y="1"/>
                  </a:lnTo>
                  <a:lnTo>
                    <a:pt x="44" y="0"/>
                  </a:lnTo>
                  <a:lnTo>
                    <a:pt x="38" y="3"/>
                  </a:lnTo>
                  <a:lnTo>
                    <a:pt x="39" y="3"/>
                  </a:lnTo>
                  <a:lnTo>
                    <a:pt x="38" y="3"/>
                  </a:lnTo>
                  <a:lnTo>
                    <a:pt x="33" y="5"/>
                  </a:lnTo>
                  <a:lnTo>
                    <a:pt x="22" y="9"/>
                  </a:lnTo>
                  <a:lnTo>
                    <a:pt x="0" y="17"/>
                  </a:lnTo>
                  <a:lnTo>
                    <a:pt x="0" y="17"/>
                  </a:lnTo>
                  <a:lnTo>
                    <a:pt x="0" y="1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1822"/>
            <p:cNvSpPr/>
            <p:nvPr>
              <p:custDataLst>
                <p:tags r:id="rId865"/>
              </p:custDataLst>
            </p:nvPr>
          </p:nvSpPr>
          <p:spPr bwMode="auto">
            <a:xfrm>
              <a:off x="9426576" y="4314825"/>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1" name="Freeform 1823"/>
            <p:cNvSpPr/>
            <p:nvPr>
              <p:custDataLst>
                <p:tags r:id="rId866"/>
              </p:custDataLst>
            </p:nvPr>
          </p:nvSpPr>
          <p:spPr bwMode="auto">
            <a:xfrm>
              <a:off x="9423401" y="4308475"/>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2" name="Freeform 1824"/>
            <p:cNvSpPr/>
            <p:nvPr>
              <p:custDataLst>
                <p:tags r:id="rId867"/>
              </p:custDataLst>
            </p:nvPr>
          </p:nvSpPr>
          <p:spPr bwMode="auto">
            <a:xfrm>
              <a:off x="9448801" y="4305300"/>
              <a:ext cx="15875" cy="19050"/>
            </a:xfrm>
            <a:custGeom>
              <a:avLst/>
              <a:gdLst>
                <a:gd name="T0" fmla="*/ 9 w 10"/>
                <a:gd name="T1" fmla="*/ 5 h 12"/>
                <a:gd name="T2" fmla="*/ 8 w 10"/>
                <a:gd name="T3" fmla="*/ 12 h 12"/>
                <a:gd name="T4" fmla="*/ 2 w 10"/>
                <a:gd name="T5" fmla="*/ 8 h 12"/>
                <a:gd name="T6" fmla="*/ 3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3" y="11"/>
                    <a:pt x="2" y="8"/>
                  </a:cubicBezTo>
                  <a:cubicBezTo>
                    <a:pt x="0" y="5"/>
                    <a:pt x="1" y="1"/>
                    <a:pt x="3" y="1"/>
                  </a:cubicBezTo>
                  <a:cubicBezTo>
                    <a:pt x="5"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3" name="Freeform 1825"/>
            <p:cNvSpPr/>
            <p:nvPr>
              <p:custDataLst>
                <p:tags r:id="rId868"/>
              </p:custDataLst>
            </p:nvPr>
          </p:nvSpPr>
          <p:spPr bwMode="auto">
            <a:xfrm>
              <a:off x="9445626" y="429736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4" name="Freeform 1826"/>
            <p:cNvSpPr/>
            <p:nvPr>
              <p:custDataLst>
                <p:tags r:id="rId869"/>
              </p:custDataLst>
            </p:nvPr>
          </p:nvSpPr>
          <p:spPr bwMode="auto">
            <a:xfrm>
              <a:off x="9472613" y="4294188"/>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5" name="Freeform 1827"/>
            <p:cNvSpPr/>
            <p:nvPr>
              <p:custDataLst>
                <p:tags r:id="rId870"/>
              </p:custDataLst>
            </p:nvPr>
          </p:nvSpPr>
          <p:spPr bwMode="auto">
            <a:xfrm>
              <a:off x="9469438" y="4287838"/>
              <a:ext cx="12700" cy="12700"/>
            </a:xfrm>
            <a:custGeom>
              <a:avLst/>
              <a:gdLst>
                <a:gd name="T0" fmla="*/ 8 w 8"/>
                <a:gd name="T1" fmla="*/ 5 h 8"/>
                <a:gd name="T2" fmla="*/ 3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6" name="Freeform 1828"/>
            <p:cNvSpPr/>
            <p:nvPr>
              <p:custDataLst>
                <p:tags r:id="rId871"/>
              </p:custDataLst>
            </p:nvPr>
          </p:nvSpPr>
          <p:spPr bwMode="auto">
            <a:xfrm>
              <a:off x="9415463" y="4284663"/>
              <a:ext cx="69850" cy="30163"/>
            </a:xfrm>
            <a:custGeom>
              <a:avLst/>
              <a:gdLst>
                <a:gd name="T0" fmla="*/ 1 w 44"/>
                <a:gd name="T1" fmla="*/ 19 h 19"/>
                <a:gd name="T2" fmla="*/ 44 w 44"/>
                <a:gd name="T3" fmla="*/ 0 h 19"/>
                <a:gd name="T4" fmla="*/ 43 w 44"/>
                <a:gd name="T5" fmla="*/ 0 h 19"/>
                <a:gd name="T6" fmla="*/ 0 w 44"/>
                <a:gd name="T7" fmla="*/ 18 h 19"/>
                <a:gd name="T8" fmla="*/ 1 w 44"/>
                <a:gd name="T9" fmla="*/ 19 h 19"/>
              </a:gdLst>
              <a:ahLst/>
              <a:cxnLst>
                <a:cxn ang="0">
                  <a:pos x="T0" y="T1"/>
                </a:cxn>
                <a:cxn ang="0">
                  <a:pos x="T2" y="T3"/>
                </a:cxn>
                <a:cxn ang="0">
                  <a:pos x="T4" y="T5"/>
                </a:cxn>
                <a:cxn ang="0">
                  <a:pos x="T6" y="T7"/>
                </a:cxn>
                <a:cxn ang="0">
                  <a:pos x="T8" y="T9"/>
                </a:cxn>
              </a:cxnLst>
              <a:rect l="0" t="0" r="r" b="b"/>
              <a:pathLst>
                <a:path w="44" h="19">
                  <a:moveTo>
                    <a:pt x="1" y="19"/>
                  </a:moveTo>
                  <a:cubicBezTo>
                    <a:pt x="15" y="13"/>
                    <a:pt x="30" y="7"/>
                    <a:pt x="44" y="0"/>
                  </a:cubicBezTo>
                  <a:cubicBezTo>
                    <a:pt x="43" y="0"/>
                    <a:pt x="43" y="0"/>
                    <a:pt x="43" y="0"/>
                  </a:cubicBezTo>
                  <a:cubicBezTo>
                    <a:pt x="29" y="6"/>
                    <a:pt x="15" y="12"/>
                    <a:pt x="0" y="18"/>
                  </a:cubicBezTo>
                  <a:cubicBezTo>
                    <a:pt x="1" y="19"/>
                    <a:pt x="1" y="19"/>
                    <a:pt x="1" y="19"/>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7" name="Freeform 1829"/>
            <p:cNvSpPr/>
            <p:nvPr>
              <p:custDataLst>
                <p:tags r:id="rId872"/>
              </p:custDataLst>
            </p:nvPr>
          </p:nvSpPr>
          <p:spPr bwMode="auto">
            <a:xfrm>
              <a:off x="9499601" y="4283075"/>
              <a:ext cx="14288" cy="19050"/>
            </a:xfrm>
            <a:custGeom>
              <a:avLst/>
              <a:gdLst>
                <a:gd name="T0" fmla="*/ 8 w 9"/>
                <a:gd name="T1" fmla="*/ 4 h 12"/>
                <a:gd name="T2" fmla="*/ 7 w 9"/>
                <a:gd name="T3" fmla="*/ 12 h 12"/>
                <a:gd name="T4" fmla="*/ 1 w 9"/>
                <a:gd name="T5" fmla="*/ 8 h 12"/>
                <a:gd name="T6" fmla="*/ 2 w 9"/>
                <a:gd name="T7" fmla="*/ 0 h 12"/>
                <a:gd name="T8" fmla="*/ 8 w 9"/>
                <a:gd name="T9" fmla="*/ 4 h 12"/>
              </a:gdLst>
              <a:ahLst/>
              <a:cxnLst>
                <a:cxn ang="0">
                  <a:pos x="T0" y="T1"/>
                </a:cxn>
                <a:cxn ang="0">
                  <a:pos x="T2" y="T3"/>
                </a:cxn>
                <a:cxn ang="0">
                  <a:pos x="T4" y="T5"/>
                </a:cxn>
                <a:cxn ang="0">
                  <a:pos x="T6" y="T7"/>
                </a:cxn>
                <a:cxn ang="0">
                  <a:pos x="T8" y="T9"/>
                </a:cxn>
              </a:cxnLst>
              <a:rect l="0" t="0" r="r" b="b"/>
              <a:pathLst>
                <a:path w="9" h="12">
                  <a:moveTo>
                    <a:pt x="8" y="4"/>
                  </a:moveTo>
                  <a:cubicBezTo>
                    <a:pt x="9" y="7"/>
                    <a:pt x="7" y="12"/>
                    <a:pt x="7" y="12"/>
                  </a:cubicBezTo>
                  <a:cubicBezTo>
                    <a:pt x="7" y="12"/>
                    <a:pt x="2" y="11"/>
                    <a:pt x="1" y="8"/>
                  </a:cubicBezTo>
                  <a:cubicBezTo>
                    <a:pt x="0" y="5"/>
                    <a:pt x="0" y="1"/>
                    <a:pt x="2" y="0"/>
                  </a:cubicBezTo>
                  <a:cubicBezTo>
                    <a:pt x="4" y="0"/>
                    <a:pt x="6" y="1"/>
                    <a:pt x="8"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8" name="Freeform 1830"/>
            <p:cNvSpPr/>
            <p:nvPr>
              <p:custDataLst>
                <p:tags r:id="rId873"/>
              </p:custDataLst>
            </p:nvPr>
          </p:nvSpPr>
          <p:spPr bwMode="auto">
            <a:xfrm>
              <a:off x="9494838" y="42751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9" name="Freeform 1831"/>
            <p:cNvSpPr/>
            <p:nvPr>
              <p:custDataLst>
                <p:tags r:id="rId874"/>
              </p:custDataLst>
            </p:nvPr>
          </p:nvSpPr>
          <p:spPr bwMode="auto">
            <a:xfrm>
              <a:off x="9521826" y="4270375"/>
              <a:ext cx="15875" cy="19050"/>
            </a:xfrm>
            <a:custGeom>
              <a:avLst/>
              <a:gdLst>
                <a:gd name="T0" fmla="*/ 8 w 10"/>
                <a:gd name="T1" fmla="*/ 5 h 12"/>
                <a:gd name="T2" fmla="*/ 8 w 10"/>
                <a:gd name="T3" fmla="*/ 12 h 12"/>
                <a:gd name="T4" fmla="*/ 1 w 10"/>
                <a:gd name="T5" fmla="*/ 9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8" y="12"/>
                    <a:pt x="8" y="12"/>
                  </a:cubicBezTo>
                  <a:cubicBezTo>
                    <a:pt x="8" y="12"/>
                    <a:pt x="3" y="12"/>
                    <a:pt x="1" y="9"/>
                  </a:cubicBezTo>
                  <a:cubicBezTo>
                    <a:pt x="0" y="6"/>
                    <a:pt x="0" y="2"/>
                    <a:pt x="2"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0" name="Freeform 1832"/>
            <p:cNvSpPr/>
            <p:nvPr>
              <p:custDataLst>
                <p:tags r:id="rId875"/>
              </p:custDataLst>
            </p:nvPr>
          </p:nvSpPr>
          <p:spPr bwMode="auto">
            <a:xfrm>
              <a:off x="9518651" y="42640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1" name="Freeform 1833"/>
            <p:cNvSpPr/>
            <p:nvPr>
              <p:custDataLst>
                <p:tags r:id="rId876"/>
              </p:custDataLst>
            </p:nvPr>
          </p:nvSpPr>
          <p:spPr bwMode="auto">
            <a:xfrm>
              <a:off x="9544051" y="4259263"/>
              <a:ext cx="15875" cy="19050"/>
            </a:xfrm>
            <a:custGeom>
              <a:avLst/>
              <a:gdLst>
                <a:gd name="T0" fmla="*/ 9 w 10"/>
                <a:gd name="T1" fmla="*/ 5 h 12"/>
                <a:gd name="T2" fmla="*/ 8 w 10"/>
                <a:gd name="T3" fmla="*/ 12 h 12"/>
                <a:gd name="T4" fmla="*/ 2 w 10"/>
                <a:gd name="T5" fmla="*/ 8 h 12"/>
                <a:gd name="T6" fmla="*/ 2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4" y="11"/>
                    <a:pt x="2" y="8"/>
                  </a:cubicBezTo>
                  <a:cubicBezTo>
                    <a:pt x="0" y="5"/>
                    <a:pt x="1" y="2"/>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2" name="Freeform 1834"/>
            <p:cNvSpPr/>
            <p:nvPr>
              <p:custDataLst>
                <p:tags r:id="rId877"/>
              </p:custDataLst>
            </p:nvPr>
          </p:nvSpPr>
          <p:spPr bwMode="auto">
            <a:xfrm>
              <a:off x="9540876" y="42529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3" name="Freeform 1835"/>
            <p:cNvSpPr/>
            <p:nvPr>
              <p:custDataLst>
                <p:tags r:id="rId878"/>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 name="T8" fmla="*/ 0 w 42"/>
                <a:gd name="T9" fmla="*/ 21 h 21"/>
              </a:gdLst>
              <a:ahLst/>
              <a:cxnLst>
                <a:cxn ang="0">
                  <a:pos x="T0" y="T1"/>
                </a:cxn>
                <a:cxn ang="0">
                  <a:pos x="T2" y="T3"/>
                </a:cxn>
                <a:cxn ang="0">
                  <a:pos x="T4" y="T5"/>
                </a:cxn>
                <a:cxn ang="0">
                  <a:pos x="T6" y="T7"/>
                </a:cxn>
                <a:cxn ang="0">
                  <a:pos x="T8" y="T9"/>
                </a:cxn>
              </a:cxnLst>
              <a:rect l="0" t="0" r="r" b="b"/>
              <a:pathLst>
                <a:path w="42" h="21">
                  <a:moveTo>
                    <a:pt x="0" y="21"/>
                  </a:moveTo>
                  <a:lnTo>
                    <a:pt x="42" y="0"/>
                  </a:lnTo>
                  <a:lnTo>
                    <a:pt x="42" y="0"/>
                  </a:lnTo>
                  <a:lnTo>
                    <a:pt x="0" y="20"/>
                  </a:lnTo>
                  <a:lnTo>
                    <a:pt x="0" y="2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4" name="Freeform 1836"/>
            <p:cNvSpPr/>
            <p:nvPr>
              <p:custDataLst>
                <p:tags r:id="rId879"/>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Lst>
              <a:ahLst/>
              <a:cxnLst>
                <a:cxn ang="0">
                  <a:pos x="T0" y="T1"/>
                </a:cxn>
                <a:cxn ang="0">
                  <a:pos x="T2" y="T3"/>
                </a:cxn>
                <a:cxn ang="0">
                  <a:pos x="T4" y="T5"/>
                </a:cxn>
                <a:cxn ang="0">
                  <a:pos x="T6" y="T7"/>
                </a:cxn>
              </a:cxnLst>
              <a:rect l="0" t="0" r="r" b="b"/>
              <a:pathLst>
                <a:path w="42" h="21">
                  <a:moveTo>
                    <a:pt x="0" y="21"/>
                  </a:moveTo>
                  <a:lnTo>
                    <a:pt x="42" y="0"/>
                  </a:lnTo>
                  <a:lnTo>
                    <a:pt x="42" y="0"/>
                  </a:lnTo>
                  <a:lnTo>
                    <a:pt x="0"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5" name="Freeform 1837"/>
            <p:cNvSpPr/>
            <p:nvPr>
              <p:custDataLst>
                <p:tags r:id="rId880"/>
              </p:custDataLst>
            </p:nvPr>
          </p:nvSpPr>
          <p:spPr bwMode="auto">
            <a:xfrm>
              <a:off x="9569451" y="4246563"/>
              <a:ext cx="15875" cy="19050"/>
            </a:xfrm>
            <a:custGeom>
              <a:avLst/>
              <a:gdLst>
                <a:gd name="T0" fmla="*/ 9 w 10"/>
                <a:gd name="T1" fmla="*/ 4 h 12"/>
                <a:gd name="T2" fmla="*/ 8 w 10"/>
                <a:gd name="T3" fmla="*/ 12 h 12"/>
                <a:gd name="T4" fmla="*/ 2 w 10"/>
                <a:gd name="T5" fmla="*/ 8 h 12"/>
                <a:gd name="T6" fmla="*/ 2 w 10"/>
                <a:gd name="T7" fmla="*/ 1 h 12"/>
                <a:gd name="T8" fmla="*/ 9 w 10"/>
                <a:gd name="T9" fmla="*/ 4 h 12"/>
              </a:gdLst>
              <a:ahLst/>
              <a:cxnLst>
                <a:cxn ang="0">
                  <a:pos x="T0" y="T1"/>
                </a:cxn>
                <a:cxn ang="0">
                  <a:pos x="T2" y="T3"/>
                </a:cxn>
                <a:cxn ang="0">
                  <a:pos x="T4" y="T5"/>
                </a:cxn>
                <a:cxn ang="0">
                  <a:pos x="T6" y="T7"/>
                </a:cxn>
                <a:cxn ang="0">
                  <a:pos x="T8" y="T9"/>
                </a:cxn>
              </a:cxnLst>
              <a:rect l="0" t="0" r="r" b="b"/>
              <a:pathLst>
                <a:path w="10" h="12">
                  <a:moveTo>
                    <a:pt x="9" y="4"/>
                  </a:moveTo>
                  <a:cubicBezTo>
                    <a:pt x="10" y="7"/>
                    <a:pt x="8" y="12"/>
                    <a:pt x="8" y="12"/>
                  </a:cubicBezTo>
                  <a:cubicBezTo>
                    <a:pt x="8" y="12"/>
                    <a:pt x="4" y="11"/>
                    <a:pt x="2" y="8"/>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6" name="Freeform 1838"/>
            <p:cNvSpPr/>
            <p:nvPr>
              <p:custDataLst>
                <p:tags r:id="rId881"/>
              </p:custDataLst>
            </p:nvPr>
          </p:nvSpPr>
          <p:spPr bwMode="auto">
            <a:xfrm>
              <a:off x="9566276" y="42386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7" name="Freeform 1839"/>
            <p:cNvSpPr/>
            <p:nvPr>
              <p:custDataLst>
                <p:tags r:id="rId882"/>
              </p:custDataLst>
            </p:nvPr>
          </p:nvSpPr>
          <p:spPr bwMode="auto">
            <a:xfrm>
              <a:off x="9591676" y="42338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8" name="Freeform 1840"/>
            <p:cNvSpPr/>
            <p:nvPr>
              <p:custDataLst>
                <p:tags r:id="rId883"/>
              </p:custDataLst>
            </p:nvPr>
          </p:nvSpPr>
          <p:spPr bwMode="auto">
            <a:xfrm>
              <a:off x="9588501" y="42259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9" name="Freeform 1841"/>
            <p:cNvSpPr/>
            <p:nvPr>
              <p:custDataLst>
                <p:tags r:id="rId884"/>
              </p:custDataLst>
            </p:nvPr>
          </p:nvSpPr>
          <p:spPr bwMode="auto">
            <a:xfrm>
              <a:off x="9613901" y="42211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0" name="Freeform 1842"/>
            <p:cNvSpPr/>
            <p:nvPr>
              <p:custDataLst>
                <p:tags r:id="rId885"/>
              </p:custDataLst>
            </p:nvPr>
          </p:nvSpPr>
          <p:spPr bwMode="auto">
            <a:xfrm>
              <a:off x="9609138" y="4214813"/>
              <a:ext cx="12700" cy="11113"/>
            </a:xfrm>
            <a:custGeom>
              <a:avLst/>
              <a:gdLst>
                <a:gd name="T0" fmla="*/ 8 w 8"/>
                <a:gd name="T1" fmla="*/ 5 h 7"/>
                <a:gd name="T2" fmla="*/ 3 w 8"/>
                <a:gd name="T3" fmla="*/ 7 h 7"/>
                <a:gd name="T4" fmla="*/ 0 w 8"/>
                <a:gd name="T5" fmla="*/ 2 h 7"/>
                <a:gd name="T6" fmla="*/ 5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3" y="7"/>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1" name="Freeform 1843"/>
            <p:cNvSpPr/>
            <p:nvPr>
              <p:custDataLst>
                <p:tags r:id="rId886"/>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 name="T8" fmla="*/ 1 w 42"/>
                <a:gd name="T9" fmla="*/ 24 h 24"/>
              </a:gdLst>
              <a:ahLst/>
              <a:cxnLst>
                <a:cxn ang="0">
                  <a:pos x="T0" y="T1"/>
                </a:cxn>
                <a:cxn ang="0">
                  <a:pos x="T2" y="T3"/>
                </a:cxn>
                <a:cxn ang="0">
                  <a:pos x="T4" y="T5"/>
                </a:cxn>
                <a:cxn ang="0">
                  <a:pos x="T6" y="T7"/>
                </a:cxn>
                <a:cxn ang="0">
                  <a:pos x="T8" y="T9"/>
                </a:cxn>
              </a:cxnLst>
              <a:rect l="0" t="0" r="r" b="b"/>
              <a:pathLst>
                <a:path w="42" h="24">
                  <a:moveTo>
                    <a:pt x="1" y="24"/>
                  </a:moveTo>
                  <a:lnTo>
                    <a:pt x="42" y="1"/>
                  </a:lnTo>
                  <a:lnTo>
                    <a:pt x="41" y="0"/>
                  </a:lnTo>
                  <a:lnTo>
                    <a:pt x="0" y="23"/>
                  </a:lnTo>
                  <a:lnTo>
                    <a:pt x="1" y="2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2" name="Freeform 1844"/>
            <p:cNvSpPr/>
            <p:nvPr>
              <p:custDataLst>
                <p:tags r:id="rId887"/>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Lst>
              <a:ahLst/>
              <a:cxnLst>
                <a:cxn ang="0">
                  <a:pos x="T0" y="T1"/>
                </a:cxn>
                <a:cxn ang="0">
                  <a:pos x="T2" y="T3"/>
                </a:cxn>
                <a:cxn ang="0">
                  <a:pos x="T4" y="T5"/>
                </a:cxn>
                <a:cxn ang="0">
                  <a:pos x="T6" y="T7"/>
                </a:cxn>
              </a:cxnLst>
              <a:rect l="0" t="0" r="r" b="b"/>
              <a:pathLst>
                <a:path w="42" h="24">
                  <a:moveTo>
                    <a:pt x="1" y="24"/>
                  </a:moveTo>
                  <a:lnTo>
                    <a:pt x="42" y="1"/>
                  </a:lnTo>
                  <a:lnTo>
                    <a:pt x="41" y="0"/>
                  </a:lnTo>
                  <a:lnTo>
                    <a:pt x="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3" name="Freeform 1845"/>
            <p:cNvSpPr/>
            <p:nvPr>
              <p:custDataLst>
                <p:tags r:id="rId888"/>
              </p:custDataLst>
            </p:nvPr>
          </p:nvSpPr>
          <p:spPr bwMode="auto">
            <a:xfrm>
              <a:off x="8736013" y="4797425"/>
              <a:ext cx="273050" cy="273050"/>
            </a:xfrm>
            <a:custGeom>
              <a:avLst/>
              <a:gdLst>
                <a:gd name="T0" fmla="*/ 172 w 172"/>
                <a:gd name="T1" fmla="*/ 86 h 172"/>
                <a:gd name="T2" fmla="*/ 87 w 172"/>
                <a:gd name="T3" fmla="*/ 172 h 172"/>
                <a:gd name="T4" fmla="*/ 86 w 172"/>
                <a:gd name="T5" fmla="*/ 172 h 172"/>
                <a:gd name="T6" fmla="*/ 0 w 172"/>
                <a:gd name="T7" fmla="*/ 86 h 172"/>
                <a:gd name="T8" fmla="*/ 32 w 172"/>
                <a:gd name="T9" fmla="*/ 19 h 172"/>
                <a:gd name="T10" fmla="*/ 68 w 172"/>
                <a:gd name="T11" fmla="*/ 2 h 172"/>
                <a:gd name="T12" fmla="*/ 86 w 172"/>
                <a:gd name="T13" fmla="*/ 0 h 172"/>
                <a:gd name="T14" fmla="*/ 87 w 172"/>
                <a:gd name="T15" fmla="*/ 0 h 172"/>
                <a:gd name="T16" fmla="*/ 105 w 172"/>
                <a:gd name="T17" fmla="*/ 2 h 172"/>
                <a:gd name="T18" fmla="*/ 141 w 172"/>
                <a:gd name="T19" fmla="*/ 19 h 172"/>
                <a:gd name="T20" fmla="*/ 172 w 172"/>
                <a:gd name="T21"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72">
                  <a:moveTo>
                    <a:pt x="172" y="86"/>
                  </a:moveTo>
                  <a:cubicBezTo>
                    <a:pt x="172" y="133"/>
                    <a:pt x="134" y="172"/>
                    <a:pt x="87" y="172"/>
                  </a:cubicBezTo>
                  <a:cubicBezTo>
                    <a:pt x="86" y="172"/>
                    <a:pt x="86" y="172"/>
                    <a:pt x="86" y="172"/>
                  </a:cubicBezTo>
                  <a:cubicBezTo>
                    <a:pt x="39" y="172"/>
                    <a:pt x="0" y="133"/>
                    <a:pt x="0" y="86"/>
                  </a:cubicBezTo>
                  <a:cubicBezTo>
                    <a:pt x="0" y="59"/>
                    <a:pt x="12" y="35"/>
                    <a:pt x="32" y="19"/>
                  </a:cubicBezTo>
                  <a:cubicBezTo>
                    <a:pt x="42" y="11"/>
                    <a:pt x="54" y="5"/>
                    <a:pt x="68" y="2"/>
                  </a:cubicBezTo>
                  <a:cubicBezTo>
                    <a:pt x="74" y="0"/>
                    <a:pt x="80" y="0"/>
                    <a:pt x="86" y="0"/>
                  </a:cubicBezTo>
                  <a:cubicBezTo>
                    <a:pt x="87" y="0"/>
                    <a:pt x="87" y="0"/>
                    <a:pt x="87" y="0"/>
                  </a:cubicBezTo>
                  <a:cubicBezTo>
                    <a:pt x="93" y="0"/>
                    <a:pt x="99" y="0"/>
                    <a:pt x="105" y="2"/>
                  </a:cubicBezTo>
                  <a:cubicBezTo>
                    <a:pt x="118" y="5"/>
                    <a:pt x="131" y="11"/>
                    <a:pt x="141" y="19"/>
                  </a:cubicBezTo>
                  <a:cubicBezTo>
                    <a:pt x="160" y="35"/>
                    <a:pt x="172" y="59"/>
                    <a:pt x="172" y="8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4" name="Freeform 1846"/>
            <p:cNvSpPr/>
            <p:nvPr>
              <p:custDataLst>
                <p:tags r:id="rId889"/>
              </p:custDataLst>
            </p:nvPr>
          </p:nvSpPr>
          <p:spPr bwMode="auto">
            <a:xfrm>
              <a:off x="8791576" y="4645025"/>
              <a:ext cx="161925" cy="160338"/>
            </a:xfrm>
            <a:custGeom>
              <a:avLst/>
              <a:gdLst>
                <a:gd name="T0" fmla="*/ 102 w 102"/>
                <a:gd name="T1" fmla="*/ 50 h 101"/>
                <a:gd name="T2" fmla="*/ 87 w 102"/>
                <a:gd name="T3" fmla="*/ 86 h 101"/>
                <a:gd name="T4" fmla="*/ 70 w 102"/>
                <a:gd name="T5" fmla="*/ 98 h 101"/>
                <a:gd name="T6" fmla="*/ 52 w 102"/>
                <a:gd name="T7" fmla="*/ 101 h 101"/>
                <a:gd name="T8" fmla="*/ 51 w 102"/>
                <a:gd name="T9" fmla="*/ 101 h 101"/>
                <a:gd name="T10" fmla="*/ 33 w 102"/>
                <a:gd name="T11" fmla="*/ 98 h 101"/>
                <a:gd name="T12" fmla="*/ 15 w 102"/>
                <a:gd name="T13" fmla="*/ 86 h 101"/>
                <a:gd name="T14" fmla="*/ 0 w 102"/>
                <a:gd name="T15" fmla="*/ 50 h 101"/>
                <a:gd name="T16" fmla="*/ 23 w 102"/>
                <a:gd name="T17" fmla="*/ 8 h 101"/>
                <a:gd name="T18" fmla="*/ 51 w 102"/>
                <a:gd name="T19" fmla="*/ 0 h 101"/>
                <a:gd name="T20" fmla="*/ 52 w 102"/>
                <a:gd name="T21" fmla="*/ 0 h 101"/>
                <a:gd name="T22" fmla="*/ 79 w 102"/>
                <a:gd name="T23" fmla="*/ 8 h 101"/>
                <a:gd name="T24" fmla="*/ 102 w 102"/>
                <a:gd name="T2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102" y="50"/>
                  </a:moveTo>
                  <a:cubicBezTo>
                    <a:pt x="102" y="65"/>
                    <a:pt x="96" y="77"/>
                    <a:pt x="87" y="86"/>
                  </a:cubicBezTo>
                  <a:cubicBezTo>
                    <a:pt x="82" y="91"/>
                    <a:pt x="76" y="95"/>
                    <a:pt x="70" y="98"/>
                  </a:cubicBezTo>
                  <a:cubicBezTo>
                    <a:pt x="64" y="100"/>
                    <a:pt x="58" y="101"/>
                    <a:pt x="52" y="101"/>
                  </a:cubicBezTo>
                  <a:cubicBezTo>
                    <a:pt x="51" y="101"/>
                    <a:pt x="51" y="101"/>
                    <a:pt x="51" y="101"/>
                  </a:cubicBezTo>
                  <a:cubicBezTo>
                    <a:pt x="45" y="101"/>
                    <a:pt x="38" y="100"/>
                    <a:pt x="33" y="98"/>
                  </a:cubicBezTo>
                  <a:cubicBezTo>
                    <a:pt x="26" y="95"/>
                    <a:pt x="20" y="91"/>
                    <a:pt x="15" y="86"/>
                  </a:cubicBezTo>
                  <a:cubicBezTo>
                    <a:pt x="6" y="77"/>
                    <a:pt x="0" y="65"/>
                    <a:pt x="0" y="50"/>
                  </a:cubicBezTo>
                  <a:cubicBezTo>
                    <a:pt x="0" y="33"/>
                    <a:pt x="10" y="17"/>
                    <a:pt x="23" y="8"/>
                  </a:cubicBezTo>
                  <a:cubicBezTo>
                    <a:pt x="31" y="3"/>
                    <a:pt x="41" y="0"/>
                    <a:pt x="51" y="0"/>
                  </a:cubicBezTo>
                  <a:cubicBezTo>
                    <a:pt x="52" y="0"/>
                    <a:pt x="52" y="0"/>
                    <a:pt x="52" y="0"/>
                  </a:cubicBezTo>
                  <a:cubicBezTo>
                    <a:pt x="62" y="0"/>
                    <a:pt x="71" y="3"/>
                    <a:pt x="79" y="8"/>
                  </a:cubicBezTo>
                  <a:cubicBezTo>
                    <a:pt x="93" y="17"/>
                    <a:pt x="102" y="33"/>
                    <a:pt x="102" y="5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5" name="Rectangle 1847"/>
            <p:cNvSpPr>
              <a:spLocks noChangeArrowheads="1"/>
            </p:cNvSpPr>
            <p:nvPr>
              <p:custDataLst>
                <p:tags r:id="rId890"/>
              </p:custDataLst>
            </p:nvPr>
          </p:nvSpPr>
          <p:spPr bwMode="auto">
            <a:xfrm>
              <a:off x="8807451" y="4630738"/>
              <a:ext cx="130175" cy="26988"/>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6" name="Rectangle 1848"/>
            <p:cNvSpPr>
              <a:spLocks noChangeArrowheads="1"/>
            </p:cNvSpPr>
            <p:nvPr>
              <p:custDataLst>
                <p:tags r:id="rId891"/>
              </p:custDataLst>
            </p:nvPr>
          </p:nvSpPr>
          <p:spPr bwMode="auto">
            <a:xfrm>
              <a:off x="8807451" y="4630738"/>
              <a:ext cx="130175"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7" name="Rectangle 1849"/>
            <p:cNvSpPr>
              <a:spLocks noChangeArrowheads="1"/>
            </p:cNvSpPr>
            <p:nvPr>
              <p:custDataLst>
                <p:tags r:id="rId892"/>
              </p:custDataLst>
            </p:nvPr>
          </p:nvSpPr>
          <p:spPr bwMode="auto">
            <a:xfrm>
              <a:off x="8831263" y="4529138"/>
              <a:ext cx="82550" cy="101600"/>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8" name="Rectangle 1850"/>
            <p:cNvSpPr>
              <a:spLocks noChangeArrowheads="1"/>
            </p:cNvSpPr>
            <p:nvPr>
              <p:custDataLst>
                <p:tags r:id="rId893"/>
              </p:custDataLst>
            </p:nvPr>
          </p:nvSpPr>
          <p:spPr bwMode="auto">
            <a:xfrm>
              <a:off x="8831263" y="4529138"/>
              <a:ext cx="825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9" name="Oval 1851"/>
            <p:cNvSpPr>
              <a:spLocks noChangeArrowheads="1"/>
            </p:cNvSpPr>
            <p:nvPr>
              <p:custDataLst>
                <p:tags r:id="rId894"/>
              </p:custDataLst>
            </p:nvPr>
          </p:nvSpPr>
          <p:spPr bwMode="auto">
            <a:xfrm>
              <a:off x="8828088" y="47021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0" name="Oval 1852"/>
            <p:cNvSpPr>
              <a:spLocks noChangeArrowheads="1"/>
            </p:cNvSpPr>
            <p:nvPr>
              <p:custDataLst>
                <p:tags r:id="rId895"/>
              </p:custDataLst>
            </p:nvPr>
          </p:nvSpPr>
          <p:spPr bwMode="auto">
            <a:xfrm>
              <a:off x="8893176" y="4702175"/>
              <a:ext cx="23813"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1" name="Freeform 1853"/>
            <p:cNvSpPr/>
            <p:nvPr>
              <p:custDataLst>
                <p:tags r:id="rId896"/>
              </p:custDataLst>
            </p:nvPr>
          </p:nvSpPr>
          <p:spPr bwMode="auto">
            <a:xfrm>
              <a:off x="8807451" y="4711700"/>
              <a:ext cx="80963" cy="34925"/>
            </a:xfrm>
            <a:custGeom>
              <a:avLst/>
              <a:gdLst>
                <a:gd name="T0" fmla="*/ 39 w 51"/>
                <a:gd name="T1" fmla="*/ 21 h 22"/>
                <a:gd name="T2" fmla="*/ 0 w 51"/>
                <a:gd name="T3" fmla="*/ 11 h 22"/>
                <a:gd name="T4" fmla="*/ 39 w 51"/>
                <a:gd name="T5" fmla="*/ 2 h 22"/>
                <a:gd name="T6" fmla="*/ 51 w 51"/>
                <a:gd name="T7" fmla="*/ 11 h 22"/>
                <a:gd name="T8" fmla="*/ 39 w 51"/>
                <a:gd name="T9" fmla="*/ 21 h 22"/>
              </a:gdLst>
              <a:ahLst/>
              <a:cxnLst>
                <a:cxn ang="0">
                  <a:pos x="T0" y="T1"/>
                </a:cxn>
                <a:cxn ang="0">
                  <a:pos x="T2" y="T3"/>
                </a:cxn>
                <a:cxn ang="0">
                  <a:pos x="T4" y="T5"/>
                </a:cxn>
                <a:cxn ang="0">
                  <a:pos x="T6" y="T7"/>
                </a:cxn>
                <a:cxn ang="0">
                  <a:pos x="T8" y="T9"/>
                </a:cxn>
              </a:cxnLst>
              <a:rect l="0" t="0" r="r" b="b"/>
              <a:pathLst>
                <a:path w="51" h="22">
                  <a:moveTo>
                    <a:pt x="39" y="21"/>
                  </a:moveTo>
                  <a:cubicBezTo>
                    <a:pt x="0" y="11"/>
                    <a:pt x="0" y="11"/>
                    <a:pt x="0" y="11"/>
                  </a:cubicBezTo>
                  <a:cubicBezTo>
                    <a:pt x="39" y="2"/>
                    <a:pt x="39" y="2"/>
                    <a:pt x="39" y="2"/>
                  </a:cubicBezTo>
                  <a:cubicBezTo>
                    <a:pt x="45" y="0"/>
                    <a:pt x="51" y="5"/>
                    <a:pt x="51" y="11"/>
                  </a:cubicBezTo>
                  <a:cubicBezTo>
                    <a:pt x="51" y="17"/>
                    <a:pt x="45" y="22"/>
                    <a:pt x="39" y="21"/>
                  </a:cubicBezTo>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2" name="Oval 1854"/>
            <p:cNvSpPr>
              <a:spLocks noChangeArrowheads="1"/>
            </p:cNvSpPr>
            <p:nvPr>
              <p:custDataLst>
                <p:tags r:id="rId897"/>
              </p:custDataLst>
            </p:nvPr>
          </p:nvSpPr>
          <p:spPr bwMode="auto">
            <a:xfrm>
              <a:off x="8924926" y="4745038"/>
              <a:ext cx="7938"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3" name="Oval 1855"/>
            <p:cNvSpPr>
              <a:spLocks noChangeArrowheads="1"/>
            </p:cNvSpPr>
            <p:nvPr>
              <p:custDataLst>
                <p:tags r:id="rId898"/>
              </p:custDataLst>
            </p:nvPr>
          </p:nvSpPr>
          <p:spPr bwMode="auto">
            <a:xfrm>
              <a:off x="8899526" y="4757738"/>
              <a:ext cx="7938"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4" name="Oval 1856"/>
            <p:cNvSpPr>
              <a:spLocks noChangeArrowheads="1"/>
            </p:cNvSpPr>
            <p:nvPr>
              <p:custDataLst>
                <p:tags r:id="rId899"/>
              </p:custDataLst>
            </p:nvPr>
          </p:nvSpPr>
          <p:spPr bwMode="auto">
            <a:xfrm>
              <a:off x="8812213" y="4745038"/>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5" name="Oval 1857"/>
            <p:cNvSpPr>
              <a:spLocks noChangeArrowheads="1"/>
            </p:cNvSpPr>
            <p:nvPr>
              <p:custDataLst>
                <p:tags r:id="rId900"/>
              </p:custDataLst>
            </p:nvPr>
          </p:nvSpPr>
          <p:spPr bwMode="auto">
            <a:xfrm>
              <a:off x="8837613" y="4757738"/>
              <a:ext cx="9525"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6" name="Oval 1858"/>
            <p:cNvSpPr>
              <a:spLocks noChangeArrowheads="1"/>
            </p:cNvSpPr>
            <p:nvPr>
              <p:custDataLst>
                <p:tags r:id="rId901"/>
              </p:custDataLst>
            </p:nvPr>
          </p:nvSpPr>
          <p:spPr bwMode="auto">
            <a:xfrm>
              <a:off x="8869363" y="4767263"/>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7" name="Oval 1859"/>
            <p:cNvSpPr>
              <a:spLocks noChangeArrowheads="1"/>
            </p:cNvSpPr>
            <p:nvPr>
              <p:custDataLst>
                <p:tags r:id="rId902"/>
              </p:custDataLst>
            </p:nvPr>
          </p:nvSpPr>
          <p:spPr bwMode="auto">
            <a:xfrm>
              <a:off x="8861426" y="484822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8" name="Oval 1860"/>
            <p:cNvSpPr>
              <a:spLocks noChangeArrowheads="1"/>
            </p:cNvSpPr>
            <p:nvPr>
              <p:custDataLst>
                <p:tags r:id="rId903"/>
              </p:custDataLst>
            </p:nvPr>
          </p:nvSpPr>
          <p:spPr bwMode="auto">
            <a:xfrm>
              <a:off x="8861426" y="48926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9" name="Rectangle 1861"/>
            <p:cNvSpPr>
              <a:spLocks noChangeArrowheads="1"/>
            </p:cNvSpPr>
            <p:nvPr>
              <p:custDataLst>
                <p:tags r:id="rId904"/>
              </p:custDataLst>
            </p:nvPr>
          </p:nvSpPr>
          <p:spPr bwMode="auto">
            <a:xfrm>
              <a:off x="8786813" y="4781550"/>
              <a:ext cx="173038" cy="47625"/>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0" name="Rectangle 1862"/>
            <p:cNvSpPr>
              <a:spLocks noChangeArrowheads="1"/>
            </p:cNvSpPr>
            <p:nvPr>
              <p:custDataLst>
                <p:tags r:id="rId905"/>
              </p:custDataLst>
            </p:nvPr>
          </p:nvSpPr>
          <p:spPr bwMode="auto">
            <a:xfrm>
              <a:off x="8786813" y="4781550"/>
              <a:ext cx="1730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1" name="Rectangle 1863"/>
            <p:cNvSpPr>
              <a:spLocks noChangeArrowheads="1"/>
            </p:cNvSpPr>
            <p:nvPr>
              <p:custDataLst>
                <p:tags r:id="rId906"/>
              </p:custDataLst>
            </p:nvPr>
          </p:nvSpPr>
          <p:spPr bwMode="auto">
            <a:xfrm>
              <a:off x="8874126" y="4827588"/>
              <a:ext cx="134938" cy="24288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2" name="Freeform 1864"/>
            <p:cNvSpPr>
              <a:spLocks noEditPoints="1"/>
            </p:cNvSpPr>
            <p:nvPr>
              <p:custDataLst>
                <p:tags r:id="rId907"/>
              </p:custDataLst>
            </p:nvPr>
          </p:nvSpPr>
          <p:spPr bwMode="auto">
            <a:xfrm>
              <a:off x="8874126" y="4657725"/>
              <a:ext cx="79375" cy="123825"/>
            </a:xfrm>
            <a:custGeom>
              <a:avLst/>
              <a:gdLst>
                <a:gd name="T0" fmla="*/ 19 w 50"/>
                <a:gd name="T1" fmla="*/ 69 h 78"/>
                <a:gd name="T2" fmla="*/ 16 w 50"/>
                <a:gd name="T3" fmla="*/ 66 h 78"/>
                <a:gd name="T4" fmla="*/ 19 w 50"/>
                <a:gd name="T5" fmla="*/ 63 h 78"/>
                <a:gd name="T6" fmla="*/ 21 w 50"/>
                <a:gd name="T7" fmla="*/ 66 h 78"/>
                <a:gd name="T8" fmla="*/ 19 w 50"/>
                <a:gd name="T9" fmla="*/ 69 h 78"/>
                <a:gd name="T10" fmla="*/ 35 w 50"/>
                <a:gd name="T11" fmla="*/ 60 h 78"/>
                <a:gd name="T12" fmla="*/ 32 w 50"/>
                <a:gd name="T13" fmla="*/ 58 h 78"/>
                <a:gd name="T14" fmla="*/ 35 w 50"/>
                <a:gd name="T15" fmla="*/ 55 h 78"/>
                <a:gd name="T16" fmla="*/ 37 w 50"/>
                <a:gd name="T17" fmla="*/ 58 h 78"/>
                <a:gd name="T18" fmla="*/ 35 w 50"/>
                <a:gd name="T19" fmla="*/ 60 h 78"/>
                <a:gd name="T20" fmla="*/ 19 w 50"/>
                <a:gd name="T21" fmla="*/ 42 h 78"/>
                <a:gd name="T22" fmla="*/ 12 w 50"/>
                <a:gd name="T23" fmla="*/ 35 h 78"/>
                <a:gd name="T24" fmla="*/ 19 w 50"/>
                <a:gd name="T25" fmla="*/ 28 h 78"/>
                <a:gd name="T26" fmla="*/ 27 w 50"/>
                <a:gd name="T27" fmla="*/ 35 h 78"/>
                <a:gd name="T28" fmla="*/ 19 w 50"/>
                <a:gd name="T29" fmla="*/ 42 h 78"/>
                <a:gd name="T30" fmla="*/ 27 w 50"/>
                <a:gd name="T31" fmla="*/ 0 h 78"/>
                <a:gd name="T32" fmla="*/ 0 w 50"/>
                <a:gd name="T33" fmla="*/ 0 h 78"/>
                <a:gd name="T34" fmla="*/ 0 w 50"/>
                <a:gd name="T35" fmla="*/ 35 h 78"/>
                <a:gd name="T36" fmla="*/ 9 w 50"/>
                <a:gd name="T37" fmla="*/ 45 h 78"/>
                <a:gd name="T38" fmla="*/ 0 w 50"/>
                <a:gd name="T39" fmla="*/ 55 h 78"/>
                <a:gd name="T40" fmla="*/ 0 w 50"/>
                <a:gd name="T41" fmla="*/ 69 h 78"/>
                <a:gd name="T42" fmla="*/ 3 w 50"/>
                <a:gd name="T43" fmla="*/ 71 h 78"/>
                <a:gd name="T44" fmla="*/ 0 w 50"/>
                <a:gd name="T45" fmla="*/ 74 h 78"/>
                <a:gd name="T46" fmla="*/ 0 w 50"/>
                <a:gd name="T47" fmla="*/ 78 h 78"/>
                <a:gd name="T48" fmla="*/ 35 w 50"/>
                <a:gd name="T49" fmla="*/ 78 h 78"/>
                <a:gd name="T50" fmla="*/ 35 w 50"/>
                <a:gd name="T51" fmla="*/ 78 h 78"/>
                <a:gd name="T52" fmla="*/ 50 w 50"/>
                <a:gd name="T53" fmla="*/ 42 h 78"/>
                <a:gd name="T54" fmla="*/ 27 w 50"/>
                <a:gd name="T55" fmla="*/ 0 h 78"/>
                <a:gd name="T56" fmla="*/ 27 w 50"/>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78">
                  <a:moveTo>
                    <a:pt x="19" y="69"/>
                  </a:moveTo>
                  <a:cubicBezTo>
                    <a:pt x="17" y="69"/>
                    <a:pt x="16" y="67"/>
                    <a:pt x="16" y="66"/>
                  </a:cubicBezTo>
                  <a:cubicBezTo>
                    <a:pt x="16" y="64"/>
                    <a:pt x="17" y="63"/>
                    <a:pt x="19" y="63"/>
                  </a:cubicBezTo>
                  <a:cubicBezTo>
                    <a:pt x="20" y="63"/>
                    <a:pt x="21" y="64"/>
                    <a:pt x="21" y="66"/>
                  </a:cubicBezTo>
                  <a:cubicBezTo>
                    <a:pt x="21" y="67"/>
                    <a:pt x="20" y="69"/>
                    <a:pt x="19" y="69"/>
                  </a:cubicBezTo>
                  <a:moveTo>
                    <a:pt x="35" y="60"/>
                  </a:moveTo>
                  <a:cubicBezTo>
                    <a:pt x="33" y="60"/>
                    <a:pt x="32" y="59"/>
                    <a:pt x="32" y="58"/>
                  </a:cubicBezTo>
                  <a:cubicBezTo>
                    <a:pt x="32" y="56"/>
                    <a:pt x="33" y="55"/>
                    <a:pt x="35" y="55"/>
                  </a:cubicBezTo>
                  <a:cubicBezTo>
                    <a:pt x="36" y="55"/>
                    <a:pt x="37" y="56"/>
                    <a:pt x="37" y="58"/>
                  </a:cubicBezTo>
                  <a:cubicBezTo>
                    <a:pt x="37" y="59"/>
                    <a:pt x="36" y="60"/>
                    <a:pt x="35" y="60"/>
                  </a:cubicBezTo>
                  <a:moveTo>
                    <a:pt x="19" y="42"/>
                  </a:moveTo>
                  <a:cubicBezTo>
                    <a:pt x="16" y="42"/>
                    <a:pt x="12" y="39"/>
                    <a:pt x="12" y="35"/>
                  </a:cubicBezTo>
                  <a:cubicBezTo>
                    <a:pt x="12" y="31"/>
                    <a:pt x="16" y="28"/>
                    <a:pt x="19" y="28"/>
                  </a:cubicBezTo>
                  <a:cubicBezTo>
                    <a:pt x="23" y="28"/>
                    <a:pt x="27" y="31"/>
                    <a:pt x="27" y="35"/>
                  </a:cubicBezTo>
                  <a:cubicBezTo>
                    <a:pt x="27" y="39"/>
                    <a:pt x="23" y="42"/>
                    <a:pt x="19" y="42"/>
                  </a:cubicBezTo>
                  <a:moveTo>
                    <a:pt x="27" y="0"/>
                  </a:moveTo>
                  <a:cubicBezTo>
                    <a:pt x="0" y="0"/>
                    <a:pt x="0" y="0"/>
                    <a:pt x="0" y="0"/>
                  </a:cubicBezTo>
                  <a:cubicBezTo>
                    <a:pt x="0" y="35"/>
                    <a:pt x="0" y="35"/>
                    <a:pt x="0" y="35"/>
                  </a:cubicBezTo>
                  <a:cubicBezTo>
                    <a:pt x="5" y="36"/>
                    <a:pt x="9" y="40"/>
                    <a:pt x="9" y="45"/>
                  </a:cubicBezTo>
                  <a:cubicBezTo>
                    <a:pt x="9" y="50"/>
                    <a:pt x="5" y="54"/>
                    <a:pt x="0" y="55"/>
                  </a:cubicBezTo>
                  <a:cubicBezTo>
                    <a:pt x="0" y="69"/>
                    <a:pt x="0" y="69"/>
                    <a:pt x="0" y="69"/>
                  </a:cubicBezTo>
                  <a:cubicBezTo>
                    <a:pt x="1" y="69"/>
                    <a:pt x="3" y="70"/>
                    <a:pt x="3" y="71"/>
                  </a:cubicBezTo>
                  <a:cubicBezTo>
                    <a:pt x="3" y="73"/>
                    <a:pt x="1" y="74"/>
                    <a:pt x="0" y="74"/>
                  </a:cubicBezTo>
                  <a:cubicBezTo>
                    <a:pt x="0" y="78"/>
                    <a:pt x="0" y="78"/>
                    <a:pt x="0" y="78"/>
                  </a:cubicBezTo>
                  <a:cubicBezTo>
                    <a:pt x="35" y="78"/>
                    <a:pt x="35" y="78"/>
                    <a:pt x="35" y="78"/>
                  </a:cubicBezTo>
                  <a:cubicBezTo>
                    <a:pt x="35" y="78"/>
                    <a:pt x="35" y="78"/>
                    <a:pt x="35" y="78"/>
                  </a:cubicBezTo>
                  <a:cubicBezTo>
                    <a:pt x="44" y="69"/>
                    <a:pt x="50" y="57"/>
                    <a:pt x="50" y="42"/>
                  </a:cubicBezTo>
                  <a:cubicBezTo>
                    <a:pt x="50" y="25"/>
                    <a:pt x="41" y="9"/>
                    <a:pt x="27" y="0"/>
                  </a:cubicBezTo>
                  <a:cubicBezTo>
                    <a:pt x="27" y="0"/>
                    <a:pt x="27" y="0"/>
                    <a:pt x="27"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3" name="Freeform 1865"/>
            <p:cNvSpPr/>
            <p:nvPr>
              <p:custDataLst>
                <p:tags r:id="rId908"/>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close/>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4" name="Freeform 1866"/>
            <p:cNvSpPr/>
            <p:nvPr>
              <p:custDataLst>
                <p:tags r:id="rId909"/>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5" name="Rectangle 1867"/>
            <p:cNvSpPr>
              <a:spLocks noChangeArrowheads="1"/>
            </p:cNvSpPr>
            <p:nvPr>
              <p:custDataLst>
                <p:tags r:id="rId910"/>
              </p:custDataLst>
            </p:nvPr>
          </p:nvSpPr>
          <p:spPr bwMode="auto">
            <a:xfrm>
              <a:off x="8874126" y="4529138"/>
              <a:ext cx="39688" cy="101600"/>
            </a:xfrm>
            <a:prstGeom prst="rect">
              <a:avLst/>
            </a:prstGeom>
            <a:solidFill>
              <a:srgbClr val="293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6" name="Rectangle 1868"/>
            <p:cNvSpPr>
              <a:spLocks noChangeArrowheads="1"/>
            </p:cNvSpPr>
            <p:nvPr>
              <p:custDataLst>
                <p:tags r:id="rId911"/>
              </p:custDataLst>
            </p:nvPr>
          </p:nvSpPr>
          <p:spPr bwMode="auto">
            <a:xfrm>
              <a:off x="8874126" y="4529138"/>
              <a:ext cx="396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7" name="Oval 1869"/>
            <p:cNvSpPr>
              <a:spLocks noChangeArrowheads="1"/>
            </p:cNvSpPr>
            <p:nvPr>
              <p:custDataLst>
                <p:tags r:id="rId912"/>
              </p:custDataLst>
            </p:nvPr>
          </p:nvSpPr>
          <p:spPr bwMode="auto">
            <a:xfrm>
              <a:off x="8893176" y="4702175"/>
              <a:ext cx="23813" cy="222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8" name="Freeform 1870"/>
            <p:cNvSpPr/>
            <p:nvPr>
              <p:custDataLst>
                <p:tags r:id="rId913"/>
              </p:custDataLst>
            </p:nvPr>
          </p:nvSpPr>
          <p:spPr bwMode="auto">
            <a:xfrm>
              <a:off x="8874126" y="4713288"/>
              <a:ext cx="14288" cy="31750"/>
            </a:xfrm>
            <a:custGeom>
              <a:avLst/>
              <a:gdLst>
                <a:gd name="T0" fmla="*/ 0 w 9"/>
                <a:gd name="T1" fmla="*/ 0 h 20"/>
                <a:gd name="T2" fmla="*/ 0 w 9"/>
                <a:gd name="T3" fmla="*/ 20 h 20"/>
                <a:gd name="T4" fmla="*/ 9 w 9"/>
                <a:gd name="T5" fmla="*/ 10 h 20"/>
                <a:gd name="T6" fmla="*/ 0 w 9"/>
                <a:gd name="T7" fmla="*/ 0 h 20"/>
              </a:gdLst>
              <a:ahLst/>
              <a:cxnLst>
                <a:cxn ang="0">
                  <a:pos x="T0" y="T1"/>
                </a:cxn>
                <a:cxn ang="0">
                  <a:pos x="T2" y="T3"/>
                </a:cxn>
                <a:cxn ang="0">
                  <a:pos x="T4" y="T5"/>
                </a:cxn>
                <a:cxn ang="0">
                  <a:pos x="T6" y="T7"/>
                </a:cxn>
              </a:cxnLst>
              <a:rect l="0" t="0" r="r" b="b"/>
              <a:pathLst>
                <a:path w="9" h="20">
                  <a:moveTo>
                    <a:pt x="0" y="0"/>
                  </a:moveTo>
                  <a:cubicBezTo>
                    <a:pt x="0" y="20"/>
                    <a:pt x="0" y="20"/>
                    <a:pt x="0" y="20"/>
                  </a:cubicBezTo>
                  <a:cubicBezTo>
                    <a:pt x="5" y="19"/>
                    <a:pt x="9" y="15"/>
                    <a:pt x="9" y="10"/>
                  </a:cubicBezTo>
                  <a:cubicBezTo>
                    <a:pt x="9" y="5"/>
                    <a:pt x="5" y="1"/>
                    <a:pt x="0" y="0"/>
                  </a:cubicBezTo>
                </a:path>
              </a:pathLst>
            </a:custGeom>
            <a:solidFill>
              <a:srgbClr val="A85B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9" name="Oval 1871"/>
            <p:cNvSpPr>
              <a:spLocks noChangeArrowheads="1"/>
            </p:cNvSpPr>
            <p:nvPr>
              <p:custDataLst>
                <p:tags r:id="rId914"/>
              </p:custDataLst>
            </p:nvPr>
          </p:nvSpPr>
          <p:spPr bwMode="auto">
            <a:xfrm>
              <a:off x="8924926" y="4745038"/>
              <a:ext cx="7938" cy="7938"/>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0" name="Oval 1872"/>
            <p:cNvSpPr>
              <a:spLocks noChangeArrowheads="1"/>
            </p:cNvSpPr>
            <p:nvPr>
              <p:custDataLst>
                <p:tags r:id="rId915"/>
              </p:custDataLst>
            </p:nvPr>
          </p:nvSpPr>
          <p:spPr bwMode="auto">
            <a:xfrm>
              <a:off x="8899526" y="4757738"/>
              <a:ext cx="7938" cy="95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1" name="Freeform 1873"/>
            <p:cNvSpPr/>
            <p:nvPr>
              <p:custDataLst>
                <p:tags r:id="rId916"/>
              </p:custDataLst>
            </p:nvPr>
          </p:nvSpPr>
          <p:spPr bwMode="auto">
            <a:xfrm>
              <a:off x="8874126" y="4767263"/>
              <a:ext cx="4763" cy="7938"/>
            </a:xfrm>
            <a:custGeom>
              <a:avLst/>
              <a:gdLst>
                <a:gd name="T0" fmla="*/ 0 w 3"/>
                <a:gd name="T1" fmla="*/ 0 h 5"/>
                <a:gd name="T2" fmla="*/ 0 w 3"/>
                <a:gd name="T3" fmla="*/ 5 h 5"/>
                <a:gd name="T4" fmla="*/ 3 w 3"/>
                <a:gd name="T5" fmla="*/ 2 h 5"/>
                <a:gd name="T6" fmla="*/ 0 w 3"/>
                <a:gd name="T7" fmla="*/ 0 h 5"/>
              </a:gdLst>
              <a:ahLst/>
              <a:cxnLst>
                <a:cxn ang="0">
                  <a:pos x="T0" y="T1"/>
                </a:cxn>
                <a:cxn ang="0">
                  <a:pos x="T2" y="T3"/>
                </a:cxn>
                <a:cxn ang="0">
                  <a:pos x="T4" y="T5"/>
                </a:cxn>
                <a:cxn ang="0">
                  <a:pos x="T6" y="T7"/>
                </a:cxn>
              </a:cxnLst>
              <a:rect l="0" t="0" r="r" b="b"/>
              <a:pathLst>
                <a:path w="3" h="5">
                  <a:moveTo>
                    <a:pt x="0" y="0"/>
                  </a:moveTo>
                  <a:cubicBezTo>
                    <a:pt x="0" y="5"/>
                    <a:pt x="0" y="5"/>
                    <a:pt x="0" y="5"/>
                  </a:cubicBezTo>
                  <a:cubicBezTo>
                    <a:pt x="1" y="5"/>
                    <a:pt x="3" y="4"/>
                    <a:pt x="3" y="2"/>
                  </a:cubicBezTo>
                  <a:cubicBezTo>
                    <a:pt x="3" y="1"/>
                    <a:pt x="1"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2" name="Freeform 1874"/>
            <p:cNvSpPr/>
            <p:nvPr>
              <p:custDataLst>
                <p:tags r:id="rId917"/>
              </p:custDataLst>
            </p:nvPr>
          </p:nvSpPr>
          <p:spPr bwMode="auto">
            <a:xfrm>
              <a:off x="8874126" y="484822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3"/>
                    <a:pt x="6" y="10"/>
                    <a:pt x="6" y="7"/>
                  </a:cubicBezTo>
                  <a:cubicBezTo>
                    <a:pt x="6" y="3"/>
                    <a:pt x="4"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3" name="Freeform 1875"/>
            <p:cNvSpPr/>
            <p:nvPr>
              <p:custDataLst>
                <p:tags r:id="rId918"/>
              </p:custDataLst>
            </p:nvPr>
          </p:nvSpPr>
          <p:spPr bwMode="auto">
            <a:xfrm>
              <a:off x="8874126" y="489267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4"/>
                    <a:pt x="6" y="11"/>
                    <a:pt x="6" y="7"/>
                  </a:cubicBezTo>
                  <a:cubicBezTo>
                    <a:pt x="6" y="4"/>
                    <a:pt x="4" y="1"/>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4" name="Freeform 1876"/>
            <p:cNvSpPr/>
            <p:nvPr>
              <p:custDataLst>
                <p:tags r:id="rId919"/>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close/>
                </a:path>
              </a:pathLst>
            </a:custGeom>
            <a:solidFill>
              <a:srgbClr val="0076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5" name="Freeform 1877"/>
            <p:cNvSpPr/>
            <p:nvPr>
              <p:custDataLst>
                <p:tags r:id="rId920"/>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6" name="Freeform 1878"/>
            <p:cNvSpPr/>
            <p:nvPr>
              <p:custDataLst>
                <p:tags r:id="rId921"/>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7" name="Freeform 1879"/>
            <p:cNvSpPr/>
            <p:nvPr>
              <p:custDataLst>
                <p:tags r:id="rId922"/>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8" name="Freeform 1880"/>
            <p:cNvSpPr/>
            <p:nvPr>
              <p:custDataLst>
                <p:tags r:id="rId923"/>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9" name="Freeform 1881"/>
            <p:cNvSpPr/>
            <p:nvPr>
              <p:custDataLst>
                <p:tags r:id="rId924"/>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0" name="Freeform 1882"/>
            <p:cNvSpPr/>
            <p:nvPr>
              <p:custDataLst>
                <p:tags r:id="rId925"/>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1" name="Freeform 1883"/>
            <p:cNvSpPr/>
            <p:nvPr>
              <p:custDataLst>
                <p:tags r:id="rId926"/>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2" name="Rectangle 1884"/>
            <p:cNvSpPr>
              <a:spLocks noChangeArrowheads="1"/>
            </p:cNvSpPr>
            <p:nvPr>
              <p:custDataLst>
                <p:tags r:id="rId927"/>
              </p:custDataLst>
            </p:nvPr>
          </p:nvSpPr>
          <p:spPr bwMode="auto">
            <a:xfrm>
              <a:off x="10721976" y="4921250"/>
              <a:ext cx="98425" cy="1412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3" name="Rectangle 1885"/>
            <p:cNvSpPr>
              <a:spLocks noChangeArrowheads="1"/>
            </p:cNvSpPr>
            <p:nvPr>
              <p:custDataLst>
                <p:tags r:id="rId928"/>
              </p:custDataLst>
            </p:nvPr>
          </p:nvSpPr>
          <p:spPr bwMode="auto">
            <a:xfrm>
              <a:off x="10721976" y="4921250"/>
              <a:ext cx="98425"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4" name="Line 1886"/>
            <p:cNvSpPr>
              <a:spLocks noChangeShapeType="1"/>
            </p:cNvSpPr>
            <p:nvPr>
              <p:custDataLst>
                <p:tags r:id="rId929"/>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5" name="Line 1887"/>
            <p:cNvSpPr>
              <a:spLocks noChangeShapeType="1"/>
            </p:cNvSpPr>
            <p:nvPr>
              <p:custDataLst>
                <p:tags r:id="rId930"/>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6" name="Freeform 1888"/>
            <p:cNvSpPr/>
            <p:nvPr>
              <p:custDataLst>
                <p:tags r:id="rId931"/>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7" name="Freeform 1889"/>
            <p:cNvSpPr/>
            <p:nvPr>
              <p:custDataLst>
                <p:tags r:id="rId932"/>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890"/>
            <p:cNvSpPr/>
            <p:nvPr>
              <p:custDataLst>
                <p:tags r:id="rId933"/>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9" name="Freeform 1891"/>
            <p:cNvSpPr/>
            <p:nvPr>
              <p:custDataLst>
                <p:tags r:id="rId934"/>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0" name="Freeform 1892"/>
            <p:cNvSpPr/>
            <p:nvPr>
              <p:custDataLst>
                <p:tags r:id="rId935"/>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1893"/>
            <p:cNvSpPr/>
            <p:nvPr>
              <p:custDataLst>
                <p:tags r:id="rId936"/>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Rectangle 1894"/>
            <p:cNvSpPr>
              <a:spLocks noChangeArrowheads="1"/>
            </p:cNvSpPr>
            <p:nvPr>
              <p:custDataLst>
                <p:tags r:id="rId937"/>
              </p:custDataLst>
            </p:nvPr>
          </p:nvSpPr>
          <p:spPr bwMode="auto">
            <a:xfrm>
              <a:off x="10771188" y="4921250"/>
              <a:ext cx="49213" cy="1412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3" name="Rectangle 1895"/>
            <p:cNvSpPr>
              <a:spLocks noChangeArrowheads="1"/>
            </p:cNvSpPr>
            <p:nvPr>
              <p:custDataLst>
                <p:tags r:id="rId938"/>
              </p:custDataLst>
            </p:nvPr>
          </p:nvSpPr>
          <p:spPr bwMode="auto">
            <a:xfrm>
              <a:off x="10771188" y="4921250"/>
              <a:ext cx="49213"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custDataLst>
              <p:tags r:id="rId939"/>
            </p:custDataLst>
          </p:nvPr>
        </p:nvSpPr>
        <p:spPr>
          <a:xfrm>
            <a:off x="829283" y="2582674"/>
            <a:ext cx="5418000" cy="720000"/>
          </a:xfrm>
        </p:spPr>
        <p:txBody>
          <a:bodyPr lIns="90000" tIns="46800" rIns="90000" bIns="0" anchor="b" anchorCtr="0">
            <a:normAutofit/>
          </a:bodyPr>
          <a:lstStyle>
            <a:lvl1pPr>
              <a:defRPr sz="4400" u="none" strike="noStrike" kern="1200" cap="none" spc="300" normalizeH="0">
                <a:solidFill>
                  <a:schemeClr val="bg1"/>
                </a:solidFill>
                <a:uFillTx/>
                <a:latin typeface="微软雅黑" panose="020B0503020204020204" charset="-122"/>
                <a:ea typeface="微软雅黑" panose="020B0503020204020204" charset="-122"/>
              </a:defRPr>
            </a:lvl1pPr>
          </a:lstStyle>
          <a:p>
            <a:r>
              <a:rPr lang="zh-CN" altLang="en-US" dirty="0"/>
              <a:t>单击</a:t>
            </a:r>
            <a:r>
              <a:rPr lang="zh-CN" altLang="en-US"/>
              <a:t>此处编辑标题</a:t>
            </a:r>
            <a:endParaRPr lang="zh-CN" altLang="en-US" dirty="0"/>
          </a:p>
        </p:txBody>
      </p:sp>
      <p:sp>
        <p:nvSpPr>
          <p:cNvPr id="3" name="文本占位符 2"/>
          <p:cNvSpPr>
            <a:spLocks noGrp="1"/>
          </p:cNvSpPr>
          <p:nvPr>
            <p:ph type="body" idx="1"/>
            <p:custDataLst>
              <p:tags r:id="rId940"/>
            </p:custDataLst>
          </p:nvPr>
        </p:nvSpPr>
        <p:spPr>
          <a:xfrm>
            <a:off x="830399" y="3364238"/>
            <a:ext cx="5418000" cy="1015200"/>
          </a:xfrm>
        </p:spPr>
        <p:txBody>
          <a:bodyPr lIns="90000" tIns="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4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4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4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bg1"/>
                </a:solidFill>
                <a:latin typeface="微软雅黑" panose="020B0503020204020204" charset="-122"/>
                <a:ea typeface="微软雅黑" panose="020B0503020204020204" charset="-122"/>
              </a:defRPr>
            </a:lvl1pPr>
            <a:lvl2pPr>
              <a:defRPr sz="1600">
                <a:solidFill>
                  <a:schemeClr val="bg1"/>
                </a:solidFill>
                <a:latin typeface="微软雅黑" panose="020B0503020204020204" charset="-122"/>
                <a:ea typeface="微软雅黑" panose="020B0503020204020204" charset="-122"/>
              </a:defRPr>
            </a:lvl2pPr>
            <a:lvl3pPr>
              <a:defRPr sz="1600">
                <a:solidFill>
                  <a:schemeClr val="bg1"/>
                </a:solidFill>
                <a:latin typeface="微软雅黑" panose="020B0503020204020204" charset="-122"/>
                <a:ea typeface="微软雅黑" panose="020B0503020204020204" charset="-122"/>
              </a:defRPr>
            </a:lvl3pPr>
            <a:lvl4pPr>
              <a:defRPr sz="1600">
                <a:solidFill>
                  <a:schemeClr val="bg1"/>
                </a:solidFill>
                <a:latin typeface="微软雅黑" panose="020B0503020204020204" charset="-122"/>
                <a:ea typeface="微软雅黑" panose="020B0503020204020204" charset="-122"/>
              </a:defRPr>
            </a:lvl4pPr>
            <a:lvl5pPr>
              <a:defRPr sz="160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bg1"/>
                </a:solidFill>
                <a:latin typeface="微软雅黑" panose="020B0503020204020204" charset="-122"/>
                <a:ea typeface="微软雅黑" panose="020B0503020204020204" charset="-122"/>
              </a:defRPr>
            </a:lvl1pPr>
            <a:lvl2pPr indent="0" eaLnBrk="1" fontAlgn="auto" latinLnBrk="0" hangingPunct="1">
              <a:defRPr>
                <a:solidFill>
                  <a:schemeClr val="bg1"/>
                </a:solidFill>
                <a:latin typeface="微软雅黑" panose="020B0503020204020204" charset="-122"/>
                <a:ea typeface="微软雅黑" panose="020B0503020204020204" charset="-122"/>
              </a:defRPr>
            </a:lvl2pPr>
            <a:lvl3pPr indent="0" eaLnBrk="1" fontAlgn="auto" latinLnBrk="0" hangingPunct="1">
              <a:defRPr>
                <a:solidFill>
                  <a:schemeClr val="bg1"/>
                </a:solidFill>
                <a:latin typeface="微软雅黑" panose="020B0503020204020204" charset="-122"/>
                <a:ea typeface="微软雅黑" panose="020B0503020204020204" charset="-122"/>
              </a:defRPr>
            </a:lvl3pPr>
            <a:lvl4pPr indent="0" eaLnBrk="1" fontAlgn="auto" latinLnBrk="0" hangingPunct="1">
              <a:defRPr>
                <a:solidFill>
                  <a:schemeClr val="bg1"/>
                </a:solidFill>
                <a:latin typeface="微软雅黑" panose="020B0503020204020204" charset="-122"/>
                <a:ea typeface="微软雅黑" panose="020B0503020204020204" charset="-122"/>
              </a:defRPr>
            </a:lvl4pPr>
            <a:lvl5pPr indent="0" eaLnBrk="1" fontAlgn="auto" latinLnBrk="0" hangingPunct="1">
              <a:defRPr>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bg1"/>
                </a:solidFill>
                <a:latin typeface="微软雅黑" panose="020B0503020204020204" charset="-122"/>
                <a:ea typeface="微软雅黑" panose="020B0503020204020204" charset="-122"/>
              </a:defRPr>
            </a:lvl1pPr>
            <a:lvl2pPr>
              <a:defRPr>
                <a:solidFill>
                  <a:schemeClr val="bg1"/>
                </a:solidFill>
                <a:latin typeface="微软雅黑" panose="020B0503020204020204" charset="-122"/>
                <a:ea typeface="微软雅黑" panose="020B0503020204020204" charset="-122"/>
              </a:defRPr>
            </a:lvl2pPr>
            <a:lvl3pPr>
              <a:defRPr>
                <a:solidFill>
                  <a:schemeClr val="bg1"/>
                </a:solidFill>
                <a:latin typeface="微软雅黑" panose="020B0503020204020204" charset="-122"/>
                <a:ea typeface="微软雅黑" panose="020B0503020204020204" charset="-122"/>
              </a:defRPr>
            </a:lvl3pPr>
            <a:lvl4pPr>
              <a:defRPr>
                <a:solidFill>
                  <a:schemeClr val="bg1"/>
                </a:solidFill>
                <a:latin typeface="微软雅黑" panose="020B0503020204020204" charset="-122"/>
                <a:ea typeface="微软雅黑" panose="020B0503020204020204" charset="-122"/>
              </a:defRPr>
            </a:lvl4pPr>
            <a:lvl5pPr>
              <a:defRPr>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p:custDataLst>
              <p:tags r:id="rId2"/>
            </p:custDataLst>
          </p:nvPr>
        </p:nvSpPr>
        <p:spPr>
          <a:xfrm>
            <a:off x="669925" y="1130300"/>
            <a:ext cx="10850563" cy="500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7" name="组合 6"/>
          <p:cNvGrpSpPr/>
          <p:nvPr>
            <p:custDataLst>
              <p:tags r:id="rId3"/>
            </p:custDataLst>
          </p:nvPr>
        </p:nvGrpSpPr>
        <p:grpSpPr>
          <a:xfrm>
            <a:off x="782636" y="1516773"/>
            <a:ext cx="5033964" cy="4620502"/>
            <a:chOff x="5772151" y="679450"/>
            <a:chExt cx="6069013" cy="5570538"/>
          </a:xfrm>
        </p:grpSpPr>
        <p:sp>
          <p:nvSpPr>
            <p:cNvPr id="8" name="Oval 955"/>
            <p:cNvSpPr>
              <a:spLocks noChangeArrowheads="1"/>
            </p:cNvSpPr>
            <p:nvPr>
              <p:custDataLst>
                <p:tags r:id="rId4"/>
              </p:custDataLst>
            </p:nvPr>
          </p:nvSpPr>
          <p:spPr bwMode="auto">
            <a:xfrm>
              <a:off x="601662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56"/>
            <p:cNvSpPr>
              <a:spLocks noChangeArrowheads="1"/>
            </p:cNvSpPr>
            <p:nvPr>
              <p:custDataLst>
                <p:tags r:id="rId5"/>
              </p:custDataLst>
            </p:nvPr>
          </p:nvSpPr>
          <p:spPr bwMode="auto">
            <a:xfrm>
              <a:off x="11534776" y="33686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957"/>
            <p:cNvSpPr>
              <a:spLocks noChangeArrowheads="1"/>
            </p:cNvSpPr>
            <p:nvPr>
              <p:custDataLst>
                <p:tags r:id="rId6"/>
              </p:custDataLst>
            </p:nvPr>
          </p:nvSpPr>
          <p:spPr bwMode="auto">
            <a:xfrm>
              <a:off x="601662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Oval 958"/>
            <p:cNvSpPr>
              <a:spLocks noChangeArrowheads="1"/>
            </p:cNvSpPr>
            <p:nvPr>
              <p:custDataLst>
                <p:tags r:id="rId7"/>
              </p:custDataLst>
            </p:nvPr>
          </p:nvSpPr>
          <p:spPr bwMode="auto">
            <a:xfrm>
              <a:off x="601662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959"/>
            <p:cNvSpPr>
              <a:spLocks noChangeArrowheads="1"/>
            </p:cNvSpPr>
            <p:nvPr>
              <p:custDataLst>
                <p:tags r:id="rId8"/>
              </p:custDataLst>
            </p:nvPr>
          </p:nvSpPr>
          <p:spPr bwMode="auto">
            <a:xfrm>
              <a:off x="6483351"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960"/>
            <p:cNvSpPr>
              <a:spLocks noChangeArrowheads="1"/>
            </p:cNvSpPr>
            <p:nvPr>
              <p:custDataLst>
                <p:tags r:id="rId9"/>
              </p:custDataLst>
            </p:nvPr>
          </p:nvSpPr>
          <p:spPr bwMode="auto">
            <a:xfrm>
              <a:off x="6935789"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961"/>
            <p:cNvSpPr>
              <a:spLocks noChangeArrowheads="1"/>
            </p:cNvSpPr>
            <p:nvPr>
              <p:custDataLst>
                <p:tags r:id="rId10"/>
              </p:custDataLst>
            </p:nvPr>
          </p:nvSpPr>
          <p:spPr bwMode="auto">
            <a:xfrm>
              <a:off x="10615614"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962"/>
            <p:cNvSpPr>
              <a:spLocks noChangeArrowheads="1"/>
            </p:cNvSpPr>
            <p:nvPr>
              <p:custDataLst>
                <p:tags r:id="rId11"/>
              </p:custDataLst>
            </p:nvPr>
          </p:nvSpPr>
          <p:spPr bwMode="auto">
            <a:xfrm>
              <a:off x="11082339" y="2162175"/>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Oval 963"/>
            <p:cNvSpPr>
              <a:spLocks noChangeArrowheads="1"/>
            </p:cNvSpPr>
            <p:nvPr>
              <p:custDataLst>
                <p:tags r:id="rId12"/>
              </p:custDataLst>
            </p:nvPr>
          </p:nvSpPr>
          <p:spPr bwMode="auto">
            <a:xfrm>
              <a:off x="648335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964"/>
            <p:cNvSpPr>
              <a:spLocks noChangeArrowheads="1"/>
            </p:cNvSpPr>
            <p:nvPr>
              <p:custDataLst>
                <p:tags r:id="rId13"/>
              </p:custDataLst>
            </p:nvPr>
          </p:nvSpPr>
          <p:spPr bwMode="auto">
            <a:xfrm>
              <a:off x="7404101"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965"/>
            <p:cNvSpPr>
              <a:spLocks noChangeArrowheads="1"/>
            </p:cNvSpPr>
            <p:nvPr>
              <p:custDataLst>
                <p:tags r:id="rId14"/>
              </p:custDataLst>
            </p:nvPr>
          </p:nvSpPr>
          <p:spPr bwMode="auto">
            <a:xfrm>
              <a:off x="10163176"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966"/>
            <p:cNvSpPr>
              <a:spLocks noChangeArrowheads="1"/>
            </p:cNvSpPr>
            <p:nvPr>
              <p:custDataLst>
                <p:tags r:id="rId15"/>
              </p:custDataLst>
            </p:nvPr>
          </p:nvSpPr>
          <p:spPr bwMode="auto">
            <a:xfrm>
              <a:off x="11082339" y="1371600"/>
              <a:ext cx="60325" cy="61913"/>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967"/>
            <p:cNvSpPr>
              <a:spLocks noChangeArrowheads="1"/>
            </p:cNvSpPr>
            <p:nvPr>
              <p:custDataLst>
                <p:tags r:id="rId16"/>
              </p:custDataLst>
            </p:nvPr>
          </p:nvSpPr>
          <p:spPr bwMode="auto">
            <a:xfrm>
              <a:off x="11534776" y="2495550"/>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968"/>
            <p:cNvSpPr>
              <a:spLocks noChangeArrowheads="1"/>
            </p:cNvSpPr>
            <p:nvPr>
              <p:custDataLst>
                <p:tags r:id="rId17"/>
              </p:custDataLst>
            </p:nvPr>
          </p:nvSpPr>
          <p:spPr bwMode="auto">
            <a:xfrm>
              <a:off x="11534776" y="1830388"/>
              <a:ext cx="60325" cy="60325"/>
            </a:xfrm>
            <a:prstGeom prst="ellipse">
              <a:avLst/>
            </a:prstGeom>
            <a:solidFill>
              <a:srgbClr val="717F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969"/>
            <p:cNvSpPr>
              <a:spLocks noEditPoints="1"/>
            </p:cNvSpPr>
            <p:nvPr>
              <p:custDataLst>
                <p:tags r:id="rId18"/>
              </p:custDataLst>
            </p:nvPr>
          </p:nvSpPr>
          <p:spPr bwMode="auto">
            <a:xfrm>
              <a:off x="6002339" y="1276350"/>
              <a:ext cx="5602288" cy="3779838"/>
            </a:xfrm>
            <a:custGeom>
              <a:avLst/>
              <a:gdLst>
                <a:gd name="T0" fmla="*/ 62 w 3530"/>
                <a:gd name="T1" fmla="*/ 2233 h 2381"/>
                <a:gd name="T2" fmla="*/ 67 w 3530"/>
                <a:gd name="T3" fmla="*/ 2233 h 2381"/>
                <a:gd name="T4" fmla="*/ 173 w 3530"/>
                <a:gd name="T5" fmla="*/ 2233 h 2381"/>
                <a:gd name="T6" fmla="*/ 176 w 3530"/>
                <a:gd name="T7" fmla="*/ 2377 h 2381"/>
                <a:gd name="T8" fmla="*/ 28 w 3530"/>
                <a:gd name="T9" fmla="*/ 2042 h 2381"/>
                <a:gd name="T10" fmla="*/ 23 w 3530"/>
                <a:gd name="T11" fmla="*/ 2050 h 2381"/>
                <a:gd name="T12" fmla="*/ 47 w 3530"/>
                <a:gd name="T13" fmla="*/ 1881 h 2381"/>
                <a:gd name="T14" fmla="*/ 8 w 3530"/>
                <a:gd name="T15" fmla="*/ 1937 h 2381"/>
                <a:gd name="T16" fmla="*/ 28 w 3530"/>
                <a:gd name="T17" fmla="*/ 1775 h 2381"/>
                <a:gd name="T18" fmla="*/ 28 w 3530"/>
                <a:gd name="T19" fmla="*/ 1737 h 2381"/>
                <a:gd name="T20" fmla="*/ 28 w 3530"/>
                <a:gd name="T21" fmla="*/ 1775 h 2381"/>
                <a:gd name="T22" fmla="*/ 303 w 3530"/>
                <a:gd name="T23" fmla="*/ 1048 h 2381"/>
                <a:gd name="T24" fmla="*/ 341 w 3530"/>
                <a:gd name="T25" fmla="*/ 1048 h 2381"/>
                <a:gd name="T26" fmla="*/ 3220 w 3530"/>
                <a:gd name="T27" fmla="*/ 1067 h 2381"/>
                <a:gd name="T28" fmla="*/ 3220 w 3530"/>
                <a:gd name="T29" fmla="*/ 1029 h 2381"/>
                <a:gd name="T30" fmla="*/ 3220 w 3530"/>
                <a:gd name="T31" fmla="*/ 1067 h 2381"/>
                <a:gd name="T32" fmla="*/ 1462 w 3530"/>
                <a:gd name="T33" fmla="*/ 80 h 2381"/>
                <a:gd name="T34" fmla="*/ 1500 w 3530"/>
                <a:gd name="T35" fmla="*/ 80 h 2381"/>
                <a:gd name="T36" fmla="*/ 2061 w 3530"/>
                <a:gd name="T37" fmla="*/ 99 h 2381"/>
                <a:gd name="T38" fmla="*/ 2061 w 3530"/>
                <a:gd name="T39" fmla="*/ 60 h 2381"/>
                <a:gd name="T40" fmla="*/ 2061 w 3530"/>
                <a:gd name="T41" fmla="*/ 99 h 2381"/>
                <a:gd name="T42" fmla="*/ 0 w 3530"/>
                <a:gd name="T43" fmla="*/ 1767 h 2381"/>
                <a:gd name="T44" fmla="*/ 120 w 3530"/>
                <a:gd name="T45" fmla="*/ 1669 h 2381"/>
                <a:gd name="T46" fmla="*/ 203 w 3530"/>
                <a:gd name="T47" fmla="*/ 1734 h 2381"/>
                <a:gd name="T48" fmla="*/ 126 w 3530"/>
                <a:gd name="T49" fmla="*/ 1674 h 2381"/>
                <a:gd name="T50" fmla="*/ 244 w 3530"/>
                <a:gd name="T51" fmla="*/ 1466 h 2381"/>
                <a:gd name="T52" fmla="*/ 300 w 3530"/>
                <a:gd name="T53" fmla="*/ 1285 h 2381"/>
                <a:gd name="T54" fmla="*/ 588 w 3530"/>
                <a:gd name="T55" fmla="*/ 787 h 2381"/>
                <a:gd name="T56" fmla="*/ 618 w 3530"/>
                <a:gd name="T57" fmla="*/ 771 h 2381"/>
                <a:gd name="T58" fmla="*/ 1168 w 3530"/>
                <a:gd name="T59" fmla="*/ 368 h 2381"/>
                <a:gd name="T60" fmla="*/ 1206 w 3530"/>
                <a:gd name="T61" fmla="*/ 368 h 2381"/>
                <a:gd name="T62" fmla="*/ 1767 w 3530"/>
                <a:gd name="T63" fmla="*/ 270 h 2381"/>
                <a:gd name="T64" fmla="*/ 2327 w 3530"/>
                <a:gd name="T65" fmla="*/ 368 h 2381"/>
                <a:gd name="T66" fmla="*/ 2365 w 3530"/>
                <a:gd name="T67" fmla="*/ 368 h 2381"/>
                <a:gd name="T68" fmla="*/ 2915 w 3530"/>
                <a:gd name="T69" fmla="*/ 771 h 2381"/>
                <a:gd name="T70" fmla="*/ 2945 w 3530"/>
                <a:gd name="T71" fmla="*/ 787 h 2381"/>
                <a:gd name="T72" fmla="*/ 3274 w 3530"/>
                <a:gd name="T73" fmla="*/ 1410 h 2381"/>
                <a:gd name="T74" fmla="*/ 3323 w 3530"/>
                <a:gd name="T75" fmla="*/ 1559 h 2381"/>
                <a:gd name="T76" fmla="*/ 3530 w 3530"/>
                <a:gd name="T77" fmla="*/ 1664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30" h="2381">
                  <a:moveTo>
                    <a:pt x="67" y="2233"/>
                  </a:moveTo>
                  <a:cubicBezTo>
                    <a:pt x="62" y="2233"/>
                    <a:pt x="62" y="2233"/>
                    <a:pt x="62" y="2233"/>
                  </a:cubicBezTo>
                  <a:cubicBezTo>
                    <a:pt x="64" y="2239"/>
                    <a:pt x="66" y="2245"/>
                    <a:pt x="67" y="2251"/>
                  </a:cubicBezTo>
                  <a:cubicBezTo>
                    <a:pt x="67" y="2233"/>
                    <a:pt x="67" y="2233"/>
                    <a:pt x="67" y="2233"/>
                  </a:cubicBezTo>
                  <a:moveTo>
                    <a:pt x="176" y="2233"/>
                  </a:moveTo>
                  <a:cubicBezTo>
                    <a:pt x="173" y="2233"/>
                    <a:pt x="173" y="2233"/>
                    <a:pt x="173" y="2233"/>
                  </a:cubicBezTo>
                  <a:cubicBezTo>
                    <a:pt x="173" y="2381"/>
                    <a:pt x="173" y="2381"/>
                    <a:pt x="173" y="2381"/>
                  </a:cubicBezTo>
                  <a:cubicBezTo>
                    <a:pt x="176" y="2377"/>
                    <a:pt x="176" y="2377"/>
                    <a:pt x="176" y="2377"/>
                  </a:cubicBezTo>
                  <a:cubicBezTo>
                    <a:pt x="176" y="2233"/>
                    <a:pt x="176" y="2233"/>
                    <a:pt x="176" y="2233"/>
                  </a:cubicBezTo>
                  <a:moveTo>
                    <a:pt x="28" y="2042"/>
                  </a:moveTo>
                  <a:cubicBezTo>
                    <a:pt x="22" y="2042"/>
                    <a:pt x="22" y="2042"/>
                    <a:pt x="22" y="2042"/>
                  </a:cubicBezTo>
                  <a:cubicBezTo>
                    <a:pt x="22" y="2045"/>
                    <a:pt x="22" y="2047"/>
                    <a:pt x="23" y="2050"/>
                  </a:cubicBezTo>
                  <a:cubicBezTo>
                    <a:pt x="28" y="2042"/>
                    <a:pt x="28" y="2042"/>
                    <a:pt x="28" y="2042"/>
                  </a:cubicBezTo>
                  <a:moveTo>
                    <a:pt x="47" y="1881"/>
                  </a:moveTo>
                  <a:cubicBezTo>
                    <a:pt x="4" y="1881"/>
                    <a:pt x="4" y="1881"/>
                    <a:pt x="4" y="1881"/>
                  </a:cubicBezTo>
                  <a:cubicBezTo>
                    <a:pt x="5" y="1900"/>
                    <a:pt x="7" y="1918"/>
                    <a:pt x="8" y="1937"/>
                  </a:cubicBezTo>
                  <a:cubicBezTo>
                    <a:pt x="47" y="1881"/>
                    <a:pt x="47" y="1881"/>
                    <a:pt x="47" y="1881"/>
                  </a:cubicBezTo>
                  <a:moveTo>
                    <a:pt x="28" y="1775"/>
                  </a:moveTo>
                  <a:cubicBezTo>
                    <a:pt x="17" y="1775"/>
                    <a:pt x="9" y="1766"/>
                    <a:pt x="9" y="1756"/>
                  </a:cubicBezTo>
                  <a:cubicBezTo>
                    <a:pt x="9" y="1745"/>
                    <a:pt x="17" y="1737"/>
                    <a:pt x="28" y="1737"/>
                  </a:cubicBezTo>
                  <a:cubicBezTo>
                    <a:pt x="38" y="1737"/>
                    <a:pt x="47" y="1745"/>
                    <a:pt x="47" y="1756"/>
                  </a:cubicBezTo>
                  <a:cubicBezTo>
                    <a:pt x="47" y="1766"/>
                    <a:pt x="38" y="1775"/>
                    <a:pt x="28" y="1775"/>
                  </a:cubicBezTo>
                  <a:moveTo>
                    <a:pt x="322" y="1067"/>
                  </a:moveTo>
                  <a:cubicBezTo>
                    <a:pt x="312" y="1067"/>
                    <a:pt x="303" y="1059"/>
                    <a:pt x="303" y="1048"/>
                  </a:cubicBezTo>
                  <a:cubicBezTo>
                    <a:pt x="303" y="1038"/>
                    <a:pt x="312" y="1029"/>
                    <a:pt x="322" y="1029"/>
                  </a:cubicBezTo>
                  <a:cubicBezTo>
                    <a:pt x="333" y="1029"/>
                    <a:pt x="341" y="1038"/>
                    <a:pt x="341" y="1048"/>
                  </a:cubicBezTo>
                  <a:cubicBezTo>
                    <a:pt x="341" y="1059"/>
                    <a:pt x="333" y="1067"/>
                    <a:pt x="322" y="1067"/>
                  </a:cubicBezTo>
                  <a:moveTo>
                    <a:pt x="3220" y="1067"/>
                  </a:moveTo>
                  <a:cubicBezTo>
                    <a:pt x="3210" y="1067"/>
                    <a:pt x="3201" y="1059"/>
                    <a:pt x="3201" y="1048"/>
                  </a:cubicBezTo>
                  <a:cubicBezTo>
                    <a:pt x="3201" y="1038"/>
                    <a:pt x="3210" y="1029"/>
                    <a:pt x="3220" y="1029"/>
                  </a:cubicBezTo>
                  <a:cubicBezTo>
                    <a:pt x="3231" y="1029"/>
                    <a:pt x="3239" y="1038"/>
                    <a:pt x="3239" y="1048"/>
                  </a:cubicBezTo>
                  <a:cubicBezTo>
                    <a:pt x="3239" y="1059"/>
                    <a:pt x="3231" y="1067"/>
                    <a:pt x="3220" y="1067"/>
                  </a:cubicBezTo>
                  <a:moveTo>
                    <a:pt x="1481" y="99"/>
                  </a:moveTo>
                  <a:cubicBezTo>
                    <a:pt x="1471" y="99"/>
                    <a:pt x="1462" y="90"/>
                    <a:pt x="1462" y="80"/>
                  </a:cubicBezTo>
                  <a:cubicBezTo>
                    <a:pt x="1462" y="69"/>
                    <a:pt x="1471" y="60"/>
                    <a:pt x="1481" y="60"/>
                  </a:cubicBezTo>
                  <a:cubicBezTo>
                    <a:pt x="1492" y="60"/>
                    <a:pt x="1500" y="69"/>
                    <a:pt x="1500" y="80"/>
                  </a:cubicBezTo>
                  <a:cubicBezTo>
                    <a:pt x="1500" y="90"/>
                    <a:pt x="1492" y="99"/>
                    <a:pt x="1481" y="99"/>
                  </a:cubicBezTo>
                  <a:moveTo>
                    <a:pt x="2061" y="99"/>
                  </a:moveTo>
                  <a:cubicBezTo>
                    <a:pt x="2050" y="99"/>
                    <a:pt x="2042" y="90"/>
                    <a:pt x="2042" y="80"/>
                  </a:cubicBezTo>
                  <a:cubicBezTo>
                    <a:pt x="2042" y="69"/>
                    <a:pt x="2050" y="60"/>
                    <a:pt x="2061" y="60"/>
                  </a:cubicBezTo>
                  <a:cubicBezTo>
                    <a:pt x="2071" y="60"/>
                    <a:pt x="2080" y="69"/>
                    <a:pt x="2080" y="80"/>
                  </a:cubicBezTo>
                  <a:cubicBezTo>
                    <a:pt x="2080" y="90"/>
                    <a:pt x="2071" y="99"/>
                    <a:pt x="2061" y="99"/>
                  </a:cubicBezTo>
                  <a:moveTo>
                    <a:pt x="1767" y="0"/>
                  </a:moveTo>
                  <a:cubicBezTo>
                    <a:pt x="791" y="0"/>
                    <a:pt x="0" y="791"/>
                    <a:pt x="0" y="1767"/>
                  </a:cubicBezTo>
                  <a:cubicBezTo>
                    <a:pt x="0" y="1791"/>
                    <a:pt x="1" y="1816"/>
                    <a:pt x="2" y="1841"/>
                  </a:cubicBezTo>
                  <a:cubicBezTo>
                    <a:pt x="120" y="1669"/>
                    <a:pt x="120" y="1669"/>
                    <a:pt x="120" y="1669"/>
                  </a:cubicBezTo>
                  <a:cubicBezTo>
                    <a:pt x="184" y="1762"/>
                    <a:pt x="184" y="1762"/>
                    <a:pt x="184" y="1762"/>
                  </a:cubicBezTo>
                  <a:cubicBezTo>
                    <a:pt x="203" y="1734"/>
                    <a:pt x="203" y="1734"/>
                    <a:pt x="203" y="1734"/>
                  </a:cubicBezTo>
                  <a:cubicBezTo>
                    <a:pt x="205" y="1714"/>
                    <a:pt x="206" y="1694"/>
                    <a:pt x="208" y="1674"/>
                  </a:cubicBezTo>
                  <a:cubicBezTo>
                    <a:pt x="126" y="1674"/>
                    <a:pt x="126" y="1674"/>
                    <a:pt x="126" y="1674"/>
                  </a:cubicBezTo>
                  <a:cubicBezTo>
                    <a:pt x="232" y="1520"/>
                    <a:pt x="232" y="1520"/>
                    <a:pt x="232" y="1520"/>
                  </a:cubicBezTo>
                  <a:cubicBezTo>
                    <a:pt x="236" y="1502"/>
                    <a:pt x="240" y="1484"/>
                    <a:pt x="244" y="1466"/>
                  </a:cubicBezTo>
                  <a:cubicBezTo>
                    <a:pt x="175" y="1466"/>
                    <a:pt x="175" y="1466"/>
                    <a:pt x="175" y="1466"/>
                  </a:cubicBezTo>
                  <a:cubicBezTo>
                    <a:pt x="300" y="1285"/>
                    <a:pt x="300" y="1285"/>
                    <a:pt x="300" y="1285"/>
                  </a:cubicBezTo>
                  <a:cubicBezTo>
                    <a:pt x="368" y="1105"/>
                    <a:pt x="468" y="941"/>
                    <a:pt x="593" y="799"/>
                  </a:cubicBezTo>
                  <a:cubicBezTo>
                    <a:pt x="590" y="796"/>
                    <a:pt x="588" y="792"/>
                    <a:pt x="588" y="787"/>
                  </a:cubicBezTo>
                  <a:cubicBezTo>
                    <a:pt x="588" y="776"/>
                    <a:pt x="597" y="768"/>
                    <a:pt x="607" y="768"/>
                  </a:cubicBezTo>
                  <a:cubicBezTo>
                    <a:pt x="612" y="768"/>
                    <a:pt x="615" y="769"/>
                    <a:pt x="618" y="771"/>
                  </a:cubicBezTo>
                  <a:cubicBezTo>
                    <a:pt x="773" y="604"/>
                    <a:pt x="964" y="471"/>
                    <a:pt x="1178" y="385"/>
                  </a:cubicBezTo>
                  <a:cubicBezTo>
                    <a:pt x="1172" y="381"/>
                    <a:pt x="1168" y="375"/>
                    <a:pt x="1168" y="368"/>
                  </a:cubicBezTo>
                  <a:cubicBezTo>
                    <a:pt x="1168" y="357"/>
                    <a:pt x="1177" y="349"/>
                    <a:pt x="1187" y="349"/>
                  </a:cubicBezTo>
                  <a:cubicBezTo>
                    <a:pt x="1198" y="349"/>
                    <a:pt x="1206" y="357"/>
                    <a:pt x="1206" y="368"/>
                  </a:cubicBezTo>
                  <a:cubicBezTo>
                    <a:pt x="1206" y="370"/>
                    <a:pt x="1206" y="372"/>
                    <a:pt x="1205" y="374"/>
                  </a:cubicBezTo>
                  <a:cubicBezTo>
                    <a:pt x="1379" y="307"/>
                    <a:pt x="1569" y="270"/>
                    <a:pt x="1767" y="270"/>
                  </a:cubicBezTo>
                  <a:cubicBezTo>
                    <a:pt x="1965" y="270"/>
                    <a:pt x="2154" y="307"/>
                    <a:pt x="2328" y="374"/>
                  </a:cubicBezTo>
                  <a:cubicBezTo>
                    <a:pt x="2328" y="372"/>
                    <a:pt x="2327" y="370"/>
                    <a:pt x="2327" y="368"/>
                  </a:cubicBezTo>
                  <a:cubicBezTo>
                    <a:pt x="2327" y="357"/>
                    <a:pt x="2336" y="349"/>
                    <a:pt x="2346" y="349"/>
                  </a:cubicBezTo>
                  <a:cubicBezTo>
                    <a:pt x="2357" y="349"/>
                    <a:pt x="2365" y="357"/>
                    <a:pt x="2365" y="368"/>
                  </a:cubicBezTo>
                  <a:cubicBezTo>
                    <a:pt x="2365" y="375"/>
                    <a:pt x="2361" y="381"/>
                    <a:pt x="2355" y="385"/>
                  </a:cubicBezTo>
                  <a:cubicBezTo>
                    <a:pt x="2569" y="471"/>
                    <a:pt x="2760" y="604"/>
                    <a:pt x="2915" y="771"/>
                  </a:cubicBezTo>
                  <a:cubicBezTo>
                    <a:pt x="2918" y="769"/>
                    <a:pt x="2922" y="768"/>
                    <a:pt x="2926" y="768"/>
                  </a:cubicBezTo>
                  <a:cubicBezTo>
                    <a:pt x="2936" y="768"/>
                    <a:pt x="2945" y="776"/>
                    <a:pt x="2945" y="787"/>
                  </a:cubicBezTo>
                  <a:cubicBezTo>
                    <a:pt x="2945" y="792"/>
                    <a:pt x="2943" y="796"/>
                    <a:pt x="2940" y="799"/>
                  </a:cubicBezTo>
                  <a:cubicBezTo>
                    <a:pt x="3094" y="973"/>
                    <a:pt x="3210" y="1181"/>
                    <a:pt x="3274" y="1410"/>
                  </a:cubicBezTo>
                  <a:cubicBezTo>
                    <a:pt x="3323" y="1410"/>
                    <a:pt x="3323" y="1410"/>
                    <a:pt x="3323" y="1410"/>
                  </a:cubicBezTo>
                  <a:cubicBezTo>
                    <a:pt x="3323" y="1559"/>
                    <a:pt x="3323" y="1559"/>
                    <a:pt x="3323" y="1559"/>
                  </a:cubicBezTo>
                  <a:cubicBezTo>
                    <a:pt x="3390" y="1462"/>
                    <a:pt x="3390" y="1462"/>
                    <a:pt x="3390" y="1462"/>
                  </a:cubicBezTo>
                  <a:cubicBezTo>
                    <a:pt x="3530" y="1664"/>
                    <a:pt x="3530" y="1664"/>
                    <a:pt x="3530" y="1664"/>
                  </a:cubicBezTo>
                  <a:cubicBezTo>
                    <a:pt x="3477" y="736"/>
                    <a:pt x="2708" y="0"/>
                    <a:pt x="1767"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970"/>
            <p:cNvSpPr>
              <a:spLocks noChangeArrowheads="1"/>
            </p:cNvSpPr>
            <p:nvPr>
              <p:custDataLst>
                <p:tags r:id="rId19"/>
              </p:custDataLst>
            </p:nvPr>
          </p:nvSpPr>
          <p:spPr bwMode="auto">
            <a:xfrm>
              <a:off x="6016626" y="403383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Oval 971"/>
            <p:cNvSpPr>
              <a:spLocks noChangeArrowheads="1"/>
            </p:cNvSpPr>
            <p:nvPr>
              <p:custDataLst>
                <p:tags r:id="rId20"/>
              </p:custDataLst>
            </p:nvPr>
          </p:nvSpPr>
          <p:spPr bwMode="auto">
            <a:xfrm>
              <a:off x="6483351"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Oval 972"/>
            <p:cNvSpPr>
              <a:spLocks noChangeArrowheads="1"/>
            </p:cNvSpPr>
            <p:nvPr>
              <p:custDataLst>
                <p:tags r:id="rId21"/>
              </p:custDataLst>
            </p:nvPr>
          </p:nvSpPr>
          <p:spPr bwMode="auto">
            <a:xfrm>
              <a:off x="11082339" y="2909888"/>
              <a:ext cx="60325" cy="60325"/>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73"/>
            <p:cNvSpPr/>
            <p:nvPr>
              <p:custDataLst>
                <p:tags r:id="rId22"/>
              </p:custDataLst>
            </p:nvPr>
          </p:nvSpPr>
          <p:spPr bwMode="auto">
            <a:xfrm>
              <a:off x="6935789" y="2495550"/>
              <a:ext cx="47625" cy="49213"/>
            </a:xfrm>
            <a:custGeom>
              <a:avLst/>
              <a:gdLst>
                <a:gd name="T0" fmla="*/ 19 w 30"/>
                <a:gd name="T1" fmla="*/ 0 h 31"/>
                <a:gd name="T2" fmla="*/ 0 w 30"/>
                <a:gd name="T3" fmla="*/ 19 h 31"/>
                <a:gd name="T4" fmla="*/ 5 w 30"/>
                <a:gd name="T5" fmla="*/ 31 h 31"/>
                <a:gd name="T6" fmla="*/ 30 w 30"/>
                <a:gd name="T7" fmla="*/ 3 h 31"/>
                <a:gd name="T8" fmla="*/ 19 w 30"/>
                <a:gd name="T9" fmla="*/ 0 h 31"/>
              </a:gdLst>
              <a:ahLst/>
              <a:cxnLst>
                <a:cxn ang="0">
                  <a:pos x="T0" y="T1"/>
                </a:cxn>
                <a:cxn ang="0">
                  <a:pos x="T2" y="T3"/>
                </a:cxn>
                <a:cxn ang="0">
                  <a:pos x="T4" y="T5"/>
                </a:cxn>
                <a:cxn ang="0">
                  <a:pos x="T6" y="T7"/>
                </a:cxn>
                <a:cxn ang="0">
                  <a:pos x="T8" y="T9"/>
                </a:cxn>
              </a:cxnLst>
              <a:rect l="0" t="0" r="r" b="b"/>
              <a:pathLst>
                <a:path w="30" h="31">
                  <a:moveTo>
                    <a:pt x="19" y="0"/>
                  </a:moveTo>
                  <a:cubicBezTo>
                    <a:pt x="9" y="0"/>
                    <a:pt x="0" y="8"/>
                    <a:pt x="0" y="19"/>
                  </a:cubicBezTo>
                  <a:cubicBezTo>
                    <a:pt x="0" y="24"/>
                    <a:pt x="2" y="28"/>
                    <a:pt x="5" y="31"/>
                  </a:cubicBezTo>
                  <a:cubicBezTo>
                    <a:pt x="13" y="22"/>
                    <a:pt x="22" y="12"/>
                    <a:pt x="30" y="3"/>
                  </a:cubicBezTo>
                  <a:cubicBezTo>
                    <a:pt x="27" y="1"/>
                    <a:pt x="24"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74"/>
            <p:cNvSpPr/>
            <p:nvPr>
              <p:custDataLst>
                <p:tags r:id="rId23"/>
              </p:custDataLst>
            </p:nvPr>
          </p:nvSpPr>
          <p:spPr bwMode="auto">
            <a:xfrm>
              <a:off x="7856539" y="1830388"/>
              <a:ext cx="60325" cy="57150"/>
            </a:xfrm>
            <a:custGeom>
              <a:avLst/>
              <a:gdLst>
                <a:gd name="T0" fmla="*/ 19 w 38"/>
                <a:gd name="T1" fmla="*/ 0 h 36"/>
                <a:gd name="T2" fmla="*/ 0 w 38"/>
                <a:gd name="T3" fmla="*/ 19 h 36"/>
                <a:gd name="T4" fmla="*/ 10 w 38"/>
                <a:gd name="T5" fmla="*/ 36 h 36"/>
                <a:gd name="T6" fmla="*/ 37 w 38"/>
                <a:gd name="T7" fmla="*/ 25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6"/>
                    <a:pt x="4" y="32"/>
                    <a:pt x="10" y="36"/>
                  </a:cubicBezTo>
                  <a:cubicBezTo>
                    <a:pt x="19" y="32"/>
                    <a:pt x="28" y="28"/>
                    <a:pt x="37" y="25"/>
                  </a:cubicBezTo>
                  <a:cubicBezTo>
                    <a:pt x="38" y="23"/>
                    <a:pt x="38" y="21"/>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975"/>
            <p:cNvSpPr/>
            <p:nvPr>
              <p:custDataLst>
                <p:tags r:id="rId24"/>
              </p:custDataLst>
            </p:nvPr>
          </p:nvSpPr>
          <p:spPr bwMode="auto">
            <a:xfrm>
              <a:off x="9694864" y="1830388"/>
              <a:ext cx="60325" cy="57150"/>
            </a:xfrm>
            <a:custGeom>
              <a:avLst/>
              <a:gdLst>
                <a:gd name="T0" fmla="*/ 19 w 38"/>
                <a:gd name="T1" fmla="*/ 0 h 36"/>
                <a:gd name="T2" fmla="*/ 0 w 38"/>
                <a:gd name="T3" fmla="*/ 19 h 36"/>
                <a:gd name="T4" fmla="*/ 1 w 38"/>
                <a:gd name="T5" fmla="*/ 25 h 36"/>
                <a:gd name="T6" fmla="*/ 28 w 38"/>
                <a:gd name="T7" fmla="*/ 36 h 36"/>
                <a:gd name="T8" fmla="*/ 38 w 38"/>
                <a:gd name="T9" fmla="*/ 19 h 36"/>
                <a:gd name="T10" fmla="*/ 19 w 38"/>
                <a:gd name="T11" fmla="*/ 0 h 36"/>
              </a:gdLst>
              <a:ahLst/>
              <a:cxnLst>
                <a:cxn ang="0">
                  <a:pos x="T0" y="T1"/>
                </a:cxn>
                <a:cxn ang="0">
                  <a:pos x="T2" y="T3"/>
                </a:cxn>
                <a:cxn ang="0">
                  <a:pos x="T4" y="T5"/>
                </a:cxn>
                <a:cxn ang="0">
                  <a:pos x="T6" y="T7"/>
                </a:cxn>
                <a:cxn ang="0">
                  <a:pos x="T8" y="T9"/>
                </a:cxn>
                <a:cxn ang="0">
                  <a:pos x="T10" y="T11"/>
                </a:cxn>
              </a:cxnLst>
              <a:rect l="0" t="0" r="r" b="b"/>
              <a:pathLst>
                <a:path w="38" h="36">
                  <a:moveTo>
                    <a:pt x="19" y="0"/>
                  </a:moveTo>
                  <a:cubicBezTo>
                    <a:pt x="9" y="0"/>
                    <a:pt x="0" y="8"/>
                    <a:pt x="0" y="19"/>
                  </a:cubicBezTo>
                  <a:cubicBezTo>
                    <a:pt x="0" y="21"/>
                    <a:pt x="1" y="23"/>
                    <a:pt x="1" y="25"/>
                  </a:cubicBezTo>
                  <a:cubicBezTo>
                    <a:pt x="10" y="28"/>
                    <a:pt x="19" y="32"/>
                    <a:pt x="28" y="36"/>
                  </a:cubicBezTo>
                  <a:cubicBezTo>
                    <a:pt x="34" y="32"/>
                    <a:pt x="38" y="26"/>
                    <a:pt x="38" y="19"/>
                  </a:cubicBezTo>
                  <a:cubicBezTo>
                    <a:pt x="38" y="8"/>
                    <a:pt x="30" y="0"/>
                    <a:pt x="19"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76"/>
            <p:cNvSpPr/>
            <p:nvPr>
              <p:custDataLst>
                <p:tags r:id="rId25"/>
              </p:custDataLst>
            </p:nvPr>
          </p:nvSpPr>
          <p:spPr bwMode="auto">
            <a:xfrm>
              <a:off x="10628314" y="2495550"/>
              <a:ext cx="47625" cy="49213"/>
            </a:xfrm>
            <a:custGeom>
              <a:avLst/>
              <a:gdLst>
                <a:gd name="T0" fmla="*/ 11 w 30"/>
                <a:gd name="T1" fmla="*/ 0 h 31"/>
                <a:gd name="T2" fmla="*/ 0 w 30"/>
                <a:gd name="T3" fmla="*/ 3 h 31"/>
                <a:gd name="T4" fmla="*/ 25 w 30"/>
                <a:gd name="T5" fmla="*/ 31 h 31"/>
                <a:gd name="T6" fmla="*/ 30 w 30"/>
                <a:gd name="T7" fmla="*/ 19 h 31"/>
                <a:gd name="T8" fmla="*/ 11 w 30"/>
                <a:gd name="T9" fmla="*/ 0 h 31"/>
              </a:gdLst>
              <a:ahLst/>
              <a:cxnLst>
                <a:cxn ang="0">
                  <a:pos x="T0" y="T1"/>
                </a:cxn>
                <a:cxn ang="0">
                  <a:pos x="T2" y="T3"/>
                </a:cxn>
                <a:cxn ang="0">
                  <a:pos x="T4" y="T5"/>
                </a:cxn>
                <a:cxn ang="0">
                  <a:pos x="T6" y="T7"/>
                </a:cxn>
                <a:cxn ang="0">
                  <a:pos x="T8" y="T9"/>
                </a:cxn>
              </a:cxnLst>
              <a:rect l="0" t="0" r="r" b="b"/>
              <a:pathLst>
                <a:path w="30" h="31">
                  <a:moveTo>
                    <a:pt x="11" y="0"/>
                  </a:moveTo>
                  <a:cubicBezTo>
                    <a:pt x="7" y="0"/>
                    <a:pt x="3" y="1"/>
                    <a:pt x="0" y="3"/>
                  </a:cubicBezTo>
                  <a:cubicBezTo>
                    <a:pt x="8" y="12"/>
                    <a:pt x="17" y="22"/>
                    <a:pt x="25" y="31"/>
                  </a:cubicBezTo>
                  <a:cubicBezTo>
                    <a:pt x="28" y="28"/>
                    <a:pt x="30" y="24"/>
                    <a:pt x="30" y="19"/>
                  </a:cubicBezTo>
                  <a:cubicBezTo>
                    <a:pt x="30" y="8"/>
                    <a:pt x="21" y="0"/>
                    <a:pt x="11"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Oval 977"/>
            <p:cNvSpPr>
              <a:spLocks noChangeArrowheads="1"/>
            </p:cNvSpPr>
            <p:nvPr>
              <p:custDataLst>
                <p:tags r:id="rId26"/>
              </p:custDataLst>
            </p:nvPr>
          </p:nvSpPr>
          <p:spPr bwMode="auto">
            <a:xfrm>
              <a:off x="8323264"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78"/>
            <p:cNvSpPr/>
            <p:nvPr>
              <p:custDataLst>
                <p:tags r:id="rId27"/>
              </p:custDataLst>
            </p:nvPr>
          </p:nvSpPr>
          <p:spPr bwMode="auto">
            <a:xfrm>
              <a:off x="11533189" y="4030663"/>
              <a:ext cx="76200" cy="109538"/>
            </a:xfrm>
            <a:custGeom>
              <a:avLst/>
              <a:gdLst>
                <a:gd name="T0" fmla="*/ 48 w 48"/>
                <a:gd name="T1" fmla="*/ 0 h 69"/>
                <a:gd name="T2" fmla="*/ 0 w 48"/>
                <a:gd name="T3" fmla="*/ 0 h 69"/>
                <a:gd name="T4" fmla="*/ 6 w 48"/>
                <a:gd name="T5" fmla="*/ 9 h 69"/>
                <a:gd name="T6" fmla="*/ 20 w 48"/>
                <a:gd name="T7" fmla="*/ 2 h 69"/>
                <a:gd name="T8" fmla="*/ 39 w 48"/>
                <a:gd name="T9" fmla="*/ 21 h 69"/>
                <a:gd name="T10" fmla="*/ 26 w 48"/>
                <a:gd name="T11" fmla="*/ 39 h 69"/>
                <a:gd name="T12" fmla="*/ 48 w 48"/>
                <a:gd name="T13" fmla="*/ 69 h 69"/>
                <a:gd name="T14" fmla="*/ 48 w 48"/>
                <a:gd name="T15" fmla="*/ 32 h 69"/>
                <a:gd name="T16" fmla="*/ 48 w 48"/>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9">
                  <a:moveTo>
                    <a:pt x="48" y="0"/>
                  </a:moveTo>
                  <a:cubicBezTo>
                    <a:pt x="0" y="0"/>
                    <a:pt x="0" y="0"/>
                    <a:pt x="0" y="0"/>
                  </a:cubicBezTo>
                  <a:cubicBezTo>
                    <a:pt x="6" y="9"/>
                    <a:pt x="6" y="9"/>
                    <a:pt x="6" y="9"/>
                  </a:cubicBezTo>
                  <a:cubicBezTo>
                    <a:pt x="9" y="4"/>
                    <a:pt x="14" y="2"/>
                    <a:pt x="20" y="2"/>
                  </a:cubicBezTo>
                  <a:cubicBezTo>
                    <a:pt x="31" y="2"/>
                    <a:pt x="39" y="10"/>
                    <a:pt x="39" y="21"/>
                  </a:cubicBezTo>
                  <a:cubicBezTo>
                    <a:pt x="39" y="29"/>
                    <a:pt x="34" y="36"/>
                    <a:pt x="26" y="39"/>
                  </a:cubicBezTo>
                  <a:cubicBezTo>
                    <a:pt x="48" y="69"/>
                    <a:pt x="48" y="69"/>
                    <a:pt x="48" y="69"/>
                  </a:cubicBezTo>
                  <a:cubicBezTo>
                    <a:pt x="48" y="57"/>
                    <a:pt x="48" y="44"/>
                    <a:pt x="48" y="32"/>
                  </a:cubicBezTo>
                  <a:cubicBezTo>
                    <a:pt x="48" y="21"/>
                    <a:pt x="48" y="10"/>
                    <a:pt x="48"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79"/>
            <p:cNvSpPr/>
            <p:nvPr>
              <p:custDataLst>
                <p:tags r:id="rId28"/>
              </p:custDataLst>
            </p:nvPr>
          </p:nvSpPr>
          <p:spPr bwMode="auto">
            <a:xfrm>
              <a:off x="11542714" y="4033838"/>
              <a:ext cx="52388" cy="58738"/>
            </a:xfrm>
            <a:custGeom>
              <a:avLst/>
              <a:gdLst>
                <a:gd name="T0" fmla="*/ 14 w 33"/>
                <a:gd name="T1" fmla="*/ 0 h 37"/>
                <a:gd name="T2" fmla="*/ 0 w 33"/>
                <a:gd name="T3" fmla="*/ 7 h 37"/>
                <a:gd name="T4" fmla="*/ 20 w 33"/>
                <a:gd name="T5" fmla="*/ 37 h 37"/>
                <a:gd name="T6" fmla="*/ 33 w 33"/>
                <a:gd name="T7" fmla="*/ 19 h 37"/>
                <a:gd name="T8" fmla="*/ 14 w 33"/>
                <a:gd name="T9" fmla="*/ 0 h 37"/>
              </a:gdLst>
              <a:ahLst/>
              <a:cxnLst>
                <a:cxn ang="0">
                  <a:pos x="T0" y="T1"/>
                </a:cxn>
                <a:cxn ang="0">
                  <a:pos x="T2" y="T3"/>
                </a:cxn>
                <a:cxn ang="0">
                  <a:pos x="T4" y="T5"/>
                </a:cxn>
                <a:cxn ang="0">
                  <a:pos x="T6" y="T7"/>
                </a:cxn>
                <a:cxn ang="0">
                  <a:pos x="T8" y="T9"/>
                </a:cxn>
              </a:cxnLst>
              <a:rect l="0" t="0" r="r" b="b"/>
              <a:pathLst>
                <a:path w="33" h="37">
                  <a:moveTo>
                    <a:pt x="14" y="0"/>
                  </a:moveTo>
                  <a:cubicBezTo>
                    <a:pt x="8" y="0"/>
                    <a:pt x="3" y="2"/>
                    <a:pt x="0" y="7"/>
                  </a:cubicBezTo>
                  <a:cubicBezTo>
                    <a:pt x="20" y="37"/>
                    <a:pt x="20" y="37"/>
                    <a:pt x="20" y="37"/>
                  </a:cubicBezTo>
                  <a:cubicBezTo>
                    <a:pt x="28" y="34"/>
                    <a:pt x="33" y="27"/>
                    <a:pt x="33" y="19"/>
                  </a:cubicBezTo>
                  <a:cubicBezTo>
                    <a:pt x="33" y="8"/>
                    <a:pt x="25" y="0"/>
                    <a:pt x="14" y="0"/>
                  </a:cubicBezTo>
                </a:path>
              </a:pathLst>
            </a:cu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80"/>
            <p:cNvSpPr>
              <a:spLocks noEditPoints="1"/>
            </p:cNvSpPr>
            <p:nvPr>
              <p:custDataLst>
                <p:tags r:id="rId29"/>
              </p:custDataLst>
            </p:nvPr>
          </p:nvSpPr>
          <p:spPr bwMode="auto">
            <a:xfrm>
              <a:off x="11490326" y="4359275"/>
              <a:ext cx="104775" cy="530225"/>
            </a:xfrm>
            <a:custGeom>
              <a:avLst/>
              <a:gdLst>
                <a:gd name="T0" fmla="*/ 5 w 66"/>
                <a:gd name="T1" fmla="*/ 318 h 334"/>
                <a:gd name="T2" fmla="*/ 0 w 66"/>
                <a:gd name="T3" fmla="*/ 318 h 334"/>
                <a:gd name="T4" fmla="*/ 0 w 66"/>
                <a:gd name="T5" fmla="*/ 334 h 334"/>
                <a:gd name="T6" fmla="*/ 5 w 66"/>
                <a:gd name="T7" fmla="*/ 318 h 334"/>
                <a:gd name="T8" fmla="*/ 24 w 66"/>
                <a:gd name="T9" fmla="*/ 246 h 334"/>
                <a:gd name="T10" fmla="*/ 9 w 66"/>
                <a:gd name="T11" fmla="*/ 246 h 334"/>
                <a:gd name="T12" fmla="*/ 20 w 66"/>
                <a:gd name="T13" fmla="*/ 263 h 334"/>
                <a:gd name="T14" fmla="*/ 24 w 66"/>
                <a:gd name="T15" fmla="*/ 246 h 334"/>
                <a:gd name="T16" fmla="*/ 66 w 66"/>
                <a:gd name="T17" fmla="*/ 0 h 334"/>
                <a:gd name="T18" fmla="*/ 51 w 66"/>
                <a:gd name="T19" fmla="*/ 0 h 334"/>
                <a:gd name="T20" fmla="*/ 64 w 66"/>
                <a:gd name="T21" fmla="*/ 20 h 334"/>
                <a:gd name="T22" fmla="*/ 66 w 66"/>
                <a:gd name="T2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34">
                  <a:moveTo>
                    <a:pt x="5" y="318"/>
                  </a:moveTo>
                  <a:cubicBezTo>
                    <a:pt x="0" y="318"/>
                    <a:pt x="0" y="318"/>
                    <a:pt x="0" y="318"/>
                  </a:cubicBezTo>
                  <a:cubicBezTo>
                    <a:pt x="0" y="334"/>
                    <a:pt x="0" y="334"/>
                    <a:pt x="0" y="334"/>
                  </a:cubicBezTo>
                  <a:cubicBezTo>
                    <a:pt x="2" y="329"/>
                    <a:pt x="4" y="323"/>
                    <a:pt x="5" y="318"/>
                  </a:cubicBezTo>
                  <a:moveTo>
                    <a:pt x="24" y="246"/>
                  </a:moveTo>
                  <a:cubicBezTo>
                    <a:pt x="9" y="246"/>
                    <a:pt x="9" y="246"/>
                    <a:pt x="9" y="246"/>
                  </a:cubicBezTo>
                  <a:cubicBezTo>
                    <a:pt x="20" y="263"/>
                    <a:pt x="20" y="263"/>
                    <a:pt x="20" y="263"/>
                  </a:cubicBezTo>
                  <a:cubicBezTo>
                    <a:pt x="22" y="257"/>
                    <a:pt x="23" y="252"/>
                    <a:pt x="24" y="246"/>
                  </a:cubicBezTo>
                  <a:moveTo>
                    <a:pt x="66" y="0"/>
                  </a:moveTo>
                  <a:cubicBezTo>
                    <a:pt x="51" y="0"/>
                    <a:pt x="51" y="0"/>
                    <a:pt x="51" y="0"/>
                  </a:cubicBezTo>
                  <a:cubicBezTo>
                    <a:pt x="64" y="20"/>
                    <a:pt x="64" y="20"/>
                    <a:pt x="64" y="20"/>
                  </a:cubicBezTo>
                  <a:cubicBezTo>
                    <a:pt x="65" y="13"/>
                    <a:pt x="66" y="7"/>
                    <a:pt x="66" y="0"/>
                  </a:cubicBezTo>
                </a:path>
              </a:pathLst>
            </a:custGeom>
            <a:solidFill>
              <a:srgbClr val="5869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981"/>
            <p:cNvSpPr>
              <a:spLocks noChangeArrowheads="1"/>
            </p:cNvSpPr>
            <p:nvPr>
              <p:custDataLst>
                <p:tags r:id="rId30"/>
              </p:custDataLst>
            </p:nvPr>
          </p:nvSpPr>
          <p:spPr bwMode="auto">
            <a:xfrm>
              <a:off x="9242426" y="1371600"/>
              <a:ext cx="60325" cy="61913"/>
            </a:xfrm>
            <a:prstGeom prst="ellipse">
              <a:avLst/>
            </a:prstGeom>
            <a:solidFill>
              <a:srgbClr val="7885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82"/>
            <p:cNvSpPr>
              <a:spLocks noEditPoints="1"/>
            </p:cNvSpPr>
            <p:nvPr>
              <p:custDataLst>
                <p:tags r:id="rId31"/>
              </p:custDataLst>
            </p:nvPr>
          </p:nvSpPr>
          <p:spPr bwMode="auto">
            <a:xfrm>
              <a:off x="6478589" y="1704975"/>
              <a:ext cx="4719638" cy="1809750"/>
            </a:xfrm>
            <a:custGeom>
              <a:avLst/>
              <a:gdLst>
                <a:gd name="T0" fmla="*/ 602 w 2974"/>
                <a:gd name="T1" fmla="*/ 326 h 1140"/>
                <a:gd name="T2" fmla="*/ 583 w 2974"/>
                <a:gd name="T3" fmla="*/ 307 h 1140"/>
                <a:gd name="T4" fmla="*/ 602 w 2974"/>
                <a:gd name="T5" fmla="*/ 288 h 1140"/>
                <a:gd name="T6" fmla="*/ 621 w 2974"/>
                <a:gd name="T7" fmla="*/ 307 h 1140"/>
                <a:gd name="T8" fmla="*/ 602 w 2974"/>
                <a:gd name="T9" fmla="*/ 326 h 1140"/>
                <a:gd name="T10" fmla="*/ 2341 w 2974"/>
                <a:gd name="T11" fmla="*/ 326 h 1140"/>
                <a:gd name="T12" fmla="*/ 2322 w 2974"/>
                <a:gd name="T13" fmla="*/ 307 h 1140"/>
                <a:gd name="T14" fmla="*/ 2341 w 2974"/>
                <a:gd name="T15" fmla="*/ 288 h 1140"/>
                <a:gd name="T16" fmla="*/ 2360 w 2974"/>
                <a:gd name="T17" fmla="*/ 307 h 1140"/>
                <a:gd name="T18" fmla="*/ 2341 w 2974"/>
                <a:gd name="T19" fmla="*/ 326 h 1140"/>
                <a:gd name="T20" fmla="*/ 1467 w 2974"/>
                <a:gd name="T21" fmla="*/ 117 h 1140"/>
                <a:gd name="T22" fmla="*/ 1448 w 2974"/>
                <a:gd name="T23" fmla="*/ 98 h 1140"/>
                <a:gd name="T24" fmla="*/ 1467 w 2974"/>
                <a:gd name="T25" fmla="*/ 79 h 1140"/>
                <a:gd name="T26" fmla="*/ 1486 w 2974"/>
                <a:gd name="T27" fmla="*/ 98 h 1140"/>
                <a:gd name="T28" fmla="*/ 1467 w 2974"/>
                <a:gd name="T29" fmla="*/ 117 h 1140"/>
                <a:gd name="T30" fmla="*/ 1467 w 2974"/>
                <a:gd name="T31" fmla="*/ 0 h 1140"/>
                <a:gd name="T32" fmla="*/ 905 w 2974"/>
                <a:gd name="T33" fmla="*/ 104 h 1140"/>
                <a:gd name="T34" fmla="*/ 887 w 2974"/>
                <a:gd name="T35" fmla="*/ 117 h 1140"/>
                <a:gd name="T36" fmla="*/ 878 w 2974"/>
                <a:gd name="T37" fmla="*/ 115 h 1140"/>
                <a:gd name="T38" fmla="*/ 318 w 2974"/>
                <a:gd name="T39" fmla="*/ 501 h 1140"/>
                <a:gd name="T40" fmla="*/ 326 w 2974"/>
                <a:gd name="T41" fmla="*/ 517 h 1140"/>
                <a:gd name="T42" fmla="*/ 307 w 2974"/>
                <a:gd name="T43" fmla="*/ 536 h 1140"/>
                <a:gd name="T44" fmla="*/ 293 w 2974"/>
                <a:gd name="T45" fmla="*/ 529 h 1140"/>
                <a:gd name="T46" fmla="*/ 0 w 2974"/>
                <a:gd name="T47" fmla="*/ 1015 h 1140"/>
                <a:gd name="T48" fmla="*/ 64 w 2974"/>
                <a:gd name="T49" fmla="*/ 923 h 1140"/>
                <a:gd name="T50" fmla="*/ 157 w 2974"/>
                <a:gd name="T51" fmla="*/ 1059 h 1140"/>
                <a:gd name="T52" fmla="*/ 1458 w 2974"/>
                <a:gd name="T53" fmla="*/ 195 h 1140"/>
                <a:gd name="T54" fmla="*/ 1512 w 2974"/>
                <a:gd name="T55" fmla="*/ 112 h 1140"/>
                <a:gd name="T56" fmla="*/ 1634 w 2974"/>
                <a:gd name="T57" fmla="*/ 45 h 1140"/>
                <a:gd name="T58" fmla="*/ 1639 w 2974"/>
                <a:gd name="T59" fmla="*/ 45 h 1140"/>
                <a:gd name="T60" fmla="*/ 1639 w 2974"/>
                <a:gd name="T61" fmla="*/ 45 h 1140"/>
                <a:gd name="T62" fmla="*/ 1644 w 2974"/>
                <a:gd name="T63" fmla="*/ 45 h 1140"/>
                <a:gd name="T64" fmla="*/ 1767 w 2974"/>
                <a:gd name="T65" fmla="*/ 112 h 1140"/>
                <a:gd name="T66" fmla="*/ 1855 w 2974"/>
                <a:gd name="T67" fmla="*/ 248 h 1140"/>
                <a:gd name="T68" fmla="*/ 2808 w 2974"/>
                <a:gd name="T69" fmla="*/ 1140 h 1140"/>
                <a:gd name="T70" fmla="*/ 2974 w 2974"/>
                <a:gd name="T71" fmla="*/ 1140 h 1140"/>
                <a:gd name="T72" fmla="*/ 2640 w 2974"/>
                <a:gd name="T73" fmla="*/ 529 h 1140"/>
                <a:gd name="T74" fmla="*/ 2626 w 2974"/>
                <a:gd name="T75" fmla="*/ 536 h 1140"/>
                <a:gd name="T76" fmla="*/ 2607 w 2974"/>
                <a:gd name="T77" fmla="*/ 517 h 1140"/>
                <a:gd name="T78" fmla="*/ 2615 w 2974"/>
                <a:gd name="T79" fmla="*/ 501 h 1140"/>
                <a:gd name="T80" fmla="*/ 2055 w 2974"/>
                <a:gd name="T81" fmla="*/ 115 h 1140"/>
                <a:gd name="T82" fmla="*/ 2046 w 2974"/>
                <a:gd name="T83" fmla="*/ 117 h 1140"/>
                <a:gd name="T84" fmla="*/ 2028 w 2974"/>
                <a:gd name="T85" fmla="*/ 104 h 1140"/>
                <a:gd name="T86" fmla="*/ 1467 w 2974"/>
                <a:gd name="T87" fmla="*/ 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74" h="1140">
                  <a:moveTo>
                    <a:pt x="602" y="326"/>
                  </a:moveTo>
                  <a:cubicBezTo>
                    <a:pt x="591" y="326"/>
                    <a:pt x="583" y="318"/>
                    <a:pt x="583" y="307"/>
                  </a:cubicBezTo>
                  <a:cubicBezTo>
                    <a:pt x="583" y="297"/>
                    <a:pt x="591" y="288"/>
                    <a:pt x="602" y="288"/>
                  </a:cubicBezTo>
                  <a:cubicBezTo>
                    <a:pt x="612" y="288"/>
                    <a:pt x="621" y="297"/>
                    <a:pt x="621" y="307"/>
                  </a:cubicBezTo>
                  <a:cubicBezTo>
                    <a:pt x="621" y="318"/>
                    <a:pt x="612" y="326"/>
                    <a:pt x="602" y="326"/>
                  </a:cubicBezTo>
                  <a:moveTo>
                    <a:pt x="2341" y="326"/>
                  </a:moveTo>
                  <a:cubicBezTo>
                    <a:pt x="2330" y="326"/>
                    <a:pt x="2322" y="318"/>
                    <a:pt x="2322" y="307"/>
                  </a:cubicBezTo>
                  <a:cubicBezTo>
                    <a:pt x="2322" y="297"/>
                    <a:pt x="2330" y="288"/>
                    <a:pt x="2341" y="288"/>
                  </a:cubicBezTo>
                  <a:cubicBezTo>
                    <a:pt x="2351" y="288"/>
                    <a:pt x="2360" y="297"/>
                    <a:pt x="2360" y="307"/>
                  </a:cubicBezTo>
                  <a:cubicBezTo>
                    <a:pt x="2360" y="318"/>
                    <a:pt x="2351" y="326"/>
                    <a:pt x="2341" y="326"/>
                  </a:cubicBezTo>
                  <a:moveTo>
                    <a:pt x="1467" y="117"/>
                  </a:moveTo>
                  <a:cubicBezTo>
                    <a:pt x="1456" y="117"/>
                    <a:pt x="1448" y="108"/>
                    <a:pt x="1448" y="98"/>
                  </a:cubicBezTo>
                  <a:cubicBezTo>
                    <a:pt x="1448" y="87"/>
                    <a:pt x="1456" y="79"/>
                    <a:pt x="1467" y="79"/>
                  </a:cubicBezTo>
                  <a:cubicBezTo>
                    <a:pt x="1477" y="79"/>
                    <a:pt x="1486" y="87"/>
                    <a:pt x="1486" y="98"/>
                  </a:cubicBezTo>
                  <a:cubicBezTo>
                    <a:pt x="1486" y="108"/>
                    <a:pt x="1477" y="117"/>
                    <a:pt x="1467" y="117"/>
                  </a:cubicBezTo>
                  <a:moveTo>
                    <a:pt x="1467" y="0"/>
                  </a:moveTo>
                  <a:cubicBezTo>
                    <a:pt x="1269" y="0"/>
                    <a:pt x="1079" y="37"/>
                    <a:pt x="905" y="104"/>
                  </a:cubicBezTo>
                  <a:cubicBezTo>
                    <a:pt x="902" y="111"/>
                    <a:pt x="895" y="117"/>
                    <a:pt x="887" y="117"/>
                  </a:cubicBezTo>
                  <a:cubicBezTo>
                    <a:pt x="884" y="117"/>
                    <a:pt x="881" y="116"/>
                    <a:pt x="878" y="115"/>
                  </a:cubicBezTo>
                  <a:cubicBezTo>
                    <a:pt x="664" y="201"/>
                    <a:pt x="473" y="334"/>
                    <a:pt x="318" y="501"/>
                  </a:cubicBezTo>
                  <a:cubicBezTo>
                    <a:pt x="323" y="505"/>
                    <a:pt x="326" y="510"/>
                    <a:pt x="326" y="517"/>
                  </a:cubicBezTo>
                  <a:cubicBezTo>
                    <a:pt x="326" y="527"/>
                    <a:pt x="318" y="536"/>
                    <a:pt x="307" y="536"/>
                  </a:cubicBezTo>
                  <a:cubicBezTo>
                    <a:pt x="302" y="536"/>
                    <a:pt x="296" y="533"/>
                    <a:pt x="293" y="529"/>
                  </a:cubicBezTo>
                  <a:cubicBezTo>
                    <a:pt x="168" y="671"/>
                    <a:pt x="68" y="835"/>
                    <a:pt x="0" y="1015"/>
                  </a:cubicBezTo>
                  <a:cubicBezTo>
                    <a:pt x="64" y="923"/>
                    <a:pt x="64" y="923"/>
                    <a:pt x="64" y="923"/>
                  </a:cubicBezTo>
                  <a:cubicBezTo>
                    <a:pt x="157" y="1059"/>
                    <a:pt x="157" y="1059"/>
                    <a:pt x="157" y="1059"/>
                  </a:cubicBezTo>
                  <a:cubicBezTo>
                    <a:pt x="373" y="553"/>
                    <a:pt x="874" y="198"/>
                    <a:pt x="1458" y="195"/>
                  </a:cubicBezTo>
                  <a:cubicBezTo>
                    <a:pt x="1512" y="112"/>
                    <a:pt x="1512" y="112"/>
                    <a:pt x="1512" y="112"/>
                  </a:cubicBezTo>
                  <a:cubicBezTo>
                    <a:pt x="1540" y="67"/>
                    <a:pt x="1587" y="45"/>
                    <a:pt x="1634" y="45"/>
                  </a:cubicBezTo>
                  <a:cubicBezTo>
                    <a:pt x="1636" y="45"/>
                    <a:pt x="1637" y="45"/>
                    <a:pt x="1639" y="45"/>
                  </a:cubicBezTo>
                  <a:cubicBezTo>
                    <a:pt x="1639" y="45"/>
                    <a:pt x="1639" y="45"/>
                    <a:pt x="1639" y="45"/>
                  </a:cubicBezTo>
                  <a:cubicBezTo>
                    <a:pt x="1641" y="45"/>
                    <a:pt x="1642" y="45"/>
                    <a:pt x="1644" y="45"/>
                  </a:cubicBezTo>
                  <a:cubicBezTo>
                    <a:pt x="1691" y="45"/>
                    <a:pt x="1738" y="67"/>
                    <a:pt x="1767" y="112"/>
                  </a:cubicBezTo>
                  <a:cubicBezTo>
                    <a:pt x="1855" y="248"/>
                    <a:pt x="1855" y="248"/>
                    <a:pt x="1855" y="248"/>
                  </a:cubicBezTo>
                  <a:cubicBezTo>
                    <a:pt x="2298" y="374"/>
                    <a:pt x="2654" y="709"/>
                    <a:pt x="2808" y="1140"/>
                  </a:cubicBezTo>
                  <a:cubicBezTo>
                    <a:pt x="2974" y="1140"/>
                    <a:pt x="2974" y="1140"/>
                    <a:pt x="2974" y="1140"/>
                  </a:cubicBezTo>
                  <a:cubicBezTo>
                    <a:pt x="2910" y="911"/>
                    <a:pt x="2794" y="703"/>
                    <a:pt x="2640" y="529"/>
                  </a:cubicBezTo>
                  <a:cubicBezTo>
                    <a:pt x="2637" y="533"/>
                    <a:pt x="2632" y="536"/>
                    <a:pt x="2626" y="536"/>
                  </a:cubicBezTo>
                  <a:cubicBezTo>
                    <a:pt x="2615" y="536"/>
                    <a:pt x="2607" y="527"/>
                    <a:pt x="2607" y="517"/>
                  </a:cubicBezTo>
                  <a:cubicBezTo>
                    <a:pt x="2607" y="510"/>
                    <a:pt x="2610" y="505"/>
                    <a:pt x="2615" y="501"/>
                  </a:cubicBezTo>
                  <a:cubicBezTo>
                    <a:pt x="2460" y="334"/>
                    <a:pt x="2269" y="201"/>
                    <a:pt x="2055" y="115"/>
                  </a:cubicBezTo>
                  <a:cubicBezTo>
                    <a:pt x="2052" y="116"/>
                    <a:pt x="2049" y="117"/>
                    <a:pt x="2046" y="117"/>
                  </a:cubicBezTo>
                  <a:cubicBezTo>
                    <a:pt x="2038" y="117"/>
                    <a:pt x="2031" y="111"/>
                    <a:pt x="2028" y="104"/>
                  </a:cubicBezTo>
                  <a:cubicBezTo>
                    <a:pt x="1854" y="37"/>
                    <a:pt x="1665" y="0"/>
                    <a:pt x="1467"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83"/>
            <p:cNvSpPr/>
            <p:nvPr>
              <p:custDataLst>
                <p:tags r:id="rId32"/>
              </p:custDataLst>
            </p:nvPr>
          </p:nvSpPr>
          <p:spPr bwMode="auto">
            <a:xfrm>
              <a:off x="6943726" y="2500313"/>
              <a:ext cx="52388" cy="55563"/>
            </a:xfrm>
            <a:custGeom>
              <a:avLst/>
              <a:gdLst>
                <a:gd name="T0" fmla="*/ 25 w 33"/>
                <a:gd name="T1" fmla="*/ 0 h 35"/>
                <a:gd name="T2" fmla="*/ 0 w 33"/>
                <a:gd name="T3" fmla="*/ 28 h 35"/>
                <a:gd name="T4" fmla="*/ 14 w 33"/>
                <a:gd name="T5" fmla="*/ 35 h 35"/>
                <a:gd name="T6" fmla="*/ 33 w 33"/>
                <a:gd name="T7" fmla="*/ 16 h 35"/>
                <a:gd name="T8" fmla="*/ 25 w 33"/>
                <a:gd name="T9" fmla="*/ 0 h 35"/>
              </a:gdLst>
              <a:ahLst/>
              <a:cxnLst>
                <a:cxn ang="0">
                  <a:pos x="T0" y="T1"/>
                </a:cxn>
                <a:cxn ang="0">
                  <a:pos x="T2" y="T3"/>
                </a:cxn>
                <a:cxn ang="0">
                  <a:pos x="T4" y="T5"/>
                </a:cxn>
                <a:cxn ang="0">
                  <a:pos x="T6" y="T7"/>
                </a:cxn>
                <a:cxn ang="0">
                  <a:pos x="T8" y="T9"/>
                </a:cxn>
              </a:cxnLst>
              <a:rect l="0" t="0" r="r" b="b"/>
              <a:pathLst>
                <a:path w="33" h="35">
                  <a:moveTo>
                    <a:pt x="25" y="0"/>
                  </a:moveTo>
                  <a:cubicBezTo>
                    <a:pt x="17" y="9"/>
                    <a:pt x="8" y="19"/>
                    <a:pt x="0" y="28"/>
                  </a:cubicBezTo>
                  <a:cubicBezTo>
                    <a:pt x="3" y="32"/>
                    <a:pt x="9" y="35"/>
                    <a:pt x="14" y="35"/>
                  </a:cubicBezTo>
                  <a:cubicBezTo>
                    <a:pt x="25" y="35"/>
                    <a:pt x="33" y="26"/>
                    <a:pt x="33" y="16"/>
                  </a:cubicBezTo>
                  <a:cubicBezTo>
                    <a:pt x="33" y="9"/>
                    <a:pt x="30" y="4"/>
                    <a:pt x="25"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984"/>
            <p:cNvSpPr>
              <a:spLocks noChangeArrowheads="1"/>
            </p:cNvSpPr>
            <p:nvPr>
              <p:custDataLst>
                <p:tags r:id="rId33"/>
              </p:custDataLst>
            </p:nvPr>
          </p:nvSpPr>
          <p:spPr bwMode="auto">
            <a:xfrm>
              <a:off x="7404101"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85"/>
            <p:cNvSpPr/>
            <p:nvPr>
              <p:custDataLst>
                <p:tags r:id="rId34"/>
              </p:custDataLst>
            </p:nvPr>
          </p:nvSpPr>
          <p:spPr bwMode="auto">
            <a:xfrm>
              <a:off x="7872414" y="1870075"/>
              <a:ext cx="42863" cy="20638"/>
            </a:xfrm>
            <a:custGeom>
              <a:avLst/>
              <a:gdLst>
                <a:gd name="T0" fmla="*/ 27 w 27"/>
                <a:gd name="T1" fmla="*/ 0 h 13"/>
                <a:gd name="T2" fmla="*/ 0 w 27"/>
                <a:gd name="T3" fmla="*/ 11 h 13"/>
                <a:gd name="T4" fmla="*/ 9 w 27"/>
                <a:gd name="T5" fmla="*/ 13 h 13"/>
                <a:gd name="T6" fmla="*/ 27 w 27"/>
                <a:gd name="T7" fmla="*/ 0 h 13"/>
              </a:gdLst>
              <a:ahLst/>
              <a:cxnLst>
                <a:cxn ang="0">
                  <a:pos x="T0" y="T1"/>
                </a:cxn>
                <a:cxn ang="0">
                  <a:pos x="T2" y="T3"/>
                </a:cxn>
                <a:cxn ang="0">
                  <a:pos x="T4" y="T5"/>
                </a:cxn>
                <a:cxn ang="0">
                  <a:pos x="T6" y="T7"/>
                </a:cxn>
              </a:cxnLst>
              <a:rect l="0" t="0" r="r" b="b"/>
              <a:pathLst>
                <a:path w="27" h="13">
                  <a:moveTo>
                    <a:pt x="27" y="0"/>
                  </a:moveTo>
                  <a:cubicBezTo>
                    <a:pt x="18" y="3"/>
                    <a:pt x="9" y="7"/>
                    <a:pt x="0" y="11"/>
                  </a:cubicBezTo>
                  <a:cubicBezTo>
                    <a:pt x="3" y="12"/>
                    <a:pt x="6" y="13"/>
                    <a:pt x="9" y="13"/>
                  </a:cubicBezTo>
                  <a:cubicBezTo>
                    <a:pt x="17" y="13"/>
                    <a:pt x="24" y="7"/>
                    <a:pt x="27"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986"/>
            <p:cNvSpPr>
              <a:spLocks noChangeArrowheads="1"/>
            </p:cNvSpPr>
            <p:nvPr>
              <p:custDataLst>
                <p:tags r:id="rId35"/>
              </p:custDataLst>
            </p:nvPr>
          </p:nvSpPr>
          <p:spPr bwMode="auto">
            <a:xfrm>
              <a:off x="8777289" y="1830388"/>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87"/>
            <p:cNvSpPr/>
            <p:nvPr>
              <p:custDataLst>
                <p:tags r:id="rId36"/>
              </p:custDataLst>
            </p:nvPr>
          </p:nvSpPr>
          <p:spPr bwMode="auto">
            <a:xfrm>
              <a:off x="9696451" y="1870075"/>
              <a:ext cx="42863" cy="20638"/>
            </a:xfrm>
            <a:custGeom>
              <a:avLst/>
              <a:gdLst>
                <a:gd name="T0" fmla="*/ 0 w 27"/>
                <a:gd name="T1" fmla="*/ 0 h 13"/>
                <a:gd name="T2" fmla="*/ 18 w 27"/>
                <a:gd name="T3" fmla="*/ 13 h 13"/>
                <a:gd name="T4" fmla="*/ 27 w 27"/>
                <a:gd name="T5" fmla="*/ 11 h 13"/>
                <a:gd name="T6" fmla="*/ 0 w 27"/>
                <a:gd name="T7" fmla="*/ 0 h 13"/>
              </a:gdLst>
              <a:ahLst/>
              <a:cxnLst>
                <a:cxn ang="0">
                  <a:pos x="T0" y="T1"/>
                </a:cxn>
                <a:cxn ang="0">
                  <a:pos x="T2" y="T3"/>
                </a:cxn>
                <a:cxn ang="0">
                  <a:pos x="T4" y="T5"/>
                </a:cxn>
                <a:cxn ang="0">
                  <a:pos x="T6" y="T7"/>
                </a:cxn>
              </a:cxnLst>
              <a:rect l="0" t="0" r="r" b="b"/>
              <a:pathLst>
                <a:path w="27" h="13">
                  <a:moveTo>
                    <a:pt x="0" y="0"/>
                  </a:moveTo>
                  <a:cubicBezTo>
                    <a:pt x="3" y="7"/>
                    <a:pt x="10" y="13"/>
                    <a:pt x="18" y="13"/>
                  </a:cubicBezTo>
                  <a:cubicBezTo>
                    <a:pt x="21" y="13"/>
                    <a:pt x="24" y="12"/>
                    <a:pt x="27" y="11"/>
                  </a:cubicBezTo>
                  <a:cubicBezTo>
                    <a:pt x="18" y="7"/>
                    <a:pt x="9" y="3"/>
                    <a:pt x="0"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988"/>
            <p:cNvSpPr>
              <a:spLocks noChangeArrowheads="1"/>
            </p:cNvSpPr>
            <p:nvPr>
              <p:custDataLst>
                <p:tags r:id="rId37"/>
              </p:custDataLst>
            </p:nvPr>
          </p:nvSpPr>
          <p:spPr bwMode="auto">
            <a:xfrm>
              <a:off x="10163176" y="2162175"/>
              <a:ext cx="60325" cy="60325"/>
            </a:xfrm>
            <a:prstGeom prst="ellipse">
              <a:avLst/>
            </a:pr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989"/>
            <p:cNvSpPr/>
            <p:nvPr>
              <p:custDataLst>
                <p:tags r:id="rId38"/>
              </p:custDataLst>
            </p:nvPr>
          </p:nvSpPr>
          <p:spPr bwMode="auto">
            <a:xfrm>
              <a:off x="10615614" y="2500313"/>
              <a:ext cx="52388" cy="55563"/>
            </a:xfrm>
            <a:custGeom>
              <a:avLst/>
              <a:gdLst>
                <a:gd name="T0" fmla="*/ 8 w 33"/>
                <a:gd name="T1" fmla="*/ 0 h 35"/>
                <a:gd name="T2" fmla="*/ 0 w 33"/>
                <a:gd name="T3" fmla="*/ 16 h 35"/>
                <a:gd name="T4" fmla="*/ 19 w 33"/>
                <a:gd name="T5" fmla="*/ 35 h 35"/>
                <a:gd name="T6" fmla="*/ 33 w 33"/>
                <a:gd name="T7" fmla="*/ 28 h 35"/>
                <a:gd name="T8" fmla="*/ 8 w 33"/>
                <a:gd name="T9" fmla="*/ 0 h 35"/>
              </a:gdLst>
              <a:ahLst/>
              <a:cxnLst>
                <a:cxn ang="0">
                  <a:pos x="T0" y="T1"/>
                </a:cxn>
                <a:cxn ang="0">
                  <a:pos x="T2" y="T3"/>
                </a:cxn>
                <a:cxn ang="0">
                  <a:pos x="T4" y="T5"/>
                </a:cxn>
                <a:cxn ang="0">
                  <a:pos x="T6" y="T7"/>
                </a:cxn>
                <a:cxn ang="0">
                  <a:pos x="T8" y="T9"/>
                </a:cxn>
              </a:cxnLst>
              <a:rect l="0" t="0" r="r" b="b"/>
              <a:pathLst>
                <a:path w="33" h="35">
                  <a:moveTo>
                    <a:pt x="8" y="0"/>
                  </a:moveTo>
                  <a:cubicBezTo>
                    <a:pt x="3" y="4"/>
                    <a:pt x="0" y="9"/>
                    <a:pt x="0" y="16"/>
                  </a:cubicBezTo>
                  <a:cubicBezTo>
                    <a:pt x="0" y="26"/>
                    <a:pt x="8" y="35"/>
                    <a:pt x="19" y="35"/>
                  </a:cubicBezTo>
                  <a:cubicBezTo>
                    <a:pt x="25" y="35"/>
                    <a:pt x="30" y="32"/>
                    <a:pt x="33" y="28"/>
                  </a:cubicBezTo>
                  <a:cubicBezTo>
                    <a:pt x="25" y="19"/>
                    <a:pt x="16" y="9"/>
                    <a:pt x="8" y="0"/>
                  </a:cubicBezTo>
                </a:path>
              </a:pathLst>
            </a:custGeom>
            <a:solidFill>
              <a:srgbClr val="7E8B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90"/>
            <p:cNvSpPr>
              <a:spLocks noEditPoints="1"/>
            </p:cNvSpPr>
            <p:nvPr>
              <p:custDataLst>
                <p:tags r:id="rId39"/>
              </p:custDataLst>
            </p:nvPr>
          </p:nvSpPr>
          <p:spPr bwMode="auto">
            <a:xfrm>
              <a:off x="6324601" y="3603625"/>
              <a:ext cx="104775" cy="425450"/>
            </a:xfrm>
            <a:custGeom>
              <a:avLst/>
              <a:gdLst>
                <a:gd name="T0" fmla="*/ 42 w 66"/>
                <a:gd name="T1" fmla="*/ 208 h 268"/>
                <a:gd name="T2" fmla="*/ 5 w 66"/>
                <a:gd name="T3" fmla="*/ 208 h 268"/>
                <a:gd name="T4" fmla="*/ 0 w 66"/>
                <a:gd name="T5" fmla="*/ 268 h 268"/>
                <a:gd name="T6" fmla="*/ 42 w 66"/>
                <a:gd name="T7" fmla="*/ 208 h 268"/>
                <a:gd name="T8" fmla="*/ 66 w 66"/>
                <a:gd name="T9" fmla="*/ 0 h 268"/>
                <a:gd name="T10" fmla="*/ 41 w 66"/>
                <a:gd name="T11" fmla="*/ 0 h 268"/>
                <a:gd name="T12" fmla="*/ 29 w 66"/>
                <a:gd name="T13" fmla="*/ 54 h 268"/>
                <a:gd name="T14" fmla="*/ 66 w 66"/>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68">
                  <a:moveTo>
                    <a:pt x="42" y="208"/>
                  </a:moveTo>
                  <a:cubicBezTo>
                    <a:pt x="5" y="208"/>
                    <a:pt x="5" y="208"/>
                    <a:pt x="5" y="208"/>
                  </a:cubicBezTo>
                  <a:cubicBezTo>
                    <a:pt x="3" y="228"/>
                    <a:pt x="2" y="248"/>
                    <a:pt x="0" y="268"/>
                  </a:cubicBezTo>
                  <a:cubicBezTo>
                    <a:pt x="42" y="208"/>
                    <a:pt x="42" y="208"/>
                    <a:pt x="42" y="208"/>
                  </a:cubicBezTo>
                  <a:moveTo>
                    <a:pt x="66" y="0"/>
                  </a:moveTo>
                  <a:cubicBezTo>
                    <a:pt x="41" y="0"/>
                    <a:pt x="41" y="0"/>
                    <a:pt x="41" y="0"/>
                  </a:cubicBezTo>
                  <a:cubicBezTo>
                    <a:pt x="37" y="18"/>
                    <a:pt x="33" y="36"/>
                    <a:pt x="29" y="54"/>
                  </a:cubicBezTo>
                  <a:cubicBezTo>
                    <a:pt x="66" y="0"/>
                    <a:pt x="66" y="0"/>
                    <a:pt x="66" y="0"/>
                  </a:cubicBezTo>
                </a:path>
              </a:pathLst>
            </a:custGeom>
            <a:solidFill>
              <a:srgbClr val="6070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991"/>
            <p:cNvSpPr>
              <a:spLocks noEditPoints="1"/>
            </p:cNvSpPr>
            <p:nvPr>
              <p:custDataLst>
                <p:tags r:id="rId40"/>
              </p:custDataLst>
            </p:nvPr>
          </p:nvSpPr>
          <p:spPr bwMode="auto">
            <a:xfrm>
              <a:off x="6727826" y="2014538"/>
              <a:ext cx="2065338" cy="1765300"/>
            </a:xfrm>
            <a:custGeom>
              <a:avLst/>
              <a:gdLst>
                <a:gd name="T0" fmla="*/ 150 w 1301"/>
                <a:gd name="T1" fmla="*/ 891 h 1112"/>
                <a:gd name="T2" fmla="*/ 131 w 1301"/>
                <a:gd name="T3" fmla="*/ 872 h 1112"/>
                <a:gd name="T4" fmla="*/ 150 w 1301"/>
                <a:gd name="T5" fmla="*/ 853 h 1112"/>
                <a:gd name="T6" fmla="*/ 169 w 1301"/>
                <a:gd name="T7" fmla="*/ 872 h 1112"/>
                <a:gd name="T8" fmla="*/ 150 w 1301"/>
                <a:gd name="T9" fmla="*/ 891 h 1112"/>
                <a:gd name="T10" fmla="*/ 445 w 1301"/>
                <a:gd name="T11" fmla="*/ 602 h 1112"/>
                <a:gd name="T12" fmla="*/ 426 w 1301"/>
                <a:gd name="T13" fmla="*/ 583 h 1112"/>
                <a:gd name="T14" fmla="*/ 445 w 1301"/>
                <a:gd name="T15" fmla="*/ 564 h 1112"/>
                <a:gd name="T16" fmla="*/ 464 w 1301"/>
                <a:gd name="T17" fmla="*/ 583 h 1112"/>
                <a:gd name="T18" fmla="*/ 445 w 1301"/>
                <a:gd name="T19" fmla="*/ 602 h 1112"/>
                <a:gd name="T20" fmla="*/ 730 w 1301"/>
                <a:gd name="T21" fmla="*/ 341 h 1112"/>
                <a:gd name="T22" fmla="*/ 711 w 1301"/>
                <a:gd name="T23" fmla="*/ 322 h 1112"/>
                <a:gd name="T24" fmla="*/ 730 w 1301"/>
                <a:gd name="T25" fmla="*/ 303 h 1112"/>
                <a:gd name="T26" fmla="*/ 749 w 1301"/>
                <a:gd name="T27" fmla="*/ 322 h 1112"/>
                <a:gd name="T28" fmla="*/ 730 w 1301"/>
                <a:gd name="T29" fmla="*/ 341 h 1112"/>
                <a:gd name="T30" fmla="*/ 1024 w 1301"/>
                <a:gd name="T31" fmla="*/ 131 h 1112"/>
                <a:gd name="T32" fmla="*/ 1005 w 1301"/>
                <a:gd name="T33" fmla="*/ 112 h 1112"/>
                <a:gd name="T34" fmla="*/ 1024 w 1301"/>
                <a:gd name="T35" fmla="*/ 93 h 1112"/>
                <a:gd name="T36" fmla="*/ 1043 w 1301"/>
                <a:gd name="T37" fmla="*/ 112 h 1112"/>
                <a:gd name="T38" fmla="*/ 1024 w 1301"/>
                <a:gd name="T39" fmla="*/ 131 h 1112"/>
                <a:gd name="T40" fmla="*/ 1301 w 1301"/>
                <a:gd name="T41" fmla="*/ 0 h 1112"/>
                <a:gd name="T42" fmla="*/ 0 w 1301"/>
                <a:gd name="T43" fmla="*/ 864 h 1112"/>
                <a:gd name="T44" fmla="*/ 95 w 1301"/>
                <a:gd name="T45" fmla="*/ 1001 h 1112"/>
                <a:gd name="T46" fmla="*/ 1 w 1301"/>
                <a:gd name="T47" fmla="*/ 1001 h 1112"/>
                <a:gd name="T48" fmla="*/ 77 w 1301"/>
                <a:gd name="T49" fmla="*/ 1112 h 1112"/>
                <a:gd name="T50" fmla="*/ 237 w 1301"/>
                <a:gd name="T51" fmla="*/ 1112 h 1112"/>
                <a:gd name="T52" fmla="*/ 426 w 1301"/>
                <a:gd name="T53" fmla="*/ 818 h 1112"/>
                <a:gd name="T54" fmla="*/ 426 w 1301"/>
                <a:gd name="T55" fmla="*/ 818 h 1112"/>
                <a:gd name="T56" fmla="*/ 657 w 1301"/>
                <a:gd name="T57" fmla="*/ 461 h 1112"/>
                <a:gd name="T58" fmla="*/ 747 w 1301"/>
                <a:gd name="T59" fmla="*/ 413 h 1112"/>
                <a:gd name="T60" fmla="*/ 750 w 1301"/>
                <a:gd name="T61" fmla="*/ 413 h 1112"/>
                <a:gd name="T62" fmla="*/ 750 w 1301"/>
                <a:gd name="T63" fmla="*/ 413 h 1112"/>
                <a:gd name="T64" fmla="*/ 754 w 1301"/>
                <a:gd name="T65" fmla="*/ 413 h 1112"/>
                <a:gd name="T66" fmla="*/ 843 w 1301"/>
                <a:gd name="T67" fmla="*/ 461 h 1112"/>
                <a:gd name="T68" fmla="*/ 923 w 1301"/>
                <a:gd name="T69" fmla="*/ 584 h 1112"/>
                <a:gd name="T70" fmla="*/ 1038 w 1301"/>
                <a:gd name="T71" fmla="*/ 407 h 1112"/>
                <a:gd name="T72" fmla="*/ 1038 w 1301"/>
                <a:gd name="T73" fmla="*/ 407 h 1112"/>
                <a:gd name="T74" fmla="*/ 1301 w 1301"/>
                <a:gd name="T75" fmla="*/ 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1" h="1112">
                  <a:moveTo>
                    <a:pt x="150" y="891"/>
                  </a:moveTo>
                  <a:cubicBezTo>
                    <a:pt x="140" y="891"/>
                    <a:pt x="131" y="882"/>
                    <a:pt x="131" y="872"/>
                  </a:cubicBezTo>
                  <a:cubicBezTo>
                    <a:pt x="131" y="861"/>
                    <a:pt x="140" y="853"/>
                    <a:pt x="150" y="853"/>
                  </a:cubicBezTo>
                  <a:cubicBezTo>
                    <a:pt x="161" y="853"/>
                    <a:pt x="169" y="861"/>
                    <a:pt x="169" y="872"/>
                  </a:cubicBezTo>
                  <a:cubicBezTo>
                    <a:pt x="169" y="882"/>
                    <a:pt x="161" y="891"/>
                    <a:pt x="150" y="891"/>
                  </a:cubicBezTo>
                  <a:moveTo>
                    <a:pt x="445" y="602"/>
                  </a:moveTo>
                  <a:cubicBezTo>
                    <a:pt x="434" y="602"/>
                    <a:pt x="426" y="594"/>
                    <a:pt x="426" y="583"/>
                  </a:cubicBezTo>
                  <a:cubicBezTo>
                    <a:pt x="426" y="573"/>
                    <a:pt x="434" y="564"/>
                    <a:pt x="445" y="564"/>
                  </a:cubicBezTo>
                  <a:cubicBezTo>
                    <a:pt x="455" y="564"/>
                    <a:pt x="464" y="573"/>
                    <a:pt x="464" y="583"/>
                  </a:cubicBezTo>
                  <a:cubicBezTo>
                    <a:pt x="464" y="594"/>
                    <a:pt x="455" y="602"/>
                    <a:pt x="445" y="602"/>
                  </a:cubicBezTo>
                  <a:moveTo>
                    <a:pt x="730" y="341"/>
                  </a:moveTo>
                  <a:cubicBezTo>
                    <a:pt x="720" y="341"/>
                    <a:pt x="711" y="332"/>
                    <a:pt x="711" y="322"/>
                  </a:cubicBezTo>
                  <a:cubicBezTo>
                    <a:pt x="711" y="311"/>
                    <a:pt x="720" y="303"/>
                    <a:pt x="730" y="303"/>
                  </a:cubicBezTo>
                  <a:cubicBezTo>
                    <a:pt x="741" y="303"/>
                    <a:pt x="749" y="311"/>
                    <a:pt x="749" y="322"/>
                  </a:cubicBezTo>
                  <a:cubicBezTo>
                    <a:pt x="749" y="332"/>
                    <a:pt x="741" y="341"/>
                    <a:pt x="730" y="341"/>
                  </a:cubicBezTo>
                  <a:moveTo>
                    <a:pt x="1024" y="131"/>
                  </a:moveTo>
                  <a:cubicBezTo>
                    <a:pt x="1014" y="131"/>
                    <a:pt x="1005" y="123"/>
                    <a:pt x="1005" y="112"/>
                  </a:cubicBezTo>
                  <a:cubicBezTo>
                    <a:pt x="1005" y="102"/>
                    <a:pt x="1014" y="93"/>
                    <a:pt x="1024" y="93"/>
                  </a:cubicBezTo>
                  <a:cubicBezTo>
                    <a:pt x="1035" y="93"/>
                    <a:pt x="1043" y="102"/>
                    <a:pt x="1043" y="112"/>
                  </a:cubicBezTo>
                  <a:cubicBezTo>
                    <a:pt x="1043" y="123"/>
                    <a:pt x="1035" y="131"/>
                    <a:pt x="1024" y="131"/>
                  </a:cubicBezTo>
                  <a:moveTo>
                    <a:pt x="1301" y="0"/>
                  </a:moveTo>
                  <a:cubicBezTo>
                    <a:pt x="717" y="3"/>
                    <a:pt x="216" y="358"/>
                    <a:pt x="0" y="864"/>
                  </a:cubicBezTo>
                  <a:cubicBezTo>
                    <a:pt x="95" y="1001"/>
                    <a:pt x="95" y="1001"/>
                    <a:pt x="95" y="1001"/>
                  </a:cubicBezTo>
                  <a:cubicBezTo>
                    <a:pt x="1" y="1001"/>
                    <a:pt x="1" y="1001"/>
                    <a:pt x="1" y="1001"/>
                  </a:cubicBezTo>
                  <a:cubicBezTo>
                    <a:pt x="77" y="1112"/>
                    <a:pt x="77" y="1112"/>
                    <a:pt x="77" y="1112"/>
                  </a:cubicBezTo>
                  <a:cubicBezTo>
                    <a:pt x="237" y="1112"/>
                    <a:pt x="237" y="1112"/>
                    <a:pt x="237" y="1112"/>
                  </a:cubicBezTo>
                  <a:cubicBezTo>
                    <a:pt x="426" y="818"/>
                    <a:pt x="426" y="818"/>
                    <a:pt x="426" y="818"/>
                  </a:cubicBezTo>
                  <a:cubicBezTo>
                    <a:pt x="426" y="818"/>
                    <a:pt x="426" y="818"/>
                    <a:pt x="426" y="818"/>
                  </a:cubicBezTo>
                  <a:cubicBezTo>
                    <a:pt x="657" y="461"/>
                    <a:pt x="657" y="461"/>
                    <a:pt x="657" y="461"/>
                  </a:cubicBezTo>
                  <a:cubicBezTo>
                    <a:pt x="678" y="429"/>
                    <a:pt x="712" y="413"/>
                    <a:pt x="747" y="413"/>
                  </a:cubicBezTo>
                  <a:cubicBezTo>
                    <a:pt x="748" y="413"/>
                    <a:pt x="749" y="413"/>
                    <a:pt x="750" y="413"/>
                  </a:cubicBezTo>
                  <a:cubicBezTo>
                    <a:pt x="750" y="413"/>
                    <a:pt x="750" y="413"/>
                    <a:pt x="750" y="413"/>
                  </a:cubicBezTo>
                  <a:cubicBezTo>
                    <a:pt x="751" y="413"/>
                    <a:pt x="753" y="413"/>
                    <a:pt x="754" y="413"/>
                  </a:cubicBezTo>
                  <a:cubicBezTo>
                    <a:pt x="788" y="413"/>
                    <a:pt x="822" y="429"/>
                    <a:pt x="843" y="461"/>
                  </a:cubicBezTo>
                  <a:cubicBezTo>
                    <a:pt x="923" y="584"/>
                    <a:pt x="923" y="584"/>
                    <a:pt x="923" y="584"/>
                  </a:cubicBezTo>
                  <a:cubicBezTo>
                    <a:pt x="1038" y="407"/>
                    <a:pt x="1038" y="407"/>
                    <a:pt x="1038" y="407"/>
                  </a:cubicBezTo>
                  <a:cubicBezTo>
                    <a:pt x="1038" y="407"/>
                    <a:pt x="1038" y="407"/>
                    <a:pt x="1038" y="407"/>
                  </a:cubicBezTo>
                  <a:cubicBezTo>
                    <a:pt x="1301" y="0"/>
                    <a:pt x="1301" y="0"/>
                    <a:pt x="1301"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992"/>
            <p:cNvSpPr>
              <a:spLocks noChangeArrowheads="1"/>
            </p:cNvSpPr>
            <p:nvPr>
              <p:custDataLst>
                <p:tags r:id="rId41"/>
              </p:custDataLst>
            </p:nvPr>
          </p:nvSpPr>
          <p:spPr bwMode="auto">
            <a:xfrm>
              <a:off x="6935789"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993"/>
            <p:cNvSpPr>
              <a:spLocks noChangeArrowheads="1"/>
            </p:cNvSpPr>
            <p:nvPr>
              <p:custDataLst>
                <p:tags r:id="rId42"/>
              </p:custDataLst>
            </p:nvPr>
          </p:nvSpPr>
          <p:spPr bwMode="auto">
            <a:xfrm>
              <a:off x="7404101"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994"/>
            <p:cNvSpPr>
              <a:spLocks noChangeArrowheads="1"/>
            </p:cNvSpPr>
            <p:nvPr>
              <p:custDataLst>
                <p:tags r:id="rId43"/>
              </p:custDataLst>
            </p:nvPr>
          </p:nvSpPr>
          <p:spPr bwMode="auto">
            <a:xfrm>
              <a:off x="7856539" y="2495550"/>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995"/>
            <p:cNvSpPr>
              <a:spLocks noChangeArrowheads="1"/>
            </p:cNvSpPr>
            <p:nvPr>
              <p:custDataLst>
                <p:tags r:id="rId44"/>
              </p:custDataLst>
            </p:nvPr>
          </p:nvSpPr>
          <p:spPr bwMode="auto">
            <a:xfrm>
              <a:off x="8323264" y="21621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96"/>
            <p:cNvSpPr>
              <a:spLocks noEditPoints="1"/>
            </p:cNvSpPr>
            <p:nvPr>
              <p:custDataLst>
                <p:tags r:id="rId45"/>
              </p:custDataLst>
            </p:nvPr>
          </p:nvSpPr>
          <p:spPr bwMode="auto">
            <a:xfrm>
              <a:off x="9421814" y="2098675"/>
              <a:ext cx="1512888" cy="1416050"/>
            </a:xfrm>
            <a:custGeom>
              <a:avLst/>
              <a:gdLst>
                <a:gd name="T0" fmla="*/ 771 w 953"/>
                <a:gd name="T1" fmla="*/ 838 h 892"/>
                <a:gd name="T2" fmla="*/ 752 w 953"/>
                <a:gd name="T3" fmla="*/ 819 h 892"/>
                <a:gd name="T4" fmla="*/ 771 w 953"/>
                <a:gd name="T5" fmla="*/ 800 h 892"/>
                <a:gd name="T6" fmla="*/ 790 w 953"/>
                <a:gd name="T7" fmla="*/ 819 h 892"/>
                <a:gd name="T8" fmla="*/ 771 w 953"/>
                <a:gd name="T9" fmla="*/ 838 h 892"/>
                <a:gd name="T10" fmla="*/ 486 w 953"/>
                <a:gd name="T11" fmla="*/ 549 h 892"/>
                <a:gd name="T12" fmla="*/ 467 w 953"/>
                <a:gd name="T13" fmla="*/ 530 h 892"/>
                <a:gd name="T14" fmla="*/ 486 w 953"/>
                <a:gd name="T15" fmla="*/ 511 h 892"/>
                <a:gd name="T16" fmla="*/ 505 w 953"/>
                <a:gd name="T17" fmla="*/ 530 h 892"/>
                <a:gd name="T18" fmla="*/ 486 w 953"/>
                <a:gd name="T19" fmla="*/ 549 h 892"/>
                <a:gd name="T20" fmla="*/ 0 w 953"/>
                <a:gd name="T21" fmla="*/ 0 h 892"/>
                <a:gd name="T22" fmla="*/ 172 w 953"/>
                <a:gd name="T23" fmla="*/ 267 h 892"/>
                <a:gd name="T24" fmla="*/ 191 w 953"/>
                <a:gd name="T25" fmla="*/ 250 h 892"/>
                <a:gd name="T26" fmla="*/ 210 w 953"/>
                <a:gd name="T27" fmla="*/ 269 h 892"/>
                <a:gd name="T28" fmla="*/ 191 w 953"/>
                <a:gd name="T29" fmla="*/ 288 h 892"/>
                <a:gd name="T30" fmla="*/ 185 w 953"/>
                <a:gd name="T31" fmla="*/ 287 h 892"/>
                <a:gd name="T32" fmla="*/ 229 w 953"/>
                <a:gd name="T33" fmla="*/ 354 h 892"/>
                <a:gd name="T34" fmla="*/ 229 w 953"/>
                <a:gd name="T35" fmla="*/ 354 h 892"/>
                <a:gd name="T36" fmla="*/ 215 w 953"/>
                <a:gd name="T37" fmla="*/ 343 h 892"/>
                <a:gd name="T38" fmla="*/ 572 w 953"/>
                <a:gd name="T39" fmla="*/ 892 h 892"/>
                <a:gd name="T40" fmla="*/ 953 w 953"/>
                <a:gd name="T41" fmla="*/ 892 h 892"/>
                <a:gd name="T42" fmla="*/ 0 w 953"/>
                <a:gd name="T43"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3" h="892">
                  <a:moveTo>
                    <a:pt x="771" y="838"/>
                  </a:moveTo>
                  <a:cubicBezTo>
                    <a:pt x="760" y="838"/>
                    <a:pt x="752" y="829"/>
                    <a:pt x="752" y="819"/>
                  </a:cubicBezTo>
                  <a:cubicBezTo>
                    <a:pt x="752" y="808"/>
                    <a:pt x="760" y="800"/>
                    <a:pt x="771" y="800"/>
                  </a:cubicBezTo>
                  <a:cubicBezTo>
                    <a:pt x="781" y="800"/>
                    <a:pt x="790" y="808"/>
                    <a:pt x="790" y="819"/>
                  </a:cubicBezTo>
                  <a:cubicBezTo>
                    <a:pt x="790" y="829"/>
                    <a:pt x="781" y="838"/>
                    <a:pt x="771" y="838"/>
                  </a:cubicBezTo>
                  <a:moveTo>
                    <a:pt x="486" y="549"/>
                  </a:moveTo>
                  <a:cubicBezTo>
                    <a:pt x="475" y="549"/>
                    <a:pt x="467" y="541"/>
                    <a:pt x="467" y="530"/>
                  </a:cubicBezTo>
                  <a:cubicBezTo>
                    <a:pt x="467" y="520"/>
                    <a:pt x="475" y="511"/>
                    <a:pt x="486" y="511"/>
                  </a:cubicBezTo>
                  <a:cubicBezTo>
                    <a:pt x="496" y="511"/>
                    <a:pt x="505" y="520"/>
                    <a:pt x="505" y="530"/>
                  </a:cubicBezTo>
                  <a:cubicBezTo>
                    <a:pt x="505" y="541"/>
                    <a:pt x="496" y="549"/>
                    <a:pt x="486" y="549"/>
                  </a:cubicBezTo>
                  <a:moveTo>
                    <a:pt x="0" y="0"/>
                  </a:moveTo>
                  <a:cubicBezTo>
                    <a:pt x="172" y="267"/>
                    <a:pt x="172" y="267"/>
                    <a:pt x="172" y="267"/>
                  </a:cubicBezTo>
                  <a:cubicBezTo>
                    <a:pt x="173" y="257"/>
                    <a:pt x="181" y="250"/>
                    <a:pt x="191" y="250"/>
                  </a:cubicBezTo>
                  <a:cubicBezTo>
                    <a:pt x="202" y="250"/>
                    <a:pt x="210" y="258"/>
                    <a:pt x="210" y="269"/>
                  </a:cubicBezTo>
                  <a:cubicBezTo>
                    <a:pt x="210" y="279"/>
                    <a:pt x="202" y="288"/>
                    <a:pt x="191" y="288"/>
                  </a:cubicBezTo>
                  <a:cubicBezTo>
                    <a:pt x="189" y="288"/>
                    <a:pt x="187" y="288"/>
                    <a:pt x="185" y="287"/>
                  </a:cubicBezTo>
                  <a:cubicBezTo>
                    <a:pt x="229" y="354"/>
                    <a:pt x="229" y="354"/>
                    <a:pt x="229" y="354"/>
                  </a:cubicBezTo>
                  <a:cubicBezTo>
                    <a:pt x="229" y="354"/>
                    <a:pt x="229" y="354"/>
                    <a:pt x="229" y="354"/>
                  </a:cubicBezTo>
                  <a:cubicBezTo>
                    <a:pt x="215" y="343"/>
                    <a:pt x="215" y="343"/>
                    <a:pt x="215" y="343"/>
                  </a:cubicBezTo>
                  <a:cubicBezTo>
                    <a:pt x="572" y="892"/>
                    <a:pt x="572" y="892"/>
                    <a:pt x="572" y="892"/>
                  </a:cubicBezTo>
                  <a:cubicBezTo>
                    <a:pt x="953" y="892"/>
                    <a:pt x="953" y="892"/>
                    <a:pt x="953" y="892"/>
                  </a:cubicBezTo>
                  <a:cubicBezTo>
                    <a:pt x="799" y="461"/>
                    <a:pt x="443" y="126"/>
                    <a:pt x="0" y="0"/>
                  </a:cubicBezTo>
                </a:path>
              </a:pathLst>
            </a:custGeom>
            <a:solidFill>
              <a:srgbClr val="6877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997"/>
            <p:cNvSpPr>
              <a:spLocks noChangeArrowheads="1"/>
            </p:cNvSpPr>
            <p:nvPr>
              <p:custDataLst>
                <p:tags r:id="rId46"/>
              </p:custDataLst>
            </p:nvPr>
          </p:nvSpPr>
          <p:spPr bwMode="auto">
            <a:xfrm>
              <a:off x="10615614" y="3368675"/>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998"/>
            <p:cNvSpPr>
              <a:spLocks noChangeArrowheads="1"/>
            </p:cNvSpPr>
            <p:nvPr>
              <p:custDataLst>
                <p:tags r:id="rId47"/>
              </p:custDataLst>
            </p:nvPr>
          </p:nvSpPr>
          <p:spPr bwMode="auto">
            <a:xfrm>
              <a:off x="10163176" y="2909888"/>
              <a:ext cx="60325" cy="60325"/>
            </a:xfrm>
            <a:prstGeom prst="ellipse">
              <a:avLst/>
            </a:pr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99"/>
            <p:cNvSpPr/>
            <p:nvPr>
              <p:custDataLst>
                <p:tags r:id="rId48"/>
              </p:custDataLst>
            </p:nvPr>
          </p:nvSpPr>
          <p:spPr bwMode="auto">
            <a:xfrm>
              <a:off x="9694864" y="2495550"/>
              <a:ext cx="60325" cy="60325"/>
            </a:xfrm>
            <a:custGeom>
              <a:avLst/>
              <a:gdLst>
                <a:gd name="T0" fmla="*/ 19 w 38"/>
                <a:gd name="T1" fmla="*/ 0 h 38"/>
                <a:gd name="T2" fmla="*/ 0 w 38"/>
                <a:gd name="T3" fmla="*/ 17 h 38"/>
                <a:gd name="T4" fmla="*/ 13 w 38"/>
                <a:gd name="T5" fmla="*/ 37 h 38"/>
                <a:gd name="T6" fmla="*/ 19 w 38"/>
                <a:gd name="T7" fmla="*/ 38 h 38"/>
                <a:gd name="T8" fmla="*/ 38 w 38"/>
                <a:gd name="T9" fmla="*/ 19 h 38"/>
                <a:gd name="T10" fmla="*/ 19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19" y="0"/>
                  </a:moveTo>
                  <a:cubicBezTo>
                    <a:pt x="9" y="0"/>
                    <a:pt x="1" y="7"/>
                    <a:pt x="0" y="17"/>
                  </a:cubicBezTo>
                  <a:cubicBezTo>
                    <a:pt x="13" y="37"/>
                    <a:pt x="13" y="37"/>
                    <a:pt x="13" y="37"/>
                  </a:cubicBezTo>
                  <a:cubicBezTo>
                    <a:pt x="15" y="38"/>
                    <a:pt x="17" y="38"/>
                    <a:pt x="19" y="38"/>
                  </a:cubicBezTo>
                  <a:cubicBezTo>
                    <a:pt x="30" y="38"/>
                    <a:pt x="38" y="29"/>
                    <a:pt x="38" y="19"/>
                  </a:cubicBezTo>
                  <a:cubicBezTo>
                    <a:pt x="38" y="8"/>
                    <a:pt x="30" y="0"/>
                    <a:pt x="19" y="0"/>
                  </a:cubicBezTo>
                </a:path>
              </a:pathLst>
            </a:custGeom>
            <a:solidFill>
              <a:srgbClr val="8490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00"/>
            <p:cNvSpPr/>
            <p:nvPr>
              <p:custDataLst>
                <p:tags r:id="rId49"/>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01"/>
            <p:cNvSpPr/>
            <p:nvPr>
              <p:custDataLst>
                <p:tags r:id="rId50"/>
              </p:custDataLst>
            </p:nvPr>
          </p:nvSpPr>
          <p:spPr bwMode="auto">
            <a:xfrm>
              <a:off x="6121401" y="3170238"/>
              <a:ext cx="915988" cy="1470025"/>
            </a:xfrm>
            <a:custGeom>
              <a:avLst/>
              <a:gdLst>
                <a:gd name="T0" fmla="*/ 407 w 577"/>
                <a:gd name="T1" fmla="*/ 481 h 926"/>
                <a:gd name="T2" fmla="*/ 526 w 577"/>
                <a:gd name="T3" fmla="*/ 481 h 926"/>
                <a:gd name="T4" fmla="*/ 383 w 577"/>
                <a:gd name="T5" fmla="*/ 273 h 926"/>
                <a:gd name="T6" fmla="*/ 477 w 577"/>
                <a:gd name="T7" fmla="*/ 273 h 926"/>
                <a:gd name="T8" fmla="*/ 289 w 577"/>
                <a:gd name="T9" fmla="*/ 0 h 926"/>
                <a:gd name="T10" fmla="*/ 100 w 577"/>
                <a:gd name="T11" fmla="*/ 273 h 926"/>
                <a:gd name="T12" fmla="*/ 194 w 577"/>
                <a:gd name="T13" fmla="*/ 273 h 926"/>
                <a:gd name="T14" fmla="*/ 51 w 577"/>
                <a:gd name="T15" fmla="*/ 481 h 926"/>
                <a:gd name="T16" fmla="*/ 170 w 577"/>
                <a:gd name="T17" fmla="*/ 481 h 926"/>
                <a:gd name="T18" fmla="*/ 0 w 577"/>
                <a:gd name="T19" fmla="*/ 727 h 926"/>
                <a:gd name="T20" fmla="*/ 220 w 577"/>
                <a:gd name="T21" fmla="*/ 727 h 926"/>
                <a:gd name="T22" fmla="*/ 220 w 577"/>
                <a:gd name="T23" fmla="*/ 926 h 926"/>
                <a:gd name="T24" fmla="*/ 289 w 577"/>
                <a:gd name="T25" fmla="*/ 926 h 926"/>
                <a:gd name="T26" fmla="*/ 357 w 577"/>
                <a:gd name="T27" fmla="*/ 926 h 926"/>
                <a:gd name="T28" fmla="*/ 357 w 577"/>
                <a:gd name="T29" fmla="*/ 727 h 926"/>
                <a:gd name="T30" fmla="*/ 577 w 577"/>
                <a:gd name="T31" fmla="*/ 727 h 926"/>
                <a:gd name="T32" fmla="*/ 407 w 577"/>
                <a:gd name="T33" fmla="*/ 481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6">
                  <a:moveTo>
                    <a:pt x="407" y="481"/>
                  </a:moveTo>
                  <a:lnTo>
                    <a:pt x="526" y="481"/>
                  </a:lnTo>
                  <a:lnTo>
                    <a:pt x="383" y="273"/>
                  </a:lnTo>
                  <a:lnTo>
                    <a:pt x="477" y="273"/>
                  </a:lnTo>
                  <a:lnTo>
                    <a:pt x="289" y="0"/>
                  </a:lnTo>
                  <a:lnTo>
                    <a:pt x="100" y="273"/>
                  </a:lnTo>
                  <a:lnTo>
                    <a:pt x="194" y="273"/>
                  </a:lnTo>
                  <a:lnTo>
                    <a:pt x="51" y="481"/>
                  </a:lnTo>
                  <a:lnTo>
                    <a:pt x="170" y="481"/>
                  </a:lnTo>
                  <a:lnTo>
                    <a:pt x="0" y="727"/>
                  </a:lnTo>
                  <a:lnTo>
                    <a:pt x="220" y="727"/>
                  </a:lnTo>
                  <a:lnTo>
                    <a:pt x="220" y="926"/>
                  </a:lnTo>
                  <a:lnTo>
                    <a:pt x="289" y="926"/>
                  </a:lnTo>
                  <a:lnTo>
                    <a:pt x="357" y="926"/>
                  </a:lnTo>
                  <a:lnTo>
                    <a:pt x="357" y="727"/>
                  </a:lnTo>
                  <a:lnTo>
                    <a:pt x="577" y="727"/>
                  </a:lnTo>
                  <a:lnTo>
                    <a:pt x="407" y="4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02"/>
            <p:cNvSpPr/>
            <p:nvPr>
              <p:custDataLst>
                <p:tags r:id="rId51"/>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close/>
                </a:path>
              </a:pathLst>
            </a:cu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3"/>
            <p:cNvSpPr/>
            <p:nvPr>
              <p:custDataLst>
                <p:tags r:id="rId52"/>
              </p:custDataLst>
            </p:nvPr>
          </p:nvSpPr>
          <p:spPr bwMode="auto">
            <a:xfrm>
              <a:off x="10925176" y="3597275"/>
              <a:ext cx="915988" cy="1468438"/>
            </a:xfrm>
            <a:custGeom>
              <a:avLst/>
              <a:gdLst>
                <a:gd name="T0" fmla="*/ 407 w 577"/>
                <a:gd name="T1" fmla="*/ 480 h 925"/>
                <a:gd name="T2" fmla="*/ 526 w 577"/>
                <a:gd name="T3" fmla="*/ 480 h 925"/>
                <a:gd name="T4" fmla="*/ 383 w 577"/>
                <a:gd name="T5" fmla="*/ 273 h 925"/>
                <a:gd name="T6" fmla="*/ 477 w 577"/>
                <a:gd name="T7" fmla="*/ 273 h 925"/>
                <a:gd name="T8" fmla="*/ 288 w 577"/>
                <a:gd name="T9" fmla="*/ 0 h 925"/>
                <a:gd name="T10" fmla="*/ 100 w 577"/>
                <a:gd name="T11" fmla="*/ 273 h 925"/>
                <a:gd name="T12" fmla="*/ 194 w 577"/>
                <a:gd name="T13" fmla="*/ 273 h 925"/>
                <a:gd name="T14" fmla="*/ 51 w 577"/>
                <a:gd name="T15" fmla="*/ 480 h 925"/>
                <a:gd name="T16" fmla="*/ 169 w 577"/>
                <a:gd name="T17" fmla="*/ 480 h 925"/>
                <a:gd name="T18" fmla="*/ 0 w 577"/>
                <a:gd name="T19" fmla="*/ 726 h 925"/>
                <a:gd name="T20" fmla="*/ 220 w 577"/>
                <a:gd name="T21" fmla="*/ 726 h 925"/>
                <a:gd name="T22" fmla="*/ 220 w 577"/>
                <a:gd name="T23" fmla="*/ 925 h 925"/>
                <a:gd name="T24" fmla="*/ 288 w 577"/>
                <a:gd name="T25" fmla="*/ 925 h 925"/>
                <a:gd name="T26" fmla="*/ 356 w 577"/>
                <a:gd name="T27" fmla="*/ 925 h 925"/>
                <a:gd name="T28" fmla="*/ 356 w 577"/>
                <a:gd name="T29" fmla="*/ 726 h 925"/>
                <a:gd name="T30" fmla="*/ 577 w 577"/>
                <a:gd name="T31" fmla="*/ 726 h 925"/>
                <a:gd name="T32" fmla="*/ 407 w 577"/>
                <a:gd name="T33" fmla="*/ 48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7" h="925">
                  <a:moveTo>
                    <a:pt x="407" y="480"/>
                  </a:moveTo>
                  <a:lnTo>
                    <a:pt x="526" y="480"/>
                  </a:lnTo>
                  <a:lnTo>
                    <a:pt x="383" y="273"/>
                  </a:lnTo>
                  <a:lnTo>
                    <a:pt x="477" y="273"/>
                  </a:lnTo>
                  <a:lnTo>
                    <a:pt x="288" y="0"/>
                  </a:lnTo>
                  <a:lnTo>
                    <a:pt x="100" y="273"/>
                  </a:lnTo>
                  <a:lnTo>
                    <a:pt x="194" y="273"/>
                  </a:lnTo>
                  <a:lnTo>
                    <a:pt x="51" y="480"/>
                  </a:lnTo>
                  <a:lnTo>
                    <a:pt x="169" y="480"/>
                  </a:lnTo>
                  <a:lnTo>
                    <a:pt x="0" y="726"/>
                  </a:lnTo>
                  <a:lnTo>
                    <a:pt x="220" y="726"/>
                  </a:lnTo>
                  <a:lnTo>
                    <a:pt x="220" y="925"/>
                  </a:lnTo>
                  <a:lnTo>
                    <a:pt x="288" y="925"/>
                  </a:lnTo>
                  <a:lnTo>
                    <a:pt x="356" y="925"/>
                  </a:lnTo>
                  <a:lnTo>
                    <a:pt x="356" y="726"/>
                  </a:lnTo>
                  <a:lnTo>
                    <a:pt x="577" y="726"/>
                  </a:lnTo>
                  <a:lnTo>
                    <a:pt x="407" y="4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04"/>
            <p:cNvSpPr/>
            <p:nvPr>
              <p:custDataLst>
                <p:tags r:id="rId53"/>
              </p:custDataLst>
            </p:nvPr>
          </p:nvSpPr>
          <p:spPr bwMode="auto">
            <a:xfrm>
              <a:off x="6818314" y="1774825"/>
              <a:ext cx="4522788" cy="3290888"/>
            </a:xfrm>
            <a:custGeom>
              <a:avLst/>
              <a:gdLst>
                <a:gd name="T0" fmla="*/ 2850 w 2850"/>
                <a:gd name="T1" fmla="*/ 2073 h 2073"/>
                <a:gd name="T2" fmla="*/ 0 w 2850"/>
                <a:gd name="T3" fmla="*/ 2073 h 2073"/>
                <a:gd name="T4" fmla="*/ 981 w 2850"/>
                <a:gd name="T5" fmla="*/ 558 h 2073"/>
                <a:gd name="T6" fmla="*/ 981 w 2850"/>
                <a:gd name="T7" fmla="*/ 558 h 2073"/>
                <a:gd name="T8" fmla="*/ 1298 w 2850"/>
                <a:gd name="T9" fmla="*/ 68 h 2073"/>
                <a:gd name="T10" fmla="*/ 1425 w 2850"/>
                <a:gd name="T11" fmla="*/ 1 h 2073"/>
                <a:gd name="T12" fmla="*/ 1543 w 2850"/>
                <a:gd name="T13" fmla="*/ 67 h 2073"/>
                <a:gd name="T14" fmla="*/ 1856 w 2850"/>
                <a:gd name="T15" fmla="*/ 547 h 2073"/>
                <a:gd name="T16" fmla="*/ 2850 w 2850"/>
                <a:gd name="T17"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073">
                  <a:moveTo>
                    <a:pt x="2850" y="2073"/>
                  </a:moveTo>
                  <a:cubicBezTo>
                    <a:pt x="0" y="2073"/>
                    <a:pt x="0" y="2073"/>
                    <a:pt x="0" y="2073"/>
                  </a:cubicBezTo>
                  <a:cubicBezTo>
                    <a:pt x="981" y="558"/>
                    <a:pt x="981" y="558"/>
                    <a:pt x="981" y="558"/>
                  </a:cubicBezTo>
                  <a:cubicBezTo>
                    <a:pt x="981" y="558"/>
                    <a:pt x="981" y="558"/>
                    <a:pt x="981" y="558"/>
                  </a:cubicBezTo>
                  <a:cubicBezTo>
                    <a:pt x="1298" y="68"/>
                    <a:pt x="1298" y="68"/>
                    <a:pt x="1298" y="68"/>
                  </a:cubicBezTo>
                  <a:cubicBezTo>
                    <a:pt x="1327" y="22"/>
                    <a:pt x="1377" y="0"/>
                    <a:pt x="1425" y="1"/>
                  </a:cubicBezTo>
                  <a:cubicBezTo>
                    <a:pt x="1470" y="3"/>
                    <a:pt x="1515" y="25"/>
                    <a:pt x="1543" y="67"/>
                  </a:cubicBezTo>
                  <a:cubicBezTo>
                    <a:pt x="1856" y="547"/>
                    <a:pt x="1856" y="547"/>
                    <a:pt x="1856" y="547"/>
                  </a:cubicBezTo>
                  <a:cubicBezTo>
                    <a:pt x="2850" y="2073"/>
                    <a:pt x="2850" y="2073"/>
                    <a:pt x="2850" y="2073"/>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05"/>
            <p:cNvSpPr/>
            <p:nvPr>
              <p:custDataLst>
                <p:tags r:id="rId54"/>
              </p:custDataLst>
            </p:nvPr>
          </p:nvSpPr>
          <p:spPr bwMode="auto">
            <a:xfrm>
              <a:off x="8375651" y="1774825"/>
              <a:ext cx="1409700" cy="996950"/>
            </a:xfrm>
            <a:custGeom>
              <a:avLst/>
              <a:gdLst>
                <a:gd name="T0" fmla="*/ 889 w 889"/>
                <a:gd name="T1" fmla="*/ 558 h 628"/>
                <a:gd name="T2" fmla="*/ 889 w 889"/>
                <a:gd name="T3" fmla="*/ 558 h 628"/>
                <a:gd name="T4" fmla="*/ 875 w 889"/>
                <a:gd name="T5" fmla="*/ 547 h 628"/>
                <a:gd name="T6" fmla="*/ 639 w 889"/>
                <a:gd name="T7" fmla="*/ 375 h 628"/>
                <a:gd name="T8" fmla="*/ 444 w 889"/>
                <a:gd name="T9" fmla="*/ 628 h 628"/>
                <a:gd name="T10" fmla="*/ 249 w 889"/>
                <a:gd name="T11" fmla="*/ 375 h 628"/>
                <a:gd name="T12" fmla="*/ 0 w 889"/>
                <a:gd name="T13" fmla="*/ 558 h 628"/>
                <a:gd name="T14" fmla="*/ 0 w 889"/>
                <a:gd name="T15" fmla="*/ 558 h 628"/>
                <a:gd name="T16" fmla="*/ 317 w 889"/>
                <a:gd name="T17" fmla="*/ 68 h 628"/>
                <a:gd name="T18" fmla="*/ 444 w 889"/>
                <a:gd name="T19" fmla="*/ 1 h 628"/>
                <a:gd name="T20" fmla="*/ 572 w 889"/>
                <a:gd name="T21" fmla="*/ 68 h 628"/>
                <a:gd name="T22" fmla="*/ 889 w 889"/>
                <a:gd name="T23" fmla="*/ 55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9" h="628">
                  <a:moveTo>
                    <a:pt x="889" y="558"/>
                  </a:moveTo>
                  <a:cubicBezTo>
                    <a:pt x="889" y="558"/>
                    <a:pt x="889" y="558"/>
                    <a:pt x="889" y="558"/>
                  </a:cubicBezTo>
                  <a:cubicBezTo>
                    <a:pt x="875" y="547"/>
                    <a:pt x="875" y="547"/>
                    <a:pt x="875" y="547"/>
                  </a:cubicBezTo>
                  <a:cubicBezTo>
                    <a:pt x="639" y="375"/>
                    <a:pt x="639" y="375"/>
                    <a:pt x="639" y="375"/>
                  </a:cubicBezTo>
                  <a:cubicBezTo>
                    <a:pt x="444" y="628"/>
                    <a:pt x="444" y="628"/>
                    <a:pt x="444" y="628"/>
                  </a:cubicBezTo>
                  <a:cubicBezTo>
                    <a:pt x="249" y="375"/>
                    <a:pt x="249" y="375"/>
                    <a:pt x="249" y="375"/>
                  </a:cubicBezTo>
                  <a:cubicBezTo>
                    <a:pt x="0" y="558"/>
                    <a:pt x="0" y="558"/>
                    <a:pt x="0" y="558"/>
                  </a:cubicBezTo>
                  <a:cubicBezTo>
                    <a:pt x="0" y="558"/>
                    <a:pt x="0" y="558"/>
                    <a:pt x="0" y="558"/>
                  </a:cubicBezTo>
                  <a:cubicBezTo>
                    <a:pt x="317" y="68"/>
                    <a:pt x="317" y="68"/>
                    <a:pt x="317" y="68"/>
                  </a:cubicBezTo>
                  <a:cubicBezTo>
                    <a:pt x="346" y="22"/>
                    <a:pt x="396" y="0"/>
                    <a:pt x="444" y="1"/>
                  </a:cubicBezTo>
                  <a:cubicBezTo>
                    <a:pt x="493" y="0"/>
                    <a:pt x="542" y="22"/>
                    <a:pt x="572" y="68"/>
                  </a:cubicBezTo>
                  <a:cubicBezTo>
                    <a:pt x="889" y="558"/>
                    <a:pt x="889" y="558"/>
                    <a:pt x="889" y="558"/>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06"/>
            <p:cNvSpPr>
              <a:spLocks noEditPoints="1"/>
            </p:cNvSpPr>
            <p:nvPr>
              <p:custDataLst>
                <p:tags r:id="rId55"/>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close/>
                  <a:moveTo>
                    <a:pt x="645" y="1262"/>
                  </a:moveTo>
                  <a:lnTo>
                    <a:pt x="555" y="1262"/>
                  </a:lnTo>
                  <a:lnTo>
                    <a:pt x="555" y="1302"/>
                  </a:lnTo>
                  <a:lnTo>
                    <a:pt x="645" y="1302"/>
                  </a:lnTo>
                  <a:lnTo>
                    <a:pt x="645" y="1262"/>
                  </a:lnTo>
                  <a:close/>
                  <a:moveTo>
                    <a:pt x="194" y="0"/>
                  </a:moveTo>
                  <a:lnTo>
                    <a:pt x="0" y="253"/>
                  </a:lnTo>
                  <a:lnTo>
                    <a:pt x="0" y="1184"/>
                  </a:lnTo>
                  <a:lnTo>
                    <a:pt x="555" y="1184"/>
                  </a:lnTo>
                  <a:lnTo>
                    <a:pt x="555" y="1219"/>
                  </a:lnTo>
                  <a:lnTo>
                    <a:pt x="645" y="1219"/>
                  </a:lnTo>
                  <a:lnTo>
                    <a:pt x="645" y="721"/>
                  </a:lnTo>
                  <a:lnTo>
                    <a:pt x="787" y="721"/>
                  </a:lnTo>
                  <a:lnTo>
                    <a:pt x="430" y="172"/>
                  </a:lnTo>
                  <a:lnTo>
                    <a:pt x="194" y="0"/>
                  </a:lnTo>
                  <a:close/>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07"/>
            <p:cNvSpPr>
              <a:spLocks noEditPoints="1"/>
            </p:cNvSpPr>
            <p:nvPr>
              <p:custDataLst>
                <p:tags r:id="rId56"/>
              </p:custDataLst>
            </p:nvPr>
          </p:nvSpPr>
          <p:spPr bwMode="auto">
            <a:xfrm>
              <a:off x="9080501" y="2370138"/>
              <a:ext cx="2138363" cy="2695575"/>
            </a:xfrm>
            <a:custGeom>
              <a:avLst/>
              <a:gdLst>
                <a:gd name="T0" fmla="*/ 645 w 1347"/>
                <a:gd name="T1" fmla="*/ 1302 h 1698"/>
                <a:gd name="T2" fmla="*/ 555 w 1347"/>
                <a:gd name="T3" fmla="*/ 1302 h 1698"/>
                <a:gd name="T4" fmla="*/ 555 w 1347"/>
                <a:gd name="T5" fmla="*/ 1698 h 1698"/>
                <a:gd name="T6" fmla="*/ 1347 w 1347"/>
                <a:gd name="T7" fmla="*/ 1698 h 1698"/>
                <a:gd name="T8" fmla="*/ 645 w 1347"/>
                <a:gd name="T9" fmla="*/ 1698 h 1698"/>
                <a:gd name="T10" fmla="*/ 645 w 1347"/>
                <a:gd name="T11" fmla="*/ 1302 h 1698"/>
                <a:gd name="T12" fmla="*/ 645 w 1347"/>
                <a:gd name="T13" fmla="*/ 1262 h 1698"/>
                <a:gd name="T14" fmla="*/ 555 w 1347"/>
                <a:gd name="T15" fmla="*/ 1262 h 1698"/>
                <a:gd name="T16" fmla="*/ 555 w 1347"/>
                <a:gd name="T17" fmla="*/ 1302 h 1698"/>
                <a:gd name="T18" fmla="*/ 645 w 1347"/>
                <a:gd name="T19" fmla="*/ 1302 h 1698"/>
                <a:gd name="T20" fmla="*/ 645 w 1347"/>
                <a:gd name="T21" fmla="*/ 1262 h 1698"/>
                <a:gd name="T22" fmla="*/ 194 w 1347"/>
                <a:gd name="T23" fmla="*/ 0 h 1698"/>
                <a:gd name="T24" fmla="*/ 0 w 1347"/>
                <a:gd name="T25" fmla="*/ 253 h 1698"/>
                <a:gd name="T26" fmla="*/ 0 w 1347"/>
                <a:gd name="T27" fmla="*/ 1184 h 1698"/>
                <a:gd name="T28" fmla="*/ 555 w 1347"/>
                <a:gd name="T29" fmla="*/ 1184 h 1698"/>
                <a:gd name="T30" fmla="*/ 555 w 1347"/>
                <a:gd name="T31" fmla="*/ 1219 h 1698"/>
                <a:gd name="T32" fmla="*/ 645 w 1347"/>
                <a:gd name="T33" fmla="*/ 1219 h 1698"/>
                <a:gd name="T34" fmla="*/ 645 w 1347"/>
                <a:gd name="T35" fmla="*/ 721 h 1698"/>
                <a:gd name="T36" fmla="*/ 787 w 1347"/>
                <a:gd name="T37" fmla="*/ 721 h 1698"/>
                <a:gd name="T38" fmla="*/ 430 w 1347"/>
                <a:gd name="T39" fmla="*/ 172 h 1698"/>
                <a:gd name="T40" fmla="*/ 194 w 1347"/>
                <a:gd name="T41"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7" h="1698">
                  <a:moveTo>
                    <a:pt x="645" y="1302"/>
                  </a:moveTo>
                  <a:lnTo>
                    <a:pt x="555" y="1302"/>
                  </a:lnTo>
                  <a:lnTo>
                    <a:pt x="555" y="1698"/>
                  </a:lnTo>
                  <a:lnTo>
                    <a:pt x="1347" y="1698"/>
                  </a:lnTo>
                  <a:lnTo>
                    <a:pt x="645" y="1698"/>
                  </a:lnTo>
                  <a:lnTo>
                    <a:pt x="645" y="1302"/>
                  </a:lnTo>
                  <a:moveTo>
                    <a:pt x="645" y="1262"/>
                  </a:moveTo>
                  <a:lnTo>
                    <a:pt x="555" y="1262"/>
                  </a:lnTo>
                  <a:lnTo>
                    <a:pt x="555" y="1302"/>
                  </a:lnTo>
                  <a:lnTo>
                    <a:pt x="645" y="1302"/>
                  </a:lnTo>
                  <a:lnTo>
                    <a:pt x="645" y="1262"/>
                  </a:lnTo>
                  <a:moveTo>
                    <a:pt x="194" y="0"/>
                  </a:moveTo>
                  <a:lnTo>
                    <a:pt x="0" y="253"/>
                  </a:lnTo>
                  <a:lnTo>
                    <a:pt x="0" y="1184"/>
                  </a:lnTo>
                  <a:lnTo>
                    <a:pt x="555" y="1184"/>
                  </a:lnTo>
                  <a:lnTo>
                    <a:pt x="555" y="1219"/>
                  </a:lnTo>
                  <a:lnTo>
                    <a:pt x="645" y="1219"/>
                  </a:lnTo>
                  <a:lnTo>
                    <a:pt x="645" y="721"/>
                  </a:lnTo>
                  <a:lnTo>
                    <a:pt x="787" y="721"/>
                  </a:lnTo>
                  <a:lnTo>
                    <a:pt x="430" y="172"/>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08"/>
            <p:cNvSpPr/>
            <p:nvPr>
              <p:custDataLst>
                <p:tags r:id="rId57"/>
              </p:custDataLst>
            </p:nvPr>
          </p:nvSpPr>
          <p:spPr bwMode="auto">
            <a:xfrm>
              <a:off x="9080501" y="1776413"/>
              <a:ext cx="704850" cy="995363"/>
            </a:xfrm>
            <a:custGeom>
              <a:avLst/>
              <a:gdLst>
                <a:gd name="T0" fmla="*/ 5 w 445"/>
                <a:gd name="T1" fmla="*/ 0 h 627"/>
                <a:gd name="T2" fmla="*/ 0 w 445"/>
                <a:gd name="T3" fmla="*/ 0 h 627"/>
                <a:gd name="T4" fmla="*/ 0 w 445"/>
                <a:gd name="T5" fmla="*/ 627 h 627"/>
                <a:gd name="T6" fmla="*/ 195 w 445"/>
                <a:gd name="T7" fmla="*/ 374 h 627"/>
                <a:gd name="T8" fmla="*/ 431 w 445"/>
                <a:gd name="T9" fmla="*/ 546 h 627"/>
                <a:gd name="T10" fmla="*/ 445 w 445"/>
                <a:gd name="T11" fmla="*/ 557 h 627"/>
                <a:gd name="T12" fmla="*/ 445 w 445"/>
                <a:gd name="T13" fmla="*/ 557 h 627"/>
                <a:gd name="T14" fmla="*/ 401 w 445"/>
                <a:gd name="T15" fmla="*/ 490 h 627"/>
                <a:gd name="T16" fmla="*/ 388 w 445"/>
                <a:gd name="T17" fmla="*/ 470 h 627"/>
                <a:gd name="T18" fmla="*/ 128 w 445"/>
                <a:gd name="T19" fmla="*/ 67 h 627"/>
                <a:gd name="T20" fmla="*/ 5 w 445"/>
                <a:gd name="T21"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5" h="627">
                  <a:moveTo>
                    <a:pt x="5" y="0"/>
                  </a:moveTo>
                  <a:cubicBezTo>
                    <a:pt x="3" y="0"/>
                    <a:pt x="2" y="0"/>
                    <a:pt x="0" y="0"/>
                  </a:cubicBezTo>
                  <a:cubicBezTo>
                    <a:pt x="0" y="627"/>
                    <a:pt x="0" y="627"/>
                    <a:pt x="0" y="627"/>
                  </a:cubicBezTo>
                  <a:cubicBezTo>
                    <a:pt x="195" y="374"/>
                    <a:pt x="195" y="374"/>
                    <a:pt x="195" y="374"/>
                  </a:cubicBezTo>
                  <a:cubicBezTo>
                    <a:pt x="431" y="546"/>
                    <a:pt x="431" y="546"/>
                    <a:pt x="431" y="546"/>
                  </a:cubicBezTo>
                  <a:cubicBezTo>
                    <a:pt x="445" y="557"/>
                    <a:pt x="445" y="557"/>
                    <a:pt x="445" y="557"/>
                  </a:cubicBezTo>
                  <a:cubicBezTo>
                    <a:pt x="445" y="557"/>
                    <a:pt x="445" y="557"/>
                    <a:pt x="445" y="557"/>
                  </a:cubicBezTo>
                  <a:cubicBezTo>
                    <a:pt x="401" y="490"/>
                    <a:pt x="401" y="490"/>
                    <a:pt x="401" y="490"/>
                  </a:cubicBezTo>
                  <a:cubicBezTo>
                    <a:pt x="388" y="470"/>
                    <a:pt x="388" y="470"/>
                    <a:pt x="388" y="470"/>
                  </a:cubicBezTo>
                  <a:cubicBezTo>
                    <a:pt x="128" y="67"/>
                    <a:pt x="128" y="67"/>
                    <a:pt x="128" y="67"/>
                  </a:cubicBezTo>
                  <a:cubicBezTo>
                    <a:pt x="99" y="22"/>
                    <a:pt x="52" y="0"/>
                    <a:pt x="5"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09"/>
            <p:cNvSpPr/>
            <p:nvPr>
              <p:custDataLst>
                <p:tags r:id="rId58"/>
              </p:custDataLst>
            </p:nvPr>
          </p:nvSpPr>
          <p:spPr bwMode="auto">
            <a:xfrm>
              <a:off x="6270626" y="2668588"/>
              <a:ext cx="3294063" cy="2397125"/>
            </a:xfrm>
            <a:custGeom>
              <a:avLst/>
              <a:gdLst>
                <a:gd name="T0" fmla="*/ 2076 w 2076"/>
                <a:gd name="T1" fmla="*/ 1510 h 1510"/>
                <a:gd name="T2" fmla="*/ 0 w 2076"/>
                <a:gd name="T3" fmla="*/ 1510 h 1510"/>
                <a:gd name="T4" fmla="*/ 714 w 2076"/>
                <a:gd name="T5" fmla="*/ 406 h 1510"/>
                <a:gd name="T6" fmla="*/ 714 w 2076"/>
                <a:gd name="T7" fmla="*/ 406 h 1510"/>
                <a:gd name="T8" fmla="*/ 945 w 2076"/>
                <a:gd name="T9" fmla="*/ 49 h 1510"/>
                <a:gd name="T10" fmla="*/ 1038 w 2076"/>
                <a:gd name="T11" fmla="*/ 1 h 1510"/>
                <a:gd name="T12" fmla="*/ 1124 w 2076"/>
                <a:gd name="T13" fmla="*/ 49 h 1510"/>
                <a:gd name="T14" fmla="*/ 1352 w 2076"/>
                <a:gd name="T15" fmla="*/ 399 h 1510"/>
                <a:gd name="T16" fmla="*/ 2076 w 2076"/>
                <a:gd name="T17" fmla="*/ 151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6" h="1510">
                  <a:moveTo>
                    <a:pt x="2076" y="1510"/>
                  </a:moveTo>
                  <a:cubicBezTo>
                    <a:pt x="0" y="1510"/>
                    <a:pt x="0" y="1510"/>
                    <a:pt x="0" y="1510"/>
                  </a:cubicBezTo>
                  <a:cubicBezTo>
                    <a:pt x="714" y="406"/>
                    <a:pt x="714" y="406"/>
                    <a:pt x="714" y="406"/>
                  </a:cubicBezTo>
                  <a:cubicBezTo>
                    <a:pt x="714" y="406"/>
                    <a:pt x="714" y="406"/>
                    <a:pt x="714" y="406"/>
                  </a:cubicBezTo>
                  <a:cubicBezTo>
                    <a:pt x="945" y="49"/>
                    <a:pt x="945" y="49"/>
                    <a:pt x="945" y="49"/>
                  </a:cubicBezTo>
                  <a:cubicBezTo>
                    <a:pt x="967" y="16"/>
                    <a:pt x="1003" y="0"/>
                    <a:pt x="1038" y="1"/>
                  </a:cubicBezTo>
                  <a:cubicBezTo>
                    <a:pt x="1071" y="2"/>
                    <a:pt x="1103" y="18"/>
                    <a:pt x="1124" y="49"/>
                  </a:cubicBezTo>
                  <a:cubicBezTo>
                    <a:pt x="1352" y="399"/>
                    <a:pt x="1352" y="399"/>
                    <a:pt x="1352" y="399"/>
                  </a:cubicBezTo>
                  <a:cubicBezTo>
                    <a:pt x="2076" y="1510"/>
                    <a:pt x="2076" y="1510"/>
                    <a:pt x="2076" y="1510"/>
                  </a:cubicBezTo>
                </a:path>
              </a:pathLst>
            </a:custGeom>
            <a:solidFill>
              <a:srgbClr val="4956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10"/>
            <p:cNvSpPr/>
            <p:nvPr>
              <p:custDataLst>
                <p:tags r:id="rId59"/>
              </p:custDataLst>
            </p:nvPr>
          </p:nvSpPr>
          <p:spPr bwMode="auto">
            <a:xfrm>
              <a:off x="7404101" y="2668588"/>
              <a:ext cx="1028700" cy="725488"/>
            </a:xfrm>
            <a:custGeom>
              <a:avLst/>
              <a:gdLst>
                <a:gd name="T0" fmla="*/ 648 w 648"/>
                <a:gd name="T1" fmla="*/ 406 h 457"/>
                <a:gd name="T2" fmla="*/ 648 w 648"/>
                <a:gd name="T3" fmla="*/ 406 h 457"/>
                <a:gd name="T4" fmla="*/ 638 w 648"/>
                <a:gd name="T5" fmla="*/ 399 h 457"/>
                <a:gd name="T6" fmla="*/ 466 w 648"/>
                <a:gd name="T7" fmla="*/ 273 h 457"/>
                <a:gd name="T8" fmla="*/ 324 w 648"/>
                <a:gd name="T9" fmla="*/ 457 h 457"/>
                <a:gd name="T10" fmla="*/ 182 w 648"/>
                <a:gd name="T11" fmla="*/ 273 h 457"/>
                <a:gd name="T12" fmla="*/ 0 w 648"/>
                <a:gd name="T13" fmla="*/ 406 h 457"/>
                <a:gd name="T14" fmla="*/ 0 w 648"/>
                <a:gd name="T15" fmla="*/ 406 h 457"/>
                <a:gd name="T16" fmla="*/ 231 w 648"/>
                <a:gd name="T17" fmla="*/ 49 h 457"/>
                <a:gd name="T18" fmla="*/ 324 w 648"/>
                <a:gd name="T19" fmla="*/ 1 h 457"/>
                <a:gd name="T20" fmla="*/ 417 w 648"/>
                <a:gd name="T21" fmla="*/ 49 h 457"/>
                <a:gd name="T22" fmla="*/ 648 w 648"/>
                <a:gd name="T23" fmla="*/ 40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8" h="457">
                  <a:moveTo>
                    <a:pt x="648" y="406"/>
                  </a:moveTo>
                  <a:cubicBezTo>
                    <a:pt x="648" y="406"/>
                    <a:pt x="648" y="406"/>
                    <a:pt x="648" y="406"/>
                  </a:cubicBezTo>
                  <a:cubicBezTo>
                    <a:pt x="638" y="399"/>
                    <a:pt x="638" y="399"/>
                    <a:pt x="638" y="399"/>
                  </a:cubicBezTo>
                  <a:cubicBezTo>
                    <a:pt x="466" y="273"/>
                    <a:pt x="466" y="273"/>
                    <a:pt x="466" y="273"/>
                  </a:cubicBezTo>
                  <a:cubicBezTo>
                    <a:pt x="324" y="457"/>
                    <a:pt x="324" y="457"/>
                    <a:pt x="324" y="457"/>
                  </a:cubicBezTo>
                  <a:cubicBezTo>
                    <a:pt x="182" y="273"/>
                    <a:pt x="182" y="273"/>
                    <a:pt x="182" y="273"/>
                  </a:cubicBezTo>
                  <a:cubicBezTo>
                    <a:pt x="0" y="406"/>
                    <a:pt x="0" y="406"/>
                    <a:pt x="0" y="406"/>
                  </a:cubicBezTo>
                  <a:cubicBezTo>
                    <a:pt x="0" y="406"/>
                    <a:pt x="0" y="406"/>
                    <a:pt x="0" y="406"/>
                  </a:cubicBezTo>
                  <a:cubicBezTo>
                    <a:pt x="231" y="49"/>
                    <a:pt x="231" y="49"/>
                    <a:pt x="231" y="49"/>
                  </a:cubicBezTo>
                  <a:cubicBezTo>
                    <a:pt x="253" y="16"/>
                    <a:pt x="289" y="0"/>
                    <a:pt x="324" y="1"/>
                  </a:cubicBezTo>
                  <a:cubicBezTo>
                    <a:pt x="360" y="0"/>
                    <a:pt x="395" y="16"/>
                    <a:pt x="417" y="49"/>
                  </a:cubicBezTo>
                  <a:cubicBezTo>
                    <a:pt x="648" y="406"/>
                    <a:pt x="648" y="406"/>
                    <a:pt x="648" y="40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11"/>
            <p:cNvSpPr/>
            <p:nvPr>
              <p:custDataLst>
                <p:tags r:id="rId60"/>
              </p:custDataLst>
            </p:nvPr>
          </p:nvSpPr>
          <p:spPr bwMode="auto">
            <a:xfrm>
              <a:off x="7918451" y="3101975"/>
              <a:ext cx="1116013" cy="1963738"/>
            </a:xfrm>
            <a:custGeom>
              <a:avLst/>
              <a:gdLst>
                <a:gd name="T0" fmla="*/ 142 w 703"/>
                <a:gd name="T1" fmla="*/ 0 h 1237"/>
                <a:gd name="T2" fmla="*/ 0 w 703"/>
                <a:gd name="T3" fmla="*/ 184 h 1237"/>
                <a:gd name="T4" fmla="*/ 0 w 703"/>
                <a:gd name="T5" fmla="*/ 673 h 1237"/>
                <a:gd name="T6" fmla="*/ 30 w 703"/>
                <a:gd name="T7" fmla="*/ 723 h 1237"/>
                <a:gd name="T8" fmla="*/ 30 w 703"/>
                <a:gd name="T9" fmla="*/ 1237 h 1237"/>
                <a:gd name="T10" fmla="*/ 550 w 703"/>
                <a:gd name="T11" fmla="*/ 1237 h 1237"/>
                <a:gd name="T12" fmla="*/ 550 w 703"/>
                <a:gd name="T13" fmla="*/ 1223 h 1237"/>
                <a:gd name="T14" fmla="*/ 515 w 703"/>
                <a:gd name="T15" fmla="*/ 1154 h 1237"/>
                <a:gd name="T16" fmla="*/ 547 w 703"/>
                <a:gd name="T17" fmla="*/ 1087 h 1237"/>
                <a:gd name="T18" fmla="*/ 547 w 703"/>
                <a:gd name="T19" fmla="*/ 1087 h 1237"/>
                <a:gd name="T20" fmla="*/ 547 w 703"/>
                <a:gd name="T21" fmla="*/ 1058 h 1237"/>
                <a:gd name="T22" fmla="*/ 550 w 703"/>
                <a:gd name="T23" fmla="*/ 1058 h 1237"/>
                <a:gd name="T24" fmla="*/ 550 w 703"/>
                <a:gd name="T25" fmla="*/ 723 h 1237"/>
                <a:gd name="T26" fmla="*/ 703 w 703"/>
                <a:gd name="T27" fmla="*/ 723 h 1237"/>
                <a:gd name="T28" fmla="*/ 314 w 703"/>
                <a:gd name="T29" fmla="*/ 126 h 1237"/>
                <a:gd name="T30" fmla="*/ 142 w 703"/>
                <a:gd name="T31"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3" h="1237">
                  <a:moveTo>
                    <a:pt x="142" y="0"/>
                  </a:moveTo>
                  <a:cubicBezTo>
                    <a:pt x="0" y="184"/>
                    <a:pt x="0" y="184"/>
                    <a:pt x="0" y="184"/>
                  </a:cubicBezTo>
                  <a:cubicBezTo>
                    <a:pt x="0" y="673"/>
                    <a:pt x="0" y="673"/>
                    <a:pt x="0" y="673"/>
                  </a:cubicBezTo>
                  <a:cubicBezTo>
                    <a:pt x="30" y="723"/>
                    <a:pt x="30" y="723"/>
                    <a:pt x="30" y="723"/>
                  </a:cubicBezTo>
                  <a:cubicBezTo>
                    <a:pt x="30" y="1237"/>
                    <a:pt x="30" y="1237"/>
                    <a:pt x="30" y="1237"/>
                  </a:cubicBezTo>
                  <a:cubicBezTo>
                    <a:pt x="550" y="1237"/>
                    <a:pt x="550" y="1237"/>
                    <a:pt x="550" y="1237"/>
                  </a:cubicBezTo>
                  <a:cubicBezTo>
                    <a:pt x="550" y="1223"/>
                    <a:pt x="550" y="1223"/>
                    <a:pt x="550" y="1223"/>
                  </a:cubicBezTo>
                  <a:cubicBezTo>
                    <a:pt x="529" y="1208"/>
                    <a:pt x="515" y="1182"/>
                    <a:pt x="515" y="1154"/>
                  </a:cubicBezTo>
                  <a:cubicBezTo>
                    <a:pt x="515" y="1127"/>
                    <a:pt x="527" y="1103"/>
                    <a:pt x="547" y="1087"/>
                  </a:cubicBezTo>
                  <a:cubicBezTo>
                    <a:pt x="547" y="1087"/>
                    <a:pt x="547" y="1087"/>
                    <a:pt x="547" y="1087"/>
                  </a:cubicBezTo>
                  <a:cubicBezTo>
                    <a:pt x="547" y="1058"/>
                    <a:pt x="547" y="1058"/>
                    <a:pt x="547" y="1058"/>
                  </a:cubicBezTo>
                  <a:cubicBezTo>
                    <a:pt x="550" y="1058"/>
                    <a:pt x="550" y="1058"/>
                    <a:pt x="550" y="1058"/>
                  </a:cubicBezTo>
                  <a:cubicBezTo>
                    <a:pt x="550" y="723"/>
                    <a:pt x="550" y="723"/>
                    <a:pt x="550" y="723"/>
                  </a:cubicBezTo>
                  <a:cubicBezTo>
                    <a:pt x="703" y="723"/>
                    <a:pt x="703" y="723"/>
                    <a:pt x="703" y="723"/>
                  </a:cubicBezTo>
                  <a:cubicBezTo>
                    <a:pt x="314" y="126"/>
                    <a:pt x="314" y="126"/>
                    <a:pt x="314" y="126"/>
                  </a:cubicBezTo>
                  <a:cubicBezTo>
                    <a:pt x="142" y="0"/>
                    <a:pt x="142" y="0"/>
                    <a:pt x="142" y="0"/>
                  </a:cubicBezTo>
                </a:path>
              </a:pathLst>
            </a:custGeom>
            <a:solidFill>
              <a:srgbClr val="3A45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12"/>
            <p:cNvSpPr/>
            <p:nvPr>
              <p:custDataLst>
                <p:tags r:id="rId61"/>
              </p:custDataLst>
            </p:nvPr>
          </p:nvSpPr>
          <p:spPr bwMode="auto">
            <a:xfrm>
              <a:off x="7918451" y="2670175"/>
              <a:ext cx="514350" cy="723900"/>
            </a:xfrm>
            <a:custGeom>
              <a:avLst/>
              <a:gdLst>
                <a:gd name="T0" fmla="*/ 4 w 324"/>
                <a:gd name="T1" fmla="*/ 0 h 456"/>
                <a:gd name="T2" fmla="*/ 0 w 324"/>
                <a:gd name="T3" fmla="*/ 0 h 456"/>
                <a:gd name="T4" fmla="*/ 0 w 324"/>
                <a:gd name="T5" fmla="*/ 456 h 456"/>
                <a:gd name="T6" fmla="*/ 142 w 324"/>
                <a:gd name="T7" fmla="*/ 272 h 456"/>
                <a:gd name="T8" fmla="*/ 314 w 324"/>
                <a:gd name="T9" fmla="*/ 398 h 456"/>
                <a:gd name="T10" fmla="*/ 324 w 324"/>
                <a:gd name="T11" fmla="*/ 405 h 456"/>
                <a:gd name="T12" fmla="*/ 324 w 324"/>
                <a:gd name="T13" fmla="*/ 405 h 456"/>
                <a:gd name="T14" fmla="*/ 173 w 324"/>
                <a:gd name="T15" fmla="*/ 171 h 456"/>
                <a:gd name="T16" fmla="*/ 93 w 324"/>
                <a:gd name="T17" fmla="*/ 48 h 456"/>
                <a:gd name="T18" fmla="*/ 4 w 324"/>
                <a:gd name="T19"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456">
                  <a:moveTo>
                    <a:pt x="4" y="0"/>
                  </a:moveTo>
                  <a:cubicBezTo>
                    <a:pt x="3" y="0"/>
                    <a:pt x="1" y="0"/>
                    <a:pt x="0" y="0"/>
                  </a:cubicBezTo>
                  <a:cubicBezTo>
                    <a:pt x="0" y="456"/>
                    <a:pt x="0" y="456"/>
                    <a:pt x="0" y="456"/>
                  </a:cubicBezTo>
                  <a:cubicBezTo>
                    <a:pt x="142" y="272"/>
                    <a:pt x="142" y="272"/>
                    <a:pt x="142" y="272"/>
                  </a:cubicBezTo>
                  <a:cubicBezTo>
                    <a:pt x="314" y="398"/>
                    <a:pt x="314" y="398"/>
                    <a:pt x="314" y="398"/>
                  </a:cubicBezTo>
                  <a:cubicBezTo>
                    <a:pt x="324" y="405"/>
                    <a:pt x="324" y="405"/>
                    <a:pt x="324" y="405"/>
                  </a:cubicBezTo>
                  <a:cubicBezTo>
                    <a:pt x="324" y="405"/>
                    <a:pt x="324" y="405"/>
                    <a:pt x="324" y="405"/>
                  </a:cubicBezTo>
                  <a:cubicBezTo>
                    <a:pt x="173" y="171"/>
                    <a:pt x="173" y="171"/>
                    <a:pt x="173" y="171"/>
                  </a:cubicBezTo>
                  <a:cubicBezTo>
                    <a:pt x="93" y="48"/>
                    <a:pt x="93" y="48"/>
                    <a:pt x="93" y="48"/>
                  </a:cubicBezTo>
                  <a:cubicBezTo>
                    <a:pt x="72" y="16"/>
                    <a:pt x="38" y="0"/>
                    <a:pt x="4"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13"/>
            <p:cNvSpPr/>
            <p:nvPr>
              <p:custDataLst>
                <p:tags r:id="rId62"/>
              </p:custDataLst>
            </p:nvPr>
          </p:nvSpPr>
          <p:spPr bwMode="auto">
            <a:xfrm>
              <a:off x="5772151" y="5065713"/>
              <a:ext cx="6069013" cy="1184275"/>
            </a:xfrm>
            <a:custGeom>
              <a:avLst/>
              <a:gdLst>
                <a:gd name="T0" fmla="*/ 3679 w 3824"/>
                <a:gd name="T1" fmla="*/ 0 h 746"/>
                <a:gd name="T2" fmla="*/ 144 w 3824"/>
                <a:gd name="T3" fmla="*/ 0 h 746"/>
                <a:gd name="T4" fmla="*/ 0 w 3824"/>
                <a:gd name="T5" fmla="*/ 144 h 746"/>
                <a:gd name="T6" fmla="*/ 0 w 3824"/>
                <a:gd name="T7" fmla="*/ 289 h 746"/>
                <a:gd name="T8" fmla="*/ 0 w 3824"/>
                <a:gd name="T9" fmla="*/ 621 h 746"/>
                <a:gd name="T10" fmla="*/ 50 w 3824"/>
                <a:gd name="T11" fmla="*/ 679 h 746"/>
                <a:gd name="T12" fmla="*/ 111 w 3824"/>
                <a:gd name="T13" fmla="*/ 623 h 746"/>
                <a:gd name="T14" fmla="*/ 111 w 3824"/>
                <a:gd name="T15" fmla="*/ 408 h 746"/>
                <a:gd name="T16" fmla="*/ 166 w 3824"/>
                <a:gd name="T17" fmla="*/ 353 h 746"/>
                <a:gd name="T18" fmla="*/ 390 w 3824"/>
                <a:gd name="T19" fmla="*/ 353 h 746"/>
                <a:gd name="T20" fmla="*/ 444 w 3824"/>
                <a:gd name="T21" fmla="*/ 408 h 746"/>
                <a:gd name="T22" fmla="*/ 444 w 3824"/>
                <a:gd name="T23" fmla="*/ 441 h 746"/>
                <a:gd name="T24" fmla="*/ 509 w 3824"/>
                <a:gd name="T25" fmla="*/ 510 h 746"/>
                <a:gd name="T26" fmla="*/ 578 w 3824"/>
                <a:gd name="T27" fmla="*/ 444 h 746"/>
                <a:gd name="T28" fmla="*/ 578 w 3824"/>
                <a:gd name="T29" fmla="*/ 344 h 746"/>
                <a:gd name="T30" fmla="*/ 633 w 3824"/>
                <a:gd name="T31" fmla="*/ 289 h 746"/>
                <a:gd name="T32" fmla="*/ 2652 w 3824"/>
                <a:gd name="T33" fmla="*/ 289 h 746"/>
                <a:gd name="T34" fmla="*/ 2706 w 3824"/>
                <a:gd name="T35" fmla="*/ 344 h 746"/>
                <a:gd name="T36" fmla="*/ 2706 w 3824"/>
                <a:gd name="T37" fmla="*/ 508 h 746"/>
                <a:gd name="T38" fmla="*/ 2773 w 3824"/>
                <a:gd name="T39" fmla="*/ 574 h 746"/>
                <a:gd name="T40" fmla="*/ 2840 w 3824"/>
                <a:gd name="T41" fmla="*/ 508 h 746"/>
                <a:gd name="T42" fmla="*/ 2840 w 3824"/>
                <a:gd name="T43" fmla="*/ 344 h 746"/>
                <a:gd name="T44" fmla="*/ 2895 w 3824"/>
                <a:gd name="T45" fmla="*/ 289 h 746"/>
                <a:gd name="T46" fmla="*/ 3415 w 3824"/>
                <a:gd name="T47" fmla="*/ 289 h 746"/>
                <a:gd name="T48" fmla="*/ 3469 w 3824"/>
                <a:gd name="T49" fmla="*/ 344 h 746"/>
                <a:gd name="T50" fmla="*/ 3469 w 3824"/>
                <a:gd name="T51" fmla="*/ 679 h 746"/>
                <a:gd name="T52" fmla="*/ 3536 w 3824"/>
                <a:gd name="T53" fmla="*/ 746 h 746"/>
                <a:gd name="T54" fmla="*/ 3603 w 3824"/>
                <a:gd name="T55" fmla="*/ 679 h 746"/>
                <a:gd name="T56" fmla="*/ 3603 w 3824"/>
                <a:gd name="T57" fmla="*/ 464 h 746"/>
                <a:gd name="T58" fmla="*/ 3658 w 3824"/>
                <a:gd name="T59" fmla="*/ 409 h 746"/>
                <a:gd name="T60" fmla="*/ 3712 w 3824"/>
                <a:gd name="T61" fmla="*/ 464 h 746"/>
                <a:gd name="T62" fmla="*/ 3712 w 3824"/>
                <a:gd name="T63" fmla="*/ 492 h 746"/>
                <a:gd name="T64" fmla="*/ 3763 w 3824"/>
                <a:gd name="T65" fmla="*/ 550 h 746"/>
                <a:gd name="T66" fmla="*/ 3824 w 3824"/>
                <a:gd name="T67" fmla="*/ 494 h 746"/>
                <a:gd name="T68" fmla="*/ 3824 w 3824"/>
                <a:gd name="T69" fmla="*/ 289 h 746"/>
                <a:gd name="T70" fmla="*/ 3824 w 3824"/>
                <a:gd name="T71" fmla="*/ 144 h 746"/>
                <a:gd name="T72" fmla="*/ 3679 w 3824"/>
                <a:gd name="T73"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24" h="746">
                  <a:moveTo>
                    <a:pt x="3679" y="0"/>
                  </a:moveTo>
                  <a:cubicBezTo>
                    <a:pt x="144" y="0"/>
                    <a:pt x="144" y="0"/>
                    <a:pt x="144" y="0"/>
                  </a:cubicBezTo>
                  <a:cubicBezTo>
                    <a:pt x="64" y="0"/>
                    <a:pt x="0" y="65"/>
                    <a:pt x="0" y="144"/>
                  </a:cubicBezTo>
                  <a:cubicBezTo>
                    <a:pt x="0" y="289"/>
                    <a:pt x="0" y="289"/>
                    <a:pt x="0" y="289"/>
                  </a:cubicBezTo>
                  <a:cubicBezTo>
                    <a:pt x="0" y="621"/>
                    <a:pt x="0" y="621"/>
                    <a:pt x="0" y="621"/>
                  </a:cubicBezTo>
                  <a:cubicBezTo>
                    <a:pt x="0" y="650"/>
                    <a:pt x="21" y="676"/>
                    <a:pt x="50" y="679"/>
                  </a:cubicBezTo>
                  <a:cubicBezTo>
                    <a:pt x="83" y="682"/>
                    <a:pt x="111" y="656"/>
                    <a:pt x="111" y="623"/>
                  </a:cubicBezTo>
                  <a:cubicBezTo>
                    <a:pt x="111" y="408"/>
                    <a:pt x="111" y="408"/>
                    <a:pt x="111" y="408"/>
                  </a:cubicBezTo>
                  <a:cubicBezTo>
                    <a:pt x="111" y="377"/>
                    <a:pt x="135" y="353"/>
                    <a:pt x="166" y="353"/>
                  </a:cubicBezTo>
                  <a:cubicBezTo>
                    <a:pt x="390" y="353"/>
                    <a:pt x="390" y="353"/>
                    <a:pt x="390" y="353"/>
                  </a:cubicBezTo>
                  <a:cubicBezTo>
                    <a:pt x="420" y="353"/>
                    <a:pt x="444" y="377"/>
                    <a:pt x="444" y="408"/>
                  </a:cubicBezTo>
                  <a:cubicBezTo>
                    <a:pt x="444" y="441"/>
                    <a:pt x="444" y="441"/>
                    <a:pt x="444" y="441"/>
                  </a:cubicBezTo>
                  <a:cubicBezTo>
                    <a:pt x="444" y="477"/>
                    <a:pt x="473" y="509"/>
                    <a:pt x="509" y="510"/>
                  </a:cubicBezTo>
                  <a:cubicBezTo>
                    <a:pt x="547" y="511"/>
                    <a:pt x="578" y="481"/>
                    <a:pt x="578" y="444"/>
                  </a:cubicBezTo>
                  <a:cubicBezTo>
                    <a:pt x="578" y="344"/>
                    <a:pt x="578" y="344"/>
                    <a:pt x="578" y="344"/>
                  </a:cubicBezTo>
                  <a:cubicBezTo>
                    <a:pt x="578" y="314"/>
                    <a:pt x="602" y="289"/>
                    <a:pt x="633" y="289"/>
                  </a:cubicBezTo>
                  <a:cubicBezTo>
                    <a:pt x="2652" y="289"/>
                    <a:pt x="2652" y="289"/>
                    <a:pt x="2652" y="289"/>
                  </a:cubicBezTo>
                  <a:cubicBezTo>
                    <a:pt x="2682" y="289"/>
                    <a:pt x="2706" y="314"/>
                    <a:pt x="2706" y="344"/>
                  </a:cubicBezTo>
                  <a:cubicBezTo>
                    <a:pt x="2706" y="508"/>
                    <a:pt x="2706" y="508"/>
                    <a:pt x="2706" y="508"/>
                  </a:cubicBezTo>
                  <a:cubicBezTo>
                    <a:pt x="2706" y="544"/>
                    <a:pt x="2736" y="574"/>
                    <a:pt x="2773" y="574"/>
                  </a:cubicBezTo>
                  <a:cubicBezTo>
                    <a:pt x="2810" y="574"/>
                    <a:pt x="2840" y="544"/>
                    <a:pt x="2840" y="508"/>
                  </a:cubicBezTo>
                  <a:cubicBezTo>
                    <a:pt x="2840" y="344"/>
                    <a:pt x="2840" y="344"/>
                    <a:pt x="2840" y="344"/>
                  </a:cubicBezTo>
                  <a:cubicBezTo>
                    <a:pt x="2840" y="314"/>
                    <a:pt x="2864" y="289"/>
                    <a:pt x="2895" y="289"/>
                  </a:cubicBezTo>
                  <a:cubicBezTo>
                    <a:pt x="3415" y="289"/>
                    <a:pt x="3415" y="289"/>
                    <a:pt x="3415" y="289"/>
                  </a:cubicBezTo>
                  <a:cubicBezTo>
                    <a:pt x="3445" y="289"/>
                    <a:pt x="3469" y="314"/>
                    <a:pt x="3469" y="344"/>
                  </a:cubicBezTo>
                  <a:cubicBezTo>
                    <a:pt x="3469" y="679"/>
                    <a:pt x="3469" y="679"/>
                    <a:pt x="3469" y="679"/>
                  </a:cubicBezTo>
                  <a:cubicBezTo>
                    <a:pt x="3469" y="716"/>
                    <a:pt x="3499" y="746"/>
                    <a:pt x="3536" y="746"/>
                  </a:cubicBezTo>
                  <a:cubicBezTo>
                    <a:pt x="3573" y="746"/>
                    <a:pt x="3603" y="716"/>
                    <a:pt x="3603" y="679"/>
                  </a:cubicBezTo>
                  <a:cubicBezTo>
                    <a:pt x="3603" y="464"/>
                    <a:pt x="3603" y="464"/>
                    <a:pt x="3603" y="464"/>
                  </a:cubicBezTo>
                  <a:cubicBezTo>
                    <a:pt x="3603" y="433"/>
                    <a:pt x="3627" y="409"/>
                    <a:pt x="3658" y="409"/>
                  </a:cubicBezTo>
                  <a:cubicBezTo>
                    <a:pt x="3688" y="409"/>
                    <a:pt x="3712" y="433"/>
                    <a:pt x="3712" y="464"/>
                  </a:cubicBezTo>
                  <a:cubicBezTo>
                    <a:pt x="3712" y="492"/>
                    <a:pt x="3712" y="492"/>
                    <a:pt x="3712" y="492"/>
                  </a:cubicBezTo>
                  <a:cubicBezTo>
                    <a:pt x="3712" y="521"/>
                    <a:pt x="3734" y="547"/>
                    <a:pt x="3763" y="550"/>
                  </a:cubicBezTo>
                  <a:cubicBezTo>
                    <a:pt x="3796" y="553"/>
                    <a:pt x="3824" y="527"/>
                    <a:pt x="3824" y="494"/>
                  </a:cubicBezTo>
                  <a:cubicBezTo>
                    <a:pt x="3824" y="289"/>
                    <a:pt x="3824" y="289"/>
                    <a:pt x="3824" y="289"/>
                  </a:cubicBezTo>
                  <a:cubicBezTo>
                    <a:pt x="3824" y="144"/>
                    <a:pt x="3824" y="144"/>
                    <a:pt x="3824" y="144"/>
                  </a:cubicBezTo>
                  <a:cubicBezTo>
                    <a:pt x="3824" y="65"/>
                    <a:pt x="3759" y="0"/>
                    <a:pt x="367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14"/>
            <p:cNvSpPr/>
            <p:nvPr>
              <p:custDataLst>
                <p:tags r:id="rId63"/>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15"/>
            <p:cNvSpPr/>
            <p:nvPr>
              <p:custDataLst>
                <p:tags r:id="rId64"/>
              </p:custDataLst>
            </p:nvPr>
          </p:nvSpPr>
          <p:spPr bwMode="auto">
            <a:xfrm>
              <a:off x="6969126" y="5065713"/>
              <a:ext cx="3851275" cy="0"/>
            </a:xfrm>
            <a:custGeom>
              <a:avLst/>
              <a:gdLst>
                <a:gd name="T0" fmla="*/ 0 w 2426"/>
                <a:gd name="T1" fmla="*/ 2426 w 2426"/>
                <a:gd name="T2" fmla="*/ 0 w 2426"/>
              </a:gdLst>
              <a:ahLst/>
              <a:cxnLst>
                <a:cxn ang="0">
                  <a:pos x="T0" y="0"/>
                </a:cxn>
                <a:cxn ang="0">
                  <a:pos x="T1" y="0"/>
                </a:cxn>
                <a:cxn ang="0">
                  <a:pos x="T2" y="0"/>
                </a:cxn>
              </a:cxnLst>
              <a:rect l="0" t="0" r="r" b="b"/>
              <a:pathLst>
                <a:path w="2426">
                  <a:moveTo>
                    <a:pt x="0" y="0"/>
                  </a:moveTo>
                  <a:lnTo>
                    <a:pt x="24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16"/>
            <p:cNvSpPr/>
            <p:nvPr>
              <p:custDataLst>
                <p:tags r:id="rId65"/>
              </p:custDataLst>
            </p:nvPr>
          </p:nvSpPr>
          <p:spPr bwMode="auto">
            <a:xfrm>
              <a:off x="7413626" y="3779838"/>
              <a:ext cx="627063" cy="512763"/>
            </a:xfrm>
            <a:custGeom>
              <a:avLst/>
              <a:gdLst>
                <a:gd name="T0" fmla="*/ 217 w 395"/>
                <a:gd name="T1" fmla="*/ 0 h 323"/>
                <a:gd name="T2" fmla="*/ 395 w 395"/>
                <a:gd name="T3" fmla="*/ 323 h 323"/>
                <a:gd name="T4" fmla="*/ 0 w 395"/>
                <a:gd name="T5" fmla="*/ 323 h 323"/>
                <a:gd name="T6" fmla="*/ 217 w 395"/>
                <a:gd name="T7" fmla="*/ 0 h 323"/>
              </a:gdLst>
              <a:ahLst/>
              <a:cxnLst>
                <a:cxn ang="0">
                  <a:pos x="T0" y="T1"/>
                </a:cxn>
                <a:cxn ang="0">
                  <a:pos x="T2" y="T3"/>
                </a:cxn>
                <a:cxn ang="0">
                  <a:pos x="T4" y="T5"/>
                </a:cxn>
                <a:cxn ang="0">
                  <a:pos x="T6" y="T7"/>
                </a:cxn>
              </a:cxnLst>
              <a:rect l="0" t="0" r="r" b="b"/>
              <a:pathLst>
                <a:path w="395" h="323">
                  <a:moveTo>
                    <a:pt x="217" y="0"/>
                  </a:moveTo>
                  <a:lnTo>
                    <a:pt x="395" y="323"/>
                  </a:lnTo>
                  <a:lnTo>
                    <a:pt x="0" y="323"/>
                  </a:lnTo>
                  <a:lnTo>
                    <a:pt x="21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017"/>
            <p:cNvSpPr/>
            <p:nvPr>
              <p:custDataLst>
                <p:tags r:id="rId66"/>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018"/>
            <p:cNvSpPr/>
            <p:nvPr>
              <p:custDataLst>
                <p:tags r:id="rId67"/>
              </p:custDataLst>
            </p:nvPr>
          </p:nvSpPr>
          <p:spPr bwMode="auto">
            <a:xfrm>
              <a:off x="7340601" y="3779838"/>
              <a:ext cx="625475" cy="1285875"/>
            </a:xfrm>
            <a:custGeom>
              <a:avLst/>
              <a:gdLst>
                <a:gd name="T0" fmla="*/ 217 w 394"/>
                <a:gd name="T1" fmla="*/ 0 h 810"/>
                <a:gd name="T2" fmla="*/ 0 w 394"/>
                <a:gd name="T3" fmla="*/ 296 h 810"/>
                <a:gd name="T4" fmla="*/ 25 w 394"/>
                <a:gd name="T5" fmla="*/ 296 h 810"/>
                <a:gd name="T6" fmla="*/ 25 w 394"/>
                <a:gd name="T7" fmla="*/ 810 h 810"/>
                <a:gd name="T8" fmla="*/ 394 w 394"/>
                <a:gd name="T9" fmla="*/ 810 h 810"/>
                <a:gd name="T10" fmla="*/ 394 w 394"/>
                <a:gd name="T11" fmla="*/ 296 h 810"/>
                <a:gd name="T12" fmla="*/ 21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217" y="0"/>
                  </a:moveTo>
                  <a:lnTo>
                    <a:pt x="0" y="296"/>
                  </a:lnTo>
                  <a:lnTo>
                    <a:pt x="25" y="296"/>
                  </a:lnTo>
                  <a:lnTo>
                    <a:pt x="25" y="810"/>
                  </a:lnTo>
                  <a:lnTo>
                    <a:pt x="394" y="810"/>
                  </a:lnTo>
                  <a:lnTo>
                    <a:pt x="394" y="296"/>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1019"/>
            <p:cNvSpPr>
              <a:spLocks noChangeArrowheads="1"/>
            </p:cNvSpPr>
            <p:nvPr>
              <p:custDataLst>
                <p:tags r:id="rId68"/>
              </p:custDataLst>
            </p:nvPr>
          </p:nvSpPr>
          <p:spPr bwMode="auto">
            <a:xfrm>
              <a:off x="6281739" y="4249738"/>
              <a:ext cx="1171575" cy="815975"/>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1020"/>
            <p:cNvSpPr>
              <a:spLocks noChangeArrowheads="1"/>
            </p:cNvSpPr>
            <p:nvPr>
              <p:custDataLst>
                <p:tags r:id="rId69"/>
              </p:custDataLst>
            </p:nvPr>
          </p:nvSpPr>
          <p:spPr bwMode="auto">
            <a:xfrm>
              <a:off x="6281739" y="4249738"/>
              <a:ext cx="11715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Freeform 1021"/>
            <p:cNvSpPr/>
            <p:nvPr>
              <p:custDataLst>
                <p:tags r:id="rId70"/>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022"/>
            <p:cNvSpPr/>
            <p:nvPr>
              <p:custDataLst>
                <p:tags r:id="rId71"/>
              </p:custDataLst>
            </p:nvPr>
          </p:nvSpPr>
          <p:spPr bwMode="auto">
            <a:xfrm>
              <a:off x="6207126" y="3779838"/>
              <a:ext cx="1550988" cy="512763"/>
            </a:xfrm>
            <a:custGeom>
              <a:avLst/>
              <a:gdLst>
                <a:gd name="T0" fmla="*/ 977 w 977"/>
                <a:gd name="T1" fmla="*/ 0 h 323"/>
                <a:gd name="T2" fmla="*/ 193 w 977"/>
                <a:gd name="T3" fmla="*/ 0 h 323"/>
                <a:gd name="T4" fmla="*/ 0 w 977"/>
                <a:gd name="T5" fmla="*/ 323 h 323"/>
                <a:gd name="T6" fmla="*/ 784 w 977"/>
                <a:gd name="T7" fmla="*/ 323 h 323"/>
                <a:gd name="T8" fmla="*/ 977 w 977"/>
                <a:gd name="T9" fmla="*/ 0 h 323"/>
              </a:gdLst>
              <a:ahLst/>
              <a:cxnLst>
                <a:cxn ang="0">
                  <a:pos x="T0" y="T1"/>
                </a:cxn>
                <a:cxn ang="0">
                  <a:pos x="T2" y="T3"/>
                </a:cxn>
                <a:cxn ang="0">
                  <a:pos x="T4" y="T5"/>
                </a:cxn>
                <a:cxn ang="0">
                  <a:pos x="T6" y="T7"/>
                </a:cxn>
                <a:cxn ang="0">
                  <a:pos x="T8" y="T9"/>
                </a:cxn>
              </a:cxnLst>
              <a:rect l="0" t="0" r="r" b="b"/>
              <a:pathLst>
                <a:path w="977" h="323">
                  <a:moveTo>
                    <a:pt x="977" y="0"/>
                  </a:moveTo>
                  <a:lnTo>
                    <a:pt x="193" y="0"/>
                  </a:lnTo>
                  <a:lnTo>
                    <a:pt x="0" y="323"/>
                  </a:lnTo>
                  <a:lnTo>
                    <a:pt x="784" y="323"/>
                  </a:lnTo>
                  <a:lnTo>
                    <a:pt x="9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Rectangle 1023"/>
            <p:cNvSpPr>
              <a:spLocks noChangeArrowheads="1"/>
            </p:cNvSpPr>
            <p:nvPr>
              <p:custDataLst>
                <p:tags r:id="rId72"/>
              </p:custDataLst>
            </p:nvPr>
          </p:nvSpPr>
          <p:spPr bwMode="auto">
            <a:xfrm>
              <a:off x="6553201"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1024"/>
            <p:cNvSpPr>
              <a:spLocks noChangeArrowheads="1"/>
            </p:cNvSpPr>
            <p:nvPr>
              <p:custDataLst>
                <p:tags r:id="rId73"/>
              </p:custDataLst>
            </p:nvPr>
          </p:nvSpPr>
          <p:spPr bwMode="auto">
            <a:xfrm>
              <a:off x="6553201" y="4433888"/>
              <a:ext cx="1920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1025"/>
            <p:cNvSpPr>
              <a:spLocks noChangeArrowheads="1"/>
            </p:cNvSpPr>
            <p:nvPr>
              <p:custDataLst>
                <p:tags r:id="rId74"/>
              </p:custDataLst>
            </p:nvPr>
          </p:nvSpPr>
          <p:spPr bwMode="auto">
            <a:xfrm>
              <a:off x="6580189"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1026"/>
            <p:cNvSpPr>
              <a:spLocks noChangeArrowheads="1"/>
            </p:cNvSpPr>
            <p:nvPr>
              <p:custDataLst>
                <p:tags r:id="rId75"/>
              </p:custDataLst>
            </p:nvPr>
          </p:nvSpPr>
          <p:spPr bwMode="auto">
            <a:xfrm>
              <a:off x="6580189"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1027"/>
            <p:cNvSpPr>
              <a:spLocks noChangeArrowheads="1"/>
            </p:cNvSpPr>
            <p:nvPr>
              <p:custDataLst>
                <p:tags r:id="rId76"/>
              </p:custDataLst>
            </p:nvPr>
          </p:nvSpPr>
          <p:spPr bwMode="auto">
            <a:xfrm>
              <a:off x="69881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1028"/>
            <p:cNvSpPr>
              <a:spLocks noChangeArrowheads="1"/>
            </p:cNvSpPr>
            <p:nvPr>
              <p:custDataLst>
                <p:tags r:id="rId77"/>
              </p:custDataLst>
            </p:nvPr>
          </p:nvSpPr>
          <p:spPr bwMode="auto">
            <a:xfrm>
              <a:off x="7015164"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1029"/>
            <p:cNvSpPr>
              <a:spLocks noChangeArrowheads="1"/>
            </p:cNvSpPr>
            <p:nvPr>
              <p:custDataLst>
                <p:tags r:id="rId78"/>
              </p:custDataLst>
            </p:nvPr>
          </p:nvSpPr>
          <p:spPr bwMode="auto">
            <a:xfrm>
              <a:off x="7015164"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Freeform 1030"/>
            <p:cNvSpPr/>
            <p:nvPr>
              <p:custDataLst>
                <p:tags r:id="rId79"/>
              </p:custDataLst>
            </p:nvPr>
          </p:nvSpPr>
          <p:spPr bwMode="auto">
            <a:xfrm>
              <a:off x="6873876" y="4283075"/>
              <a:ext cx="114300" cy="139700"/>
            </a:xfrm>
            <a:custGeom>
              <a:avLst/>
              <a:gdLst>
                <a:gd name="T0" fmla="*/ 71 w 72"/>
                <a:gd name="T1" fmla="*/ 0 h 88"/>
                <a:gd name="T2" fmla="*/ 56 w 72"/>
                <a:gd name="T3" fmla="*/ 0 h 88"/>
                <a:gd name="T4" fmla="*/ 44 w 72"/>
                <a:gd name="T5" fmla="*/ 0 h 88"/>
                <a:gd name="T6" fmla="*/ 30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4 w 72"/>
                <a:gd name="T25" fmla="*/ 27 h 88"/>
                <a:gd name="T26" fmla="*/ 30 w 72"/>
                <a:gd name="T27" fmla="*/ 33 h 88"/>
                <a:gd name="T28" fmla="*/ 30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7 h 88"/>
                <a:gd name="T46" fmla="*/ 72 w 72"/>
                <a:gd name="T47" fmla="*/ 0 h 88"/>
                <a:gd name="T48" fmla="*/ 71 w 72"/>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88">
                  <a:moveTo>
                    <a:pt x="71" y="0"/>
                  </a:moveTo>
                  <a:cubicBezTo>
                    <a:pt x="56" y="0"/>
                    <a:pt x="56" y="0"/>
                    <a:pt x="56" y="0"/>
                  </a:cubicBezTo>
                  <a:cubicBezTo>
                    <a:pt x="44" y="0"/>
                    <a:pt x="44" y="0"/>
                    <a:pt x="44" y="0"/>
                  </a:cubicBezTo>
                  <a:cubicBezTo>
                    <a:pt x="30" y="0"/>
                    <a:pt x="30" y="0"/>
                    <a:pt x="30"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4" y="27"/>
                    <a:pt x="24" y="27"/>
                    <a:pt x="24" y="27"/>
                  </a:cubicBezTo>
                  <a:cubicBezTo>
                    <a:pt x="28" y="27"/>
                    <a:pt x="30" y="29"/>
                    <a:pt x="30" y="33"/>
                  </a:cubicBezTo>
                  <a:cubicBezTo>
                    <a:pt x="30" y="56"/>
                    <a:pt x="30" y="56"/>
                    <a:pt x="30" y="56"/>
                  </a:cubicBezTo>
                  <a:cubicBezTo>
                    <a:pt x="30" y="59"/>
                    <a:pt x="33" y="62"/>
                    <a:pt x="36" y="63"/>
                  </a:cubicBezTo>
                  <a:cubicBezTo>
                    <a:pt x="40" y="64"/>
                    <a:pt x="44" y="60"/>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7"/>
                  </a:cubicBezTo>
                  <a:cubicBezTo>
                    <a:pt x="72" y="0"/>
                    <a:pt x="72" y="0"/>
                    <a:pt x="72" y="0"/>
                  </a:cubicBezTo>
                  <a:lnTo>
                    <a:pt x="71"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1031"/>
            <p:cNvSpPr>
              <a:spLocks noChangeArrowheads="1"/>
            </p:cNvSpPr>
            <p:nvPr>
              <p:custDataLst>
                <p:tags r:id="rId80"/>
              </p:custDataLst>
            </p:nvPr>
          </p:nvSpPr>
          <p:spPr bwMode="auto">
            <a:xfrm>
              <a:off x="7645401"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Oval 1032"/>
            <p:cNvSpPr>
              <a:spLocks noChangeArrowheads="1"/>
            </p:cNvSpPr>
            <p:nvPr>
              <p:custDataLst>
                <p:tags r:id="rId81"/>
              </p:custDataLst>
            </p:nvPr>
          </p:nvSpPr>
          <p:spPr bwMode="auto">
            <a:xfrm>
              <a:off x="7669214" y="4257675"/>
              <a:ext cx="115888" cy="146050"/>
            </a:xfrm>
            <a:prstGeom prst="ellipse">
              <a:avLst/>
            </a:prstGeom>
            <a:solidFill>
              <a:srgbClr val="004D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Rectangle 1033"/>
            <p:cNvSpPr>
              <a:spLocks noChangeArrowheads="1"/>
            </p:cNvSpPr>
            <p:nvPr>
              <p:custDataLst>
                <p:tags r:id="rId82"/>
              </p:custDataLst>
            </p:nvPr>
          </p:nvSpPr>
          <p:spPr bwMode="auto">
            <a:xfrm>
              <a:off x="7634289"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1034"/>
            <p:cNvSpPr>
              <a:spLocks noChangeArrowheads="1"/>
            </p:cNvSpPr>
            <p:nvPr>
              <p:custDataLst>
                <p:tags r:id="rId83"/>
              </p:custDataLst>
            </p:nvPr>
          </p:nvSpPr>
          <p:spPr bwMode="auto">
            <a:xfrm>
              <a:off x="7650164"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1035"/>
            <p:cNvSpPr>
              <a:spLocks noChangeArrowheads="1"/>
            </p:cNvSpPr>
            <p:nvPr>
              <p:custDataLst>
                <p:tags r:id="rId84"/>
              </p:custDataLst>
            </p:nvPr>
          </p:nvSpPr>
          <p:spPr bwMode="auto">
            <a:xfrm>
              <a:off x="6492876"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 name="Freeform 1036"/>
            <p:cNvSpPr/>
            <p:nvPr>
              <p:custDataLst>
                <p:tags r:id="rId85"/>
              </p:custDataLst>
            </p:nvPr>
          </p:nvSpPr>
          <p:spPr bwMode="auto">
            <a:xfrm>
              <a:off x="6650039" y="3925888"/>
              <a:ext cx="69850" cy="234950"/>
            </a:xfrm>
            <a:custGeom>
              <a:avLst/>
              <a:gdLst>
                <a:gd name="T0" fmla="*/ 0 w 44"/>
                <a:gd name="T1" fmla="*/ 148 h 148"/>
                <a:gd name="T2" fmla="*/ 44 w 44"/>
                <a:gd name="T3" fmla="*/ 88 h 148"/>
                <a:gd name="T4" fmla="*/ 44 w 44"/>
                <a:gd name="T5" fmla="*/ 0 h 148"/>
                <a:gd name="T6" fmla="*/ 0 w 44"/>
                <a:gd name="T7" fmla="*/ 0 h 148"/>
                <a:gd name="T8" fmla="*/ 0 w 44"/>
                <a:gd name="T9" fmla="*/ 148 h 148"/>
              </a:gdLst>
              <a:ahLst/>
              <a:cxnLst>
                <a:cxn ang="0">
                  <a:pos x="T0" y="T1"/>
                </a:cxn>
                <a:cxn ang="0">
                  <a:pos x="T2" y="T3"/>
                </a:cxn>
                <a:cxn ang="0">
                  <a:pos x="T4" y="T5"/>
                </a:cxn>
                <a:cxn ang="0">
                  <a:pos x="T6" y="T7"/>
                </a:cxn>
                <a:cxn ang="0">
                  <a:pos x="T8" y="T9"/>
                </a:cxn>
              </a:cxnLst>
              <a:rect l="0" t="0" r="r" b="b"/>
              <a:pathLst>
                <a:path w="44" h="148">
                  <a:moveTo>
                    <a:pt x="0" y="148"/>
                  </a:moveTo>
                  <a:lnTo>
                    <a:pt x="44" y="88"/>
                  </a:lnTo>
                  <a:lnTo>
                    <a:pt x="44" y="0"/>
                  </a:lnTo>
                  <a:lnTo>
                    <a:pt x="0" y="0"/>
                  </a:lnTo>
                  <a:lnTo>
                    <a:pt x="0"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Rectangle 1037"/>
            <p:cNvSpPr>
              <a:spLocks noChangeArrowheads="1"/>
            </p:cNvSpPr>
            <p:nvPr>
              <p:custDataLst>
                <p:tags r:id="rId86"/>
              </p:custDataLst>
            </p:nvPr>
          </p:nvSpPr>
          <p:spPr bwMode="auto">
            <a:xfrm>
              <a:off x="6480176"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Freeform 1038"/>
            <p:cNvSpPr/>
            <p:nvPr>
              <p:custDataLst>
                <p:tags r:id="rId87"/>
              </p:custDataLst>
            </p:nvPr>
          </p:nvSpPr>
          <p:spPr bwMode="auto">
            <a:xfrm>
              <a:off x="6194426" y="4303713"/>
              <a:ext cx="20638" cy="14288"/>
            </a:xfrm>
            <a:custGeom>
              <a:avLst/>
              <a:gdLst>
                <a:gd name="T0" fmla="*/ 7 w 13"/>
                <a:gd name="T1" fmla="*/ 8 h 9"/>
                <a:gd name="T2" fmla="*/ 0 w 13"/>
                <a:gd name="T3" fmla="*/ 5 h 9"/>
                <a:gd name="T4" fmla="*/ 6 w 13"/>
                <a:gd name="T5" fmla="*/ 0 h 9"/>
                <a:gd name="T6" fmla="*/ 13 w 13"/>
                <a:gd name="T7" fmla="*/ 3 h 9"/>
                <a:gd name="T8" fmla="*/ 7 w 13"/>
                <a:gd name="T9" fmla="*/ 8 h 9"/>
              </a:gdLst>
              <a:ahLst/>
              <a:cxnLst>
                <a:cxn ang="0">
                  <a:pos x="T0" y="T1"/>
                </a:cxn>
                <a:cxn ang="0">
                  <a:pos x="T2" y="T3"/>
                </a:cxn>
                <a:cxn ang="0">
                  <a:pos x="T4" y="T5"/>
                </a:cxn>
                <a:cxn ang="0">
                  <a:pos x="T6" y="T7"/>
                </a:cxn>
                <a:cxn ang="0">
                  <a:pos x="T8" y="T9"/>
                </a:cxn>
              </a:cxnLst>
              <a:rect l="0" t="0" r="r" b="b"/>
              <a:pathLst>
                <a:path w="13" h="9">
                  <a:moveTo>
                    <a:pt x="7" y="8"/>
                  </a:moveTo>
                  <a:cubicBezTo>
                    <a:pt x="4" y="9"/>
                    <a:pt x="0" y="5"/>
                    <a:pt x="0" y="5"/>
                  </a:cubicBezTo>
                  <a:cubicBezTo>
                    <a:pt x="0" y="5"/>
                    <a:pt x="2" y="0"/>
                    <a:pt x="6" y="0"/>
                  </a:cubicBezTo>
                  <a:cubicBezTo>
                    <a:pt x="10" y="0"/>
                    <a:pt x="13" y="1"/>
                    <a:pt x="13" y="3"/>
                  </a:cubicBezTo>
                  <a:cubicBezTo>
                    <a:pt x="13" y="5"/>
                    <a:pt x="11" y="7"/>
                    <a:pt x="7" y="8"/>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39"/>
            <p:cNvSpPr/>
            <p:nvPr>
              <p:custDataLst>
                <p:tags r:id="rId88"/>
              </p:custDataLst>
            </p:nvPr>
          </p:nvSpPr>
          <p:spPr bwMode="auto">
            <a:xfrm>
              <a:off x="6211889" y="4303713"/>
              <a:ext cx="11113" cy="9525"/>
            </a:xfrm>
            <a:custGeom>
              <a:avLst/>
              <a:gdLst>
                <a:gd name="T0" fmla="*/ 1 w 7"/>
                <a:gd name="T1" fmla="*/ 6 h 6"/>
                <a:gd name="T2" fmla="*/ 0 w 7"/>
                <a:gd name="T3" fmla="*/ 0 h 6"/>
                <a:gd name="T4" fmla="*/ 6 w 7"/>
                <a:gd name="T5" fmla="*/ 0 h 6"/>
                <a:gd name="T6" fmla="*/ 7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1" y="4"/>
                    <a:pt x="1" y="2"/>
                    <a:pt x="0" y="0"/>
                  </a:cubicBezTo>
                  <a:cubicBezTo>
                    <a:pt x="6" y="0"/>
                    <a:pt x="6" y="0"/>
                    <a:pt x="6" y="0"/>
                  </a:cubicBezTo>
                  <a:cubicBezTo>
                    <a:pt x="7" y="2"/>
                    <a:pt x="7" y="3"/>
                    <a:pt x="7" y="5"/>
                  </a:cubicBezTo>
                  <a:cubicBezTo>
                    <a:pt x="1" y="6"/>
                    <a:pt x="1" y="6"/>
                    <a:pt x="1" y="6"/>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40"/>
            <p:cNvSpPr/>
            <p:nvPr>
              <p:custDataLst>
                <p:tags r:id="rId89"/>
              </p:custDataLst>
            </p:nvPr>
          </p:nvSpPr>
          <p:spPr bwMode="auto">
            <a:xfrm>
              <a:off x="6199189" y="4329113"/>
              <a:ext cx="22225" cy="15875"/>
            </a:xfrm>
            <a:custGeom>
              <a:avLst/>
              <a:gdLst>
                <a:gd name="T0" fmla="*/ 8 w 14"/>
                <a:gd name="T1" fmla="*/ 9 h 10"/>
                <a:gd name="T2" fmla="*/ 0 w 14"/>
                <a:gd name="T3" fmla="*/ 6 h 10"/>
                <a:gd name="T4" fmla="*/ 6 w 14"/>
                <a:gd name="T5" fmla="*/ 1 h 10"/>
                <a:gd name="T6" fmla="*/ 13 w 14"/>
                <a:gd name="T7" fmla="*/ 4 h 10"/>
                <a:gd name="T8" fmla="*/ 8 w 14"/>
                <a:gd name="T9" fmla="*/ 9 h 10"/>
              </a:gdLst>
              <a:ahLst/>
              <a:cxnLst>
                <a:cxn ang="0">
                  <a:pos x="T0" y="T1"/>
                </a:cxn>
                <a:cxn ang="0">
                  <a:pos x="T2" y="T3"/>
                </a:cxn>
                <a:cxn ang="0">
                  <a:pos x="T4" y="T5"/>
                </a:cxn>
                <a:cxn ang="0">
                  <a:pos x="T6" y="T7"/>
                </a:cxn>
                <a:cxn ang="0">
                  <a:pos x="T8" y="T9"/>
                </a:cxn>
              </a:cxnLst>
              <a:rect l="0" t="0" r="r" b="b"/>
              <a:pathLst>
                <a:path w="14" h="10">
                  <a:moveTo>
                    <a:pt x="8" y="9"/>
                  </a:moveTo>
                  <a:cubicBezTo>
                    <a:pt x="4" y="10"/>
                    <a:pt x="0" y="6"/>
                    <a:pt x="0" y="6"/>
                  </a:cubicBezTo>
                  <a:cubicBezTo>
                    <a:pt x="0" y="6"/>
                    <a:pt x="2" y="2"/>
                    <a:pt x="6" y="1"/>
                  </a:cubicBezTo>
                  <a:cubicBezTo>
                    <a:pt x="9" y="0"/>
                    <a:pt x="13" y="1"/>
                    <a:pt x="13" y="4"/>
                  </a:cubicBezTo>
                  <a:cubicBezTo>
                    <a:pt x="14" y="6"/>
                    <a:pt x="11" y="8"/>
                    <a:pt x="8"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041"/>
            <p:cNvSpPr/>
            <p:nvPr>
              <p:custDataLst>
                <p:tags r:id="rId90"/>
              </p:custDataLst>
            </p:nvPr>
          </p:nvSpPr>
          <p:spPr bwMode="auto">
            <a:xfrm>
              <a:off x="6216651" y="4329113"/>
              <a:ext cx="11113" cy="11113"/>
            </a:xfrm>
            <a:custGeom>
              <a:avLst/>
              <a:gdLst>
                <a:gd name="T0" fmla="*/ 1 w 7"/>
                <a:gd name="T1" fmla="*/ 7 h 7"/>
                <a:gd name="T2" fmla="*/ 0 w 7"/>
                <a:gd name="T3" fmla="*/ 1 h 7"/>
                <a:gd name="T4" fmla="*/ 6 w 7"/>
                <a:gd name="T5" fmla="*/ 0 h 7"/>
                <a:gd name="T6" fmla="*/ 7 w 7"/>
                <a:gd name="T7" fmla="*/ 5 h 7"/>
                <a:gd name="T8" fmla="*/ 1 w 7"/>
                <a:gd name="T9" fmla="*/ 7 h 7"/>
              </a:gdLst>
              <a:ahLst/>
              <a:cxnLst>
                <a:cxn ang="0">
                  <a:pos x="T0" y="T1"/>
                </a:cxn>
                <a:cxn ang="0">
                  <a:pos x="T2" y="T3"/>
                </a:cxn>
                <a:cxn ang="0">
                  <a:pos x="T4" y="T5"/>
                </a:cxn>
                <a:cxn ang="0">
                  <a:pos x="T6" y="T7"/>
                </a:cxn>
                <a:cxn ang="0">
                  <a:pos x="T8" y="T9"/>
                </a:cxn>
              </a:cxnLst>
              <a:rect l="0" t="0" r="r" b="b"/>
              <a:pathLst>
                <a:path w="7" h="7">
                  <a:moveTo>
                    <a:pt x="1" y="7"/>
                  </a:moveTo>
                  <a:cubicBezTo>
                    <a:pt x="1" y="5"/>
                    <a:pt x="0" y="3"/>
                    <a:pt x="0" y="1"/>
                  </a:cubicBezTo>
                  <a:cubicBezTo>
                    <a:pt x="6" y="0"/>
                    <a:pt x="6" y="0"/>
                    <a:pt x="6" y="0"/>
                  </a:cubicBezTo>
                  <a:cubicBezTo>
                    <a:pt x="6" y="2"/>
                    <a:pt x="7" y="3"/>
                    <a:pt x="7" y="5"/>
                  </a:cubicBezTo>
                  <a:cubicBezTo>
                    <a:pt x="1" y="7"/>
                    <a:pt x="1" y="7"/>
                    <a:pt x="1" y="7"/>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42"/>
            <p:cNvSpPr/>
            <p:nvPr>
              <p:custDataLst>
                <p:tags r:id="rId91"/>
              </p:custDataLst>
            </p:nvPr>
          </p:nvSpPr>
          <p:spPr bwMode="auto">
            <a:xfrm>
              <a:off x="6207126" y="4356100"/>
              <a:ext cx="20638" cy="15875"/>
            </a:xfrm>
            <a:custGeom>
              <a:avLst/>
              <a:gdLst>
                <a:gd name="T0" fmla="*/ 7 w 13"/>
                <a:gd name="T1" fmla="*/ 9 h 10"/>
                <a:gd name="T2" fmla="*/ 0 w 13"/>
                <a:gd name="T3" fmla="*/ 7 h 10"/>
                <a:gd name="T4" fmla="*/ 1 w 13"/>
                <a:gd name="T5" fmla="*/ 4 h 10"/>
                <a:gd name="T6" fmla="*/ 5 w 13"/>
                <a:gd name="T7" fmla="*/ 1 h 10"/>
                <a:gd name="T8" fmla="*/ 12 w 13"/>
                <a:gd name="T9" fmla="*/ 3 h 10"/>
                <a:gd name="T10" fmla="*/ 7 w 13"/>
                <a:gd name="T11" fmla="*/ 9 h 10"/>
              </a:gdLst>
              <a:ahLst/>
              <a:cxnLst>
                <a:cxn ang="0">
                  <a:pos x="T0" y="T1"/>
                </a:cxn>
                <a:cxn ang="0">
                  <a:pos x="T2" y="T3"/>
                </a:cxn>
                <a:cxn ang="0">
                  <a:pos x="T4" y="T5"/>
                </a:cxn>
                <a:cxn ang="0">
                  <a:pos x="T6" y="T7"/>
                </a:cxn>
                <a:cxn ang="0">
                  <a:pos x="T8" y="T9"/>
                </a:cxn>
                <a:cxn ang="0">
                  <a:pos x="T10" y="T11"/>
                </a:cxn>
              </a:cxnLst>
              <a:rect l="0" t="0" r="r" b="b"/>
              <a:pathLst>
                <a:path w="13" h="10">
                  <a:moveTo>
                    <a:pt x="7" y="9"/>
                  </a:moveTo>
                  <a:cubicBezTo>
                    <a:pt x="4" y="10"/>
                    <a:pt x="0" y="7"/>
                    <a:pt x="0" y="7"/>
                  </a:cubicBezTo>
                  <a:cubicBezTo>
                    <a:pt x="0" y="7"/>
                    <a:pt x="0" y="5"/>
                    <a:pt x="1" y="4"/>
                  </a:cubicBezTo>
                  <a:cubicBezTo>
                    <a:pt x="2" y="3"/>
                    <a:pt x="3" y="1"/>
                    <a:pt x="5" y="1"/>
                  </a:cubicBezTo>
                  <a:cubicBezTo>
                    <a:pt x="8" y="0"/>
                    <a:pt x="12" y="1"/>
                    <a:pt x="12" y="3"/>
                  </a:cubicBezTo>
                  <a:cubicBezTo>
                    <a:pt x="13" y="5"/>
                    <a:pt x="11" y="7"/>
                    <a:pt x="7"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43"/>
            <p:cNvSpPr/>
            <p:nvPr>
              <p:custDataLst>
                <p:tags r:id="rId92"/>
              </p:custDataLst>
            </p:nvPr>
          </p:nvSpPr>
          <p:spPr bwMode="auto">
            <a:xfrm>
              <a:off x="6223001" y="4352925"/>
              <a:ext cx="12700" cy="12700"/>
            </a:xfrm>
            <a:custGeom>
              <a:avLst/>
              <a:gdLst>
                <a:gd name="T0" fmla="*/ 2 w 8"/>
                <a:gd name="T1" fmla="*/ 8 h 8"/>
                <a:gd name="T2" fmla="*/ 0 w 8"/>
                <a:gd name="T3" fmla="*/ 2 h 8"/>
                <a:gd name="T4" fmla="*/ 6 w 8"/>
                <a:gd name="T5" fmla="*/ 0 h 8"/>
                <a:gd name="T6" fmla="*/ 8 w 8"/>
                <a:gd name="T7" fmla="*/ 6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1" y="6"/>
                    <a:pt x="1" y="4"/>
                    <a:pt x="0" y="2"/>
                  </a:cubicBezTo>
                  <a:cubicBezTo>
                    <a:pt x="6" y="0"/>
                    <a:pt x="6" y="0"/>
                    <a:pt x="6" y="0"/>
                  </a:cubicBezTo>
                  <a:cubicBezTo>
                    <a:pt x="7" y="2"/>
                    <a:pt x="7" y="4"/>
                    <a:pt x="8" y="6"/>
                  </a:cubicBezTo>
                  <a:cubicBezTo>
                    <a:pt x="2" y="8"/>
                    <a:pt x="2" y="8"/>
                    <a:pt x="2"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44"/>
            <p:cNvSpPr/>
            <p:nvPr>
              <p:custDataLst>
                <p:tags r:id="rId93"/>
              </p:custDataLst>
            </p:nvPr>
          </p:nvSpPr>
          <p:spPr bwMode="auto">
            <a:xfrm>
              <a:off x="6219826" y="4295775"/>
              <a:ext cx="19050" cy="74613"/>
            </a:xfrm>
            <a:custGeom>
              <a:avLst/>
              <a:gdLst>
                <a:gd name="T0" fmla="*/ 0 w 12"/>
                <a:gd name="T1" fmla="*/ 0 h 47"/>
                <a:gd name="T2" fmla="*/ 11 w 12"/>
                <a:gd name="T3" fmla="*/ 47 h 47"/>
                <a:gd name="T4" fmla="*/ 12 w 12"/>
                <a:gd name="T5" fmla="*/ 46 h 47"/>
                <a:gd name="T6" fmla="*/ 1 w 12"/>
                <a:gd name="T7" fmla="*/ 0 h 47"/>
                <a:gd name="T8" fmla="*/ 0 w 12"/>
                <a:gd name="T9" fmla="*/ 0 h 47"/>
              </a:gdLst>
              <a:ahLst/>
              <a:cxnLst>
                <a:cxn ang="0">
                  <a:pos x="T0" y="T1"/>
                </a:cxn>
                <a:cxn ang="0">
                  <a:pos x="T2" y="T3"/>
                </a:cxn>
                <a:cxn ang="0">
                  <a:pos x="T4" y="T5"/>
                </a:cxn>
                <a:cxn ang="0">
                  <a:pos x="T6" y="T7"/>
                </a:cxn>
                <a:cxn ang="0">
                  <a:pos x="T8" y="T9"/>
                </a:cxn>
              </a:cxnLst>
              <a:rect l="0" t="0" r="r" b="b"/>
              <a:pathLst>
                <a:path w="12" h="47">
                  <a:moveTo>
                    <a:pt x="0" y="0"/>
                  </a:moveTo>
                  <a:cubicBezTo>
                    <a:pt x="2" y="16"/>
                    <a:pt x="6" y="32"/>
                    <a:pt x="11" y="47"/>
                  </a:cubicBezTo>
                  <a:cubicBezTo>
                    <a:pt x="12" y="46"/>
                    <a:pt x="12" y="46"/>
                    <a:pt x="12" y="46"/>
                  </a:cubicBezTo>
                  <a:cubicBezTo>
                    <a:pt x="6" y="31"/>
                    <a:pt x="3" y="16"/>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45"/>
            <p:cNvSpPr/>
            <p:nvPr>
              <p:custDataLst>
                <p:tags r:id="rId94"/>
              </p:custDataLst>
            </p:nvPr>
          </p:nvSpPr>
          <p:spPr bwMode="auto">
            <a:xfrm>
              <a:off x="6218239" y="4384675"/>
              <a:ext cx="20638" cy="15875"/>
            </a:xfrm>
            <a:custGeom>
              <a:avLst/>
              <a:gdLst>
                <a:gd name="T0" fmla="*/ 8 w 13"/>
                <a:gd name="T1" fmla="*/ 9 h 10"/>
                <a:gd name="T2" fmla="*/ 0 w 13"/>
                <a:gd name="T3" fmla="*/ 7 h 10"/>
                <a:gd name="T4" fmla="*/ 4 w 13"/>
                <a:gd name="T5" fmla="*/ 1 h 10"/>
                <a:gd name="T6" fmla="*/ 12 w 13"/>
                <a:gd name="T7" fmla="*/ 2 h 10"/>
                <a:gd name="T8" fmla="*/ 8 w 13"/>
                <a:gd name="T9" fmla="*/ 9 h 10"/>
              </a:gdLst>
              <a:ahLst/>
              <a:cxnLst>
                <a:cxn ang="0">
                  <a:pos x="T0" y="T1"/>
                </a:cxn>
                <a:cxn ang="0">
                  <a:pos x="T2" y="T3"/>
                </a:cxn>
                <a:cxn ang="0">
                  <a:pos x="T4" y="T5"/>
                </a:cxn>
                <a:cxn ang="0">
                  <a:pos x="T6" y="T7"/>
                </a:cxn>
                <a:cxn ang="0">
                  <a:pos x="T8" y="T9"/>
                </a:cxn>
              </a:cxnLst>
              <a:rect l="0" t="0" r="r" b="b"/>
              <a:pathLst>
                <a:path w="13" h="10">
                  <a:moveTo>
                    <a:pt x="8" y="9"/>
                  </a:moveTo>
                  <a:cubicBezTo>
                    <a:pt x="4" y="10"/>
                    <a:pt x="0" y="7"/>
                    <a:pt x="0" y="7"/>
                  </a:cubicBezTo>
                  <a:cubicBezTo>
                    <a:pt x="0" y="7"/>
                    <a:pt x="1" y="2"/>
                    <a:pt x="4" y="1"/>
                  </a:cubicBezTo>
                  <a:cubicBezTo>
                    <a:pt x="8" y="0"/>
                    <a:pt x="11" y="0"/>
                    <a:pt x="12" y="2"/>
                  </a:cubicBezTo>
                  <a:cubicBezTo>
                    <a:pt x="13" y="4"/>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46"/>
            <p:cNvSpPr/>
            <p:nvPr>
              <p:custDataLst>
                <p:tags r:id="rId95"/>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47"/>
            <p:cNvSpPr/>
            <p:nvPr>
              <p:custDataLst>
                <p:tags r:id="rId96"/>
              </p:custDataLst>
            </p:nvPr>
          </p:nvSpPr>
          <p:spPr bwMode="auto">
            <a:xfrm>
              <a:off x="6232526" y="4381500"/>
              <a:ext cx="12700" cy="12700"/>
            </a:xfrm>
            <a:custGeom>
              <a:avLst/>
              <a:gdLst>
                <a:gd name="T0" fmla="*/ 3 w 8"/>
                <a:gd name="T1" fmla="*/ 8 h 8"/>
                <a:gd name="T2" fmla="*/ 0 w 8"/>
                <a:gd name="T3" fmla="*/ 2 h 8"/>
                <a:gd name="T4" fmla="*/ 6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lnTo>
                    <a:pt x="0" y="2"/>
                  </a:lnTo>
                  <a:lnTo>
                    <a:pt x="6" y="0"/>
                  </a:lnTo>
                  <a:lnTo>
                    <a:pt x="8"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48"/>
            <p:cNvSpPr/>
            <p:nvPr>
              <p:custDataLst>
                <p:tags r:id="rId97"/>
              </p:custDataLst>
            </p:nvPr>
          </p:nvSpPr>
          <p:spPr bwMode="auto">
            <a:xfrm>
              <a:off x="6230939" y="4408488"/>
              <a:ext cx="19050" cy="17463"/>
            </a:xfrm>
            <a:custGeom>
              <a:avLst/>
              <a:gdLst>
                <a:gd name="T0" fmla="*/ 7 w 12"/>
                <a:gd name="T1" fmla="*/ 9 h 11"/>
                <a:gd name="T2" fmla="*/ 0 w 12"/>
                <a:gd name="T3" fmla="*/ 8 h 11"/>
                <a:gd name="T4" fmla="*/ 3 w 12"/>
                <a:gd name="T5" fmla="*/ 2 h 11"/>
                <a:gd name="T6" fmla="*/ 11 w 12"/>
                <a:gd name="T7" fmla="*/ 2 h 11"/>
                <a:gd name="T8" fmla="*/ 7 w 12"/>
                <a:gd name="T9" fmla="*/ 9 h 11"/>
              </a:gdLst>
              <a:ahLst/>
              <a:cxnLst>
                <a:cxn ang="0">
                  <a:pos x="T0" y="T1"/>
                </a:cxn>
                <a:cxn ang="0">
                  <a:pos x="T2" y="T3"/>
                </a:cxn>
                <a:cxn ang="0">
                  <a:pos x="T4" y="T5"/>
                </a:cxn>
                <a:cxn ang="0">
                  <a:pos x="T6" y="T7"/>
                </a:cxn>
                <a:cxn ang="0">
                  <a:pos x="T8" y="T9"/>
                </a:cxn>
              </a:cxnLst>
              <a:rect l="0" t="0" r="r" b="b"/>
              <a:pathLst>
                <a:path w="12" h="11">
                  <a:moveTo>
                    <a:pt x="7" y="9"/>
                  </a:moveTo>
                  <a:cubicBezTo>
                    <a:pt x="4" y="11"/>
                    <a:pt x="0" y="8"/>
                    <a:pt x="0" y="8"/>
                  </a:cubicBezTo>
                  <a:cubicBezTo>
                    <a:pt x="0" y="8"/>
                    <a:pt x="0" y="3"/>
                    <a:pt x="3" y="2"/>
                  </a:cubicBezTo>
                  <a:cubicBezTo>
                    <a:pt x="7" y="0"/>
                    <a:pt x="10" y="0"/>
                    <a:pt x="11" y="2"/>
                  </a:cubicBezTo>
                  <a:cubicBezTo>
                    <a:pt x="12" y="4"/>
                    <a:pt x="10" y="7"/>
                    <a:pt x="7"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49"/>
            <p:cNvSpPr/>
            <p:nvPr>
              <p:custDataLst>
                <p:tags r:id="rId98"/>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50"/>
            <p:cNvSpPr/>
            <p:nvPr>
              <p:custDataLst>
                <p:tags r:id="rId99"/>
              </p:custDataLst>
            </p:nvPr>
          </p:nvSpPr>
          <p:spPr bwMode="auto">
            <a:xfrm>
              <a:off x="6243639" y="4405313"/>
              <a:ext cx="14288" cy="12700"/>
            </a:xfrm>
            <a:custGeom>
              <a:avLst/>
              <a:gdLst>
                <a:gd name="T0" fmla="*/ 3 w 9"/>
                <a:gd name="T1" fmla="*/ 8 h 8"/>
                <a:gd name="T2" fmla="*/ 0 w 9"/>
                <a:gd name="T3" fmla="*/ 2 h 8"/>
                <a:gd name="T4" fmla="*/ 6 w 9"/>
                <a:gd name="T5" fmla="*/ 0 h 8"/>
                <a:gd name="T6" fmla="*/ 9 w 9"/>
                <a:gd name="T7" fmla="*/ 5 h 8"/>
                <a:gd name="T8" fmla="*/ 3 w 9"/>
                <a:gd name="T9" fmla="*/ 8 h 8"/>
              </a:gdLst>
              <a:ahLst/>
              <a:cxnLst>
                <a:cxn ang="0">
                  <a:pos x="T0" y="T1"/>
                </a:cxn>
                <a:cxn ang="0">
                  <a:pos x="T2" y="T3"/>
                </a:cxn>
                <a:cxn ang="0">
                  <a:pos x="T4" y="T5"/>
                </a:cxn>
                <a:cxn ang="0">
                  <a:pos x="T6" y="T7"/>
                </a:cxn>
                <a:cxn ang="0">
                  <a:pos x="T8" y="T9"/>
                </a:cxn>
              </a:cxnLst>
              <a:rect l="0" t="0" r="r" b="b"/>
              <a:pathLst>
                <a:path w="9" h="8">
                  <a:moveTo>
                    <a:pt x="3" y="8"/>
                  </a:moveTo>
                  <a:lnTo>
                    <a:pt x="0" y="2"/>
                  </a:lnTo>
                  <a:lnTo>
                    <a:pt x="6" y="0"/>
                  </a:lnTo>
                  <a:lnTo>
                    <a:pt x="9" y="5"/>
                  </a:lnTo>
                  <a:lnTo>
                    <a:pt x="3"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51"/>
            <p:cNvSpPr/>
            <p:nvPr>
              <p:custDataLst>
                <p:tags r:id="rId100"/>
              </p:custDataLst>
            </p:nvPr>
          </p:nvSpPr>
          <p:spPr bwMode="auto">
            <a:xfrm>
              <a:off x="6245226" y="4432300"/>
              <a:ext cx="19050" cy="17463"/>
            </a:xfrm>
            <a:custGeom>
              <a:avLst/>
              <a:gdLst>
                <a:gd name="T0" fmla="*/ 8 w 12"/>
                <a:gd name="T1" fmla="*/ 9 h 11"/>
                <a:gd name="T2" fmla="*/ 0 w 12"/>
                <a:gd name="T3" fmla="*/ 9 h 11"/>
                <a:gd name="T4" fmla="*/ 0 w 12"/>
                <a:gd name="T5" fmla="*/ 6 h 11"/>
                <a:gd name="T6" fmla="*/ 3 w 12"/>
                <a:gd name="T7" fmla="*/ 2 h 11"/>
                <a:gd name="T8" fmla="*/ 11 w 12"/>
                <a:gd name="T9" fmla="*/ 2 h 11"/>
                <a:gd name="T10" fmla="*/ 8 w 12"/>
                <a:gd name="T11" fmla="*/ 9 h 11"/>
              </a:gdLst>
              <a:ahLst/>
              <a:cxnLst>
                <a:cxn ang="0">
                  <a:pos x="T0" y="T1"/>
                </a:cxn>
                <a:cxn ang="0">
                  <a:pos x="T2" y="T3"/>
                </a:cxn>
                <a:cxn ang="0">
                  <a:pos x="T4" y="T5"/>
                </a:cxn>
                <a:cxn ang="0">
                  <a:pos x="T6" y="T7"/>
                </a:cxn>
                <a:cxn ang="0">
                  <a:pos x="T8" y="T9"/>
                </a:cxn>
                <a:cxn ang="0">
                  <a:pos x="T10" y="T11"/>
                </a:cxn>
              </a:cxnLst>
              <a:rect l="0" t="0" r="r" b="b"/>
              <a:pathLst>
                <a:path w="12" h="11">
                  <a:moveTo>
                    <a:pt x="8" y="9"/>
                  </a:moveTo>
                  <a:cubicBezTo>
                    <a:pt x="5" y="11"/>
                    <a:pt x="0" y="9"/>
                    <a:pt x="0" y="9"/>
                  </a:cubicBezTo>
                  <a:cubicBezTo>
                    <a:pt x="0" y="9"/>
                    <a:pt x="0" y="8"/>
                    <a:pt x="0" y="6"/>
                  </a:cubicBezTo>
                  <a:cubicBezTo>
                    <a:pt x="1" y="4"/>
                    <a:pt x="1" y="3"/>
                    <a:pt x="3" y="2"/>
                  </a:cubicBezTo>
                  <a:cubicBezTo>
                    <a:pt x="6" y="0"/>
                    <a:pt x="9" y="0"/>
                    <a:pt x="11" y="2"/>
                  </a:cubicBezTo>
                  <a:cubicBezTo>
                    <a:pt x="12" y="3"/>
                    <a:pt x="10" y="7"/>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2"/>
            <p:cNvSpPr/>
            <p:nvPr>
              <p:custDataLst>
                <p:tags r:id="rId101"/>
              </p:custDataLst>
            </p:nvPr>
          </p:nvSpPr>
          <p:spPr bwMode="auto">
            <a:xfrm>
              <a:off x="6257926" y="4427538"/>
              <a:ext cx="12700" cy="12700"/>
            </a:xfrm>
            <a:custGeom>
              <a:avLst/>
              <a:gdLst>
                <a:gd name="T0" fmla="*/ 3 w 8"/>
                <a:gd name="T1" fmla="*/ 8 h 8"/>
                <a:gd name="T2" fmla="*/ 0 w 8"/>
                <a:gd name="T3" fmla="*/ 3 h 8"/>
                <a:gd name="T4" fmla="*/ 5 w 8"/>
                <a:gd name="T5" fmla="*/ 0 h 8"/>
                <a:gd name="T6" fmla="*/ 8 w 8"/>
                <a:gd name="T7" fmla="*/ 5 h 8"/>
                <a:gd name="T8" fmla="*/ 3 w 8"/>
                <a:gd name="T9" fmla="*/ 8 h 8"/>
              </a:gdLst>
              <a:ahLst/>
              <a:cxnLst>
                <a:cxn ang="0">
                  <a:pos x="T0" y="T1"/>
                </a:cxn>
                <a:cxn ang="0">
                  <a:pos x="T2" y="T3"/>
                </a:cxn>
                <a:cxn ang="0">
                  <a:pos x="T4" y="T5"/>
                </a:cxn>
                <a:cxn ang="0">
                  <a:pos x="T6" y="T7"/>
                </a:cxn>
                <a:cxn ang="0">
                  <a:pos x="T8" y="T9"/>
                </a:cxn>
              </a:cxnLst>
              <a:rect l="0" t="0" r="r" b="b"/>
              <a:pathLst>
                <a:path w="8" h="8">
                  <a:moveTo>
                    <a:pt x="3" y="8"/>
                  </a:moveTo>
                  <a:cubicBezTo>
                    <a:pt x="2" y="6"/>
                    <a:pt x="1" y="5"/>
                    <a:pt x="0" y="3"/>
                  </a:cubicBezTo>
                  <a:cubicBezTo>
                    <a:pt x="5" y="0"/>
                    <a:pt x="5" y="0"/>
                    <a:pt x="5" y="0"/>
                  </a:cubicBezTo>
                  <a:cubicBezTo>
                    <a:pt x="6" y="1"/>
                    <a:pt x="7" y="3"/>
                    <a:pt x="8" y="5"/>
                  </a:cubicBezTo>
                  <a:cubicBezTo>
                    <a:pt x="3" y="8"/>
                    <a:pt x="3" y="8"/>
                    <a:pt x="3"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3"/>
            <p:cNvSpPr/>
            <p:nvPr>
              <p:custDataLst>
                <p:tags r:id="rId102"/>
              </p:custDataLst>
            </p:nvPr>
          </p:nvSpPr>
          <p:spPr bwMode="auto">
            <a:xfrm>
              <a:off x="6238876" y="4373563"/>
              <a:ext cx="36513" cy="68263"/>
            </a:xfrm>
            <a:custGeom>
              <a:avLst/>
              <a:gdLst>
                <a:gd name="T0" fmla="*/ 0 w 23"/>
                <a:gd name="T1" fmla="*/ 0 h 43"/>
                <a:gd name="T2" fmla="*/ 23 w 23"/>
                <a:gd name="T3" fmla="*/ 43 h 43"/>
                <a:gd name="T4" fmla="*/ 23 w 23"/>
                <a:gd name="T5" fmla="*/ 42 h 43"/>
                <a:gd name="T6" fmla="*/ 1 w 23"/>
                <a:gd name="T7" fmla="*/ 0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6" y="15"/>
                    <a:pt x="13" y="30"/>
                    <a:pt x="23" y="43"/>
                  </a:cubicBezTo>
                  <a:cubicBezTo>
                    <a:pt x="23" y="42"/>
                    <a:pt x="23" y="42"/>
                    <a:pt x="23" y="42"/>
                  </a:cubicBezTo>
                  <a:cubicBezTo>
                    <a:pt x="14" y="29"/>
                    <a:pt x="6" y="15"/>
                    <a:pt x="1" y="0"/>
                  </a:cubicBezTo>
                  <a:cubicBezTo>
                    <a:pt x="0" y="0"/>
                    <a:pt x="0" y="0"/>
                    <a:pt x="0" y="0"/>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4"/>
            <p:cNvSpPr/>
            <p:nvPr>
              <p:custDataLst>
                <p:tags r:id="rId103"/>
              </p:custDataLst>
            </p:nvPr>
          </p:nvSpPr>
          <p:spPr bwMode="auto">
            <a:xfrm>
              <a:off x="6262689" y="4456113"/>
              <a:ext cx="19050" cy="17463"/>
            </a:xfrm>
            <a:custGeom>
              <a:avLst/>
              <a:gdLst>
                <a:gd name="T0" fmla="*/ 8 w 12"/>
                <a:gd name="T1" fmla="*/ 9 h 11"/>
                <a:gd name="T2" fmla="*/ 1 w 12"/>
                <a:gd name="T3" fmla="*/ 10 h 11"/>
                <a:gd name="T4" fmla="*/ 3 w 12"/>
                <a:gd name="T5" fmla="*/ 3 h 11"/>
                <a:gd name="T6" fmla="*/ 11 w 12"/>
                <a:gd name="T7" fmla="*/ 2 h 11"/>
                <a:gd name="T8" fmla="*/ 8 w 12"/>
                <a:gd name="T9" fmla="*/ 9 h 11"/>
              </a:gdLst>
              <a:ahLst/>
              <a:cxnLst>
                <a:cxn ang="0">
                  <a:pos x="T0" y="T1"/>
                </a:cxn>
                <a:cxn ang="0">
                  <a:pos x="T2" y="T3"/>
                </a:cxn>
                <a:cxn ang="0">
                  <a:pos x="T4" y="T5"/>
                </a:cxn>
                <a:cxn ang="0">
                  <a:pos x="T6" y="T7"/>
                </a:cxn>
                <a:cxn ang="0">
                  <a:pos x="T8" y="T9"/>
                </a:cxn>
              </a:cxnLst>
              <a:rect l="0" t="0" r="r" b="b"/>
              <a:pathLst>
                <a:path w="12" h="11">
                  <a:moveTo>
                    <a:pt x="8" y="9"/>
                  </a:moveTo>
                  <a:cubicBezTo>
                    <a:pt x="6" y="11"/>
                    <a:pt x="1" y="10"/>
                    <a:pt x="1" y="10"/>
                  </a:cubicBezTo>
                  <a:cubicBezTo>
                    <a:pt x="1" y="10"/>
                    <a:pt x="0" y="5"/>
                    <a:pt x="3" y="3"/>
                  </a:cubicBezTo>
                  <a:cubicBezTo>
                    <a:pt x="6" y="0"/>
                    <a:pt x="9" y="0"/>
                    <a:pt x="11" y="2"/>
                  </a:cubicBezTo>
                  <a:cubicBezTo>
                    <a:pt x="12" y="3"/>
                    <a:pt x="11" y="7"/>
                    <a:pt x="8"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5"/>
            <p:cNvSpPr/>
            <p:nvPr>
              <p:custDataLst>
                <p:tags r:id="rId104"/>
              </p:custDataLst>
            </p:nvPr>
          </p:nvSpPr>
          <p:spPr bwMode="auto">
            <a:xfrm>
              <a:off x="6275389" y="4449763"/>
              <a:ext cx="12700" cy="14288"/>
            </a:xfrm>
            <a:custGeom>
              <a:avLst/>
              <a:gdLst>
                <a:gd name="T0" fmla="*/ 4 w 8"/>
                <a:gd name="T1" fmla="*/ 9 h 9"/>
                <a:gd name="T2" fmla="*/ 0 w 8"/>
                <a:gd name="T3" fmla="*/ 4 h 9"/>
                <a:gd name="T4" fmla="*/ 4 w 8"/>
                <a:gd name="T5" fmla="*/ 0 h 9"/>
                <a:gd name="T6" fmla="*/ 8 w 8"/>
                <a:gd name="T7" fmla="*/ 5 h 9"/>
                <a:gd name="T8" fmla="*/ 4 w 8"/>
                <a:gd name="T9" fmla="*/ 9 h 9"/>
              </a:gdLst>
              <a:ahLst/>
              <a:cxnLst>
                <a:cxn ang="0">
                  <a:pos x="T0" y="T1"/>
                </a:cxn>
                <a:cxn ang="0">
                  <a:pos x="T2" y="T3"/>
                </a:cxn>
                <a:cxn ang="0">
                  <a:pos x="T4" y="T5"/>
                </a:cxn>
                <a:cxn ang="0">
                  <a:pos x="T6" y="T7"/>
                </a:cxn>
                <a:cxn ang="0">
                  <a:pos x="T8" y="T9"/>
                </a:cxn>
              </a:cxnLst>
              <a:rect l="0" t="0" r="r" b="b"/>
              <a:pathLst>
                <a:path w="8" h="9">
                  <a:moveTo>
                    <a:pt x="4" y="9"/>
                  </a:moveTo>
                  <a:cubicBezTo>
                    <a:pt x="2" y="7"/>
                    <a:pt x="1" y="6"/>
                    <a:pt x="0" y="4"/>
                  </a:cubicBezTo>
                  <a:cubicBezTo>
                    <a:pt x="4" y="0"/>
                    <a:pt x="4" y="0"/>
                    <a:pt x="4" y="0"/>
                  </a:cubicBezTo>
                  <a:cubicBezTo>
                    <a:pt x="6" y="2"/>
                    <a:pt x="7" y="4"/>
                    <a:pt x="8" y="5"/>
                  </a:cubicBezTo>
                  <a:cubicBezTo>
                    <a:pt x="4" y="9"/>
                    <a:pt x="4" y="9"/>
                    <a:pt x="4" y="9"/>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56"/>
            <p:cNvSpPr/>
            <p:nvPr>
              <p:custDataLst>
                <p:tags r:id="rId105"/>
              </p:custDataLst>
            </p:nvPr>
          </p:nvSpPr>
          <p:spPr bwMode="auto">
            <a:xfrm>
              <a:off x="6281739" y="4475163"/>
              <a:ext cx="17463" cy="19050"/>
            </a:xfrm>
            <a:custGeom>
              <a:avLst/>
              <a:gdLst>
                <a:gd name="T0" fmla="*/ 8 w 11"/>
                <a:gd name="T1" fmla="*/ 10 h 12"/>
                <a:gd name="T2" fmla="*/ 1 w 11"/>
                <a:gd name="T3" fmla="*/ 11 h 12"/>
                <a:gd name="T4" fmla="*/ 2 w 11"/>
                <a:gd name="T5" fmla="*/ 4 h 12"/>
                <a:gd name="T6" fmla="*/ 10 w 11"/>
                <a:gd name="T7" fmla="*/ 2 h 12"/>
                <a:gd name="T8" fmla="*/ 8 w 11"/>
                <a:gd name="T9" fmla="*/ 10 h 12"/>
              </a:gdLst>
              <a:ahLst/>
              <a:cxnLst>
                <a:cxn ang="0">
                  <a:pos x="T0" y="T1"/>
                </a:cxn>
                <a:cxn ang="0">
                  <a:pos x="T2" y="T3"/>
                </a:cxn>
                <a:cxn ang="0">
                  <a:pos x="T4" y="T5"/>
                </a:cxn>
                <a:cxn ang="0">
                  <a:pos x="T6" y="T7"/>
                </a:cxn>
                <a:cxn ang="0">
                  <a:pos x="T8" y="T9"/>
                </a:cxn>
              </a:cxnLst>
              <a:rect l="0" t="0" r="r" b="b"/>
              <a:pathLst>
                <a:path w="11" h="12">
                  <a:moveTo>
                    <a:pt x="8" y="10"/>
                  </a:moveTo>
                  <a:cubicBezTo>
                    <a:pt x="6" y="12"/>
                    <a:pt x="1" y="11"/>
                    <a:pt x="1" y="11"/>
                  </a:cubicBezTo>
                  <a:cubicBezTo>
                    <a:pt x="1" y="11"/>
                    <a:pt x="0" y="6"/>
                    <a:pt x="2" y="4"/>
                  </a:cubicBezTo>
                  <a:cubicBezTo>
                    <a:pt x="5" y="1"/>
                    <a:pt x="8" y="0"/>
                    <a:pt x="10" y="2"/>
                  </a:cubicBezTo>
                  <a:cubicBezTo>
                    <a:pt x="11" y="4"/>
                    <a:pt x="11" y="7"/>
                    <a:pt x="8" y="10"/>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57"/>
            <p:cNvSpPr/>
            <p:nvPr>
              <p:custDataLst>
                <p:tags r:id="rId106"/>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58"/>
            <p:cNvSpPr/>
            <p:nvPr>
              <p:custDataLst>
                <p:tags r:id="rId107"/>
              </p:custDataLst>
            </p:nvPr>
          </p:nvSpPr>
          <p:spPr bwMode="auto">
            <a:xfrm>
              <a:off x="6292851" y="4470400"/>
              <a:ext cx="12700" cy="12700"/>
            </a:xfrm>
            <a:custGeom>
              <a:avLst/>
              <a:gdLst>
                <a:gd name="T0" fmla="*/ 4 w 8"/>
                <a:gd name="T1" fmla="*/ 8 h 8"/>
                <a:gd name="T2" fmla="*/ 0 w 8"/>
                <a:gd name="T3" fmla="*/ 4 h 8"/>
                <a:gd name="T4" fmla="*/ 4 w 8"/>
                <a:gd name="T5" fmla="*/ 0 h 8"/>
                <a:gd name="T6" fmla="*/ 8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lnTo>
                    <a:pt x="0" y="4"/>
                  </a:lnTo>
                  <a:lnTo>
                    <a:pt x="4" y="0"/>
                  </a:lnTo>
                  <a:lnTo>
                    <a:pt x="8" y="4"/>
                  </a:lnTo>
                  <a:lnTo>
                    <a:pt x="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59"/>
            <p:cNvSpPr/>
            <p:nvPr>
              <p:custDataLst>
                <p:tags r:id="rId108"/>
              </p:custDataLst>
            </p:nvPr>
          </p:nvSpPr>
          <p:spPr bwMode="auto">
            <a:xfrm>
              <a:off x="6302376" y="4494213"/>
              <a:ext cx="17463" cy="19050"/>
            </a:xfrm>
            <a:custGeom>
              <a:avLst/>
              <a:gdLst>
                <a:gd name="T0" fmla="*/ 8 w 11"/>
                <a:gd name="T1" fmla="*/ 9 h 12"/>
                <a:gd name="T2" fmla="*/ 1 w 11"/>
                <a:gd name="T3" fmla="*/ 11 h 12"/>
                <a:gd name="T4" fmla="*/ 2 w 11"/>
                <a:gd name="T5" fmla="*/ 4 h 12"/>
                <a:gd name="T6" fmla="*/ 9 w 11"/>
                <a:gd name="T7" fmla="*/ 1 h 12"/>
                <a:gd name="T8" fmla="*/ 8 w 11"/>
                <a:gd name="T9" fmla="*/ 9 h 12"/>
              </a:gdLst>
              <a:ahLst/>
              <a:cxnLst>
                <a:cxn ang="0">
                  <a:pos x="T0" y="T1"/>
                </a:cxn>
                <a:cxn ang="0">
                  <a:pos x="T2" y="T3"/>
                </a:cxn>
                <a:cxn ang="0">
                  <a:pos x="T4" y="T5"/>
                </a:cxn>
                <a:cxn ang="0">
                  <a:pos x="T6" y="T7"/>
                </a:cxn>
                <a:cxn ang="0">
                  <a:pos x="T8" y="T9"/>
                </a:cxn>
              </a:cxnLst>
              <a:rect l="0" t="0" r="r" b="b"/>
              <a:pathLst>
                <a:path w="11" h="12">
                  <a:moveTo>
                    <a:pt x="8" y="9"/>
                  </a:moveTo>
                  <a:cubicBezTo>
                    <a:pt x="6" y="12"/>
                    <a:pt x="1" y="11"/>
                    <a:pt x="1" y="11"/>
                  </a:cubicBezTo>
                  <a:cubicBezTo>
                    <a:pt x="1" y="11"/>
                    <a:pt x="0" y="6"/>
                    <a:pt x="2" y="4"/>
                  </a:cubicBezTo>
                  <a:cubicBezTo>
                    <a:pt x="4" y="1"/>
                    <a:pt x="8" y="0"/>
                    <a:pt x="9" y="1"/>
                  </a:cubicBezTo>
                  <a:cubicBezTo>
                    <a:pt x="11" y="3"/>
                    <a:pt x="11" y="6"/>
                    <a:pt x="8" y="9"/>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60"/>
            <p:cNvSpPr/>
            <p:nvPr>
              <p:custDataLst>
                <p:tags r:id="rId109"/>
              </p:custDataLst>
            </p:nvPr>
          </p:nvSpPr>
          <p:spPr bwMode="auto">
            <a:xfrm>
              <a:off x="6311901" y="4487863"/>
              <a:ext cx="12700" cy="12700"/>
            </a:xfrm>
            <a:custGeom>
              <a:avLst/>
              <a:gdLst>
                <a:gd name="T0" fmla="*/ 5 w 8"/>
                <a:gd name="T1" fmla="*/ 8 h 8"/>
                <a:gd name="T2" fmla="*/ 0 w 8"/>
                <a:gd name="T3" fmla="*/ 4 h 8"/>
                <a:gd name="T4" fmla="*/ 4 w 8"/>
                <a:gd name="T5" fmla="*/ 0 h 8"/>
                <a:gd name="T6" fmla="*/ 8 w 8"/>
                <a:gd name="T7" fmla="*/ 4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1" y="6"/>
                    <a:pt x="0" y="4"/>
                  </a:cubicBezTo>
                  <a:cubicBezTo>
                    <a:pt x="4" y="0"/>
                    <a:pt x="4" y="0"/>
                    <a:pt x="4" y="0"/>
                  </a:cubicBezTo>
                  <a:cubicBezTo>
                    <a:pt x="5" y="1"/>
                    <a:pt x="7" y="2"/>
                    <a:pt x="8" y="4"/>
                  </a:cubicBezTo>
                  <a:cubicBezTo>
                    <a:pt x="5" y="8"/>
                    <a:pt x="5" y="8"/>
                    <a:pt x="5" y="8"/>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61"/>
            <p:cNvSpPr/>
            <p:nvPr>
              <p:custDataLst>
                <p:tags r:id="rId110"/>
              </p:custDataLst>
            </p:nvPr>
          </p:nvSpPr>
          <p:spPr bwMode="auto">
            <a:xfrm>
              <a:off x="6276976" y="4443413"/>
              <a:ext cx="53975" cy="55563"/>
            </a:xfrm>
            <a:custGeom>
              <a:avLst/>
              <a:gdLst>
                <a:gd name="T0" fmla="*/ 0 w 34"/>
                <a:gd name="T1" fmla="*/ 1 h 35"/>
                <a:gd name="T2" fmla="*/ 34 w 34"/>
                <a:gd name="T3" fmla="*/ 35 h 35"/>
                <a:gd name="T4" fmla="*/ 34 w 34"/>
                <a:gd name="T5" fmla="*/ 34 h 35"/>
                <a:gd name="T6" fmla="*/ 1 w 34"/>
                <a:gd name="T7" fmla="*/ 0 h 35"/>
                <a:gd name="T8" fmla="*/ 0 w 34"/>
                <a:gd name="T9" fmla="*/ 1 h 35"/>
              </a:gdLst>
              <a:ahLst/>
              <a:cxnLst>
                <a:cxn ang="0">
                  <a:pos x="T0" y="T1"/>
                </a:cxn>
                <a:cxn ang="0">
                  <a:pos x="T2" y="T3"/>
                </a:cxn>
                <a:cxn ang="0">
                  <a:pos x="T4" y="T5"/>
                </a:cxn>
                <a:cxn ang="0">
                  <a:pos x="T6" y="T7"/>
                </a:cxn>
                <a:cxn ang="0">
                  <a:pos x="T8" y="T9"/>
                </a:cxn>
              </a:cxnLst>
              <a:rect l="0" t="0" r="r" b="b"/>
              <a:pathLst>
                <a:path w="34" h="35">
                  <a:moveTo>
                    <a:pt x="0" y="1"/>
                  </a:moveTo>
                  <a:cubicBezTo>
                    <a:pt x="10" y="14"/>
                    <a:pt x="21" y="25"/>
                    <a:pt x="34" y="35"/>
                  </a:cubicBezTo>
                  <a:cubicBezTo>
                    <a:pt x="34" y="34"/>
                    <a:pt x="34" y="34"/>
                    <a:pt x="34" y="34"/>
                  </a:cubicBezTo>
                  <a:cubicBezTo>
                    <a:pt x="22" y="25"/>
                    <a:pt x="10" y="13"/>
                    <a:pt x="1" y="0"/>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62"/>
            <p:cNvSpPr/>
            <p:nvPr>
              <p:custDataLst>
                <p:tags r:id="rId111"/>
              </p:custDataLst>
            </p:nvPr>
          </p:nvSpPr>
          <p:spPr bwMode="auto">
            <a:xfrm>
              <a:off x="6326189" y="4511675"/>
              <a:ext cx="17463" cy="19050"/>
            </a:xfrm>
            <a:custGeom>
              <a:avLst/>
              <a:gdLst>
                <a:gd name="T0" fmla="*/ 9 w 11"/>
                <a:gd name="T1" fmla="*/ 9 h 12"/>
                <a:gd name="T2" fmla="*/ 2 w 11"/>
                <a:gd name="T3" fmla="*/ 12 h 12"/>
                <a:gd name="T4" fmla="*/ 2 w 11"/>
                <a:gd name="T5" fmla="*/ 5 h 12"/>
                <a:gd name="T6" fmla="*/ 9 w 11"/>
                <a:gd name="T7" fmla="*/ 1 h 12"/>
                <a:gd name="T8" fmla="*/ 9 w 11"/>
                <a:gd name="T9" fmla="*/ 9 h 12"/>
              </a:gdLst>
              <a:ahLst/>
              <a:cxnLst>
                <a:cxn ang="0">
                  <a:pos x="T0" y="T1"/>
                </a:cxn>
                <a:cxn ang="0">
                  <a:pos x="T2" y="T3"/>
                </a:cxn>
                <a:cxn ang="0">
                  <a:pos x="T4" y="T5"/>
                </a:cxn>
                <a:cxn ang="0">
                  <a:pos x="T6" y="T7"/>
                </a:cxn>
                <a:cxn ang="0">
                  <a:pos x="T8" y="T9"/>
                </a:cxn>
              </a:cxnLst>
              <a:rect l="0" t="0" r="r" b="b"/>
              <a:pathLst>
                <a:path w="11" h="12">
                  <a:moveTo>
                    <a:pt x="9" y="9"/>
                  </a:moveTo>
                  <a:cubicBezTo>
                    <a:pt x="7" y="12"/>
                    <a:pt x="2" y="12"/>
                    <a:pt x="2" y="12"/>
                  </a:cubicBezTo>
                  <a:cubicBezTo>
                    <a:pt x="2" y="12"/>
                    <a:pt x="0" y="7"/>
                    <a:pt x="2" y="5"/>
                  </a:cubicBezTo>
                  <a:cubicBezTo>
                    <a:pt x="4" y="2"/>
                    <a:pt x="7" y="0"/>
                    <a:pt x="9" y="1"/>
                  </a:cubicBezTo>
                  <a:cubicBezTo>
                    <a:pt x="11" y="3"/>
                    <a:pt x="11" y="6"/>
                    <a:pt x="9" y="9"/>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063"/>
            <p:cNvSpPr/>
            <p:nvPr>
              <p:custDataLst>
                <p:tags r:id="rId112"/>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64"/>
            <p:cNvSpPr/>
            <p:nvPr>
              <p:custDataLst>
                <p:tags r:id="rId113"/>
              </p:custDataLst>
            </p:nvPr>
          </p:nvSpPr>
          <p:spPr bwMode="auto">
            <a:xfrm>
              <a:off x="6335714" y="45053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65"/>
            <p:cNvSpPr/>
            <p:nvPr>
              <p:custDataLst>
                <p:tags r:id="rId114"/>
              </p:custDataLst>
            </p:nvPr>
          </p:nvSpPr>
          <p:spPr bwMode="auto">
            <a:xfrm>
              <a:off x="6350001" y="4525963"/>
              <a:ext cx="17463" cy="20638"/>
            </a:xfrm>
            <a:custGeom>
              <a:avLst/>
              <a:gdLst>
                <a:gd name="T0" fmla="*/ 9 w 11"/>
                <a:gd name="T1" fmla="*/ 9 h 13"/>
                <a:gd name="T2" fmla="*/ 5 w 11"/>
                <a:gd name="T3" fmla="*/ 12 h 13"/>
                <a:gd name="T4" fmla="*/ 2 w 11"/>
                <a:gd name="T5" fmla="*/ 13 h 13"/>
                <a:gd name="T6" fmla="*/ 2 w 11"/>
                <a:gd name="T7" fmla="*/ 5 h 13"/>
                <a:gd name="T8" fmla="*/ 9 w 11"/>
                <a:gd name="T9" fmla="*/ 1 h 13"/>
                <a:gd name="T10" fmla="*/ 9 w 11"/>
                <a:gd name="T11" fmla="*/ 9 h 13"/>
              </a:gdLst>
              <a:ahLst/>
              <a:cxnLst>
                <a:cxn ang="0">
                  <a:pos x="T0" y="T1"/>
                </a:cxn>
                <a:cxn ang="0">
                  <a:pos x="T2" y="T3"/>
                </a:cxn>
                <a:cxn ang="0">
                  <a:pos x="T4" y="T5"/>
                </a:cxn>
                <a:cxn ang="0">
                  <a:pos x="T6" y="T7"/>
                </a:cxn>
                <a:cxn ang="0">
                  <a:pos x="T8" y="T9"/>
                </a:cxn>
                <a:cxn ang="0">
                  <a:pos x="T10" y="T11"/>
                </a:cxn>
              </a:cxnLst>
              <a:rect l="0" t="0" r="r" b="b"/>
              <a:pathLst>
                <a:path w="11" h="13">
                  <a:moveTo>
                    <a:pt x="9" y="9"/>
                  </a:moveTo>
                  <a:cubicBezTo>
                    <a:pt x="8" y="10"/>
                    <a:pt x="6" y="11"/>
                    <a:pt x="5" y="12"/>
                  </a:cubicBezTo>
                  <a:cubicBezTo>
                    <a:pt x="4" y="12"/>
                    <a:pt x="2" y="13"/>
                    <a:pt x="2" y="13"/>
                  </a:cubicBezTo>
                  <a:cubicBezTo>
                    <a:pt x="2" y="13"/>
                    <a:pt x="0" y="8"/>
                    <a:pt x="2" y="5"/>
                  </a:cubicBezTo>
                  <a:cubicBezTo>
                    <a:pt x="4" y="2"/>
                    <a:pt x="7" y="0"/>
                    <a:pt x="9" y="1"/>
                  </a:cubicBezTo>
                  <a:cubicBezTo>
                    <a:pt x="10" y="2"/>
                    <a:pt x="11" y="6"/>
                    <a:pt x="9" y="9"/>
                  </a:cubicBezTo>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66"/>
            <p:cNvSpPr/>
            <p:nvPr>
              <p:custDataLst>
                <p:tags r:id="rId115"/>
              </p:custDataLst>
            </p:nvPr>
          </p:nvSpPr>
          <p:spPr bwMode="auto">
            <a:xfrm>
              <a:off x="6357939" y="4519613"/>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4" y="7"/>
                    <a:pt x="2" y="6"/>
                    <a:pt x="0" y="5"/>
                  </a:cubicBezTo>
                  <a:cubicBezTo>
                    <a:pt x="3" y="0"/>
                    <a:pt x="3" y="0"/>
                    <a:pt x="3" y="0"/>
                  </a:cubicBezTo>
                  <a:cubicBezTo>
                    <a:pt x="5" y="1"/>
                    <a:pt x="7" y="2"/>
                    <a:pt x="8" y="2"/>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67"/>
            <p:cNvSpPr/>
            <p:nvPr>
              <p:custDataLst>
                <p:tags r:id="rId116"/>
              </p:custDataLst>
            </p:nvPr>
          </p:nvSpPr>
          <p:spPr bwMode="auto">
            <a:xfrm>
              <a:off x="6375401" y="4538663"/>
              <a:ext cx="15875" cy="19050"/>
            </a:xfrm>
            <a:custGeom>
              <a:avLst/>
              <a:gdLst>
                <a:gd name="T0" fmla="*/ 9 w 10"/>
                <a:gd name="T1" fmla="*/ 8 h 12"/>
                <a:gd name="T2" fmla="*/ 2 w 10"/>
                <a:gd name="T3" fmla="*/ 12 h 12"/>
                <a:gd name="T4" fmla="*/ 1 w 10"/>
                <a:gd name="T5" fmla="*/ 10 h 12"/>
                <a:gd name="T6" fmla="*/ 1 w 10"/>
                <a:gd name="T7" fmla="*/ 5 h 12"/>
                <a:gd name="T8" fmla="*/ 8 w 10"/>
                <a:gd name="T9" fmla="*/ 0 h 12"/>
                <a:gd name="T10" fmla="*/ 9 w 10"/>
                <a:gd name="T11" fmla="*/ 8 h 12"/>
              </a:gdLst>
              <a:ahLst/>
              <a:cxnLst>
                <a:cxn ang="0">
                  <a:pos x="T0" y="T1"/>
                </a:cxn>
                <a:cxn ang="0">
                  <a:pos x="T2" y="T3"/>
                </a:cxn>
                <a:cxn ang="0">
                  <a:pos x="T4" y="T5"/>
                </a:cxn>
                <a:cxn ang="0">
                  <a:pos x="T6" y="T7"/>
                </a:cxn>
                <a:cxn ang="0">
                  <a:pos x="T8" y="T9"/>
                </a:cxn>
                <a:cxn ang="0">
                  <a:pos x="T10" y="T11"/>
                </a:cxn>
              </a:cxnLst>
              <a:rect l="0" t="0" r="r" b="b"/>
              <a:pathLst>
                <a:path w="10" h="12">
                  <a:moveTo>
                    <a:pt x="9" y="8"/>
                  </a:moveTo>
                  <a:cubicBezTo>
                    <a:pt x="7" y="11"/>
                    <a:pt x="2" y="12"/>
                    <a:pt x="2" y="12"/>
                  </a:cubicBezTo>
                  <a:cubicBezTo>
                    <a:pt x="2" y="12"/>
                    <a:pt x="2" y="11"/>
                    <a:pt x="1" y="10"/>
                  </a:cubicBezTo>
                  <a:cubicBezTo>
                    <a:pt x="1" y="8"/>
                    <a:pt x="0" y="6"/>
                    <a:pt x="1" y="5"/>
                  </a:cubicBezTo>
                  <a:cubicBezTo>
                    <a:pt x="3" y="1"/>
                    <a:pt x="6" y="0"/>
                    <a:pt x="8" y="0"/>
                  </a:cubicBezTo>
                  <a:cubicBezTo>
                    <a:pt x="10"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068"/>
            <p:cNvSpPr/>
            <p:nvPr>
              <p:custDataLst>
                <p:tags r:id="rId117"/>
              </p:custDataLst>
            </p:nvPr>
          </p:nvSpPr>
          <p:spPr bwMode="auto">
            <a:xfrm>
              <a:off x="6381751" y="4530725"/>
              <a:ext cx="12700" cy="12700"/>
            </a:xfrm>
            <a:custGeom>
              <a:avLst/>
              <a:gdLst>
                <a:gd name="T0" fmla="*/ 6 w 8"/>
                <a:gd name="T1" fmla="*/ 8 h 8"/>
                <a:gd name="T2" fmla="*/ 0 w 8"/>
                <a:gd name="T3" fmla="*/ 6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4" y="1"/>
                    <a:pt x="6" y="2"/>
                    <a:pt x="8" y="2"/>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069"/>
            <p:cNvSpPr/>
            <p:nvPr>
              <p:custDataLst>
                <p:tags r:id="rId118"/>
              </p:custDataLst>
            </p:nvPr>
          </p:nvSpPr>
          <p:spPr bwMode="auto">
            <a:xfrm>
              <a:off x="6334126" y="4500563"/>
              <a:ext cx="68263" cy="38100"/>
            </a:xfrm>
            <a:custGeom>
              <a:avLst/>
              <a:gdLst>
                <a:gd name="T0" fmla="*/ 0 w 43"/>
                <a:gd name="T1" fmla="*/ 1 h 24"/>
                <a:gd name="T2" fmla="*/ 42 w 43"/>
                <a:gd name="T3" fmla="*/ 24 h 24"/>
                <a:gd name="T4" fmla="*/ 43 w 43"/>
                <a:gd name="T5" fmla="*/ 23 h 24"/>
                <a:gd name="T6" fmla="*/ 1 w 43"/>
                <a:gd name="T7" fmla="*/ 0 h 24"/>
                <a:gd name="T8" fmla="*/ 0 w 43"/>
                <a:gd name="T9" fmla="*/ 1 h 24"/>
                <a:gd name="T10" fmla="*/ 0 w 43"/>
                <a:gd name="T11" fmla="*/ 1 h 24"/>
              </a:gdLst>
              <a:ahLst/>
              <a:cxnLst>
                <a:cxn ang="0">
                  <a:pos x="T0" y="T1"/>
                </a:cxn>
                <a:cxn ang="0">
                  <a:pos x="T2" y="T3"/>
                </a:cxn>
                <a:cxn ang="0">
                  <a:pos x="T4" y="T5"/>
                </a:cxn>
                <a:cxn ang="0">
                  <a:pos x="T6" y="T7"/>
                </a:cxn>
                <a:cxn ang="0">
                  <a:pos x="T8" y="T9"/>
                </a:cxn>
                <a:cxn ang="0">
                  <a:pos x="T10" y="T11"/>
                </a:cxn>
              </a:cxnLst>
              <a:rect l="0" t="0" r="r" b="b"/>
              <a:pathLst>
                <a:path w="43" h="24">
                  <a:moveTo>
                    <a:pt x="0" y="1"/>
                  </a:moveTo>
                  <a:cubicBezTo>
                    <a:pt x="13" y="10"/>
                    <a:pt x="27" y="18"/>
                    <a:pt x="42" y="24"/>
                  </a:cubicBezTo>
                  <a:cubicBezTo>
                    <a:pt x="43" y="23"/>
                    <a:pt x="43" y="23"/>
                    <a:pt x="43" y="23"/>
                  </a:cubicBezTo>
                  <a:cubicBezTo>
                    <a:pt x="28" y="17"/>
                    <a:pt x="14" y="9"/>
                    <a:pt x="1" y="0"/>
                  </a:cubicBezTo>
                  <a:cubicBezTo>
                    <a:pt x="0" y="1"/>
                    <a:pt x="0" y="1"/>
                    <a:pt x="0" y="1"/>
                  </a:cubicBezTo>
                  <a:cubicBezTo>
                    <a:pt x="0" y="1"/>
                    <a:pt x="0" y="1"/>
                    <a:pt x="0" y="1"/>
                  </a:cubicBezTo>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70"/>
            <p:cNvSpPr/>
            <p:nvPr>
              <p:custDataLst>
                <p:tags r:id="rId119"/>
              </p:custDataLst>
            </p:nvPr>
          </p:nvSpPr>
          <p:spPr bwMode="auto">
            <a:xfrm>
              <a:off x="6403976" y="4549775"/>
              <a:ext cx="15875" cy="20638"/>
            </a:xfrm>
            <a:custGeom>
              <a:avLst/>
              <a:gdLst>
                <a:gd name="T0" fmla="*/ 9 w 10"/>
                <a:gd name="T1" fmla="*/ 8 h 13"/>
                <a:gd name="T2" fmla="*/ 3 w 10"/>
                <a:gd name="T3" fmla="*/ 13 h 13"/>
                <a:gd name="T4" fmla="*/ 1 w 10"/>
                <a:gd name="T5" fmla="*/ 5 h 13"/>
                <a:gd name="T6" fmla="*/ 7 w 10"/>
                <a:gd name="T7" fmla="*/ 0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2" y="2"/>
                    <a:pt x="5" y="0"/>
                    <a:pt x="7" y="0"/>
                  </a:cubicBezTo>
                  <a:cubicBezTo>
                    <a:pt x="9" y="1"/>
                    <a:pt x="10" y="4"/>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71"/>
            <p:cNvSpPr/>
            <p:nvPr>
              <p:custDataLst>
                <p:tags r:id="rId120"/>
              </p:custDataLst>
            </p:nvPr>
          </p:nvSpPr>
          <p:spPr bwMode="auto">
            <a:xfrm>
              <a:off x="6410326" y="4541838"/>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72"/>
            <p:cNvSpPr/>
            <p:nvPr>
              <p:custDataLst>
                <p:tags r:id="rId121"/>
              </p:custDataLst>
            </p:nvPr>
          </p:nvSpPr>
          <p:spPr bwMode="auto">
            <a:xfrm>
              <a:off x="6429376" y="4557713"/>
              <a:ext cx="15875" cy="20638"/>
            </a:xfrm>
            <a:custGeom>
              <a:avLst/>
              <a:gdLst>
                <a:gd name="T0" fmla="*/ 9 w 10"/>
                <a:gd name="T1" fmla="*/ 7 h 13"/>
                <a:gd name="T2" fmla="*/ 4 w 10"/>
                <a:gd name="T3" fmla="*/ 13 h 13"/>
                <a:gd name="T4" fmla="*/ 1 w 10"/>
                <a:gd name="T5" fmla="*/ 5 h 13"/>
                <a:gd name="T6" fmla="*/ 7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4" y="13"/>
                    <a:pt x="4" y="13"/>
                  </a:cubicBezTo>
                  <a:cubicBezTo>
                    <a:pt x="4" y="13"/>
                    <a:pt x="0" y="9"/>
                    <a:pt x="1" y="5"/>
                  </a:cubicBezTo>
                  <a:cubicBezTo>
                    <a:pt x="2"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73"/>
            <p:cNvSpPr/>
            <p:nvPr>
              <p:custDataLst>
                <p:tags r:id="rId122"/>
              </p:custDataLst>
            </p:nvPr>
          </p:nvSpPr>
          <p:spPr bwMode="auto">
            <a:xfrm>
              <a:off x="6435726" y="45497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74"/>
            <p:cNvSpPr/>
            <p:nvPr>
              <p:custDataLst>
                <p:tags r:id="rId123"/>
              </p:custDataLst>
            </p:nvPr>
          </p:nvSpPr>
          <p:spPr bwMode="auto">
            <a:xfrm>
              <a:off x="6456364" y="4562475"/>
              <a:ext cx="15875" cy="22225"/>
            </a:xfrm>
            <a:custGeom>
              <a:avLst/>
              <a:gdLst>
                <a:gd name="T0" fmla="*/ 9 w 10"/>
                <a:gd name="T1" fmla="*/ 8 h 14"/>
                <a:gd name="T2" fmla="*/ 4 w 10"/>
                <a:gd name="T3" fmla="*/ 14 h 14"/>
                <a:gd name="T4" fmla="*/ 1 w 10"/>
                <a:gd name="T5" fmla="*/ 6 h 14"/>
                <a:gd name="T6" fmla="*/ 6 w 10"/>
                <a:gd name="T7" fmla="*/ 1 h 14"/>
                <a:gd name="T8" fmla="*/ 9 w 10"/>
                <a:gd name="T9" fmla="*/ 8 h 14"/>
              </a:gdLst>
              <a:ahLst/>
              <a:cxnLst>
                <a:cxn ang="0">
                  <a:pos x="T0" y="T1"/>
                </a:cxn>
                <a:cxn ang="0">
                  <a:pos x="T2" y="T3"/>
                </a:cxn>
                <a:cxn ang="0">
                  <a:pos x="T4" y="T5"/>
                </a:cxn>
                <a:cxn ang="0">
                  <a:pos x="T6" y="T7"/>
                </a:cxn>
                <a:cxn ang="0">
                  <a:pos x="T8" y="T9"/>
                </a:cxn>
              </a:cxnLst>
              <a:rect l="0" t="0" r="r" b="b"/>
              <a:pathLst>
                <a:path w="10" h="14">
                  <a:moveTo>
                    <a:pt x="9" y="8"/>
                  </a:moveTo>
                  <a:cubicBezTo>
                    <a:pt x="9" y="12"/>
                    <a:pt x="4" y="14"/>
                    <a:pt x="4" y="14"/>
                  </a:cubicBezTo>
                  <a:cubicBezTo>
                    <a:pt x="4" y="14"/>
                    <a:pt x="0" y="10"/>
                    <a:pt x="1" y="6"/>
                  </a:cubicBezTo>
                  <a:cubicBezTo>
                    <a:pt x="2" y="3"/>
                    <a:pt x="4" y="0"/>
                    <a:pt x="6"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75"/>
            <p:cNvSpPr/>
            <p:nvPr>
              <p:custDataLst>
                <p:tags r:id="rId124"/>
              </p:custDataLst>
            </p:nvPr>
          </p:nvSpPr>
          <p:spPr bwMode="auto">
            <a:xfrm>
              <a:off x="6461126" y="455612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76"/>
            <p:cNvSpPr/>
            <p:nvPr>
              <p:custDataLst>
                <p:tags r:id="rId125"/>
              </p:custDataLst>
            </p:nvPr>
          </p:nvSpPr>
          <p:spPr bwMode="auto">
            <a:xfrm>
              <a:off x="6405564" y="4538663"/>
              <a:ext cx="74613" cy="20638"/>
            </a:xfrm>
            <a:custGeom>
              <a:avLst/>
              <a:gdLst>
                <a:gd name="T0" fmla="*/ 0 w 47"/>
                <a:gd name="T1" fmla="*/ 1 h 13"/>
                <a:gd name="T2" fmla="*/ 47 w 47"/>
                <a:gd name="T3" fmla="*/ 13 h 13"/>
                <a:gd name="T4" fmla="*/ 47 w 47"/>
                <a:gd name="T5" fmla="*/ 12 h 13"/>
                <a:gd name="T6" fmla="*/ 0 w 47"/>
                <a:gd name="T7" fmla="*/ 0 h 13"/>
                <a:gd name="T8" fmla="*/ 0 w 47"/>
                <a:gd name="T9" fmla="*/ 1 h 13"/>
              </a:gdLst>
              <a:ahLst/>
              <a:cxnLst>
                <a:cxn ang="0">
                  <a:pos x="T0" y="T1"/>
                </a:cxn>
                <a:cxn ang="0">
                  <a:pos x="T2" y="T3"/>
                </a:cxn>
                <a:cxn ang="0">
                  <a:pos x="T4" y="T5"/>
                </a:cxn>
                <a:cxn ang="0">
                  <a:pos x="T6" y="T7"/>
                </a:cxn>
                <a:cxn ang="0">
                  <a:pos x="T8" y="T9"/>
                </a:cxn>
              </a:cxnLst>
              <a:rect l="0" t="0" r="r" b="b"/>
              <a:pathLst>
                <a:path w="47" h="13">
                  <a:moveTo>
                    <a:pt x="0" y="1"/>
                  </a:moveTo>
                  <a:cubicBezTo>
                    <a:pt x="15" y="6"/>
                    <a:pt x="31" y="10"/>
                    <a:pt x="47" y="13"/>
                  </a:cubicBezTo>
                  <a:cubicBezTo>
                    <a:pt x="47" y="12"/>
                    <a:pt x="47" y="12"/>
                    <a:pt x="47" y="12"/>
                  </a:cubicBezTo>
                  <a:cubicBezTo>
                    <a:pt x="31" y="10"/>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077"/>
            <p:cNvSpPr/>
            <p:nvPr>
              <p:custDataLst>
                <p:tags r:id="rId126"/>
              </p:custDataLst>
            </p:nvPr>
          </p:nvSpPr>
          <p:spPr bwMode="auto">
            <a:xfrm>
              <a:off x="6488114" y="456882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78"/>
            <p:cNvSpPr/>
            <p:nvPr>
              <p:custDataLst>
                <p:tags r:id="rId127"/>
              </p:custDataLst>
            </p:nvPr>
          </p:nvSpPr>
          <p:spPr bwMode="auto">
            <a:xfrm>
              <a:off x="6491289" y="456088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79"/>
            <p:cNvSpPr/>
            <p:nvPr>
              <p:custDataLst>
                <p:tags r:id="rId128"/>
              </p:custDataLst>
            </p:nvPr>
          </p:nvSpPr>
          <p:spPr bwMode="auto">
            <a:xfrm>
              <a:off x="6515101" y="4572000"/>
              <a:ext cx="14288" cy="20638"/>
            </a:xfrm>
            <a:custGeom>
              <a:avLst/>
              <a:gdLst>
                <a:gd name="T0" fmla="*/ 8 w 9"/>
                <a:gd name="T1" fmla="*/ 7 h 13"/>
                <a:gd name="T2" fmla="*/ 4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0" y="6"/>
                  </a:cubicBezTo>
                  <a:cubicBezTo>
                    <a:pt x="1" y="2"/>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Rectangle 1080"/>
            <p:cNvSpPr>
              <a:spLocks noChangeArrowheads="1"/>
            </p:cNvSpPr>
            <p:nvPr>
              <p:custDataLst>
                <p:tags r:id="rId129"/>
              </p:custDataLst>
            </p:nvPr>
          </p:nvSpPr>
          <p:spPr bwMode="auto">
            <a:xfrm>
              <a:off x="6518276" y="4564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Freeform 1081"/>
            <p:cNvSpPr/>
            <p:nvPr>
              <p:custDataLst>
                <p:tags r:id="rId130"/>
              </p:custDataLst>
            </p:nvPr>
          </p:nvSpPr>
          <p:spPr bwMode="auto">
            <a:xfrm>
              <a:off x="6542089" y="4573588"/>
              <a:ext cx="14288" cy="20638"/>
            </a:xfrm>
            <a:custGeom>
              <a:avLst/>
              <a:gdLst>
                <a:gd name="T0" fmla="*/ 8 w 9"/>
                <a:gd name="T1" fmla="*/ 6 h 13"/>
                <a:gd name="T2" fmla="*/ 4 w 9"/>
                <a:gd name="T3" fmla="*/ 13 h 13"/>
                <a:gd name="T4" fmla="*/ 0 w 9"/>
                <a:gd name="T5" fmla="*/ 6 h 13"/>
                <a:gd name="T6" fmla="*/ 5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8" y="10"/>
                    <a:pt x="4" y="13"/>
                    <a:pt x="4" y="13"/>
                  </a:cubicBezTo>
                  <a:cubicBezTo>
                    <a:pt x="4" y="13"/>
                    <a:pt x="0" y="10"/>
                    <a:pt x="0" y="6"/>
                  </a:cubicBezTo>
                  <a:cubicBezTo>
                    <a:pt x="0" y="3"/>
                    <a:pt x="2" y="0"/>
                    <a:pt x="5" y="0"/>
                  </a:cubicBezTo>
                  <a:cubicBezTo>
                    <a:pt x="7" y="0"/>
                    <a:pt x="9"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1082"/>
            <p:cNvSpPr>
              <a:spLocks noChangeArrowheads="1"/>
            </p:cNvSpPr>
            <p:nvPr>
              <p:custDataLst>
                <p:tags r:id="rId131"/>
              </p:custDataLst>
            </p:nvPr>
          </p:nvSpPr>
          <p:spPr bwMode="auto">
            <a:xfrm>
              <a:off x="6545264" y="4565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Freeform 1083"/>
            <p:cNvSpPr/>
            <p:nvPr>
              <p:custDataLst>
                <p:tags r:id="rId132"/>
              </p:custDataLst>
            </p:nvPr>
          </p:nvSpPr>
          <p:spPr bwMode="auto">
            <a:xfrm>
              <a:off x="6484939" y="4559300"/>
              <a:ext cx="77788" cy="7938"/>
            </a:xfrm>
            <a:custGeom>
              <a:avLst/>
              <a:gdLst>
                <a:gd name="T0" fmla="*/ 0 w 49"/>
                <a:gd name="T1" fmla="*/ 1 h 5"/>
                <a:gd name="T2" fmla="*/ 24 w 49"/>
                <a:gd name="T3" fmla="*/ 4 h 5"/>
                <a:gd name="T4" fmla="*/ 36 w 49"/>
                <a:gd name="T5" fmla="*/ 4 h 5"/>
                <a:gd name="T6" fmla="*/ 49 w 49"/>
                <a:gd name="T7" fmla="*/ 5 h 5"/>
                <a:gd name="T8" fmla="*/ 49 w 49"/>
                <a:gd name="T9" fmla="*/ 4 h 5"/>
                <a:gd name="T10" fmla="*/ 36 w 49"/>
                <a:gd name="T11" fmla="*/ 4 h 5"/>
                <a:gd name="T12" fmla="*/ 24 w 49"/>
                <a:gd name="T13" fmla="*/ 3 h 5"/>
                <a:gd name="T14" fmla="*/ 0 w 49"/>
                <a:gd name="T15" fmla="*/ 0 h 5"/>
                <a:gd name="T16" fmla="*/ 0 w 49"/>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
                  <a:moveTo>
                    <a:pt x="0" y="1"/>
                  </a:moveTo>
                  <a:cubicBezTo>
                    <a:pt x="8" y="2"/>
                    <a:pt x="16" y="3"/>
                    <a:pt x="24" y="4"/>
                  </a:cubicBezTo>
                  <a:cubicBezTo>
                    <a:pt x="28" y="4"/>
                    <a:pt x="32" y="4"/>
                    <a:pt x="36" y="4"/>
                  </a:cubicBezTo>
                  <a:cubicBezTo>
                    <a:pt x="49" y="5"/>
                    <a:pt x="49" y="5"/>
                    <a:pt x="49" y="5"/>
                  </a:cubicBezTo>
                  <a:cubicBezTo>
                    <a:pt x="49" y="4"/>
                    <a:pt x="49" y="4"/>
                    <a:pt x="49" y="4"/>
                  </a:cubicBezTo>
                  <a:cubicBezTo>
                    <a:pt x="36" y="4"/>
                    <a:pt x="36" y="4"/>
                    <a:pt x="36" y="4"/>
                  </a:cubicBezTo>
                  <a:cubicBezTo>
                    <a:pt x="32" y="3"/>
                    <a:pt x="28" y="3"/>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84"/>
            <p:cNvSpPr/>
            <p:nvPr>
              <p:custDataLst>
                <p:tags r:id="rId133"/>
              </p:custDataLst>
            </p:nvPr>
          </p:nvSpPr>
          <p:spPr bwMode="auto">
            <a:xfrm>
              <a:off x="6573839" y="4573588"/>
              <a:ext cx="12700" cy="20638"/>
            </a:xfrm>
            <a:custGeom>
              <a:avLst/>
              <a:gdLst>
                <a:gd name="T0" fmla="*/ 8 w 8"/>
                <a:gd name="T1" fmla="*/ 6 h 13"/>
                <a:gd name="T2" fmla="*/ 4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85"/>
            <p:cNvSpPr/>
            <p:nvPr>
              <p:custDataLst>
                <p:tags r:id="rId134"/>
              </p:custDataLst>
            </p:nvPr>
          </p:nvSpPr>
          <p:spPr bwMode="auto">
            <a:xfrm>
              <a:off x="6573839" y="4565650"/>
              <a:ext cx="11113" cy="9525"/>
            </a:xfrm>
            <a:custGeom>
              <a:avLst/>
              <a:gdLst>
                <a:gd name="T0" fmla="*/ 7 w 7"/>
                <a:gd name="T1" fmla="*/ 6 h 6"/>
                <a:gd name="T2" fmla="*/ 1 w 7"/>
                <a:gd name="T3" fmla="*/ 6 h 6"/>
                <a:gd name="T4" fmla="*/ 0 w 7"/>
                <a:gd name="T5" fmla="*/ 0 h 6"/>
                <a:gd name="T6" fmla="*/ 7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0"/>
                  </a:lnTo>
                  <a:lnTo>
                    <a:pt x="7"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86"/>
            <p:cNvSpPr/>
            <p:nvPr>
              <p:custDataLst>
                <p:tags r:id="rId135"/>
              </p:custDataLst>
            </p:nvPr>
          </p:nvSpPr>
          <p:spPr bwMode="auto">
            <a:xfrm>
              <a:off x="6600826" y="4572000"/>
              <a:ext cx="12700" cy="20638"/>
            </a:xfrm>
            <a:custGeom>
              <a:avLst/>
              <a:gdLst>
                <a:gd name="T0" fmla="*/ 8 w 8"/>
                <a:gd name="T1" fmla="*/ 7 h 13"/>
                <a:gd name="T2" fmla="*/ 4 w 8"/>
                <a:gd name="T3" fmla="*/ 13 h 13"/>
                <a:gd name="T4" fmla="*/ 2 w 8"/>
                <a:gd name="T5" fmla="*/ 12 h 13"/>
                <a:gd name="T6" fmla="*/ 0 w 8"/>
                <a:gd name="T7" fmla="*/ 7 h 13"/>
                <a:gd name="T8" fmla="*/ 3 w 8"/>
                <a:gd name="T9" fmla="*/ 0 h 13"/>
                <a:gd name="T10" fmla="*/ 8 w 8"/>
                <a:gd name="T11" fmla="*/ 7 h 13"/>
              </a:gdLst>
              <a:ahLst/>
              <a:cxnLst>
                <a:cxn ang="0">
                  <a:pos x="T0" y="T1"/>
                </a:cxn>
                <a:cxn ang="0">
                  <a:pos x="T2" y="T3"/>
                </a:cxn>
                <a:cxn ang="0">
                  <a:pos x="T4" y="T5"/>
                </a:cxn>
                <a:cxn ang="0">
                  <a:pos x="T6" y="T7"/>
                </a:cxn>
                <a:cxn ang="0">
                  <a:pos x="T8" y="T9"/>
                </a:cxn>
                <a:cxn ang="0">
                  <a:pos x="T10" y="T11"/>
                </a:cxn>
              </a:cxnLst>
              <a:rect l="0" t="0" r="r" b="b"/>
              <a:pathLst>
                <a:path w="8" h="13">
                  <a:moveTo>
                    <a:pt x="8" y="7"/>
                  </a:moveTo>
                  <a:cubicBezTo>
                    <a:pt x="8" y="10"/>
                    <a:pt x="4" y="13"/>
                    <a:pt x="4" y="13"/>
                  </a:cubicBezTo>
                  <a:cubicBezTo>
                    <a:pt x="4" y="13"/>
                    <a:pt x="3" y="13"/>
                    <a:pt x="2" y="12"/>
                  </a:cubicBezTo>
                  <a:cubicBezTo>
                    <a:pt x="1" y="11"/>
                    <a:pt x="0" y="9"/>
                    <a:pt x="0" y="7"/>
                  </a:cubicBezTo>
                  <a:cubicBezTo>
                    <a:pt x="0" y="3"/>
                    <a:pt x="1" y="1"/>
                    <a:pt x="3"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7"/>
            <p:cNvSpPr/>
            <p:nvPr>
              <p:custDataLst>
                <p:tags r:id="rId136"/>
              </p:custDataLst>
            </p:nvPr>
          </p:nvSpPr>
          <p:spPr bwMode="auto">
            <a:xfrm>
              <a:off x="6600826" y="4565650"/>
              <a:ext cx="11113" cy="9525"/>
            </a:xfrm>
            <a:custGeom>
              <a:avLst/>
              <a:gdLst>
                <a:gd name="T0" fmla="*/ 7 w 7"/>
                <a:gd name="T1" fmla="*/ 6 h 6"/>
                <a:gd name="T2" fmla="*/ 0 w 7"/>
                <a:gd name="T3" fmla="*/ 6 h 6"/>
                <a:gd name="T4" fmla="*/ 0 w 7"/>
                <a:gd name="T5" fmla="*/ 0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cubicBezTo>
                    <a:pt x="5" y="6"/>
                    <a:pt x="3" y="6"/>
                    <a:pt x="0" y="6"/>
                  </a:cubicBezTo>
                  <a:cubicBezTo>
                    <a:pt x="0" y="0"/>
                    <a:pt x="0" y="0"/>
                    <a:pt x="0" y="0"/>
                  </a:cubicBezTo>
                  <a:cubicBezTo>
                    <a:pt x="2" y="0"/>
                    <a:pt x="4" y="0"/>
                    <a:pt x="6"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88"/>
            <p:cNvSpPr/>
            <p:nvPr>
              <p:custDataLst>
                <p:tags r:id="rId137"/>
              </p:custDataLst>
            </p:nvPr>
          </p:nvSpPr>
          <p:spPr bwMode="auto">
            <a:xfrm>
              <a:off x="6627814" y="4570413"/>
              <a:ext cx="12700" cy="20638"/>
            </a:xfrm>
            <a:custGeom>
              <a:avLst/>
              <a:gdLst>
                <a:gd name="T0" fmla="*/ 8 w 8"/>
                <a:gd name="T1" fmla="*/ 6 h 13"/>
                <a:gd name="T2" fmla="*/ 6 w 8"/>
                <a:gd name="T3" fmla="*/ 11 h 13"/>
                <a:gd name="T4" fmla="*/ 5 w 8"/>
                <a:gd name="T5" fmla="*/ 13 h 13"/>
                <a:gd name="T6" fmla="*/ 0 w 8"/>
                <a:gd name="T7" fmla="*/ 7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7" y="10"/>
                    <a:pt x="6" y="11"/>
                  </a:cubicBezTo>
                  <a:cubicBezTo>
                    <a:pt x="5" y="12"/>
                    <a:pt x="5" y="13"/>
                    <a:pt x="5" y="13"/>
                  </a:cubicBezTo>
                  <a:cubicBezTo>
                    <a:pt x="5" y="13"/>
                    <a:pt x="0" y="11"/>
                    <a:pt x="0" y="7"/>
                  </a:cubicBezTo>
                  <a:cubicBezTo>
                    <a:pt x="0" y="3"/>
                    <a:pt x="1" y="0"/>
                    <a:pt x="3" y="0"/>
                  </a:cubicBezTo>
                  <a:cubicBezTo>
                    <a:pt x="5"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089"/>
            <p:cNvSpPr/>
            <p:nvPr>
              <p:custDataLst>
                <p:tags r:id="rId138"/>
              </p:custDataLst>
            </p:nvPr>
          </p:nvSpPr>
          <p:spPr bwMode="auto">
            <a:xfrm>
              <a:off x="6627814" y="4562475"/>
              <a:ext cx="9525" cy="11113"/>
            </a:xfrm>
            <a:custGeom>
              <a:avLst/>
              <a:gdLst>
                <a:gd name="T0" fmla="*/ 6 w 6"/>
                <a:gd name="T1" fmla="*/ 6 h 7"/>
                <a:gd name="T2" fmla="*/ 0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7"/>
                    <a:pt x="2" y="7"/>
                    <a:pt x="0" y="7"/>
                  </a:cubicBezTo>
                  <a:cubicBezTo>
                    <a:pt x="0" y="1"/>
                    <a:pt x="0" y="1"/>
                    <a:pt x="0" y="1"/>
                  </a:cubicBezTo>
                  <a:cubicBezTo>
                    <a:pt x="2" y="1"/>
                    <a:pt x="4" y="1"/>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090"/>
            <p:cNvSpPr/>
            <p:nvPr>
              <p:custDataLst>
                <p:tags r:id="rId139"/>
              </p:custDataLst>
            </p:nvPr>
          </p:nvSpPr>
          <p:spPr bwMode="auto">
            <a:xfrm>
              <a:off x="6567489" y="4560888"/>
              <a:ext cx="77788" cy="6350"/>
            </a:xfrm>
            <a:custGeom>
              <a:avLst/>
              <a:gdLst>
                <a:gd name="T0" fmla="*/ 0 w 49"/>
                <a:gd name="T1" fmla="*/ 4 h 4"/>
                <a:gd name="T2" fmla="*/ 1 w 49"/>
                <a:gd name="T3" fmla="*/ 4 h 4"/>
                <a:gd name="T4" fmla="*/ 24 w 49"/>
                <a:gd name="T5" fmla="*/ 3 h 4"/>
                <a:gd name="T6" fmla="*/ 24 w 49"/>
                <a:gd name="T7" fmla="*/ 3 h 4"/>
                <a:gd name="T8" fmla="*/ 36 w 49"/>
                <a:gd name="T9" fmla="*/ 2 h 4"/>
                <a:gd name="T10" fmla="*/ 43 w 49"/>
                <a:gd name="T11" fmla="*/ 2 h 4"/>
                <a:gd name="T12" fmla="*/ 43 w 49"/>
                <a:gd name="T13" fmla="*/ 2 h 4"/>
                <a:gd name="T14" fmla="*/ 49 w 49"/>
                <a:gd name="T15" fmla="*/ 1 h 4"/>
                <a:gd name="T16" fmla="*/ 49 w 49"/>
                <a:gd name="T17" fmla="*/ 0 h 4"/>
                <a:gd name="T18" fmla="*/ 43 w 49"/>
                <a:gd name="T19" fmla="*/ 1 h 4"/>
                <a:gd name="T20" fmla="*/ 36 w 49"/>
                <a:gd name="T21" fmla="*/ 2 h 4"/>
                <a:gd name="T22" fmla="*/ 24 w 49"/>
                <a:gd name="T23" fmla="*/ 2 h 4"/>
                <a:gd name="T24" fmla="*/ 24 w 49"/>
                <a:gd name="T25" fmla="*/ 3 h 4"/>
                <a:gd name="T26" fmla="*/ 24 w 49"/>
                <a:gd name="T27" fmla="*/ 2 h 4"/>
                <a:gd name="T28" fmla="*/ 1 w 49"/>
                <a:gd name="T29" fmla="*/ 3 h 4"/>
                <a:gd name="T30" fmla="*/ 0 w 49"/>
                <a:gd name="T31" fmla="*/ 3 h 4"/>
                <a:gd name="T32" fmla="*/ 0 w 49"/>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4">
                  <a:moveTo>
                    <a:pt x="0" y="4"/>
                  </a:moveTo>
                  <a:cubicBezTo>
                    <a:pt x="0" y="4"/>
                    <a:pt x="0" y="4"/>
                    <a:pt x="1" y="4"/>
                  </a:cubicBezTo>
                  <a:cubicBezTo>
                    <a:pt x="9" y="4"/>
                    <a:pt x="16" y="4"/>
                    <a:pt x="24" y="3"/>
                  </a:cubicBezTo>
                  <a:cubicBezTo>
                    <a:pt x="24" y="3"/>
                    <a:pt x="24" y="3"/>
                    <a:pt x="24" y="3"/>
                  </a:cubicBezTo>
                  <a:cubicBezTo>
                    <a:pt x="36" y="2"/>
                    <a:pt x="36" y="2"/>
                    <a:pt x="36" y="2"/>
                  </a:cubicBezTo>
                  <a:cubicBezTo>
                    <a:pt x="43" y="2"/>
                    <a:pt x="43" y="2"/>
                    <a:pt x="43" y="2"/>
                  </a:cubicBezTo>
                  <a:cubicBezTo>
                    <a:pt x="43" y="2"/>
                    <a:pt x="43" y="2"/>
                    <a:pt x="43" y="2"/>
                  </a:cubicBezTo>
                  <a:cubicBezTo>
                    <a:pt x="49" y="1"/>
                    <a:pt x="49" y="1"/>
                    <a:pt x="49" y="1"/>
                  </a:cubicBezTo>
                  <a:cubicBezTo>
                    <a:pt x="49" y="0"/>
                    <a:pt x="49" y="0"/>
                    <a:pt x="49" y="0"/>
                  </a:cubicBezTo>
                  <a:cubicBezTo>
                    <a:pt x="43" y="1"/>
                    <a:pt x="43" y="1"/>
                    <a:pt x="43" y="1"/>
                  </a:cubicBezTo>
                  <a:cubicBezTo>
                    <a:pt x="36" y="2"/>
                    <a:pt x="36" y="2"/>
                    <a:pt x="36" y="2"/>
                  </a:cubicBezTo>
                  <a:cubicBezTo>
                    <a:pt x="24" y="2"/>
                    <a:pt x="24" y="2"/>
                    <a:pt x="24" y="2"/>
                  </a:cubicBezTo>
                  <a:cubicBezTo>
                    <a:pt x="24" y="3"/>
                    <a:pt x="24" y="3"/>
                    <a:pt x="24" y="3"/>
                  </a:cubicBezTo>
                  <a:cubicBezTo>
                    <a:pt x="24" y="2"/>
                    <a:pt x="24" y="2"/>
                    <a:pt x="24" y="2"/>
                  </a:cubicBezTo>
                  <a:cubicBezTo>
                    <a:pt x="16" y="3"/>
                    <a:pt x="9" y="3"/>
                    <a:pt x="1" y="3"/>
                  </a:cubicBezTo>
                  <a:cubicBezTo>
                    <a:pt x="0" y="3"/>
                    <a:pt x="0" y="3"/>
                    <a:pt x="0" y="3"/>
                  </a:cubicBezTo>
                  <a:cubicBezTo>
                    <a:pt x="0" y="4"/>
                    <a:pt x="0" y="4"/>
                    <a:pt x="0" y="4"/>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091"/>
            <p:cNvSpPr/>
            <p:nvPr>
              <p:custDataLst>
                <p:tags r:id="rId140"/>
              </p:custDataLst>
            </p:nvPr>
          </p:nvSpPr>
          <p:spPr bwMode="auto">
            <a:xfrm>
              <a:off x="6656389" y="4567238"/>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1" y="10"/>
                    <a:pt x="1" y="7"/>
                  </a:cubicBezTo>
                  <a:cubicBezTo>
                    <a:pt x="0" y="3"/>
                    <a:pt x="2" y="0"/>
                    <a:pt x="4" y="0"/>
                  </a:cubicBezTo>
                  <a:cubicBezTo>
                    <a:pt x="6"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092"/>
            <p:cNvSpPr/>
            <p:nvPr>
              <p:custDataLst>
                <p:tags r:id="rId141"/>
              </p:custDataLst>
            </p:nvPr>
          </p:nvSpPr>
          <p:spPr bwMode="auto">
            <a:xfrm>
              <a:off x="6656389" y="455930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093"/>
            <p:cNvSpPr/>
            <p:nvPr>
              <p:custDataLst>
                <p:tags r:id="rId142"/>
              </p:custDataLst>
            </p:nvPr>
          </p:nvSpPr>
          <p:spPr bwMode="auto">
            <a:xfrm>
              <a:off x="6683376" y="4562475"/>
              <a:ext cx="15875" cy="20638"/>
            </a:xfrm>
            <a:custGeom>
              <a:avLst/>
              <a:gdLst>
                <a:gd name="T0" fmla="*/ 9 w 10"/>
                <a:gd name="T1" fmla="*/ 6 h 13"/>
                <a:gd name="T2" fmla="*/ 6 w 10"/>
                <a:gd name="T3" fmla="*/ 13 h 13"/>
                <a:gd name="T4" fmla="*/ 1 w 10"/>
                <a:gd name="T5" fmla="*/ 7 h 13"/>
                <a:gd name="T6" fmla="*/ 4 w 10"/>
                <a:gd name="T7" fmla="*/ 0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7"/>
                  </a:cubicBezTo>
                  <a:cubicBezTo>
                    <a:pt x="0" y="4"/>
                    <a:pt x="2" y="1"/>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094"/>
            <p:cNvSpPr/>
            <p:nvPr>
              <p:custDataLst>
                <p:tags r:id="rId143"/>
              </p:custDataLst>
            </p:nvPr>
          </p:nvSpPr>
          <p:spPr bwMode="auto">
            <a:xfrm>
              <a:off x="6683376" y="455453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095"/>
            <p:cNvSpPr/>
            <p:nvPr>
              <p:custDataLst>
                <p:tags r:id="rId144"/>
              </p:custDataLst>
            </p:nvPr>
          </p:nvSpPr>
          <p:spPr bwMode="auto">
            <a:xfrm>
              <a:off x="6710364" y="45561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096"/>
            <p:cNvSpPr/>
            <p:nvPr>
              <p:custDataLst>
                <p:tags r:id="rId145"/>
              </p:custDataLst>
            </p:nvPr>
          </p:nvSpPr>
          <p:spPr bwMode="auto">
            <a:xfrm>
              <a:off x="6708776" y="4549775"/>
              <a:ext cx="12700" cy="11113"/>
            </a:xfrm>
            <a:custGeom>
              <a:avLst/>
              <a:gdLst>
                <a:gd name="T0" fmla="*/ 8 w 8"/>
                <a:gd name="T1" fmla="*/ 6 h 7"/>
                <a:gd name="T2" fmla="*/ 2 w 8"/>
                <a:gd name="T3" fmla="*/ 7 h 7"/>
                <a:gd name="T4" fmla="*/ 0 w 8"/>
                <a:gd name="T5" fmla="*/ 1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1"/>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097"/>
            <p:cNvSpPr/>
            <p:nvPr>
              <p:custDataLst>
                <p:tags r:id="rId146"/>
              </p:custDataLst>
            </p:nvPr>
          </p:nvSpPr>
          <p:spPr bwMode="auto">
            <a:xfrm>
              <a:off x="6650039" y="4546600"/>
              <a:ext cx="76200" cy="15875"/>
            </a:xfrm>
            <a:custGeom>
              <a:avLst/>
              <a:gdLst>
                <a:gd name="T0" fmla="*/ 0 w 48"/>
                <a:gd name="T1" fmla="*/ 10 h 10"/>
                <a:gd name="T2" fmla="*/ 48 w 48"/>
                <a:gd name="T3" fmla="*/ 1 h 10"/>
                <a:gd name="T4" fmla="*/ 48 w 48"/>
                <a:gd name="T5" fmla="*/ 0 h 10"/>
                <a:gd name="T6" fmla="*/ 0 w 48"/>
                <a:gd name="T7" fmla="*/ 9 h 10"/>
                <a:gd name="T8" fmla="*/ 0 w 48"/>
                <a:gd name="T9" fmla="*/ 10 h 10"/>
              </a:gdLst>
              <a:ahLst/>
              <a:cxnLst>
                <a:cxn ang="0">
                  <a:pos x="T0" y="T1"/>
                </a:cxn>
                <a:cxn ang="0">
                  <a:pos x="T2" y="T3"/>
                </a:cxn>
                <a:cxn ang="0">
                  <a:pos x="T4" y="T5"/>
                </a:cxn>
                <a:cxn ang="0">
                  <a:pos x="T6" y="T7"/>
                </a:cxn>
                <a:cxn ang="0">
                  <a:pos x="T8" y="T9"/>
                </a:cxn>
              </a:cxnLst>
              <a:rect l="0" t="0" r="r" b="b"/>
              <a:pathLst>
                <a:path w="48" h="10">
                  <a:moveTo>
                    <a:pt x="0" y="10"/>
                  </a:moveTo>
                  <a:cubicBezTo>
                    <a:pt x="16" y="8"/>
                    <a:pt x="32" y="5"/>
                    <a:pt x="48" y="1"/>
                  </a:cubicBezTo>
                  <a:cubicBezTo>
                    <a:pt x="48" y="0"/>
                    <a:pt x="48" y="0"/>
                    <a:pt x="48" y="0"/>
                  </a:cubicBezTo>
                  <a:cubicBezTo>
                    <a:pt x="32" y="4"/>
                    <a:pt x="16" y="7"/>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098"/>
            <p:cNvSpPr/>
            <p:nvPr>
              <p:custDataLst>
                <p:tags r:id="rId147"/>
              </p:custDataLst>
            </p:nvPr>
          </p:nvSpPr>
          <p:spPr bwMode="auto">
            <a:xfrm>
              <a:off x="6740526" y="4549775"/>
              <a:ext cx="14288" cy="20638"/>
            </a:xfrm>
            <a:custGeom>
              <a:avLst/>
              <a:gdLst>
                <a:gd name="T0" fmla="*/ 8 w 9"/>
                <a:gd name="T1" fmla="*/ 6 h 13"/>
                <a:gd name="T2" fmla="*/ 6 w 9"/>
                <a:gd name="T3" fmla="*/ 13 h 13"/>
                <a:gd name="T4" fmla="*/ 0 w 9"/>
                <a:gd name="T5" fmla="*/ 8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8"/>
                  </a:cubicBezTo>
                  <a:cubicBezTo>
                    <a:pt x="0" y="4"/>
                    <a:pt x="1" y="1"/>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099"/>
            <p:cNvSpPr/>
            <p:nvPr>
              <p:custDataLst>
                <p:tags r:id="rId148"/>
              </p:custDataLst>
            </p:nvPr>
          </p:nvSpPr>
          <p:spPr bwMode="auto">
            <a:xfrm>
              <a:off x="6738939" y="4541838"/>
              <a:ext cx="11113" cy="11113"/>
            </a:xfrm>
            <a:custGeom>
              <a:avLst/>
              <a:gdLst>
                <a:gd name="T0" fmla="*/ 7 w 7"/>
                <a:gd name="T1" fmla="*/ 6 h 7"/>
                <a:gd name="T2" fmla="*/ 1 w 7"/>
                <a:gd name="T3" fmla="*/ 7 h 7"/>
                <a:gd name="T4" fmla="*/ 0 w 7"/>
                <a:gd name="T5" fmla="*/ 2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100"/>
            <p:cNvSpPr/>
            <p:nvPr>
              <p:custDataLst>
                <p:tags r:id="rId149"/>
              </p:custDataLst>
            </p:nvPr>
          </p:nvSpPr>
          <p:spPr bwMode="auto">
            <a:xfrm>
              <a:off x="6765926" y="4541838"/>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101"/>
            <p:cNvSpPr/>
            <p:nvPr>
              <p:custDataLst>
                <p:tags r:id="rId150"/>
              </p:custDataLst>
            </p:nvPr>
          </p:nvSpPr>
          <p:spPr bwMode="auto">
            <a:xfrm>
              <a:off x="6764339" y="4533900"/>
              <a:ext cx="11113" cy="12700"/>
            </a:xfrm>
            <a:custGeom>
              <a:avLst/>
              <a:gdLst>
                <a:gd name="T0" fmla="*/ 7 w 7"/>
                <a:gd name="T1" fmla="*/ 6 h 8"/>
                <a:gd name="T2" fmla="*/ 1 w 7"/>
                <a:gd name="T3" fmla="*/ 8 h 8"/>
                <a:gd name="T4" fmla="*/ 0 w 7"/>
                <a:gd name="T5" fmla="*/ 2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1" y="8"/>
                  </a:lnTo>
                  <a:lnTo>
                    <a:pt x="0" y="2"/>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102"/>
            <p:cNvSpPr/>
            <p:nvPr>
              <p:custDataLst>
                <p:tags r:id="rId151"/>
              </p:custDataLst>
            </p:nvPr>
          </p:nvSpPr>
          <p:spPr bwMode="auto">
            <a:xfrm>
              <a:off x="6791326" y="4532313"/>
              <a:ext cx="15875" cy="20638"/>
            </a:xfrm>
            <a:custGeom>
              <a:avLst/>
              <a:gdLst>
                <a:gd name="T0" fmla="*/ 9 w 10"/>
                <a:gd name="T1" fmla="*/ 6 h 13"/>
                <a:gd name="T2" fmla="*/ 7 w 10"/>
                <a:gd name="T3" fmla="*/ 13 h 13"/>
                <a:gd name="T4" fmla="*/ 1 w 10"/>
                <a:gd name="T5" fmla="*/ 9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9"/>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103"/>
            <p:cNvSpPr/>
            <p:nvPr>
              <p:custDataLst>
                <p:tags r:id="rId152"/>
              </p:custDataLst>
            </p:nvPr>
          </p:nvSpPr>
          <p:spPr bwMode="auto">
            <a:xfrm>
              <a:off x="6789739" y="4525963"/>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104"/>
            <p:cNvSpPr/>
            <p:nvPr>
              <p:custDataLst>
                <p:tags r:id="rId153"/>
              </p:custDataLst>
            </p:nvPr>
          </p:nvSpPr>
          <p:spPr bwMode="auto">
            <a:xfrm>
              <a:off x="6731001" y="4522788"/>
              <a:ext cx="74613" cy="23813"/>
            </a:xfrm>
            <a:custGeom>
              <a:avLst/>
              <a:gdLst>
                <a:gd name="T0" fmla="*/ 0 w 47"/>
                <a:gd name="T1" fmla="*/ 15 h 15"/>
                <a:gd name="T2" fmla="*/ 47 w 47"/>
                <a:gd name="T3" fmla="*/ 1 h 15"/>
                <a:gd name="T4" fmla="*/ 47 w 47"/>
                <a:gd name="T5" fmla="*/ 0 h 15"/>
                <a:gd name="T6" fmla="*/ 0 w 47"/>
                <a:gd name="T7" fmla="*/ 14 h 15"/>
                <a:gd name="T8" fmla="*/ 0 w 47"/>
                <a:gd name="T9" fmla="*/ 15 h 15"/>
              </a:gdLst>
              <a:ahLst/>
              <a:cxnLst>
                <a:cxn ang="0">
                  <a:pos x="T0" y="T1"/>
                </a:cxn>
                <a:cxn ang="0">
                  <a:pos x="T2" y="T3"/>
                </a:cxn>
                <a:cxn ang="0">
                  <a:pos x="T4" y="T5"/>
                </a:cxn>
                <a:cxn ang="0">
                  <a:pos x="T6" y="T7"/>
                </a:cxn>
                <a:cxn ang="0">
                  <a:pos x="T8" y="T9"/>
                </a:cxn>
              </a:cxnLst>
              <a:rect l="0" t="0" r="r" b="b"/>
              <a:pathLst>
                <a:path w="47" h="15">
                  <a:moveTo>
                    <a:pt x="0" y="15"/>
                  </a:moveTo>
                  <a:cubicBezTo>
                    <a:pt x="16" y="11"/>
                    <a:pt x="32" y="6"/>
                    <a:pt x="47" y="1"/>
                  </a:cubicBezTo>
                  <a:cubicBezTo>
                    <a:pt x="47" y="0"/>
                    <a:pt x="47" y="0"/>
                    <a:pt x="47" y="0"/>
                  </a:cubicBezTo>
                  <a:cubicBezTo>
                    <a:pt x="31" y="5"/>
                    <a:pt x="16" y="10"/>
                    <a:pt x="0" y="14"/>
                  </a:cubicBezTo>
                  <a:cubicBezTo>
                    <a:pt x="0" y="15"/>
                    <a:pt x="0" y="15"/>
                    <a:pt x="0" y="1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105"/>
            <p:cNvSpPr/>
            <p:nvPr>
              <p:custDataLst>
                <p:tags r:id="rId154"/>
              </p:custDataLst>
            </p:nvPr>
          </p:nvSpPr>
          <p:spPr bwMode="auto">
            <a:xfrm>
              <a:off x="6819901" y="4522788"/>
              <a:ext cx="15875" cy="20638"/>
            </a:xfrm>
            <a:custGeom>
              <a:avLst/>
              <a:gdLst>
                <a:gd name="T0" fmla="*/ 9 w 10"/>
                <a:gd name="T1" fmla="*/ 5 h 13"/>
                <a:gd name="T2" fmla="*/ 8 w 10"/>
                <a:gd name="T3" fmla="*/ 13 h 13"/>
                <a:gd name="T4" fmla="*/ 1 w 10"/>
                <a:gd name="T5" fmla="*/ 8 h 13"/>
                <a:gd name="T6" fmla="*/ 3 w 10"/>
                <a:gd name="T7" fmla="*/ 0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1"/>
                    <a:pt x="1" y="8"/>
                  </a:cubicBezTo>
                  <a:cubicBezTo>
                    <a:pt x="0" y="5"/>
                    <a:pt x="1" y="1"/>
                    <a:pt x="3" y="0"/>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106"/>
            <p:cNvSpPr/>
            <p:nvPr>
              <p:custDataLst>
                <p:tags r:id="rId155"/>
              </p:custDataLst>
            </p:nvPr>
          </p:nvSpPr>
          <p:spPr bwMode="auto">
            <a:xfrm>
              <a:off x="6816726" y="4514850"/>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107"/>
            <p:cNvSpPr/>
            <p:nvPr>
              <p:custDataLst>
                <p:tags r:id="rId156"/>
              </p:custDataLst>
            </p:nvPr>
          </p:nvSpPr>
          <p:spPr bwMode="auto">
            <a:xfrm>
              <a:off x="6845301" y="4511675"/>
              <a:ext cx="15875" cy="20638"/>
            </a:xfrm>
            <a:custGeom>
              <a:avLst/>
              <a:gdLst>
                <a:gd name="T0" fmla="*/ 9 w 10"/>
                <a:gd name="T1" fmla="*/ 5 h 13"/>
                <a:gd name="T2" fmla="*/ 8 w 10"/>
                <a:gd name="T3" fmla="*/ 13 h 13"/>
                <a:gd name="T4" fmla="*/ 1 w 10"/>
                <a:gd name="T5" fmla="*/ 8 h 13"/>
                <a:gd name="T6" fmla="*/ 2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8"/>
                    <a:pt x="8" y="13"/>
                    <a:pt x="8" y="13"/>
                  </a:cubicBezTo>
                  <a:cubicBezTo>
                    <a:pt x="8" y="13"/>
                    <a:pt x="3" y="12"/>
                    <a:pt x="1" y="8"/>
                  </a:cubicBezTo>
                  <a:cubicBezTo>
                    <a:pt x="0" y="5"/>
                    <a:pt x="0" y="2"/>
                    <a:pt x="2" y="1"/>
                  </a:cubicBezTo>
                  <a:cubicBezTo>
                    <a:pt x="4"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108"/>
            <p:cNvSpPr/>
            <p:nvPr>
              <p:custDataLst>
                <p:tags r:id="rId157"/>
              </p:custDataLst>
            </p:nvPr>
          </p:nvSpPr>
          <p:spPr bwMode="auto">
            <a:xfrm>
              <a:off x="6842126" y="450373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109"/>
            <p:cNvSpPr/>
            <p:nvPr>
              <p:custDataLst>
                <p:tags r:id="rId158"/>
              </p:custDataLst>
            </p:nvPr>
          </p:nvSpPr>
          <p:spPr bwMode="auto">
            <a:xfrm>
              <a:off x="6869114" y="4500563"/>
              <a:ext cx="17463" cy="19050"/>
            </a:xfrm>
            <a:custGeom>
              <a:avLst/>
              <a:gdLst>
                <a:gd name="T0" fmla="*/ 9 w 11"/>
                <a:gd name="T1" fmla="*/ 5 h 12"/>
                <a:gd name="T2" fmla="*/ 8 w 11"/>
                <a:gd name="T3" fmla="*/ 12 h 12"/>
                <a:gd name="T4" fmla="*/ 2 w 11"/>
                <a:gd name="T5" fmla="*/ 8 h 12"/>
                <a:gd name="T6" fmla="*/ 3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8" y="12"/>
                    <a:pt x="8" y="12"/>
                  </a:cubicBezTo>
                  <a:cubicBezTo>
                    <a:pt x="8" y="12"/>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110"/>
            <p:cNvSpPr/>
            <p:nvPr>
              <p:custDataLst>
                <p:tags r:id="rId159"/>
              </p:custDataLst>
            </p:nvPr>
          </p:nvSpPr>
          <p:spPr bwMode="auto">
            <a:xfrm>
              <a:off x="6865939" y="4492625"/>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3"/>
                  </a:lnTo>
                  <a:lnTo>
                    <a:pt x="5"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111"/>
            <p:cNvSpPr/>
            <p:nvPr>
              <p:custDataLst>
                <p:tags r:id="rId160"/>
              </p:custDataLst>
            </p:nvPr>
          </p:nvSpPr>
          <p:spPr bwMode="auto">
            <a:xfrm>
              <a:off x="6808789" y="4489450"/>
              <a:ext cx="73025" cy="31750"/>
            </a:xfrm>
            <a:custGeom>
              <a:avLst/>
              <a:gdLst>
                <a:gd name="T0" fmla="*/ 1 w 46"/>
                <a:gd name="T1" fmla="*/ 20 h 20"/>
                <a:gd name="T2" fmla="*/ 46 w 46"/>
                <a:gd name="T3" fmla="*/ 0 h 20"/>
                <a:gd name="T4" fmla="*/ 45 w 46"/>
                <a:gd name="T5" fmla="*/ 0 h 20"/>
                <a:gd name="T6" fmla="*/ 0 w 46"/>
                <a:gd name="T7" fmla="*/ 20 h 20"/>
                <a:gd name="T8" fmla="*/ 1 w 46"/>
                <a:gd name="T9" fmla="*/ 20 h 20"/>
              </a:gdLst>
              <a:ahLst/>
              <a:cxnLst>
                <a:cxn ang="0">
                  <a:pos x="T0" y="T1"/>
                </a:cxn>
                <a:cxn ang="0">
                  <a:pos x="T2" y="T3"/>
                </a:cxn>
                <a:cxn ang="0">
                  <a:pos x="T4" y="T5"/>
                </a:cxn>
                <a:cxn ang="0">
                  <a:pos x="T6" y="T7"/>
                </a:cxn>
                <a:cxn ang="0">
                  <a:pos x="T8" y="T9"/>
                </a:cxn>
              </a:cxnLst>
              <a:rect l="0" t="0" r="r" b="b"/>
              <a:pathLst>
                <a:path w="46" h="20">
                  <a:moveTo>
                    <a:pt x="1" y="20"/>
                  </a:moveTo>
                  <a:cubicBezTo>
                    <a:pt x="16" y="15"/>
                    <a:pt x="31" y="8"/>
                    <a:pt x="46" y="0"/>
                  </a:cubicBezTo>
                  <a:cubicBezTo>
                    <a:pt x="45" y="0"/>
                    <a:pt x="45" y="0"/>
                    <a:pt x="45" y="0"/>
                  </a:cubicBezTo>
                  <a:cubicBezTo>
                    <a:pt x="31" y="7"/>
                    <a:pt x="16" y="14"/>
                    <a:pt x="0" y="20"/>
                  </a:cubicBezTo>
                  <a:cubicBezTo>
                    <a:pt x="1" y="20"/>
                    <a:pt x="1" y="20"/>
                    <a:pt x="1"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112"/>
            <p:cNvSpPr/>
            <p:nvPr>
              <p:custDataLst>
                <p:tags r:id="rId161"/>
              </p:custDataLst>
            </p:nvPr>
          </p:nvSpPr>
          <p:spPr bwMode="auto">
            <a:xfrm>
              <a:off x="6896101" y="4486275"/>
              <a:ext cx="17463" cy="20638"/>
            </a:xfrm>
            <a:custGeom>
              <a:avLst/>
              <a:gdLst>
                <a:gd name="T0" fmla="*/ 9 w 11"/>
                <a:gd name="T1" fmla="*/ 5 h 13"/>
                <a:gd name="T2" fmla="*/ 9 w 11"/>
                <a:gd name="T3" fmla="*/ 13 h 13"/>
                <a:gd name="T4" fmla="*/ 2 w 11"/>
                <a:gd name="T5" fmla="*/ 9 h 13"/>
                <a:gd name="T6" fmla="*/ 2 w 11"/>
                <a:gd name="T7" fmla="*/ 1 h 13"/>
                <a:gd name="T8" fmla="*/ 9 w 11"/>
                <a:gd name="T9" fmla="*/ 5 h 13"/>
              </a:gdLst>
              <a:ahLst/>
              <a:cxnLst>
                <a:cxn ang="0">
                  <a:pos x="T0" y="T1"/>
                </a:cxn>
                <a:cxn ang="0">
                  <a:pos x="T2" y="T3"/>
                </a:cxn>
                <a:cxn ang="0">
                  <a:pos x="T4" y="T5"/>
                </a:cxn>
                <a:cxn ang="0">
                  <a:pos x="T6" y="T7"/>
                </a:cxn>
                <a:cxn ang="0">
                  <a:pos x="T8" y="T9"/>
                </a:cxn>
              </a:cxnLst>
              <a:rect l="0" t="0" r="r" b="b"/>
              <a:pathLst>
                <a:path w="11" h="13">
                  <a:moveTo>
                    <a:pt x="9" y="5"/>
                  </a:moveTo>
                  <a:cubicBezTo>
                    <a:pt x="11" y="8"/>
                    <a:pt x="9" y="13"/>
                    <a:pt x="9" y="13"/>
                  </a:cubicBezTo>
                  <a:cubicBezTo>
                    <a:pt x="9" y="13"/>
                    <a:pt x="4" y="12"/>
                    <a:pt x="2" y="9"/>
                  </a:cubicBezTo>
                  <a:cubicBezTo>
                    <a:pt x="0" y="6"/>
                    <a:pt x="1" y="2"/>
                    <a:pt x="2" y="1"/>
                  </a:cubicBezTo>
                  <a:cubicBezTo>
                    <a:pt x="4"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113"/>
            <p:cNvSpPr/>
            <p:nvPr>
              <p:custDataLst>
                <p:tags r:id="rId162"/>
              </p:custDataLst>
            </p:nvPr>
          </p:nvSpPr>
          <p:spPr bwMode="auto">
            <a:xfrm>
              <a:off x="6892926" y="4479925"/>
              <a:ext cx="12700" cy="12700"/>
            </a:xfrm>
            <a:custGeom>
              <a:avLst/>
              <a:gdLst>
                <a:gd name="T0" fmla="*/ 8 w 8"/>
                <a:gd name="T1" fmla="*/ 5 h 8"/>
                <a:gd name="T2" fmla="*/ 2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2"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114"/>
            <p:cNvSpPr/>
            <p:nvPr>
              <p:custDataLst>
                <p:tags r:id="rId163"/>
              </p:custDataLst>
            </p:nvPr>
          </p:nvSpPr>
          <p:spPr bwMode="auto">
            <a:xfrm>
              <a:off x="6919914" y="4473575"/>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8"/>
                    <a:pt x="9" y="12"/>
                    <a:pt x="9" y="12"/>
                  </a:cubicBezTo>
                  <a:cubicBezTo>
                    <a:pt x="9" y="12"/>
                    <a:pt x="4" y="12"/>
                    <a:pt x="2" y="9"/>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15"/>
            <p:cNvSpPr/>
            <p:nvPr>
              <p:custDataLst>
                <p:tags r:id="rId164"/>
              </p:custDataLst>
            </p:nvPr>
          </p:nvSpPr>
          <p:spPr bwMode="auto">
            <a:xfrm>
              <a:off x="6915151" y="4465638"/>
              <a:ext cx="14288" cy="14288"/>
            </a:xfrm>
            <a:custGeom>
              <a:avLst/>
              <a:gdLst>
                <a:gd name="T0" fmla="*/ 9 w 9"/>
                <a:gd name="T1" fmla="*/ 6 h 9"/>
                <a:gd name="T2" fmla="*/ 3 w 9"/>
                <a:gd name="T3" fmla="*/ 9 h 9"/>
                <a:gd name="T4" fmla="*/ 0 w 9"/>
                <a:gd name="T5" fmla="*/ 3 h 9"/>
                <a:gd name="T6" fmla="*/ 6 w 9"/>
                <a:gd name="T7" fmla="*/ 0 h 9"/>
                <a:gd name="T8" fmla="*/ 9 w 9"/>
                <a:gd name="T9" fmla="*/ 6 h 9"/>
              </a:gdLst>
              <a:ahLst/>
              <a:cxnLst>
                <a:cxn ang="0">
                  <a:pos x="T0" y="T1"/>
                </a:cxn>
                <a:cxn ang="0">
                  <a:pos x="T2" y="T3"/>
                </a:cxn>
                <a:cxn ang="0">
                  <a:pos x="T4" y="T5"/>
                </a:cxn>
                <a:cxn ang="0">
                  <a:pos x="T6" y="T7"/>
                </a:cxn>
                <a:cxn ang="0">
                  <a:pos x="T8" y="T9"/>
                </a:cxn>
              </a:cxnLst>
              <a:rect l="0" t="0" r="r" b="b"/>
              <a:pathLst>
                <a:path w="9" h="9">
                  <a:moveTo>
                    <a:pt x="9" y="6"/>
                  </a:moveTo>
                  <a:lnTo>
                    <a:pt x="3" y="9"/>
                  </a:lnTo>
                  <a:lnTo>
                    <a:pt x="0" y="3"/>
                  </a:lnTo>
                  <a:lnTo>
                    <a:pt x="6" y="0"/>
                  </a:lnTo>
                  <a:lnTo>
                    <a:pt x="9"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6"/>
            <p:cNvSpPr/>
            <p:nvPr>
              <p:custDataLst>
                <p:tags r:id="rId165"/>
              </p:custDataLst>
            </p:nvPr>
          </p:nvSpPr>
          <p:spPr bwMode="auto">
            <a:xfrm>
              <a:off x="6943726" y="445928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8"/>
                    <a:pt x="9" y="12"/>
                    <a:pt x="9" y="12"/>
                  </a:cubicBezTo>
                  <a:cubicBezTo>
                    <a:pt x="9" y="12"/>
                    <a:pt x="4" y="12"/>
                    <a:pt x="2" y="9"/>
                  </a:cubicBezTo>
                  <a:cubicBezTo>
                    <a:pt x="0" y="6"/>
                    <a:pt x="0" y="2"/>
                    <a:pt x="2" y="1"/>
                  </a:cubicBezTo>
                  <a:cubicBezTo>
                    <a:pt x="4" y="0"/>
                    <a:pt x="7" y="1"/>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17"/>
            <p:cNvSpPr/>
            <p:nvPr>
              <p:custDataLst>
                <p:tags r:id="rId166"/>
              </p:custDataLst>
            </p:nvPr>
          </p:nvSpPr>
          <p:spPr bwMode="auto">
            <a:xfrm>
              <a:off x="6938964" y="44529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18"/>
            <p:cNvSpPr/>
            <p:nvPr>
              <p:custDataLst>
                <p:tags r:id="rId167"/>
              </p:custDataLst>
            </p:nvPr>
          </p:nvSpPr>
          <p:spPr bwMode="auto">
            <a:xfrm>
              <a:off x="6884989" y="4448175"/>
              <a:ext cx="68263" cy="39688"/>
            </a:xfrm>
            <a:custGeom>
              <a:avLst/>
              <a:gdLst>
                <a:gd name="T0" fmla="*/ 0 w 43"/>
                <a:gd name="T1" fmla="*/ 25 h 25"/>
                <a:gd name="T2" fmla="*/ 43 w 43"/>
                <a:gd name="T3" fmla="*/ 0 h 25"/>
                <a:gd name="T4" fmla="*/ 43 w 43"/>
                <a:gd name="T5" fmla="*/ 0 h 25"/>
                <a:gd name="T6" fmla="*/ 0 w 43"/>
                <a:gd name="T7" fmla="*/ 24 h 25"/>
                <a:gd name="T8" fmla="*/ 0 w 43"/>
                <a:gd name="T9" fmla="*/ 25 h 25"/>
              </a:gdLst>
              <a:ahLst/>
              <a:cxnLst>
                <a:cxn ang="0">
                  <a:pos x="T0" y="T1"/>
                </a:cxn>
                <a:cxn ang="0">
                  <a:pos x="T2" y="T3"/>
                </a:cxn>
                <a:cxn ang="0">
                  <a:pos x="T4" y="T5"/>
                </a:cxn>
                <a:cxn ang="0">
                  <a:pos x="T6" y="T7"/>
                </a:cxn>
                <a:cxn ang="0">
                  <a:pos x="T8" y="T9"/>
                </a:cxn>
              </a:cxnLst>
              <a:rect l="0" t="0" r="r" b="b"/>
              <a:pathLst>
                <a:path w="43" h="25">
                  <a:moveTo>
                    <a:pt x="0" y="25"/>
                  </a:moveTo>
                  <a:cubicBezTo>
                    <a:pt x="15" y="18"/>
                    <a:pt x="29" y="9"/>
                    <a:pt x="43" y="0"/>
                  </a:cubicBezTo>
                  <a:cubicBezTo>
                    <a:pt x="43" y="0"/>
                    <a:pt x="43" y="0"/>
                    <a:pt x="43" y="0"/>
                  </a:cubicBezTo>
                  <a:cubicBezTo>
                    <a:pt x="29" y="9"/>
                    <a:pt x="15"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19"/>
            <p:cNvSpPr/>
            <p:nvPr>
              <p:custDataLst>
                <p:tags r:id="rId168"/>
              </p:custDataLst>
            </p:nvPr>
          </p:nvSpPr>
          <p:spPr bwMode="auto">
            <a:xfrm>
              <a:off x="6969126" y="4443413"/>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20"/>
            <p:cNvSpPr/>
            <p:nvPr>
              <p:custDataLst>
                <p:tags r:id="rId169"/>
              </p:custDataLst>
            </p:nvPr>
          </p:nvSpPr>
          <p:spPr bwMode="auto">
            <a:xfrm>
              <a:off x="6964364" y="4435475"/>
              <a:ext cx="12700" cy="14288"/>
            </a:xfrm>
            <a:custGeom>
              <a:avLst/>
              <a:gdLst>
                <a:gd name="T0" fmla="*/ 8 w 8"/>
                <a:gd name="T1" fmla="*/ 5 h 9"/>
                <a:gd name="T2" fmla="*/ 3 w 8"/>
                <a:gd name="T3" fmla="*/ 9 h 9"/>
                <a:gd name="T4" fmla="*/ 0 w 8"/>
                <a:gd name="T5" fmla="*/ 4 h 9"/>
                <a:gd name="T6" fmla="*/ 5 w 8"/>
                <a:gd name="T7" fmla="*/ 0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6" y="7"/>
                    <a:pt x="5" y="8"/>
                    <a:pt x="3" y="9"/>
                  </a:cubicBezTo>
                  <a:cubicBezTo>
                    <a:pt x="0" y="4"/>
                    <a:pt x="0" y="4"/>
                    <a:pt x="0" y="4"/>
                  </a:cubicBezTo>
                  <a:cubicBezTo>
                    <a:pt x="1" y="3"/>
                    <a:pt x="3" y="2"/>
                    <a:pt x="5"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21"/>
            <p:cNvSpPr/>
            <p:nvPr>
              <p:custDataLst>
                <p:tags r:id="rId170"/>
              </p:custDataLst>
            </p:nvPr>
          </p:nvSpPr>
          <p:spPr bwMode="auto">
            <a:xfrm>
              <a:off x="6991351" y="4427538"/>
              <a:ext cx="17463" cy="19050"/>
            </a:xfrm>
            <a:custGeom>
              <a:avLst/>
              <a:gdLst>
                <a:gd name="T0" fmla="*/ 9 w 11"/>
                <a:gd name="T1" fmla="*/ 4 h 12"/>
                <a:gd name="T2" fmla="*/ 9 w 11"/>
                <a:gd name="T3" fmla="*/ 12 h 12"/>
                <a:gd name="T4" fmla="*/ 2 w 11"/>
                <a:gd name="T5" fmla="*/ 9 h 12"/>
                <a:gd name="T6" fmla="*/ 2 w 11"/>
                <a:gd name="T7" fmla="*/ 1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7"/>
                    <a:pt x="9" y="12"/>
                    <a:pt x="9" y="12"/>
                  </a:cubicBezTo>
                  <a:cubicBezTo>
                    <a:pt x="9" y="12"/>
                    <a:pt x="4" y="12"/>
                    <a:pt x="2" y="9"/>
                  </a:cubicBezTo>
                  <a:cubicBezTo>
                    <a:pt x="0" y="6"/>
                    <a:pt x="0" y="2"/>
                    <a:pt x="2" y="1"/>
                  </a:cubicBezTo>
                  <a:cubicBezTo>
                    <a:pt x="3"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22"/>
            <p:cNvSpPr/>
            <p:nvPr>
              <p:custDataLst>
                <p:tags r:id="rId171"/>
              </p:custDataLst>
            </p:nvPr>
          </p:nvSpPr>
          <p:spPr bwMode="auto">
            <a:xfrm>
              <a:off x="6985001" y="4421188"/>
              <a:ext cx="14288" cy="12700"/>
            </a:xfrm>
            <a:custGeom>
              <a:avLst/>
              <a:gdLst>
                <a:gd name="T0" fmla="*/ 9 w 9"/>
                <a:gd name="T1" fmla="*/ 5 h 8"/>
                <a:gd name="T2" fmla="*/ 4 w 9"/>
                <a:gd name="T3" fmla="*/ 8 h 8"/>
                <a:gd name="T4" fmla="*/ 0 w 9"/>
                <a:gd name="T5" fmla="*/ 3 h 8"/>
                <a:gd name="T6" fmla="*/ 5 w 9"/>
                <a:gd name="T7" fmla="*/ 0 h 8"/>
                <a:gd name="T8" fmla="*/ 9 w 9"/>
                <a:gd name="T9" fmla="*/ 5 h 8"/>
              </a:gdLst>
              <a:ahLst/>
              <a:cxnLst>
                <a:cxn ang="0">
                  <a:pos x="T0" y="T1"/>
                </a:cxn>
                <a:cxn ang="0">
                  <a:pos x="T2" y="T3"/>
                </a:cxn>
                <a:cxn ang="0">
                  <a:pos x="T4" y="T5"/>
                </a:cxn>
                <a:cxn ang="0">
                  <a:pos x="T6" y="T7"/>
                </a:cxn>
                <a:cxn ang="0">
                  <a:pos x="T8" y="T9"/>
                </a:cxn>
              </a:cxnLst>
              <a:rect l="0" t="0" r="r" b="b"/>
              <a:pathLst>
                <a:path w="9" h="8">
                  <a:moveTo>
                    <a:pt x="9" y="5"/>
                  </a:moveTo>
                  <a:cubicBezTo>
                    <a:pt x="7" y="6"/>
                    <a:pt x="6" y="7"/>
                    <a:pt x="4" y="8"/>
                  </a:cubicBezTo>
                  <a:cubicBezTo>
                    <a:pt x="0" y="3"/>
                    <a:pt x="0" y="3"/>
                    <a:pt x="0" y="3"/>
                  </a:cubicBezTo>
                  <a:cubicBezTo>
                    <a:pt x="2" y="2"/>
                    <a:pt x="4" y="1"/>
                    <a:pt x="5" y="0"/>
                  </a:cubicBezTo>
                  <a:lnTo>
                    <a:pt x="9"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23"/>
            <p:cNvSpPr/>
            <p:nvPr>
              <p:custDataLst>
                <p:tags r:id="rId172"/>
              </p:custDataLst>
            </p:nvPr>
          </p:nvSpPr>
          <p:spPr bwMode="auto">
            <a:xfrm>
              <a:off x="7011989" y="441166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24"/>
            <p:cNvSpPr/>
            <p:nvPr>
              <p:custDataLst>
                <p:tags r:id="rId173"/>
              </p:custDataLst>
            </p:nvPr>
          </p:nvSpPr>
          <p:spPr bwMode="auto">
            <a:xfrm>
              <a:off x="7007226" y="4405313"/>
              <a:ext cx="14288" cy="12700"/>
            </a:xfrm>
            <a:custGeom>
              <a:avLst/>
              <a:gdLst>
                <a:gd name="T0" fmla="*/ 9 w 9"/>
                <a:gd name="T1" fmla="*/ 4 h 8"/>
                <a:gd name="T2" fmla="*/ 4 w 9"/>
                <a:gd name="T3" fmla="*/ 8 h 8"/>
                <a:gd name="T4" fmla="*/ 0 w 9"/>
                <a:gd name="T5" fmla="*/ 3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3"/>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125"/>
            <p:cNvSpPr/>
            <p:nvPr>
              <p:custDataLst>
                <p:tags r:id="rId174"/>
              </p:custDataLst>
            </p:nvPr>
          </p:nvSpPr>
          <p:spPr bwMode="auto">
            <a:xfrm>
              <a:off x="6956426" y="4398963"/>
              <a:ext cx="65088" cy="47625"/>
            </a:xfrm>
            <a:custGeom>
              <a:avLst/>
              <a:gdLst>
                <a:gd name="T0" fmla="*/ 1 w 41"/>
                <a:gd name="T1" fmla="*/ 30 h 30"/>
                <a:gd name="T2" fmla="*/ 41 w 41"/>
                <a:gd name="T3" fmla="*/ 1 h 30"/>
                <a:gd name="T4" fmla="*/ 40 w 41"/>
                <a:gd name="T5" fmla="*/ 0 h 30"/>
                <a:gd name="T6" fmla="*/ 0 w 41"/>
                <a:gd name="T7" fmla="*/ 29 h 30"/>
                <a:gd name="T8" fmla="*/ 1 w 41"/>
                <a:gd name="T9" fmla="*/ 30 h 30"/>
              </a:gdLst>
              <a:ahLst/>
              <a:cxnLst>
                <a:cxn ang="0">
                  <a:pos x="T0" y="T1"/>
                </a:cxn>
                <a:cxn ang="0">
                  <a:pos x="T2" y="T3"/>
                </a:cxn>
                <a:cxn ang="0">
                  <a:pos x="T4" y="T5"/>
                </a:cxn>
                <a:cxn ang="0">
                  <a:pos x="T6" y="T7"/>
                </a:cxn>
                <a:cxn ang="0">
                  <a:pos x="T8" y="T9"/>
                </a:cxn>
              </a:cxnLst>
              <a:rect l="0" t="0" r="r" b="b"/>
              <a:pathLst>
                <a:path w="41" h="30">
                  <a:moveTo>
                    <a:pt x="1" y="30"/>
                  </a:moveTo>
                  <a:cubicBezTo>
                    <a:pt x="15" y="21"/>
                    <a:pt x="28" y="11"/>
                    <a:pt x="41" y="1"/>
                  </a:cubicBezTo>
                  <a:cubicBezTo>
                    <a:pt x="40" y="0"/>
                    <a:pt x="40" y="0"/>
                    <a:pt x="40" y="0"/>
                  </a:cubicBezTo>
                  <a:cubicBezTo>
                    <a:pt x="28" y="10"/>
                    <a:pt x="14" y="20"/>
                    <a:pt x="0" y="29"/>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126"/>
            <p:cNvSpPr/>
            <p:nvPr>
              <p:custDataLst>
                <p:tags r:id="rId175"/>
              </p:custDataLst>
            </p:nvPr>
          </p:nvSpPr>
          <p:spPr bwMode="auto">
            <a:xfrm>
              <a:off x="7035801" y="4392613"/>
              <a:ext cx="19050" cy="19050"/>
            </a:xfrm>
            <a:custGeom>
              <a:avLst/>
              <a:gdLst>
                <a:gd name="T0" fmla="*/ 9 w 12"/>
                <a:gd name="T1" fmla="*/ 4 h 12"/>
                <a:gd name="T2" fmla="*/ 10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7"/>
                    <a:pt x="10" y="11"/>
                    <a:pt x="10" y="11"/>
                  </a:cubicBezTo>
                  <a:cubicBezTo>
                    <a:pt x="10" y="11"/>
                    <a:pt x="5" y="12"/>
                    <a:pt x="3" y="9"/>
                  </a:cubicBezTo>
                  <a:cubicBezTo>
                    <a:pt x="1" y="6"/>
                    <a:pt x="0" y="3"/>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127"/>
            <p:cNvSpPr/>
            <p:nvPr>
              <p:custDataLst>
                <p:tags r:id="rId176"/>
              </p:custDataLst>
            </p:nvPr>
          </p:nvSpPr>
          <p:spPr bwMode="auto">
            <a:xfrm>
              <a:off x="7031039" y="4386263"/>
              <a:ext cx="12700" cy="12700"/>
            </a:xfrm>
            <a:custGeom>
              <a:avLst/>
              <a:gdLst>
                <a:gd name="T0" fmla="*/ 8 w 8"/>
                <a:gd name="T1" fmla="*/ 5 h 8"/>
                <a:gd name="T2" fmla="*/ 4 w 8"/>
                <a:gd name="T3" fmla="*/ 8 h 8"/>
                <a:gd name="T4" fmla="*/ 0 w 8"/>
                <a:gd name="T5" fmla="*/ 4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4"/>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128"/>
            <p:cNvSpPr/>
            <p:nvPr>
              <p:custDataLst>
                <p:tags r:id="rId177"/>
              </p:custDataLst>
            </p:nvPr>
          </p:nvSpPr>
          <p:spPr bwMode="auto">
            <a:xfrm>
              <a:off x="7056439" y="4375150"/>
              <a:ext cx="19050" cy="19050"/>
            </a:xfrm>
            <a:custGeom>
              <a:avLst/>
              <a:gdLst>
                <a:gd name="T0" fmla="*/ 9 w 12"/>
                <a:gd name="T1" fmla="*/ 4 h 12"/>
                <a:gd name="T2" fmla="*/ 11 w 12"/>
                <a:gd name="T3" fmla="*/ 11 h 12"/>
                <a:gd name="T4" fmla="*/ 3 w 12"/>
                <a:gd name="T5" fmla="*/ 9 h 12"/>
                <a:gd name="T6" fmla="*/ 2 w 12"/>
                <a:gd name="T7" fmla="*/ 1 h 12"/>
                <a:gd name="T8" fmla="*/ 9 w 12"/>
                <a:gd name="T9" fmla="*/ 4 h 12"/>
              </a:gdLst>
              <a:ahLst/>
              <a:cxnLst>
                <a:cxn ang="0">
                  <a:pos x="T0" y="T1"/>
                </a:cxn>
                <a:cxn ang="0">
                  <a:pos x="T2" y="T3"/>
                </a:cxn>
                <a:cxn ang="0">
                  <a:pos x="T4" y="T5"/>
                </a:cxn>
                <a:cxn ang="0">
                  <a:pos x="T6" y="T7"/>
                </a:cxn>
                <a:cxn ang="0">
                  <a:pos x="T8" y="T9"/>
                </a:cxn>
              </a:cxnLst>
              <a:rect l="0" t="0" r="r" b="b"/>
              <a:pathLst>
                <a:path w="12" h="12">
                  <a:moveTo>
                    <a:pt x="9" y="4"/>
                  </a:moveTo>
                  <a:cubicBezTo>
                    <a:pt x="12" y="6"/>
                    <a:pt x="11" y="11"/>
                    <a:pt x="11" y="11"/>
                  </a:cubicBezTo>
                  <a:cubicBezTo>
                    <a:pt x="11" y="11"/>
                    <a:pt x="6" y="12"/>
                    <a:pt x="3" y="9"/>
                  </a:cubicBezTo>
                  <a:cubicBezTo>
                    <a:pt x="1" y="6"/>
                    <a:pt x="0" y="3"/>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129"/>
            <p:cNvSpPr/>
            <p:nvPr>
              <p:custDataLst>
                <p:tags r:id="rId178"/>
              </p:custDataLst>
            </p:nvPr>
          </p:nvSpPr>
          <p:spPr bwMode="auto">
            <a:xfrm>
              <a:off x="7051676" y="4368800"/>
              <a:ext cx="12700" cy="14288"/>
            </a:xfrm>
            <a:custGeom>
              <a:avLst/>
              <a:gdLst>
                <a:gd name="T0" fmla="*/ 8 w 8"/>
                <a:gd name="T1" fmla="*/ 4 h 9"/>
                <a:gd name="T2" fmla="*/ 4 w 8"/>
                <a:gd name="T3" fmla="*/ 9 h 9"/>
                <a:gd name="T4" fmla="*/ 0 w 8"/>
                <a:gd name="T5" fmla="*/ 4 h 9"/>
                <a:gd name="T6" fmla="*/ 4 w 8"/>
                <a:gd name="T7" fmla="*/ 0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7" y="6"/>
                    <a:pt x="5" y="7"/>
                    <a:pt x="4" y="9"/>
                  </a:cubicBezTo>
                  <a:cubicBezTo>
                    <a:pt x="0" y="4"/>
                    <a:pt x="0" y="4"/>
                    <a:pt x="0" y="4"/>
                  </a:cubicBezTo>
                  <a:cubicBezTo>
                    <a:pt x="1" y="3"/>
                    <a:pt x="3"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130"/>
            <p:cNvSpPr/>
            <p:nvPr>
              <p:custDataLst>
                <p:tags r:id="rId179"/>
              </p:custDataLst>
            </p:nvPr>
          </p:nvSpPr>
          <p:spPr bwMode="auto">
            <a:xfrm>
              <a:off x="7077076" y="4357688"/>
              <a:ext cx="19050" cy="17463"/>
            </a:xfrm>
            <a:custGeom>
              <a:avLst/>
              <a:gdLst>
                <a:gd name="T0" fmla="*/ 9 w 12"/>
                <a:gd name="T1" fmla="*/ 3 h 11"/>
                <a:gd name="T2" fmla="*/ 11 w 12"/>
                <a:gd name="T3" fmla="*/ 11 h 11"/>
                <a:gd name="T4" fmla="*/ 3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6"/>
                    <a:pt x="11" y="11"/>
                    <a:pt x="11" y="11"/>
                  </a:cubicBezTo>
                  <a:cubicBezTo>
                    <a:pt x="11" y="11"/>
                    <a:pt x="6" y="11"/>
                    <a:pt x="3" y="9"/>
                  </a:cubicBezTo>
                  <a:cubicBezTo>
                    <a:pt x="1" y="6"/>
                    <a:pt x="0" y="3"/>
                    <a:pt x="2" y="1"/>
                  </a:cubicBezTo>
                  <a:cubicBezTo>
                    <a:pt x="3" y="0"/>
                    <a:pt x="7"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131"/>
            <p:cNvSpPr/>
            <p:nvPr>
              <p:custDataLst>
                <p:tags r:id="rId180"/>
              </p:custDataLst>
            </p:nvPr>
          </p:nvSpPr>
          <p:spPr bwMode="auto">
            <a:xfrm>
              <a:off x="7070726" y="4351338"/>
              <a:ext cx="14288" cy="12700"/>
            </a:xfrm>
            <a:custGeom>
              <a:avLst/>
              <a:gdLst>
                <a:gd name="T0" fmla="*/ 9 w 9"/>
                <a:gd name="T1" fmla="*/ 4 h 8"/>
                <a:gd name="T2" fmla="*/ 4 w 9"/>
                <a:gd name="T3" fmla="*/ 8 h 8"/>
                <a:gd name="T4" fmla="*/ 0 w 9"/>
                <a:gd name="T5" fmla="*/ 4 h 8"/>
                <a:gd name="T6" fmla="*/ 5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5"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132"/>
            <p:cNvSpPr/>
            <p:nvPr>
              <p:custDataLst>
                <p:tags r:id="rId181"/>
              </p:custDataLst>
            </p:nvPr>
          </p:nvSpPr>
          <p:spPr bwMode="auto">
            <a:xfrm>
              <a:off x="7024689" y="4344988"/>
              <a:ext cx="60325" cy="52388"/>
            </a:xfrm>
            <a:custGeom>
              <a:avLst/>
              <a:gdLst>
                <a:gd name="T0" fmla="*/ 0 w 38"/>
                <a:gd name="T1" fmla="*/ 33 h 33"/>
                <a:gd name="T2" fmla="*/ 38 w 38"/>
                <a:gd name="T3" fmla="*/ 1 h 33"/>
                <a:gd name="T4" fmla="*/ 37 w 38"/>
                <a:gd name="T5" fmla="*/ 0 h 33"/>
                <a:gd name="T6" fmla="*/ 0 w 38"/>
                <a:gd name="T7" fmla="*/ 32 h 33"/>
                <a:gd name="T8" fmla="*/ 0 w 38"/>
                <a:gd name="T9" fmla="*/ 33 h 33"/>
              </a:gdLst>
              <a:ahLst/>
              <a:cxnLst>
                <a:cxn ang="0">
                  <a:pos x="T0" y="T1"/>
                </a:cxn>
                <a:cxn ang="0">
                  <a:pos x="T2" y="T3"/>
                </a:cxn>
                <a:cxn ang="0">
                  <a:pos x="T4" y="T5"/>
                </a:cxn>
                <a:cxn ang="0">
                  <a:pos x="T6" y="T7"/>
                </a:cxn>
                <a:cxn ang="0">
                  <a:pos x="T8" y="T9"/>
                </a:cxn>
              </a:cxnLst>
              <a:rect l="0" t="0" r="r" b="b"/>
              <a:pathLst>
                <a:path w="38" h="33">
                  <a:moveTo>
                    <a:pt x="0" y="33"/>
                  </a:moveTo>
                  <a:cubicBezTo>
                    <a:pt x="13" y="23"/>
                    <a:pt x="26" y="12"/>
                    <a:pt x="38" y="1"/>
                  </a:cubicBezTo>
                  <a:cubicBezTo>
                    <a:pt x="37" y="0"/>
                    <a:pt x="37" y="0"/>
                    <a:pt x="37" y="0"/>
                  </a:cubicBezTo>
                  <a:cubicBezTo>
                    <a:pt x="25" y="11"/>
                    <a:pt x="13" y="22"/>
                    <a:pt x="0" y="32"/>
                  </a:cubicBezTo>
                  <a:cubicBezTo>
                    <a:pt x="0" y="33"/>
                    <a:pt x="0" y="33"/>
                    <a:pt x="0" y="3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133"/>
            <p:cNvSpPr/>
            <p:nvPr>
              <p:custDataLst>
                <p:tags r:id="rId182"/>
              </p:custDataLst>
            </p:nvPr>
          </p:nvSpPr>
          <p:spPr bwMode="auto">
            <a:xfrm>
              <a:off x="7099301" y="4335463"/>
              <a:ext cx="17463" cy="19050"/>
            </a:xfrm>
            <a:custGeom>
              <a:avLst/>
              <a:gdLst>
                <a:gd name="T0" fmla="*/ 9 w 11"/>
                <a:gd name="T1" fmla="*/ 4 h 12"/>
                <a:gd name="T2" fmla="*/ 11 w 11"/>
                <a:gd name="T3" fmla="*/ 11 h 12"/>
                <a:gd name="T4" fmla="*/ 3 w 11"/>
                <a:gd name="T5" fmla="*/ 9 h 12"/>
                <a:gd name="T6" fmla="*/ 1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1" y="11"/>
                    <a:pt x="11" y="11"/>
                  </a:cubicBezTo>
                  <a:cubicBezTo>
                    <a:pt x="11" y="11"/>
                    <a:pt x="6" y="12"/>
                    <a:pt x="3" y="9"/>
                  </a:cubicBezTo>
                  <a:cubicBezTo>
                    <a:pt x="1" y="7"/>
                    <a:pt x="0" y="4"/>
                    <a:pt x="1" y="2"/>
                  </a:cubicBezTo>
                  <a:cubicBezTo>
                    <a:pt x="3" y="0"/>
                    <a:pt x="6"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134"/>
            <p:cNvSpPr/>
            <p:nvPr>
              <p:custDataLst>
                <p:tags r:id="rId183"/>
              </p:custDataLst>
            </p:nvPr>
          </p:nvSpPr>
          <p:spPr bwMode="auto">
            <a:xfrm>
              <a:off x="7092951" y="4330700"/>
              <a:ext cx="14288" cy="12700"/>
            </a:xfrm>
            <a:custGeom>
              <a:avLst/>
              <a:gdLst>
                <a:gd name="T0" fmla="*/ 9 w 9"/>
                <a:gd name="T1" fmla="*/ 4 h 8"/>
                <a:gd name="T2" fmla="*/ 4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4"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135"/>
            <p:cNvSpPr/>
            <p:nvPr>
              <p:custDataLst>
                <p:tags r:id="rId184"/>
              </p:custDataLst>
            </p:nvPr>
          </p:nvSpPr>
          <p:spPr bwMode="auto">
            <a:xfrm>
              <a:off x="7118351" y="4316413"/>
              <a:ext cx="17463" cy="19050"/>
            </a:xfrm>
            <a:custGeom>
              <a:avLst/>
              <a:gdLst>
                <a:gd name="T0" fmla="*/ 9 w 11"/>
                <a:gd name="T1" fmla="*/ 3 h 12"/>
                <a:gd name="T2" fmla="*/ 11 w 11"/>
                <a:gd name="T3" fmla="*/ 11 h 12"/>
                <a:gd name="T4" fmla="*/ 3 w 11"/>
                <a:gd name="T5" fmla="*/ 9 h 12"/>
                <a:gd name="T6" fmla="*/ 1 w 11"/>
                <a:gd name="T7" fmla="*/ 2 h 12"/>
                <a:gd name="T8" fmla="*/ 9 w 11"/>
                <a:gd name="T9" fmla="*/ 3 h 12"/>
              </a:gdLst>
              <a:ahLst/>
              <a:cxnLst>
                <a:cxn ang="0">
                  <a:pos x="T0" y="T1"/>
                </a:cxn>
                <a:cxn ang="0">
                  <a:pos x="T2" y="T3"/>
                </a:cxn>
                <a:cxn ang="0">
                  <a:pos x="T4" y="T5"/>
                </a:cxn>
                <a:cxn ang="0">
                  <a:pos x="T6" y="T7"/>
                </a:cxn>
                <a:cxn ang="0">
                  <a:pos x="T8" y="T9"/>
                </a:cxn>
              </a:cxnLst>
              <a:rect l="0" t="0" r="r" b="b"/>
              <a:pathLst>
                <a:path w="11" h="12">
                  <a:moveTo>
                    <a:pt x="9" y="3"/>
                  </a:moveTo>
                  <a:cubicBezTo>
                    <a:pt x="11" y="6"/>
                    <a:pt x="11" y="11"/>
                    <a:pt x="11" y="11"/>
                  </a:cubicBezTo>
                  <a:cubicBezTo>
                    <a:pt x="11" y="11"/>
                    <a:pt x="6" y="12"/>
                    <a:pt x="3" y="9"/>
                  </a:cubicBezTo>
                  <a:cubicBezTo>
                    <a:pt x="1" y="7"/>
                    <a:pt x="0" y="4"/>
                    <a:pt x="1" y="2"/>
                  </a:cubicBezTo>
                  <a:cubicBezTo>
                    <a:pt x="3" y="0"/>
                    <a:pt x="6" y="1"/>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136"/>
            <p:cNvSpPr/>
            <p:nvPr>
              <p:custDataLst>
                <p:tags r:id="rId185"/>
              </p:custDataLst>
            </p:nvPr>
          </p:nvSpPr>
          <p:spPr bwMode="auto">
            <a:xfrm>
              <a:off x="7112001" y="4311650"/>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4"/>
                  </a:lnTo>
                  <a:lnTo>
                    <a:pt x="4"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137"/>
            <p:cNvSpPr/>
            <p:nvPr>
              <p:custDataLst>
                <p:tags r:id="rId186"/>
              </p:custDataLst>
            </p:nvPr>
          </p:nvSpPr>
          <p:spPr bwMode="auto">
            <a:xfrm>
              <a:off x="7135814" y="4297363"/>
              <a:ext cx="19050" cy="17463"/>
            </a:xfrm>
            <a:custGeom>
              <a:avLst/>
              <a:gdLst>
                <a:gd name="T0" fmla="*/ 9 w 12"/>
                <a:gd name="T1" fmla="*/ 3 h 11"/>
                <a:gd name="T2" fmla="*/ 11 w 12"/>
                <a:gd name="T3" fmla="*/ 10 h 11"/>
                <a:gd name="T4" fmla="*/ 4 w 12"/>
                <a:gd name="T5" fmla="*/ 9 h 11"/>
                <a:gd name="T6" fmla="*/ 2 w 12"/>
                <a:gd name="T7" fmla="*/ 1 h 11"/>
                <a:gd name="T8" fmla="*/ 9 w 12"/>
                <a:gd name="T9" fmla="*/ 3 h 11"/>
              </a:gdLst>
              <a:ahLst/>
              <a:cxnLst>
                <a:cxn ang="0">
                  <a:pos x="T0" y="T1"/>
                </a:cxn>
                <a:cxn ang="0">
                  <a:pos x="T2" y="T3"/>
                </a:cxn>
                <a:cxn ang="0">
                  <a:pos x="T4" y="T5"/>
                </a:cxn>
                <a:cxn ang="0">
                  <a:pos x="T6" y="T7"/>
                </a:cxn>
                <a:cxn ang="0">
                  <a:pos x="T8" y="T9"/>
                </a:cxn>
              </a:cxnLst>
              <a:rect l="0" t="0" r="r" b="b"/>
              <a:pathLst>
                <a:path w="12" h="11">
                  <a:moveTo>
                    <a:pt x="9" y="3"/>
                  </a:moveTo>
                  <a:cubicBezTo>
                    <a:pt x="12" y="5"/>
                    <a:pt x="11" y="10"/>
                    <a:pt x="11" y="10"/>
                  </a:cubicBezTo>
                  <a:cubicBezTo>
                    <a:pt x="11" y="10"/>
                    <a:pt x="7" y="11"/>
                    <a:pt x="4" y="9"/>
                  </a:cubicBezTo>
                  <a:cubicBezTo>
                    <a:pt x="1" y="6"/>
                    <a:pt x="0" y="3"/>
                    <a:pt x="2" y="1"/>
                  </a:cubicBezTo>
                  <a:cubicBezTo>
                    <a:pt x="3" y="0"/>
                    <a:pt x="6" y="0"/>
                    <a:pt x="9" y="3"/>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138"/>
            <p:cNvSpPr/>
            <p:nvPr>
              <p:custDataLst>
                <p:tags r:id="rId187"/>
              </p:custDataLst>
            </p:nvPr>
          </p:nvSpPr>
          <p:spPr bwMode="auto">
            <a:xfrm>
              <a:off x="7129464" y="4291013"/>
              <a:ext cx="14288" cy="14288"/>
            </a:xfrm>
            <a:custGeom>
              <a:avLst/>
              <a:gdLst>
                <a:gd name="T0" fmla="*/ 9 w 9"/>
                <a:gd name="T1" fmla="*/ 4 h 9"/>
                <a:gd name="T2" fmla="*/ 5 w 9"/>
                <a:gd name="T3" fmla="*/ 9 h 9"/>
                <a:gd name="T4" fmla="*/ 0 w 9"/>
                <a:gd name="T5" fmla="*/ 5 h 9"/>
                <a:gd name="T6" fmla="*/ 4 w 9"/>
                <a:gd name="T7" fmla="*/ 0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lnTo>
                    <a:pt x="5" y="9"/>
                  </a:lnTo>
                  <a:lnTo>
                    <a:pt x="0" y="5"/>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139"/>
            <p:cNvSpPr/>
            <p:nvPr>
              <p:custDataLst>
                <p:tags r:id="rId188"/>
              </p:custDataLst>
            </p:nvPr>
          </p:nvSpPr>
          <p:spPr bwMode="auto">
            <a:xfrm>
              <a:off x="7086601" y="4284663"/>
              <a:ext cx="55563" cy="58738"/>
            </a:xfrm>
            <a:custGeom>
              <a:avLst/>
              <a:gdLst>
                <a:gd name="T0" fmla="*/ 1 w 35"/>
                <a:gd name="T1" fmla="*/ 37 h 37"/>
                <a:gd name="T2" fmla="*/ 35 w 35"/>
                <a:gd name="T3" fmla="*/ 1 h 37"/>
                <a:gd name="T4" fmla="*/ 34 w 35"/>
                <a:gd name="T5" fmla="*/ 0 h 37"/>
                <a:gd name="T6" fmla="*/ 0 w 35"/>
                <a:gd name="T7" fmla="*/ 36 h 37"/>
                <a:gd name="T8" fmla="*/ 1 w 35"/>
                <a:gd name="T9" fmla="*/ 37 h 37"/>
              </a:gdLst>
              <a:ahLst/>
              <a:cxnLst>
                <a:cxn ang="0">
                  <a:pos x="T0" y="T1"/>
                </a:cxn>
                <a:cxn ang="0">
                  <a:pos x="T2" y="T3"/>
                </a:cxn>
                <a:cxn ang="0">
                  <a:pos x="T4" y="T5"/>
                </a:cxn>
                <a:cxn ang="0">
                  <a:pos x="T6" y="T7"/>
                </a:cxn>
                <a:cxn ang="0">
                  <a:pos x="T8" y="T9"/>
                </a:cxn>
              </a:cxnLst>
              <a:rect l="0" t="0" r="r" b="b"/>
              <a:pathLst>
                <a:path w="35" h="37">
                  <a:moveTo>
                    <a:pt x="1" y="37"/>
                  </a:moveTo>
                  <a:cubicBezTo>
                    <a:pt x="13" y="25"/>
                    <a:pt x="24" y="13"/>
                    <a:pt x="35" y="1"/>
                  </a:cubicBezTo>
                  <a:cubicBezTo>
                    <a:pt x="34" y="0"/>
                    <a:pt x="34" y="0"/>
                    <a:pt x="34" y="0"/>
                  </a:cubicBezTo>
                  <a:cubicBezTo>
                    <a:pt x="24" y="13"/>
                    <a:pt x="12" y="25"/>
                    <a:pt x="0" y="36"/>
                  </a:cubicBezTo>
                  <a:cubicBezTo>
                    <a:pt x="1" y="37"/>
                    <a:pt x="1" y="37"/>
                    <a:pt x="1" y="37"/>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140"/>
            <p:cNvSpPr/>
            <p:nvPr>
              <p:custDataLst>
                <p:tags r:id="rId189"/>
              </p:custDataLst>
            </p:nvPr>
          </p:nvSpPr>
          <p:spPr bwMode="auto">
            <a:xfrm>
              <a:off x="6375401" y="3924300"/>
              <a:ext cx="15875" cy="20638"/>
            </a:xfrm>
            <a:custGeom>
              <a:avLst/>
              <a:gdLst>
                <a:gd name="T0" fmla="*/ 8 w 10"/>
                <a:gd name="T1" fmla="*/ 9 h 13"/>
                <a:gd name="T2" fmla="*/ 2 w 10"/>
                <a:gd name="T3" fmla="*/ 13 h 13"/>
                <a:gd name="T4" fmla="*/ 2 w 10"/>
                <a:gd name="T5" fmla="*/ 5 h 13"/>
                <a:gd name="T6" fmla="*/ 8 w 10"/>
                <a:gd name="T7" fmla="*/ 2 h 13"/>
                <a:gd name="T8" fmla="*/ 8 w 10"/>
                <a:gd name="T9" fmla="*/ 9 h 13"/>
              </a:gdLst>
              <a:ahLst/>
              <a:cxnLst>
                <a:cxn ang="0">
                  <a:pos x="T0" y="T1"/>
                </a:cxn>
                <a:cxn ang="0">
                  <a:pos x="T2" y="T3"/>
                </a:cxn>
                <a:cxn ang="0">
                  <a:pos x="T4" y="T5"/>
                </a:cxn>
                <a:cxn ang="0">
                  <a:pos x="T6" y="T7"/>
                </a:cxn>
                <a:cxn ang="0">
                  <a:pos x="T8" y="T9"/>
                </a:cxn>
              </a:cxnLst>
              <a:rect l="0" t="0" r="r" b="b"/>
              <a:pathLst>
                <a:path w="10" h="13">
                  <a:moveTo>
                    <a:pt x="8" y="9"/>
                  </a:moveTo>
                  <a:cubicBezTo>
                    <a:pt x="6" y="12"/>
                    <a:pt x="2" y="13"/>
                    <a:pt x="2" y="13"/>
                  </a:cubicBezTo>
                  <a:cubicBezTo>
                    <a:pt x="2" y="13"/>
                    <a:pt x="0" y="8"/>
                    <a:pt x="2" y="5"/>
                  </a:cubicBezTo>
                  <a:cubicBezTo>
                    <a:pt x="3" y="2"/>
                    <a:pt x="6" y="0"/>
                    <a:pt x="8" y="2"/>
                  </a:cubicBezTo>
                  <a:cubicBezTo>
                    <a:pt x="10" y="3"/>
                    <a:pt x="10" y="6"/>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141"/>
            <p:cNvSpPr/>
            <p:nvPr>
              <p:custDataLst>
                <p:tags r:id="rId190"/>
              </p:custDataLst>
            </p:nvPr>
          </p:nvSpPr>
          <p:spPr bwMode="auto">
            <a:xfrm>
              <a:off x="6383339" y="3917950"/>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cubicBezTo>
                    <a:pt x="3" y="7"/>
                    <a:pt x="2" y="6"/>
                    <a:pt x="0" y="5"/>
                  </a:cubicBezTo>
                  <a:cubicBezTo>
                    <a:pt x="3" y="0"/>
                    <a:pt x="3" y="0"/>
                    <a:pt x="3" y="0"/>
                  </a:cubicBezTo>
                  <a:cubicBezTo>
                    <a:pt x="5" y="1"/>
                    <a:pt x="6" y="2"/>
                    <a:pt x="8" y="3"/>
                  </a:cubicBez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142"/>
            <p:cNvSpPr/>
            <p:nvPr>
              <p:custDataLst>
                <p:tags r:id="rId191"/>
              </p:custDataLst>
            </p:nvPr>
          </p:nvSpPr>
          <p:spPr bwMode="auto">
            <a:xfrm>
              <a:off x="6397626" y="3938588"/>
              <a:ext cx="15875" cy="19050"/>
            </a:xfrm>
            <a:custGeom>
              <a:avLst/>
              <a:gdLst>
                <a:gd name="T0" fmla="*/ 9 w 10"/>
                <a:gd name="T1" fmla="*/ 8 h 12"/>
                <a:gd name="T2" fmla="*/ 2 w 10"/>
                <a:gd name="T3" fmla="*/ 12 h 12"/>
                <a:gd name="T4" fmla="*/ 2 w 10"/>
                <a:gd name="T5" fmla="*/ 4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2" y="12"/>
                    <a:pt x="2" y="12"/>
                  </a:cubicBezTo>
                  <a:cubicBezTo>
                    <a:pt x="2" y="12"/>
                    <a:pt x="0" y="8"/>
                    <a:pt x="2" y="4"/>
                  </a:cubicBezTo>
                  <a:cubicBezTo>
                    <a:pt x="4" y="1"/>
                    <a:pt x="6" y="0"/>
                    <a:pt x="8" y="1"/>
                  </a:cubicBezTo>
                  <a:cubicBezTo>
                    <a:pt x="10"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143"/>
            <p:cNvSpPr/>
            <p:nvPr>
              <p:custDataLst>
                <p:tags r:id="rId192"/>
              </p:custDataLst>
            </p:nvPr>
          </p:nvSpPr>
          <p:spPr bwMode="auto">
            <a:xfrm>
              <a:off x="6405564" y="3930650"/>
              <a:ext cx="12700" cy="14288"/>
            </a:xfrm>
            <a:custGeom>
              <a:avLst/>
              <a:gdLst>
                <a:gd name="T0" fmla="*/ 5 w 8"/>
                <a:gd name="T1" fmla="*/ 9 h 9"/>
                <a:gd name="T2" fmla="*/ 0 w 8"/>
                <a:gd name="T3" fmla="*/ 6 h 9"/>
                <a:gd name="T4" fmla="*/ 3 w 8"/>
                <a:gd name="T5" fmla="*/ 0 h 9"/>
                <a:gd name="T6" fmla="*/ 8 w 8"/>
                <a:gd name="T7" fmla="*/ 3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6"/>
                  </a:lnTo>
                  <a:lnTo>
                    <a:pt x="3" y="0"/>
                  </a:lnTo>
                  <a:lnTo>
                    <a:pt x="8" y="3"/>
                  </a:lnTo>
                  <a:lnTo>
                    <a:pt x="5" y="9"/>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144"/>
            <p:cNvSpPr/>
            <p:nvPr>
              <p:custDataLst>
                <p:tags r:id="rId193"/>
              </p:custDataLst>
            </p:nvPr>
          </p:nvSpPr>
          <p:spPr bwMode="auto">
            <a:xfrm>
              <a:off x="6419851" y="3951288"/>
              <a:ext cx="17463" cy="19050"/>
            </a:xfrm>
            <a:custGeom>
              <a:avLst/>
              <a:gdLst>
                <a:gd name="T0" fmla="*/ 9 w 11"/>
                <a:gd name="T1" fmla="*/ 8 h 12"/>
                <a:gd name="T2" fmla="*/ 3 w 11"/>
                <a:gd name="T3" fmla="*/ 12 h 12"/>
                <a:gd name="T4" fmla="*/ 2 w 11"/>
                <a:gd name="T5" fmla="*/ 4 h 12"/>
                <a:gd name="T6" fmla="*/ 9 w 11"/>
                <a:gd name="T7" fmla="*/ 1 h 12"/>
                <a:gd name="T8" fmla="*/ 9 w 11"/>
                <a:gd name="T9" fmla="*/ 8 h 12"/>
              </a:gdLst>
              <a:ahLst/>
              <a:cxnLst>
                <a:cxn ang="0">
                  <a:pos x="T0" y="T1"/>
                </a:cxn>
                <a:cxn ang="0">
                  <a:pos x="T2" y="T3"/>
                </a:cxn>
                <a:cxn ang="0">
                  <a:pos x="T4" y="T5"/>
                </a:cxn>
                <a:cxn ang="0">
                  <a:pos x="T6" y="T7"/>
                </a:cxn>
                <a:cxn ang="0">
                  <a:pos x="T8" y="T9"/>
                </a:cxn>
              </a:cxnLst>
              <a:rect l="0" t="0" r="r" b="b"/>
              <a:pathLst>
                <a:path w="11" h="12">
                  <a:moveTo>
                    <a:pt x="9" y="8"/>
                  </a:moveTo>
                  <a:cubicBezTo>
                    <a:pt x="7" y="11"/>
                    <a:pt x="3" y="12"/>
                    <a:pt x="3" y="12"/>
                  </a:cubicBezTo>
                  <a:cubicBezTo>
                    <a:pt x="3" y="12"/>
                    <a:pt x="0" y="8"/>
                    <a:pt x="2" y="4"/>
                  </a:cubicBezTo>
                  <a:cubicBezTo>
                    <a:pt x="4" y="1"/>
                    <a:pt x="7" y="0"/>
                    <a:pt x="9" y="1"/>
                  </a:cubicBezTo>
                  <a:cubicBezTo>
                    <a:pt x="11" y="2"/>
                    <a:pt x="11"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45"/>
            <p:cNvSpPr/>
            <p:nvPr>
              <p:custDataLst>
                <p:tags r:id="rId194"/>
              </p:custDataLst>
            </p:nvPr>
          </p:nvSpPr>
          <p:spPr bwMode="auto">
            <a:xfrm>
              <a:off x="6427789" y="3943350"/>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7"/>
                    <a:pt x="0" y="6"/>
                  </a:cubicBezTo>
                  <a:cubicBezTo>
                    <a:pt x="3" y="0"/>
                    <a:pt x="3" y="0"/>
                    <a:pt x="3" y="0"/>
                  </a:cubicBezTo>
                  <a:cubicBezTo>
                    <a:pt x="5" y="1"/>
                    <a:pt x="7" y="2"/>
                    <a:pt x="8" y="3"/>
                  </a:cubicBez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46"/>
            <p:cNvSpPr/>
            <p:nvPr>
              <p:custDataLst>
                <p:tags r:id="rId195"/>
              </p:custDataLst>
            </p:nvPr>
          </p:nvSpPr>
          <p:spPr bwMode="auto">
            <a:xfrm>
              <a:off x="6381751" y="3913188"/>
              <a:ext cx="66675" cy="39688"/>
            </a:xfrm>
            <a:custGeom>
              <a:avLst/>
              <a:gdLst>
                <a:gd name="T0" fmla="*/ 0 w 42"/>
                <a:gd name="T1" fmla="*/ 1 h 25"/>
                <a:gd name="T2" fmla="*/ 41 w 42"/>
                <a:gd name="T3" fmla="*/ 25 h 25"/>
                <a:gd name="T4" fmla="*/ 42 w 42"/>
                <a:gd name="T5" fmla="*/ 24 h 25"/>
                <a:gd name="T6" fmla="*/ 1 w 42"/>
                <a:gd name="T7" fmla="*/ 0 h 25"/>
                <a:gd name="T8" fmla="*/ 0 w 42"/>
                <a:gd name="T9" fmla="*/ 1 h 25"/>
              </a:gdLst>
              <a:ahLst/>
              <a:cxnLst>
                <a:cxn ang="0">
                  <a:pos x="T0" y="T1"/>
                </a:cxn>
                <a:cxn ang="0">
                  <a:pos x="T2" y="T3"/>
                </a:cxn>
                <a:cxn ang="0">
                  <a:pos x="T4" y="T5"/>
                </a:cxn>
                <a:cxn ang="0">
                  <a:pos x="T6" y="T7"/>
                </a:cxn>
                <a:cxn ang="0">
                  <a:pos x="T8" y="T9"/>
                </a:cxn>
              </a:cxnLst>
              <a:rect l="0" t="0" r="r" b="b"/>
              <a:pathLst>
                <a:path w="42" h="25">
                  <a:moveTo>
                    <a:pt x="0" y="1"/>
                  </a:moveTo>
                  <a:cubicBezTo>
                    <a:pt x="13" y="9"/>
                    <a:pt x="27" y="17"/>
                    <a:pt x="41" y="25"/>
                  </a:cubicBezTo>
                  <a:cubicBezTo>
                    <a:pt x="42" y="24"/>
                    <a:pt x="42" y="24"/>
                    <a:pt x="42" y="24"/>
                  </a:cubicBezTo>
                  <a:cubicBezTo>
                    <a:pt x="28" y="17"/>
                    <a:pt x="14" y="9"/>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47"/>
            <p:cNvSpPr/>
            <p:nvPr>
              <p:custDataLst>
                <p:tags r:id="rId196"/>
              </p:custDataLst>
            </p:nvPr>
          </p:nvSpPr>
          <p:spPr bwMode="auto">
            <a:xfrm>
              <a:off x="6446839" y="3963988"/>
              <a:ext cx="15875" cy="19050"/>
            </a:xfrm>
            <a:custGeom>
              <a:avLst/>
              <a:gdLst>
                <a:gd name="T0" fmla="*/ 9 w 10"/>
                <a:gd name="T1" fmla="*/ 8 h 12"/>
                <a:gd name="T2" fmla="*/ 2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2"/>
                    <a:pt x="2" y="12"/>
                    <a:pt x="2" y="12"/>
                  </a:cubicBezTo>
                  <a:cubicBezTo>
                    <a:pt x="2"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48"/>
            <p:cNvSpPr/>
            <p:nvPr>
              <p:custDataLst>
                <p:tags r:id="rId197"/>
              </p:custDataLst>
            </p:nvPr>
          </p:nvSpPr>
          <p:spPr bwMode="auto">
            <a:xfrm>
              <a:off x="6454776" y="3957638"/>
              <a:ext cx="12700" cy="12700"/>
            </a:xfrm>
            <a:custGeom>
              <a:avLst/>
              <a:gdLst>
                <a:gd name="T0" fmla="*/ 5 w 8"/>
                <a:gd name="T1" fmla="*/ 8 h 8"/>
                <a:gd name="T2" fmla="*/ 0 w 8"/>
                <a:gd name="T3" fmla="*/ 5 h 8"/>
                <a:gd name="T4" fmla="*/ 2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9"/>
            <p:cNvSpPr/>
            <p:nvPr>
              <p:custDataLst>
                <p:tags r:id="rId198"/>
              </p:custDataLst>
            </p:nvPr>
          </p:nvSpPr>
          <p:spPr bwMode="auto">
            <a:xfrm>
              <a:off x="6470651" y="3975100"/>
              <a:ext cx="15875" cy="20638"/>
            </a:xfrm>
            <a:custGeom>
              <a:avLst/>
              <a:gdLst>
                <a:gd name="T0" fmla="*/ 8 w 10"/>
                <a:gd name="T1" fmla="*/ 8 h 13"/>
                <a:gd name="T2" fmla="*/ 2 w 10"/>
                <a:gd name="T3" fmla="*/ 13 h 13"/>
                <a:gd name="T4" fmla="*/ 1 w 10"/>
                <a:gd name="T5" fmla="*/ 5 h 13"/>
                <a:gd name="T6" fmla="*/ 8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8"/>
                    <a:pt x="1" y="5"/>
                  </a:cubicBezTo>
                  <a:cubicBezTo>
                    <a:pt x="3" y="2"/>
                    <a:pt x="6" y="0"/>
                    <a:pt x="8" y="1"/>
                  </a:cubicBezTo>
                  <a:cubicBezTo>
                    <a:pt x="10" y="2"/>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0"/>
            <p:cNvSpPr/>
            <p:nvPr>
              <p:custDataLst>
                <p:tags r:id="rId199"/>
              </p:custDataLst>
            </p:nvPr>
          </p:nvSpPr>
          <p:spPr bwMode="auto">
            <a:xfrm>
              <a:off x="6477001" y="3968750"/>
              <a:ext cx="12700" cy="12700"/>
            </a:xfrm>
            <a:custGeom>
              <a:avLst/>
              <a:gdLst>
                <a:gd name="T0" fmla="*/ 6 w 8"/>
                <a:gd name="T1" fmla="*/ 8 h 8"/>
                <a:gd name="T2" fmla="*/ 0 w 8"/>
                <a:gd name="T3" fmla="*/ 5 h 8"/>
                <a:gd name="T4" fmla="*/ 3 w 8"/>
                <a:gd name="T5" fmla="*/ 0 h 8"/>
                <a:gd name="T6" fmla="*/ 8 w 8"/>
                <a:gd name="T7" fmla="*/ 2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2"/>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51"/>
            <p:cNvSpPr/>
            <p:nvPr>
              <p:custDataLst>
                <p:tags r:id="rId200"/>
              </p:custDataLst>
            </p:nvPr>
          </p:nvSpPr>
          <p:spPr bwMode="auto">
            <a:xfrm>
              <a:off x="6494464" y="3986213"/>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1"/>
                    <a:pt x="2" y="13"/>
                    <a:pt x="2" y="13"/>
                  </a:cubicBezTo>
                  <a:cubicBezTo>
                    <a:pt x="2" y="13"/>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52"/>
            <p:cNvSpPr/>
            <p:nvPr>
              <p:custDataLst>
                <p:tags r:id="rId201"/>
              </p:custDataLst>
            </p:nvPr>
          </p:nvSpPr>
          <p:spPr bwMode="auto">
            <a:xfrm>
              <a:off x="6500814" y="3978275"/>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54"/>
            <p:cNvSpPr/>
            <p:nvPr>
              <p:custDataLst>
                <p:tags r:id="rId202"/>
              </p:custDataLst>
            </p:nvPr>
          </p:nvSpPr>
          <p:spPr bwMode="auto">
            <a:xfrm>
              <a:off x="6451601" y="3952875"/>
              <a:ext cx="68263" cy="33338"/>
            </a:xfrm>
            <a:custGeom>
              <a:avLst/>
              <a:gdLst>
                <a:gd name="T0" fmla="*/ 0 w 43"/>
                <a:gd name="T1" fmla="*/ 1 h 21"/>
                <a:gd name="T2" fmla="*/ 43 w 43"/>
                <a:gd name="T3" fmla="*/ 21 h 21"/>
                <a:gd name="T4" fmla="*/ 43 w 43"/>
                <a:gd name="T5" fmla="*/ 20 h 21"/>
                <a:gd name="T6" fmla="*/ 0 w 43"/>
                <a:gd name="T7" fmla="*/ 0 h 21"/>
                <a:gd name="T8" fmla="*/ 0 w 43"/>
                <a:gd name="T9" fmla="*/ 1 h 21"/>
              </a:gdLst>
              <a:ahLst/>
              <a:cxnLst>
                <a:cxn ang="0">
                  <a:pos x="T0" y="T1"/>
                </a:cxn>
                <a:cxn ang="0">
                  <a:pos x="T2" y="T3"/>
                </a:cxn>
                <a:cxn ang="0">
                  <a:pos x="T4" y="T5"/>
                </a:cxn>
                <a:cxn ang="0">
                  <a:pos x="T6" y="T7"/>
                </a:cxn>
                <a:cxn ang="0">
                  <a:pos x="T8" y="T9"/>
                </a:cxn>
              </a:cxnLst>
              <a:rect l="0" t="0" r="r" b="b"/>
              <a:pathLst>
                <a:path w="43" h="21">
                  <a:moveTo>
                    <a:pt x="0" y="1"/>
                  </a:moveTo>
                  <a:cubicBezTo>
                    <a:pt x="14" y="8"/>
                    <a:pt x="28" y="15"/>
                    <a:pt x="43" y="21"/>
                  </a:cubicBezTo>
                  <a:cubicBezTo>
                    <a:pt x="43" y="20"/>
                    <a:pt x="43" y="20"/>
                    <a:pt x="43" y="20"/>
                  </a:cubicBezTo>
                  <a:cubicBezTo>
                    <a:pt x="29" y="14"/>
                    <a:pt x="14" y="7"/>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55"/>
            <p:cNvSpPr/>
            <p:nvPr>
              <p:custDataLst>
                <p:tags r:id="rId203"/>
              </p:custDataLst>
            </p:nvPr>
          </p:nvSpPr>
          <p:spPr bwMode="auto">
            <a:xfrm>
              <a:off x="6521451" y="3997325"/>
              <a:ext cx="15875" cy="20638"/>
            </a:xfrm>
            <a:custGeom>
              <a:avLst/>
              <a:gdLst>
                <a:gd name="T0" fmla="*/ 8 w 10"/>
                <a:gd name="T1" fmla="*/ 8 h 13"/>
                <a:gd name="T2" fmla="*/ 2 w 10"/>
                <a:gd name="T3" fmla="*/ 13 h 13"/>
                <a:gd name="T4" fmla="*/ 1 w 10"/>
                <a:gd name="T5" fmla="*/ 5 h 13"/>
                <a:gd name="T6" fmla="*/ 7 w 10"/>
                <a:gd name="T7" fmla="*/ 1 h 13"/>
                <a:gd name="T8" fmla="*/ 8 w 10"/>
                <a:gd name="T9" fmla="*/ 8 h 13"/>
              </a:gdLst>
              <a:ahLst/>
              <a:cxnLst>
                <a:cxn ang="0">
                  <a:pos x="T0" y="T1"/>
                </a:cxn>
                <a:cxn ang="0">
                  <a:pos x="T2" y="T3"/>
                </a:cxn>
                <a:cxn ang="0">
                  <a:pos x="T4" y="T5"/>
                </a:cxn>
                <a:cxn ang="0">
                  <a:pos x="T6" y="T7"/>
                </a:cxn>
                <a:cxn ang="0">
                  <a:pos x="T8" y="T9"/>
                </a:cxn>
              </a:cxnLst>
              <a:rect l="0" t="0" r="r" b="b"/>
              <a:pathLst>
                <a:path w="10" h="13">
                  <a:moveTo>
                    <a:pt x="8" y="8"/>
                  </a:moveTo>
                  <a:cubicBezTo>
                    <a:pt x="7" y="12"/>
                    <a:pt x="2" y="13"/>
                    <a:pt x="2" y="13"/>
                  </a:cubicBezTo>
                  <a:cubicBezTo>
                    <a:pt x="2" y="13"/>
                    <a:pt x="0" y="9"/>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156"/>
            <p:cNvSpPr/>
            <p:nvPr>
              <p:custDataLst>
                <p:tags r:id="rId204"/>
              </p:custDataLst>
            </p:nvPr>
          </p:nvSpPr>
          <p:spPr bwMode="auto">
            <a:xfrm>
              <a:off x="6527801" y="3990975"/>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157"/>
            <p:cNvSpPr/>
            <p:nvPr>
              <p:custDataLst>
                <p:tags r:id="rId205"/>
              </p:custDataLst>
            </p:nvPr>
          </p:nvSpPr>
          <p:spPr bwMode="auto">
            <a:xfrm>
              <a:off x="6545264" y="40068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158"/>
            <p:cNvSpPr/>
            <p:nvPr>
              <p:custDataLst>
                <p:tags r:id="rId206"/>
              </p:custDataLst>
            </p:nvPr>
          </p:nvSpPr>
          <p:spPr bwMode="auto">
            <a:xfrm>
              <a:off x="6551614" y="400050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cubicBezTo>
                    <a:pt x="4" y="7"/>
                    <a:pt x="2" y="6"/>
                    <a:pt x="0" y="5"/>
                  </a:cubicBezTo>
                  <a:cubicBezTo>
                    <a:pt x="2" y="0"/>
                    <a:pt x="2" y="0"/>
                    <a:pt x="2" y="0"/>
                  </a:cubicBezTo>
                  <a:cubicBezTo>
                    <a:pt x="4" y="0"/>
                    <a:pt x="6" y="1"/>
                    <a:pt x="8" y="2"/>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159"/>
            <p:cNvSpPr/>
            <p:nvPr>
              <p:custDataLst>
                <p:tags r:id="rId207"/>
              </p:custDataLst>
            </p:nvPr>
          </p:nvSpPr>
          <p:spPr bwMode="auto">
            <a:xfrm>
              <a:off x="6570664" y="4016375"/>
              <a:ext cx="14288" cy="20638"/>
            </a:xfrm>
            <a:custGeom>
              <a:avLst/>
              <a:gdLst>
                <a:gd name="T0" fmla="*/ 8 w 9"/>
                <a:gd name="T1" fmla="*/ 8 h 13"/>
                <a:gd name="T2" fmla="*/ 2 w 9"/>
                <a:gd name="T3" fmla="*/ 13 h 13"/>
                <a:gd name="T4" fmla="*/ 1 w 9"/>
                <a:gd name="T5" fmla="*/ 5 h 13"/>
                <a:gd name="T6" fmla="*/ 7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2" y="13"/>
                    <a:pt x="2" y="13"/>
                  </a:cubicBezTo>
                  <a:cubicBezTo>
                    <a:pt x="2" y="13"/>
                    <a:pt x="0" y="9"/>
                    <a:pt x="1" y="5"/>
                  </a:cubicBezTo>
                  <a:cubicBezTo>
                    <a:pt x="2" y="2"/>
                    <a:pt x="5" y="0"/>
                    <a:pt x="7" y="1"/>
                  </a:cubicBezTo>
                  <a:cubicBezTo>
                    <a:pt x="9" y="1"/>
                    <a:pt x="9"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160"/>
            <p:cNvSpPr/>
            <p:nvPr>
              <p:custDataLst>
                <p:tags r:id="rId208"/>
              </p:custDataLst>
            </p:nvPr>
          </p:nvSpPr>
          <p:spPr bwMode="auto">
            <a:xfrm>
              <a:off x="6575426" y="40084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161"/>
            <p:cNvSpPr/>
            <p:nvPr>
              <p:custDataLst>
                <p:tags r:id="rId209"/>
              </p:custDataLst>
            </p:nvPr>
          </p:nvSpPr>
          <p:spPr bwMode="auto">
            <a:xfrm>
              <a:off x="6524626" y="3986213"/>
              <a:ext cx="71438" cy="30163"/>
            </a:xfrm>
            <a:custGeom>
              <a:avLst/>
              <a:gdLst>
                <a:gd name="T0" fmla="*/ 0 w 45"/>
                <a:gd name="T1" fmla="*/ 1 h 19"/>
                <a:gd name="T2" fmla="*/ 22 w 45"/>
                <a:gd name="T3" fmla="*/ 10 h 19"/>
                <a:gd name="T4" fmla="*/ 22 w 45"/>
                <a:gd name="T5" fmla="*/ 10 h 19"/>
                <a:gd name="T6" fmla="*/ 44 w 45"/>
                <a:gd name="T7" fmla="*/ 19 h 19"/>
                <a:gd name="T8" fmla="*/ 45 w 45"/>
                <a:gd name="T9" fmla="*/ 18 h 19"/>
                <a:gd name="T10" fmla="*/ 22 w 45"/>
                <a:gd name="T11" fmla="*/ 9 h 19"/>
                <a:gd name="T12" fmla="*/ 22 w 45"/>
                <a:gd name="T13" fmla="*/ 10 h 19"/>
                <a:gd name="T14" fmla="*/ 22 w 45"/>
                <a:gd name="T15" fmla="*/ 9 h 19"/>
                <a:gd name="T16" fmla="*/ 0 w 45"/>
                <a:gd name="T17" fmla="*/ 0 h 19"/>
                <a:gd name="T18" fmla="*/ 0 w 45"/>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9">
                  <a:moveTo>
                    <a:pt x="0" y="1"/>
                  </a:moveTo>
                  <a:cubicBezTo>
                    <a:pt x="7" y="4"/>
                    <a:pt x="15" y="7"/>
                    <a:pt x="22" y="10"/>
                  </a:cubicBezTo>
                  <a:cubicBezTo>
                    <a:pt x="22" y="10"/>
                    <a:pt x="22" y="10"/>
                    <a:pt x="22" y="10"/>
                  </a:cubicBezTo>
                  <a:cubicBezTo>
                    <a:pt x="44" y="19"/>
                    <a:pt x="44" y="19"/>
                    <a:pt x="44" y="19"/>
                  </a:cubicBezTo>
                  <a:cubicBezTo>
                    <a:pt x="45" y="18"/>
                    <a:pt x="45" y="18"/>
                    <a:pt x="45" y="18"/>
                  </a:cubicBezTo>
                  <a:cubicBezTo>
                    <a:pt x="22" y="9"/>
                    <a:pt x="22" y="9"/>
                    <a:pt x="22" y="9"/>
                  </a:cubicBezTo>
                  <a:cubicBezTo>
                    <a:pt x="22" y="10"/>
                    <a:pt x="22" y="10"/>
                    <a:pt x="22" y="10"/>
                  </a:cubicBezTo>
                  <a:cubicBezTo>
                    <a:pt x="22" y="9"/>
                    <a:pt x="22" y="9"/>
                    <a:pt x="22" y="9"/>
                  </a:cubicBezTo>
                  <a:cubicBezTo>
                    <a:pt x="15" y="6"/>
                    <a:pt x="7" y="4"/>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162"/>
            <p:cNvSpPr/>
            <p:nvPr>
              <p:custDataLst>
                <p:tags r:id="rId210"/>
              </p:custDataLst>
            </p:nvPr>
          </p:nvSpPr>
          <p:spPr bwMode="auto">
            <a:xfrm>
              <a:off x="6597651" y="402590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2"/>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163"/>
            <p:cNvSpPr/>
            <p:nvPr>
              <p:custDataLst>
                <p:tags r:id="rId211"/>
              </p:custDataLst>
            </p:nvPr>
          </p:nvSpPr>
          <p:spPr bwMode="auto">
            <a:xfrm>
              <a:off x="6604001" y="4019550"/>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164"/>
            <p:cNvSpPr/>
            <p:nvPr>
              <p:custDataLst>
                <p:tags r:id="rId212"/>
              </p:custDataLst>
            </p:nvPr>
          </p:nvSpPr>
          <p:spPr bwMode="auto">
            <a:xfrm>
              <a:off x="6623051" y="40338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2"/>
                    <a:pt x="3" y="13"/>
                    <a:pt x="3" y="13"/>
                  </a:cubicBezTo>
                  <a:cubicBezTo>
                    <a:pt x="3" y="13"/>
                    <a:pt x="0" y="9"/>
                    <a:pt x="1" y="6"/>
                  </a:cubicBezTo>
                  <a:cubicBezTo>
                    <a:pt x="2" y="3"/>
                    <a:pt x="4" y="0"/>
                    <a:pt x="6" y="1"/>
                  </a:cubicBezTo>
                  <a:cubicBezTo>
                    <a:pt x="9" y="2"/>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165"/>
            <p:cNvSpPr/>
            <p:nvPr>
              <p:custDataLst>
                <p:tags r:id="rId213"/>
              </p:custDataLst>
            </p:nvPr>
          </p:nvSpPr>
          <p:spPr bwMode="auto">
            <a:xfrm>
              <a:off x="6627814" y="4027488"/>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66"/>
            <p:cNvSpPr/>
            <p:nvPr>
              <p:custDataLst>
                <p:tags r:id="rId214"/>
              </p:custDataLst>
            </p:nvPr>
          </p:nvSpPr>
          <p:spPr bwMode="auto">
            <a:xfrm>
              <a:off x="6646864" y="4041775"/>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1"/>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167"/>
            <p:cNvSpPr/>
            <p:nvPr>
              <p:custDataLst>
                <p:tags r:id="rId215"/>
              </p:custDataLst>
            </p:nvPr>
          </p:nvSpPr>
          <p:spPr bwMode="auto">
            <a:xfrm>
              <a:off x="6653214" y="403542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168"/>
            <p:cNvSpPr/>
            <p:nvPr>
              <p:custDataLst>
                <p:tags r:id="rId216"/>
              </p:custDataLst>
            </p:nvPr>
          </p:nvSpPr>
          <p:spPr bwMode="auto">
            <a:xfrm>
              <a:off x="6599239" y="4016375"/>
              <a:ext cx="73025" cy="23813"/>
            </a:xfrm>
            <a:custGeom>
              <a:avLst/>
              <a:gdLst>
                <a:gd name="T0" fmla="*/ 0 w 46"/>
                <a:gd name="T1" fmla="*/ 0 h 15"/>
                <a:gd name="T2" fmla="*/ 23 w 46"/>
                <a:gd name="T3" fmla="*/ 8 h 15"/>
                <a:gd name="T4" fmla="*/ 46 w 46"/>
                <a:gd name="T5" fmla="*/ 15 h 15"/>
                <a:gd name="T6" fmla="*/ 46 w 46"/>
                <a:gd name="T7" fmla="*/ 14 h 15"/>
                <a:gd name="T8" fmla="*/ 23 w 46"/>
                <a:gd name="T9" fmla="*/ 7 h 15"/>
                <a:gd name="T10" fmla="*/ 0 w 46"/>
                <a:gd name="T11" fmla="*/ 0 h 15"/>
                <a:gd name="T12" fmla="*/ 0 w 4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6" h="15">
                  <a:moveTo>
                    <a:pt x="0" y="0"/>
                  </a:moveTo>
                  <a:cubicBezTo>
                    <a:pt x="8" y="3"/>
                    <a:pt x="15" y="6"/>
                    <a:pt x="23" y="8"/>
                  </a:cubicBezTo>
                  <a:cubicBezTo>
                    <a:pt x="46" y="15"/>
                    <a:pt x="46" y="15"/>
                    <a:pt x="46" y="15"/>
                  </a:cubicBezTo>
                  <a:cubicBezTo>
                    <a:pt x="46" y="14"/>
                    <a:pt x="46" y="14"/>
                    <a:pt x="46" y="14"/>
                  </a:cubicBezTo>
                  <a:cubicBezTo>
                    <a:pt x="23" y="7"/>
                    <a:pt x="23" y="7"/>
                    <a:pt x="23" y="7"/>
                  </a:cubicBezTo>
                  <a:cubicBezTo>
                    <a:pt x="15" y="5"/>
                    <a:pt x="8" y="2"/>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169"/>
            <p:cNvSpPr/>
            <p:nvPr>
              <p:custDataLst>
                <p:tags r:id="rId217"/>
              </p:custDataLst>
            </p:nvPr>
          </p:nvSpPr>
          <p:spPr bwMode="auto">
            <a:xfrm>
              <a:off x="6675439" y="4049713"/>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6"/>
                  </a:cubicBezTo>
                  <a:cubicBezTo>
                    <a:pt x="2" y="3"/>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170"/>
            <p:cNvSpPr/>
            <p:nvPr>
              <p:custDataLst>
                <p:tags r:id="rId218"/>
              </p:custDataLst>
            </p:nvPr>
          </p:nvSpPr>
          <p:spPr bwMode="auto">
            <a:xfrm>
              <a:off x="6680201" y="40433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171"/>
            <p:cNvSpPr/>
            <p:nvPr>
              <p:custDataLst>
                <p:tags r:id="rId219"/>
              </p:custDataLst>
            </p:nvPr>
          </p:nvSpPr>
          <p:spPr bwMode="auto">
            <a:xfrm>
              <a:off x="6700839" y="4057650"/>
              <a:ext cx="15875" cy="20638"/>
            </a:xfrm>
            <a:custGeom>
              <a:avLst/>
              <a:gdLst>
                <a:gd name="T0" fmla="*/ 9 w 10"/>
                <a:gd name="T1" fmla="*/ 7 h 13"/>
                <a:gd name="T2" fmla="*/ 3 w 10"/>
                <a:gd name="T3" fmla="*/ 13 h 13"/>
                <a:gd name="T4" fmla="*/ 1 w 10"/>
                <a:gd name="T5" fmla="*/ 5 h 13"/>
                <a:gd name="T6" fmla="*/ 6 w 10"/>
                <a:gd name="T7" fmla="*/ 0 h 13"/>
                <a:gd name="T8" fmla="*/ 9 w 10"/>
                <a:gd name="T9" fmla="*/ 7 h 13"/>
              </a:gdLst>
              <a:ahLst/>
              <a:cxnLst>
                <a:cxn ang="0">
                  <a:pos x="T0" y="T1"/>
                </a:cxn>
                <a:cxn ang="0">
                  <a:pos x="T2" y="T3"/>
                </a:cxn>
                <a:cxn ang="0">
                  <a:pos x="T4" y="T5"/>
                </a:cxn>
                <a:cxn ang="0">
                  <a:pos x="T6" y="T7"/>
                </a:cxn>
                <a:cxn ang="0">
                  <a:pos x="T8" y="T9"/>
                </a:cxn>
              </a:cxnLst>
              <a:rect l="0" t="0" r="r" b="b"/>
              <a:pathLst>
                <a:path w="10" h="13">
                  <a:moveTo>
                    <a:pt x="9" y="7"/>
                  </a:moveTo>
                  <a:cubicBezTo>
                    <a:pt x="8" y="11"/>
                    <a:pt x="3" y="13"/>
                    <a:pt x="3" y="13"/>
                  </a:cubicBezTo>
                  <a:cubicBezTo>
                    <a:pt x="3" y="13"/>
                    <a:pt x="0" y="9"/>
                    <a:pt x="1" y="5"/>
                  </a:cubicBezTo>
                  <a:cubicBezTo>
                    <a:pt x="2" y="2"/>
                    <a:pt x="4" y="0"/>
                    <a:pt x="6"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172"/>
            <p:cNvSpPr/>
            <p:nvPr>
              <p:custDataLst>
                <p:tags r:id="rId220"/>
              </p:custDataLst>
            </p:nvPr>
          </p:nvSpPr>
          <p:spPr bwMode="auto">
            <a:xfrm>
              <a:off x="6705601" y="404971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2" y="0"/>
                    <a:pt x="2" y="0"/>
                    <a:pt x="2" y="0"/>
                  </a:cubicBezTo>
                  <a:cubicBezTo>
                    <a:pt x="4" y="1"/>
                    <a:pt x="6"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173"/>
            <p:cNvSpPr/>
            <p:nvPr>
              <p:custDataLst>
                <p:tags r:id="rId221"/>
              </p:custDataLst>
            </p:nvPr>
          </p:nvSpPr>
          <p:spPr bwMode="auto">
            <a:xfrm>
              <a:off x="6726239" y="4062413"/>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2"/>
                    <a:pt x="3" y="13"/>
                    <a:pt x="3" y="13"/>
                  </a:cubicBezTo>
                  <a:cubicBezTo>
                    <a:pt x="3" y="13"/>
                    <a:pt x="0" y="10"/>
                    <a:pt x="1" y="6"/>
                  </a:cubicBezTo>
                  <a:cubicBezTo>
                    <a:pt x="2" y="3"/>
                    <a:pt x="4" y="0"/>
                    <a:pt x="6" y="1"/>
                  </a:cubicBezTo>
                  <a:cubicBezTo>
                    <a:pt x="8" y="1"/>
                    <a:pt x="9"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174"/>
            <p:cNvSpPr/>
            <p:nvPr>
              <p:custDataLst>
                <p:tags r:id="rId222"/>
              </p:custDataLst>
            </p:nvPr>
          </p:nvSpPr>
          <p:spPr bwMode="auto">
            <a:xfrm>
              <a:off x="6731001" y="4056063"/>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175"/>
            <p:cNvSpPr/>
            <p:nvPr>
              <p:custDataLst>
                <p:tags r:id="rId223"/>
              </p:custDataLst>
            </p:nvPr>
          </p:nvSpPr>
          <p:spPr bwMode="auto">
            <a:xfrm>
              <a:off x="6675439" y="4040188"/>
              <a:ext cx="74613" cy="20638"/>
            </a:xfrm>
            <a:custGeom>
              <a:avLst/>
              <a:gdLst>
                <a:gd name="T0" fmla="*/ 0 w 47"/>
                <a:gd name="T1" fmla="*/ 1 h 13"/>
                <a:gd name="T2" fmla="*/ 23 w 47"/>
                <a:gd name="T3" fmla="*/ 7 h 13"/>
                <a:gd name="T4" fmla="*/ 23 w 47"/>
                <a:gd name="T5" fmla="*/ 7 h 13"/>
                <a:gd name="T6" fmla="*/ 47 w 47"/>
                <a:gd name="T7" fmla="*/ 13 h 13"/>
                <a:gd name="T8" fmla="*/ 47 w 47"/>
                <a:gd name="T9" fmla="*/ 12 h 13"/>
                <a:gd name="T10" fmla="*/ 24 w 47"/>
                <a:gd name="T11" fmla="*/ 6 h 13"/>
                <a:gd name="T12" fmla="*/ 1 w 47"/>
                <a:gd name="T13" fmla="*/ 0 h 13"/>
                <a:gd name="T14" fmla="*/ 0 w 47"/>
                <a:gd name="T15" fmla="*/ 1 h 13"/>
                <a:gd name="T16" fmla="*/ 0 w 4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3">
                  <a:moveTo>
                    <a:pt x="0" y="1"/>
                  </a:moveTo>
                  <a:lnTo>
                    <a:pt x="23" y="7"/>
                  </a:lnTo>
                  <a:lnTo>
                    <a:pt x="23" y="7"/>
                  </a:lnTo>
                  <a:lnTo>
                    <a:pt x="47" y="13"/>
                  </a:lnTo>
                  <a:lnTo>
                    <a:pt x="47" y="12"/>
                  </a:lnTo>
                  <a:lnTo>
                    <a:pt x="24" y="6"/>
                  </a:lnTo>
                  <a:lnTo>
                    <a:pt x="1" y="0"/>
                  </a:lnTo>
                  <a:lnTo>
                    <a:pt x="0" y="1"/>
                  </a:lnTo>
                  <a:lnTo>
                    <a:pt x="0" y="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176"/>
            <p:cNvSpPr/>
            <p:nvPr>
              <p:custDataLst>
                <p:tags r:id="rId224"/>
              </p:custDataLst>
            </p:nvPr>
          </p:nvSpPr>
          <p:spPr bwMode="auto">
            <a:xfrm>
              <a:off x="6754814" y="4068763"/>
              <a:ext cx="14288" cy="22225"/>
            </a:xfrm>
            <a:custGeom>
              <a:avLst/>
              <a:gdLst>
                <a:gd name="T0" fmla="*/ 9 w 9"/>
                <a:gd name="T1" fmla="*/ 8 h 14"/>
                <a:gd name="T2" fmla="*/ 3 w 9"/>
                <a:gd name="T3" fmla="*/ 14 h 14"/>
                <a:gd name="T4" fmla="*/ 1 w 9"/>
                <a:gd name="T5" fmla="*/ 6 h 14"/>
                <a:gd name="T6" fmla="*/ 6 w 9"/>
                <a:gd name="T7" fmla="*/ 1 h 14"/>
                <a:gd name="T8" fmla="*/ 9 w 9"/>
                <a:gd name="T9" fmla="*/ 8 h 14"/>
              </a:gdLst>
              <a:ahLst/>
              <a:cxnLst>
                <a:cxn ang="0">
                  <a:pos x="T0" y="T1"/>
                </a:cxn>
                <a:cxn ang="0">
                  <a:pos x="T2" y="T3"/>
                </a:cxn>
                <a:cxn ang="0">
                  <a:pos x="T4" y="T5"/>
                </a:cxn>
                <a:cxn ang="0">
                  <a:pos x="T6" y="T7"/>
                </a:cxn>
                <a:cxn ang="0">
                  <a:pos x="T8" y="T9"/>
                </a:cxn>
              </a:cxnLst>
              <a:rect l="0" t="0" r="r" b="b"/>
              <a:pathLst>
                <a:path w="9" h="14">
                  <a:moveTo>
                    <a:pt x="9" y="8"/>
                  </a:moveTo>
                  <a:cubicBezTo>
                    <a:pt x="8" y="11"/>
                    <a:pt x="3" y="14"/>
                    <a:pt x="3" y="14"/>
                  </a:cubicBezTo>
                  <a:cubicBezTo>
                    <a:pt x="3" y="14"/>
                    <a:pt x="0" y="10"/>
                    <a:pt x="1" y="6"/>
                  </a:cubicBezTo>
                  <a:cubicBezTo>
                    <a:pt x="2" y="3"/>
                    <a:pt x="4" y="0"/>
                    <a:pt x="6" y="1"/>
                  </a:cubicBezTo>
                  <a:cubicBezTo>
                    <a:pt x="8" y="1"/>
                    <a:pt x="9"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177"/>
            <p:cNvSpPr/>
            <p:nvPr>
              <p:custDataLst>
                <p:tags r:id="rId225"/>
              </p:custDataLst>
            </p:nvPr>
          </p:nvSpPr>
          <p:spPr bwMode="auto">
            <a:xfrm>
              <a:off x="6759576" y="40624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178"/>
            <p:cNvSpPr/>
            <p:nvPr>
              <p:custDataLst>
                <p:tags r:id="rId226"/>
              </p:custDataLst>
            </p:nvPr>
          </p:nvSpPr>
          <p:spPr bwMode="auto">
            <a:xfrm>
              <a:off x="6780214" y="407511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179"/>
            <p:cNvSpPr/>
            <p:nvPr>
              <p:custDataLst>
                <p:tags r:id="rId227"/>
              </p:custDataLst>
            </p:nvPr>
          </p:nvSpPr>
          <p:spPr bwMode="auto">
            <a:xfrm>
              <a:off x="6784976" y="40671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180"/>
            <p:cNvSpPr/>
            <p:nvPr>
              <p:custDataLst>
                <p:tags r:id="rId228"/>
              </p:custDataLst>
            </p:nvPr>
          </p:nvSpPr>
          <p:spPr bwMode="auto">
            <a:xfrm>
              <a:off x="6807201" y="4079875"/>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0" y="6"/>
                  </a:cubicBezTo>
                  <a:cubicBezTo>
                    <a:pt x="1" y="2"/>
                    <a:pt x="3" y="0"/>
                    <a:pt x="5" y="0"/>
                  </a:cubicBezTo>
                  <a:cubicBezTo>
                    <a:pt x="7" y="0"/>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181"/>
            <p:cNvSpPr/>
            <p:nvPr>
              <p:custDataLst>
                <p:tags r:id="rId229"/>
              </p:custDataLst>
            </p:nvPr>
          </p:nvSpPr>
          <p:spPr bwMode="auto">
            <a:xfrm>
              <a:off x="6810376" y="4071938"/>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182"/>
            <p:cNvSpPr/>
            <p:nvPr>
              <p:custDataLst>
                <p:tags r:id="rId230"/>
              </p:custDataLst>
            </p:nvPr>
          </p:nvSpPr>
          <p:spPr bwMode="auto">
            <a:xfrm>
              <a:off x="6754814" y="4060825"/>
              <a:ext cx="74613" cy="14288"/>
            </a:xfrm>
            <a:custGeom>
              <a:avLst/>
              <a:gdLst>
                <a:gd name="T0" fmla="*/ 0 w 47"/>
                <a:gd name="T1" fmla="*/ 0 h 9"/>
                <a:gd name="T2" fmla="*/ 23 w 47"/>
                <a:gd name="T3" fmla="*/ 5 h 9"/>
                <a:gd name="T4" fmla="*/ 47 w 47"/>
                <a:gd name="T5" fmla="*/ 9 h 9"/>
                <a:gd name="T6" fmla="*/ 47 w 47"/>
                <a:gd name="T7" fmla="*/ 9 h 9"/>
                <a:gd name="T8" fmla="*/ 23 w 47"/>
                <a:gd name="T9" fmla="*/ 4 h 9"/>
                <a:gd name="T10" fmla="*/ 0 w 47"/>
                <a:gd name="T11" fmla="*/ 0 h 9"/>
                <a:gd name="T12" fmla="*/ 0 w 4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0"/>
                  </a:moveTo>
                  <a:cubicBezTo>
                    <a:pt x="23" y="5"/>
                    <a:pt x="23" y="5"/>
                    <a:pt x="23" y="5"/>
                  </a:cubicBezTo>
                  <a:cubicBezTo>
                    <a:pt x="31" y="7"/>
                    <a:pt x="39" y="8"/>
                    <a:pt x="47" y="9"/>
                  </a:cubicBezTo>
                  <a:cubicBezTo>
                    <a:pt x="47" y="9"/>
                    <a:pt x="47" y="9"/>
                    <a:pt x="47" y="9"/>
                  </a:cubicBezTo>
                  <a:cubicBezTo>
                    <a:pt x="39" y="7"/>
                    <a:pt x="31" y="6"/>
                    <a:pt x="23" y="4"/>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83"/>
            <p:cNvSpPr/>
            <p:nvPr>
              <p:custDataLst>
                <p:tags r:id="rId231"/>
              </p:custDataLst>
            </p:nvPr>
          </p:nvSpPr>
          <p:spPr bwMode="auto">
            <a:xfrm>
              <a:off x="6835776" y="4084638"/>
              <a:ext cx="14288" cy="20638"/>
            </a:xfrm>
            <a:custGeom>
              <a:avLst/>
              <a:gdLst>
                <a:gd name="T0" fmla="*/ 8 w 9"/>
                <a:gd name="T1" fmla="*/ 7 h 13"/>
                <a:gd name="T2" fmla="*/ 3 w 9"/>
                <a:gd name="T3" fmla="*/ 13 h 13"/>
                <a:gd name="T4" fmla="*/ 0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0" y="6"/>
                  </a:cubicBezTo>
                  <a:cubicBezTo>
                    <a:pt x="1" y="2"/>
                    <a:pt x="3" y="0"/>
                    <a:pt x="5" y="0"/>
                  </a:cubicBezTo>
                  <a:cubicBezTo>
                    <a:pt x="7" y="0"/>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84"/>
            <p:cNvSpPr/>
            <p:nvPr>
              <p:custDataLst>
                <p:tags r:id="rId232"/>
              </p:custDataLst>
            </p:nvPr>
          </p:nvSpPr>
          <p:spPr bwMode="auto">
            <a:xfrm>
              <a:off x="6838951" y="40767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6"/>
                    <a:pt x="0" y="6"/>
                  </a:cubicBezTo>
                  <a:cubicBezTo>
                    <a:pt x="1" y="0"/>
                    <a:pt x="1" y="0"/>
                    <a:pt x="1" y="0"/>
                  </a:cubicBezTo>
                  <a:cubicBezTo>
                    <a:pt x="3" y="1"/>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85"/>
            <p:cNvSpPr/>
            <p:nvPr>
              <p:custDataLst>
                <p:tags r:id="rId233"/>
              </p:custDataLst>
            </p:nvPr>
          </p:nvSpPr>
          <p:spPr bwMode="auto">
            <a:xfrm>
              <a:off x="6861176" y="4087813"/>
              <a:ext cx="14288" cy="20638"/>
            </a:xfrm>
            <a:custGeom>
              <a:avLst/>
              <a:gdLst>
                <a:gd name="T0" fmla="*/ 9 w 9"/>
                <a:gd name="T1" fmla="*/ 7 h 13"/>
                <a:gd name="T2" fmla="*/ 4 w 9"/>
                <a:gd name="T3" fmla="*/ 13 h 13"/>
                <a:gd name="T4" fmla="*/ 1 w 9"/>
                <a:gd name="T5" fmla="*/ 6 h 13"/>
                <a:gd name="T6" fmla="*/ 5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5"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86"/>
            <p:cNvSpPr/>
            <p:nvPr>
              <p:custDataLst>
                <p:tags r:id="rId234"/>
              </p:custDataLst>
            </p:nvPr>
          </p:nvSpPr>
          <p:spPr bwMode="auto">
            <a:xfrm>
              <a:off x="6864351" y="4079875"/>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87"/>
            <p:cNvSpPr/>
            <p:nvPr>
              <p:custDataLst>
                <p:tags r:id="rId235"/>
              </p:custDataLst>
            </p:nvPr>
          </p:nvSpPr>
          <p:spPr bwMode="auto">
            <a:xfrm>
              <a:off x="6888164" y="4090988"/>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88"/>
            <p:cNvSpPr/>
            <p:nvPr>
              <p:custDataLst>
                <p:tags r:id="rId236"/>
              </p:custDataLst>
            </p:nvPr>
          </p:nvSpPr>
          <p:spPr bwMode="auto">
            <a:xfrm>
              <a:off x="6891339" y="4084638"/>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cubicBezTo>
                    <a:pt x="4" y="6"/>
                    <a:pt x="2" y="6"/>
                    <a:pt x="0" y="6"/>
                  </a:cubicBezTo>
                  <a:cubicBezTo>
                    <a:pt x="0" y="0"/>
                    <a:pt x="0" y="0"/>
                    <a:pt x="0" y="0"/>
                  </a:cubicBezTo>
                  <a:cubicBezTo>
                    <a:pt x="2" y="0"/>
                    <a:pt x="4" y="0"/>
                    <a:pt x="6" y="0"/>
                  </a:cubicBez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89"/>
            <p:cNvSpPr/>
            <p:nvPr>
              <p:custDataLst>
                <p:tags r:id="rId237"/>
              </p:custDataLst>
            </p:nvPr>
          </p:nvSpPr>
          <p:spPr bwMode="auto">
            <a:xfrm>
              <a:off x="6832601" y="4075113"/>
              <a:ext cx="76200" cy="11113"/>
            </a:xfrm>
            <a:custGeom>
              <a:avLst/>
              <a:gdLst>
                <a:gd name="T0" fmla="*/ 0 w 48"/>
                <a:gd name="T1" fmla="*/ 1 h 7"/>
                <a:gd name="T2" fmla="*/ 24 w 48"/>
                <a:gd name="T3" fmla="*/ 4 h 7"/>
                <a:gd name="T4" fmla="*/ 48 w 48"/>
                <a:gd name="T5" fmla="*/ 7 h 7"/>
                <a:gd name="T6" fmla="*/ 48 w 48"/>
                <a:gd name="T7" fmla="*/ 6 h 7"/>
                <a:gd name="T8" fmla="*/ 24 w 48"/>
                <a:gd name="T9" fmla="*/ 3 h 7"/>
                <a:gd name="T10" fmla="*/ 0 w 48"/>
                <a:gd name="T11" fmla="*/ 0 h 7"/>
                <a:gd name="T12" fmla="*/ 0 w 4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8" h="7">
                  <a:moveTo>
                    <a:pt x="0" y="1"/>
                  </a:moveTo>
                  <a:cubicBezTo>
                    <a:pt x="8" y="2"/>
                    <a:pt x="16" y="3"/>
                    <a:pt x="24" y="4"/>
                  </a:cubicBezTo>
                  <a:cubicBezTo>
                    <a:pt x="32" y="5"/>
                    <a:pt x="40" y="6"/>
                    <a:pt x="48" y="7"/>
                  </a:cubicBezTo>
                  <a:cubicBezTo>
                    <a:pt x="48" y="6"/>
                    <a:pt x="48" y="6"/>
                    <a:pt x="48" y="6"/>
                  </a:cubicBezTo>
                  <a:cubicBezTo>
                    <a:pt x="40" y="6"/>
                    <a:pt x="32" y="4"/>
                    <a:pt x="24" y="3"/>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90"/>
            <p:cNvSpPr/>
            <p:nvPr>
              <p:custDataLst>
                <p:tags r:id="rId238"/>
              </p:custDataLst>
            </p:nvPr>
          </p:nvSpPr>
          <p:spPr bwMode="auto">
            <a:xfrm>
              <a:off x="6916739" y="4094163"/>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91"/>
            <p:cNvSpPr/>
            <p:nvPr>
              <p:custDataLst>
                <p:tags r:id="rId239"/>
              </p:custDataLst>
            </p:nvPr>
          </p:nvSpPr>
          <p:spPr bwMode="auto">
            <a:xfrm>
              <a:off x="6919914" y="4086225"/>
              <a:ext cx="9525" cy="11113"/>
            </a:xfrm>
            <a:custGeom>
              <a:avLst/>
              <a:gdLst>
                <a:gd name="T0" fmla="*/ 6 w 6"/>
                <a:gd name="T1" fmla="*/ 7 h 7"/>
                <a:gd name="T2" fmla="*/ 0 w 6"/>
                <a:gd name="T3" fmla="*/ 6 h 7"/>
                <a:gd name="T4" fmla="*/ 0 w 6"/>
                <a:gd name="T5" fmla="*/ 0 h 7"/>
                <a:gd name="T6" fmla="*/ 6 w 6"/>
                <a:gd name="T7" fmla="*/ 1 h 7"/>
                <a:gd name="T8" fmla="*/ 6 w 6"/>
                <a:gd name="T9" fmla="*/ 7 h 7"/>
              </a:gdLst>
              <a:ahLst/>
              <a:cxnLst>
                <a:cxn ang="0">
                  <a:pos x="T0" y="T1"/>
                </a:cxn>
                <a:cxn ang="0">
                  <a:pos x="T2" y="T3"/>
                </a:cxn>
                <a:cxn ang="0">
                  <a:pos x="T4" y="T5"/>
                </a:cxn>
                <a:cxn ang="0">
                  <a:pos x="T6" y="T7"/>
                </a:cxn>
                <a:cxn ang="0">
                  <a:pos x="T8" y="T9"/>
                </a:cxn>
              </a:cxnLst>
              <a:rect l="0" t="0" r="r" b="b"/>
              <a:pathLst>
                <a:path w="6" h="7">
                  <a:moveTo>
                    <a:pt x="6" y="7"/>
                  </a:moveTo>
                  <a:lnTo>
                    <a:pt x="0" y="6"/>
                  </a:lnTo>
                  <a:lnTo>
                    <a:pt x="0" y="0"/>
                  </a:lnTo>
                  <a:lnTo>
                    <a:pt x="6"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2"/>
            <p:cNvSpPr/>
            <p:nvPr>
              <p:custDataLst>
                <p:tags r:id="rId240"/>
              </p:custDataLst>
            </p:nvPr>
          </p:nvSpPr>
          <p:spPr bwMode="auto">
            <a:xfrm>
              <a:off x="6943726" y="4097338"/>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193"/>
            <p:cNvSpPr/>
            <p:nvPr>
              <p:custDataLst>
                <p:tags r:id="rId241"/>
              </p:custDataLst>
            </p:nvPr>
          </p:nvSpPr>
          <p:spPr bwMode="auto">
            <a:xfrm>
              <a:off x="6945314" y="40894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194"/>
            <p:cNvSpPr/>
            <p:nvPr>
              <p:custDataLst>
                <p:tags r:id="rId242"/>
              </p:custDataLst>
            </p:nvPr>
          </p:nvSpPr>
          <p:spPr bwMode="auto">
            <a:xfrm>
              <a:off x="6969126" y="4097338"/>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1"/>
                    <a:pt x="4" y="13"/>
                    <a:pt x="4" y="13"/>
                  </a:cubicBezTo>
                  <a:cubicBezTo>
                    <a:pt x="4" y="13"/>
                    <a:pt x="0" y="10"/>
                    <a:pt x="0" y="7"/>
                  </a:cubicBezTo>
                  <a:cubicBezTo>
                    <a:pt x="0" y="3"/>
                    <a:pt x="2" y="0"/>
                    <a:pt x="4" y="1"/>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195"/>
            <p:cNvSpPr/>
            <p:nvPr>
              <p:custDataLst>
                <p:tags r:id="rId243"/>
              </p:custDataLst>
            </p:nvPr>
          </p:nvSpPr>
          <p:spPr bwMode="auto">
            <a:xfrm>
              <a:off x="6970714" y="40909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196"/>
            <p:cNvSpPr/>
            <p:nvPr>
              <p:custDataLst>
                <p:tags r:id="rId244"/>
              </p:custDataLst>
            </p:nvPr>
          </p:nvSpPr>
          <p:spPr bwMode="auto">
            <a:xfrm>
              <a:off x="6913564" y="4086225"/>
              <a:ext cx="74613" cy="6350"/>
            </a:xfrm>
            <a:custGeom>
              <a:avLst/>
              <a:gdLst>
                <a:gd name="T0" fmla="*/ 0 w 47"/>
                <a:gd name="T1" fmla="*/ 0 h 4"/>
                <a:gd name="T2" fmla="*/ 23 w 47"/>
                <a:gd name="T3" fmla="*/ 3 h 4"/>
                <a:gd name="T4" fmla="*/ 47 w 47"/>
                <a:gd name="T5" fmla="*/ 4 h 4"/>
                <a:gd name="T6" fmla="*/ 47 w 47"/>
                <a:gd name="T7" fmla="*/ 3 h 4"/>
                <a:gd name="T8" fmla="*/ 24 w 47"/>
                <a:gd name="T9" fmla="*/ 2 h 4"/>
                <a:gd name="T10" fmla="*/ 0 w 47"/>
                <a:gd name="T11" fmla="*/ 0 h 4"/>
                <a:gd name="T12" fmla="*/ 0 w 4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0"/>
                  </a:moveTo>
                  <a:cubicBezTo>
                    <a:pt x="8" y="1"/>
                    <a:pt x="16" y="2"/>
                    <a:pt x="23" y="3"/>
                  </a:cubicBezTo>
                  <a:cubicBezTo>
                    <a:pt x="47" y="4"/>
                    <a:pt x="47" y="4"/>
                    <a:pt x="47" y="4"/>
                  </a:cubicBezTo>
                  <a:cubicBezTo>
                    <a:pt x="47" y="3"/>
                    <a:pt x="47" y="3"/>
                    <a:pt x="47" y="3"/>
                  </a:cubicBezTo>
                  <a:cubicBezTo>
                    <a:pt x="24" y="2"/>
                    <a:pt x="24" y="2"/>
                    <a:pt x="24" y="2"/>
                  </a:cubicBezTo>
                  <a:cubicBezTo>
                    <a:pt x="16" y="1"/>
                    <a:pt x="8"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197"/>
            <p:cNvSpPr/>
            <p:nvPr>
              <p:custDataLst>
                <p:tags r:id="rId245"/>
              </p:custDataLst>
            </p:nvPr>
          </p:nvSpPr>
          <p:spPr bwMode="auto">
            <a:xfrm>
              <a:off x="6997701" y="4098925"/>
              <a:ext cx="14288" cy="20638"/>
            </a:xfrm>
            <a:custGeom>
              <a:avLst/>
              <a:gdLst>
                <a:gd name="T0" fmla="*/ 8 w 9"/>
                <a:gd name="T1" fmla="*/ 7 h 13"/>
                <a:gd name="T2" fmla="*/ 4 w 9"/>
                <a:gd name="T3" fmla="*/ 13 h 13"/>
                <a:gd name="T4" fmla="*/ 1 w 9"/>
                <a:gd name="T5" fmla="*/ 7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10"/>
                    <a:pt x="1" y="7"/>
                  </a:cubicBezTo>
                  <a:cubicBezTo>
                    <a:pt x="1" y="3"/>
                    <a:pt x="3" y="0"/>
                    <a:pt x="5" y="0"/>
                  </a:cubicBezTo>
                  <a:cubicBezTo>
                    <a:pt x="7" y="1"/>
                    <a:pt x="9"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Rectangle 1198"/>
            <p:cNvSpPr>
              <a:spLocks noChangeArrowheads="1"/>
            </p:cNvSpPr>
            <p:nvPr>
              <p:custDataLst>
                <p:tags r:id="rId246"/>
              </p:custDataLst>
            </p:nvPr>
          </p:nvSpPr>
          <p:spPr bwMode="auto">
            <a:xfrm>
              <a:off x="70008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Freeform 1199"/>
            <p:cNvSpPr/>
            <p:nvPr>
              <p:custDataLst>
                <p:tags r:id="rId247"/>
              </p:custDataLst>
            </p:nvPr>
          </p:nvSpPr>
          <p:spPr bwMode="auto">
            <a:xfrm>
              <a:off x="7024689" y="4100513"/>
              <a:ext cx="12700" cy="20638"/>
            </a:xfrm>
            <a:custGeom>
              <a:avLst/>
              <a:gdLst>
                <a:gd name="T0" fmla="*/ 8 w 8"/>
                <a:gd name="T1" fmla="*/ 6 h 13"/>
                <a:gd name="T2" fmla="*/ 4 w 8"/>
                <a:gd name="T3" fmla="*/ 13 h 13"/>
                <a:gd name="T4" fmla="*/ 0 w 8"/>
                <a:gd name="T5" fmla="*/ 6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Rectangle 1200"/>
            <p:cNvSpPr>
              <a:spLocks noChangeArrowheads="1"/>
            </p:cNvSpPr>
            <p:nvPr>
              <p:custDataLst>
                <p:tags r:id="rId248"/>
              </p:custDataLst>
            </p:nvPr>
          </p:nvSpPr>
          <p:spPr bwMode="auto">
            <a:xfrm>
              <a:off x="7026276"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Freeform 1201"/>
            <p:cNvSpPr/>
            <p:nvPr>
              <p:custDataLst>
                <p:tags r:id="rId249"/>
              </p:custDataLst>
            </p:nvPr>
          </p:nvSpPr>
          <p:spPr bwMode="auto">
            <a:xfrm>
              <a:off x="7051676" y="4100513"/>
              <a:ext cx="11113" cy="20638"/>
            </a:xfrm>
            <a:custGeom>
              <a:avLst/>
              <a:gdLst>
                <a:gd name="T0" fmla="*/ 7 w 7"/>
                <a:gd name="T1" fmla="*/ 6 h 13"/>
                <a:gd name="T2" fmla="*/ 3 w 7"/>
                <a:gd name="T3" fmla="*/ 13 h 13"/>
                <a:gd name="T4" fmla="*/ 1 w 7"/>
                <a:gd name="T5" fmla="*/ 11 h 13"/>
                <a:gd name="T6" fmla="*/ 0 w 7"/>
                <a:gd name="T7" fmla="*/ 6 h 13"/>
                <a:gd name="T8" fmla="*/ 3 w 7"/>
                <a:gd name="T9" fmla="*/ 0 h 13"/>
                <a:gd name="T10" fmla="*/ 7 w 7"/>
                <a:gd name="T11" fmla="*/ 6 h 13"/>
              </a:gdLst>
              <a:ahLst/>
              <a:cxnLst>
                <a:cxn ang="0">
                  <a:pos x="T0" y="T1"/>
                </a:cxn>
                <a:cxn ang="0">
                  <a:pos x="T2" y="T3"/>
                </a:cxn>
                <a:cxn ang="0">
                  <a:pos x="T4" y="T5"/>
                </a:cxn>
                <a:cxn ang="0">
                  <a:pos x="T6" y="T7"/>
                </a:cxn>
                <a:cxn ang="0">
                  <a:pos x="T8" y="T9"/>
                </a:cxn>
                <a:cxn ang="0">
                  <a:pos x="T10" y="T11"/>
                </a:cxn>
              </a:cxnLst>
              <a:rect l="0" t="0" r="r" b="b"/>
              <a:pathLst>
                <a:path w="7" h="13">
                  <a:moveTo>
                    <a:pt x="7" y="6"/>
                  </a:moveTo>
                  <a:cubicBezTo>
                    <a:pt x="7" y="10"/>
                    <a:pt x="3" y="13"/>
                    <a:pt x="3" y="13"/>
                  </a:cubicBezTo>
                  <a:cubicBezTo>
                    <a:pt x="3" y="13"/>
                    <a:pt x="2" y="12"/>
                    <a:pt x="1" y="11"/>
                  </a:cubicBezTo>
                  <a:cubicBezTo>
                    <a:pt x="1" y="10"/>
                    <a:pt x="0" y="8"/>
                    <a:pt x="0" y="6"/>
                  </a:cubicBezTo>
                  <a:cubicBezTo>
                    <a:pt x="0" y="3"/>
                    <a:pt x="1" y="0"/>
                    <a:pt x="3" y="0"/>
                  </a:cubicBezTo>
                  <a:cubicBezTo>
                    <a:pt x="6"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02"/>
            <p:cNvSpPr/>
            <p:nvPr>
              <p:custDataLst>
                <p:tags r:id="rId250"/>
              </p:custDataLst>
            </p:nvPr>
          </p:nvSpPr>
          <p:spPr bwMode="auto">
            <a:xfrm>
              <a:off x="7051676" y="4092575"/>
              <a:ext cx="9525" cy="11113"/>
            </a:xfrm>
            <a:custGeom>
              <a:avLst/>
              <a:gdLst>
                <a:gd name="T0" fmla="*/ 6 w 6"/>
                <a:gd name="T1" fmla="*/ 6 h 7"/>
                <a:gd name="T2" fmla="*/ 0 w 6"/>
                <a:gd name="T3" fmla="*/ 6 h 7"/>
                <a:gd name="T4" fmla="*/ 0 w 6"/>
                <a:gd name="T5" fmla="*/ 0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cubicBezTo>
                    <a:pt x="4" y="6"/>
                    <a:pt x="2" y="7"/>
                    <a:pt x="0" y="6"/>
                  </a:cubicBezTo>
                  <a:cubicBezTo>
                    <a:pt x="0" y="0"/>
                    <a:pt x="0" y="0"/>
                    <a:pt x="0" y="0"/>
                  </a:cubicBezTo>
                  <a:cubicBezTo>
                    <a:pt x="2" y="1"/>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203"/>
            <p:cNvSpPr/>
            <p:nvPr>
              <p:custDataLst>
                <p:tags r:id="rId251"/>
              </p:custDataLst>
            </p:nvPr>
          </p:nvSpPr>
          <p:spPr bwMode="auto">
            <a:xfrm>
              <a:off x="6992939" y="4090988"/>
              <a:ext cx="76200" cy="3175"/>
            </a:xfrm>
            <a:custGeom>
              <a:avLst/>
              <a:gdLst>
                <a:gd name="T0" fmla="*/ 0 w 48"/>
                <a:gd name="T1" fmla="*/ 1 h 2"/>
                <a:gd name="T2" fmla="*/ 24 w 48"/>
                <a:gd name="T3" fmla="*/ 2 h 2"/>
                <a:gd name="T4" fmla="*/ 39 w 48"/>
                <a:gd name="T5" fmla="*/ 2 h 2"/>
                <a:gd name="T6" fmla="*/ 48 w 48"/>
                <a:gd name="T7" fmla="*/ 2 h 2"/>
                <a:gd name="T8" fmla="*/ 48 w 48"/>
                <a:gd name="T9" fmla="*/ 1 h 2"/>
                <a:gd name="T10" fmla="*/ 39 w 48"/>
                <a:gd name="T11" fmla="*/ 1 h 2"/>
                <a:gd name="T12" fmla="*/ 24 w 48"/>
                <a:gd name="T13" fmla="*/ 1 h 2"/>
                <a:gd name="T14" fmla="*/ 0 w 48"/>
                <a:gd name="T15" fmla="*/ 0 h 2"/>
                <a:gd name="T16" fmla="*/ 0 w 48"/>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
                  <a:moveTo>
                    <a:pt x="0" y="1"/>
                  </a:moveTo>
                  <a:cubicBezTo>
                    <a:pt x="8" y="2"/>
                    <a:pt x="16" y="1"/>
                    <a:pt x="24" y="2"/>
                  </a:cubicBezTo>
                  <a:cubicBezTo>
                    <a:pt x="29" y="2"/>
                    <a:pt x="34" y="2"/>
                    <a:pt x="39" y="2"/>
                  </a:cubicBezTo>
                  <a:cubicBezTo>
                    <a:pt x="42" y="2"/>
                    <a:pt x="45" y="2"/>
                    <a:pt x="48" y="2"/>
                  </a:cubicBezTo>
                  <a:cubicBezTo>
                    <a:pt x="48" y="1"/>
                    <a:pt x="48" y="1"/>
                    <a:pt x="48" y="1"/>
                  </a:cubicBezTo>
                  <a:cubicBezTo>
                    <a:pt x="45" y="1"/>
                    <a:pt x="42" y="1"/>
                    <a:pt x="39" y="1"/>
                  </a:cubicBezTo>
                  <a:cubicBezTo>
                    <a:pt x="34" y="1"/>
                    <a:pt x="29" y="1"/>
                    <a:pt x="24" y="1"/>
                  </a:cubicBezTo>
                  <a:cubicBezTo>
                    <a:pt x="16" y="1"/>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204"/>
            <p:cNvSpPr/>
            <p:nvPr>
              <p:custDataLst>
                <p:tags r:id="rId252"/>
              </p:custDataLst>
            </p:nvPr>
          </p:nvSpPr>
          <p:spPr bwMode="auto">
            <a:xfrm>
              <a:off x="7080251" y="4100513"/>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Rectangle 1205"/>
            <p:cNvSpPr>
              <a:spLocks noChangeArrowheads="1"/>
            </p:cNvSpPr>
            <p:nvPr>
              <p:custDataLst>
                <p:tags r:id="rId253"/>
              </p:custDataLst>
            </p:nvPr>
          </p:nvSpPr>
          <p:spPr bwMode="auto">
            <a:xfrm>
              <a:off x="7081839" y="4092575"/>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Freeform 1206"/>
            <p:cNvSpPr/>
            <p:nvPr>
              <p:custDataLst>
                <p:tags r:id="rId254"/>
              </p:custDataLst>
            </p:nvPr>
          </p:nvSpPr>
          <p:spPr bwMode="auto">
            <a:xfrm>
              <a:off x="7105651" y="4098925"/>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207"/>
            <p:cNvSpPr/>
            <p:nvPr>
              <p:custDataLst>
                <p:tags r:id="rId255"/>
              </p:custDataLst>
            </p:nvPr>
          </p:nvSpPr>
          <p:spPr bwMode="auto">
            <a:xfrm>
              <a:off x="7107239" y="4092575"/>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208"/>
            <p:cNvSpPr/>
            <p:nvPr>
              <p:custDataLst>
                <p:tags r:id="rId256"/>
              </p:custDataLst>
            </p:nvPr>
          </p:nvSpPr>
          <p:spPr bwMode="auto">
            <a:xfrm>
              <a:off x="7132639" y="4097338"/>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209"/>
            <p:cNvSpPr/>
            <p:nvPr>
              <p:custDataLst>
                <p:tags r:id="rId257"/>
              </p:custDataLst>
            </p:nvPr>
          </p:nvSpPr>
          <p:spPr bwMode="auto">
            <a:xfrm>
              <a:off x="7132639" y="40894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210"/>
            <p:cNvSpPr/>
            <p:nvPr>
              <p:custDataLst>
                <p:tags r:id="rId258"/>
              </p:custDataLst>
            </p:nvPr>
          </p:nvSpPr>
          <p:spPr bwMode="auto">
            <a:xfrm>
              <a:off x="7073901" y="4089400"/>
              <a:ext cx="76200" cy="4763"/>
            </a:xfrm>
            <a:custGeom>
              <a:avLst/>
              <a:gdLst>
                <a:gd name="T0" fmla="*/ 0 w 48"/>
                <a:gd name="T1" fmla="*/ 3 h 3"/>
                <a:gd name="T2" fmla="*/ 24 w 48"/>
                <a:gd name="T3" fmla="*/ 2 h 3"/>
                <a:gd name="T4" fmla="*/ 24 w 48"/>
                <a:gd name="T5" fmla="*/ 2 h 3"/>
                <a:gd name="T6" fmla="*/ 48 w 48"/>
                <a:gd name="T7" fmla="*/ 1 h 3"/>
                <a:gd name="T8" fmla="*/ 48 w 48"/>
                <a:gd name="T9" fmla="*/ 0 h 3"/>
                <a:gd name="T10" fmla="*/ 24 w 48"/>
                <a:gd name="T11" fmla="*/ 1 h 3"/>
                <a:gd name="T12" fmla="*/ 24 w 48"/>
                <a:gd name="T13" fmla="*/ 2 h 3"/>
                <a:gd name="T14" fmla="*/ 24 w 48"/>
                <a:gd name="T15" fmla="*/ 1 h 3"/>
                <a:gd name="T16" fmla="*/ 0 w 48"/>
                <a:gd name="T17" fmla="*/ 2 h 3"/>
                <a:gd name="T18" fmla="*/ 0 w 48"/>
                <a:gd name="T19" fmla="*/ 3 h 3"/>
                <a:gd name="T20" fmla="*/ 0 w 48"/>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
                  <a:moveTo>
                    <a:pt x="0" y="3"/>
                  </a:moveTo>
                  <a:lnTo>
                    <a:pt x="24" y="2"/>
                  </a:lnTo>
                  <a:lnTo>
                    <a:pt x="24" y="2"/>
                  </a:lnTo>
                  <a:lnTo>
                    <a:pt x="48" y="1"/>
                  </a:lnTo>
                  <a:lnTo>
                    <a:pt x="48" y="0"/>
                  </a:lnTo>
                  <a:lnTo>
                    <a:pt x="24" y="1"/>
                  </a:lnTo>
                  <a:lnTo>
                    <a:pt x="24" y="2"/>
                  </a:lnTo>
                  <a:lnTo>
                    <a:pt x="24" y="1"/>
                  </a:lnTo>
                  <a:lnTo>
                    <a:pt x="0" y="2"/>
                  </a:lnTo>
                  <a:lnTo>
                    <a:pt x="0" y="3"/>
                  </a:lnTo>
                  <a:lnTo>
                    <a:pt x="0"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211"/>
            <p:cNvSpPr/>
            <p:nvPr>
              <p:custDataLst>
                <p:tags r:id="rId259"/>
              </p:custDataLst>
            </p:nvPr>
          </p:nvSpPr>
          <p:spPr bwMode="auto">
            <a:xfrm>
              <a:off x="7161214" y="4095750"/>
              <a:ext cx="12700" cy="20638"/>
            </a:xfrm>
            <a:custGeom>
              <a:avLst/>
              <a:gdLst>
                <a:gd name="T0" fmla="*/ 8 w 8"/>
                <a:gd name="T1" fmla="*/ 6 h 13"/>
                <a:gd name="T2" fmla="*/ 5 w 8"/>
                <a:gd name="T3" fmla="*/ 13 h 13"/>
                <a:gd name="T4" fmla="*/ 0 w 8"/>
                <a:gd name="T5" fmla="*/ 7 h 13"/>
                <a:gd name="T6" fmla="*/ 4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10"/>
                    <a:pt x="5" y="13"/>
                    <a:pt x="5" y="13"/>
                  </a:cubicBezTo>
                  <a:cubicBezTo>
                    <a:pt x="5" y="13"/>
                    <a:pt x="1" y="10"/>
                    <a:pt x="0" y="7"/>
                  </a:cubicBezTo>
                  <a:cubicBezTo>
                    <a:pt x="0" y="3"/>
                    <a:pt x="1"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212"/>
            <p:cNvSpPr/>
            <p:nvPr>
              <p:custDataLst>
                <p:tags r:id="rId260"/>
              </p:custDataLst>
            </p:nvPr>
          </p:nvSpPr>
          <p:spPr bwMode="auto">
            <a:xfrm>
              <a:off x="7161214" y="40878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213"/>
            <p:cNvSpPr/>
            <p:nvPr>
              <p:custDataLst>
                <p:tags r:id="rId261"/>
              </p:custDataLst>
            </p:nvPr>
          </p:nvSpPr>
          <p:spPr bwMode="auto">
            <a:xfrm>
              <a:off x="7186614" y="4092575"/>
              <a:ext cx="14288" cy="20638"/>
            </a:xfrm>
            <a:custGeom>
              <a:avLst/>
              <a:gdLst>
                <a:gd name="T0" fmla="*/ 8 w 9"/>
                <a:gd name="T1" fmla="*/ 6 h 13"/>
                <a:gd name="T2" fmla="*/ 5 w 9"/>
                <a:gd name="T3" fmla="*/ 13 h 13"/>
                <a:gd name="T4" fmla="*/ 1 w 9"/>
                <a:gd name="T5" fmla="*/ 7 h 13"/>
                <a:gd name="T6" fmla="*/ 4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1" y="7"/>
                  </a:cubicBezTo>
                  <a:cubicBezTo>
                    <a:pt x="0" y="4"/>
                    <a:pt x="2" y="1"/>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214"/>
            <p:cNvSpPr/>
            <p:nvPr>
              <p:custDataLst>
                <p:tags r:id="rId262"/>
              </p:custDataLst>
            </p:nvPr>
          </p:nvSpPr>
          <p:spPr bwMode="auto">
            <a:xfrm>
              <a:off x="7188201" y="4086225"/>
              <a:ext cx="9525" cy="9525"/>
            </a:xfrm>
            <a:custGeom>
              <a:avLst/>
              <a:gdLst>
                <a:gd name="T0" fmla="*/ 6 w 6"/>
                <a:gd name="T1" fmla="*/ 6 h 6"/>
                <a:gd name="T2" fmla="*/ 0 w 6"/>
                <a:gd name="T3" fmla="*/ 6 h 6"/>
                <a:gd name="T4" fmla="*/ 0 w 6"/>
                <a:gd name="T5" fmla="*/ 0 h 6"/>
                <a:gd name="T6" fmla="*/ 5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215"/>
            <p:cNvSpPr/>
            <p:nvPr>
              <p:custDataLst>
                <p:tags r:id="rId263"/>
              </p:custDataLst>
            </p:nvPr>
          </p:nvSpPr>
          <p:spPr bwMode="auto">
            <a:xfrm>
              <a:off x="7213601" y="4089400"/>
              <a:ext cx="12700" cy="20638"/>
            </a:xfrm>
            <a:custGeom>
              <a:avLst/>
              <a:gdLst>
                <a:gd name="T0" fmla="*/ 8 w 8"/>
                <a:gd name="T1" fmla="*/ 7 h 13"/>
                <a:gd name="T2" fmla="*/ 5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5" y="13"/>
                    <a:pt x="5" y="13"/>
                  </a:cubicBezTo>
                  <a:cubicBezTo>
                    <a:pt x="5" y="13"/>
                    <a:pt x="0" y="11"/>
                    <a:pt x="0" y="7"/>
                  </a:cubicBezTo>
                  <a:cubicBezTo>
                    <a:pt x="0" y="4"/>
                    <a:pt x="1" y="1"/>
                    <a:pt x="3" y="1"/>
                  </a:cubicBezTo>
                  <a:cubicBezTo>
                    <a:pt x="5" y="0"/>
                    <a:pt x="7"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Rectangle 1216"/>
            <p:cNvSpPr>
              <a:spLocks noChangeArrowheads="1"/>
            </p:cNvSpPr>
            <p:nvPr>
              <p:custDataLst>
                <p:tags r:id="rId264"/>
              </p:custDataLst>
            </p:nvPr>
          </p:nvSpPr>
          <p:spPr bwMode="auto">
            <a:xfrm>
              <a:off x="7213601" y="40830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Freeform 1217"/>
            <p:cNvSpPr/>
            <p:nvPr>
              <p:custDataLst>
                <p:tags r:id="rId265"/>
              </p:custDataLst>
            </p:nvPr>
          </p:nvSpPr>
          <p:spPr bwMode="auto">
            <a:xfrm>
              <a:off x="7154864" y="4081463"/>
              <a:ext cx="74613" cy="7938"/>
            </a:xfrm>
            <a:custGeom>
              <a:avLst/>
              <a:gdLst>
                <a:gd name="T0" fmla="*/ 0 w 47"/>
                <a:gd name="T1" fmla="*/ 5 h 5"/>
                <a:gd name="T2" fmla="*/ 12 w 47"/>
                <a:gd name="T3" fmla="*/ 5 h 5"/>
                <a:gd name="T4" fmla="*/ 23 w 47"/>
                <a:gd name="T5" fmla="*/ 3 h 5"/>
                <a:gd name="T6" fmla="*/ 47 w 47"/>
                <a:gd name="T7" fmla="*/ 1 h 5"/>
                <a:gd name="T8" fmla="*/ 47 w 47"/>
                <a:gd name="T9" fmla="*/ 0 h 5"/>
                <a:gd name="T10" fmla="*/ 23 w 47"/>
                <a:gd name="T11" fmla="*/ 2 h 5"/>
                <a:gd name="T12" fmla="*/ 11 w 47"/>
                <a:gd name="T13" fmla="*/ 4 h 5"/>
                <a:gd name="T14" fmla="*/ 0 w 47"/>
                <a:gd name="T15" fmla="*/ 5 h 5"/>
                <a:gd name="T16" fmla="*/ 0 w 47"/>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
                  <a:moveTo>
                    <a:pt x="0" y="5"/>
                  </a:moveTo>
                  <a:cubicBezTo>
                    <a:pt x="4" y="5"/>
                    <a:pt x="8" y="5"/>
                    <a:pt x="12" y="5"/>
                  </a:cubicBezTo>
                  <a:cubicBezTo>
                    <a:pt x="23" y="3"/>
                    <a:pt x="23" y="3"/>
                    <a:pt x="23" y="3"/>
                  </a:cubicBezTo>
                  <a:cubicBezTo>
                    <a:pt x="47" y="1"/>
                    <a:pt x="47" y="1"/>
                    <a:pt x="47" y="1"/>
                  </a:cubicBezTo>
                  <a:cubicBezTo>
                    <a:pt x="47" y="0"/>
                    <a:pt x="47" y="0"/>
                    <a:pt x="47" y="0"/>
                  </a:cubicBezTo>
                  <a:cubicBezTo>
                    <a:pt x="23" y="2"/>
                    <a:pt x="23" y="2"/>
                    <a:pt x="23" y="2"/>
                  </a:cubicBezTo>
                  <a:cubicBezTo>
                    <a:pt x="11" y="4"/>
                    <a:pt x="11" y="4"/>
                    <a:pt x="11" y="4"/>
                  </a:cubicBezTo>
                  <a:cubicBezTo>
                    <a:pt x="8" y="4"/>
                    <a:pt x="4" y="4"/>
                    <a:pt x="0" y="5"/>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218"/>
            <p:cNvSpPr/>
            <p:nvPr>
              <p:custDataLst>
                <p:tags r:id="rId266"/>
              </p:custDataLst>
            </p:nvPr>
          </p:nvSpPr>
          <p:spPr bwMode="auto">
            <a:xfrm>
              <a:off x="7242176" y="4086225"/>
              <a:ext cx="14288" cy="20638"/>
            </a:xfrm>
            <a:custGeom>
              <a:avLst/>
              <a:gdLst>
                <a:gd name="T0" fmla="*/ 8 w 9"/>
                <a:gd name="T1" fmla="*/ 6 h 13"/>
                <a:gd name="T2" fmla="*/ 5 w 9"/>
                <a:gd name="T3" fmla="*/ 13 h 13"/>
                <a:gd name="T4" fmla="*/ 0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5" y="13"/>
                    <a:pt x="5" y="13"/>
                  </a:cubicBezTo>
                  <a:cubicBezTo>
                    <a:pt x="5" y="13"/>
                    <a:pt x="1" y="11"/>
                    <a:pt x="0" y="7"/>
                  </a:cubicBezTo>
                  <a:cubicBezTo>
                    <a:pt x="0" y="4"/>
                    <a:pt x="1" y="1"/>
                    <a:pt x="3" y="0"/>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219"/>
            <p:cNvSpPr/>
            <p:nvPr>
              <p:custDataLst>
                <p:tags r:id="rId267"/>
              </p:custDataLst>
            </p:nvPr>
          </p:nvSpPr>
          <p:spPr bwMode="auto">
            <a:xfrm>
              <a:off x="7242176" y="4078288"/>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220"/>
            <p:cNvSpPr/>
            <p:nvPr>
              <p:custDataLst>
                <p:tags r:id="rId268"/>
              </p:custDataLst>
            </p:nvPr>
          </p:nvSpPr>
          <p:spPr bwMode="auto">
            <a:xfrm>
              <a:off x="7267576" y="4083050"/>
              <a:ext cx="14288" cy="20638"/>
            </a:xfrm>
            <a:custGeom>
              <a:avLst/>
              <a:gdLst>
                <a:gd name="T0" fmla="*/ 8 w 9"/>
                <a:gd name="T1" fmla="*/ 6 h 13"/>
                <a:gd name="T2" fmla="*/ 5 w 9"/>
                <a:gd name="T3" fmla="*/ 13 h 13"/>
                <a:gd name="T4" fmla="*/ 1 w 9"/>
                <a:gd name="T5" fmla="*/ 7 h 13"/>
                <a:gd name="T6" fmla="*/ 3 w 9"/>
                <a:gd name="T7" fmla="*/ 0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5" y="13"/>
                    <a:pt x="5" y="13"/>
                  </a:cubicBezTo>
                  <a:cubicBezTo>
                    <a:pt x="5" y="13"/>
                    <a:pt x="1" y="10"/>
                    <a:pt x="1"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221"/>
            <p:cNvSpPr/>
            <p:nvPr>
              <p:custDataLst>
                <p:tags r:id="rId269"/>
              </p:custDataLst>
            </p:nvPr>
          </p:nvSpPr>
          <p:spPr bwMode="auto">
            <a:xfrm>
              <a:off x="7267576" y="40751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222"/>
            <p:cNvSpPr/>
            <p:nvPr>
              <p:custDataLst>
                <p:tags r:id="rId270"/>
              </p:custDataLst>
            </p:nvPr>
          </p:nvSpPr>
          <p:spPr bwMode="auto">
            <a:xfrm>
              <a:off x="7292976" y="4078288"/>
              <a:ext cx="14288" cy="20638"/>
            </a:xfrm>
            <a:custGeom>
              <a:avLst/>
              <a:gdLst>
                <a:gd name="T0" fmla="*/ 9 w 9"/>
                <a:gd name="T1" fmla="*/ 6 h 13"/>
                <a:gd name="T2" fmla="*/ 6 w 9"/>
                <a:gd name="T3" fmla="*/ 13 h 13"/>
                <a:gd name="T4" fmla="*/ 1 w 9"/>
                <a:gd name="T5" fmla="*/ 7 h 13"/>
                <a:gd name="T6" fmla="*/ 4 w 9"/>
                <a:gd name="T7" fmla="*/ 0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1" y="11"/>
                    <a:pt x="1" y="7"/>
                  </a:cubicBezTo>
                  <a:cubicBezTo>
                    <a:pt x="0" y="4"/>
                    <a:pt x="1" y="1"/>
                    <a:pt x="4" y="0"/>
                  </a:cubicBezTo>
                  <a:cubicBezTo>
                    <a:pt x="6" y="0"/>
                    <a:pt x="8" y="2"/>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223"/>
            <p:cNvSpPr/>
            <p:nvPr>
              <p:custDataLst>
                <p:tags r:id="rId271"/>
              </p:custDataLst>
            </p:nvPr>
          </p:nvSpPr>
          <p:spPr bwMode="auto">
            <a:xfrm>
              <a:off x="7292976" y="4070350"/>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224"/>
            <p:cNvSpPr/>
            <p:nvPr>
              <p:custDataLst>
                <p:tags r:id="rId272"/>
              </p:custDataLst>
            </p:nvPr>
          </p:nvSpPr>
          <p:spPr bwMode="auto">
            <a:xfrm>
              <a:off x="7234239" y="4068763"/>
              <a:ext cx="74613" cy="12700"/>
            </a:xfrm>
            <a:custGeom>
              <a:avLst/>
              <a:gdLst>
                <a:gd name="T0" fmla="*/ 0 w 47"/>
                <a:gd name="T1" fmla="*/ 8 h 8"/>
                <a:gd name="T2" fmla="*/ 24 w 47"/>
                <a:gd name="T3" fmla="*/ 5 h 8"/>
                <a:gd name="T4" fmla="*/ 36 w 47"/>
                <a:gd name="T5" fmla="*/ 3 h 8"/>
                <a:gd name="T6" fmla="*/ 47 w 47"/>
                <a:gd name="T7" fmla="*/ 1 h 8"/>
                <a:gd name="T8" fmla="*/ 47 w 47"/>
                <a:gd name="T9" fmla="*/ 0 h 8"/>
                <a:gd name="T10" fmla="*/ 35 w 47"/>
                <a:gd name="T11" fmla="*/ 2 h 8"/>
                <a:gd name="T12" fmla="*/ 24 w 47"/>
                <a:gd name="T13" fmla="*/ 4 h 8"/>
                <a:gd name="T14" fmla="*/ 0 w 47"/>
                <a:gd name="T15" fmla="*/ 8 h 8"/>
                <a:gd name="T16" fmla="*/ 0 w 4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
                  <a:moveTo>
                    <a:pt x="0" y="8"/>
                  </a:moveTo>
                  <a:cubicBezTo>
                    <a:pt x="24" y="5"/>
                    <a:pt x="24" y="5"/>
                    <a:pt x="24" y="5"/>
                  </a:cubicBezTo>
                  <a:cubicBezTo>
                    <a:pt x="36" y="3"/>
                    <a:pt x="36" y="3"/>
                    <a:pt x="36" y="3"/>
                  </a:cubicBezTo>
                  <a:cubicBezTo>
                    <a:pt x="40" y="2"/>
                    <a:pt x="43" y="2"/>
                    <a:pt x="47" y="1"/>
                  </a:cubicBezTo>
                  <a:cubicBezTo>
                    <a:pt x="47" y="0"/>
                    <a:pt x="47" y="0"/>
                    <a:pt x="47" y="0"/>
                  </a:cubicBezTo>
                  <a:cubicBezTo>
                    <a:pt x="43" y="1"/>
                    <a:pt x="39" y="2"/>
                    <a:pt x="35" y="2"/>
                  </a:cubicBezTo>
                  <a:cubicBezTo>
                    <a:pt x="24" y="4"/>
                    <a:pt x="24" y="4"/>
                    <a:pt x="24" y="4"/>
                  </a:cubicBezTo>
                  <a:cubicBezTo>
                    <a:pt x="0" y="8"/>
                    <a:pt x="0" y="8"/>
                    <a:pt x="0" y="8"/>
                  </a:cubicBezTo>
                  <a:cubicBezTo>
                    <a:pt x="0" y="8"/>
                    <a:pt x="0" y="8"/>
                    <a:pt x="0" y="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225"/>
            <p:cNvSpPr/>
            <p:nvPr>
              <p:custDataLst>
                <p:tags r:id="rId273"/>
              </p:custDataLst>
            </p:nvPr>
          </p:nvSpPr>
          <p:spPr bwMode="auto">
            <a:xfrm>
              <a:off x="7321551" y="4071938"/>
              <a:ext cx="14288" cy="20638"/>
            </a:xfrm>
            <a:custGeom>
              <a:avLst/>
              <a:gdLst>
                <a:gd name="T0" fmla="*/ 9 w 9"/>
                <a:gd name="T1" fmla="*/ 6 h 13"/>
                <a:gd name="T2" fmla="*/ 6 w 9"/>
                <a:gd name="T3" fmla="*/ 13 h 13"/>
                <a:gd name="T4" fmla="*/ 1 w 9"/>
                <a:gd name="T5" fmla="*/ 8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2" y="11"/>
                    <a:pt x="1" y="8"/>
                  </a:cubicBezTo>
                  <a:cubicBezTo>
                    <a:pt x="0" y="4"/>
                    <a:pt x="1" y="1"/>
                    <a:pt x="4" y="1"/>
                  </a:cubicBezTo>
                  <a:cubicBezTo>
                    <a:pt x="6"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226"/>
            <p:cNvSpPr/>
            <p:nvPr>
              <p:custDataLst>
                <p:tags r:id="rId274"/>
              </p:custDataLst>
            </p:nvPr>
          </p:nvSpPr>
          <p:spPr bwMode="auto">
            <a:xfrm>
              <a:off x="7321551" y="4065588"/>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27"/>
            <p:cNvSpPr/>
            <p:nvPr>
              <p:custDataLst>
                <p:tags r:id="rId275"/>
              </p:custDataLst>
            </p:nvPr>
          </p:nvSpPr>
          <p:spPr bwMode="auto">
            <a:xfrm>
              <a:off x="7346951" y="4067175"/>
              <a:ext cx="15875" cy="20638"/>
            </a:xfrm>
            <a:custGeom>
              <a:avLst/>
              <a:gdLst>
                <a:gd name="T0" fmla="*/ 9 w 10"/>
                <a:gd name="T1" fmla="*/ 6 h 13"/>
                <a:gd name="T2" fmla="*/ 6 w 10"/>
                <a:gd name="T3" fmla="*/ 13 h 13"/>
                <a:gd name="T4" fmla="*/ 1 w 10"/>
                <a:gd name="T5" fmla="*/ 8 h 13"/>
                <a:gd name="T6" fmla="*/ 4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10"/>
                    <a:pt x="6" y="13"/>
                    <a:pt x="6" y="13"/>
                  </a:cubicBezTo>
                  <a:cubicBezTo>
                    <a:pt x="6" y="13"/>
                    <a:pt x="2" y="11"/>
                    <a:pt x="1" y="8"/>
                  </a:cubicBezTo>
                  <a:cubicBezTo>
                    <a:pt x="0" y="4"/>
                    <a:pt x="1" y="1"/>
                    <a:pt x="4" y="1"/>
                  </a:cubicBezTo>
                  <a:cubicBezTo>
                    <a:pt x="6" y="0"/>
                    <a:pt x="8" y="3"/>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228"/>
            <p:cNvSpPr/>
            <p:nvPr>
              <p:custDataLst>
                <p:tags r:id="rId276"/>
              </p:custDataLst>
            </p:nvPr>
          </p:nvSpPr>
          <p:spPr bwMode="auto">
            <a:xfrm>
              <a:off x="7346951" y="406082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229"/>
            <p:cNvSpPr/>
            <p:nvPr>
              <p:custDataLst>
                <p:tags r:id="rId277"/>
              </p:custDataLst>
            </p:nvPr>
          </p:nvSpPr>
          <p:spPr bwMode="auto">
            <a:xfrm>
              <a:off x="7372351" y="4060825"/>
              <a:ext cx="15875" cy="22225"/>
            </a:xfrm>
            <a:custGeom>
              <a:avLst/>
              <a:gdLst>
                <a:gd name="T0" fmla="*/ 9 w 10"/>
                <a:gd name="T1" fmla="*/ 6 h 14"/>
                <a:gd name="T2" fmla="*/ 6 w 10"/>
                <a:gd name="T3" fmla="*/ 14 h 14"/>
                <a:gd name="T4" fmla="*/ 1 w 10"/>
                <a:gd name="T5" fmla="*/ 8 h 14"/>
                <a:gd name="T6" fmla="*/ 3 w 10"/>
                <a:gd name="T7" fmla="*/ 1 h 14"/>
                <a:gd name="T8" fmla="*/ 9 w 10"/>
                <a:gd name="T9" fmla="*/ 6 h 14"/>
              </a:gdLst>
              <a:ahLst/>
              <a:cxnLst>
                <a:cxn ang="0">
                  <a:pos x="T0" y="T1"/>
                </a:cxn>
                <a:cxn ang="0">
                  <a:pos x="T2" y="T3"/>
                </a:cxn>
                <a:cxn ang="0">
                  <a:pos x="T4" y="T5"/>
                </a:cxn>
                <a:cxn ang="0">
                  <a:pos x="T6" y="T7"/>
                </a:cxn>
                <a:cxn ang="0">
                  <a:pos x="T8" y="T9"/>
                </a:cxn>
              </a:cxnLst>
              <a:rect l="0" t="0" r="r" b="b"/>
              <a:pathLst>
                <a:path w="10" h="14">
                  <a:moveTo>
                    <a:pt x="9" y="6"/>
                  </a:moveTo>
                  <a:cubicBezTo>
                    <a:pt x="10" y="10"/>
                    <a:pt x="6" y="14"/>
                    <a:pt x="6" y="14"/>
                  </a:cubicBezTo>
                  <a:cubicBezTo>
                    <a:pt x="6" y="14"/>
                    <a:pt x="2" y="12"/>
                    <a:pt x="1" y="8"/>
                  </a:cubicBezTo>
                  <a:cubicBezTo>
                    <a:pt x="0" y="5"/>
                    <a:pt x="1" y="1"/>
                    <a:pt x="3"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230"/>
            <p:cNvSpPr/>
            <p:nvPr>
              <p:custDataLst>
                <p:tags r:id="rId278"/>
              </p:custDataLst>
            </p:nvPr>
          </p:nvSpPr>
          <p:spPr bwMode="auto">
            <a:xfrm>
              <a:off x="7372351" y="4054475"/>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231"/>
            <p:cNvSpPr/>
            <p:nvPr>
              <p:custDataLst>
                <p:tags r:id="rId279"/>
              </p:custDataLst>
            </p:nvPr>
          </p:nvSpPr>
          <p:spPr bwMode="auto">
            <a:xfrm>
              <a:off x="7313614" y="4051300"/>
              <a:ext cx="74613" cy="17463"/>
            </a:xfrm>
            <a:custGeom>
              <a:avLst/>
              <a:gdLst>
                <a:gd name="T0" fmla="*/ 0 w 47"/>
                <a:gd name="T1" fmla="*/ 11 h 11"/>
                <a:gd name="T2" fmla="*/ 24 w 47"/>
                <a:gd name="T3" fmla="*/ 7 h 11"/>
                <a:gd name="T4" fmla="*/ 47 w 47"/>
                <a:gd name="T5" fmla="*/ 1 h 11"/>
                <a:gd name="T6" fmla="*/ 47 w 47"/>
                <a:gd name="T7" fmla="*/ 0 h 11"/>
                <a:gd name="T8" fmla="*/ 24 w 47"/>
                <a:gd name="T9" fmla="*/ 6 h 11"/>
                <a:gd name="T10" fmla="*/ 0 w 47"/>
                <a:gd name="T11" fmla="*/ 10 h 11"/>
                <a:gd name="T12" fmla="*/ 0 w 47"/>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7" h="11">
                  <a:moveTo>
                    <a:pt x="0" y="11"/>
                  </a:moveTo>
                  <a:cubicBezTo>
                    <a:pt x="24" y="7"/>
                    <a:pt x="24" y="7"/>
                    <a:pt x="24" y="7"/>
                  </a:cubicBezTo>
                  <a:cubicBezTo>
                    <a:pt x="32" y="5"/>
                    <a:pt x="39" y="3"/>
                    <a:pt x="47" y="1"/>
                  </a:cubicBezTo>
                  <a:cubicBezTo>
                    <a:pt x="47" y="0"/>
                    <a:pt x="47" y="0"/>
                    <a:pt x="47" y="0"/>
                  </a:cubicBezTo>
                  <a:cubicBezTo>
                    <a:pt x="39" y="2"/>
                    <a:pt x="31" y="4"/>
                    <a:pt x="24" y="6"/>
                  </a:cubicBezTo>
                  <a:cubicBezTo>
                    <a:pt x="0" y="10"/>
                    <a:pt x="0" y="10"/>
                    <a:pt x="0" y="10"/>
                  </a:cubicBezTo>
                  <a:cubicBezTo>
                    <a:pt x="0" y="11"/>
                    <a:pt x="0" y="11"/>
                    <a:pt x="0" y="1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232"/>
            <p:cNvSpPr/>
            <p:nvPr>
              <p:custDataLst>
                <p:tags r:id="rId280"/>
              </p:custDataLst>
            </p:nvPr>
          </p:nvSpPr>
          <p:spPr bwMode="auto">
            <a:xfrm>
              <a:off x="7400926" y="4054475"/>
              <a:ext cx="15875" cy="20638"/>
            </a:xfrm>
            <a:custGeom>
              <a:avLst/>
              <a:gdLst>
                <a:gd name="T0" fmla="*/ 9 w 10"/>
                <a:gd name="T1" fmla="*/ 6 h 13"/>
                <a:gd name="T2" fmla="*/ 6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6" y="13"/>
                    <a:pt x="6" y="13"/>
                  </a:cubicBezTo>
                  <a:cubicBezTo>
                    <a:pt x="6" y="13"/>
                    <a:pt x="2" y="11"/>
                    <a:pt x="1" y="8"/>
                  </a:cubicBezTo>
                  <a:cubicBezTo>
                    <a:pt x="0" y="4"/>
                    <a:pt x="1" y="1"/>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233"/>
            <p:cNvSpPr/>
            <p:nvPr>
              <p:custDataLst>
                <p:tags r:id="rId281"/>
              </p:custDataLst>
            </p:nvPr>
          </p:nvSpPr>
          <p:spPr bwMode="auto">
            <a:xfrm>
              <a:off x="7399339" y="4048125"/>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34"/>
            <p:cNvSpPr/>
            <p:nvPr>
              <p:custDataLst>
                <p:tags r:id="rId282"/>
              </p:custDataLst>
            </p:nvPr>
          </p:nvSpPr>
          <p:spPr bwMode="auto">
            <a:xfrm>
              <a:off x="7426326" y="4048125"/>
              <a:ext cx="14288" cy="20638"/>
            </a:xfrm>
            <a:custGeom>
              <a:avLst/>
              <a:gdLst>
                <a:gd name="T0" fmla="*/ 9 w 9"/>
                <a:gd name="T1" fmla="*/ 6 h 13"/>
                <a:gd name="T2" fmla="*/ 6 w 9"/>
                <a:gd name="T3" fmla="*/ 13 h 13"/>
                <a:gd name="T4" fmla="*/ 1 w 9"/>
                <a:gd name="T5" fmla="*/ 8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8"/>
                  </a:cubicBezTo>
                  <a:cubicBezTo>
                    <a:pt x="0" y="4"/>
                    <a:pt x="1" y="1"/>
                    <a:pt x="3" y="1"/>
                  </a:cubicBezTo>
                  <a:cubicBezTo>
                    <a:pt x="5"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35"/>
            <p:cNvSpPr/>
            <p:nvPr>
              <p:custDataLst>
                <p:tags r:id="rId283"/>
              </p:custDataLst>
            </p:nvPr>
          </p:nvSpPr>
          <p:spPr bwMode="auto">
            <a:xfrm>
              <a:off x="7424739" y="4040188"/>
              <a:ext cx="11113" cy="12700"/>
            </a:xfrm>
            <a:custGeom>
              <a:avLst/>
              <a:gdLst>
                <a:gd name="T0" fmla="*/ 7 w 7"/>
                <a:gd name="T1" fmla="*/ 6 h 8"/>
                <a:gd name="T2" fmla="*/ 2 w 7"/>
                <a:gd name="T3" fmla="*/ 8 h 8"/>
                <a:gd name="T4" fmla="*/ 0 w 7"/>
                <a:gd name="T5" fmla="*/ 2 h 8"/>
                <a:gd name="T6" fmla="*/ 6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6"/>
            <p:cNvSpPr/>
            <p:nvPr>
              <p:custDataLst>
                <p:tags r:id="rId284"/>
              </p:custDataLst>
            </p:nvPr>
          </p:nvSpPr>
          <p:spPr bwMode="auto">
            <a:xfrm>
              <a:off x="7451726" y="4040188"/>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10"/>
                    <a:pt x="6" y="13"/>
                    <a:pt x="6" y="13"/>
                  </a:cubicBezTo>
                  <a:cubicBezTo>
                    <a:pt x="6" y="13"/>
                    <a:pt x="2" y="12"/>
                    <a:pt x="1" y="8"/>
                  </a:cubicBezTo>
                  <a:cubicBezTo>
                    <a:pt x="0" y="5"/>
                    <a:pt x="1" y="2"/>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37"/>
            <p:cNvSpPr/>
            <p:nvPr>
              <p:custDataLst>
                <p:tags r:id="rId285"/>
              </p:custDataLst>
            </p:nvPr>
          </p:nvSpPr>
          <p:spPr bwMode="auto">
            <a:xfrm>
              <a:off x="7450139" y="4033838"/>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38"/>
            <p:cNvSpPr/>
            <p:nvPr>
              <p:custDataLst>
                <p:tags r:id="rId286"/>
              </p:custDataLst>
            </p:nvPr>
          </p:nvSpPr>
          <p:spPr bwMode="auto">
            <a:xfrm>
              <a:off x="7392989" y="4030663"/>
              <a:ext cx="73025" cy="20638"/>
            </a:xfrm>
            <a:custGeom>
              <a:avLst/>
              <a:gdLst>
                <a:gd name="T0" fmla="*/ 0 w 46"/>
                <a:gd name="T1" fmla="*/ 13 h 13"/>
                <a:gd name="T2" fmla="*/ 23 w 46"/>
                <a:gd name="T3" fmla="*/ 8 h 13"/>
                <a:gd name="T4" fmla="*/ 46 w 46"/>
                <a:gd name="T5" fmla="*/ 1 h 13"/>
                <a:gd name="T6" fmla="*/ 46 w 46"/>
                <a:gd name="T7" fmla="*/ 0 h 13"/>
                <a:gd name="T8" fmla="*/ 23 w 46"/>
                <a:gd name="T9" fmla="*/ 7 h 13"/>
                <a:gd name="T10" fmla="*/ 0 w 46"/>
                <a:gd name="T11" fmla="*/ 13 h 13"/>
                <a:gd name="T12" fmla="*/ 0 w 4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13"/>
                  </a:moveTo>
                  <a:cubicBezTo>
                    <a:pt x="7" y="11"/>
                    <a:pt x="15" y="10"/>
                    <a:pt x="23" y="8"/>
                  </a:cubicBezTo>
                  <a:cubicBezTo>
                    <a:pt x="46" y="1"/>
                    <a:pt x="46" y="1"/>
                    <a:pt x="46" y="1"/>
                  </a:cubicBezTo>
                  <a:cubicBezTo>
                    <a:pt x="46" y="0"/>
                    <a:pt x="46" y="0"/>
                    <a:pt x="46" y="0"/>
                  </a:cubicBezTo>
                  <a:cubicBezTo>
                    <a:pt x="23" y="7"/>
                    <a:pt x="23" y="7"/>
                    <a:pt x="23" y="7"/>
                  </a:cubicBezTo>
                  <a:cubicBezTo>
                    <a:pt x="15" y="9"/>
                    <a:pt x="7" y="11"/>
                    <a:pt x="0" y="13"/>
                  </a:cubicBezTo>
                  <a:cubicBezTo>
                    <a:pt x="0" y="13"/>
                    <a:pt x="0" y="13"/>
                    <a:pt x="0" y="1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39"/>
            <p:cNvSpPr/>
            <p:nvPr>
              <p:custDataLst>
                <p:tags r:id="rId287"/>
              </p:custDataLst>
            </p:nvPr>
          </p:nvSpPr>
          <p:spPr bwMode="auto">
            <a:xfrm>
              <a:off x="7478714" y="4032250"/>
              <a:ext cx="15875" cy="20638"/>
            </a:xfrm>
            <a:custGeom>
              <a:avLst/>
              <a:gdLst>
                <a:gd name="T0" fmla="*/ 9 w 10"/>
                <a:gd name="T1" fmla="*/ 6 h 13"/>
                <a:gd name="T2" fmla="*/ 7 w 10"/>
                <a:gd name="T3" fmla="*/ 13 h 13"/>
                <a:gd name="T4" fmla="*/ 2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3" y="12"/>
                    <a:pt x="2" y="8"/>
                  </a:cubicBezTo>
                  <a:cubicBezTo>
                    <a:pt x="0" y="5"/>
                    <a:pt x="1" y="2"/>
                    <a:pt x="3" y="1"/>
                  </a:cubicBezTo>
                  <a:cubicBezTo>
                    <a:pt x="5" y="0"/>
                    <a:pt x="8" y="3"/>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40"/>
            <p:cNvSpPr/>
            <p:nvPr>
              <p:custDataLst>
                <p:tags r:id="rId288"/>
              </p:custDataLst>
            </p:nvPr>
          </p:nvSpPr>
          <p:spPr bwMode="auto">
            <a:xfrm>
              <a:off x="7477126" y="402590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41"/>
            <p:cNvSpPr/>
            <p:nvPr>
              <p:custDataLst>
                <p:tags r:id="rId289"/>
              </p:custDataLst>
            </p:nvPr>
          </p:nvSpPr>
          <p:spPr bwMode="auto">
            <a:xfrm>
              <a:off x="7504114" y="4024313"/>
              <a:ext cx="15875" cy="20638"/>
            </a:xfrm>
            <a:custGeom>
              <a:avLst/>
              <a:gdLst>
                <a:gd name="T0" fmla="*/ 9 w 10"/>
                <a:gd name="T1" fmla="*/ 6 h 13"/>
                <a:gd name="T2" fmla="*/ 7 w 10"/>
                <a:gd name="T3" fmla="*/ 13 h 13"/>
                <a:gd name="T4" fmla="*/ 1 w 10"/>
                <a:gd name="T5" fmla="*/ 8 h 13"/>
                <a:gd name="T6" fmla="*/ 3 w 10"/>
                <a:gd name="T7" fmla="*/ 1 h 13"/>
                <a:gd name="T8" fmla="*/ 9 w 10"/>
                <a:gd name="T9" fmla="*/ 6 h 13"/>
              </a:gdLst>
              <a:ahLst/>
              <a:cxnLst>
                <a:cxn ang="0">
                  <a:pos x="T0" y="T1"/>
                </a:cxn>
                <a:cxn ang="0">
                  <a:pos x="T2" y="T3"/>
                </a:cxn>
                <a:cxn ang="0">
                  <a:pos x="T4" y="T5"/>
                </a:cxn>
                <a:cxn ang="0">
                  <a:pos x="T6" y="T7"/>
                </a:cxn>
                <a:cxn ang="0">
                  <a:pos x="T8" y="T9"/>
                </a:cxn>
              </a:cxnLst>
              <a:rect l="0" t="0" r="r" b="b"/>
              <a:pathLst>
                <a:path w="10" h="13">
                  <a:moveTo>
                    <a:pt x="9" y="6"/>
                  </a:moveTo>
                  <a:cubicBezTo>
                    <a:pt x="10" y="9"/>
                    <a:pt x="7" y="13"/>
                    <a:pt x="7" y="13"/>
                  </a:cubicBezTo>
                  <a:cubicBezTo>
                    <a:pt x="7" y="13"/>
                    <a:pt x="2" y="12"/>
                    <a:pt x="1" y="8"/>
                  </a:cubicBezTo>
                  <a:cubicBezTo>
                    <a:pt x="0" y="5"/>
                    <a:pt x="1" y="2"/>
                    <a:pt x="3" y="1"/>
                  </a:cubicBezTo>
                  <a:cubicBezTo>
                    <a:pt x="5" y="0"/>
                    <a:pt x="7"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42"/>
            <p:cNvSpPr/>
            <p:nvPr>
              <p:custDataLst>
                <p:tags r:id="rId290"/>
              </p:custDataLst>
            </p:nvPr>
          </p:nvSpPr>
          <p:spPr bwMode="auto">
            <a:xfrm>
              <a:off x="7502526" y="4017963"/>
              <a:ext cx="11113" cy="11113"/>
            </a:xfrm>
            <a:custGeom>
              <a:avLst/>
              <a:gdLst>
                <a:gd name="T0" fmla="*/ 7 w 7"/>
                <a:gd name="T1" fmla="*/ 5 h 7"/>
                <a:gd name="T2" fmla="*/ 2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243"/>
            <p:cNvSpPr/>
            <p:nvPr>
              <p:custDataLst>
                <p:tags r:id="rId291"/>
              </p:custDataLst>
            </p:nvPr>
          </p:nvSpPr>
          <p:spPr bwMode="auto">
            <a:xfrm>
              <a:off x="7529514" y="4016375"/>
              <a:ext cx="14288" cy="20638"/>
            </a:xfrm>
            <a:custGeom>
              <a:avLst/>
              <a:gdLst>
                <a:gd name="T0" fmla="*/ 8 w 9"/>
                <a:gd name="T1" fmla="*/ 5 h 13"/>
                <a:gd name="T2" fmla="*/ 7 w 9"/>
                <a:gd name="T3" fmla="*/ 13 h 13"/>
                <a:gd name="T4" fmla="*/ 1 w 9"/>
                <a:gd name="T5" fmla="*/ 8 h 13"/>
                <a:gd name="T6" fmla="*/ 2 w 9"/>
                <a:gd name="T7" fmla="*/ 1 h 13"/>
                <a:gd name="T8" fmla="*/ 8 w 9"/>
                <a:gd name="T9" fmla="*/ 5 h 13"/>
              </a:gdLst>
              <a:ahLst/>
              <a:cxnLst>
                <a:cxn ang="0">
                  <a:pos x="T0" y="T1"/>
                </a:cxn>
                <a:cxn ang="0">
                  <a:pos x="T2" y="T3"/>
                </a:cxn>
                <a:cxn ang="0">
                  <a:pos x="T4" y="T5"/>
                </a:cxn>
                <a:cxn ang="0">
                  <a:pos x="T6" y="T7"/>
                </a:cxn>
                <a:cxn ang="0">
                  <a:pos x="T8" y="T9"/>
                </a:cxn>
              </a:cxnLst>
              <a:rect l="0" t="0" r="r" b="b"/>
              <a:pathLst>
                <a:path w="9" h="13">
                  <a:moveTo>
                    <a:pt x="8" y="5"/>
                  </a:moveTo>
                  <a:cubicBezTo>
                    <a:pt x="9" y="9"/>
                    <a:pt x="7" y="13"/>
                    <a:pt x="7" y="13"/>
                  </a:cubicBezTo>
                  <a:cubicBezTo>
                    <a:pt x="7" y="13"/>
                    <a:pt x="2"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244"/>
            <p:cNvSpPr/>
            <p:nvPr>
              <p:custDataLst>
                <p:tags r:id="rId292"/>
              </p:custDataLst>
            </p:nvPr>
          </p:nvSpPr>
          <p:spPr bwMode="auto">
            <a:xfrm>
              <a:off x="7526339" y="40084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2" y="8"/>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245"/>
            <p:cNvSpPr/>
            <p:nvPr>
              <p:custDataLst>
                <p:tags r:id="rId293"/>
              </p:custDataLst>
            </p:nvPr>
          </p:nvSpPr>
          <p:spPr bwMode="auto">
            <a:xfrm>
              <a:off x="7470776" y="4005263"/>
              <a:ext cx="71438" cy="25400"/>
            </a:xfrm>
            <a:custGeom>
              <a:avLst/>
              <a:gdLst>
                <a:gd name="T0" fmla="*/ 0 w 45"/>
                <a:gd name="T1" fmla="*/ 16 h 16"/>
                <a:gd name="T2" fmla="*/ 11 w 45"/>
                <a:gd name="T3" fmla="*/ 13 h 16"/>
                <a:gd name="T4" fmla="*/ 11 w 45"/>
                <a:gd name="T5" fmla="*/ 13 h 16"/>
                <a:gd name="T6" fmla="*/ 23 w 45"/>
                <a:gd name="T7" fmla="*/ 9 h 16"/>
                <a:gd name="T8" fmla="*/ 45 w 45"/>
                <a:gd name="T9" fmla="*/ 1 h 16"/>
                <a:gd name="T10" fmla="*/ 45 w 45"/>
                <a:gd name="T11" fmla="*/ 0 h 16"/>
                <a:gd name="T12" fmla="*/ 22 w 45"/>
                <a:gd name="T13" fmla="*/ 8 h 16"/>
                <a:gd name="T14" fmla="*/ 11 w 45"/>
                <a:gd name="T15" fmla="*/ 12 h 16"/>
                <a:gd name="T16" fmla="*/ 11 w 45"/>
                <a:gd name="T17" fmla="*/ 12 h 16"/>
                <a:gd name="T18" fmla="*/ 11 w 45"/>
                <a:gd name="T19" fmla="*/ 12 h 16"/>
                <a:gd name="T20" fmla="*/ 0 w 45"/>
                <a:gd name="T21" fmla="*/ 15 h 16"/>
                <a:gd name="T22" fmla="*/ 0 w 45"/>
                <a:gd name="T23" fmla="*/ 16 h 16"/>
                <a:gd name="T24" fmla="*/ 0 w 45"/>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
                  <a:moveTo>
                    <a:pt x="0" y="16"/>
                  </a:moveTo>
                  <a:lnTo>
                    <a:pt x="11" y="13"/>
                  </a:lnTo>
                  <a:lnTo>
                    <a:pt x="11" y="13"/>
                  </a:lnTo>
                  <a:lnTo>
                    <a:pt x="23" y="9"/>
                  </a:lnTo>
                  <a:lnTo>
                    <a:pt x="45" y="1"/>
                  </a:lnTo>
                  <a:lnTo>
                    <a:pt x="45" y="0"/>
                  </a:lnTo>
                  <a:lnTo>
                    <a:pt x="22" y="8"/>
                  </a:lnTo>
                  <a:lnTo>
                    <a:pt x="11" y="12"/>
                  </a:lnTo>
                  <a:lnTo>
                    <a:pt x="11" y="12"/>
                  </a:lnTo>
                  <a:lnTo>
                    <a:pt x="11" y="12"/>
                  </a:lnTo>
                  <a:lnTo>
                    <a:pt x="0" y="15"/>
                  </a:lnTo>
                  <a:lnTo>
                    <a:pt x="0" y="16"/>
                  </a:lnTo>
                  <a:lnTo>
                    <a:pt x="0" y="1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246"/>
            <p:cNvSpPr/>
            <p:nvPr>
              <p:custDataLst>
                <p:tags r:id="rId294"/>
              </p:custDataLst>
            </p:nvPr>
          </p:nvSpPr>
          <p:spPr bwMode="auto">
            <a:xfrm>
              <a:off x="7556501" y="4006850"/>
              <a:ext cx="15875" cy="20638"/>
            </a:xfrm>
            <a:custGeom>
              <a:avLst/>
              <a:gdLst>
                <a:gd name="T0" fmla="*/ 9 w 10"/>
                <a:gd name="T1" fmla="*/ 5 h 13"/>
                <a:gd name="T2" fmla="*/ 7 w 10"/>
                <a:gd name="T3" fmla="*/ 13 h 13"/>
                <a:gd name="T4" fmla="*/ 5 w 10"/>
                <a:gd name="T5" fmla="*/ 12 h 13"/>
                <a:gd name="T6" fmla="*/ 1 w 10"/>
                <a:gd name="T7" fmla="*/ 8 h 13"/>
                <a:gd name="T8" fmla="*/ 3 w 10"/>
                <a:gd name="T9" fmla="*/ 1 h 13"/>
                <a:gd name="T10" fmla="*/ 9 w 10"/>
                <a:gd name="T11" fmla="*/ 5 h 13"/>
              </a:gdLst>
              <a:ahLst/>
              <a:cxnLst>
                <a:cxn ang="0">
                  <a:pos x="T0" y="T1"/>
                </a:cxn>
                <a:cxn ang="0">
                  <a:pos x="T2" y="T3"/>
                </a:cxn>
                <a:cxn ang="0">
                  <a:pos x="T4" y="T5"/>
                </a:cxn>
                <a:cxn ang="0">
                  <a:pos x="T6" y="T7"/>
                </a:cxn>
                <a:cxn ang="0">
                  <a:pos x="T8" y="T9"/>
                </a:cxn>
                <a:cxn ang="0">
                  <a:pos x="T10" y="T11"/>
                </a:cxn>
              </a:cxnLst>
              <a:rect l="0" t="0" r="r" b="b"/>
              <a:pathLst>
                <a:path w="10" h="13">
                  <a:moveTo>
                    <a:pt x="9" y="5"/>
                  </a:moveTo>
                  <a:cubicBezTo>
                    <a:pt x="10" y="9"/>
                    <a:pt x="7" y="13"/>
                    <a:pt x="7" y="13"/>
                  </a:cubicBezTo>
                  <a:cubicBezTo>
                    <a:pt x="7" y="13"/>
                    <a:pt x="6" y="12"/>
                    <a:pt x="5" y="12"/>
                  </a:cubicBezTo>
                  <a:cubicBezTo>
                    <a:pt x="3" y="11"/>
                    <a:pt x="2" y="10"/>
                    <a:pt x="1" y="8"/>
                  </a:cubicBezTo>
                  <a:cubicBezTo>
                    <a:pt x="0" y="5"/>
                    <a:pt x="1" y="1"/>
                    <a:pt x="3" y="1"/>
                  </a:cubicBezTo>
                  <a:cubicBezTo>
                    <a:pt x="5" y="0"/>
                    <a:pt x="7" y="2"/>
                    <a:pt x="9"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47"/>
            <p:cNvSpPr/>
            <p:nvPr>
              <p:custDataLst>
                <p:tags r:id="rId295"/>
              </p:custDataLst>
            </p:nvPr>
          </p:nvSpPr>
          <p:spPr bwMode="auto">
            <a:xfrm>
              <a:off x="7553326" y="3998913"/>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8"/>
            <p:cNvSpPr/>
            <p:nvPr>
              <p:custDataLst>
                <p:tags r:id="rId296"/>
              </p:custDataLst>
            </p:nvPr>
          </p:nvSpPr>
          <p:spPr bwMode="auto">
            <a:xfrm>
              <a:off x="7580314" y="3997325"/>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1"/>
                    <a:pt x="2" y="8"/>
                  </a:cubicBezTo>
                  <a:cubicBezTo>
                    <a:pt x="0" y="5"/>
                    <a:pt x="1" y="1"/>
                    <a:pt x="3" y="1"/>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49"/>
            <p:cNvSpPr/>
            <p:nvPr>
              <p:custDataLst>
                <p:tags r:id="rId297"/>
              </p:custDataLst>
            </p:nvPr>
          </p:nvSpPr>
          <p:spPr bwMode="auto">
            <a:xfrm>
              <a:off x="7578726" y="3989388"/>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50"/>
            <p:cNvSpPr/>
            <p:nvPr>
              <p:custDataLst>
                <p:tags r:id="rId298"/>
              </p:custDataLst>
            </p:nvPr>
          </p:nvSpPr>
          <p:spPr bwMode="auto">
            <a:xfrm>
              <a:off x="7605714" y="3987800"/>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51"/>
            <p:cNvSpPr/>
            <p:nvPr>
              <p:custDataLst>
                <p:tags r:id="rId299"/>
              </p:custDataLst>
            </p:nvPr>
          </p:nvSpPr>
          <p:spPr bwMode="auto">
            <a:xfrm>
              <a:off x="7602539" y="3979863"/>
              <a:ext cx="11113" cy="12700"/>
            </a:xfrm>
            <a:custGeom>
              <a:avLst/>
              <a:gdLst>
                <a:gd name="T0" fmla="*/ 7 w 7"/>
                <a:gd name="T1" fmla="*/ 6 h 8"/>
                <a:gd name="T2" fmla="*/ 2 w 7"/>
                <a:gd name="T3" fmla="*/ 8 h 8"/>
                <a:gd name="T4" fmla="*/ 0 w 7"/>
                <a:gd name="T5" fmla="*/ 3 h 8"/>
                <a:gd name="T6" fmla="*/ 5 w 7"/>
                <a:gd name="T7" fmla="*/ 0 h 8"/>
                <a:gd name="T8" fmla="*/ 7 w 7"/>
                <a:gd name="T9" fmla="*/ 6 h 8"/>
              </a:gdLst>
              <a:ahLst/>
              <a:cxnLst>
                <a:cxn ang="0">
                  <a:pos x="T0" y="T1"/>
                </a:cxn>
                <a:cxn ang="0">
                  <a:pos x="T2" y="T3"/>
                </a:cxn>
                <a:cxn ang="0">
                  <a:pos x="T4" y="T5"/>
                </a:cxn>
                <a:cxn ang="0">
                  <a:pos x="T6" y="T7"/>
                </a:cxn>
                <a:cxn ang="0">
                  <a:pos x="T8" y="T9"/>
                </a:cxn>
              </a:cxnLst>
              <a:rect l="0" t="0" r="r" b="b"/>
              <a:pathLst>
                <a:path w="7" h="8">
                  <a:moveTo>
                    <a:pt x="7" y="6"/>
                  </a:moveTo>
                  <a:lnTo>
                    <a:pt x="2" y="8"/>
                  </a:lnTo>
                  <a:lnTo>
                    <a:pt x="0" y="3"/>
                  </a:lnTo>
                  <a:lnTo>
                    <a:pt x="5"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52"/>
            <p:cNvSpPr/>
            <p:nvPr>
              <p:custDataLst>
                <p:tags r:id="rId300"/>
              </p:custDataLst>
            </p:nvPr>
          </p:nvSpPr>
          <p:spPr bwMode="auto">
            <a:xfrm>
              <a:off x="7546976" y="3976688"/>
              <a:ext cx="71438" cy="28575"/>
            </a:xfrm>
            <a:custGeom>
              <a:avLst/>
              <a:gdLst>
                <a:gd name="T0" fmla="*/ 0 w 45"/>
                <a:gd name="T1" fmla="*/ 18 h 18"/>
                <a:gd name="T2" fmla="*/ 22 w 45"/>
                <a:gd name="T3" fmla="*/ 10 h 18"/>
                <a:gd name="T4" fmla="*/ 45 w 45"/>
                <a:gd name="T5" fmla="*/ 1 h 18"/>
                <a:gd name="T6" fmla="*/ 44 w 45"/>
                <a:gd name="T7" fmla="*/ 0 h 18"/>
                <a:gd name="T8" fmla="*/ 22 w 45"/>
                <a:gd name="T9" fmla="*/ 9 h 18"/>
                <a:gd name="T10" fmla="*/ 0 w 45"/>
                <a:gd name="T11" fmla="*/ 18 h 18"/>
                <a:gd name="T12" fmla="*/ 0 w 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8"/>
                  </a:moveTo>
                  <a:cubicBezTo>
                    <a:pt x="8" y="16"/>
                    <a:pt x="15" y="13"/>
                    <a:pt x="22" y="10"/>
                  </a:cubicBezTo>
                  <a:cubicBezTo>
                    <a:pt x="45" y="1"/>
                    <a:pt x="45" y="1"/>
                    <a:pt x="45" y="1"/>
                  </a:cubicBezTo>
                  <a:cubicBezTo>
                    <a:pt x="44" y="0"/>
                    <a:pt x="44" y="0"/>
                    <a:pt x="44" y="0"/>
                  </a:cubicBezTo>
                  <a:cubicBezTo>
                    <a:pt x="22" y="9"/>
                    <a:pt x="22" y="9"/>
                    <a:pt x="22" y="9"/>
                  </a:cubicBezTo>
                  <a:cubicBezTo>
                    <a:pt x="15" y="12"/>
                    <a:pt x="7" y="15"/>
                    <a:pt x="0" y="18"/>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53"/>
            <p:cNvSpPr/>
            <p:nvPr>
              <p:custDataLst>
                <p:tags r:id="rId301"/>
              </p:custDataLst>
            </p:nvPr>
          </p:nvSpPr>
          <p:spPr bwMode="auto">
            <a:xfrm>
              <a:off x="7632701" y="3976688"/>
              <a:ext cx="15875" cy="20638"/>
            </a:xfrm>
            <a:custGeom>
              <a:avLst/>
              <a:gdLst>
                <a:gd name="T0" fmla="*/ 8 w 10"/>
                <a:gd name="T1" fmla="*/ 5 h 13"/>
                <a:gd name="T2" fmla="*/ 7 w 10"/>
                <a:gd name="T3" fmla="*/ 13 h 13"/>
                <a:gd name="T4" fmla="*/ 1 w 10"/>
                <a:gd name="T5" fmla="*/ 8 h 13"/>
                <a:gd name="T6" fmla="*/ 2 w 10"/>
                <a:gd name="T7" fmla="*/ 1 h 13"/>
                <a:gd name="T8" fmla="*/ 8 w 10"/>
                <a:gd name="T9" fmla="*/ 5 h 13"/>
              </a:gdLst>
              <a:ahLst/>
              <a:cxnLst>
                <a:cxn ang="0">
                  <a:pos x="T0" y="T1"/>
                </a:cxn>
                <a:cxn ang="0">
                  <a:pos x="T2" y="T3"/>
                </a:cxn>
                <a:cxn ang="0">
                  <a:pos x="T4" y="T5"/>
                </a:cxn>
                <a:cxn ang="0">
                  <a:pos x="T6" y="T7"/>
                </a:cxn>
                <a:cxn ang="0">
                  <a:pos x="T8" y="T9"/>
                </a:cxn>
              </a:cxnLst>
              <a:rect l="0" t="0" r="r" b="b"/>
              <a:pathLst>
                <a:path w="10" h="13">
                  <a:moveTo>
                    <a:pt x="8" y="5"/>
                  </a:moveTo>
                  <a:cubicBezTo>
                    <a:pt x="10" y="9"/>
                    <a:pt x="7" y="13"/>
                    <a:pt x="7" y="13"/>
                  </a:cubicBezTo>
                  <a:cubicBezTo>
                    <a:pt x="7" y="13"/>
                    <a:pt x="2" y="12"/>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254"/>
            <p:cNvSpPr/>
            <p:nvPr>
              <p:custDataLst>
                <p:tags r:id="rId302"/>
              </p:custDataLst>
            </p:nvPr>
          </p:nvSpPr>
          <p:spPr bwMode="auto">
            <a:xfrm>
              <a:off x="7629526" y="3970338"/>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255"/>
            <p:cNvSpPr/>
            <p:nvPr>
              <p:custDataLst>
                <p:tags r:id="rId303"/>
              </p:custDataLst>
            </p:nvPr>
          </p:nvSpPr>
          <p:spPr bwMode="auto">
            <a:xfrm>
              <a:off x="7656514" y="3965575"/>
              <a:ext cx="15875" cy="20638"/>
            </a:xfrm>
            <a:custGeom>
              <a:avLst/>
              <a:gdLst>
                <a:gd name="T0" fmla="*/ 8 w 10"/>
                <a:gd name="T1" fmla="*/ 6 h 13"/>
                <a:gd name="T2" fmla="*/ 7 w 10"/>
                <a:gd name="T3" fmla="*/ 13 h 13"/>
                <a:gd name="T4" fmla="*/ 1 w 10"/>
                <a:gd name="T5" fmla="*/ 9 h 13"/>
                <a:gd name="T6" fmla="*/ 2 w 10"/>
                <a:gd name="T7" fmla="*/ 1 h 13"/>
                <a:gd name="T8" fmla="*/ 8 w 10"/>
                <a:gd name="T9" fmla="*/ 6 h 13"/>
              </a:gdLst>
              <a:ahLst/>
              <a:cxnLst>
                <a:cxn ang="0">
                  <a:pos x="T0" y="T1"/>
                </a:cxn>
                <a:cxn ang="0">
                  <a:pos x="T2" y="T3"/>
                </a:cxn>
                <a:cxn ang="0">
                  <a:pos x="T4" y="T5"/>
                </a:cxn>
                <a:cxn ang="0">
                  <a:pos x="T6" y="T7"/>
                </a:cxn>
                <a:cxn ang="0">
                  <a:pos x="T8" y="T9"/>
                </a:cxn>
              </a:cxnLst>
              <a:rect l="0" t="0" r="r" b="b"/>
              <a:pathLst>
                <a:path w="10" h="13">
                  <a:moveTo>
                    <a:pt x="8" y="6"/>
                  </a:moveTo>
                  <a:cubicBezTo>
                    <a:pt x="10" y="9"/>
                    <a:pt x="7" y="13"/>
                    <a:pt x="7" y="13"/>
                  </a:cubicBezTo>
                  <a:cubicBezTo>
                    <a:pt x="7" y="13"/>
                    <a:pt x="3" y="12"/>
                    <a:pt x="1" y="9"/>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256"/>
            <p:cNvSpPr/>
            <p:nvPr>
              <p:custDataLst>
                <p:tags r:id="rId304"/>
              </p:custDataLst>
            </p:nvPr>
          </p:nvSpPr>
          <p:spPr bwMode="auto">
            <a:xfrm>
              <a:off x="7653339" y="3959225"/>
              <a:ext cx="11113" cy="12700"/>
            </a:xfrm>
            <a:custGeom>
              <a:avLst/>
              <a:gdLst>
                <a:gd name="T0" fmla="*/ 7 w 7"/>
                <a:gd name="T1" fmla="*/ 5 h 8"/>
                <a:gd name="T2" fmla="*/ 2 w 7"/>
                <a:gd name="T3" fmla="*/ 8 h 8"/>
                <a:gd name="T4" fmla="*/ 0 w 7"/>
                <a:gd name="T5" fmla="*/ 2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257"/>
            <p:cNvSpPr/>
            <p:nvPr>
              <p:custDataLst>
                <p:tags r:id="rId305"/>
              </p:custDataLst>
            </p:nvPr>
          </p:nvSpPr>
          <p:spPr bwMode="auto">
            <a:xfrm>
              <a:off x="7680326" y="3956050"/>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2"/>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258"/>
            <p:cNvSpPr/>
            <p:nvPr>
              <p:custDataLst>
                <p:tags r:id="rId306"/>
              </p:custDataLst>
            </p:nvPr>
          </p:nvSpPr>
          <p:spPr bwMode="auto">
            <a:xfrm>
              <a:off x="7675564" y="394811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259"/>
            <p:cNvSpPr/>
            <p:nvPr>
              <p:custDataLst>
                <p:tags r:id="rId307"/>
              </p:custDataLst>
            </p:nvPr>
          </p:nvSpPr>
          <p:spPr bwMode="auto">
            <a:xfrm>
              <a:off x="7621589" y="3944938"/>
              <a:ext cx="69850" cy="31750"/>
            </a:xfrm>
            <a:custGeom>
              <a:avLst/>
              <a:gdLst>
                <a:gd name="T0" fmla="*/ 0 w 44"/>
                <a:gd name="T1" fmla="*/ 20 h 20"/>
                <a:gd name="T2" fmla="*/ 44 w 44"/>
                <a:gd name="T3" fmla="*/ 1 h 20"/>
                <a:gd name="T4" fmla="*/ 44 w 44"/>
                <a:gd name="T5" fmla="*/ 0 h 20"/>
                <a:gd name="T6" fmla="*/ 0 w 44"/>
                <a:gd name="T7" fmla="*/ 19 h 20"/>
                <a:gd name="T8" fmla="*/ 0 w 44"/>
                <a:gd name="T9" fmla="*/ 20 h 20"/>
              </a:gdLst>
              <a:ahLst/>
              <a:cxnLst>
                <a:cxn ang="0">
                  <a:pos x="T0" y="T1"/>
                </a:cxn>
                <a:cxn ang="0">
                  <a:pos x="T2" y="T3"/>
                </a:cxn>
                <a:cxn ang="0">
                  <a:pos x="T4" y="T5"/>
                </a:cxn>
                <a:cxn ang="0">
                  <a:pos x="T6" y="T7"/>
                </a:cxn>
                <a:cxn ang="0">
                  <a:pos x="T8" y="T9"/>
                </a:cxn>
              </a:cxnLst>
              <a:rect l="0" t="0" r="r" b="b"/>
              <a:pathLst>
                <a:path w="44" h="20">
                  <a:moveTo>
                    <a:pt x="0" y="20"/>
                  </a:moveTo>
                  <a:cubicBezTo>
                    <a:pt x="15" y="14"/>
                    <a:pt x="30" y="7"/>
                    <a:pt x="44" y="1"/>
                  </a:cubicBezTo>
                  <a:cubicBezTo>
                    <a:pt x="44" y="0"/>
                    <a:pt x="44" y="0"/>
                    <a:pt x="44" y="0"/>
                  </a:cubicBezTo>
                  <a:cubicBezTo>
                    <a:pt x="29" y="6"/>
                    <a:pt x="15" y="13"/>
                    <a:pt x="0" y="19"/>
                  </a:cubicBezTo>
                  <a:cubicBezTo>
                    <a:pt x="0" y="20"/>
                    <a:pt x="0" y="20"/>
                    <a:pt x="0" y="2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260"/>
            <p:cNvSpPr/>
            <p:nvPr>
              <p:custDataLst>
                <p:tags r:id="rId308"/>
              </p:custDataLst>
            </p:nvPr>
          </p:nvSpPr>
          <p:spPr bwMode="auto">
            <a:xfrm>
              <a:off x="8205789" y="3779838"/>
              <a:ext cx="625475" cy="512763"/>
            </a:xfrm>
            <a:custGeom>
              <a:avLst/>
              <a:gdLst>
                <a:gd name="T0" fmla="*/ 177 w 394"/>
                <a:gd name="T1" fmla="*/ 0 h 323"/>
                <a:gd name="T2" fmla="*/ 0 w 394"/>
                <a:gd name="T3" fmla="*/ 323 h 323"/>
                <a:gd name="T4" fmla="*/ 394 w 394"/>
                <a:gd name="T5" fmla="*/ 323 h 323"/>
                <a:gd name="T6" fmla="*/ 177 w 394"/>
                <a:gd name="T7" fmla="*/ 0 h 323"/>
              </a:gdLst>
              <a:ahLst/>
              <a:cxnLst>
                <a:cxn ang="0">
                  <a:pos x="T0" y="T1"/>
                </a:cxn>
                <a:cxn ang="0">
                  <a:pos x="T2" y="T3"/>
                </a:cxn>
                <a:cxn ang="0">
                  <a:pos x="T4" y="T5"/>
                </a:cxn>
                <a:cxn ang="0">
                  <a:pos x="T6" y="T7"/>
                </a:cxn>
              </a:cxnLst>
              <a:rect l="0" t="0" r="r" b="b"/>
              <a:pathLst>
                <a:path w="394" h="323">
                  <a:moveTo>
                    <a:pt x="177" y="0"/>
                  </a:moveTo>
                  <a:lnTo>
                    <a:pt x="0" y="323"/>
                  </a:lnTo>
                  <a:lnTo>
                    <a:pt x="394" y="323"/>
                  </a:lnTo>
                  <a:lnTo>
                    <a:pt x="177"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261"/>
            <p:cNvSpPr/>
            <p:nvPr>
              <p:custDataLst>
                <p:tags r:id="rId309"/>
              </p:custDataLst>
            </p:nvPr>
          </p:nvSpPr>
          <p:spPr bwMode="auto">
            <a:xfrm>
              <a:off x="8278814" y="3779838"/>
              <a:ext cx="625475" cy="1285875"/>
            </a:xfrm>
            <a:custGeom>
              <a:avLst/>
              <a:gdLst>
                <a:gd name="T0" fmla="*/ 177 w 394"/>
                <a:gd name="T1" fmla="*/ 0 h 810"/>
                <a:gd name="T2" fmla="*/ 394 w 394"/>
                <a:gd name="T3" fmla="*/ 296 h 810"/>
                <a:gd name="T4" fmla="*/ 369 w 394"/>
                <a:gd name="T5" fmla="*/ 296 h 810"/>
                <a:gd name="T6" fmla="*/ 369 w 394"/>
                <a:gd name="T7" fmla="*/ 810 h 810"/>
                <a:gd name="T8" fmla="*/ 0 w 394"/>
                <a:gd name="T9" fmla="*/ 810 h 810"/>
                <a:gd name="T10" fmla="*/ 0 w 394"/>
                <a:gd name="T11" fmla="*/ 296 h 810"/>
                <a:gd name="T12" fmla="*/ 177 w 394"/>
                <a:gd name="T13" fmla="*/ 0 h 810"/>
              </a:gdLst>
              <a:ahLst/>
              <a:cxnLst>
                <a:cxn ang="0">
                  <a:pos x="T0" y="T1"/>
                </a:cxn>
                <a:cxn ang="0">
                  <a:pos x="T2" y="T3"/>
                </a:cxn>
                <a:cxn ang="0">
                  <a:pos x="T4" y="T5"/>
                </a:cxn>
                <a:cxn ang="0">
                  <a:pos x="T6" y="T7"/>
                </a:cxn>
                <a:cxn ang="0">
                  <a:pos x="T8" y="T9"/>
                </a:cxn>
                <a:cxn ang="0">
                  <a:pos x="T10" y="T11"/>
                </a:cxn>
                <a:cxn ang="0">
                  <a:pos x="T12" y="T13"/>
                </a:cxn>
              </a:cxnLst>
              <a:rect l="0" t="0" r="r" b="b"/>
              <a:pathLst>
                <a:path w="394" h="810">
                  <a:moveTo>
                    <a:pt x="177" y="0"/>
                  </a:moveTo>
                  <a:lnTo>
                    <a:pt x="394" y="296"/>
                  </a:lnTo>
                  <a:lnTo>
                    <a:pt x="369" y="296"/>
                  </a:lnTo>
                  <a:lnTo>
                    <a:pt x="369" y="810"/>
                  </a:lnTo>
                  <a:lnTo>
                    <a:pt x="0" y="810"/>
                  </a:lnTo>
                  <a:lnTo>
                    <a:pt x="0" y="296"/>
                  </a:lnTo>
                  <a:lnTo>
                    <a:pt x="177" y="0"/>
                  </a:lnTo>
                  <a:close/>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Rectangle 1262"/>
            <p:cNvSpPr>
              <a:spLocks noChangeArrowheads="1"/>
            </p:cNvSpPr>
            <p:nvPr>
              <p:custDataLst>
                <p:tags r:id="rId310"/>
              </p:custDataLst>
            </p:nvPr>
          </p:nvSpPr>
          <p:spPr bwMode="auto">
            <a:xfrm>
              <a:off x="8791576" y="4249738"/>
              <a:ext cx="1169988" cy="815975"/>
            </a:xfrm>
            <a:prstGeom prst="rect">
              <a:avLst/>
            </a:prstGeom>
            <a:solidFill>
              <a:srgbClr val="C46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1263"/>
            <p:cNvSpPr>
              <a:spLocks noChangeArrowheads="1"/>
            </p:cNvSpPr>
            <p:nvPr>
              <p:custDataLst>
                <p:tags r:id="rId311"/>
              </p:custDataLst>
            </p:nvPr>
          </p:nvSpPr>
          <p:spPr bwMode="auto">
            <a:xfrm>
              <a:off x="8791576" y="4249738"/>
              <a:ext cx="11699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Freeform 1264"/>
            <p:cNvSpPr/>
            <p:nvPr>
              <p:custDataLst>
                <p:tags r:id="rId312"/>
              </p:custDataLst>
            </p:nvPr>
          </p:nvSpPr>
          <p:spPr bwMode="auto">
            <a:xfrm>
              <a:off x="8486776" y="3779838"/>
              <a:ext cx="1549400" cy="512763"/>
            </a:xfrm>
            <a:custGeom>
              <a:avLst/>
              <a:gdLst>
                <a:gd name="T0" fmla="*/ 0 w 976"/>
                <a:gd name="T1" fmla="*/ 0 h 323"/>
                <a:gd name="T2" fmla="*/ 783 w 976"/>
                <a:gd name="T3" fmla="*/ 0 h 323"/>
                <a:gd name="T4" fmla="*/ 976 w 976"/>
                <a:gd name="T5" fmla="*/ 323 h 323"/>
                <a:gd name="T6" fmla="*/ 193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3" y="0"/>
                  </a:lnTo>
                  <a:lnTo>
                    <a:pt x="976" y="323"/>
                  </a:lnTo>
                  <a:lnTo>
                    <a:pt x="193"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Rectangle 1265"/>
            <p:cNvSpPr>
              <a:spLocks noChangeArrowheads="1"/>
            </p:cNvSpPr>
            <p:nvPr>
              <p:custDataLst>
                <p:tags r:id="rId313"/>
              </p:custDataLst>
            </p:nvPr>
          </p:nvSpPr>
          <p:spPr bwMode="auto">
            <a:xfrm>
              <a:off x="9498014" y="4433888"/>
              <a:ext cx="192088"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1266"/>
            <p:cNvSpPr>
              <a:spLocks noChangeArrowheads="1"/>
            </p:cNvSpPr>
            <p:nvPr>
              <p:custDataLst>
                <p:tags r:id="rId314"/>
              </p:custDataLst>
            </p:nvPr>
          </p:nvSpPr>
          <p:spPr bwMode="auto">
            <a:xfrm>
              <a:off x="9523414" y="4675188"/>
              <a:ext cx="141288"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1267"/>
            <p:cNvSpPr>
              <a:spLocks noChangeArrowheads="1"/>
            </p:cNvSpPr>
            <p:nvPr>
              <p:custDataLst>
                <p:tags r:id="rId315"/>
              </p:custDataLst>
            </p:nvPr>
          </p:nvSpPr>
          <p:spPr bwMode="auto">
            <a:xfrm>
              <a:off x="9523414" y="4467225"/>
              <a:ext cx="141288"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1268"/>
            <p:cNvSpPr>
              <a:spLocks noChangeArrowheads="1"/>
            </p:cNvSpPr>
            <p:nvPr>
              <p:custDataLst>
                <p:tags r:id="rId316"/>
              </p:custDataLst>
            </p:nvPr>
          </p:nvSpPr>
          <p:spPr bwMode="auto">
            <a:xfrm>
              <a:off x="9064626" y="4433888"/>
              <a:ext cx="190500"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1" name="Rectangle 1269"/>
            <p:cNvSpPr>
              <a:spLocks noChangeArrowheads="1"/>
            </p:cNvSpPr>
            <p:nvPr>
              <p:custDataLst>
                <p:tags r:id="rId317"/>
              </p:custDataLst>
            </p:nvPr>
          </p:nvSpPr>
          <p:spPr bwMode="auto">
            <a:xfrm>
              <a:off x="9090026" y="4675188"/>
              <a:ext cx="138113"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2" name="Rectangle 1270"/>
            <p:cNvSpPr>
              <a:spLocks noChangeArrowheads="1"/>
            </p:cNvSpPr>
            <p:nvPr>
              <p:custDataLst>
                <p:tags r:id="rId318"/>
              </p:custDataLst>
            </p:nvPr>
          </p:nvSpPr>
          <p:spPr bwMode="auto">
            <a:xfrm>
              <a:off x="9090026" y="4467225"/>
              <a:ext cx="138113"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Freeform 1271"/>
            <p:cNvSpPr/>
            <p:nvPr>
              <p:custDataLst>
                <p:tags r:id="rId319"/>
              </p:custDataLst>
            </p:nvPr>
          </p:nvSpPr>
          <p:spPr bwMode="auto">
            <a:xfrm>
              <a:off x="9340851" y="4270375"/>
              <a:ext cx="166688" cy="203200"/>
            </a:xfrm>
            <a:custGeom>
              <a:avLst/>
              <a:gdLst>
                <a:gd name="T0" fmla="*/ 104 w 105"/>
                <a:gd name="T1" fmla="*/ 0 h 128"/>
                <a:gd name="T2" fmla="*/ 82 w 105"/>
                <a:gd name="T3" fmla="*/ 0 h 128"/>
                <a:gd name="T4" fmla="*/ 64 w 105"/>
                <a:gd name="T5" fmla="*/ 0 h 128"/>
                <a:gd name="T6" fmla="*/ 45 w 105"/>
                <a:gd name="T7" fmla="*/ 0 h 128"/>
                <a:gd name="T8" fmla="*/ 27 w 105"/>
                <a:gd name="T9" fmla="*/ 0 h 128"/>
                <a:gd name="T10" fmla="*/ 0 w 105"/>
                <a:gd name="T11" fmla="*/ 0 h 128"/>
                <a:gd name="T12" fmla="*/ 0 w 105"/>
                <a:gd name="T13" fmla="*/ 16 h 128"/>
                <a:gd name="T14" fmla="*/ 0 w 105"/>
                <a:gd name="T15" fmla="*/ 113 h 128"/>
                <a:gd name="T16" fmla="*/ 12 w 105"/>
                <a:gd name="T17" fmla="*/ 127 h 128"/>
                <a:gd name="T18" fmla="*/ 27 w 105"/>
                <a:gd name="T19" fmla="*/ 113 h 128"/>
                <a:gd name="T20" fmla="*/ 27 w 105"/>
                <a:gd name="T21" fmla="*/ 47 h 128"/>
                <a:gd name="T22" fmla="*/ 36 w 105"/>
                <a:gd name="T23" fmla="*/ 38 h 128"/>
                <a:gd name="T24" fmla="*/ 36 w 105"/>
                <a:gd name="T25" fmla="*/ 38 h 128"/>
                <a:gd name="T26" fmla="*/ 45 w 105"/>
                <a:gd name="T27" fmla="*/ 47 h 128"/>
                <a:gd name="T28" fmla="*/ 45 w 105"/>
                <a:gd name="T29" fmla="*/ 81 h 128"/>
                <a:gd name="T30" fmla="*/ 53 w 105"/>
                <a:gd name="T31" fmla="*/ 91 h 128"/>
                <a:gd name="T32" fmla="*/ 64 w 105"/>
                <a:gd name="T33" fmla="*/ 82 h 128"/>
                <a:gd name="T34" fmla="*/ 64 w 105"/>
                <a:gd name="T35" fmla="*/ 25 h 128"/>
                <a:gd name="T36" fmla="*/ 73 w 105"/>
                <a:gd name="T37" fmla="*/ 16 h 128"/>
                <a:gd name="T38" fmla="*/ 82 w 105"/>
                <a:gd name="T39" fmla="*/ 25 h 128"/>
                <a:gd name="T40" fmla="*/ 82 w 105"/>
                <a:gd name="T41" fmla="*/ 97 h 128"/>
                <a:gd name="T42" fmla="*/ 91 w 105"/>
                <a:gd name="T43" fmla="*/ 109 h 128"/>
                <a:gd name="T44" fmla="*/ 105 w 105"/>
                <a:gd name="T45" fmla="*/ 98 h 128"/>
                <a:gd name="T46" fmla="*/ 105 w 105"/>
                <a:gd name="T47" fmla="*/ 0 h 128"/>
                <a:gd name="T48" fmla="*/ 104 w 105"/>
                <a:gd name="T4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 h="128">
                  <a:moveTo>
                    <a:pt x="104" y="0"/>
                  </a:moveTo>
                  <a:cubicBezTo>
                    <a:pt x="82" y="0"/>
                    <a:pt x="82" y="0"/>
                    <a:pt x="82" y="0"/>
                  </a:cubicBezTo>
                  <a:cubicBezTo>
                    <a:pt x="64" y="0"/>
                    <a:pt x="64" y="0"/>
                    <a:pt x="64" y="0"/>
                  </a:cubicBezTo>
                  <a:cubicBezTo>
                    <a:pt x="45" y="0"/>
                    <a:pt x="45" y="0"/>
                    <a:pt x="45" y="0"/>
                  </a:cubicBezTo>
                  <a:cubicBezTo>
                    <a:pt x="27" y="0"/>
                    <a:pt x="27" y="0"/>
                    <a:pt x="27" y="0"/>
                  </a:cubicBezTo>
                  <a:cubicBezTo>
                    <a:pt x="0" y="0"/>
                    <a:pt x="0" y="0"/>
                    <a:pt x="0" y="0"/>
                  </a:cubicBezTo>
                  <a:cubicBezTo>
                    <a:pt x="0" y="16"/>
                    <a:pt x="0" y="16"/>
                    <a:pt x="0" y="16"/>
                  </a:cubicBezTo>
                  <a:cubicBezTo>
                    <a:pt x="0" y="113"/>
                    <a:pt x="0" y="113"/>
                    <a:pt x="0" y="113"/>
                  </a:cubicBezTo>
                  <a:cubicBezTo>
                    <a:pt x="0" y="120"/>
                    <a:pt x="5" y="126"/>
                    <a:pt x="12" y="127"/>
                  </a:cubicBezTo>
                  <a:cubicBezTo>
                    <a:pt x="20" y="128"/>
                    <a:pt x="27" y="121"/>
                    <a:pt x="27" y="113"/>
                  </a:cubicBezTo>
                  <a:cubicBezTo>
                    <a:pt x="27" y="47"/>
                    <a:pt x="27" y="47"/>
                    <a:pt x="27" y="47"/>
                  </a:cubicBezTo>
                  <a:cubicBezTo>
                    <a:pt x="27" y="42"/>
                    <a:pt x="31" y="38"/>
                    <a:pt x="36" y="38"/>
                  </a:cubicBezTo>
                  <a:cubicBezTo>
                    <a:pt x="36" y="38"/>
                    <a:pt x="36" y="38"/>
                    <a:pt x="36" y="38"/>
                  </a:cubicBezTo>
                  <a:cubicBezTo>
                    <a:pt x="41" y="38"/>
                    <a:pt x="45" y="42"/>
                    <a:pt x="45" y="47"/>
                  </a:cubicBezTo>
                  <a:cubicBezTo>
                    <a:pt x="45" y="81"/>
                    <a:pt x="45" y="81"/>
                    <a:pt x="45" y="81"/>
                  </a:cubicBezTo>
                  <a:cubicBezTo>
                    <a:pt x="45" y="86"/>
                    <a:pt x="48" y="90"/>
                    <a:pt x="53" y="91"/>
                  </a:cubicBezTo>
                  <a:cubicBezTo>
                    <a:pt x="59" y="92"/>
                    <a:pt x="64" y="87"/>
                    <a:pt x="64" y="82"/>
                  </a:cubicBezTo>
                  <a:cubicBezTo>
                    <a:pt x="64" y="25"/>
                    <a:pt x="64" y="25"/>
                    <a:pt x="64" y="25"/>
                  </a:cubicBezTo>
                  <a:cubicBezTo>
                    <a:pt x="64" y="20"/>
                    <a:pt x="68" y="16"/>
                    <a:pt x="73" y="16"/>
                  </a:cubicBezTo>
                  <a:cubicBezTo>
                    <a:pt x="78" y="16"/>
                    <a:pt x="82" y="20"/>
                    <a:pt x="82" y="25"/>
                  </a:cubicBezTo>
                  <a:cubicBezTo>
                    <a:pt x="82" y="97"/>
                    <a:pt x="82" y="97"/>
                    <a:pt x="82" y="97"/>
                  </a:cubicBezTo>
                  <a:cubicBezTo>
                    <a:pt x="82" y="103"/>
                    <a:pt x="86" y="108"/>
                    <a:pt x="91" y="109"/>
                  </a:cubicBezTo>
                  <a:cubicBezTo>
                    <a:pt x="99" y="110"/>
                    <a:pt x="105" y="105"/>
                    <a:pt x="105" y="98"/>
                  </a:cubicBezTo>
                  <a:cubicBezTo>
                    <a:pt x="105" y="0"/>
                    <a:pt x="105" y="0"/>
                    <a:pt x="105" y="0"/>
                  </a:cubicBezTo>
                  <a:lnTo>
                    <a:pt x="104"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Oval 1272"/>
            <p:cNvSpPr>
              <a:spLocks noChangeArrowheads="1"/>
            </p:cNvSpPr>
            <p:nvPr>
              <p:custDataLst>
                <p:tags r:id="rId320"/>
              </p:custDataLst>
            </p:nvPr>
          </p:nvSpPr>
          <p:spPr bwMode="auto">
            <a:xfrm>
              <a:off x="8437564" y="4229100"/>
              <a:ext cx="161925"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Oval 1273"/>
            <p:cNvSpPr>
              <a:spLocks noChangeArrowheads="1"/>
            </p:cNvSpPr>
            <p:nvPr>
              <p:custDataLst>
                <p:tags r:id="rId321"/>
              </p:custDataLst>
            </p:nvPr>
          </p:nvSpPr>
          <p:spPr bwMode="auto">
            <a:xfrm>
              <a:off x="8461376" y="4257675"/>
              <a:ext cx="114300" cy="146050"/>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Rectangle 1274"/>
            <p:cNvSpPr>
              <a:spLocks noChangeArrowheads="1"/>
            </p:cNvSpPr>
            <p:nvPr>
              <p:custDataLst>
                <p:tags r:id="rId322"/>
              </p:custDataLst>
            </p:nvPr>
          </p:nvSpPr>
          <p:spPr bwMode="auto">
            <a:xfrm>
              <a:off x="8437564"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275"/>
            <p:cNvSpPr>
              <a:spLocks noChangeArrowheads="1"/>
            </p:cNvSpPr>
            <p:nvPr>
              <p:custDataLst>
                <p:tags r:id="rId323"/>
              </p:custDataLst>
            </p:nvPr>
          </p:nvSpPr>
          <p:spPr bwMode="auto">
            <a:xfrm>
              <a:off x="8451851" y="4760913"/>
              <a:ext cx="142875"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Oval 1276"/>
            <p:cNvSpPr>
              <a:spLocks noChangeArrowheads="1"/>
            </p:cNvSpPr>
            <p:nvPr>
              <p:custDataLst>
                <p:tags r:id="rId324"/>
              </p:custDataLst>
            </p:nvPr>
          </p:nvSpPr>
          <p:spPr bwMode="auto">
            <a:xfrm>
              <a:off x="8899526" y="3765550"/>
              <a:ext cx="223838" cy="223838"/>
            </a:xfrm>
            <a:prstGeom prst="ellipse">
              <a:avLst/>
            </a:pr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Rectangle 1277"/>
            <p:cNvSpPr>
              <a:spLocks noChangeArrowheads="1"/>
            </p:cNvSpPr>
            <p:nvPr>
              <p:custDataLst>
                <p:tags r:id="rId325"/>
              </p:custDataLst>
            </p:nvPr>
          </p:nvSpPr>
          <p:spPr bwMode="auto">
            <a:xfrm>
              <a:off x="8966201"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Freeform 1278"/>
            <p:cNvSpPr/>
            <p:nvPr>
              <p:custDataLst>
                <p:tags r:id="rId326"/>
              </p:custDataLst>
            </p:nvPr>
          </p:nvSpPr>
          <p:spPr bwMode="auto">
            <a:xfrm>
              <a:off x="8896351"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Rectangle 1279"/>
            <p:cNvSpPr>
              <a:spLocks noChangeArrowheads="1"/>
            </p:cNvSpPr>
            <p:nvPr>
              <p:custDataLst>
                <p:tags r:id="rId327"/>
              </p:custDataLst>
            </p:nvPr>
          </p:nvSpPr>
          <p:spPr bwMode="auto">
            <a:xfrm>
              <a:off x="8883651" y="3876675"/>
              <a:ext cx="252413"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Freeform 1280"/>
            <p:cNvSpPr/>
            <p:nvPr>
              <p:custDataLst>
                <p:tags r:id="rId328"/>
              </p:custDataLst>
            </p:nvPr>
          </p:nvSpPr>
          <p:spPr bwMode="auto">
            <a:xfrm>
              <a:off x="8855076" y="3648075"/>
              <a:ext cx="61913" cy="44450"/>
            </a:xfrm>
            <a:custGeom>
              <a:avLst/>
              <a:gdLst>
                <a:gd name="T0" fmla="*/ 39 w 39"/>
                <a:gd name="T1" fmla="*/ 19 h 28"/>
                <a:gd name="T2" fmla="*/ 35 w 39"/>
                <a:gd name="T3" fmla="*/ 2 h 28"/>
                <a:gd name="T4" fmla="*/ 0 w 39"/>
                <a:gd name="T5" fmla="*/ 0 h 28"/>
                <a:gd name="T6" fmla="*/ 23 w 39"/>
                <a:gd name="T7" fmla="*/ 12 h 28"/>
                <a:gd name="T8" fmla="*/ 31 w 39"/>
                <a:gd name="T9" fmla="*/ 28 h 28"/>
                <a:gd name="T10" fmla="*/ 39 w 39"/>
                <a:gd name="T11" fmla="*/ 19 h 28"/>
              </a:gdLst>
              <a:ahLst/>
              <a:cxnLst>
                <a:cxn ang="0">
                  <a:pos x="T0" y="T1"/>
                </a:cxn>
                <a:cxn ang="0">
                  <a:pos x="T2" y="T3"/>
                </a:cxn>
                <a:cxn ang="0">
                  <a:pos x="T4" y="T5"/>
                </a:cxn>
                <a:cxn ang="0">
                  <a:pos x="T6" y="T7"/>
                </a:cxn>
                <a:cxn ang="0">
                  <a:pos x="T8" y="T9"/>
                </a:cxn>
                <a:cxn ang="0">
                  <a:pos x="T10" y="T11"/>
                </a:cxn>
              </a:cxnLst>
              <a:rect l="0" t="0" r="r" b="b"/>
              <a:pathLst>
                <a:path w="39" h="28">
                  <a:moveTo>
                    <a:pt x="39" y="19"/>
                  </a:moveTo>
                  <a:cubicBezTo>
                    <a:pt x="35" y="2"/>
                    <a:pt x="35" y="2"/>
                    <a:pt x="35" y="2"/>
                  </a:cubicBezTo>
                  <a:cubicBezTo>
                    <a:pt x="0" y="0"/>
                    <a:pt x="0" y="0"/>
                    <a:pt x="0" y="0"/>
                  </a:cubicBezTo>
                  <a:cubicBezTo>
                    <a:pt x="0" y="0"/>
                    <a:pt x="1" y="23"/>
                    <a:pt x="23" y="12"/>
                  </a:cubicBezTo>
                  <a:cubicBezTo>
                    <a:pt x="31" y="28"/>
                    <a:pt x="31" y="28"/>
                    <a:pt x="31" y="28"/>
                  </a:cubicBezTo>
                  <a:lnTo>
                    <a:pt x="39" y="19"/>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281"/>
            <p:cNvSpPr/>
            <p:nvPr>
              <p:custDataLst>
                <p:tags r:id="rId329"/>
              </p:custDataLst>
            </p:nvPr>
          </p:nvSpPr>
          <p:spPr bwMode="auto">
            <a:xfrm>
              <a:off x="8893176" y="3670300"/>
              <a:ext cx="88900" cy="134938"/>
            </a:xfrm>
            <a:custGeom>
              <a:avLst/>
              <a:gdLst>
                <a:gd name="T0" fmla="*/ 56 w 56"/>
                <a:gd name="T1" fmla="*/ 76 h 85"/>
                <a:gd name="T2" fmla="*/ 36 w 56"/>
                <a:gd name="T3" fmla="*/ 85 h 85"/>
                <a:gd name="T4" fmla="*/ 0 w 56"/>
                <a:gd name="T5" fmla="*/ 9 h 85"/>
                <a:gd name="T6" fmla="*/ 20 w 56"/>
                <a:gd name="T7" fmla="*/ 0 h 85"/>
                <a:gd name="T8" fmla="*/ 56 w 56"/>
                <a:gd name="T9" fmla="*/ 76 h 85"/>
              </a:gdLst>
              <a:ahLst/>
              <a:cxnLst>
                <a:cxn ang="0">
                  <a:pos x="T0" y="T1"/>
                </a:cxn>
                <a:cxn ang="0">
                  <a:pos x="T2" y="T3"/>
                </a:cxn>
                <a:cxn ang="0">
                  <a:pos x="T4" y="T5"/>
                </a:cxn>
                <a:cxn ang="0">
                  <a:pos x="T6" y="T7"/>
                </a:cxn>
                <a:cxn ang="0">
                  <a:pos x="T8" y="T9"/>
                </a:cxn>
              </a:cxnLst>
              <a:rect l="0" t="0" r="r" b="b"/>
              <a:pathLst>
                <a:path w="56" h="85">
                  <a:moveTo>
                    <a:pt x="56" y="76"/>
                  </a:moveTo>
                  <a:lnTo>
                    <a:pt x="36" y="85"/>
                  </a:lnTo>
                  <a:lnTo>
                    <a:pt x="0" y="9"/>
                  </a:lnTo>
                  <a:lnTo>
                    <a:pt x="20" y="0"/>
                  </a:lnTo>
                  <a:lnTo>
                    <a:pt x="56"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282"/>
            <p:cNvSpPr/>
            <p:nvPr>
              <p:custDataLst>
                <p:tags r:id="rId330"/>
              </p:custDataLst>
            </p:nvPr>
          </p:nvSpPr>
          <p:spPr bwMode="auto">
            <a:xfrm>
              <a:off x="8882064" y="3665538"/>
              <a:ext cx="61913" cy="46038"/>
            </a:xfrm>
            <a:custGeom>
              <a:avLst/>
              <a:gdLst>
                <a:gd name="T0" fmla="*/ 39 w 39"/>
                <a:gd name="T1" fmla="*/ 13 h 29"/>
                <a:gd name="T2" fmla="*/ 6 w 39"/>
                <a:gd name="T3" fmla="*/ 29 h 29"/>
                <a:gd name="T4" fmla="*/ 0 w 39"/>
                <a:gd name="T5" fmla="*/ 16 h 29"/>
                <a:gd name="T6" fmla="*/ 33 w 39"/>
                <a:gd name="T7" fmla="*/ 0 h 29"/>
                <a:gd name="T8" fmla="*/ 39 w 39"/>
                <a:gd name="T9" fmla="*/ 13 h 29"/>
              </a:gdLst>
              <a:ahLst/>
              <a:cxnLst>
                <a:cxn ang="0">
                  <a:pos x="T0" y="T1"/>
                </a:cxn>
                <a:cxn ang="0">
                  <a:pos x="T2" y="T3"/>
                </a:cxn>
                <a:cxn ang="0">
                  <a:pos x="T4" y="T5"/>
                </a:cxn>
                <a:cxn ang="0">
                  <a:pos x="T6" y="T7"/>
                </a:cxn>
                <a:cxn ang="0">
                  <a:pos x="T8" y="T9"/>
                </a:cxn>
              </a:cxnLst>
              <a:rect l="0" t="0" r="r" b="b"/>
              <a:pathLst>
                <a:path w="39" h="29">
                  <a:moveTo>
                    <a:pt x="39" y="13"/>
                  </a:moveTo>
                  <a:lnTo>
                    <a:pt x="6" y="29"/>
                  </a:lnTo>
                  <a:lnTo>
                    <a:pt x="0" y="16"/>
                  </a:lnTo>
                  <a:lnTo>
                    <a:pt x="33" y="0"/>
                  </a:lnTo>
                  <a:lnTo>
                    <a:pt x="39"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283"/>
            <p:cNvSpPr/>
            <p:nvPr>
              <p:custDataLst>
                <p:tags r:id="rId331"/>
              </p:custDataLst>
            </p:nvPr>
          </p:nvSpPr>
          <p:spPr bwMode="auto">
            <a:xfrm>
              <a:off x="9088439" y="3640138"/>
              <a:ext cx="69850" cy="57150"/>
            </a:xfrm>
            <a:custGeom>
              <a:avLst/>
              <a:gdLst>
                <a:gd name="T0" fmla="*/ 0 w 44"/>
                <a:gd name="T1" fmla="*/ 26 h 36"/>
                <a:gd name="T2" fmla="*/ 9 w 44"/>
                <a:gd name="T3" fmla="*/ 0 h 36"/>
                <a:gd name="T4" fmla="*/ 44 w 44"/>
                <a:gd name="T5" fmla="*/ 15 h 36"/>
                <a:gd name="T6" fmla="*/ 17 w 44"/>
                <a:gd name="T7" fmla="*/ 16 h 36"/>
                <a:gd name="T8" fmla="*/ 13 w 44"/>
                <a:gd name="T9" fmla="*/ 28 h 36"/>
                <a:gd name="T10" fmla="*/ 0 w 44"/>
                <a:gd name="T11" fmla="*/ 26 h 36"/>
              </a:gdLst>
              <a:ahLst/>
              <a:cxnLst>
                <a:cxn ang="0">
                  <a:pos x="T0" y="T1"/>
                </a:cxn>
                <a:cxn ang="0">
                  <a:pos x="T2" y="T3"/>
                </a:cxn>
                <a:cxn ang="0">
                  <a:pos x="T4" y="T5"/>
                </a:cxn>
                <a:cxn ang="0">
                  <a:pos x="T6" y="T7"/>
                </a:cxn>
                <a:cxn ang="0">
                  <a:pos x="T8" y="T9"/>
                </a:cxn>
                <a:cxn ang="0">
                  <a:pos x="T10" y="T11"/>
                </a:cxn>
              </a:cxnLst>
              <a:rect l="0" t="0" r="r" b="b"/>
              <a:pathLst>
                <a:path w="44" h="36">
                  <a:moveTo>
                    <a:pt x="0" y="26"/>
                  </a:moveTo>
                  <a:cubicBezTo>
                    <a:pt x="9" y="0"/>
                    <a:pt x="9" y="0"/>
                    <a:pt x="9" y="0"/>
                  </a:cubicBezTo>
                  <a:cubicBezTo>
                    <a:pt x="44" y="15"/>
                    <a:pt x="44" y="15"/>
                    <a:pt x="44" y="15"/>
                  </a:cubicBezTo>
                  <a:cubicBezTo>
                    <a:pt x="44" y="15"/>
                    <a:pt x="31" y="36"/>
                    <a:pt x="17" y="16"/>
                  </a:cubicBezTo>
                  <a:cubicBezTo>
                    <a:pt x="13" y="28"/>
                    <a:pt x="13" y="28"/>
                    <a:pt x="13" y="28"/>
                  </a:cubicBezTo>
                  <a:lnTo>
                    <a:pt x="0" y="26"/>
                  </a:lnTo>
                  <a:close/>
                </a:path>
              </a:pathLst>
            </a:cu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284"/>
            <p:cNvSpPr/>
            <p:nvPr>
              <p:custDataLst>
                <p:tags r:id="rId332"/>
              </p:custDataLst>
            </p:nvPr>
          </p:nvSpPr>
          <p:spPr bwMode="auto">
            <a:xfrm>
              <a:off x="9024939" y="3670300"/>
              <a:ext cx="88900" cy="134938"/>
            </a:xfrm>
            <a:custGeom>
              <a:avLst/>
              <a:gdLst>
                <a:gd name="T0" fmla="*/ 0 w 56"/>
                <a:gd name="T1" fmla="*/ 76 h 85"/>
                <a:gd name="T2" fmla="*/ 20 w 56"/>
                <a:gd name="T3" fmla="*/ 85 h 85"/>
                <a:gd name="T4" fmla="*/ 56 w 56"/>
                <a:gd name="T5" fmla="*/ 9 h 85"/>
                <a:gd name="T6" fmla="*/ 36 w 56"/>
                <a:gd name="T7" fmla="*/ 0 h 85"/>
                <a:gd name="T8" fmla="*/ 0 w 56"/>
                <a:gd name="T9" fmla="*/ 76 h 85"/>
              </a:gdLst>
              <a:ahLst/>
              <a:cxnLst>
                <a:cxn ang="0">
                  <a:pos x="T0" y="T1"/>
                </a:cxn>
                <a:cxn ang="0">
                  <a:pos x="T2" y="T3"/>
                </a:cxn>
                <a:cxn ang="0">
                  <a:pos x="T4" y="T5"/>
                </a:cxn>
                <a:cxn ang="0">
                  <a:pos x="T6" y="T7"/>
                </a:cxn>
                <a:cxn ang="0">
                  <a:pos x="T8" y="T9"/>
                </a:cxn>
              </a:cxnLst>
              <a:rect l="0" t="0" r="r" b="b"/>
              <a:pathLst>
                <a:path w="56" h="85">
                  <a:moveTo>
                    <a:pt x="0" y="76"/>
                  </a:moveTo>
                  <a:lnTo>
                    <a:pt x="20" y="85"/>
                  </a:lnTo>
                  <a:lnTo>
                    <a:pt x="56" y="9"/>
                  </a:lnTo>
                  <a:lnTo>
                    <a:pt x="36" y="0"/>
                  </a:lnTo>
                  <a:lnTo>
                    <a:pt x="0" y="76"/>
                  </a:lnTo>
                  <a:close/>
                </a:path>
              </a:pathLst>
            </a:custGeom>
            <a:solidFill>
              <a:srgbClr val="FF3E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285"/>
            <p:cNvSpPr/>
            <p:nvPr>
              <p:custDataLst>
                <p:tags r:id="rId333"/>
              </p:custDataLst>
            </p:nvPr>
          </p:nvSpPr>
          <p:spPr bwMode="auto">
            <a:xfrm>
              <a:off x="9061451" y="3665538"/>
              <a:ext cx="63500" cy="46038"/>
            </a:xfrm>
            <a:custGeom>
              <a:avLst/>
              <a:gdLst>
                <a:gd name="T0" fmla="*/ 0 w 40"/>
                <a:gd name="T1" fmla="*/ 13 h 29"/>
                <a:gd name="T2" fmla="*/ 33 w 40"/>
                <a:gd name="T3" fmla="*/ 29 h 29"/>
                <a:gd name="T4" fmla="*/ 40 w 40"/>
                <a:gd name="T5" fmla="*/ 16 h 29"/>
                <a:gd name="T6" fmla="*/ 6 w 40"/>
                <a:gd name="T7" fmla="*/ 0 h 29"/>
                <a:gd name="T8" fmla="*/ 0 w 40"/>
                <a:gd name="T9" fmla="*/ 13 h 29"/>
              </a:gdLst>
              <a:ahLst/>
              <a:cxnLst>
                <a:cxn ang="0">
                  <a:pos x="T0" y="T1"/>
                </a:cxn>
                <a:cxn ang="0">
                  <a:pos x="T2" y="T3"/>
                </a:cxn>
                <a:cxn ang="0">
                  <a:pos x="T4" y="T5"/>
                </a:cxn>
                <a:cxn ang="0">
                  <a:pos x="T6" y="T7"/>
                </a:cxn>
                <a:cxn ang="0">
                  <a:pos x="T8" y="T9"/>
                </a:cxn>
              </a:cxnLst>
              <a:rect l="0" t="0" r="r" b="b"/>
              <a:pathLst>
                <a:path w="40" h="29">
                  <a:moveTo>
                    <a:pt x="0" y="13"/>
                  </a:moveTo>
                  <a:lnTo>
                    <a:pt x="33" y="29"/>
                  </a:lnTo>
                  <a:lnTo>
                    <a:pt x="40" y="16"/>
                  </a:lnTo>
                  <a:lnTo>
                    <a:pt x="6" y="0"/>
                  </a:lnTo>
                  <a:lnTo>
                    <a:pt x="0" y="1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Rectangle 1286"/>
            <p:cNvSpPr>
              <a:spLocks noChangeArrowheads="1"/>
            </p:cNvSpPr>
            <p:nvPr>
              <p:custDataLst>
                <p:tags r:id="rId334"/>
              </p:custDataLst>
            </p:nvPr>
          </p:nvSpPr>
          <p:spPr bwMode="auto">
            <a:xfrm>
              <a:off x="10907714" y="3925888"/>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Freeform 1287"/>
            <p:cNvSpPr/>
            <p:nvPr>
              <p:custDataLst>
                <p:tags r:id="rId335"/>
              </p:custDataLst>
            </p:nvPr>
          </p:nvSpPr>
          <p:spPr bwMode="auto">
            <a:xfrm>
              <a:off x="10837864" y="3925888"/>
              <a:ext cx="69850" cy="234950"/>
            </a:xfrm>
            <a:custGeom>
              <a:avLst/>
              <a:gdLst>
                <a:gd name="T0" fmla="*/ 44 w 44"/>
                <a:gd name="T1" fmla="*/ 148 h 148"/>
                <a:gd name="T2" fmla="*/ 0 w 44"/>
                <a:gd name="T3" fmla="*/ 88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8"/>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Rectangle 1288"/>
            <p:cNvSpPr>
              <a:spLocks noChangeArrowheads="1"/>
            </p:cNvSpPr>
            <p:nvPr>
              <p:custDataLst>
                <p:tags r:id="rId336"/>
              </p:custDataLst>
            </p:nvPr>
          </p:nvSpPr>
          <p:spPr bwMode="auto">
            <a:xfrm>
              <a:off x="10823576" y="3876675"/>
              <a:ext cx="254000" cy="4921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Freeform 1289"/>
            <p:cNvSpPr/>
            <p:nvPr>
              <p:custDataLst>
                <p:tags r:id="rId337"/>
              </p:custDataLst>
            </p:nvPr>
          </p:nvSpPr>
          <p:spPr bwMode="auto">
            <a:xfrm>
              <a:off x="9517064" y="3044825"/>
              <a:ext cx="627063" cy="512763"/>
            </a:xfrm>
            <a:custGeom>
              <a:avLst/>
              <a:gdLst>
                <a:gd name="T0" fmla="*/ 178 w 395"/>
                <a:gd name="T1" fmla="*/ 0 h 323"/>
                <a:gd name="T2" fmla="*/ 0 w 395"/>
                <a:gd name="T3" fmla="*/ 323 h 323"/>
                <a:gd name="T4" fmla="*/ 395 w 395"/>
                <a:gd name="T5" fmla="*/ 323 h 323"/>
                <a:gd name="T6" fmla="*/ 178 w 395"/>
                <a:gd name="T7" fmla="*/ 0 h 323"/>
              </a:gdLst>
              <a:ahLst/>
              <a:cxnLst>
                <a:cxn ang="0">
                  <a:pos x="T0" y="T1"/>
                </a:cxn>
                <a:cxn ang="0">
                  <a:pos x="T2" y="T3"/>
                </a:cxn>
                <a:cxn ang="0">
                  <a:pos x="T4" y="T5"/>
                </a:cxn>
                <a:cxn ang="0">
                  <a:pos x="T6" y="T7"/>
                </a:cxn>
              </a:cxnLst>
              <a:rect l="0" t="0" r="r" b="b"/>
              <a:pathLst>
                <a:path w="395" h="323">
                  <a:moveTo>
                    <a:pt x="178" y="0"/>
                  </a:moveTo>
                  <a:lnTo>
                    <a:pt x="0" y="323"/>
                  </a:lnTo>
                  <a:lnTo>
                    <a:pt x="395" y="323"/>
                  </a:lnTo>
                  <a:lnTo>
                    <a:pt x="178" y="0"/>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290"/>
            <p:cNvSpPr/>
            <p:nvPr>
              <p:custDataLst>
                <p:tags r:id="rId338"/>
              </p:custDataLst>
            </p:nvPr>
          </p:nvSpPr>
          <p:spPr bwMode="auto">
            <a:xfrm>
              <a:off x="9590089" y="3044825"/>
              <a:ext cx="627063" cy="2020888"/>
            </a:xfrm>
            <a:custGeom>
              <a:avLst/>
              <a:gdLst>
                <a:gd name="T0" fmla="*/ 178 w 395"/>
                <a:gd name="T1" fmla="*/ 0 h 1273"/>
                <a:gd name="T2" fmla="*/ 395 w 395"/>
                <a:gd name="T3" fmla="*/ 296 h 1273"/>
                <a:gd name="T4" fmla="*/ 369 w 395"/>
                <a:gd name="T5" fmla="*/ 296 h 1273"/>
                <a:gd name="T6" fmla="*/ 369 w 395"/>
                <a:gd name="T7" fmla="*/ 1273 h 1273"/>
                <a:gd name="T8" fmla="*/ 0 w 395"/>
                <a:gd name="T9" fmla="*/ 1273 h 1273"/>
                <a:gd name="T10" fmla="*/ 0 w 395"/>
                <a:gd name="T11" fmla="*/ 296 h 1273"/>
                <a:gd name="T12" fmla="*/ 178 w 395"/>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95" h="1273">
                  <a:moveTo>
                    <a:pt x="178" y="0"/>
                  </a:moveTo>
                  <a:lnTo>
                    <a:pt x="395" y="296"/>
                  </a:lnTo>
                  <a:lnTo>
                    <a:pt x="369" y="296"/>
                  </a:lnTo>
                  <a:lnTo>
                    <a:pt x="369" y="1273"/>
                  </a:lnTo>
                  <a:lnTo>
                    <a:pt x="0" y="1273"/>
                  </a:lnTo>
                  <a:lnTo>
                    <a:pt x="0" y="296"/>
                  </a:lnTo>
                  <a:lnTo>
                    <a:pt x="178"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Rectangle 1291"/>
            <p:cNvSpPr>
              <a:spLocks noChangeArrowheads="1"/>
            </p:cNvSpPr>
            <p:nvPr>
              <p:custDataLst>
                <p:tags r:id="rId339"/>
              </p:custDataLst>
            </p:nvPr>
          </p:nvSpPr>
          <p:spPr bwMode="auto">
            <a:xfrm>
              <a:off x="10104439" y="3514725"/>
              <a:ext cx="1171575" cy="1550988"/>
            </a:xfrm>
            <a:prstGeom prst="rect">
              <a:avLst/>
            </a:prstGeom>
            <a:solidFill>
              <a:srgbClr val="F6CE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1292"/>
            <p:cNvSpPr>
              <a:spLocks noChangeArrowheads="1"/>
            </p:cNvSpPr>
            <p:nvPr>
              <p:custDataLst>
                <p:tags r:id="rId340"/>
              </p:custDataLst>
            </p:nvPr>
          </p:nvSpPr>
          <p:spPr bwMode="auto">
            <a:xfrm>
              <a:off x="10104439" y="3514725"/>
              <a:ext cx="11715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Freeform 1293"/>
            <p:cNvSpPr/>
            <p:nvPr>
              <p:custDataLst>
                <p:tags r:id="rId341"/>
              </p:custDataLst>
            </p:nvPr>
          </p:nvSpPr>
          <p:spPr bwMode="auto">
            <a:xfrm>
              <a:off x="9799639" y="3044825"/>
              <a:ext cx="1549400" cy="512763"/>
            </a:xfrm>
            <a:custGeom>
              <a:avLst/>
              <a:gdLst>
                <a:gd name="T0" fmla="*/ 0 w 976"/>
                <a:gd name="T1" fmla="*/ 0 h 323"/>
                <a:gd name="T2" fmla="*/ 784 w 976"/>
                <a:gd name="T3" fmla="*/ 0 h 323"/>
                <a:gd name="T4" fmla="*/ 976 w 976"/>
                <a:gd name="T5" fmla="*/ 323 h 323"/>
                <a:gd name="T6" fmla="*/ 192 w 976"/>
                <a:gd name="T7" fmla="*/ 323 h 323"/>
                <a:gd name="T8" fmla="*/ 0 w 976"/>
                <a:gd name="T9" fmla="*/ 0 h 323"/>
              </a:gdLst>
              <a:ahLst/>
              <a:cxnLst>
                <a:cxn ang="0">
                  <a:pos x="T0" y="T1"/>
                </a:cxn>
                <a:cxn ang="0">
                  <a:pos x="T2" y="T3"/>
                </a:cxn>
                <a:cxn ang="0">
                  <a:pos x="T4" y="T5"/>
                </a:cxn>
                <a:cxn ang="0">
                  <a:pos x="T6" y="T7"/>
                </a:cxn>
                <a:cxn ang="0">
                  <a:pos x="T8" y="T9"/>
                </a:cxn>
              </a:cxnLst>
              <a:rect l="0" t="0" r="r" b="b"/>
              <a:pathLst>
                <a:path w="976" h="323">
                  <a:moveTo>
                    <a:pt x="0" y="0"/>
                  </a:moveTo>
                  <a:lnTo>
                    <a:pt x="784" y="0"/>
                  </a:lnTo>
                  <a:lnTo>
                    <a:pt x="976" y="323"/>
                  </a:lnTo>
                  <a:lnTo>
                    <a:pt x="192" y="323"/>
                  </a:ln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Rectangle 1294"/>
            <p:cNvSpPr>
              <a:spLocks noChangeArrowheads="1"/>
            </p:cNvSpPr>
            <p:nvPr>
              <p:custDataLst>
                <p:tags r:id="rId342"/>
              </p:custDataLst>
            </p:nvPr>
          </p:nvSpPr>
          <p:spPr bwMode="auto">
            <a:xfrm>
              <a:off x="10810876"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1295"/>
            <p:cNvSpPr>
              <a:spLocks noChangeArrowheads="1"/>
            </p:cNvSpPr>
            <p:nvPr>
              <p:custDataLst>
                <p:tags r:id="rId343"/>
              </p:custDataLst>
            </p:nvPr>
          </p:nvSpPr>
          <p:spPr bwMode="auto">
            <a:xfrm>
              <a:off x="10837864"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1296"/>
            <p:cNvSpPr>
              <a:spLocks noChangeArrowheads="1"/>
            </p:cNvSpPr>
            <p:nvPr>
              <p:custDataLst>
                <p:tags r:id="rId344"/>
              </p:custDataLst>
            </p:nvPr>
          </p:nvSpPr>
          <p:spPr bwMode="auto">
            <a:xfrm>
              <a:off x="10837864"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1297"/>
            <p:cNvSpPr>
              <a:spLocks noChangeArrowheads="1"/>
            </p:cNvSpPr>
            <p:nvPr>
              <p:custDataLst>
                <p:tags r:id="rId345"/>
              </p:custDataLst>
            </p:nvPr>
          </p:nvSpPr>
          <p:spPr bwMode="auto">
            <a:xfrm>
              <a:off x="10375901" y="3698875"/>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1298"/>
            <p:cNvSpPr>
              <a:spLocks noChangeArrowheads="1"/>
            </p:cNvSpPr>
            <p:nvPr>
              <p:custDataLst>
                <p:tags r:id="rId346"/>
              </p:custDataLst>
            </p:nvPr>
          </p:nvSpPr>
          <p:spPr bwMode="auto">
            <a:xfrm>
              <a:off x="10402889" y="3941763"/>
              <a:ext cx="139700" cy="171450"/>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1299"/>
            <p:cNvSpPr>
              <a:spLocks noChangeArrowheads="1"/>
            </p:cNvSpPr>
            <p:nvPr>
              <p:custDataLst>
                <p:tags r:id="rId347"/>
              </p:custDataLst>
            </p:nvPr>
          </p:nvSpPr>
          <p:spPr bwMode="auto">
            <a:xfrm>
              <a:off x="10402889" y="3733800"/>
              <a:ext cx="139700" cy="171450"/>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Freeform 1300"/>
            <p:cNvSpPr/>
            <p:nvPr>
              <p:custDataLst>
                <p:tags r:id="rId348"/>
              </p:custDataLst>
            </p:nvPr>
          </p:nvSpPr>
          <p:spPr bwMode="auto">
            <a:xfrm>
              <a:off x="10104439" y="3557588"/>
              <a:ext cx="153988" cy="188913"/>
            </a:xfrm>
            <a:custGeom>
              <a:avLst/>
              <a:gdLst>
                <a:gd name="T0" fmla="*/ 96 w 97"/>
                <a:gd name="T1" fmla="*/ 0 h 119"/>
                <a:gd name="T2" fmla="*/ 75 w 97"/>
                <a:gd name="T3" fmla="*/ 0 h 119"/>
                <a:gd name="T4" fmla="*/ 59 w 97"/>
                <a:gd name="T5" fmla="*/ 0 h 119"/>
                <a:gd name="T6" fmla="*/ 41 w 97"/>
                <a:gd name="T7" fmla="*/ 0 h 119"/>
                <a:gd name="T8" fmla="*/ 25 w 97"/>
                <a:gd name="T9" fmla="*/ 0 h 119"/>
                <a:gd name="T10" fmla="*/ 0 w 97"/>
                <a:gd name="T11" fmla="*/ 0 h 119"/>
                <a:gd name="T12" fmla="*/ 0 w 97"/>
                <a:gd name="T13" fmla="*/ 15 h 119"/>
                <a:gd name="T14" fmla="*/ 0 w 97"/>
                <a:gd name="T15" fmla="*/ 105 h 119"/>
                <a:gd name="T16" fmla="*/ 11 w 97"/>
                <a:gd name="T17" fmla="*/ 118 h 119"/>
                <a:gd name="T18" fmla="*/ 25 w 97"/>
                <a:gd name="T19" fmla="*/ 106 h 119"/>
                <a:gd name="T20" fmla="*/ 25 w 97"/>
                <a:gd name="T21" fmla="*/ 44 h 119"/>
                <a:gd name="T22" fmla="*/ 33 w 97"/>
                <a:gd name="T23" fmla="*/ 36 h 119"/>
                <a:gd name="T24" fmla="*/ 33 w 97"/>
                <a:gd name="T25" fmla="*/ 36 h 119"/>
                <a:gd name="T26" fmla="*/ 41 w 97"/>
                <a:gd name="T27" fmla="*/ 44 h 119"/>
                <a:gd name="T28" fmla="*/ 41 w 97"/>
                <a:gd name="T29" fmla="*/ 76 h 119"/>
                <a:gd name="T30" fmla="*/ 49 w 97"/>
                <a:gd name="T31" fmla="*/ 85 h 119"/>
                <a:gd name="T32" fmla="*/ 59 w 97"/>
                <a:gd name="T33" fmla="*/ 76 h 119"/>
                <a:gd name="T34" fmla="*/ 59 w 97"/>
                <a:gd name="T35" fmla="*/ 24 h 119"/>
                <a:gd name="T36" fmla="*/ 67 w 97"/>
                <a:gd name="T37" fmla="*/ 15 h 119"/>
                <a:gd name="T38" fmla="*/ 75 w 97"/>
                <a:gd name="T39" fmla="*/ 24 h 119"/>
                <a:gd name="T40" fmla="*/ 75 w 97"/>
                <a:gd name="T41" fmla="*/ 90 h 119"/>
                <a:gd name="T42" fmla="*/ 84 w 97"/>
                <a:gd name="T43" fmla="*/ 102 h 119"/>
                <a:gd name="T44" fmla="*/ 97 w 97"/>
                <a:gd name="T45" fmla="*/ 91 h 119"/>
                <a:gd name="T46" fmla="*/ 97 w 97"/>
                <a:gd name="T47" fmla="*/ 0 h 119"/>
                <a:gd name="T48" fmla="*/ 96 w 97"/>
                <a:gd name="T4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19">
                  <a:moveTo>
                    <a:pt x="96" y="0"/>
                  </a:moveTo>
                  <a:cubicBezTo>
                    <a:pt x="75" y="0"/>
                    <a:pt x="75" y="0"/>
                    <a:pt x="75" y="0"/>
                  </a:cubicBezTo>
                  <a:cubicBezTo>
                    <a:pt x="59" y="0"/>
                    <a:pt x="59" y="0"/>
                    <a:pt x="59" y="0"/>
                  </a:cubicBezTo>
                  <a:cubicBezTo>
                    <a:pt x="41" y="0"/>
                    <a:pt x="41" y="0"/>
                    <a:pt x="41" y="0"/>
                  </a:cubicBezTo>
                  <a:cubicBezTo>
                    <a:pt x="25" y="0"/>
                    <a:pt x="25" y="0"/>
                    <a:pt x="25" y="0"/>
                  </a:cubicBezTo>
                  <a:cubicBezTo>
                    <a:pt x="0" y="0"/>
                    <a:pt x="0" y="0"/>
                    <a:pt x="0" y="0"/>
                  </a:cubicBezTo>
                  <a:cubicBezTo>
                    <a:pt x="0" y="15"/>
                    <a:pt x="0" y="15"/>
                    <a:pt x="0" y="15"/>
                  </a:cubicBezTo>
                  <a:cubicBezTo>
                    <a:pt x="0" y="105"/>
                    <a:pt x="0" y="105"/>
                    <a:pt x="0" y="105"/>
                  </a:cubicBezTo>
                  <a:cubicBezTo>
                    <a:pt x="0" y="112"/>
                    <a:pt x="4" y="118"/>
                    <a:pt x="11" y="118"/>
                  </a:cubicBezTo>
                  <a:cubicBezTo>
                    <a:pt x="19" y="119"/>
                    <a:pt x="25" y="113"/>
                    <a:pt x="25" y="106"/>
                  </a:cubicBezTo>
                  <a:cubicBezTo>
                    <a:pt x="25" y="44"/>
                    <a:pt x="25" y="44"/>
                    <a:pt x="25" y="44"/>
                  </a:cubicBezTo>
                  <a:cubicBezTo>
                    <a:pt x="25" y="39"/>
                    <a:pt x="28" y="36"/>
                    <a:pt x="33" y="36"/>
                  </a:cubicBezTo>
                  <a:cubicBezTo>
                    <a:pt x="33" y="36"/>
                    <a:pt x="33" y="36"/>
                    <a:pt x="33" y="36"/>
                  </a:cubicBezTo>
                  <a:cubicBezTo>
                    <a:pt x="38" y="36"/>
                    <a:pt x="41" y="39"/>
                    <a:pt x="41" y="44"/>
                  </a:cubicBezTo>
                  <a:cubicBezTo>
                    <a:pt x="41" y="76"/>
                    <a:pt x="41" y="76"/>
                    <a:pt x="41" y="76"/>
                  </a:cubicBezTo>
                  <a:cubicBezTo>
                    <a:pt x="41" y="80"/>
                    <a:pt x="44" y="84"/>
                    <a:pt x="49" y="85"/>
                  </a:cubicBezTo>
                  <a:cubicBezTo>
                    <a:pt x="54" y="86"/>
                    <a:pt x="59" y="82"/>
                    <a:pt x="59" y="76"/>
                  </a:cubicBezTo>
                  <a:cubicBezTo>
                    <a:pt x="59" y="24"/>
                    <a:pt x="59" y="24"/>
                    <a:pt x="59" y="24"/>
                  </a:cubicBezTo>
                  <a:cubicBezTo>
                    <a:pt x="59" y="19"/>
                    <a:pt x="63" y="15"/>
                    <a:pt x="67" y="15"/>
                  </a:cubicBezTo>
                  <a:cubicBezTo>
                    <a:pt x="72" y="15"/>
                    <a:pt x="75" y="19"/>
                    <a:pt x="75" y="24"/>
                  </a:cubicBezTo>
                  <a:cubicBezTo>
                    <a:pt x="75" y="90"/>
                    <a:pt x="75" y="90"/>
                    <a:pt x="75" y="90"/>
                  </a:cubicBezTo>
                  <a:cubicBezTo>
                    <a:pt x="75" y="96"/>
                    <a:pt x="79" y="101"/>
                    <a:pt x="84" y="102"/>
                  </a:cubicBezTo>
                  <a:cubicBezTo>
                    <a:pt x="91" y="103"/>
                    <a:pt x="97" y="98"/>
                    <a:pt x="97" y="91"/>
                  </a:cubicBezTo>
                  <a:cubicBezTo>
                    <a:pt x="97" y="0"/>
                    <a:pt x="97" y="0"/>
                    <a:pt x="97" y="0"/>
                  </a:cubicBezTo>
                  <a:lnTo>
                    <a:pt x="96"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301"/>
            <p:cNvSpPr/>
            <p:nvPr>
              <p:custDataLst>
                <p:tags r:id="rId349"/>
              </p:custDataLst>
            </p:nvPr>
          </p:nvSpPr>
          <p:spPr bwMode="auto">
            <a:xfrm>
              <a:off x="11020426" y="3557588"/>
              <a:ext cx="114300" cy="139700"/>
            </a:xfrm>
            <a:custGeom>
              <a:avLst/>
              <a:gdLst>
                <a:gd name="T0" fmla="*/ 72 w 72"/>
                <a:gd name="T1" fmla="*/ 0 h 88"/>
                <a:gd name="T2" fmla="*/ 56 w 72"/>
                <a:gd name="T3" fmla="*/ 0 h 88"/>
                <a:gd name="T4" fmla="*/ 44 w 72"/>
                <a:gd name="T5" fmla="*/ 0 h 88"/>
                <a:gd name="T6" fmla="*/ 31 w 72"/>
                <a:gd name="T7" fmla="*/ 0 h 88"/>
                <a:gd name="T8" fmla="*/ 18 w 72"/>
                <a:gd name="T9" fmla="*/ 0 h 88"/>
                <a:gd name="T10" fmla="*/ 0 w 72"/>
                <a:gd name="T11" fmla="*/ 0 h 88"/>
                <a:gd name="T12" fmla="*/ 0 w 72"/>
                <a:gd name="T13" fmla="*/ 11 h 88"/>
                <a:gd name="T14" fmla="*/ 0 w 72"/>
                <a:gd name="T15" fmla="*/ 78 h 88"/>
                <a:gd name="T16" fmla="*/ 8 w 72"/>
                <a:gd name="T17" fmla="*/ 88 h 88"/>
                <a:gd name="T18" fmla="*/ 18 w 72"/>
                <a:gd name="T19" fmla="*/ 78 h 88"/>
                <a:gd name="T20" fmla="*/ 18 w 72"/>
                <a:gd name="T21" fmla="*/ 33 h 88"/>
                <a:gd name="T22" fmla="*/ 24 w 72"/>
                <a:gd name="T23" fmla="*/ 27 h 88"/>
                <a:gd name="T24" fmla="*/ 25 w 72"/>
                <a:gd name="T25" fmla="*/ 27 h 88"/>
                <a:gd name="T26" fmla="*/ 31 w 72"/>
                <a:gd name="T27" fmla="*/ 33 h 88"/>
                <a:gd name="T28" fmla="*/ 31 w 72"/>
                <a:gd name="T29" fmla="*/ 56 h 88"/>
                <a:gd name="T30" fmla="*/ 36 w 72"/>
                <a:gd name="T31" fmla="*/ 63 h 88"/>
                <a:gd name="T32" fmla="*/ 44 w 72"/>
                <a:gd name="T33" fmla="*/ 56 h 88"/>
                <a:gd name="T34" fmla="*/ 44 w 72"/>
                <a:gd name="T35" fmla="*/ 17 h 88"/>
                <a:gd name="T36" fmla="*/ 50 w 72"/>
                <a:gd name="T37" fmla="*/ 11 h 88"/>
                <a:gd name="T38" fmla="*/ 56 w 72"/>
                <a:gd name="T39" fmla="*/ 17 h 88"/>
                <a:gd name="T40" fmla="*/ 56 w 72"/>
                <a:gd name="T41" fmla="*/ 67 h 88"/>
                <a:gd name="T42" fmla="*/ 63 w 72"/>
                <a:gd name="T43" fmla="*/ 75 h 88"/>
                <a:gd name="T44" fmla="*/ 72 w 72"/>
                <a:gd name="T45" fmla="*/ 68 h 88"/>
                <a:gd name="T46" fmla="*/ 72 w 72"/>
                <a:gd name="T4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8">
                  <a:moveTo>
                    <a:pt x="72" y="0"/>
                  </a:moveTo>
                  <a:cubicBezTo>
                    <a:pt x="56" y="0"/>
                    <a:pt x="56" y="0"/>
                    <a:pt x="56" y="0"/>
                  </a:cubicBezTo>
                  <a:cubicBezTo>
                    <a:pt x="44" y="0"/>
                    <a:pt x="44" y="0"/>
                    <a:pt x="44" y="0"/>
                  </a:cubicBezTo>
                  <a:cubicBezTo>
                    <a:pt x="31" y="0"/>
                    <a:pt x="31" y="0"/>
                    <a:pt x="31" y="0"/>
                  </a:cubicBezTo>
                  <a:cubicBezTo>
                    <a:pt x="18" y="0"/>
                    <a:pt x="18" y="0"/>
                    <a:pt x="18" y="0"/>
                  </a:cubicBezTo>
                  <a:cubicBezTo>
                    <a:pt x="0" y="0"/>
                    <a:pt x="0" y="0"/>
                    <a:pt x="0" y="0"/>
                  </a:cubicBezTo>
                  <a:cubicBezTo>
                    <a:pt x="0" y="11"/>
                    <a:pt x="0" y="11"/>
                    <a:pt x="0" y="11"/>
                  </a:cubicBezTo>
                  <a:cubicBezTo>
                    <a:pt x="0" y="78"/>
                    <a:pt x="0" y="78"/>
                    <a:pt x="0" y="78"/>
                  </a:cubicBezTo>
                  <a:cubicBezTo>
                    <a:pt x="0" y="83"/>
                    <a:pt x="3" y="87"/>
                    <a:pt x="8" y="88"/>
                  </a:cubicBezTo>
                  <a:cubicBezTo>
                    <a:pt x="14" y="88"/>
                    <a:pt x="18" y="84"/>
                    <a:pt x="18" y="78"/>
                  </a:cubicBezTo>
                  <a:cubicBezTo>
                    <a:pt x="18" y="33"/>
                    <a:pt x="18" y="33"/>
                    <a:pt x="18" y="33"/>
                  </a:cubicBezTo>
                  <a:cubicBezTo>
                    <a:pt x="18" y="29"/>
                    <a:pt x="21" y="27"/>
                    <a:pt x="24" y="27"/>
                  </a:cubicBezTo>
                  <a:cubicBezTo>
                    <a:pt x="25" y="27"/>
                    <a:pt x="25" y="27"/>
                    <a:pt x="25" y="27"/>
                  </a:cubicBezTo>
                  <a:cubicBezTo>
                    <a:pt x="28" y="27"/>
                    <a:pt x="31" y="29"/>
                    <a:pt x="31" y="33"/>
                  </a:cubicBezTo>
                  <a:cubicBezTo>
                    <a:pt x="31" y="56"/>
                    <a:pt x="31" y="56"/>
                    <a:pt x="31" y="56"/>
                  </a:cubicBezTo>
                  <a:cubicBezTo>
                    <a:pt x="31" y="59"/>
                    <a:pt x="33" y="63"/>
                    <a:pt x="36" y="63"/>
                  </a:cubicBezTo>
                  <a:cubicBezTo>
                    <a:pt x="40" y="64"/>
                    <a:pt x="44" y="61"/>
                    <a:pt x="44" y="56"/>
                  </a:cubicBezTo>
                  <a:cubicBezTo>
                    <a:pt x="44" y="17"/>
                    <a:pt x="44" y="17"/>
                    <a:pt x="44" y="17"/>
                  </a:cubicBezTo>
                  <a:cubicBezTo>
                    <a:pt x="44" y="14"/>
                    <a:pt x="47" y="11"/>
                    <a:pt x="50" y="11"/>
                  </a:cubicBezTo>
                  <a:cubicBezTo>
                    <a:pt x="53" y="11"/>
                    <a:pt x="56" y="14"/>
                    <a:pt x="56" y="17"/>
                  </a:cubicBezTo>
                  <a:cubicBezTo>
                    <a:pt x="56" y="67"/>
                    <a:pt x="56" y="67"/>
                    <a:pt x="56" y="67"/>
                  </a:cubicBezTo>
                  <a:cubicBezTo>
                    <a:pt x="56" y="71"/>
                    <a:pt x="59" y="75"/>
                    <a:pt x="63" y="75"/>
                  </a:cubicBezTo>
                  <a:cubicBezTo>
                    <a:pt x="68" y="76"/>
                    <a:pt x="72" y="72"/>
                    <a:pt x="72" y="68"/>
                  </a:cubicBezTo>
                  <a:cubicBezTo>
                    <a:pt x="72" y="0"/>
                    <a:pt x="72" y="0"/>
                    <a:pt x="72"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302"/>
            <p:cNvSpPr/>
            <p:nvPr>
              <p:custDataLst>
                <p:tags r:id="rId350"/>
              </p:custDataLst>
            </p:nvPr>
          </p:nvSpPr>
          <p:spPr bwMode="auto">
            <a:xfrm>
              <a:off x="9937751" y="3348038"/>
              <a:ext cx="15875" cy="19050"/>
            </a:xfrm>
            <a:custGeom>
              <a:avLst/>
              <a:gdLst>
                <a:gd name="T0" fmla="*/ 9 w 10"/>
                <a:gd name="T1" fmla="*/ 9 h 12"/>
                <a:gd name="T2" fmla="*/ 2 w 10"/>
                <a:gd name="T3" fmla="*/ 12 h 12"/>
                <a:gd name="T4" fmla="*/ 2 w 10"/>
                <a:gd name="T5" fmla="*/ 5 h 12"/>
                <a:gd name="T6" fmla="*/ 8 w 10"/>
                <a:gd name="T7" fmla="*/ 1 h 12"/>
                <a:gd name="T8" fmla="*/ 9 w 10"/>
                <a:gd name="T9" fmla="*/ 9 h 12"/>
              </a:gdLst>
              <a:ahLst/>
              <a:cxnLst>
                <a:cxn ang="0">
                  <a:pos x="T0" y="T1"/>
                </a:cxn>
                <a:cxn ang="0">
                  <a:pos x="T2" y="T3"/>
                </a:cxn>
                <a:cxn ang="0">
                  <a:pos x="T4" y="T5"/>
                </a:cxn>
                <a:cxn ang="0">
                  <a:pos x="T6" y="T7"/>
                </a:cxn>
                <a:cxn ang="0">
                  <a:pos x="T8" y="T9"/>
                </a:cxn>
              </a:cxnLst>
              <a:rect l="0" t="0" r="r" b="b"/>
              <a:pathLst>
                <a:path w="10" h="12">
                  <a:moveTo>
                    <a:pt x="9" y="9"/>
                  </a:moveTo>
                  <a:cubicBezTo>
                    <a:pt x="7" y="12"/>
                    <a:pt x="2" y="12"/>
                    <a:pt x="2" y="12"/>
                  </a:cubicBezTo>
                  <a:cubicBezTo>
                    <a:pt x="2" y="12"/>
                    <a:pt x="0" y="8"/>
                    <a:pt x="2" y="5"/>
                  </a:cubicBezTo>
                  <a:cubicBezTo>
                    <a:pt x="3" y="2"/>
                    <a:pt x="6" y="0"/>
                    <a:pt x="8" y="1"/>
                  </a:cubicBezTo>
                  <a:cubicBezTo>
                    <a:pt x="10" y="2"/>
                    <a:pt x="10" y="5"/>
                    <a:pt x="9"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303"/>
            <p:cNvSpPr/>
            <p:nvPr>
              <p:custDataLst>
                <p:tags r:id="rId351"/>
              </p:custDataLst>
            </p:nvPr>
          </p:nvSpPr>
          <p:spPr bwMode="auto">
            <a:xfrm>
              <a:off x="9945689" y="3341688"/>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304"/>
            <p:cNvSpPr/>
            <p:nvPr>
              <p:custDataLst>
                <p:tags r:id="rId352"/>
              </p:custDataLst>
            </p:nvPr>
          </p:nvSpPr>
          <p:spPr bwMode="auto">
            <a:xfrm>
              <a:off x="9961564" y="3360738"/>
              <a:ext cx="15875" cy="19050"/>
            </a:xfrm>
            <a:custGeom>
              <a:avLst/>
              <a:gdLst>
                <a:gd name="T0" fmla="*/ 8 w 10"/>
                <a:gd name="T1" fmla="*/ 8 h 12"/>
                <a:gd name="T2" fmla="*/ 2 w 10"/>
                <a:gd name="T3" fmla="*/ 12 h 12"/>
                <a:gd name="T4" fmla="*/ 1 w 10"/>
                <a:gd name="T5" fmla="*/ 4 h 12"/>
                <a:gd name="T6" fmla="*/ 8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6" y="0"/>
                    <a:pt x="8" y="0"/>
                  </a:cubicBezTo>
                  <a:cubicBezTo>
                    <a:pt x="10" y="1"/>
                    <a:pt x="10"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305"/>
            <p:cNvSpPr/>
            <p:nvPr>
              <p:custDataLst>
                <p:tags r:id="rId353"/>
              </p:custDataLst>
            </p:nvPr>
          </p:nvSpPr>
          <p:spPr bwMode="auto">
            <a:xfrm>
              <a:off x="9967914" y="3352800"/>
              <a:ext cx="12700" cy="12700"/>
            </a:xfrm>
            <a:custGeom>
              <a:avLst/>
              <a:gdLst>
                <a:gd name="T0" fmla="*/ 6 w 8"/>
                <a:gd name="T1" fmla="*/ 8 h 8"/>
                <a:gd name="T2" fmla="*/ 0 w 8"/>
                <a:gd name="T3" fmla="*/ 5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5"/>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306"/>
            <p:cNvSpPr/>
            <p:nvPr>
              <p:custDataLst>
                <p:tags r:id="rId354"/>
              </p:custDataLst>
            </p:nvPr>
          </p:nvSpPr>
          <p:spPr bwMode="auto">
            <a:xfrm>
              <a:off x="9985376" y="3371850"/>
              <a:ext cx="15875" cy="19050"/>
            </a:xfrm>
            <a:custGeom>
              <a:avLst/>
              <a:gdLst>
                <a:gd name="T0" fmla="*/ 8 w 10"/>
                <a:gd name="T1" fmla="*/ 8 h 12"/>
                <a:gd name="T2" fmla="*/ 2 w 10"/>
                <a:gd name="T3" fmla="*/ 12 h 12"/>
                <a:gd name="T4" fmla="*/ 1 w 10"/>
                <a:gd name="T5" fmla="*/ 4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7"/>
                    <a:pt x="1" y="4"/>
                  </a:cubicBezTo>
                  <a:cubicBezTo>
                    <a:pt x="3" y="1"/>
                    <a:pt x="5" y="0"/>
                    <a:pt x="7" y="0"/>
                  </a:cubicBezTo>
                  <a:cubicBezTo>
                    <a:pt x="9" y="1"/>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307"/>
            <p:cNvSpPr/>
            <p:nvPr>
              <p:custDataLst>
                <p:tags r:id="rId355"/>
              </p:custDataLst>
            </p:nvPr>
          </p:nvSpPr>
          <p:spPr bwMode="auto">
            <a:xfrm>
              <a:off x="9991726" y="3363913"/>
              <a:ext cx="12700" cy="12700"/>
            </a:xfrm>
            <a:custGeom>
              <a:avLst/>
              <a:gdLst>
                <a:gd name="T0" fmla="*/ 5 w 8"/>
                <a:gd name="T1" fmla="*/ 8 h 8"/>
                <a:gd name="T2" fmla="*/ 0 w 8"/>
                <a:gd name="T3" fmla="*/ 5 h 8"/>
                <a:gd name="T4" fmla="*/ 2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2"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308"/>
            <p:cNvSpPr/>
            <p:nvPr>
              <p:custDataLst>
                <p:tags r:id="rId356"/>
              </p:custDataLst>
            </p:nvPr>
          </p:nvSpPr>
          <p:spPr bwMode="auto">
            <a:xfrm>
              <a:off x="9942514" y="3338513"/>
              <a:ext cx="68263" cy="33338"/>
            </a:xfrm>
            <a:custGeom>
              <a:avLst/>
              <a:gdLst>
                <a:gd name="T0" fmla="*/ 0 w 43"/>
                <a:gd name="T1" fmla="*/ 0 h 21"/>
                <a:gd name="T2" fmla="*/ 43 w 43"/>
                <a:gd name="T3" fmla="*/ 21 h 21"/>
                <a:gd name="T4" fmla="*/ 43 w 43"/>
                <a:gd name="T5" fmla="*/ 20 h 21"/>
                <a:gd name="T6" fmla="*/ 1 w 43"/>
                <a:gd name="T7" fmla="*/ 0 h 21"/>
                <a:gd name="T8" fmla="*/ 0 w 43"/>
                <a:gd name="T9" fmla="*/ 0 h 21"/>
              </a:gdLst>
              <a:ahLst/>
              <a:cxnLst>
                <a:cxn ang="0">
                  <a:pos x="T0" y="T1"/>
                </a:cxn>
                <a:cxn ang="0">
                  <a:pos x="T2" y="T3"/>
                </a:cxn>
                <a:cxn ang="0">
                  <a:pos x="T4" y="T5"/>
                </a:cxn>
                <a:cxn ang="0">
                  <a:pos x="T6" y="T7"/>
                </a:cxn>
                <a:cxn ang="0">
                  <a:pos x="T8" y="T9"/>
                </a:cxn>
              </a:cxnLst>
              <a:rect l="0" t="0" r="r" b="b"/>
              <a:pathLst>
                <a:path w="43" h="21">
                  <a:moveTo>
                    <a:pt x="0" y="0"/>
                  </a:moveTo>
                  <a:cubicBezTo>
                    <a:pt x="14" y="8"/>
                    <a:pt x="28" y="14"/>
                    <a:pt x="43" y="21"/>
                  </a:cubicBezTo>
                  <a:cubicBezTo>
                    <a:pt x="43" y="20"/>
                    <a:pt x="43" y="20"/>
                    <a:pt x="43" y="20"/>
                  </a:cubicBezTo>
                  <a:cubicBezTo>
                    <a:pt x="29" y="14"/>
                    <a:pt x="14" y="7"/>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309"/>
            <p:cNvSpPr/>
            <p:nvPr>
              <p:custDataLst>
                <p:tags r:id="rId357"/>
              </p:custDataLst>
            </p:nvPr>
          </p:nvSpPr>
          <p:spPr bwMode="auto">
            <a:xfrm>
              <a:off x="10010776" y="3382963"/>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310"/>
            <p:cNvSpPr/>
            <p:nvPr>
              <p:custDataLst>
                <p:tags r:id="rId358"/>
              </p:custDataLst>
            </p:nvPr>
          </p:nvSpPr>
          <p:spPr bwMode="auto">
            <a:xfrm>
              <a:off x="10017126" y="3376613"/>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311"/>
            <p:cNvSpPr/>
            <p:nvPr>
              <p:custDataLst>
                <p:tags r:id="rId359"/>
              </p:custDataLst>
            </p:nvPr>
          </p:nvSpPr>
          <p:spPr bwMode="auto">
            <a:xfrm>
              <a:off x="10034589" y="3394075"/>
              <a:ext cx="15875" cy="19050"/>
            </a:xfrm>
            <a:custGeom>
              <a:avLst/>
              <a:gdLst>
                <a:gd name="T0" fmla="*/ 9 w 10"/>
                <a:gd name="T1" fmla="*/ 8 h 12"/>
                <a:gd name="T2" fmla="*/ 3 w 10"/>
                <a:gd name="T3" fmla="*/ 12 h 12"/>
                <a:gd name="T4" fmla="*/ 1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6" y="0"/>
                    <a:pt x="8" y="1"/>
                  </a:cubicBezTo>
                  <a:cubicBezTo>
                    <a:pt x="9" y="1"/>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312"/>
            <p:cNvSpPr/>
            <p:nvPr>
              <p:custDataLst>
                <p:tags r:id="rId360"/>
              </p:custDataLst>
            </p:nvPr>
          </p:nvSpPr>
          <p:spPr bwMode="auto">
            <a:xfrm>
              <a:off x="10040939" y="3386138"/>
              <a:ext cx="12700" cy="12700"/>
            </a:xfrm>
            <a:custGeom>
              <a:avLst/>
              <a:gdLst>
                <a:gd name="T0" fmla="*/ 6 w 8"/>
                <a:gd name="T1" fmla="*/ 8 h 8"/>
                <a:gd name="T2" fmla="*/ 0 w 8"/>
                <a:gd name="T3" fmla="*/ 6 h 8"/>
                <a:gd name="T4" fmla="*/ 3 w 8"/>
                <a:gd name="T5" fmla="*/ 0 h 8"/>
                <a:gd name="T6" fmla="*/ 8 w 8"/>
                <a:gd name="T7" fmla="*/ 3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lnTo>
                    <a:pt x="0" y="6"/>
                  </a:lnTo>
                  <a:lnTo>
                    <a:pt x="3" y="0"/>
                  </a:lnTo>
                  <a:lnTo>
                    <a:pt x="8" y="3"/>
                  </a:lnTo>
                  <a:lnTo>
                    <a:pt x="6"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313"/>
            <p:cNvSpPr/>
            <p:nvPr>
              <p:custDataLst>
                <p:tags r:id="rId361"/>
              </p:custDataLst>
            </p:nvPr>
          </p:nvSpPr>
          <p:spPr bwMode="auto">
            <a:xfrm>
              <a:off x="10058401" y="340360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314"/>
            <p:cNvSpPr/>
            <p:nvPr>
              <p:custDataLst>
                <p:tags r:id="rId362"/>
              </p:custDataLst>
            </p:nvPr>
          </p:nvSpPr>
          <p:spPr bwMode="auto">
            <a:xfrm>
              <a:off x="10064751" y="3397250"/>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315"/>
            <p:cNvSpPr/>
            <p:nvPr>
              <p:custDataLst>
                <p:tags r:id="rId363"/>
              </p:custDataLst>
            </p:nvPr>
          </p:nvSpPr>
          <p:spPr bwMode="auto">
            <a:xfrm>
              <a:off x="10013951" y="3373438"/>
              <a:ext cx="69850" cy="30163"/>
            </a:xfrm>
            <a:custGeom>
              <a:avLst/>
              <a:gdLst>
                <a:gd name="T0" fmla="*/ 0 w 44"/>
                <a:gd name="T1" fmla="*/ 0 h 19"/>
                <a:gd name="T2" fmla="*/ 44 w 44"/>
                <a:gd name="T3" fmla="*/ 19 h 19"/>
                <a:gd name="T4" fmla="*/ 44 w 44"/>
                <a:gd name="T5" fmla="*/ 19 h 19"/>
                <a:gd name="T6" fmla="*/ 1 w 44"/>
                <a:gd name="T7" fmla="*/ 0 h 19"/>
                <a:gd name="T8" fmla="*/ 0 w 44"/>
                <a:gd name="T9" fmla="*/ 0 h 19"/>
              </a:gdLst>
              <a:ahLst/>
              <a:cxnLst>
                <a:cxn ang="0">
                  <a:pos x="T0" y="T1"/>
                </a:cxn>
                <a:cxn ang="0">
                  <a:pos x="T2" y="T3"/>
                </a:cxn>
                <a:cxn ang="0">
                  <a:pos x="T4" y="T5"/>
                </a:cxn>
                <a:cxn ang="0">
                  <a:pos x="T6" y="T7"/>
                </a:cxn>
                <a:cxn ang="0">
                  <a:pos x="T8" y="T9"/>
                </a:cxn>
              </a:cxnLst>
              <a:rect l="0" t="0" r="r" b="b"/>
              <a:pathLst>
                <a:path w="44" h="19">
                  <a:moveTo>
                    <a:pt x="0" y="0"/>
                  </a:moveTo>
                  <a:cubicBezTo>
                    <a:pt x="15" y="7"/>
                    <a:pt x="29" y="13"/>
                    <a:pt x="44" y="19"/>
                  </a:cubicBezTo>
                  <a:cubicBezTo>
                    <a:pt x="44" y="19"/>
                    <a:pt x="44" y="19"/>
                    <a:pt x="44" y="19"/>
                  </a:cubicBezTo>
                  <a:cubicBezTo>
                    <a:pt x="30" y="12"/>
                    <a:pt x="15" y="6"/>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316"/>
            <p:cNvSpPr/>
            <p:nvPr>
              <p:custDataLst>
                <p:tags r:id="rId364"/>
              </p:custDataLst>
            </p:nvPr>
          </p:nvSpPr>
          <p:spPr bwMode="auto">
            <a:xfrm>
              <a:off x="10085389" y="3414713"/>
              <a:ext cx="15875" cy="19050"/>
            </a:xfrm>
            <a:custGeom>
              <a:avLst/>
              <a:gdLst>
                <a:gd name="T0" fmla="*/ 8 w 10"/>
                <a:gd name="T1" fmla="*/ 8 h 12"/>
                <a:gd name="T2" fmla="*/ 3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3" y="2"/>
                    <a:pt x="5" y="0"/>
                    <a:pt x="7" y="1"/>
                  </a:cubicBezTo>
                  <a:cubicBezTo>
                    <a:pt x="9" y="2"/>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317"/>
            <p:cNvSpPr/>
            <p:nvPr>
              <p:custDataLst>
                <p:tags r:id="rId365"/>
              </p:custDataLst>
            </p:nvPr>
          </p:nvSpPr>
          <p:spPr bwMode="auto">
            <a:xfrm>
              <a:off x="10091739" y="3408363"/>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318"/>
            <p:cNvSpPr/>
            <p:nvPr>
              <p:custDataLst>
                <p:tags r:id="rId366"/>
              </p:custDataLst>
            </p:nvPr>
          </p:nvSpPr>
          <p:spPr bwMode="auto">
            <a:xfrm>
              <a:off x="10109201" y="3424238"/>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319"/>
            <p:cNvSpPr/>
            <p:nvPr>
              <p:custDataLst>
                <p:tags r:id="rId367"/>
              </p:custDataLst>
            </p:nvPr>
          </p:nvSpPr>
          <p:spPr bwMode="auto">
            <a:xfrm>
              <a:off x="10115551" y="3417888"/>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320"/>
            <p:cNvSpPr/>
            <p:nvPr>
              <p:custDataLst>
                <p:tags r:id="rId368"/>
              </p:custDataLst>
            </p:nvPr>
          </p:nvSpPr>
          <p:spPr bwMode="auto">
            <a:xfrm>
              <a:off x="10133014" y="3433763"/>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8" y="11"/>
                    <a:pt x="3" y="12"/>
                    <a:pt x="3" y="12"/>
                  </a:cubicBezTo>
                  <a:cubicBezTo>
                    <a:pt x="3" y="12"/>
                    <a:pt x="0" y="8"/>
                    <a:pt x="2"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321"/>
            <p:cNvSpPr/>
            <p:nvPr>
              <p:custDataLst>
                <p:tags r:id="rId369"/>
              </p:custDataLst>
            </p:nvPr>
          </p:nvSpPr>
          <p:spPr bwMode="auto">
            <a:xfrm>
              <a:off x="10139364" y="3427413"/>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322"/>
            <p:cNvSpPr/>
            <p:nvPr>
              <p:custDataLst>
                <p:tags r:id="rId370"/>
              </p:custDataLst>
            </p:nvPr>
          </p:nvSpPr>
          <p:spPr bwMode="auto">
            <a:xfrm>
              <a:off x="10088564" y="3405188"/>
              <a:ext cx="69850" cy="28575"/>
            </a:xfrm>
            <a:custGeom>
              <a:avLst/>
              <a:gdLst>
                <a:gd name="T0" fmla="*/ 0 w 44"/>
                <a:gd name="T1" fmla="*/ 0 h 18"/>
                <a:gd name="T2" fmla="*/ 44 w 44"/>
                <a:gd name="T3" fmla="*/ 18 h 18"/>
                <a:gd name="T4" fmla="*/ 44 w 44"/>
                <a:gd name="T5" fmla="*/ 17 h 18"/>
                <a:gd name="T6" fmla="*/ 0 w 44"/>
                <a:gd name="T7" fmla="*/ 0 h 18"/>
                <a:gd name="T8" fmla="*/ 0 w 44"/>
                <a:gd name="T9" fmla="*/ 0 h 18"/>
              </a:gdLst>
              <a:ahLst/>
              <a:cxnLst>
                <a:cxn ang="0">
                  <a:pos x="T0" y="T1"/>
                </a:cxn>
                <a:cxn ang="0">
                  <a:pos x="T2" y="T3"/>
                </a:cxn>
                <a:cxn ang="0">
                  <a:pos x="T4" y="T5"/>
                </a:cxn>
                <a:cxn ang="0">
                  <a:pos x="T6" y="T7"/>
                </a:cxn>
                <a:cxn ang="0">
                  <a:pos x="T8" y="T9"/>
                </a:cxn>
              </a:cxnLst>
              <a:rect l="0" t="0" r="r" b="b"/>
              <a:pathLst>
                <a:path w="44" h="18">
                  <a:moveTo>
                    <a:pt x="0" y="0"/>
                  </a:moveTo>
                  <a:cubicBezTo>
                    <a:pt x="14" y="6"/>
                    <a:pt x="29" y="12"/>
                    <a:pt x="44" y="18"/>
                  </a:cubicBezTo>
                  <a:cubicBezTo>
                    <a:pt x="44" y="17"/>
                    <a:pt x="44" y="17"/>
                    <a:pt x="44" y="17"/>
                  </a:cubicBezTo>
                  <a:cubicBezTo>
                    <a:pt x="29" y="12"/>
                    <a:pt x="15" y="6"/>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323"/>
            <p:cNvSpPr/>
            <p:nvPr>
              <p:custDataLst>
                <p:tags r:id="rId371"/>
              </p:custDataLst>
            </p:nvPr>
          </p:nvSpPr>
          <p:spPr bwMode="auto">
            <a:xfrm>
              <a:off x="10160001" y="3443288"/>
              <a:ext cx="15875" cy="20638"/>
            </a:xfrm>
            <a:custGeom>
              <a:avLst/>
              <a:gdLst>
                <a:gd name="T0" fmla="*/ 9 w 10"/>
                <a:gd name="T1" fmla="*/ 8 h 13"/>
                <a:gd name="T2" fmla="*/ 3 w 10"/>
                <a:gd name="T3" fmla="*/ 13 h 13"/>
                <a:gd name="T4" fmla="*/ 2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2"/>
                    <a:pt x="3" y="13"/>
                    <a:pt x="3" y="13"/>
                  </a:cubicBezTo>
                  <a:cubicBezTo>
                    <a:pt x="3" y="13"/>
                    <a:pt x="0" y="9"/>
                    <a:pt x="2" y="6"/>
                  </a:cubicBezTo>
                  <a:cubicBezTo>
                    <a:pt x="3"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324"/>
            <p:cNvSpPr/>
            <p:nvPr>
              <p:custDataLst>
                <p:tags r:id="rId372"/>
              </p:custDataLst>
            </p:nvPr>
          </p:nvSpPr>
          <p:spPr bwMode="auto">
            <a:xfrm>
              <a:off x="10166351" y="3436938"/>
              <a:ext cx="12700" cy="11113"/>
            </a:xfrm>
            <a:custGeom>
              <a:avLst/>
              <a:gdLst>
                <a:gd name="T0" fmla="*/ 6 w 8"/>
                <a:gd name="T1" fmla="*/ 7 h 7"/>
                <a:gd name="T2" fmla="*/ 0 w 8"/>
                <a:gd name="T3" fmla="*/ 5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325"/>
            <p:cNvSpPr/>
            <p:nvPr>
              <p:custDataLst>
                <p:tags r:id="rId373"/>
              </p:custDataLst>
            </p:nvPr>
          </p:nvSpPr>
          <p:spPr bwMode="auto">
            <a:xfrm>
              <a:off x="10185401" y="3452813"/>
              <a:ext cx="14288" cy="19050"/>
            </a:xfrm>
            <a:custGeom>
              <a:avLst/>
              <a:gdLst>
                <a:gd name="T0" fmla="*/ 8 w 9"/>
                <a:gd name="T1" fmla="*/ 8 h 12"/>
                <a:gd name="T2" fmla="*/ 2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2" y="12"/>
                    <a:pt x="2" y="12"/>
                  </a:cubicBezTo>
                  <a:cubicBezTo>
                    <a:pt x="2" y="12"/>
                    <a:pt x="0" y="8"/>
                    <a:pt x="1" y="5"/>
                  </a:cubicBezTo>
                  <a:cubicBezTo>
                    <a:pt x="2" y="2"/>
                    <a:pt x="5" y="0"/>
                    <a:pt x="7" y="1"/>
                  </a:cubicBezTo>
                  <a:cubicBezTo>
                    <a:pt x="9" y="1"/>
                    <a:pt x="9" y="5"/>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326"/>
            <p:cNvSpPr/>
            <p:nvPr>
              <p:custDataLst>
                <p:tags r:id="rId374"/>
              </p:custDataLst>
            </p:nvPr>
          </p:nvSpPr>
          <p:spPr bwMode="auto">
            <a:xfrm>
              <a:off x="10190164" y="34464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327"/>
            <p:cNvSpPr/>
            <p:nvPr>
              <p:custDataLst>
                <p:tags r:id="rId375"/>
              </p:custDataLst>
            </p:nvPr>
          </p:nvSpPr>
          <p:spPr bwMode="auto">
            <a:xfrm>
              <a:off x="10209214" y="34607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328"/>
            <p:cNvSpPr/>
            <p:nvPr>
              <p:custDataLst>
                <p:tags r:id="rId376"/>
              </p:custDataLst>
            </p:nvPr>
          </p:nvSpPr>
          <p:spPr bwMode="auto">
            <a:xfrm>
              <a:off x="10215564" y="34544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329"/>
            <p:cNvSpPr/>
            <p:nvPr>
              <p:custDataLst>
                <p:tags r:id="rId377"/>
              </p:custDataLst>
            </p:nvPr>
          </p:nvSpPr>
          <p:spPr bwMode="auto">
            <a:xfrm>
              <a:off x="10163176" y="3433763"/>
              <a:ext cx="71438" cy="26988"/>
            </a:xfrm>
            <a:custGeom>
              <a:avLst/>
              <a:gdLst>
                <a:gd name="T0" fmla="*/ 0 w 45"/>
                <a:gd name="T1" fmla="*/ 1 h 17"/>
                <a:gd name="T2" fmla="*/ 44 w 45"/>
                <a:gd name="T3" fmla="*/ 17 h 17"/>
                <a:gd name="T4" fmla="*/ 45 w 45"/>
                <a:gd name="T5" fmla="*/ 16 h 17"/>
                <a:gd name="T6" fmla="*/ 0 w 45"/>
                <a:gd name="T7" fmla="*/ 0 h 17"/>
                <a:gd name="T8" fmla="*/ 0 w 45"/>
                <a:gd name="T9" fmla="*/ 1 h 17"/>
              </a:gdLst>
              <a:ahLst/>
              <a:cxnLst>
                <a:cxn ang="0">
                  <a:pos x="T0" y="T1"/>
                </a:cxn>
                <a:cxn ang="0">
                  <a:pos x="T2" y="T3"/>
                </a:cxn>
                <a:cxn ang="0">
                  <a:pos x="T4" y="T5"/>
                </a:cxn>
                <a:cxn ang="0">
                  <a:pos x="T6" y="T7"/>
                </a:cxn>
                <a:cxn ang="0">
                  <a:pos x="T8" y="T9"/>
                </a:cxn>
              </a:cxnLst>
              <a:rect l="0" t="0" r="r" b="b"/>
              <a:pathLst>
                <a:path w="45" h="17">
                  <a:moveTo>
                    <a:pt x="0" y="1"/>
                  </a:moveTo>
                  <a:cubicBezTo>
                    <a:pt x="14" y="6"/>
                    <a:pt x="29" y="11"/>
                    <a:pt x="44" y="17"/>
                  </a:cubicBezTo>
                  <a:cubicBezTo>
                    <a:pt x="45" y="16"/>
                    <a:pt x="45" y="16"/>
                    <a:pt x="45" y="16"/>
                  </a:cubicBezTo>
                  <a:cubicBezTo>
                    <a:pt x="30" y="11"/>
                    <a:pt x="15" y="6"/>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330"/>
            <p:cNvSpPr/>
            <p:nvPr>
              <p:custDataLst>
                <p:tags r:id="rId378"/>
              </p:custDataLst>
            </p:nvPr>
          </p:nvSpPr>
          <p:spPr bwMode="auto">
            <a:xfrm>
              <a:off x="10236201" y="347027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8" y="11"/>
                    <a:pt x="3" y="13"/>
                    <a:pt x="3" y="13"/>
                  </a:cubicBezTo>
                  <a:cubicBezTo>
                    <a:pt x="3" y="13"/>
                    <a:pt x="0" y="9"/>
                    <a:pt x="1" y="5"/>
                  </a:cubicBezTo>
                  <a:cubicBezTo>
                    <a:pt x="3" y="2"/>
                    <a:pt x="5" y="0"/>
                    <a:pt x="7" y="1"/>
                  </a:cubicBezTo>
                  <a:cubicBezTo>
                    <a:pt x="9"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331"/>
            <p:cNvSpPr/>
            <p:nvPr>
              <p:custDataLst>
                <p:tags r:id="rId379"/>
              </p:custDataLst>
            </p:nvPr>
          </p:nvSpPr>
          <p:spPr bwMode="auto">
            <a:xfrm>
              <a:off x="10242551" y="3463925"/>
              <a:ext cx="11113" cy="11113"/>
            </a:xfrm>
            <a:custGeom>
              <a:avLst/>
              <a:gdLst>
                <a:gd name="T0" fmla="*/ 5 w 7"/>
                <a:gd name="T1" fmla="*/ 7 h 7"/>
                <a:gd name="T2" fmla="*/ 0 w 7"/>
                <a:gd name="T3" fmla="*/ 5 h 7"/>
                <a:gd name="T4" fmla="*/ 2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332"/>
            <p:cNvSpPr/>
            <p:nvPr>
              <p:custDataLst>
                <p:tags r:id="rId380"/>
              </p:custDataLst>
            </p:nvPr>
          </p:nvSpPr>
          <p:spPr bwMode="auto">
            <a:xfrm>
              <a:off x="10261601" y="3478213"/>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333"/>
            <p:cNvSpPr/>
            <p:nvPr>
              <p:custDataLst>
                <p:tags r:id="rId381"/>
              </p:custDataLst>
            </p:nvPr>
          </p:nvSpPr>
          <p:spPr bwMode="auto">
            <a:xfrm>
              <a:off x="10266364" y="3471863"/>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334"/>
            <p:cNvSpPr/>
            <p:nvPr>
              <p:custDataLst>
                <p:tags r:id="rId382"/>
              </p:custDataLst>
            </p:nvPr>
          </p:nvSpPr>
          <p:spPr bwMode="auto">
            <a:xfrm>
              <a:off x="10287001" y="3486150"/>
              <a:ext cx="14288" cy="19050"/>
            </a:xfrm>
            <a:custGeom>
              <a:avLst/>
              <a:gdLst>
                <a:gd name="T0" fmla="*/ 8 w 9"/>
                <a:gd name="T1" fmla="*/ 7 h 12"/>
                <a:gd name="T2" fmla="*/ 2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335"/>
            <p:cNvSpPr/>
            <p:nvPr>
              <p:custDataLst>
                <p:tags r:id="rId383"/>
              </p:custDataLst>
            </p:nvPr>
          </p:nvSpPr>
          <p:spPr bwMode="auto">
            <a:xfrm>
              <a:off x="10291764" y="3478213"/>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336"/>
            <p:cNvSpPr/>
            <p:nvPr>
              <p:custDataLst>
                <p:tags r:id="rId384"/>
              </p:custDataLst>
            </p:nvPr>
          </p:nvSpPr>
          <p:spPr bwMode="auto">
            <a:xfrm>
              <a:off x="10237789" y="3460750"/>
              <a:ext cx="73025" cy="23813"/>
            </a:xfrm>
            <a:custGeom>
              <a:avLst/>
              <a:gdLst>
                <a:gd name="T0" fmla="*/ 0 w 46"/>
                <a:gd name="T1" fmla="*/ 1 h 15"/>
                <a:gd name="T2" fmla="*/ 45 w 46"/>
                <a:gd name="T3" fmla="*/ 15 h 15"/>
                <a:gd name="T4" fmla="*/ 46 w 46"/>
                <a:gd name="T5" fmla="*/ 14 h 15"/>
                <a:gd name="T6" fmla="*/ 0 w 46"/>
                <a:gd name="T7" fmla="*/ 0 h 15"/>
                <a:gd name="T8" fmla="*/ 0 w 46"/>
                <a:gd name="T9" fmla="*/ 1 h 15"/>
              </a:gdLst>
              <a:ahLst/>
              <a:cxnLst>
                <a:cxn ang="0">
                  <a:pos x="T0" y="T1"/>
                </a:cxn>
                <a:cxn ang="0">
                  <a:pos x="T2" y="T3"/>
                </a:cxn>
                <a:cxn ang="0">
                  <a:pos x="T4" y="T5"/>
                </a:cxn>
                <a:cxn ang="0">
                  <a:pos x="T6" y="T7"/>
                </a:cxn>
                <a:cxn ang="0">
                  <a:pos x="T8" y="T9"/>
                </a:cxn>
              </a:cxnLst>
              <a:rect l="0" t="0" r="r" b="b"/>
              <a:pathLst>
                <a:path w="46" h="15">
                  <a:moveTo>
                    <a:pt x="0" y="1"/>
                  </a:moveTo>
                  <a:cubicBezTo>
                    <a:pt x="15" y="5"/>
                    <a:pt x="30" y="10"/>
                    <a:pt x="45" y="15"/>
                  </a:cubicBezTo>
                  <a:cubicBezTo>
                    <a:pt x="46" y="14"/>
                    <a:pt x="46" y="14"/>
                    <a:pt x="46" y="14"/>
                  </a:cubicBezTo>
                  <a:cubicBezTo>
                    <a:pt x="31"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337"/>
            <p:cNvSpPr/>
            <p:nvPr>
              <p:custDataLst>
                <p:tags r:id="rId385"/>
              </p:custDataLst>
            </p:nvPr>
          </p:nvSpPr>
          <p:spPr bwMode="auto">
            <a:xfrm>
              <a:off x="10313989" y="3494088"/>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1"/>
                    <a:pt x="3" y="12"/>
                    <a:pt x="3" y="12"/>
                  </a:cubicBezTo>
                  <a:cubicBezTo>
                    <a:pt x="3" y="12"/>
                    <a:pt x="0" y="9"/>
                    <a:pt x="1" y="5"/>
                  </a:cubicBezTo>
                  <a:cubicBezTo>
                    <a:pt x="2" y="2"/>
                    <a:pt x="4" y="0"/>
                    <a:pt x="6" y="0"/>
                  </a:cubicBezTo>
                  <a:cubicBezTo>
                    <a:pt x="9"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338"/>
            <p:cNvSpPr/>
            <p:nvPr>
              <p:custDataLst>
                <p:tags r:id="rId386"/>
              </p:custDataLst>
            </p:nvPr>
          </p:nvSpPr>
          <p:spPr bwMode="auto">
            <a:xfrm>
              <a:off x="10318751" y="3486150"/>
              <a:ext cx="11113" cy="11113"/>
            </a:xfrm>
            <a:custGeom>
              <a:avLst/>
              <a:gdLst>
                <a:gd name="T0" fmla="*/ 6 w 7"/>
                <a:gd name="T1" fmla="*/ 7 h 7"/>
                <a:gd name="T2" fmla="*/ 0 w 7"/>
                <a:gd name="T3" fmla="*/ 6 h 7"/>
                <a:gd name="T4" fmla="*/ 2 w 7"/>
                <a:gd name="T5" fmla="*/ 0 h 7"/>
                <a:gd name="T6" fmla="*/ 7 w 7"/>
                <a:gd name="T7" fmla="*/ 2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339"/>
            <p:cNvSpPr/>
            <p:nvPr>
              <p:custDataLst>
                <p:tags r:id="rId387"/>
              </p:custDataLst>
            </p:nvPr>
          </p:nvSpPr>
          <p:spPr bwMode="auto">
            <a:xfrm>
              <a:off x="10339389" y="35004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340"/>
            <p:cNvSpPr/>
            <p:nvPr>
              <p:custDataLst>
                <p:tags r:id="rId388"/>
              </p:custDataLst>
            </p:nvPr>
          </p:nvSpPr>
          <p:spPr bwMode="auto">
            <a:xfrm>
              <a:off x="10344151" y="349408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341"/>
            <p:cNvSpPr/>
            <p:nvPr>
              <p:custDataLst>
                <p:tags r:id="rId389"/>
              </p:custDataLst>
            </p:nvPr>
          </p:nvSpPr>
          <p:spPr bwMode="auto">
            <a:xfrm>
              <a:off x="10364789" y="3506788"/>
              <a:ext cx="14288" cy="20638"/>
            </a:xfrm>
            <a:custGeom>
              <a:avLst/>
              <a:gdLst>
                <a:gd name="T0" fmla="*/ 8 w 9"/>
                <a:gd name="T1" fmla="*/ 8 h 13"/>
                <a:gd name="T2" fmla="*/ 3 w 9"/>
                <a:gd name="T3" fmla="*/ 13 h 13"/>
                <a:gd name="T4" fmla="*/ 0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0" y="6"/>
                  </a:cubicBezTo>
                  <a:cubicBezTo>
                    <a:pt x="1" y="3"/>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342"/>
            <p:cNvSpPr/>
            <p:nvPr>
              <p:custDataLst>
                <p:tags r:id="rId390"/>
              </p:custDataLst>
            </p:nvPr>
          </p:nvSpPr>
          <p:spPr bwMode="auto">
            <a:xfrm>
              <a:off x="10369551" y="35004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343"/>
            <p:cNvSpPr/>
            <p:nvPr>
              <p:custDataLst>
                <p:tags r:id="rId391"/>
              </p:custDataLst>
            </p:nvPr>
          </p:nvSpPr>
          <p:spPr bwMode="auto">
            <a:xfrm>
              <a:off x="10313989" y="3484563"/>
              <a:ext cx="73025" cy="20638"/>
            </a:xfrm>
            <a:custGeom>
              <a:avLst/>
              <a:gdLst>
                <a:gd name="T0" fmla="*/ 0 w 46"/>
                <a:gd name="T1" fmla="*/ 0 h 13"/>
                <a:gd name="T2" fmla="*/ 23 w 46"/>
                <a:gd name="T3" fmla="*/ 7 h 13"/>
                <a:gd name="T4" fmla="*/ 46 w 46"/>
                <a:gd name="T5" fmla="*/ 13 h 13"/>
                <a:gd name="T6" fmla="*/ 46 w 46"/>
                <a:gd name="T7" fmla="*/ 12 h 13"/>
                <a:gd name="T8" fmla="*/ 23 w 46"/>
                <a:gd name="T9" fmla="*/ 6 h 13"/>
                <a:gd name="T10" fmla="*/ 0 w 46"/>
                <a:gd name="T11" fmla="*/ 0 h 13"/>
                <a:gd name="T12" fmla="*/ 0 w 4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6" h="13">
                  <a:moveTo>
                    <a:pt x="0" y="0"/>
                  </a:moveTo>
                  <a:cubicBezTo>
                    <a:pt x="23" y="7"/>
                    <a:pt x="23" y="7"/>
                    <a:pt x="23" y="7"/>
                  </a:cubicBezTo>
                  <a:cubicBezTo>
                    <a:pt x="31" y="9"/>
                    <a:pt x="38" y="11"/>
                    <a:pt x="46" y="13"/>
                  </a:cubicBezTo>
                  <a:cubicBezTo>
                    <a:pt x="46" y="12"/>
                    <a:pt x="46" y="12"/>
                    <a:pt x="46" y="12"/>
                  </a:cubicBezTo>
                  <a:cubicBezTo>
                    <a:pt x="39" y="10"/>
                    <a:pt x="31" y="8"/>
                    <a:pt x="23" y="6"/>
                  </a:cubicBezTo>
                  <a:cubicBezTo>
                    <a:pt x="0" y="0"/>
                    <a:pt x="0" y="0"/>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344"/>
            <p:cNvSpPr/>
            <p:nvPr>
              <p:custDataLst>
                <p:tags r:id="rId392"/>
              </p:custDataLst>
            </p:nvPr>
          </p:nvSpPr>
          <p:spPr bwMode="auto">
            <a:xfrm>
              <a:off x="10391776" y="3514725"/>
              <a:ext cx="14288" cy="19050"/>
            </a:xfrm>
            <a:custGeom>
              <a:avLst/>
              <a:gdLst>
                <a:gd name="T0" fmla="*/ 9 w 9"/>
                <a:gd name="T1" fmla="*/ 7 h 12"/>
                <a:gd name="T2" fmla="*/ 3 w 9"/>
                <a:gd name="T3" fmla="*/ 12 h 12"/>
                <a:gd name="T4" fmla="*/ 1 w 9"/>
                <a:gd name="T5" fmla="*/ 5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3" y="12"/>
                    <a:pt x="3" y="12"/>
                  </a:cubicBezTo>
                  <a:cubicBezTo>
                    <a:pt x="3" y="12"/>
                    <a:pt x="0" y="9"/>
                    <a:pt x="1" y="5"/>
                  </a:cubicBezTo>
                  <a:cubicBezTo>
                    <a:pt x="2" y="2"/>
                    <a:pt x="4" y="0"/>
                    <a:pt x="6" y="0"/>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345"/>
            <p:cNvSpPr/>
            <p:nvPr>
              <p:custDataLst>
                <p:tags r:id="rId393"/>
              </p:custDataLst>
            </p:nvPr>
          </p:nvSpPr>
          <p:spPr bwMode="auto">
            <a:xfrm>
              <a:off x="10396539" y="3506788"/>
              <a:ext cx="11113" cy="11113"/>
            </a:xfrm>
            <a:custGeom>
              <a:avLst/>
              <a:gdLst>
                <a:gd name="T0" fmla="*/ 6 w 7"/>
                <a:gd name="T1" fmla="*/ 7 h 7"/>
                <a:gd name="T2" fmla="*/ 0 w 7"/>
                <a:gd name="T3" fmla="*/ 6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346"/>
            <p:cNvSpPr/>
            <p:nvPr>
              <p:custDataLst>
                <p:tags r:id="rId394"/>
              </p:custDataLst>
            </p:nvPr>
          </p:nvSpPr>
          <p:spPr bwMode="auto">
            <a:xfrm>
              <a:off x="10417176" y="3519488"/>
              <a:ext cx="14288" cy="20638"/>
            </a:xfrm>
            <a:custGeom>
              <a:avLst/>
              <a:gdLst>
                <a:gd name="T0" fmla="*/ 9 w 9"/>
                <a:gd name="T1" fmla="*/ 8 h 13"/>
                <a:gd name="T2" fmla="*/ 3 w 9"/>
                <a:gd name="T3" fmla="*/ 13 h 13"/>
                <a:gd name="T4" fmla="*/ 1 w 9"/>
                <a:gd name="T5" fmla="*/ 6 h 13"/>
                <a:gd name="T6" fmla="*/ 6 w 9"/>
                <a:gd name="T7" fmla="*/ 1 h 13"/>
                <a:gd name="T8" fmla="*/ 9 w 9"/>
                <a:gd name="T9" fmla="*/ 8 h 13"/>
              </a:gdLst>
              <a:ahLst/>
              <a:cxnLst>
                <a:cxn ang="0">
                  <a:pos x="T0" y="T1"/>
                </a:cxn>
                <a:cxn ang="0">
                  <a:pos x="T2" y="T3"/>
                </a:cxn>
                <a:cxn ang="0">
                  <a:pos x="T4" y="T5"/>
                </a:cxn>
                <a:cxn ang="0">
                  <a:pos x="T6" y="T7"/>
                </a:cxn>
                <a:cxn ang="0">
                  <a:pos x="T8" y="T9"/>
                </a:cxn>
              </a:cxnLst>
              <a:rect l="0" t="0" r="r" b="b"/>
              <a:pathLst>
                <a:path w="9" h="13">
                  <a:moveTo>
                    <a:pt x="9" y="8"/>
                  </a:moveTo>
                  <a:cubicBezTo>
                    <a:pt x="8" y="11"/>
                    <a:pt x="3" y="13"/>
                    <a:pt x="3" y="13"/>
                  </a:cubicBezTo>
                  <a:cubicBezTo>
                    <a:pt x="3" y="13"/>
                    <a:pt x="0" y="9"/>
                    <a:pt x="1" y="6"/>
                  </a:cubicBezTo>
                  <a:cubicBezTo>
                    <a:pt x="2" y="3"/>
                    <a:pt x="4" y="0"/>
                    <a:pt x="6" y="1"/>
                  </a:cubicBezTo>
                  <a:cubicBezTo>
                    <a:pt x="8" y="1"/>
                    <a:pt x="9" y="4"/>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347"/>
            <p:cNvSpPr/>
            <p:nvPr>
              <p:custDataLst>
                <p:tags r:id="rId395"/>
              </p:custDataLst>
            </p:nvPr>
          </p:nvSpPr>
          <p:spPr bwMode="auto">
            <a:xfrm>
              <a:off x="10421939" y="3513138"/>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348"/>
            <p:cNvSpPr/>
            <p:nvPr>
              <p:custDataLst>
                <p:tags r:id="rId396"/>
              </p:custDataLst>
            </p:nvPr>
          </p:nvSpPr>
          <p:spPr bwMode="auto">
            <a:xfrm>
              <a:off x="10442576" y="35258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6"/>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349"/>
            <p:cNvSpPr/>
            <p:nvPr>
              <p:custDataLst>
                <p:tags r:id="rId397"/>
              </p:custDataLst>
            </p:nvPr>
          </p:nvSpPr>
          <p:spPr bwMode="auto">
            <a:xfrm>
              <a:off x="10447339" y="351790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350"/>
            <p:cNvSpPr/>
            <p:nvPr>
              <p:custDataLst>
                <p:tags r:id="rId398"/>
              </p:custDataLst>
            </p:nvPr>
          </p:nvSpPr>
          <p:spPr bwMode="auto">
            <a:xfrm>
              <a:off x="10391776" y="3505200"/>
              <a:ext cx="73025" cy="17463"/>
            </a:xfrm>
            <a:custGeom>
              <a:avLst/>
              <a:gdLst>
                <a:gd name="T0" fmla="*/ 0 w 46"/>
                <a:gd name="T1" fmla="*/ 0 h 11"/>
                <a:gd name="T2" fmla="*/ 46 w 46"/>
                <a:gd name="T3" fmla="*/ 11 h 11"/>
                <a:gd name="T4" fmla="*/ 46 w 46"/>
                <a:gd name="T5" fmla="*/ 10 h 11"/>
                <a:gd name="T6" fmla="*/ 0 w 46"/>
                <a:gd name="T7" fmla="*/ 0 h 11"/>
                <a:gd name="T8" fmla="*/ 0 w 46"/>
                <a:gd name="T9" fmla="*/ 0 h 11"/>
              </a:gdLst>
              <a:ahLst/>
              <a:cxnLst>
                <a:cxn ang="0">
                  <a:pos x="T0" y="T1"/>
                </a:cxn>
                <a:cxn ang="0">
                  <a:pos x="T2" y="T3"/>
                </a:cxn>
                <a:cxn ang="0">
                  <a:pos x="T4" y="T5"/>
                </a:cxn>
                <a:cxn ang="0">
                  <a:pos x="T6" y="T7"/>
                </a:cxn>
                <a:cxn ang="0">
                  <a:pos x="T8" y="T9"/>
                </a:cxn>
              </a:cxnLst>
              <a:rect l="0" t="0" r="r" b="b"/>
              <a:pathLst>
                <a:path w="46" h="11">
                  <a:moveTo>
                    <a:pt x="0" y="0"/>
                  </a:moveTo>
                  <a:cubicBezTo>
                    <a:pt x="15" y="4"/>
                    <a:pt x="31" y="8"/>
                    <a:pt x="46" y="11"/>
                  </a:cubicBezTo>
                  <a:cubicBezTo>
                    <a:pt x="46" y="10"/>
                    <a:pt x="46" y="10"/>
                    <a:pt x="46" y="10"/>
                  </a:cubicBezTo>
                  <a:cubicBezTo>
                    <a:pt x="31" y="7"/>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351"/>
            <p:cNvSpPr/>
            <p:nvPr>
              <p:custDataLst>
                <p:tags r:id="rId399"/>
              </p:custDataLst>
            </p:nvPr>
          </p:nvSpPr>
          <p:spPr bwMode="auto">
            <a:xfrm>
              <a:off x="10471151" y="3530600"/>
              <a:ext cx="14288" cy="20638"/>
            </a:xfrm>
            <a:custGeom>
              <a:avLst/>
              <a:gdLst>
                <a:gd name="T0" fmla="*/ 8 w 9"/>
                <a:gd name="T1" fmla="*/ 7 h 13"/>
                <a:gd name="T2" fmla="*/ 3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3" y="13"/>
                    <a:pt x="3" y="13"/>
                  </a:cubicBezTo>
                  <a:cubicBezTo>
                    <a:pt x="3" y="13"/>
                    <a:pt x="0" y="9"/>
                    <a:pt x="1" y="6"/>
                  </a:cubicBezTo>
                  <a:cubicBezTo>
                    <a:pt x="1" y="3"/>
                    <a:pt x="4" y="0"/>
                    <a:pt x="6" y="1"/>
                  </a:cubicBezTo>
                  <a:cubicBezTo>
                    <a:pt x="8"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52"/>
            <p:cNvSpPr/>
            <p:nvPr>
              <p:custDataLst>
                <p:tags r:id="rId400"/>
              </p:custDataLst>
            </p:nvPr>
          </p:nvSpPr>
          <p:spPr bwMode="auto">
            <a:xfrm>
              <a:off x="10475914" y="3524250"/>
              <a:ext cx="9525" cy="11113"/>
            </a:xfrm>
            <a:custGeom>
              <a:avLst/>
              <a:gdLst>
                <a:gd name="T0" fmla="*/ 5 w 6"/>
                <a:gd name="T1" fmla="*/ 7 h 7"/>
                <a:gd name="T2" fmla="*/ 0 w 6"/>
                <a:gd name="T3" fmla="*/ 5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5"/>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53"/>
            <p:cNvSpPr/>
            <p:nvPr>
              <p:custDataLst>
                <p:tags r:id="rId401"/>
              </p:custDataLst>
            </p:nvPr>
          </p:nvSpPr>
          <p:spPr bwMode="auto">
            <a:xfrm>
              <a:off x="10496551" y="3535363"/>
              <a:ext cx="14288" cy="20638"/>
            </a:xfrm>
            <a:custGeom>
              <a:avLst/>
              <a:gdLst>
                <a:gd name="T0" fmla="*/ 8 w 9"/>
                <a:gd name="T1" fmla="*/ 7 h 13"/>
                <a:gd name="T2" fmla="*/ 4 w 9"/>
                <a:gd name="T3" fmla="*/ 13 h 13"/>
                <a:gd name="T4" fmla="*/ 1 w 9"/>
                <a:gd name="T5" fmla="*/ 6 h 13"/>
                <a:gd name="T6" fmla="*/ 6 w 9"/>
                <a:gd name="T7" fmla="*/ 1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1"/>
                    <a:pt x="4" y="13"/>
                    <a:pt x="4" y="13"/>
                  </a:cubicBezTo>
                  <a:cubicBezTo>
                    <a:pt x="4" y="13"/>
                    <a:pt x="0" y="9"/>
                    <a:pt x="1" y="6"/>
                  </a:cubicBezTo>
                  <a:cubicBezTo>
                    <a:pt x="1" y="3"/>
                    <a:pt x="4" y="0"/>
                    <a:pt x="6" y="1"/>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55"/>
            <p:cNvSpPr/>
            <p:nvPr>
              <p:custDataLst>
                <p:tags r:id="rId402"/>
              </p:custDataLst>
            </p:nvPr>
          </p:nvSpPr>
          <p:spPr bwMode="auto">
            <a:xfrm>
              <a:off x="10501313" y="3529013"/>
              <a:ext cx="9525" cy="11113"/>
            </a:xfrm>
            <a:custGeom>
              <a:avLst/>
              <a:gdLst>
                <a:gd name="T0" fmla="*/ 5 w 6"/>
                <a:gd name="T1" fmla="*/ 7 h 7"/>
                <a:gd name="T2" fmla="*/ 0 w 6"/>
                <a:gd name="T3" fmla="*/ 6 h 7"/>
                <a:gd name="T4" fmla="*/ 1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56"/>
            <p:cNvSpPr/>
            <p:nvPr>
              <p:custDataLst>
                <p:tags r:id="rId403"/>
              </p:custDataLst>
            </p:nvPr>
          </p:nvSpPr>
          <p:spPr bwMode="auto">
            <a:xfrm>
              <a:off x="10521951" y="3540125"/>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57"/>
            <p:cNvSpPr/>
            <p:nvPr>
              <p:custDataLst>
                <p:tags r:id="rId404"/>
              </p:custDataLst>
            </p:nvPr>
          </p:nvSpPr>
          <p:spPr bwMode="auto">
            <a:xfrm>
              <a:off x="10526713" y="3532188"/>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8"/>
            <p:cNvSpPr/>
            <p:nvPr>
              <p:custDataLst>
                <p:tags r:id="rId405"/>
              </p:custDataLst>
            </p:nvPr>
          </p:nvSpPr>
          <p:spPr bwMode="auto">
            <a:xfrm>
              <a:off x="10469563" y="3521075"/>
              <a:ext cx="74613" cy="14288"/>
            </a:xfrm>
            <a:custGeom>
              <a:avLst/>
              <a:gdLst>
                <a:gd name="T0" fmla="*/ 0 w 47"/>
                <a:gd name="T1" fmla="*/ 1 h 9"/>
                <a:gd name="T2" fmla="*/ 23 w 47"/>
                <a:gd name="T3" fmla="*/ 6 h 9"/>
                <a:gd name="T4" fmla="*/ 47 w 47"/>
                <a:gd name="T5" fmla="*/ 9 h 9"/>
                <a:gd name="T6" fmla="*/ 47 w 47"/>
                <a:gd name="T7" fmla="*/ 9 h 9"/>
                <a:gd name="T8" fmla="*/ 23 w 47"/>
                <a:gd name="T9" fmla="*/ 5 h 9"/>
                <a:gd name="T10" fmla="*/ 0 w 47"/>
                <a:gd name="T11" fmla="*/ 0 h 9"/>
                <a:gd name="T12" fmla="*/ 0 w 47"/>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0" y="1"/>
                  </a:moveTo>
                  <a:cubicBezTo>
                    <a:pt x="23" y="6"/>
                    <a:pt x="23" y="6"/>
                    <a:pt x="23" y="6"/>
                  </a:cubicBezTo>
                  <a:cubicBezTo>
                    <a:pt x="31" y="7"/>
                    <a:pt x="39" y="8"/>
                    <a:pt x="47" y="9"/>
                  </a:cubicBezTo>
                  <a:cubicBezTo>
                    <a:pt x="47" y="9"/>
                    <a:pt x="47" y="9"/>
                    <a:pt x="47" y="9"/>
                  </a:cubicBezTo>
                  <a:cubicBezTo>
                    <a:pt x="39" y="7"/>
                    <a:pt x="31" y="6"/>
                    <a:pt x="23" y="5"/>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59"/>
            <p:cNvSpPr/>
            <p:nvPr>
              <p:custDataLst>
                <p:tags r:id="rId406"/>
              </p:custDataLst>
            </p:nvPr>
          </p:nvSpPr>
          <p:spPr bwMode="auto">
            <a:xfrm>
              <a:off x="10550526" y="3543300"/>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10"/>
                    <a:pt x="1" y="6"/>
                  </a:cubicBezTo>
                  <a:cubicBezTo>
                    <a:pt x="1" y="3"/>
                    <a:pt x="3"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60"/>
            <p:cNvSpPr/>
            <p:nvPr>
              <p:custDataLst>
                <p:tags r:id="rId407"/>
              </p:custDataLst>
            </p:nvPr>
          </p:nvSpPr>
          <p:spPr bwMode="auto">
            <a:xfrm>
              <a:off x="10555288" y="35369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61"/>
            <p:cNvSpPr/>
            <p:nvPr>
              <p:custDataLst>
                <p:tags r:id="rId408"/>
              </p:custDataLst>
            </p:nvPr>
          </p:nvSpPr>
          <p:spPr bwMode="auto">
            <a:xfrm>
              <a:off x="10577513" y="3548063"/>
              <a:ext cx="12700" cy="19050"/>
            </a:xfrm>
            <a:custGeom>
              <a:avLst/>
              <a:gdLst>
                <a:gd name="T0" fmla="*/ 8 w 8"/>
                <a:gd name="T1" fmla="*/ 7 h 12"/>
                <a:gd name="T2" fmla="*/ 3 w 8"/>
                <a:gd name="T3" fmla="*/ 12 h 12"/>
                <a:gd name="T4" fmla="*/ 1 w 8"/>
                <a:gd name="T5" fmla="*/ 10 h 12"/>
                <a:gd name="T6" fmla="*/ 0 w 8"/>
                <a:gd name="T7" fmla="*/ 6 h 12"/>
                <a:gd name="T8" fmla="*/ 5 w 8"/>
                <a:gd name="T9" fmla="*/ 0 h 12"/>
                <a:gd name="T10" fmla="*/ 8 w 8"/>
                <a:gd name="T11" fmla="*/ 7 h 12"/>
              </a:gdLst>
              <a:ahLst/>
              <a:cxnLst>
                <a:cxn ang="0">
                  <a:pos x="T0" y="T1"/>
                </a:cxn>
                <a:cxn ang="0">
                  <a:pos x="T2" y="T3"/>
                </a:cxn>
                <a:cxn ang="0">
                  <a:pos x="T4" y="T5"/>
                </a:cxn>
                <a:cxn ang="0">
                  <a:pos x="T6" y="T7"/>
                </a:cxn>
                <a:cxn ang="0">
                  <a:pos x="T8" y="T9"/>
                </a:cxn>
                <a:cxn ang="0">
                  <a:pos x="T10" y="T11"/>
                </a:cxn>
              </a:cxnLst>
              <a:rect l="0" t="0" r="r" b="b"/>
              <a:pathLst>
                <a:path w="8" h="12">
                  <a:moveTo>
                    <a:pt x="8" y="7"/>
                  </a:moveTo>
                  <a:cubicBezTo>
                    <a:pt x="7" y="10"/>
                    <a:pt x="3" y="12"/>
                    <a:pt x="3" y="12"/>
                  </a:cubicBezTo>
                  <a:cubicBezTo>
                    <a:pt x="3" y="12"/>
                    <a:pt x="2" y="12"/>
                    <a:pt x="1" y="10"/>
                  </a:cubicBezTo>
                  <a:cubicBezTo>
                    <a:pt x="1" y="9"/>
                    <a:pt x="0" y="7"/>
                    <a:pt x="0" y="6"/>
                  </a:cubicBezTo>
                  <a:cubicBezTo>
                    <a:pt x="0" y="2"/>
                    <a:pt x="2" y="0"/>
                    <a:pt x="5" y="0"/>
                  </a:cubicBezTo>
                  <a:cubicBezTo>
                    <a:pt x="7"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62"/>
            <p:cNvSpPr/>
            <p:nvPr>
              <p:custDataLst>
                <p:tags r:id="rId409"/>
              </p:custDataLst>
            </p:nvPr>
          </p:nvSpPr>
          <p:spPr bwMode="auto">
            <a:xfrm>
              <a:off x="10580688" y="3540125"/>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cubicBezTo>
                    <a:pt x="3" y="6"/>
                    <a:pt x="1" y="6"/>
                    <a:pt x="0" y="6"/>
                  </a:cubicBezTo>
                  <a:cubicBezTo>
                    <a:pt x="0" y="0"/>
                    <a:pt x="0" y="0"/>
                    <a:pt x="0" y="0"/>
                  </a:cubicBezTo>
                  <a:cubicBezTo>
                    <a:pt x="2" y="1"/>
                    <a:pt x="4" y="1"/>
                    <a:pt x="6" y="1"/>
                  </a:cubicBez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363"/>
            <p:cNvSpPr/>
            <p:nvPr>
              <p:custDataLst>
                <p:tags r:id="rId410"/>
              </p:custDataLst>
            </p:nvPr>
          </p:nvSpPr>
          <p:spPr bwMode="auto">
            <a:xfrm>
              <a:off x="10602913" y="3549650"/>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3" y="13"/>
                    <a:pt x="3" y="13"/>
                  </a:cubicBezTo>
                  <a:cubicBezTo>
                    <a:pt x="3" y="13"/>
                    <a:pt x="0" y="10"/>
                    <a:pt x="0" y="6"/>
                  </a:cubicBezTo>
                  <a:cubicBezTo>
                    <a:pt x="1" y="3"/>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364"/>
            <p:cNvSpPr/>
            <p:nvPr>
              <p:custDataLst>
                <p:tags r:id="rId411"/>
              </p:custDataLst>
            </p:nvPr>
          </p:nvSpPr>
          <p:spPr bwMode="auto">
            <a:xfrm>
              <a:off x="10606088" y="3543300"/>
              <a:ext cx="9525" cy="9525"/>
            </a:xfrm>
            <a:custGeom>
              <a:avLst/>
              <a:gdLst>
                <a:gd name="T0" fmla="*/ 5 w 6"/>
                <a:gd name="T1" fmla="*/ 6 h 6"/>
                <a:gd name="T2" fmla="*/ 0 w 6"/>
                <a:gd name="T3" fmla="*/ 6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6"/>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365"/>
            <p:cNvSpPr/>
            <p:nvPr>
              <p:custDataLst>
                <p:tags r:id="rId412"/>
              </p:custDataLst>
            </p:nvPr>
          </p:nvSpPr>
          <p:spPr bwMode="auto">
            <a:xfrm>
              <a:off x="10548938" y="3535363"/>
              <a:ext cx="74613" cy="9525"/>
            </a:xfrm>
            <a:custGeom>
              <a:avLst/>
              <a:gdLst>
                <a:gd name="T0" fmla="*/ 0 w 47"/>
                <a:gd name="T1" fmla="*/ 1 h 6"/>
                <a:gd name="T2" fmla="*/ 23 w 47"/>
                <a:gd name="T3" fmla="*/ 4 h 6"/>
                <a:gd name="T4" fmla="*/ 23 w 47"/>
                <a:gd name="T5" fmla="*/ 4 h 6"/>
                <a:gd name="T6" fmla="*/ 47 w 47"/>
                <a:gd name="T7" fmla="*/ 6 h 6"/>
                <a:gd name="T8" fmla="*/ 47 w 47"/>
                <a:gd name="T9" fmla="*/ 5 h 6"/>
                <a:gd name="T10" fmla="*/ 23 w 47"/>
                <a:gd name="T11" fmla="*/ 3 h 6"/>
                <a:gd name="T12" fmla="*/ 23 w 47"/>
                <a:gd name="T13" fmla="*/ 4 h 6"/>
                <a:gd name="T14" fmla="*/ 23 w 47"/>
                <a:gd name="T15" fmla="*/ 3 h 6"/>
                <a:gd name="T16" fmla="*/ 0 w 47"/>
                <a:gd name="T17" fmla="*/ 0 h 6"/>
                <a:gd name="T18" fmla="*/ 0 w 4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
                  <a:moveTo>
                    <a:pt x="0" y="1"/>
                  </a:moveTo>
                  <a:cubicBezTo>
                    <a:pt x="7" y="2"/>
                    <a:pt x="15" y="3"/>
                    <a:pt x="23" y="4"/>
                  </a:cubicBezTo>
                  <a:cubicBezTo>
                    <a:pt x="23" y="4"/>
                    <a:pt x="23" y="4"/>
                    <a:pt x="23" y="4"/>
                  </a:cubicBezTo>
                  <a:cubicBezTo>
                    <a:pt x="47" y="6"/>
                    <a:pt x="47" y="6"/>
                    <a:pt x="47" y="6"/>
                  </a:cubicBezTo>
                  <a:cubicBezTo>
                    <a:pt x="47" y="5"/>
                    <a:pt x="47" y="5"/>
                    <a:pt x="47" y="5"/>
                  </a:cubicBezTo>
                  <a:cubicBezTo>
                    <a:pt x="23" y="3"/>
                    <a:pt x="23" y="3"/>
                    <a:pt x="23" y="3"/>
                  </a:cubicBezTo>
                  <a:cubicBezTo>
                    <a:pt x="23" y="4"/>
                    <a:pt x="23" y="4"/>
                    <a:pt x="23" y="4"/>
                  </a:cubicBezTo>
                  <a:cubicBezTo>
                    <a:pt x="23" y="3"/>
                    <a:pt x="23" y="3"/>
                    <a:pt x="23" y="3"/>
                  </a:cubicBezTo>
                  <a:cubicBezTo>
                    <a:pt x="15"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366"/>
            <p:cNvSpPr/>
            <p:nvPr>
              <p:custDataLst>
                <p:tags r:id="rId413"/>
              </p:custDataLst>
            </p:nvPr>
          </p:nvSpPr>
          <p:spPr bwMode="auto">
            <a:xfrm>
              <a:off x="10631488" y="3552825"/>
              <a:ext cx="12700" cy="20638"/>
            </a:xfrm>
            <a:custGeom>
              <a:avLst/>
              <a:gdLst>
                <a:gd name="T0" fmla="*/ 8 w 8"/>
                <a:gd name="T1" fmla="*/ 7 h 13"/>
                <a:gd name="T2" fmla="*/ 4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9"/>
                    <a:pt x="0" y="6"/>
                  </a:cubicBezTo>
                  <a:cubicBezTo>
                    <a:pt x="1" y="3"/>
                    <a:pt x="3" y="0"/>
                    <a:pt x="5" y="0"/>
                  </a:cubicBezTo>
                  <a:cubicBezTo>
                    <a:pt x="7"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367"/>
            <p:cNvSpPr/>
            <p:nvPr>
              <p:custDataLst>
                <p:tags r:id="rId414"/>
              </p:custDataLst>
            </p:nvPr>
          </p:nvSpPr>
          <p:spPr bwMode="auto">
            <a:xfrm>
              <a:off x="10634663" y="3546475"/>
              <a:ext cx="9525" cy="9525"/>
            </a:xfrm>
            <a:custGeom>
              <a:avLst/>
              <a:gdLst>
                <a:gd name="T0" fmla="*/ 6 w 6"/>
                <a:gd name="T1" fmla="*/ 6 h 6"/>
                <a:gd name="T2" fmla="*/ 0 w 6"/>
                <a:gd name="T3" fmla="*/ 5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0"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368"/>
            <p:cNvSpPr/>
            <p:nvPr>
              <p:custDataLst>
                <p:tags r:id="rId415"/>
              </p:custDataLst>
            </p:nvPr>
          </p:nvSpPr>
          <p:spPr bwMode="auto">
            <a:xfrm>
              <a:off x="10656888" y="35544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0"/>
                    <a:pt x="9"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Rectangle 1369"/>
            <p:cNvSpPr>
              <a:spLocks noChangeArrowheads="1"/>
            </p:cNvSpPr>
            <p:nvPr>
              <p:custDataLst>
                <p:tags r:id="rId416"/>
              </p:custDataLst>
            </p:nvPr>
          </p:nvSpPr>
          <p:spPr bwMode="auto">
            <a:xfrm>
              <a:off x="10660063" y="35480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Freeform 1370"/>
            <p:cNvSpPr/>
            <p:nvPr>
              <p:custDataLst>
                <p:tags r:id="rId417"/>
              </p:custDataLst>
            </p:nvPr>
          </p:nvSpPr>
          <p:spPr bwMode="auto">
            <a:xfrm>
              <a:off x="10683876" y="3556000"/>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371"/>
            <p:cNvSpPr/>
            <p:nvPr>
              <p:custDataLst>
                <p:tags r:id="rId418"/>
              </p:custDataLst>
            </p:nvPr>
          </p:nvSpPr>
          <p:spPr bwMode="auto">
            <a:xfrm>
              <a:off x="10685463" y="3548063"/>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372"/>
            <p:cNvSpPr/>
            <p:nvPr>
              <p:custDataLst>
                <p:tags r:id="rId419"/>
              </p:custDataLst>
            </p:nvPr>
          </p:nvSpPr>
          <p:spPr bwMode="auto">
            <a:xfrm>
              <a:off x="10626726" y="3544888"/>
              <a:ext cx="76200" cy="4763"/>
            </a:xfrm>
            <a:custGeom>
              <a:avLst/>
              <a:gdLst>
                <a:gd name="T0" fmla="*/ 0 w 48"/>
                <a:gd name="T1" fmla="*/ 0 h 3"/>
                <a:gd name="T2" fmla="*/ 12 w 48"/>
                <a:gd name="T3" fmla="*/ 2 h 3"/>
                <a:gd name="T4" fmla="*/ 24 w 48"/>
                <a:gd name="T5" fmla="*/ 2 h 3"/>
                <a:gd name="T6" fmla="*/ 48 w 48"/>
                <a:gd name="T7" fmla="*/ 3 h 3"/>
                <a:gd name="T8" fmla="*/ 48 w 48"/>
                <a:gd name="T9" fmla="*/ 2 h 3"/>
                <a:gd name="T10" fmla="*/ 24 w 48"/>
                <a:gd name="T11" fmla="*/ 2 h 3"/>
                <a:gd name="T12" fmla="*/ 12 w 48"/>
                <a:gd name="T13" fmla="*/ 1 h 3"/>
                <a:gd name="T14" fmla="*/ 1 w 48"/>
                <a:gd name="T15" fmla="*/ 0 h 3"/>
                <a:gd name="T16" fmla="*/ 0 w 4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
                  <a:moveTo>
                    <a:pt x="0" y="0"/>
                  </a:moveTo>
                  <a:cubicBezTo>
                    <a:pt x="12" y="2"/>
                    <a:pt x="12" y="2"/>
                    <a:pt x="12" y="2"/>
                  </a:cubicBezTo>
                  <a:cubicBezTo>
                    <a:pt x="16" y="2"/>
                    <a:pt x="20" y="2"/>
                    <a:pt x="24" y="2"/>
                  </a:cubicBezTo>
                  <a:cubicBezTo>
                    <a:pt x="48" y="3"/>
                    <a:pt x="48" y="3"/>
                    <a:pt x="48" y="3"/>
                  </a:cubicBezTo>
                  <a:cubicBezTo>
                    <a:pt x="48" y="2"/>
                    <a:pt x="48" y="2"/>
                    <a:pt x="48" y="2"/>
                  </a:cubicBezTo>
                  <a:cubicBezTo>
                    <a:pt x="24" y="2"/>
                    <a:pt x="24" y="2"/>
                    <a:pt x="24" y="2"/>
                  </a:cubicBezTo>
                  <a:cubicBezTo>
                    <a:pt x="20" y="2"/>
                    <a:pt x="16" y="1"/>
                    <a:pt x="12" y="1"/>
                  </a:cubicBezTo>
                  <a:cubicBezTo>
                    <a:pt x="1" y="0"/>
                    <a:pt x="1" y="0"/>
                    <a:pt x="1"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373"/>
            <p:cNvSpPr/>
            <p:nvPr>
              <p:custDataLst>
                <p:tags r:id="rId420"/>
              </p:custDataLst>
            </p:nvPr>
          </p:nvSpPr>
          <p:spPr bwMode="auto">
            <a:xfrm>
              <a:off x="10712451" y="3556000"/>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1"/>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Rectangle 1374"/>
            <p:cNvSpPr>
              <a:spLocks noChangeArrowheads="1"/>
            </p:cNvSpPr>
            <p:nvPr>
              <p:custDataLst>
                <p:tags r:id="rId421"/>
              </p:custDataLst>
            </p:nvPr>
          </p:nvSpPr>
          <p:spPr bwMode="auto">
            <a:xfrm>
              <a:off x="107140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Freeform 1375"/>
            <p:cNvSpPr/>
            <p:nvPr>
              <p:custDataLst>
                <p:tags r:id="rId422"/>
              </p:custDataLst>
            </p:nvPr>
          </p:nvSpPr>
          <p:spPr bwMode="auto">
            <a:xfrm>
              <a:off x="10737851" y="3556000"/>
              <a:ext cx="12700" cy="20638"/>
            </a:xfrm>
            <a:custGeom>
              <a:avLst/>
              <a:gdLst>
                <a:gd name="T0" fmla="*/ 8 w 8"/>
                <a:gd name="T1" fmla="*/ 7 h 13"/>
                <a:gd name="T2" fmla="*/ 4 w 8"/>
                <a:gd name="T3" fmla="*/ 13 h 13"/>
                <a:gd name="T4" fmla="*/ 0 w 8"/>
                <a:gd name="T5" fmla="*/ 7 h 13"/>
                <a:gd name="T6" fmla="*/ 4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1" y="10"/>
                    <a:pt x="0" y="7"/>
                  </a:cubicBezTo>
                  <a:cubicBezTo>
                    <a:pt x="0" y="3"/>
                    <a:pt x="2" y="1"/>
                    <a:pt x="4" y="1"/>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Rectangle 1376"/>
            <p:cNvSpPr>
              <a:spLocks noChangeArrowheads="1"/>
            </p:cNvSpPr>
            <p:nvPr>
              <p:custDataLst>
                <p:tags r:id="rId423"/>
              </p:custDataLst>
            </p:nvPr>
          </p:nvSpPr>
          <p:spPr bwMode="auto">
            <a:xfrm>
              <a:off x="10739438" y="3549650"/>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Freeform 1377"/>
            <p:cNvSpPr/>
            <p:nvPr>
              <p:custDataLst>
                <p:tags r:id="rId424"/>
              </p:custDataLst>
            </p:nvPr>
          </p:nvSpPr>
          <p:spPr bwMode="auto">
            <a:xfrm>
              <a:off x="10764838" y="3556000"/>
              <a:ext cx="12700" cy="20638"/>
            </a:xfrm>
            <a:custGeom>
              <a:avLst/>
              <a:gdLst>
                <a:gd name="T0" fmla="*/ 8 w 8"/>
                <a:gd name="T1" fmla="*/ 6 h 13"/>
                <a:gd name="T2" fmla="*/ 4 w 8"/>
                <a:gd name="T3" fmla="*/ 13 h 13"/>
                <a:gd name="T4" fmla="*/ 2 w 8"/>
                <a:gd name="T5" fmla="*/ 11 h 13"/>
                <a:gd name="T6" fmla="*/ 0 w 8"/>
                <a:gd name="T7" fmla="*/ 6 h 13"/>
                <a:gd name="T8" fmla="*/ 3 w 8"/>
                <a:gd name="T9" fmla="*/ 0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9"/>
                    <a:pt x="4" y="13"/>
                    <a:pt x="4" y="13"/>
                  </a:cubicBezTo>
                  <a:cubicBezTo>
                    <a:pt x="4" y="13"/>
                    <a:pt x="3" y="12"/>
                    <a:pt x="2" y="11"/>
                  </a:cubicBezTo>
                  <a:cubicBezTo>
                    <a:pt x="1" y="10"/>
                    <a:pt x="0" y="8"/>
                    <a:pt x="0" y="6"/>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1378"/>
            <p:cNvSpPr/>
            <p:nvPr>
              <p:custDataLst>
                <p:tags r:id="rId425"/>
              </p:custDataLst>
            </p:nvPr>
          </p:nvSpPr>
          <p:spPr bwMode="auto">
            <a:xfrm>
              <a:off x="10764838" y="3549650"/>
              <a:ext cx="9525" cy="9525"/>
            </a:xfrm>
            <a:custGeom>
              <a:avLst/>
              <a:gdLst>
                <a:gd name="T0" fmla="*/ 6 w 6"/>
                <a:gd name="T1" fmla="*/ 5 h 6"/>
                <a:gd name="T2" fmla="*/ 1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cubicBezTo>
                    <a:pt x="4" y="5"/>
                    <a:pt x="2" y="6"/>
                    <a:pt x="1" y="6"/>
                  </a:cubicBezTo>
                  <a:cubicBezTo>
                    <a:pt x="0" y="0"/>
                    <a:pt x="0" y="0"/>
                    <a:pt x="0" y="0"/>
                  </a:cubicBezTo>
                  <a:cubicBezTo>
                    <a:pt x="2" y="0"/>
                    <a:pt x="4" y="0"/>
                    <a:pt x="6" y="0"/>
                  </a:cubicBez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1379"/>
            <p:cNvSpPr/>
            <p:nvPr>
              <p:custDataLst>
                <p:tags r:id="rId426"/>
              </p:custDataLst>
            </p:nvPr>
          </p:nvSpPr>
          <p:spPr bwMode="auto">
            <a:xfrm>
              <a:off x="10707688" y="3548063"/>
              <a:ext cx="74613" cy="3175"/>
            </a:xfrm>
            <a:custGeom>
              <a:avLst/>
              <a:gdLst>
                <a:gd name="T0" fmla="*/ 0 w 47"/>
                <a:gd name="T1" fmla="*/ 1 h 2"/>
                <a:gd name="T2" fmla="*/ 17 w 47"/>
                <a:gd name="T3" fmla="*/ 2 h 2"/>
                <a:gd name="T4" fmla="*/ 23 w 47"/>
                <a:gd name="T5" fmla="*/ 2 h 2"/>
                <a:gd name="T6" fmla="*/ 47 w 47"/>
                <a:gd name="T7" fmla="*/ 1 h 2"/>
                <a:gd name="T8" fmla="*/ 47 w 47"/>
                <a:gd name="T9" fmla="*/ 0 h 2"/>
                <a:gd name="T10" fmla="*/ 23 w 47"/>
                <a:gd name="T11" fmla="*/ 1 h 2"/>
                <a:gd name="T12" fmla="*/ 17 w 47"/>
                <a:gd name="T13" fmla="*/ 1 h 2"/>
                <a:gd name="T14" fmla="*/ 0 w 47"/>
                <a:gd name="T15" fmla="*/ 0 h 2"/>
                <a:gd name="T16" fmla="*/ 0 w 47"/>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
                  <a:moveTo>
                    <a:pt x="0" y="1"/>
                  </a:moveTo>
                  <a:cubicBezTo>
                    <a:pt x="5" y="1"/>
                    <a:pt x="11" y="2"/>
                    <a:pt x="17" y="2"/>
                  </a:cubicBezTo>
                  <a:cubicBezTo>
                    <a:pt x="19" y="2"/>
                    <a:pt x="21" y="2"/>
                    <a:pt x="23" y="2"/>
                  </a:cubicBezTo>
                  <a:cubicBezTo>
                    <a:pt x="31" y="1"/>
                    <a:pt x="39" y="1"/>
                    <a:pt x="47" y="1"/>
                  </a:cubicBezTo>
                  <a:cubicBezTo>
                    <a:pt x="47" y="0"/>
                    <a:pt x="47" y="0"/>
                    <a:pt x="47" y="0"/>
                  </a:cubicBezTo>
                  <a:cubicBezTo>
                    <a:pt x="39" y="1"/>
                    <a:pt x="31" y="1"/>
                    <a:pt x="23" y="1"/>
                  </a:cubicBezTo>
                  <a:cubicBezTo>
                    <a:pt x="21" y="1"/>
                    <a:pt x="19" y="1"/>
                    <a:pt x="17" y="1"/>
                  </a:cubicBezTo>
                  <a:cubicBezTo>
                    <a:pt x="11" y="1"/>
                    <a:pt x="5"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1380"/>
            <p:cNvSpPr/>
            <p:nvPr>
              <p:custDataLst>
                <p:tags r:id="rId427"/>
              </p:custDataLst>
            </p:nvPr>
          </p:nvSpPr>
          <p:spPr bwMode="auto">
            <a:xfrm>
              <a:off x="10793413" y="3554413"/>
              <a:ext cx="12700" cy="19050"/>
            </a:xfrm>
            <a:custGeom>
              <a:avLst/>
              <a:gdLst>
                <a:gd name="T0" fmla="*/ 8 w 8"/>
                <a:gd name="T1" fmla="*/ 6 h 12"/>
                <a:gd name="T2" fmla="*/ 4 w 8"/>
                <a:gd name="T3" fmla="*/ 12 h 12"/>
                <a:gd name="T4" fmla="*/ 0 w 8"/>
                <a:gd name="T5" fmla="*/ 6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10"/>
                    <a:pt x="0" y="6"/>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381"/>
            <p:cNvSpPr/>
            <p:nvPr>
              <p:custDataLst>
                <p:tags r:id="rId428"/>
              </p:custDataLst>
            </p:nvPr>
          </p:nvSpPr>
          <p:spPr bwMode="auto">
            <a:xfrm>
              <a:off x="10793413" y="3546475"/>
              <a:ext cx="9525" cy="9525"/>
            </a:xfrm>
            <a:custGeom>
              <a:avLst/>
              <a:gdLst>
                <a:gd name="T0" fmla="*/ 6 w 6"/>
                <a:gd name="T1" fmla="*/ 6 h 6"/>
                <a:gd name="T2" fmla="*/ 1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1"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382"/>
            <p:cNvSpPr/>
            <p:nvPr>
              <p:custDataLst>
                <p:tags r:id="rId429"/>
              </p:custDataLst>
            </p:nvPr>
          </p:nvSpPr>
          <p:spPr bwMode="auto">
            <a:xfrm>
              <a:off x="10818813" y="3551238"/>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10"/>
                    <a:pt x="0" y="7"/>
                  </a:cubicBezTo>
                  <a:cubicBezTo>
                    <a:pt x="0" y="3"/>
                    <a:pt x="1" y="0"/>
                    <a:pt x="3" y="0"/>
                  </a:cubicBezTo>
                  <a:cubicBezTo>
                    <a:pt x="6" y="0"/>
                    <a:pt x="8"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383"/>
            <p:cNvSpPr/>
            <p:nvPr>
              <p:custDataLst>
                <p:tags r:id="rId430"/>
              </p:custDataLst>
            </p:nvPr>
          </p:nvSpPr>
          <p:spPr bwMode="auto">
            <a:xfrm>
              <a:off x="10818813" y="3543300"/>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384"/>
            <p:cNvSpPr/>
            <p:nvPr>
              <p:custDataLst>
                <p:tags r:id="rId431"/>
              </p:custDataLst>
            </p:nvPr>
          </p:nvSpPr>
          <p:spPr bwMode="auto">
            <a:xfrm>
              <a:off x="10844213" y="3548063"/>
              <a:ext cx="14288" cy="19050"/>
            </a:xfrm>
            <a:custGeom>
              <a:avLst/>
              <a:gdLst>
                <a:gd name="T0" fmla="*/ 8 w 9"/>
                <a:gd name="T1" fmla="*/ 5 h 12"/>
                <a:gd name="T2" fmla="*/ 5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5" y="12"/>
                    <a:pt x="5" y="12"/>
                  </a:cubicBezTo>
                  <a:cubicBezTo>
                    <a:pt x="5" y="12"/>
                    <a:pt x="1" y="10"/>
                    <a:pt x="1" y="7"/>
                  </a:cubicBezTo>
                  <a:cubicBezTo>
                    <a:pt x="0" y="3"/>
                    <a:pt x="1" y="0"/>
                    <a:pt x="3" y="0"/>
                  </a:cubicBezTo>
                  <a:cubicBezTo>
                    <a:pt x="5" y="0"/>
                    <a:pt x="8"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385"/>
            <p:cNvSpPr/>
            <p:nvPr>
              <p:custDataLst>
                <p:tags r:id="rId432"/>
              </p:custDataLst>
            </p:nvPr>
          </p:nvSpPr>
          <p:spPr bwMode="auto">
            <a:xfrm>
              <a:off x="10844213" y="3540125"/>
              <a:ext cx="9525" cy="11113"/>
            </a:xfrm>
            <a:custGeom>
              <a:avLst/>
              <a:gdLst>
                <a:gd name="T0" fmla="*/ 6 w 6"/>
                <a:gd name="T1" fmla="*/ 6 h 7"/>
                <a:gd name="T2" fmla="*/ 1 w 6"/>
                <a:gd name="T3" fmla="*/ 7 h 7"/>
                <a:gd name="T4" fmla="*/ 0 w 6"/>
                <a:gd name="T5" fmla="*/ 1 h 7"/>
                <a:gd name="T6" fmla="*/ 6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1" y="7"/>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386"/>
            <p:cNvSpPr/>
            <p:nvPr>
              <p:custDataLst>
                <p:tags r:id="rId433"/>
              </p:custDataLst>
            </p:nvPr>
          </p:nvSpPr>
          <p:spPr bwMode="auto">
            <a:xfrm>
              <a:off x="10785476" y="3538538"/>
              <a:ext cx="74613" cy="9525"/>
            </a:xfrm>
            <a:custGeom>
              <a:avLst/>
              <a:gdLst>
                <a:gd name="T0" fmla="*/ 1 w 47"/>
                <a:gd name="T1" fmla="*/ 6 h 6"/>
                <a:gd name="T2" fmla="*/ 12 w 47"/>
                <a:gd name="T3" fmla="*/ 6 h 6"/>
                <a:gd name="T4" fmla="*/ 24 w 47"/>
                <a:gd name="T5" fmla="*/ 4 h 6"/>
                <a:gd name="T6" fmla="*/ 47 w 47"/>
                <a:gd name="T7" fmla="*/ 1 h 6"/>
                <a:gd name="T8" fmla="*/ 47 w 47"/>
                <a:gd name="T9" fmla="*/ 0 h 6"/>
                <a:gd name="T10" fmla="*/ 24 w 47"/>
                <a:gd name="T11" fmla="*/ 3 h 6"/>
                <a:gd name="T12" fmla="*/ 12 w 47"/>
                <a:gd name="T13" fmla="*/ 5 h 6"/>
                <a:gd name="T14" fmla="*/ 0 w 47"/>
                <a:gd name="T15" fmla="*/ 6 h 6"/>
                <a:gd name="T16" fmla="*/ 1 w 47"/>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
                  <a:moveTo>
                    <a:pt x="1" y="6"/>
                  </a:moveTo>
                  <a:cubicBezTo>
                    <a:pt x="4" y="6"/>
                    <a:pt x="8" y="6"/>
                    <a:pt x="12" y="6"/>
                  </a:cubicBezTo>
                  <a:cubicBezTo>
                    <a:pt x="24" y="4"/>
                    <a:pt x="24" y="4"/>
                    <a:pt x="24" y="4"/>
                  </a:cubicBezTo>
                  <a:cubicBezTo>
                    <a:pt x="32" y="3"/>
                    <a:pt x="39" y="2"/>
                    <a:pt x="47" y="1"/>
                  </a:cubicBezTo>
                  <a:cubicBezTo>
                    <a:pt x="47" y="0"/>
                    <a:pt x="47" y="0"/>
                    <a:pt x="47" y="0"/>
                  </a:cubicBezTo>
                  <a:cubicBezTo>
                    <a:pt x="39" y="1"/>
                    <a:pt x="32" y="3"/>
                    <a:pt x="24" y="3"/>
                  </a:cubicBezTo>
                  <a:cubicBezTo>
                    <a:pt x="12" y="5"/>
                    <a:pt x="12" y="5"/>
                    <a:pt x="12" y="5"/>
                  </a:cubicBezTo>
                  <a:cubicBezTo>
                    <a:pt x="8" y="5"/>
                    <a:pt x="4" y="5"/>
                    <a:pt x="0" y="6"/>
                  </a:cubicBezTo>
                  <a:cubicBezTo>
                    <a:pt x="1" y="6"/>
                    <a:pt x="1" y="6"/>
                    <a:pt x="1" y="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387"/>
            <p:cNvSpPr/>
            <p:nvPr>
              <p:custDataLst>
                <p:tags r:id="rId434"/>
              </p:custDataLst>
            </p:nvPr>
          </p:nvSpPr>
          <p:spPr bwMode="auto">
            <a:xfrm>
              <a:off x="10872788" y="35417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8"/>
                  </a:cubicBezTo>
                  <a:cubicBezTo>
                    <a:pt x="0" y="4"/>
                    <a:pt x="1" y="1"/>
                    <a:pt x="3" y="1"/>
                  </a:cubicBezTo>
                  <a:cubicBezTo>
                    <a:pt x="5" y="0"/>
                    <a:pt x="7"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388"/>
            <p:cNvSpPr/>
            <p:nvPr>
              <p:custDataLst>
                <p:tags r:id="rId435"/>
              </p:custDataLst>
            </p:nvPr>
          </p:nvSpPr>
          <p:spPr bwMode="auto">
            <a:xfrm>
              <a:off x="10871201" y="3535363"/>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389"/>
            <p:cNvSpPr/>
            <p:nvPr>
              <p:custDataLst>
                <p:tags r:id="rId436"/>
              </p:custDataLst>
            </p:nvPr>
          </p:nvSpPr>
          <p:spPr bwMode="auto">
            <a:xfrm>
              <a:off x="10898188" y="3536950"/>
              <a:ext cx="14288" cy="19050"/>
            </a:xfrm>
            <a:custGeom>
              <a:avLst/>
              <a:gdLst>
                <a:gd name="T0" fmla="*/ 8 w 9"/>
                <a:gd name="T1" fmla="*/ 5 h 12"/>
                <a:gd name="T2" fmla="*/ 6 w 9"/>
                <a:gd name="T3" fmla="*/ 12 h 12"/>
                <a:gd name="T4" fmla="*/ 1 w 9"/>
                <a:gd name="T5" fmla="*/ 7 h 12"/>
                <a:gd name="T6" fmla="*/ 3 w 9"/>
                <a:gd name="T7" fmla="*/ 0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9"/>
                    <a:pt x="6" y="12"/>
                    <a:pt x="6" y="12"/>
                  </a:cubicBezTo>
                  <a:cubicBezTo>
                    <a:pt x="6" y="12"/>
                    <a:pt x="1" y="11"/>
                    <a:pt x="1" y="7"/>
                  </a:cubicBezTo>
                  <a:cubicBezTo>
                    <a:pt x="0" y="4"/>
                    <a:pt x="1" y="1"/>
                    <a:pt x="3" y="0"/>
                  </a:cubicBezTo>
                  <a:cubicBezTo>
                    <a:pt x="5"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390"/>
            <p:cNvSpPr/>
            <p:nvPr>
              <p:custDataLst>
                <p:tags r:id="rId437"/>
              </p:custDataLst>
            </p:nvPr>
          </p:nvSpPr>
          <p:spPr bwMode="auto">
            <a:xfrm>
              <a:off x="10896601" y="3529013"/>
              <a:ext cx="11113" cy="11113"/>
            </a:xfrm>
            <a:custGeom>
              <a:avLst/>
              <a:gdLst>
                <a:gd name="T0" fmla="*/ 7 w 7"/>
                <a:gd name="T1" fmla="*/ 6 h 7"/>
                <a:gd name="T2" fmla="*/ 1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391"/>
            <p:cNvSpPr/>
            <p:nvPr>
              <p:custDataLst>
                <p:tags r:id="rId438"/>
              </p:custDataLst>
            </p:nvPr>
          </p:nvSpPr>
          <p:spPr bwMode="auto">
            <a:xfrm>
              <a:off x="10922001" y="3529013"/>
              <a:ext cx="15875" cy="20638"/>
            </a:xfrm>
            <a:custGeom>
              <a:avLst/>
              <a:gdLst>
                <a:gd name="T0" fmla="*/ 9 w 10"/>
                <a:gd name="T1" fmla="*/ 6 h 13"/>
                <a:gd name="T2" fmla="*/ 7 w 10"/>
                <a:gd name="T3" fmla="*/ 13 h 13"/>
                <a:gd name="T4" fmla="*/ 4 w 10"/>
                <a:gd name="T5" fmla="*/ 12 h 13"/>
                <a:gd name="T6" fmla="*/ 1 w 10"/>
                <a:gd name="T7" fmla="*/ 8 h 13"/>
                <a:gd name="T8" fmla="*/ 3 w 10"/>
                <a:gd name="T9" fmla="*/ 1 h 13"/>
                <a:gd name="T10" fmla="*/ 9 w 10"/>
                <a:gd name="T11" fmla="*/ 6 h 13"/>
              </a:gdLst>
              <a:ahLst/>
              <a:cxnLst>
                <a:cxn ang="0">
                  <a:pos x="T0" y="T1"/>
                </a:cxn>
                <a:cxn ang="0">
                  <a:pos x="T2" y="T3"/>
                </a:cxn>
                <a:cxn ang="0">
                  <a:pos x="T4" y="T5"/>
                </a:cxn>
                <a:cxn ang="0">
                  <a:pos x="T6" y="T7"/>
                </a:cxn>
                <a:cxn ang="0">
                  <a:pos x="T8" y="T9"/>
                </a:cxn>
                <a:cxn ang="0">
                  <a:pos x="T10" y="T11"/>
                </a:cxn>
              </a:cxnLst>
              <a:rect l="0" t="0" r="r" b="b"/>
              <a:pathLst>
                <a:path w="10" h="13">
                  <a:moveTo>
                    <a:pt x="9" y="6"/>
                  </a:moveTo>
                  <a:cubicBezTo>
                    <a:pt x="10" y="9"/>
                    <a:pt x="7" y="13"/>
                    <a:pt x="7" y="13"/>
                  </a:cubicBezTo>
                  <a:cubicBezTo>
                    <a:pt x="7" y="13"/>
                    <a:pt x="6" y="13"/>
                    <a:pt x="4" y="12"/>
                  </a:cubicBezTo>
                  <a:cubicBezTo>
                    <a:pt x="3" y="11"/>
                    <a:pt x="2" y="10"/>
                    <a:pt x="1" y="8"/>
                  </a:cubicBezTo>
                  <a:cubicBezTo>
                    <a:pt x="0" y="5"/>
                    <a:pt x="1" y="2"/>
                    <a:pt x="3" y="1"/>
                  </a:cubicBezTo>
                  <a:cubicBezTo>
                    <a:pt x="5"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392"/>
            <p:cNvSpPr/>
            <p:nvPr>
              <p:custDataLst>
                <p:tags r:id="rId439"/>
              </p:custDataLst>
            </p:nvPr>
          </p:nvSpPr>
          <p:spPr bwMode="auto">
            <a:xfrm>
              <a:off x="10920413" y="3522663"/>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cubicBezTo>
                    <a:pt x="6" y="6"/>
                    <a:pt x="4" y="7"/>
                    <a:pt x="2" y="7"/>
                  </a:cubicBezTo>
                  <a:cubicBezTo>
                    <a:pt x="0" y="2"/>
                    <a:pt x="0" y="2"/>
                    <a:pt x="0" y="2"/>
                  </a:cubicBezTo>
                  <a:cubicBezTo>
                    <a:pt x="2" y="1"/>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393"/>
            <p:cNvSpPr/>
            <p:nvPr>
              <p:custDataLst>
                <p:tags r:id="rId440"/>
              </p:custDataLst>
            </p:nvPr>
          </p:nvSpPr>
          <p:spPr bwMode="auto">
            <a:xfrm>
              <a:off x="10864851" y="3519488"/>
              <a:ext cx="71438" cy="19050"/>
            </a:xfrm>
            <a:custGeom>
              <a:avLst/>
              <a:gdLst>
                <a:gd name="T0" fmla="*/ 0 w 45"/>
                <a:gd name="T1" fmla="*/ 12 h 12"/>
                <a:gd name="T2" fmla="*/ 45 w 45"/>
                <a:gd name="T3" fmla="*/ 1 h 12"/>
                <a:gd name="T4" fmla="*/ 45 w 45"/>
                <a:gd name="T5" fmla="*/ 0 h 12"/>
                <a:gd name="T6" fmla="*/ 0 w 45"/>
                <a:gd name="T7" fmla="*/ 12 h 12"/>
                <a:gd name="T8" fmla="*/ 0 w 45"/>
                <a:gd name="T9" fmla="*/ 12 h 12"/>
              </a:gdLst>
              <a:ahLst/>
              <a:cxnLst>
                <a:cxn ang="0">
                  <a:pos x="T0" y="T1"/>
                </a:cxn>
                <a:cxn ang="0">
                  <a:pos x="T2" y="T3"/>
                </a:cxn>
                <a:cxn ang="0">
                  <a:pos x="T4" y="T5"/>
                </a:cxn>
                <a:cxn ang="0">
                  <a:pos x="T6" y="T7"/>
                </a:cxn>
                <a:cxn ang="0">
                  <a:pos x="T8" y="T9"/>
                </a:cxn>
              </a:cxnLst>
              <a:rect l="0" t="0" r="r" b="b"/>
              <a:pathLst>
                <a:path w="45" h="12">
                  <a:moveTo>
                    <a:pt x="0" y="12"/>
                  </a:moveTo>
                  <a:cubicBezTo>
                    <a:pt x="15" y="9"/>
                    <a:pt x="31" y="6"/>
                    <a:pt x="45" y="1"/>
                  </a:cubicBezTo>
                  <a:cubicBezTo>
                    <a:pt x="45" y="0"/>
                    <a:pt x="45" y="0"/>
                    <a:pt x="45" y="0"/>
                  </a:cubicBezTo>
                  <a:cubicBezTo>
                    <a:pt x="30" y="5"/>
                    <a:pt x="15" y="8"/>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394"/>
            <p:cNvSpPr/>
            <p:nvPr>
              <p:custDataLst>
                <p:tags r:id="rId441"/>
              </p:custDataLst>
            </p:nvPr>
          </p:nvSpPr>
          <p:spPr bwMode="auto">
            <a:xfrm>
              <a:off x="10950576" y="3521075"/>
              <a:ext cx="14288" cy="19050"/>
            </a:xfrm>
            <a:custGeom>
              <a:avLst/>
              <a:gdLst>
                <a:gd name="T0" fmla="*/ 8 w 9"/>
                <a:gd name="T1" fmla="*/ 5 h 12"/>
                <a:gd name="T2" fmla="*/ 7 w 9"/>
                <a:gd name="T3" fmla="*/ 12 h 12"/>
                <a:gd name="T4" fmla="*/ 4 w 9"/>
                <a:gd name="T5" fmla="*/ 11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8"/>
                    <a:pt x="7" y="12"/>
                    <a:pt x="7" y="12"/>
                  </a:cubicBezTo>
                  <a:cubicBezTo>
                    <a:pt x="7" y="12"/>
                    <a:pt x="5" y="12"/>
                    <a:pt x="4" y="11"/>
                  </a:cubicBezTo>
                  <a:cubicBezTo>
                    <a:pt x="3" y="10"/>
                    <a:pt x="1" y="9"/>
                    <a:pt x="1" y="8"/>
                  </a:cubicBezTo>
                  <a:cubicBezTo>
                    <a:pt x="0" y="4"/>
                    <a:pt x="1"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395"/>
            <p:cNvSpPr/>
            <p:nvPr>
              <p:custDataLst>
                <p:tags r:id="rId442"/>
              </p:custDataLst>
            </p:nvPr>
          </p:nvSpPr>
          <p:spPr bwMode="auto">
            <a:xfrm>
              <a:off x="10947401" y="3513138"/>
              <a:ext cx="12700" cy="12700"/>
            </a:xfrm>
            <a:custGeom>
              <a:avLst/>
              <a:gdLst>
                <a:gd name="T0" fmla="*/ 8 w 8"/>
                <a:gd name="T1" fmla="*/ 6 h 8"/>
                <a:gd name="T2" fmla="*/ 2 w 8"/>
                <a:gd name="T3" fmla="*/ 8 h 8"/>
                <a:gd name="T4" fmla="*/ 0 w 8"/>
                <a:gd name="T5" fmla="*/ 2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2"/>
                    <a:pt x="0" y="2"/>
                    <a:pt x="0" y="2"/>
                  </a:cubicBezTo>
                  <a:cubicBezTo>
                    <a:pt x="2" y="2"/>
                    <a:pt x="4" y="1"/>
                    <a:pt x="6"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396"/>
            <p:cNvSpPr/>
            <p:nvPr>
              <p:custDataLst>
                <p:tags r:id="rId443"/>
              </p:custDataLst>
            </p:nvPr>
          </p:nvSpPr>
          <p:spPr bwMode="auto">
            <a:xfrm>
              <a:off x="10974388" y="3511550"/>
              <a:ext cx="15875" cy="19050"/>
            </a:xfrm>
            <a:custGeom>
              <a:avLst/>
              <a:gdLst>
                <a:gd name="T0" fmla="*/ 8 w 10"/>
                <a:gd name="T1" fmla="*/ 5 h 12"/>
                <a:gd name="T2" fmla="*/ 7 w 10"/>
                <a:gd name="T3" fmla="*/ 12 h 12"/>
                <a:gd name="T4" fmla="*/ 1 w 10"/>
                <a:gd name="T5" fmla="*/ 8 h 12"/>
                <a:gd name="T6" fmla="*/ 3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2" y="11"/>
                    <a:pt x="1" y="8"/>
                  </a:cubicBezTo>
                  <a:cubicBezTo>
                    <a:pt x="0" y="5"/>
                    <a:pt x="1" y="2"/>
                    <a:pt x="3"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397"/>
            <p:cNvSpPr/>
            <p:nvPr>
              <p:custDataLst>
                <p:tags r:id="rId444"/>
              </p:custDataLst>
            </p:nvPr>
          </p:nvSpPr>
          <p:spPr bwMode="auto">
            <a:xfrm>
              <a:off x="10971213" y="3505200"/>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7"/>
                    <a:pt x="2" y="7"/>
                  </a:cubicBezTo>
                  <a:cubicBezTo>
                    <a:pt x="0" y="2"/>
                    <a:pt x="0" y="2"/>
                    <a:pt x="0" y="2"/>
                  </a:cubicBezTo>
                  <a:cubicBezTo>
                    <a:pt x="2" y="1"/>
                    <a:pt x="4" y="1"/>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398"/>
            <p:cNvSpPr/>
            <p:nvPr>
              <p:custDataLst>
                <p:tags r:id="rId445"/>
              </p:custDataLst>
            </p:nvPr>
          </p:nvSpPr>
          <p:spPr bwMode="auto">
            <a:xfrm>
              <a:off x="10998201" y="3502025"/>
              <a:ext cx="15875" cy="19050"/>
            </a:xfrm>
            <a:custGeom>
              <a:avLst/>
              <a:gdLst>
                <a:gd name="T0" fmla="*/ 8 w 10"/>
                <a:gd name="T1" fmla="*/ 5 h 12"/>
                <a:gd name="T2" fmla="*/ 7 w 10"/>
                <a:gd name="T3" fmla="*/ 12 h 12"/>
                <a:gd name="T4" fmla="*/ 1 w 10"/>
                <a:gd name="T5" fmla="*/ 8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7" y="12"/>
                    <a:pt x="7" y="12"/>
                  </a:cubicBezTo>
                  <a:cubicBezTo>
                    <a:pt x="7" y="12"/>
                    <a:pt x="3" y="11"/>
                    <a:pt x="1" y="8"/>
                  </a:cubicBezTo>
                  <a:cubicBezTo>
                    <a:pt x="0" y="5"/>
                    <a:pt x="0" y="1"/>
                    <a:pt x="2" y="1"/>
                  </a:cubicBezTo>
                  <a:cubicBezTo>
                    <a:pt x="4"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399"/>
            <p:cNvSpPr/>
            <p:nvPr>
              <p:custDataLst>
                <p:tags r:id="rId446"/>
              </p:custDataLst>
            </p:nvPr>
          </p:nvSpPr>
          <p:spPr bwMode="auto">
            <a:xfrm>
              <a:off x="10995026" y="3494088"/>
              <a:ext cx="12700" cy="12700"/>
            </a:xfrm>
            <a:custGeom>
              <a:avLst/>
              <a:gdLst>
                <a:gd name="T0" fmla="*/ 8 w 8"/>
                <a:gd name="T1" fmla="*/ 6 h 8"/>
                <a:gd name="T2" fmla="*/ 2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7"/>
                    <a:pt x="4" y="7"/>
                    <a:pt x="2"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400"/>
            <p:cNvSpPr/>
            <p:nvPr>
              <p:custDataLst>
                <p:tags r:id="rId447"/>
              </p:custDataLst>
            </p:nvPr>
          </p:nvSpPr>
          <p:spPr bwMode="auto">
            <a:xfrm>
              <a:off x="10941051" y="3490913"/>
              <a:ext cx="68263" cy="28575"/>
            </a:xfrm>
            <a:custGeom>
              <a:avLst/>
              <a:gdLst>
                <a:gd name="T0" fmla="*/ 0 w 43"/>
                <a:gd name="T1" fmla="*/ 18 h 18"/>
                <a:gd name="T2" fmla="*/ 22 w 43"/>
                <a:gd name="T3" fmla="*/ 10 h 18"/>
                <a:gd name="T4" fmla="*/ 22 w 43"/>
                <a:gd name="T5" fmla="*/ 10 h 18"/>
                <a:gd name="T6" fmla="*/ 43 w 43"/>
                <a:gd name="T7" fmla="*/ 1 h 18"/>
                <a:gd name="T8" fmla="*/ 43 w 43"/>
                <a:gd name="T9" fmla="*/ 0 h 18"/>
                <a:gd name="T10" fmla="*/ 22 w 43"/>
                <a:gd name="T11" fmla="*/ 10 h 18"/>
                <a:gd name="T12" fmla="*/ 22 w 43"/>
                <a:gd name="T13" fmla="*/ 10 h 18"/>
                <a:gd name="T14" fmla="*/ 22 w 43"/>
                <a:gd name="T15" fmla="*/ 10 h 18"/>
                <a:gd name="T16" fmla="*/ 0 w 43"/>
                <a:gd name="T17" fmla="*/ 17 h 18"/>
                <a:gd name="T18" fmla="*/ 0 w 4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8">
                  <a:moveTo>
                    <a:pt x="0" y="18"/>
                  </a:moveTo>
                  <a:cubicBezTo>
                    <a:pt x="8" y="16"/>
                    <a:pt x="15" y="13"/>
                    <a:pt x="22" y="10"/>
                  </a:cubicBezTo>
                  <a:cubicBezTo>
                    <a:pt x="22" y="10"/>
                    <a:pt x="22" y="10"/>
                    <a:pt x="22" y="10"/>
                  </a:cubicBezTo>
                  <a:cubicBezTo>
                    <a:pt x="29" y="7"/>
                    <a:pt x="36" y="4"/>
                    <a:pt x="43" y="1"/>
                  </a:cubicBezTo>
                  <a:cubicBezTo>
                    <a:pt x="43" y="0"/>
                    <a:pt x="43" y="0"/>
                    <a:pt x="43" y="0"/>
                  </a:cubicBezTo>
                  <a:cubicBezTo>
                    <a:pt x="36" y="4"/>
                    <a:pt x="29" y="6"/>
                    <a:pt x="22" y="10"/>
                  </a:cubicBezTo>
                  <a:cubicBezTo>
                    <a:pt x="22" y="10"/>
                    <a:pt x="22" y="10"/>
                    <a:pt x="22" y="10"/>
                  </a:cubicBezTo>
                  <a:cubicBezTo>
                    <a:pt x="22" y="10"/>
                    <a:pt x="22" y="10"/>
                    <a:pt x="22" y="10"/>
                  </a:cubicBezTo>
                  <a:cubicBezTo>
                    <a:pt x="14" y="12"/>
                    <a:pt x="7" y="15"/>
                    <a:pt x="0" y="17"/>
                  </a:cubicBezTo>
                  <a:cubicBezTo>
                    <a:pt x="0" y="18"/>
                    <a:pt x="0" y="18"/>
                    <a:pt x="0" y="18"/>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401"/>
            <p:cNvSpPr/>
            <p:nvPr>
              <p:custDataLst>
                <p:tags r:id="rId448"/>
              </p:custDataLst>
            </p:nvPr>
          </p:nvSpPr>
          <p:spPr bwMode="auto">
            <a:xfrm>
              <a:off x="11023601" y="3489325"/>
              <a:ext cx="15875" cy="19050"/>
            </a:xfrm>
            <a:custGeom>
              <a:avLst/>
              <a:gdLst>
                <a:gd name="T0" fmla="*/ 9 w 10"/>
                <a:gd name="T1" fmla="*/ 4 h 12"/>
                <a:gd name="T2" fmla="*/ 8 w 10"/>
                <a:gd name="T3" fmla="*/ 12 h 12"/>
                <a:gd name="T4" fmla="*/ 6 w 10"/>
                <a:gd name="T5" fmla="*/ 11 h 12"/>
                <a:gd name="T6" fmla="*/ 2 w 10"/>
                <a:gd name="T7" fmla="*/ 8 h 12"/>
                <a:gd name="T8" fmla="*/ 2 w 10"/>
                <a:gd name="T9" fmla="*/ 1 h 12"/>
                <a:gd name="T10" fmla="*/ 9 w 10"/>
                <a:gd name="T11" fmla="*/ 4 h 12"/>
              </a:gdLst>
              <a:ahLst/>
              <a:cxnLst>
                <a:cxn ang="0">
                  <a:pos x="T0" y="T1"/>
                </a:cxn>
                <a:cxn ang="0">
                  <a:pos x="T2" y="T3"/>
                </a:cxn>
                <a:cxn ang="0">
                  <a:pos x="T4" y="T5"/>
                </a:cxn>
                <a:cxn ang="0">
                  <a:pos x="T6" y="T7"/>
                </a:cxn>
                <a:cxn ang="0">
                  <a:pos x="T8" y="T9"/>
                </a:cxn>
                <a:cxn ang="0">
                  <a:pos x="T10" y="T11"/>
                </a:cxn>
              </a:cxnLst>
              <a:rect l="0" t="0" r="r" b="b"/>
              <a:pathLst>
                <a:path w="10" h="12">
                  <a:moveTo>
                    <a:pt x="9" y="4"/>
                  </a:moveTo>
                  <a:cubicBezTo>
                    <a:pt x="10" y="7"/>
                    <a:pt x="8" y="12"/>
                    <a:pt x="8" y="12"/>
                  </a:cubicBezTo>
                  <a:cubicBezTo>
                    <a:pt x="8" y="12"/>
                    <a:pt x="7" y="12"/>
                    <a:pt x="6" y="11"/>
                  </a:cubicBezTo>
                  <a:cubicBezTo>
                    <a:pt x="4" y="11"/>
                    <a:pt x="3" y="10"/>
                    <a:pt x="2" y="8"/>
                  </a:cubicBezTo>
                  <a:cubicBezTo>
                    <a:pt x="0" y="5"/>
                    <a:pt x="1"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402"/>
            <p:cNvSpPr/>
            <p:nvPr>
              <p:custDataLst>
                <p:tags r:id="rId449"/>
              </p:custDataLst>
            </p:nvPr>
          </p:nvSpPr>
          <p:spPr bwMode="auto">
            <a:xfrm>
              <a:off x="11020426" y="3481388"/>
              <a:ext cx="12700" cy="12700"/>
            </a:xfrm>
            <a:custGeom>
              <a:avLst/>
              <a:gdLst>
                <a:gd name="T0" fmla="*/ 8 w 8"/>
                <a:gd name="T1" fmla="*/ 6 h 8"/>
                <a:gd name="T2" fmla="*/ 3 w 8"/>
                <a:gd name="T3" fmla="*/ 8 h 8"/>
                <a:gd name="T4" fmla="*/ 0 w 8"/>
                <a:gd name="T5" fmla="*/ 3 h 8"/>
                <a:gd name="T6" fmla="*/ 5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cubicBezTo>
                    <a:pt x="6" y="6"/>
                    <a:pt x="4" y="7"/>
                    <a:pt x="3" y="8"/>
                  </a:cubicBezTo>
                  <a:cubicBezTo>
                    <a:pt x="0" y="3"/>
                    <a:pt x="0" y="3"/>
                    <a:pt x="0" y="3"/>
                  </a:cubicBezTo>
                  <a:cubicBezTo>
                    <a:pt x="2" y="2"/>
                    <a:pt x="3" y="1"/>
                    <a:pt x="5" y="0"/>
                  </a:cubicBez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403"/>
            <p:cNvSpPr/>
            <p:nvPr>
              <p:custDataLst>
                <p:tags r:id="rId450"/>
              </p:custDataLst>
            </p:nvPr>
          </p:nvSpPr>
          <p:spPr bwMode="auto">
            <a:xfrm>
              <a:off x="11047413" y="3476625"/>
              <a:ext cx="15875" cy="19050"/>
            </a:xfrm>
            <a:custGeom>
              <a:avLst/>
              <a:gdLst>
                <a:gd name="T0" fmla="*/ 8 w 10"/>
                <a:gd name="T1" fmla="*/ 4 h 12"/>
                <a:gd name="T2" fmla="*/ 8 w 10"/>
                <a:gd name="T3" fmla="*/ 12 h 12"/>
                <a:gd name="T4" fmla="*/ 1 w 10"/>
                <a:gd name="T5" fmla="*/ 8 h 12"/>
                <a:gd name="T6" fmla="*/ 2 w 10"/>
                <a:gd name="T7" fmla="*/ 1 h 12"/>
                <a:gd name="T8" fmla="*/ 8 w 10"/>
                <a:gd name="T9" fmla="*/ 4 h 12"/>
              </a:gdLst>
              <a:ahLst/>
              <a:cxnLst>
                <a:cxn ang="0">
                  <a:pos x="T0" y="T1"/>
                </a:cxn>
                <a:cxn ang="0">
                  <a:pos x="T2" y="T3"/>
                </a:cxn>
                <a:cxn ang="0">
                  <a:pos x="T4" y="T5"/>
                </a:cxn>
                <a:cxn ang="0">
                  <a:pos x="T6" y="T7"/>
                </a:cxn>
                <a:cxn ang="0">
                  <a:pos x="T8" y="T9"/>
                </a:cxn>
              </a:cxnLst>
              <a:rect l="0" t="0" r="r" b="b"/>
              <a:pathLst>
                <a:path w="10" h="12">
                  <a:moveTo>
                    <a:pt x="8" y="4"/>
                  </a:moveTo>
                  <a:cubicBezTo>
                    <a:pt x="10" y="7"/>
                    <a:pt x="8" y="12"/>
                    <a:pt x="8" y="12"/>
                  </a:cubicBezTo>
                  <a:cubicBezTo>
                    <a:pt x="8" y="12"/>
                    <a:pt x="3" y="11"/>
                    <a:pt x="1" y="8"/>
                  </a:cubicBezTo>
                  <a:cubicBezTo>
                    <a:pt x="0" y="5"/>
                    <a:pt x="0" y="2"/>
                    <a:pt x="2" y="1"/>
                  </a:cubicBezTo>
                  <a:cubicBezTo>
                    <a:pt x="3" y="0"/>
                    <a:pt x="6" y="1"/>
                    <a:pt x="8"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404"/>
            <p:cNvSpPr/>
            <p:nvPr>
              <p:custDataLst>
                <p:tags r:id="rId451"/>
              </p:custDataLst>
            </p:nvPr>
          </p:nvSpPr>
          <p:spPr bwMode="auto">
            <a:xfrm>
              <a:off x="11042651" y="3470275"/>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405"/>
            <p:cNvSpPr/>
            <p:nvPr>
              <p:custDataLst>
                <p:tags r:id="rId452"/>
              </p:custDataLst>
            </p:nvPr>
          </p:nvSpPr>
          <p:spPr bwMode="auto">
            <a:xfrm>
              <a:off x="11068051" y="3462338"/>
              <a:ext cx="17463" cy="19050"/>
            </a:xfrm>
            <a:custGeom>
              <a:avLst/>
              <a:gdLst>
                <a:gd name="T0" fmla="*/ 9 w 11"/>
                <a:gd name="T1" fmla="*/ 5 h 12"/>
                <a:gd name="T2" fmla="*/ 9 w 11"/>
                <a:gd name="T3" fmla="*/ 12 h 12"/>
                <a:gd name="T4" fmla="*/ 2 w 11"/>
                <a:gd name="T5" fmla="*/ 9 h 12"/>
                <a:gd name="T6" fmla="*/ 2 w 11"/>
                <a:gd name="T7" fmla="*/ 1 h 12"/>
                <a:gd name="T8" fmla="*/ 9 w 11"/>
                <a:gd name="T9" fmla="*/ 5 h 12"/>
              </a:gdLst>
              <a:ahLst/>
              <a:cxnLst>
                <a:cxn ang="0">
                  <a:pos x="T0" y="T1"/>
                </a:cxn>
                <a:cxn ang="0">
                  <a:pos x="T2" y="T3"/>
                </a:cxn>
                <a:cxn ang="0">
                  <a:pos x="T4" y="T5"/>
                </a:cxn>
                <a:cxn ang="0">
                  <a:pos x="T6" y="T7"/>
                </a:cxn>
                <a:cxn ang="0">
                  <a:pos x="T8" y="T9"/>
                </a:cxn>
              </a:cxnLst>
              <a:rect l="0" t="0" r="r" b="b"/>
              <a:pathLst>
                <a:path w="11" h="12">
                  <a:moveTo>
                    <a:pt x="9" y="5"/>
                  </a:moveTo>
                  <a:cubicBezTo>
                    <a:pt x="11" y="7"/>
                    <a:pt x="9" y="12"/>
                    <a:pt x="9" y="12"/>
                  </a:cubicBezTo>
                  <a:cubicBezTo>
                    <a:pt x="9" y="12"/>
                    <a:pt x="4" y="12"/>
                    <a:pt x="2" y="9"/>
                  </a:cubicBezTo>
                  <a:cubicBezTo>
                    <a:pt x="1" y="6"/>
                    <a:pt x="0" y="3"/>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406"/>
            <p:cNvSpPr/>
            <p:nvPr>
              <p:custDataLst>
                <p:tags r:id="rId453"/>
              </p:custDataLst>
            </p:nvPr>
          </p:nvSpPr>
          <p:spPr bwMode="auto">
            <a:xfrm>
              <a:off x="11063288" y="3455988"/>
              <a:ext cx="12700" cy="12700"/>
            </a:xfrm>
            <a:custGeom>
              <a:avLst/>
              <a:gdLst>
                <a:gd name="T0" fmla="*/ 8 w 8"/>
                <a:gd name="T1" fmla="*/ 5 h 8"/>
                <a:gd name="T2" fmla="*/ 4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4"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407"/>
            <p:cNvSpPr/>
            <p:nvPr>
              <p:custDataLst>
                <p:tags r:id="rId454"/>
              </p:custDataLst>
            </p:nvPr>
          </p:nvSpPr>
          <p:spPr bwMode="auto">
            <a:xfrm>
              <a:off x="11014076" y="3451225"/>
              <a:ext cx="63500" cy="39688"/>
            </a:xfrm>
            <a:custGeom>
              <a:avLst/>
              <a:gdLst>
                <a:gd name="T0" fmla="*/ 0 w 40"/>
                <a:gd name="T1" fmla="*/ 25 h 25"/>
                <a:gd name="T2" fmla="*/ 40 w 40"/>
                <a:gd name="T3" fmla="*/ 1 h 25"/>
                <a:gd name="T4" fmla="*/ 40 w 40"/>
                <a:gd name="T5" fmla="*/ 0 h 25"/>
                <a:gd name="T6" fmla="*/ 0 w 40"/>
                <a:gd name="T7" fmla="*/ 24 h 25"/>
                <a:gd name="T8" fmla="*/ 0 w 40"/>
                <a:gd name="T9" fmla="*/ 25 h 25"/>
              </a:gdLst>
              <a:ahLst/>
              <a:cxnLst>
                <a:cxn ang="0">
                  <a:pos x="T0" y="T1"/>
                </a:cxn>
                <a:cxn ang="0">
                  <a:pos x="T2" y="T3"/>
                </a:cxn>
                <a:cxn ang="0">
                  <a:pos x="T4" y="T5"/>
                </a:cxn>
                <a:cxn ang="0">
                  <a:pos x="T6" y="T7"/>
                </a:cxn>
                <a:cxn ang="0">
                  <a:pos x="T8" y="T9"/>
                </a:cxn>
              </a:cxnLst>
              <a:rect l="0" t="0" r="r" b="b"/>
              <a:pathLst>
                <a:path w="40" h="25">
                  <a:moveTo>
                    <a:pt x="0" y="25"/>
                  </a:moveTo>
                  <a:cubicBezTo>
                    <a:pt x="14" y="18"/>
                    <a:pt x="27" y="10"/>
                    <a:pt x="40" y="1"/>
                  </a:cubicBezTo>
                  <a:cubicBezTo>
                    <a:pt x="40" y="0"/>
                    <a:pt x="40" y="0"/>
                    <a:pt x="40" y="0"/>
                  </a:cubicBezTo>
                  <a:cubicBezTo>
                    <a:pt x="27" y="9"/>
                    <a:pt x="14" y="17"/>
                    <a:pt x="0" y="24"/>
                  </a:cubicBezTo>
                  <a:cubicBezTo>
                    <a:pt x="0" y="25"/>
                    <a:pt x="0" y="25"/>
                    <a:pt x="0" y="2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408"/>
            <p:cNvSpPr/>
            <p:nvPr>
              <p:custDataLst>
                <p:tags r:id="rId455"/>
              </p:custDataLst>
            </p:nvPr>
          </p:nvSpPr>
          <p:spPr bwMode="auto">
            <a:xfrm>
              <a:off x="11091863" y="3446463"/>
              <a:ext cx="17463" cy="17463"/>
            </a:xfrm>
            <a:custGeom>
              <a:avLst/>
              <a:gdLst>
                <a:gd name="T0" fmla="*/ 9 w 11"/>
                <a:gd name="T1" fmla="*/ 4 h 11"/>
                <a:gd name="T2" fmla="*/ 9 w 11"/>
                <a:gd name="T3" fmla="*/ 11 h 11"/>
                <a:gd name="T4" fmla="*/ 2 w 11"/>
                <a:gd name="T5" fmla="*/ 8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7"/>
                    <a:pt x="9" y="11"/>
                    <a:pt x="9" y="11"/>
                  </a:cubicBezTo>
                  <a:cubicBezTo>
                    <a:pt x="9" y="11"/>
                    <a:pt x="4" y="11"/>
                    <a:pt x="2" y="8"/>
                  </a:cubicBezTo>
                  <a:cubicBezTo>
                    <a:pt x="0" y="6"/>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409"/>
            <p:cNvSpPr/>
            <p:nvPr>
              <p:custDataLst>
                <p:tags r:id="rId456"/>
              </p:custDataLst>
            </p:nvPr>
          </p:nvSpPr>
          <p:spPr bwMode="auto">
            <a:xfrm>
              <a:off x="11087101" y="34401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410"/>
            <p:cNvSpPr/>
            <p:nvPr>
              <p:custDataLst>
                <p:tags r:id="rId457"/>
              </p:custDataLst>
            </p:nvPr>
          </p:nvSpPr>
          <p:spPr bwMode="auto">
            <a:xfrm>
              <a:off x="11112501" y="3430588"/>
              <a:ext cx="17463" cy="17463"/>
            </a:xfrm>
            <a:custGeom>
              <a:avLst/>
              <a:gdLst>
                <a:gd name="T0" fmla="*/ 9 w 11"/>
                <a:gd name="T1" fmla="*/ 4 h 11"/>
                <a:gd name="T2" fmla="*/ 9 w 11"/>
                <a:gd name="T3" fmla="*/ 11 h 11"/>
                <a:gd name="T4" fmla="*/ 2 w 11"/>
                <a:gd name="T5" fmla="*/ 9 h 11"/>
                <a:gd name="T6" fmla="*/ 2 w 11"/>
                <a:gd name="T7" fmla="*/ 1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6"/>
                    <a:pt x="9" y="11"/>
                    <a:pt x="9" y="11"/>
                  </a:cubicBezTo>
                  <a:cubicBezTo>
                    <a:pt x="9" y="11"/>
                    <a:pt x="5" y="11"/>
                    <a:pt x="2" y="9"/>
                  </a:cubicBezTo>
                  <a:cubicBezTo>
                    <a:pt x="0" y="6"/>
                    <a:pt x="0" y="3"/>
                    <a:pt x="2" y="1"/>
                  </a:cubicBezTo>
                  <a:cubicBezTo>
                    <a:pt x="3" y="0"/>
                    <a:pt x="6"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411"/>
            <p:cNvSpPr/>
            <p:nvPr>
              <p:custDataLst>
                <p:tags r:id="rId458"/>
              </p:custDataLst>
            </p:nvPr>
          </p:nvSpPr>
          <p:spPr bwMode="auto">
            <a:xfrm>
              <a:off x="11107738" y="3424238"/>
              <a:ext cx="12700" cy="12700"/>
            </a:xfrm>
            <a:custGeom>
              <a:avLst/>
              <a:gdLst>
                <a:gd name="T0" fmla="*/ 8 w 8"/>
                <a:gd name="T1" fmla="*/ 5 h 8"/>
                <a:gd name="T2" fmla="*/ 3 w 8"/>
                <a:gd name="T3" fmla="*/ 8 h 8"/>
                <a:gd name="T4" fmla="*/ 0 w 8"/>
                <a:gd name="T5" fmla="*/ 4 h 8"/>
                <a:gd name="T6" fmla="*/ 4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4"/>
                  </a:lnTo>
                  <a:lnTo>
                    <a:pt x="4"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412"/>
            <p:cNvSpPr/>
            <p:nvPr>
              <p:custDataLst>
                <p:tags r:id="rId459"/>
              </p:custDataLst>
            </p:nvPr>
          </p:nvSpPr>
          <p:spPr bwMode="auto">
            <a:xfrm>
              <a:off x="11131551" y="3413125"/>
              <a:ext cx="17463" cy="19050"/>
            </a:xfrm>
            <a:custGeom>
              <a:avLst/>
              <a:gdLst>
                <a:gd name="T0" fmla="*/ 9 w 11"/>
                <a:gd name="T1" fmla="*/ 4 h 12"/>
                <a:gd name="T2" fmla="*/ 10 w 11"/>
                <a:gd name="T3" fmla="*/ 11 h 12"/>
                <a:gd name="T4" fmla="*/ 3 w 11"/>
                <a:gd name="T5" fmla="*/ 9 h 12"/>
                <a:gd name="T6" fmla="*/ 2 w 11"/>
                <a:gd name="T7" fmla="*/ 2 h 12"/>
                <a:gd name="T8" fmla="*/ 9 w 11"/>
                <a:gd name="T9" fmla="*/ 4 h 12"/>
              </a:gdLst>
              <a:ahLst/>
              <a:cxnLst>
                <a:cxn ang="0">
                  <a:pos x="T0" y="T1"/>
                </a:cxn>
                <a:cxn ang="0">
                  <a:pos x="T2" y="T3"/>
                </a:cxn>
                <a:cxn ang="0">
                  <a:pos x="T4" y="T5"/>
                </a:cxn>
                <a:cxn ang="0">
                  <a:pos x="T6" y="T7"/>
                </a:cxn>
                <a:cxn ang="0">
                  <a:pos x="T8" y="T9"/>
                </a:cxn>
              </a:cxnLst>
              <a:rect l="0" t="0" r="r" b="b"/>
              <a:pathLst>
                <a:path w="11" h="12">
                  <a:moveTo>
                    <a:pt x="9" y="4"/>
                  </a:moveTo>
                  <a:cubicBezTo>
                    <a:pt x="11" y="6"/>
                    <a:pt x="10" y="11"/>
                    <a:pt x="10" y="11"/>
                  </a:cubicBezTo>
                  <a:cubicBezTo>
                    <a:pt x="10" y="11"/>
                    <a:pt x="5" y="12"/>
                    <a:pt x="3" y="9"/>
                  </a:cubicBezTo>
                  <a:cubicBezTo>
                    <a:pt x="1" y="6"/>
                    <a:pt x="0" y="3"/>
                    <a:pt x="2" y="2"/>
                  </a:cubicBezTo>
                  <a:cubicBezTo>
                    <a:pt x="3" y="0"/>
                    <a:pt x="6"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413"/>
            <p:cNvSpPr/>
            <p:nvPr>
              <p:custDataLst>
                <p:tags r:id="rId460"/>
              </p:custDataLst>
            </p:nvPr>
          </p:nvSpPr>
          <p:spPr bwMode="auto">
            <a:xfrm>
              <a:off x="11126788" y="3408363"/>
              <a:ext cx="12700" cy="12700"/>
            </a:xfrm>
            <a:custGeom>
              <a:avLst/>
              <a:gdLst>
                <a:gd name="T0" fmla="*/ 8 w 8"/>
                <a:gd name="T1" fmla="*/ 4 h 8"/>
                <a:gd name="T2" fmla="*/ 4 w 8"/>
                <a:gd name="T3" fmla="*/ 8 h 8"/>
                <a:gd name="T4" fmla="*/ 0 w 8"/>
                <a:gd name="T5" fmla="*/ 4 h 8"/>
                <a:gd name="T6" fmla="*/ 4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6" y="5"/>
                    <a:pt x="5" y="7"/>
                    <a:pt x="4" y="8"/>
                  </a:cubicBezTo>
                  <a:cubicBezTo>
                    <a:pt x="0" y="4"/>
                    <a:pt x="0" y="4"/>
                    <a:pt x="0" y="4"/>
                  </a:cubicBezTo>
                  <a:cubicBezTo>
                    <a:pt x="1" y="2"/>
                    <a:pt x="2" y="1"/>
                    <a:pt x="4" y="0"/>
                  </a:cubicBez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414"/>
            <p:cNvSpPr/>
            <p:nvPr>
              <p:custDataLst>
                <p:tags r:id="rId461"/>
              </p:custDataLst>
            </p:nvPr>
          </p:nvSpPr>
          <p:spPr bwMode="auto">
            <a:xfrm>
              <a:off x="11080751" y="3402013"/>
              <a:ext cx="57150" cy="47625"/>
            </a:xfrm>
            <a:custGeom>
              <a:avLst/>
              <a:gdLst>
                <a:gd name="T0" fmla="*/ 1 w 36"/>
                <a:gd name="T1" fmla="*/ 30 h 30"/>
                <a:gd name="T2" fmla="*/ 36 w 36"/>
                <a:gd name="T3" fmla="*/ 1 h 30"/>
                <a:gd name="T4" fmla="*/ 36 w 36"/>
                <a:gd name="T5" fmla="*/ 0 h 30"/>
                <a:gd name="T6" fmla="*/ 0 w 36"/>
                <a:gd name="T7" fmla="*/ 30 h 30"/>
                <a:gd name="T8" fmla="*/ 1 w 36"/>
                <a:gd name="T9" fmla="*/ 30 h 30"/>
              </a:gdLst>
              <a:ahLst/>
              <a:cxnLst>
                <a:cxn ang="0">
                  <a:pos x="T0" y="T1"/>
                </a:cxn>
                <a:cxn ang="0">
                  <a:pos x="T2" y="T3"/>
                </a:cxn>
                <a:cxn ang="0">
                  <a:pos x="T4" y="T5"/>
                </a:cxn>
                <a:cxn ang="0">
                  <a:pos x="T6" y="T7"/>
                </a:cxn>
                <a:cxn ang="0">
                  <a:pos x="T8" y="T9"/>
                </a:cxn>
              </a:cxnLst>
              <a:rect l="0" t="0" r="r" b="b"/>
              <a:pathLst>
                <a:path w="36" h="30">
                  <a:moveTo>
                    <a:pt x="1" y="30"/>
                  </a:moveTo>
                  <a:cubicBezTo>
                    <a:pt x="13" y="21"/>
                    <a:pt x="25" y="12"/>
                    <a:pt x="36" y="1"/>
                  </a:cubicBezTo>
                  <a:cubicBezTo>
                    <a:pt x="36" y="0"/>
                    <a:pt x="36" y="0"/>
                    <a:pt x="36" y="0"/>
                  </a:cubicBezTo>
                  <a:cubicBezTo>
                    <a:pt x="25" y="11"/>
                    <a:pt x="13" y="21"/>
                    <a:pt x="0" y="30"/>
                  </a:cubicBezTo>
                  <a:cubicBezTo>
                    <a:pt x="1" y="30"/>
                    <a:pt x="1" y="30"/>
                    <a:pt x="1" y="3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415"/>
            <p:cNvSpPr/>
            <p:nvPr>
              <p:custDataLst>
                <p:tags r:id="rId462"/>
              </p:custDataLst>
            </p:nvPr>
          </p:nvSpPr>
          <p:spPr bwMode="auto">
            <a:xfrm>
              <a:off x="11152188" y="3394075"/>
              <a:ext cx="17463" cy="17463"/>
            </a:xfrm>
            <a:custGeom>
              <a:avLst/>
              <a:gdLst>
                <a:gd name="T0" fmla="*/ 9 w 11"/>
                <a:gd name="T1" fmla="*/ 3 h 11"/>
                <a:gd name="T2" fmla="*/ 11 w 11"/>
                <a:gd name="T3" fmla="*/ 10 h 11"/>
                <a:gd name="T4" fmla="*/ 3 w 11"/>
                <a:gd name="T5" fmla="*/ 8 h 11"/>
                <a:gd name="T6" fmla="*/ 2 w 11"/>
                <a:gd name="T7" fmla="*/ 1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3" y="8"/>
                  </a:cubicBezTo>
                  <a:cubicBezTo>
                    <a:pt x="1" y="6"/>
                    <a:pt x="0" y="3"/>
                    <a:pt x="2" y="1"/>
                  </a:cubicBezTo>
                  <a:cubicBezTo>
                    <a:pt x="3" y="0"/>
                    <a:pt x="6" y="1"/>
                    <a:pt x="9" y="3"/>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416"/>
            <p:cNvSpPr/>
            <p:nvPr>
              <p:custDataLst>
                <p:tags r:id="rId463"/>
              </p:custDataLst>
            </p:nvPr>
          </p:nvSpPr>
          <p:spPr bwMode="auto">
            <a:xfrm>
              <a:off x="11145838" y="3387725"/>
              <a:ext cx="14288" cy="12700"/>
            </a:xfrm>
            <a:custGeom>
              <a:avLst/>
              <a:gdLst>
                <a:gd name="T0" fmla="*/ 9 w 9"/>
                <a:gd name="T1" fmla="*/ 4 h 8"/>
                <a:gd name="T2" fmla="*/ 5 w 9"/>
                <a:gd name="T3" fmla="*/ 8 h 8"/>
                <a:gd name="T4" fmla="*/ 0 w 9"/>
                <a:gd name="T5" fmla="*/ 4 h 8"/>
                <a:gd name="T6" fmla="*/ 4 w 9"/>
                <a:gd name="T7" fmla="*/ 0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lnTo>
                    <a:pt x="5" y="8"/>
                  </a:lnTo>
                  <a:lnTo>
                    <a:pt x="0" y="4"/>
                  </a:lnTo>
                  <a:lnTo>
                    <a:pt x="4" y="0"/>
                  </a:lnTo>
                  <a:lnTo>
                    <a:pt x="9"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417"/>
            <p:cNvSpPr/>
            <p:nvPr>
              <p:custDataLst>
                <p:tags r:id="rId464"/>
              </p:custDataLst>
            </p:nvPr>
          </p:nvSpPr>
          <p:spPr bwMode="auto">
            <a:xfrm>
              <a:off x="11169651" y="3375025"/>
              <a:ext cx="17463" cy="17463"/>
            </a:xfrm>
            <a:custGeom>
              <a:avLst/>
              <a:gdLst>
                <a:gd name="T0" fmla="*/ 9 w 11"/>
                <a:gd name="T1" fmla="*/ 3 h 11"/>
                <a:gd name="T2" fmla="*/ 11 w 11"/>
                <a:gd name="T3" fmla="*/ 10 h 11"/>
                <a:gd name="T4" fmla="*/ 4 w 11"/>
                <a:gd name="T5" fmla="*/ 9 h 11"/>
                <a:gd name="T6" fmla="*/ 2 w 11"/>
                <a:gd name="T7" fmla="*/ 2 h 11"/>
                <a:gd name="T8" fmla="*/ 9 w 11"/>
                <a:gd name="T9" fmla="*/ 3 h 11"/>
              </a:gdLst>
              <a:ahLst/>
              <a:cxnLst>
                <a:cxn ang="0">
                  <a:pos x="T0" y="T1"/>
                </a:cxn>
                <a:cxn ang="0">
                  <a:pos x="T2" y="T3"/>
                </a:cxn>
                <a:cxn ang="0">
                  <a:pos x="T4" y="T5"/>
                </a:cxn>
                <a:cxn ang="0">
                  <a:pos x="T6" y="T7"/>
                </a:cxn>
                <a:cxn ang="0">
                  <a:pos x="T8" y="T9"/>
                </a:cxn>
              </a:cxnLst>
              <a:rect l="0" t="0" r="r" b="b"/>
              <a:pathLst>
                <a:path w="11" h="11">
                  <a:moveTo>
                    <a:pt x="9" y="3"/>
                  </a:moveTo>
                  <a:cubicBezTo>
                    <a:pt x="11" y="5"/>
                    <a:pt x="11" y="10"/>
                    <a:pt x="11" y="10"/>
                  </a:cubicBezTo>
                  <a:cubicBezTo>
                    <a:pt x="11" y="10"/>
                    <a:pt x="6" y="11"/>
                    <a:pt x="4" y="9"/>
                  </a:cubicBezTo>
                  <a:cubicBezTo>
                    <a:pt x="1" y="6"/>
                    <a:pt x="0" y="3"/>
                    <a:pt x="2" y="2"/>
                  </a:cubicBezTo>
                  <a:cubicBezTo>
                    <a:pt x="3" y="0"/>
                    <a:pt x="6" y="0"/>
                    <a:pt x="9" y="3"/>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418"/>
            <p:cNvSpPr/>
            <p:nvPr>
              <p:custDataLst>
                <p:tags r:id="rId465"/>
              </p:custDataLst>
            </p:nvPr>
          </p:nvSpPr>
          <p:spPr bwMode="auto">
            <a:xfrm>
              <a:off x="11163301" y="3370263"/>
              <a:ext cx="12700" cy="12700"/>
            </a:xfrm>
            <a:custGeom>
              <a:avLst/>
              <a:gdLst>
                <a:gd name="T0" fmla="*/ 8 w 8"/>
                <a:gd name="T1" fmla="*/ 3 h 8"/>
                <a:gd name="T2" fmla="*/ 5 w 8"/>
                <a:gd name="T3" fmla="*/ 8 h 8"/>
                <a:gd name="T4" fmla="*/ 0 w 8"/>
                <a:gd name="T5" fmla="*/ 4 h 8"/>
                <a:gd name="T6" fmla="*/ 4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cubicBezTo>
                    <a:pt x="7" y="5"/>
                    <a:pt x="6" y="6"/>
                    <a:pt x="5" y="8"/>
                  </a:cubicBezTo>
                  <a:cubicBezTo>
                    <a:pt x="0" y="4"/>
                    <a:pt x="0" y="4"/>
                    <a:pt x="0" y="4"/>
                  </a:cubicBezTo>
                  <a:cubicBezTo>
                    <a:pt x="2" y="2"/>
                    <a:pt x="3" y="1"/>
                    <a:pt x="4" y="0"/>
                  </a:cubicBez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419"/>
            <p:cNvSpPr/>
            <p:nvPr>
              <p:custDataLst>
                <p:tags r:id="rId466"/>
              </p:custDataLst>
            </p:nvPr>
          </p:nvSpPr>
          <p:spPr bwMode="auto">
            <a:xfrm>
              <a:off x="11185526" y="3355975"/>
              <a:ext cx="19050" cy="15875"/>
            </a:xfrm>
            <a:custGeom>
              <a:avLst/>
              <a:gdLst>
                <a:gd name="T0" fmla="*/ 9 w 12"/>
                <a:gd name="T1" fmla="*/ 2 h 10"/>
                <a:gd name="T2" fmla="*/ 12 w 12"/>
                <a:gd name="T3" fmla="*/ 9 h 10"/>
                <a:gd name="T4" fmla="*/ 4 w 12"/>
                <a:gd name="T5" fmla="*/ 8 h 10"/>
                <a:gd name="T6" fmla="*/ 2 w 12"/>
                <a:gd name="T7" fmla="*/ 1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2" y="6"/>
                    <a:pt x="0" y="3"/>
                    <a:pt x="2" y="1"/>
                  </a:cubicBezTo>
                  <a:cubicBezTo>
                    <a:pt x="3" y="0"/>
                    <a:pt x="6" y="0"/>
                    <a:pt x="9"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420"/>
            <p:cNvSpPr/>
            <p:nvPr>
              <p:custDataLst>
                <p:tags r:id="rId467"/>
              </p:custDataLst>
            </p:nvPr>
          </p:nvSpPr>
          <p:spPr bwMode="auto">
            <a:xfrm>
              <a:off x="11180763" y="3349625"/>
              <a:ext cx="12700" cy="12700"/>
            </a:xfrm>
            <a:custGeom>
              <a:avLst/>
              <a:gdLst>
                <a:gd name="T0" fmla="*/ 8 w 8"/>
                <a:gd name="T1" fmla="*/ 4 h 8"/>
                <a:gd name="T2" fmla="*/ 4 w 8"/>
                <a:gd name="T3" fmla="*/ 8 h 8"/>
                <a:gd name="T4" fmla="*/ 0 w 8"/>
                <a:gd name="T5" fmla="*/ 5 h 8"/>
                <a:gd name="T6" fmla="*/ 3 w 8"/>
                <a:gd name="T7" fmla="*/ 0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lnTo>
                    <a:pt x="4" y="8"/>
                  </a:lnTo>
                  <a:lnTo>
                    <a:pt x="0" y="5"/>
                  </a:lnTo>
                  <a:lnTo>
                    <a:pt x="3" y="0"/>
                  </a:lnTo>
                  <a:lnTo>
                    <a:pt x="8" y="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421"/>
            <p:cNvSpPr/>
            <p:nvPr>
              <p:custDataLst>
                <p:tags r:id="rId468"/>
              </p:custDataLst>
            </p:nvPr>
          </p:nvSpPr>
          <p:spPr bwMode="auto">
            <a:xfrm>
              <a:off x="11141076" y="3343275"/>
              <a:ext cx="49213" cy="57150"/>
            </a:xfrm>
            <a:custGeom>
              <a:avLst/>
              <a:gdLst>
                <a:gd name="T0" fmla="*/ 0 w 31"/>
                <a:gd name="T1" fmla="*/ 36 h 36"/>
                <a:gd name="T2" fmla="*/ 31 w 31"/>
                <a:gd name="T3" fmla="*/ 1 h 36"/>
                <a:gd name="T4" fmla="*/ 31 w 31"/>
                <a:gd name="T5" fmla="*/ 0 h 36"/>
                <a:gd name="T6" fmla="*/ 0 w 31"/>
                <a:gd name="T7" fmla="*/ 35 h 36"/>
                <a:gd name="T8" fmla="*/ 0 w 31"/>
                <a:gd name="T9" fmla="*/ 36 h 36"/>
              </a:gdLst>
              <a:ahLst/>
              <a:cxnLst>
                <a:cxn ang="0">
                  <a:pos x="T0" y="T1"/>
                </a:cxn>
                <a:cxn ang="0">
                  <a:pos x="T2" y="T3"/>
                </a:cxn>
                <a:cxn ang="0">
                  <a:pos x="T4" y="T5"/>
                </a:cxn>
                <a:cxn ang="0">
                  <a:pos x="T6" y="T7"/>
                </a:cxn>
                <a:cxn ang="0">
                  <a:pos x="T8" y="T9"/>
                </a:cxn>
              </a:cxnLst>
              <a:rect l="0" t="0" r="r" b="b"/>
              <a:pathLst>
                <a:path w="31" h="36">
                  <a:moveTo>
                    <a:pt x="0" y="36"/>
                  </a:moveTo>
                  <a:cubicBezTo>
                    <a:pt x="12" y="25"/>
                    <a:pt x="22" y="13"/>
                    <a:pt x="31" y="1"/>
                  </a:cubicBezTo>
                  <a:cubicBezTo>
                    <a:pt x="31" y="0"/>
                    <a:pt x="31" y="0"/>
                    <a:pt x="31" y="0"/>
                  </a:cubicBezTo>
                  <a:cubicBezTo>
                    <a:pt x="21" y="13"/>
                    <a:pt x="11" y="24"/>
                    <a:pt x="0" y="35"/>
                  </a:cubicBezTo>
                  <a:cubicBezTo>
                    <a:pt x="0" y="36"/>
                    <a:pt x="0" y="36"/>
                    <a:pt x="0" y="36"/>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422"/>
            <p:cNvSpPr/>
            <p:nvPr>
              <p:custDataLst>
                <p:tags r:id="rId469"/>
              </p:custDataLst>
            </p:nvPr>
          </p:nvSpPr>
          <p:spPr bwMode="auto">
            <a:xfrm>
              <a:off x="11202988" y="3332163"/>
              <a:ext cx="19050" cy="15875"/>
            </a:xfrm>
            <a:custGeom>
              <a:avLst/>
              <a:gdLst>
                <a:gd name="T0" fmla="*/ 9 w 12"/>
                <a:gd name="T1" fmla="*/ 2 h 10"/>
                <a:gd name="T2" fmla="*/ 12 w 12"/>
                <a:gd name="T3" fmla="*/ 9 h 10"/>
                <a:gd name="T4" fmla="*/ 4 w 12"/>
                <a:gd name="T5" fmla="*/ 8 h 10"/>
                <a:gd name="T6" fmla="*/ 1 w 12"/>
                <a:gd name="T7" fmla="*/ 2 h 10"/>
                <a:gd name="T8" fmla="*/ 9 w 12"/>
                <a:gd name="T9" fmla="*/ 2 h 10"/>
              </a:gdLst>
              <a:ahLst/>
              <a:cxnLst>
                <a:cxn ang="0">
                  <a:pos x="T0" y="T1"/>
                </a:cxn>
                <a:cxn ang="0">
                  <a:pos x="T2" y="T3"/>
                </a:cxn>
                <a:cxn ang="0">
                  <a:pos x="T4" y="T5"/>
                </a:cxn>
                <a:cxn ang="0">
                  <a:pos x="T6" y="T7"/>
                </a:cxn>
                <a:cxn ang="0">
                  <a:pos x="T8" y="T9"/>
                </a:cxn>
              </a:cxnLst>
              <a:rect l="0" t="0" r="r" b="b"/>
              <a:pathLst>
                <a:path w="12" h="10">
                  <a:moveTo>
                    <a:pt x="9" y="2"/>
                  </a:moveTo>
                  <a:cubicBezTo>
                    <a:pt x="12" y="4"/>
                    <a:pt x="12" y="9"/>
                    <a:pt x="12" y="9"/>
                  </a:cubicBezTo>
                  <a:cubicBezTo>
                    <a:pt x="12" y="9"/>
                    <a:pt x="7" y="10"/>
                    <a:pt x="4" y="8"/>
                  </a:cubicBezTo>
                  <a:cubicBezTo>
                    <a:pt x="1" y="6"/>
                    <a:pt x="0" y="3"/>
                    <a:pt x="1" y="2"/>
                  </a:cubicBezTo>
                  <a:cubicBezTo>
                    <a:pt x="3" y="0"/>
                    <a:pt x="6" y="0"/>
                    <a:pt x="9" y="2"/>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423"/>
            <p:cNvSpPr/>
            <p:nvPr>
              <p:custDataLst>
                <p:tags r:id="rId470"/>
              </p:custDataLst>
            </p:nvPr>
          </p:nvSpPr>
          <p:spPr bwMode="auto">
            <a:xfrm>
              <a:off x="11196638" y="3327400"/>
              <a:ext cx="12700" cy="12700"/>
            </a:xfrm>
            <a:custGeom>
              <a:avLst/>
              <a:gdLst>
                <a:gd name="T0" fmla="*/ 8 w 8"/>
                <a:gd name="T1" fmla="*/ 3 h 8"/>
                <a:gd name="T2" fmla="*/ 5 w 8"/>
                <a:gd name="T3" fmla="*/ 8 h 8"/>
                <a:gd name="T4" fmla="*/ 0 w 8"/>
                <a:gd name="T5" fmla="*/ 5 h 8"/>
                <a:gd name="T6" fmla="*/ 3 w 8"/>
                <a:gd name="T7" fmla="*/ 0 h 8"/>
                <a:gd name="T8" fmla="*/ 8 w 8"/>
                <a:gd name="T9" fmla="*/ 3 h 8"/>
              </a:gdLst>
              <a:ahLst/>
              <a:cxnLst>
                <a:cxn ang="0">
                  <a:pos x="T0" y="T1"/>
                </a:cxn>
                <a:cxn ang="0">
                  <a:pos x="T2" y="T3"/>
                </a:cxn>
                <a:cxn ang="0">
                  <a:pos x="T4" y="T5"/>
                </a:cxn>
                <a:cxn ang="0">
                  <a:pos x="T6" y="T7"/>
                </a:cxn>
                <a:cxn ang="0">
                  <a:pos x="T8" y="T9"/>
                </a:cxn>
              </a:cxnLst>
              <a:rect l="0" t="0" r="r" b="b"/>
              <a:pathLst>
                <a:path w="8" h="8">
                  <a:moveTo>
                    <a:pt x="8" y="3"/>
                  </a:moveTo>
                  <a:lnTo>
                    <a:pt x="5" y="8"/>
                  </a:lnTo>
                  <a:lnTo>
                    <a:pt x="0" y="5"/>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424"/>
            <p:cNvSpPr/>
            <p:nvPr>
              <p:custDataLst>
                <p:tags r:id="rId471"/>
              </p:custDataLst>
            </p:nvPr>
          </p:nvSpPr>
          <p:spPr bwMode="auto">
            <a:xfrm>
              <a:off x="11217276" y="3309938"/>
              <a:ext cx="19050" cy="17463"/>
            </a:xfrm>
            <a:custGeom>
              <a:avLst/>
              <a:gdLst>
                <a:gd name="T0" fmla="*/ 8 w 12"/>
                <a:gd name="T1" fmla="*/ 2 h 11"/>
                <a:gd name="T2" fmla="*/ 12 w 12"/>
                <a:gd name="T3" fmla="*/ 9 h 11"/>
                <a:gd name="T4" fmla="*/ 4 w 12"/>
                <a:gd name="T5" fmla="*/ 9 h 11"/>
                <a:gd name="T6" fmla="*/ 1 w 12"/>
                <a:gd name="T7" fmla="*/ 2 h 11"/>
                <a:gd name="T8" fmla="*/ 8 w 12"/>
                <a:gd name="T9" fmla="*/ 2 h 11"/>
              </a:gdLst>
              <a:ahLst/>
              <a:cxnLst>
                <a:cxn ang="0">
                  <a:pos x="T0" y="T1"/>
                </a:cxn>
                <a:cxn ang="0">
                  <a:pos x="T2" y="T3"/>
                </a:cxn>
                <a:cxn ang="0">
                  <a:pos x="T4" y="T5"/>
                </a:cxn>
                <a:cxn ang="0">
                  <a:pos x="T6" y="T7"/>
                </a:cxn>
                <a:cxn ang="0">
                  <a:pos x="T8" y="T9"/>
                </a:cxn>
              </a:cxnLst>
              <a:rect l="0" t="0" r="r" b="b"/>
              <a:pathLst>
                <a:path w="12" h="11">
                  <a:moveTo>
                    <a:pt x="8" y="2"/>
                  </a:moveTo>
                  <a:cubicBezTo>
                    <a:pt x="11" y="4"/>
                    <a:pt x="12" y="9"/>
                    <a:pt x="12" y="9"/>
                  </a:cubicBezTo>
                  <a:cubicBezTo>
                    <a:pt x="12" y="9"/>
                    <a:pt x="7" y="11"/>
                    <a:pt x="4" y="9"/>
                  </a:cubicBezTo>
                  <a:cubicBezTo>
                    <a:pt x="1" y="7"/>
                    <a:pt x="0" y="4"/>
                    <a:pt x="1" y="2"/>
                  </a:cubicBezTo>
                  <a:cubicBezTo>
                    <a:pt x="2" y="1"/>
                    <a:pt x="5" y="0"/>
                    <a:pt x="8" y="2"/>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425"/>
            <p:cNvSpPr/>
            <p:nvPr>
              <p:custDataLst>
                <p:tags r:id="rId472"/>
              </p:custDataLst>
            </p:nvPr>
          </p:nvSpPr>
          <p:spPr bwMode="auto">
            <a:xfrm>
              <a:off x="11210926" y="3306763"/>
              <a:ext cx="12700" cy="11113"/>
            </a:xfrm>
            <a:custGeom>
              <a:avLst/>
              <a:gdLst>
                <a:gd name="T0" fmla="*/ 8 w 8"/>
                <a:gd name="T1" fmla="*/ 3 h 7"/>
                <a:gd name="T2" fmla="*/ 5 w 8"/>
                <a:gd name="T3" fmla="*/ 7 h 7"/>
                <a:gd name="T4" fmla="*/ 0 w 8"/>
                <a:gd name="T5" fmla="*/ 4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lnTo>
                    <a:pt x="5" y="7"/>
                  </a:lnTo>
                  <a:lnTo>
                    <a:pt x="0" y="4"/>
                  </a:lnTo>
                  <a:lnTo>
                    <a:pt x="3" y="0"/>
                  </a:lnTo>
                  <a:lnTo>
                    <a:pt x="8" y="3"/>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426"/>
            <p:cNvSpPr/>
            <p:nvPr>
              <p:custDataLst>
                <p:tags r:id="rId473"/>
              </p:custDataLst>
            </p:nvPr>
          </p:nvSpPr>
          <p:spPr bwMode="auto">
            <a:xfrm>
              <a:off x="11229976" y="3287713"/>
              <a:ext cx="19050" cy="15875"/>
            </a:xfrm>
            <a:custGeom>
              <a:avLst/>
              <a:gdLst>
                <a:gd name="T0" fmla="*/ 8 w 12"/>
                <a:gd name="T1" fmla="*/ 2 h 10"/>
                <a:gd name="T2" fmla="*/ 12 w 12"/>
                <a:gd name="T3" fmla="*/ 8 h 10"/>
                <a:gd name="T4" fmla="*/ 5 w 12"/>
                <a:gd name="T5" fmla="*/ 9 h 10"/>
                <a:gd name="T6" fmla="*/ 1 w 12"/>
                <a:gd name="T7" fmla="*/ 2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11" y="3"/>
                    <a:pt x="12" y="8"/>
                    <a:pt x="12" y="8"/>
                  </a:cubicBezTo>
                  <a:cubicBezTo>
                    <a:pt x="12" y="8"/>
                    <a:pt x="8" y="10"/>
                    <a:pt x="5" y="9"/>
                  </a:cubicBezTo>
                  <a:cubicBezTo>
                    <a:pt x="2" y="7"/>
                    <a:pt x="0" y="4"/>
                    <a:pt x="1" y="2"/>
                  </a:cubicBezTo>
                  <a:cubicBezTo>
                    <a:pt x="2" y="0"/>
                    <a:pt x="5" y="0"/>
                    <a:pt x="8" y="2"/>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427"/>
            <p:cNvSpPr/>
            <p:nvPr>
              <p:custDataLst>
                <p:tags r:id="rId474"/>
              </p:custDataLst>
            </p:nvPr>
          </p:nvSpPr>
          <p:spPr bwMode="auto">
            <a:xfrm>
              <a:off x="11223626" y="3284538"/>
              <a:ext cx="11113" cy="12700"/>
            </a:xfrm>
            <a:custGeom>
              <a:avLst/>
              <a:gdLst>
                <a:gd name="T0" fmla="*/ 7 w 7"/>
                <a:gd name="T1" fmla="*/ 2 h 8"/>
                <a:gd name="T2" fmla="*/ 5 w 7"/>
                <a:gd name="T3" fmla="*/ 8 h 8"/>
                <a:gd name="T4" fmla="*/ 0 w 7"/>
                <a:gd name="T5" fmla="*/ 5 h 8"/>
                <a:gd name="T6" fmla="*/ 2 w 7"/>
                <a:gd name="T7" fmla="*/ 0 h 8"/>
                <a:gd name="T8" fmla="*/ 7 w 7"/>
                <a:gd name="T9" fmla="*/ 2 h 8"/>
              </a:gdLst>
              <a:ahLst/>
              <a:cxnLst>
                <a:cxn ang="0">
                  <a:pos x="T0" y="T1"/>
                </a:cxn>
                <a:cxn ang="0">
                  <a:pos x="T2" y="T3"/>
                </a:cxn>
                <a:cxn ang="0">
                  <a:pos x="T4" y="T5"/>
                </a:cxn>
                <a:cxn ang="0">
                  <a:pos x="T6" y="T7"/>
                </a:cxn>
                <a:cxn ang="0">
                  <a:pos x="T8" y="T9"/>
                </a:cxn>
              </a:cxnLst>
              <a:rect l="0" t="0" r="r" b="b"/>
              <a:pathLst>
                <a:path w="7" h="8">
                  <a:moveTo>
                    <a:pt x="7" y="2"/>
                  </a:moveTo>
                  <a:lnTo>
                    <a:pt x="5" y="8"/>
                  </a:lnTo>
                  <a:lnTo>
                    <a:pt x="0" y="5"/>
                  </a:lnTo>
                  <a:lnTo>
                    <a:pt x="2" y="0"/>
                  </a:lnTo>
                  <a:lnTo>
                    <a:pt x="7" y="2"/>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428"/>
            <p:cNvSpPr/>
            <p:nvPr>
              <p:custDataLst>
                <p:tags r:id="rId475"/>
              </p:custDataLst>
            </p:nvPr>
          </p:nvSpPr>
          <p:spPr bwMode="auto">
            <a:xfrm>
              <a:off x="11191876" y="3278188"/>
              <a:ext cx="38100" cy="63500"/>
            </a:xfrm>
            <a:custGeom>
              <a:avLst/>
              <a:gdLst>
                <a:gd name="T0" fmla="*/ 1 w 24"/>
                <a:gd name="T1" fmla="*/ 40 h 40"/>
                <a:gd name="T2" fmla="*/ 24 w 24"/>
                <a:gd name="T3" fmla="*/ 0 h 40"/>
                <a:gd name="T4" fmla="*/ 24 w 24"/>
                <a:gd name="T5" fmla="*/ 0 h 40"/>
                <a:gd name="T6" fmla="*/ 0 w 24"/>
                <a:gd name="T7" fmla="*/ 39 h 40"/>
                <a:gd name="T8" fmla="*/ 1 w 24"/>
                <a:gd name="T9" fmla="*/ 40 h 40"/>
              </a:gdLst>
              <a:ahLst/>
              <a:cxnLst>
                <a:cxn ang="0">
                  <a:pos x="T0" y="T1"/>
                </a:cxn>
                <a:cxn ang="0">
                  <a:pos x="T2" y="T3"/>
                </a:cxn>
                <a:cxn ang="0">
                  <a:pos x="T4" y="T5"/>
                </a:cxn>
                <a:cxn ang="0">
                  <a:pos x="T6" y="T7"/>
                </a:cxn>
                <a:cxn ang="0">
                  <a:pos x="T8" y="T9"/>
                </a:cxn>
              </a:cxnLst>
              <a:rect l="0" t="0" r="r" b="b"/>
              <a:pathLst>
                <a:path w="24" h="40">
                  <a:moveTo>
                    <a:pt x="1" y="40"/>
                  </a:moveTo>
                  <a:cubicBezTo>
                    <a:pt x="10" y="27"/>
                    <a:pt x="18" y="14"/>
                    <a:pt x="24" y="0"/>
                  </a:cubicBezTo>
                  <a:cubicBezTo>
                    <a:pt x="24" y="0"/>
                    <a:pt x="24" y="0"/>
                    <a:pt x="24" y="0"/>
                  </a:cubicBezTo>
                  <a:cubicBezTo>
                    <a:pt x="17" y="13"/>
                    <a:pt x="9" y="27"/>
                    <a:pt x="0" y="39"/>
                  </a:cubicBezTo>
                  <a:cubicBezTo>
                    <a:pt x="1" y="40"/>
                    <a:pt x="1" y="40"/>
                    <a:pt x="1" y="4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Rectangle 1429"/>
            <p:cNvSpPr>
              <a:spLocks noChangeArrowheads="1"/>
            </p:cNvSpPr>
            <p:nvPr>
              <p:custDataLst>
                <p:tags r:id="rId476"/>
              </p:custDataLst>
            </p:nvPr>
          </p:nvSpPr>
          <p:spPr bwMode="auto">
            <a:xfrm>
              <a:off x="10907713" y="3190875"/>
              <a:ext cx="157163" cy="23495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Freeform 1430"/>
            <p:cNvSpPr/>
            <p:nvPr>
              <p:custDataLst>
                <p:tags r:id="rId477"/>
              </p:custDataLst>
            </p:nvPr>
          </p:nvSpPr>
          <p:spPr bwMode="auto">
            <a:xfrm>
              <a:off x="10837863" y="3190875"/>
              <a:ext cx="69850" cy="234950"/>
            </a:xfrm>
            <a:custGeom>
              <a:avLst/>
              <a:gdLst>
                <a:gd name="T0" fmla="*/ 44 w 44"/>
                <a:gd name="T1" fmla="*/ 148 h 148"/>
                <a:gd name="T2" fmla="*/ 0 w 44"/>
                <a:gd name="T3" fmla="*/ 89 h 148"/>
                <a:gd name="T4" fmla="*/ 0 w 44"/>
                <a:gd name="T5" fmla="*/ 0 h 148"/>
                <a:gd name="T6" fmla="*/ 44 w 44"/>
                <a:gd name="T7" fmla="*/ 0 h 148"/>
                <a:gd name="T8" fmla="*/ 44 w 44"/>
                <a:gd name="T9" fmla="*/ 148 h 148"/>
              </a:gdLst>
              <a:ahLst/>
              <a:cxnLst>
                <a:cxn ang="0">
                  <a:pos x="T0" y="T1"/>
                </a:cxn>
                <a:cxn ang="0">
                  <a:pos x="T2" y="T3"/>
                </a:cxn>
                <a:cxn ang="0">
                  <a:pos x="T4" y="T5"/>
                </a:cxn>
                <a:cxn ang="0">
                  <a:pos x="T6" y="T7"/>
                </a:cxn>
                <a:cxn ang="0">
                  <a:pos x="T8" y="T9"/>
                </a:cxn>
              </a:cxnLst>
              <a:rect l="0" t="0" r="r" b="b"/>
              <a:pathLst>
                <a:path w="44" h="148">
                  <a:moveTo>
                    <a:pt x="44" y="148"/>
                  </a:moveTo>
                  <a:lnTo>
                    <a:pt x="0" y="89"/>
                  </a:lnTo>
                  <a:lnTo>
                    <a:pt x="0" y="0"/>
                  </a:lnTo>
                  <a:lnTo>
                    <a:pt x="44" y="0"/>
                  </a:lnTo>
                  <a:lnTo>
                    <a:pt x="44" y="148"/>
                  </a:lnTo>
                  <a:close/>
                </a:path>
              </a:pathLst>
            </a:custGeom>
            <a:solidFill>
              <a:srgbClr val="B48F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Rectangle 1431"/>
            <p:cNvSpPr>
              <a:spLocks noChangeArrowheads="1"/>
            </p:cNvSpPr>
            <p:nvPr>
              <p:custDataLst>
                <p:tags r:id="rId478"/>
              </p:custDataLst>
            </p:nvPr>
          </p:nvSpPr>
          <p:spPr bwMode="auto">
            <a:xfrm>
              <a:off x="10823576" y="3143250"/>
              <a:ext cx="254000" cy="47625"/>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Oval 1432"/>
            <p:cNvSpPr>
              <a:spLocks noChangeArrowheads="1"/>
            </p:cNvSpPr>
            <p:nvPr>
              <p:custDataLst>
                <p:tags r:id="rId479"/>
              </p:custDataLst>
            </p:nvPr>
          </p:nvSpPr>
          <p:spPr bwMode="auto">
            <a:xfrm>
              <a:off x="9748838" y="3494088"/>
              <a:ext cx="163513" cy="204788"/>
            </a:xfrm>
            <a:prstGeom prst="ellipse">
              <a:avLst/>
            </a:pr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Oval 1433"/>
            <p:cNvSpPr>
              <a:spLocks noChangeArrowheads="1"/>
            </p:cNvSpPr>
            <p:nvPr>
              <p:custDataLst>
                <p:tags r:id="rId480"/>
              </p:custDataLst>
            </p:nvPr>
          </p:nvSpPr>
          <p:spPr bwMode="auto">
            <a:xfrm>
              <a:off x="9772651" y="3524250"/>
              <a:ext cx="115888" cy="144463"/>
            </a:xfrm>
            <a:prstGeom prst="ellipse">
              <a:avLst/>
            </a:prstGeom>
            <a:solidFill>
              <a:srgbClr val="0093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Rectangle 1434"/>
            <p:cNvSpPr>
              <a:spLocks noChangeArrowheads="1"/>
            </p:cNvSpPr>
            <p:nvPr>
              <p:custDataLst>
                <p:tags r:id="rId481"/>
              </p:custDataLst>
            </p:nvPr>
          </p:nvSpPr>
          <p:spPr bwMode="auto">
            <a:xfrm>
              <a:off x="10810876"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435"/>
            <p:cNvSpPr>
              <a:spLocks noChangeArrowheads="1"/>
            </p:cNvSpPr>
            <p:nvPr>
              <p:custDataLst>
                <p:tags r:id="rId482"/>
              </p:custDataLst>
            </p:nvPr>
          </p:nvSpPr>
          <p:spPr bwMode="auto">
            <a:xfrm>
              <a:off x="10810876" y="4433888"/>
              <a:ext cx="1936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436"/>
            <p:cNvSpPr>
              <a:spLocks noChangeArrowheads="1"/>
            </p:cNvSpPr>
            <p:nvPr>
              <p:custDataLst>
                <p:tags r:id="rId483"/>
              </p:custDataLst>
            </p:nvPr>
          </p:nvSpPr>
          <p:spPr bwMode="auto">
            <a:xfrm>
              <a:off x="10837863"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437"/>
            <p:cNvSpPr>
              <a:spLocks noChangeArrowheads="1"/>
            </p:cNvSpPr>
            <p:nvPr>
              <p:custDataLst>
                <p:tags r:id="rId484"/>
              </p:custDataLst>
            </p:nvPr>
          </p:nvSpPr>
          <p:spPr bwMode="auto">
            <a:xfrm>
              <a:off x="10837863" y="4675188"/>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438"/>
            <p:cNvSpPr>
              <a:spLocks noChangeArrowheads="1"/>
            </p:cNvSpPr>
            <p:nvPr>
              <p:custDataLst>
                <p:tags r:id="rId485"/>
              </p:custDataLst>
            </p:nvPr>
          </p:nvSpPr>
          <p:spPr bwMode="auto">
            <a:xfrm>
              <a:off x="10837863"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439"/>
            <p:cNvSpPr>
              <a:spLocks noChangeArrowheads="1"/>
            </p:cNvSpPr>
            <p:nvPr>
              <p:custDataLst>
                <p:tags r:id="rId486"/>
              </p:custDataLst>
            </p:nvPr>
          </p:nvSpPr>
          <p:spPr bwMode="auto">
            <a:xfrm>
              <a:off x="10837863" y="4467225"/>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440"/>
            <p:cNvSpPr>
              <a:spLocks noChangeArrowheads="1"/>
            </p:cNvSpPr>
            <p:nvPr>
              <p:custDataLst>
                <p:tags r:id="rId487"/>
              </p:custDataLst>
            </p:nvPr>
          </p:nvSpPr>
          <p:spPr bwMode="auto">
            <a:xfrm>
              <a:off x="10375901" y="4433888"/>
              <a:ext cx="193675" cy="4476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441"/>
            <p:cNvSpPr>
              <a:spLocks noChangeArrowheads="1"/>
            </p:cNvSpPr>
            <p:nvPr>
              <p:custDataLst>
                <p:tags r:id="rId488"/>
              </p:custDataLst>
            </p:nvPr>
          </p:nvSpPr>
          <p:spPr bwMode="auto">
            <a:xfrm>
              <a:off x="10402888" y="4675188"/>
              <a:ext cx="139700" cy="173038"/>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442"/>
            <p:cNvSpPr>
              <a:spLocks noChangeArrowheads="1"/>
            </p:cNvSpPr>
            <p:nvPr>
              <p:custDataLst>
                <p:tags r:id="rId489"/>
              </p:custDataLst>
            </p:nvPr>
          </p:nvSpPr>
          <p:spPr bwMode="auto">
            <a:xfrm>
              <a:off x="10402888" y="4467225"/>
              <a:ext cx="139700" cy="173038"/>
            </a:xfrm>
            <a:prstGeom prst="rect">
              <a:avLst/>
            </a:prstGeom>
            <a:solidFill>
              <a:srgbClr val="004D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443"/>
            <p:cNvSpPr>
              <a:spLocks noChangeArrowheads="1"/>
            </p:cNvSpPr>
            <p:nvPr>
              <p:custDataLst>
                <p:tags r:id="rId490"/>
              </p:custDataLst>
            </p:nvPr>
          </p:nvSpPr>
          <p:spPr bwMode="auto">
            <a:xfrm>
              <a:off x="9748838" y="4733925"/>
              <a:ext cx="173038" cy="331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444"/>
            <p:cNvSpPr>
              <a:spLocks noChangeArrowheads="1"/>
            </p:cNvSpPr>
            <p:nvPr>
              <p:custDataLst>
                <p:tags r:id="rId491"/>
              </p:custDataLst>
            </p:nvPr>
          </p:nvSpPr>
          <p:spPr bwMode="auto">
            <a:xfrm>
              <a:off x="9764713" y="4760913"/>
              <a:ext cx="141288" cy="304800"/>
            </a:xfrm>
            <a:prstGeom prst="rect">
              <a:avLst/>
            </a:prstGeom>
            <a:solidFill>
              <a:srgbClr val="D6AA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445"/>
            <p:cNvSpPr>
              <a:spLocks noChangeArrowheads="1"/>
            </p:cNvSpPr>
            <p:nvPr>
              <p:custDataLst>
                <p:tags r:id="rId492"/>
              </p:custDataLst>
            </p:nvPr>
          </p:nvSpPr>
          <p:spPr bwMode="auto">
            <a:xfrm>
              <a:off x="9564688" y="4305300"/>
              <a:ext cx="1784350" cy="6826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446"/>
            <p:cNvSpPr>
              <a:spLocks noChangeArrowheads="1"/>
            </p:cNvSpPr>
            <p:nvPr>
              <p:custDataLst>
                <p:tags r:id="rId493"/>
              </p:custDataLst>
            </p:nvPr>
          </p:nvSpPr>
          <p:spPr bwMode="auto">
            <a:xfrm>
              <a:off x="9564688" y="4305300"/>
              <a:ext cx="17843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447"/>
            <p:cNvSpPr>
              <a:spLocks noChangeArrowheads="1"/>
            </p:cNvSpPr>
            <p:nvPr>
              <p:custDataLst>
                <p:tags r:id="rId494"/>
              </p:custDataLst>
            </p:nvPr>
          </p:nvSpPr>
          <p:spPr bwMode="auto">
            <a:xfrm>
              <a:off x="9564688" y="4305300"/>
              <a:ext cx="560388" cy="68263"/>
            </a:xfrm>
            <a:prstGeom prst="rect">
              <a:avLst/>
            </a:prstGeom>
            <a:solidFill>
              <a:srgbClr val="BBD1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Freeform 1448"/>
            <p:cNvSpPr/>
            <p:nvPr>
              <p:custDataLst>
                <p:tags r:id="rId495"/>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close/>
                </a:path>
              </a:pathLst>
            </a:custGeom>
            <a:solidFill>
              <a:srgbClr val="EEA3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449"/>
            <p:cNvSpPr/>
            <p:nvPr>
              <p:custDataLst>
                <p:tags r:id="rId496"/>
              </p:custDataLst>
            </p:nvPr>
          </p:nvSpPr>
          <p:spPr bwMode="auto">
            <a:xfrm>
              <a:off x="9590088" y="4437063"/>
              <a:ext cx="1685925" cy="0"/>
            </a:xfrm>
            <a:custGeom>
              <a:avLst/>
              <a:gdLst>
                <a:gd name="T0" fmla="*/ 0 w 1062"/>
                <a:gd name="T1" fmla="*/ 1062 w 1062"/>
                <a:gd name="T2" fmla="*/ 0 w 1062"/>
              </a:gdLst>
              <a:ahLst/>
              <a:cxnLst>
                <a:cxn ang="0">
                  <a:pos x="T0" y="0"/>
                </a:cxn>
                <a:cxn ang="0">
                  <a:pos x="T1" y="0"/>
                </a:cxn>
                <a:cxn ang="0">
                  <a:pos x="T2" y="0"/>
                </a:cxn>
              </a:cxnLst>
              <a:rect l="0" t="0" r="r" b="b"/>
              <a:pathLst>
                <a:path w="1062">
                  <a:moveTo>
                    <a:pt x="0" y="0"/>
                  </a:moveTo>
                  <a:lnTo>
                    <a:pt x="10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1450"/>
            <p:cNvSpPr/>
            <p:nvPr>
              <p:custDataLst>
                <p:tags r:id="rId497"/>
              </p:custDataLst>
            </p:nvPr>
          </p:nvSpPr>
          <p:spPr bwMode="auto">
            <a:xfrm>
              <a:off x="960120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Rectangle 1451"/>
            <p:cNvSpPr>
              <a:spLocks noChangeArrowheads="1"/>
            </p:cNvSpPr>
            <p:nvPr>
              <p:custDataLst>
                <p:tags r:id="rId498"/>
              </p:custDataLst>
            </p:nvPr>
          </p:nvSpPr>
          <p:spPr bwMode="auto">
            <a:xfrm>
              <a:off x="96027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Freeform 1452"/>
            <p:cNvSpPr/>
            <p:nvPr>
              <p:custDataLst>
                <p:tags r:id="rId499"/>
              </p:custDataLst>
            </p:nvPr>
          </p:nvSpPr>
          <p:spPr bwMode="auto">
            <a:xfrm>
              <a:off x="96266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Rectangle 1453"/>
            <p:cNvSpPr>
              <a:spLocks noChangeArrowheads="1"/>
            </p:cNvSpPr>
            <p:nvPr>
              <p:custDataLst>
                <p:tags r:id="rId500"/>
              </p:custDataLst>
            </p:nvPr>
          </p:nvSpPr>
          <p:spPr bwMode="auto">
            <a:xfrm>
              <a:off x="96281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Freeform 1454"/>
            <p:cNvSpPr/>
            <p:nvPr>
              <p:custDataLst>
                <p:tags r:id="rId501"/>
              </p:custDataLst>
            </p:nvPr>
          </p:nvSpPr>
          <p:spPr bwMode="auto">
            <a:xfrm>
              <a:off x="96520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Rectangle 1455"/>
            <p:cNvSpPr>
              <a:spLocks noChangeArrowheads="1"/>
            </p:cNvSpPr>
            <p:nvPr>
              <p:custDataLst>
                <p:tags r:id="rId502"/>
              </p:custDataLst>
            </p:nvPr>
          </p:nvSpPr>
          <p:spPr bwMode="auto">
            <a:xfrm>
              <a:off x="96535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456"/>
            <p:cNvSpPr>
              <a:spLocks noChangeArrowheads="1"/>
            </p:cNvSpPr>
            <p:nvPr>
              <p:custDataLst>
                <p:tags r:id="rId503"/>
              </p:custDataLst>
            </p:nvPr>
          </p:nvSpPr>
          <p:spPr bwMode="auto">
            <a:xfrm>
              <a:off x="95948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Freeform 1457"/>
            <p:cNvSpPr/>
            <p:nvPr>
              <p:custDataLst>
                <p:tags r:id="rId504"/>
              </p:custDataLst>
            </p:nvPr>
          </p:nvSpPr>
          <p:spPr bwMode="auto">
            <a:xfrm>
              <a:off x="95948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458"/>
            <p:cNvSpPr/>
            <p:nvPr>
              <p:custDataLst>
                <p:tags r:id="rId505"/>
              </p:custDataLst>
            </p:nvPr>
          </p:nvSpPr>
          <p:spPr bwMode="auto">
            <a:xfrm>
              <a:off x="96805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Rectangle 1459"/>
            <p:cNvSpPr>
              <a:spLocks noChangeArrowheads="1"/>
            </p:cNvSpPr>
            <p:nvPr>
              <p:custDataLst>
                <p:tags r:id="rId506"/>
              </p:custDataLst>
            </p:nvPr>
          </p:nvSpPr>
          <p:spPr bwMode="auto">
            <a:xfrm>
              <a:off x="96821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Freeform 1460"/>
            <p:cNvSpPr/>
            <p:nvPr>
              <p:custDataLst>
                <p:tags r:id="rId507"/>
              </p:custDataLst>
            </p:nvPr>
          </p:nvSpPr>
          <p:spPr bwMode="auto">
            <a:xfrm>
              <a:off x="97059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Rectangle 1461"/>
            <p:cNvSpPr>
              <a:spLocks noChangeArrowheads="1"/>
            </p:cNvSpPr>
            <p:nvPr>
              <p:custDataLst>
                <p:tags r:id="rId508"/>
              </p:custDataLst>
            </p:nvPr>
          </p:nvSpPr>
          <p:spPr bwMode="auto">
            <a:xfrm>
              <a:off x="97075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Freeform 1462"/>
            <p:cNvSpPr/>
            <p:nvPr>
              <p:custDataLst>
                <p:tags r:id="rId509"/>
              </p:custDataLst>
            </p:nvPr>
          </p:nvSpPr>
          <p:spPr bwMode="auto">
            <a:xfrm>
              <a:off x="9731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Rectangle 1463"/>
            <p:cNvSpPr>
              <a:spLocks noChangeArrowheads="1"/>
            </p:cNvSpPr>
            <p:nvPr>
              <p:custDataLst>
                <p:tags r:id="rId510"/>
              </p:custDataLst>
            </p:nvPr>
          </p:nvSpPr>
          <p:spPr bwMode="auto">
            <a:xfrm>
              <a:off x="9732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464"/>
            <p:cNvSpPr>
              <a:spLocks noChangeArrowheads="1"/>
            </p:cNvSpPr>
            <p:nvPr>
              <p:custDataLst>
                <p:tags r:id="rId511"/>
              </p:custDataLst>
            </p:nvPr>
          </p:nvSpPr>
          <p:spPr bwMode="auto">
            <a:xfrm>
              <a:off x="967422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Freeform 1465"/>
            <p:cNvSpPr/>
            <p:nvPr>
              <p:custDataLst>
                <p:tags r:id="rId512"/>
              </p:custDataLst>
            </p:nvPr>
          </p:nvSpPr>
          <p:spPr bwMode="auto">
            <a:xfrm>
              <a:off x="967422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1466"/>
            <p:cNvSpPr/>
            <p:nvPr>
              <p:custDataLst>
                <p:tags r:id="rId513"/>
              </p:custDataLst>
            </p:nvPr>
          </p:nvSpPr>
          <p:spPr bwMode="auto">
            <a:xfrm>
              <a:off x="976153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Rectangle 1467"/>
            <p:cNvSpPr>
              <a:spLocks noChangeArrowheads="1"/>
            </p:cNvSpPr>
            <p:nvPr>
              <p:custDataLst>
                <p:tags r:id="rId514"/>
              </p:custDataLst>
            </p:nvPr>
          </p:nvSpPr>
          <p:spPr bwMode="auto">
            <a:xfrm>
              <a:off x="976312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Freeform 1468"/>
            <p:cNvSpPr/>
            <p:nvPr>
              <p:custDataLst>
                <p:tags r:id="rId515"/>
              </p:custDataLst>
            </p:nvPr>
          </p:nvSpPr>
          <p:spPr bwMode="auto">
            <a:xfrm>
              <a:off x="978693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Rectangle 1469"/>
            <p:cNvSpPr>
              <a:spLocks noChangeArrowheads="1"/>
            </p:cNvSpPr>
            <p:nvPr>
              <p:custDataLst>
                <p:tags r:id="rId516"/>
              </p:custDataLst>
            </p:nvPr>
          </p:nvSpPr>
          <p:spPr bwMode="auto">
            <a:xfrm>
              <a:off x="97885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1" name="Freeform 1470"/>
            <p:cNvSpPr/>
            <p:nvPr>
              <p:custDataLst>
                <p:tags r:id="rId517"/>
              </p:custDataLst>
            </p:nvPr>
          </p:nvSpPr>
          <p:spPr bwMode="auto">
            <a:xfrm>
              <a:off x="98123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Rectangle 1471"/>
            <p:cNvSpPr>
              <a:spLocks noChangeArrowheads="1"/>
            </p:cNvSpPr>
            <p:nvPr>
              <p:custDataLst>
                <p:tags r:id="rId518"/>
              </p:custDataLst>
            </p:nvPr>
          </p:nvSpPr>
          <p:spPr bwMode="auto">
            <a:xfrm>
              <a:off x="9813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3" name="Rectangle 1472"/>
            <p:cNvSpPr>
              <a:spLocks noChangeArrowheads="1"/>
            </p:cNvSpPr>
            <p:nvPr>
              <p:custDataLst>
                <p:tags r:id="rId519"/>
              </p:custDataLst>
            </p:nvPr>
          </p:nvSpPr>
          <p:spPr bwMode="auto">
            <a:xfrm>
              <a:off x="9755188"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4" name="Freeform 1473"/>
            <p:cNvSpPr/>
            <p:nvPr>
              <p:custDataLst>
                <p:tags r:id="rId520"/>
              </p:custDataLst>
            </p:nvPr>
          </p:nvSpPr>
          <p:spPr bwMode="auto">
            <a:xfrm>
              <a:off x="9755188"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1474"/>
            <p:cNvSpPr/>
            <p:nvPr>
              <p:custDataLst>
                <p:tags r:id="rId521"/>
              </p:custDataLst>
            </p:nvPr>
          </p:nvSpPr>
          <p:spPr bwMode="auto">
            <a:xfrm>
              <a:off x="98409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Rectangle 1475"/>
            <p:cNvSpPr>
              <a:spLocks noChangeArrowheads="1"/>
            </p:cNvSpPr>
            <p:nvPr>
              <p:custDataLst>
                <p:tags r:id="rId522"/>
              </p:custDataLst>
            </p:nvPr>
          </p:nvSpPr>
          <p:spPr bwMode="auto">
            <a:xfrm>
              <a:off x="98425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7" name="Freeform 1476"/>
            <p:cNvSpPr/>
            <p:nvPr>
              <p:custDataLst>
                <p:tags r:id="rId523"/>
              </p:custDataLst>
            </p:nvPr>
          </p:nvSpPr>
          <p:spPr bwMode="auto">
            <a:xfrm>
              <a:off x="98663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Rectangle 1477"/>
            <p:cNvSpPr>
              <a:spLocks noChangeArrowheads="1"/>
            </p:cNvSpPr>
            <p:nvPr>
              <p:custDataLst>
                <p:tags r:id="rId524"/>
              </p:custDataLst>
            </p:nvPr>
          </p:nvSpPr>
          <p:spPr bwMode="auto">
            <a:xfrm>
              <a:off x="98679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9" name="Freeform 1478"/>
            <p:cNvSpPr/>
            <p:nvPr>
              <p:custDataLst>
                <p:tags r:id="rId525"/>
              </p:custDataLst>
            </p:nvPr>
          </p:nvSpPr>
          <p:spPr bwMode="auto">
            <a:xfrm>
              <a:off x="98917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Rectangle 1479"/>
            <p:cNvSpPr>
              <a:spLocks noChangeArrowheads="1"/>
            </p:cNvSpPr>
            <p:nvPr>
              <p:custDataLst>
                <p:tags r:id="rId526"/>
              </p:custDataLst>
            </p:nvPr>
          </p:nvSpPr>
          <p:spPr bwMode="auto">
            <a:xfrm>
              <a:off x="98933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1" name="Rectangle 1480"/>
            <p:cNvSpPr>
              <a:spLocks noChangeArrowheads="1"/>
            </p:cNvSpPr>
            <p:nvPr>
              <p:custDataLst>
                <p:tags r:id="rId527"/>
              </p:custDataLst>
            </p:nvPr>
          </p:nvSpPr>
          <p:spPr bwMode="auto">
            <a:xfrm>
              <a:off x="98345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2" name="Freeform 1481"/>
            <p:cNvSpPr/>
            <p:nvPr>
              <p:custDataLst>
                <p:tags r:id="rId528"/>
              </p:custDataLst>
            </p:nvPr>
          </p:nvSpPr>
          <p:spPr bwMode="auto">
            <a:xfrm>
              <a:off x="98345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1482"/>
            <p:cNvSpPr/>
            <p:nvPr>
              <p:custDataLst>
                <p:tags r:id="rId529"/>
              </p:custDataLst>
            </p:nvPr>
          </p:nvSpPr>
          <p:spPr bwMode="auto">
            <a:xfrm>
              <a:off x="99202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Rectangle 1483"/>
            <p:cNvSpPr>
              <a:spLocks noChangeArrowheads="1"/>
            </p:cNvSpPr>
            <p:nvPr>
              <p:custDataLst>
                <p:tags r:id="rId530"/>
              </p:custDataLst>
            </p:nvPr>
          </p:nvSpPr>
          <p:spPr bwMode="auto">
            <a:xfrm>
              <a:off x="99218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5" name="Freeform 1484"/>
            <p:cNvSpPr/>
            <p:nvPr>
              <p:custDataLst>
                <p:tags r:id="rId531"/>
              </p:custDataLst>
            </p:nvPr>
          </p:nvSpPr>
          <p:spPr bwMode="auto">
            <a:xfrm>
              <a:off x="994727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Rectangle 1485"/>
            <p:cNvSpPr>
              <a:spLocks noChangeArrowheads="1"/>
            </p:cNvSpPr>
            <p:nvPr>
              <p:custDataLst>
                <p:tags r:id="rId532"/>
              </p:custDataLst>
            </p:nvPr>
          </p:nvSpPr>
          <p:spPr bwMode="auto">
            <a:xfrm>
              <a:off x="99488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7" name="Freeform 1486"/>
            <p:cNvSpPr/>
            <p:nvPr>
              <p:custDataLst>
                <p:tags r:id="rId533"/>
              </p:custDataLst>
            </p:nvPr>
          </p:nvSpPr>
          <p:spPr bwMode="auto">
            <a:xfrm>
              <a:off x="99726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Rectangle 1487"/>
            <p:cNvSpPr>
              <a:spLocks noChangeArrowheads="1"/>
            </p:cNvSpPr>
            <p:nvPr>
              <p:custDataLst>
                <p:tags r:id="rId534"/>
              </p:custDataLst>
            </p:nvPr>
          </p:nvSpPr>
          <p:spPr bwMode="auto">
            <a:xfrm>
              <a:off x="9974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9" name="Rectangle 1488"/>
            <p:cNvSpPr>
              <a:spLocks noChangeArrowheads="1"/>
            </p:cNvSpPr>
            <p:nvPr>
              <p:custDataLst>
                <p:tags r:id="rId535"/>
              </p:custDataLst>
            </p:nvPr>
          </p:nvSpPr>
          <p:spPr bwMode="auto">
            <a:xfrm>
              <a:off x="99155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0" name="Freeform 1489"/>
            <p:cNvSpPr/>
            <p:nvPr>
              <p:custDataLst>
                <p:tags r:id="rId536"/>
              </p:custDataLst>
            </p:nvPr>
          </p:nvSpPr>
          <p:spPr bwMode="auto">
            <a:xfrm>
              <a:off x="991552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1490"/>
            <p:cNvSpPr/>
            <p:nvPr>
              <p:custDataLst>
                <p:tags r:id="rId537"/>
              </p:custDataLst>
            </p:nvPr>
          </p:nvSpPr>
          <p:spPr bwMode="auto">
            <a:xfrm>
              <a:off x="100012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Rectangle 1491"/>
            <p:cNvSpPr>
              <a:spLocks noChangeArrowheads="1"/>
            </p:cNvSpPr>
            <p:nvPr>
              <p:custDataLst>
                <p:tags r:id="rId538"/>
              </p:custDataLst>
            </p:nvPr>
          </p:nvSpPr>
          <p:spPr bwMode="auto">
            <a:xfrm>
              <a:off x="100028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3" name="Freeform 1492"/>
            <p:cNvSpPr/>
            <p:nvPr>
              <p:custDataLst>
                <p:tags r:id="rId539"/>
              </p:custDataLst>
            </p:nvPr>
          </p:nvSpPr>
          <p:spPr bwMode="auto">
            <a:xfrm>
              <a:off x="100266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Rectangle 1493"/>
            <p:cNvSpPr>
              <a:spLocks noChangeArrowheads="1"/>
            </p:cNvSpPr>
            <p:nvPr>
              <p:custDataLst>
                <p:tags r:id="rId540"/>
              </p:custDataLst>
            </p:nvPr>
          </p:nvSpPr>
          <p:spPr bwMode="auto">
            <a:xfrm>
              <a:off x="100282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5" name="Freeform 1494"/>
            <p:cNvSpPr/>
            <p:nvPr>
              <p:custDataLst>
                <p:tags r:id="rId541"/>
              </p:custDataLst>
            </p:nvPr>
          </p:nvSpPr>
          <p:spPr bwMode="auto">
            <a:xfrm>
              <a:off x="100520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6" name="Rectangle 1495"/>
            <p:cNvSpPr>
              <a:spLocks noChangeArrowheads="1"/>
            </p:cNvSpPr>
            <p:nvPr>
              <p:custDataLst>
                <p:tags r:id="rId542"/>
              </p:custDataLst>
            </p:nvPr>
          </p:nvSpPr>
          <p:spPr bwMode="auto">
            <a:xfrm>
              <a:off x="100536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7" name="Rectangle 1496"/>
            <p:cNvSpPr>
              <a:spLocks noChangeArrowheads="1"/>
            </p:cNvSpPr>
            <p:nvPr>
              <p:custDataLst>
                <p:tags r:id="rId543"/>
              </p:custDataLst>
            </p:nvPr>
          </p:nvSpPr>
          <p:spPr bwMode="auto">
            <a:xfrm>
              <a:off x="99949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8" name="Freeform 1497"/>
            <p:cNvSpPr/>
            <p:nvPr>
              <p:custDataLst>
                <p:tags r:id="rId544"/>
              </p:custDataLst>
            </p:nvPr>
          </p:nvSpPr>
          <p:spPr bwMode="auto">
            <a:xfrm>
              <a:off x="99949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Freeform 1498"/>
            <p:cNvSpPr/>
            <p:nvPr>
              <p:custDataLst>
                <p:tags r:id="rId545"/>
              </p:custDataLst>
            </p:nvPr>
          </p:nvSpPr>
          <p:spPr bwMode="auto">
            <a:xfrm>
              <a:off x="100806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0" name="Rectangle 1499"/>
            <p:cNvSpPr>
              <a:spLocks noChangeArrowheads="1"/>
            </p:cNvSpPr>
            <p:nvPr>
              <p:custDataLst>
                <p:tags r:id="rId546"/>
              </p:custDataLst>
            </p:nvPr>
          </p:nvSpPr>
          <p:spPr bwMode="auto">
            <a:xfrm>
              <a:off x="100822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1" name="Freeform 1500"/>
            <p:cNvSpPr/>
            <p:nvPr>
              <p:custDataLst>
                <p:tags r:id="rId547"/>
              </p:custDataLst>
            </p:nvPr>
          </p:nvSpPr>
          <p:spPr bwMode="auto">
            <a:xfrm>
              <a:off x="101060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Rectangle 1501"/>
            <p:cNvSpPr>
              <a:spLocks noChangeArrowheads="1"/>
            </p:cNvSpPr>
            <p:nvPr>
              <p:custDataLst>
                <p:tags r:id="rId548"/>
              </p:custDataLst>
            </p:nvPr>
          </p:nvSpPr>
          <p:spPr bwMode="auto">
            <a:xfrm>
              <a:off x="10107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3" name="Freeform 1502"/>
            <p:cNvSpPr/>
            <p:nvPr>
              <p:custDataLst>
                <p:tags r:id="rId549"/>
              </p:custDataLst>
            </p:nvPr>
          </p:nvSpPr>
          <p:spPr bwMode="auto">
            <a:xfrm>
              <a:off x="101330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4" name="Rectangle 1503"/>
            <p:cNvSpPr>
              <a:spLocks noChangeArrowheads="1"/>
            </p:cNvSpPr>
            <p:nvPr>
              <p:custDataLst>
                <p:tags r:id="rId550"/>
              </p:custDataLst>
            </p:nvPr>
          </p:nvSpPr>
          <p:spPr bwMode="auto">
            <a:xfrm>
              <a:off x="101346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5" name="Rectangle 1504"/>
            <p:cNvSpPr>
              <a:spLocks noChangeArrowheads="1"/>
            </p:cNvSpPr>
            <p:nvPr>
              <p:custDataLst>
                <p:tags r:id="rId551"/>
              </p:custDataLst>
            </p:nvPr>
          </p:nvSpPr>
          <p:spPr bwMode="auto">
            <a:xfrm>
              <a:off x="100758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6" name="Freeform 1505"/>
            <p:cNvSpPr/>
            <p:nvPr>
              <p:custDataLst>
                <p:tags r:id="rId552"/>
              </p:custDataLst>
            </p:nvPr>
          </p:nvSpPr>
          <p:spPr bwMode="auto">
            <a:xfrm>
              <a:off x="100758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1506"/>
            <p:cNvSpPr/>
            <p:nvPr>
              <p:custDataLst>
                <p:tags r:id="rId553"/>
              </p:custDataLst>
            </p:nvPr>
          </p:nvSpPr>
          <p:spPr bwMode="auto">
            <a:xfrm>
              <a:off x="10161588"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Rectangle 1507"/>
            <p:cNvSpPr>
              <a:spLocks noChangeArrowheads="1"/>
            </p:cNvSpPr>
            <p:nvPr>
              <p:custDataLst>
                <p:tags r:id="rId554"/>
              </p:custDataLst>
            </p:nvPr>
          </p:nvSpPr>
          <p:spPr bwMode="auto">
            <a:xfrm>
              <a:off x="101631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9" name="Freeform 1508"/>
            <p:cNvSpPr/>
            <p:nvPr>
              <p:custDataLst>
                <p:tags r:id="rId555"/>
              </p:custDataLst>
            </p:nvPr>
          </p:nvSpPr>
          <p:spPr bwMode="auto">
            <a:xfrm>
              <a:off x="101869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Rectangle 1509"/>
            <p:cNvSpPr>
              <a:spLocks noChangeArrowheads="1"/>
            </p:cNvSpPr>
            <p:nvPr>
              <p:custDataLst>
                <p:tags r:id="rId556"/>
              </p:custDataLst>
            </p:nvPr>
          </p:nvSpPr>
          <p:spPr bwMode="auto">
            <a:xfrm>
              <a:off x="101885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1" name="Freeform 1510"/>
            <p:cNvSpPr/>
            <p:nvPr>
              <p:custDataLst>
                <p:tags r:id="rId557"/>
              </p:custDataLst>
            </p:nvPr>
          </p:nvSpPr>
          <p:spPr bwMode="auto">
            <a:xfrm>
              <a:off x="102123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2" name="Rectangle 1511"/>
            <p:cNvSpPr>
              <a:spLocks noChangeArrowheads="1"/>
            </p:cNvSpPr>
            <p:nvPr>
              <p:custDataLst>
                <p:tags r:id="rId558"/>
              </p:custDataLst>
            </p:nvPr>
          </p:nvSpPr>
          <p:spPr bwMode="auto">
            <a:xfrm>
              <a:off x="102139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3" name="Rectangle 1512"/>
            <p:cNvSpPr>
              <a:spLocks noChangeArrowheads="1"/>
            </p:cNvSpPr>
            <p:nvPr>
              <p:custDataLst>
                <p:tags r:id="rId559"/>
              </p:custDataLst>
            </p:nvPr>
          </p:nvSpPr>
          <p:spPr bwMode="auto">
            <a:xfrm>
              <a:off x="101552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4" name="Freeform 1513"/>
            <p:cNvSpPr/>
            <p:nvPr>
              <p:custDataLst>
                <p:tags r:id="rId560"/>
              </p:custDataLst>
            </p:nvPr>
          </p:nvSpPr>
          <p:spPr bwMode="auto">
            <a:xfrm>
              <a:off x="101552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5" name="Freeform 1514"/>
            <p:cNvSpPr/>
            <p:nvPr>
              <p:custDataLst>
                <p:tags r:id="rId561"/>
              </p:custDataLst>
            </p:nvPr>
          </p:nvSpPr>
          <p:spPr bwMode="auto">
            <a:xfrm>
              <a:off x="102409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6" name="Rectangle 1515"/>
            <p:cNvSpPr>
              <a:spLocks noChangeArrowheads="1"/>
            </p:cNvSpPr>
            <p:nvPr>
              <p:custDataLst>
                <p:tags r:id="rId562"/>
              </p:custDataLst>
            </p:nvPr>
          </p:nvSpPr>
          <p:spPr bwMode="auto">
            <a:xfrm>
              <a:off x="102425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7" name="Freeform 1516"/>
            <p:cNvSpPr/>
            <p:nvPr>
              <p:custDataLst>
                <p:tags r:id="rId563"/>
              </p:custDataLst>
            </p:nvPr>
          </p:nvSpPr>
          <p:spPr bwMode="auto">
            <a:xfrm>
              <a:off x="102663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Rectangle 1517"/>
            <p:cNvSpPr>
              <a:spLocks noChangeArrowheads="1"/>
            </p:cNvSpPr>
            <p:nvPr>
              <p:custDataLst>
                <p:tags r:id="rId564"/>
              </p:custDataLst>
            </p:nvPr>
          </p:nvSpPr>
          <p:spPr bwMode="auto">
            <a:xfrm>
              <a:off x="102679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9" name="Freeform 1518"/>
            <p:cNvSpPr/>
            <p:nvPr>
              <p:custDataLst>
                <p:tags r:id="rId565"/>
              </p:custDataLst>
            </p:nvPr>
          </p:nvSpPr>
          <p:spPr bwMode="auto">
            <a:xfrm>
              <a:off x="102917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Rectangle 1519"/>
            <p:cNvSpPr>
              <a:spLocks noChangeArrowheads="1"/>
            </p:cNvSpPr>
            <p:nvPr>
              <p:custDataLst>
                <p:tags r:id="rId566"/>
              </p:custDataLst>
            </p:nvPr>
          </p:nvSpPr>
          <p:spPr bwMode="auto">
            <a:xfrm>
              <a:off x="102933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1" name="Rectangle 1520"/>
            <p:cNvSpPr>
              <a:spLocks noChangeArrowheads="1"/>
            </p:cNvSpPr>
            <p:nvPr>
              <p:custDataLst>
                <p:tags r:id="rId567"/>
              </p:custDataLst>
            </p:nvPr>
          </p:nvSpPr>
          <p:spPr bwMode="auto">
            <a:xfrm>
              <a:off x="1023461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2" name="Freeform 1521"/>
            <p:cNvSpPr/>
            <p:nvPr>
              <p:custDataLst>
                <p:tags r:id="rId568"/>
              </p:custDataLst>
            </p:nvPr>
          </p:nvSpPr>
          <p:spPr bwMode="auto">
            <a:xfrm>
              <a:off x="1023461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1522"/>
            <p:cNvSpPr/>
            <p:nvPr>
              <p:custDataLst>
                <p:tags r:id="rId569"/>
              </p:custDataLst>
            </p:nvPr>
          </p:nvSpPr>
          <p:spPr bwMode="auto">
            <a:xfrm>
              <a:off x="10321926"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4" name="Rectangle 1523"/>
            <p:cNvSpPr>
              <a:spLocks noChangeArrowheads="1"/>
            </p:cNvSpPr>
            <p:nvPr>
              <p:custDataLst>
                <p:tags r:id="rId570"/>
              </p:custDataLst>
            </p:nvPr>
          </p:nvSpPr>
          <p:spPr bwMode="auto">
            <a:xfrm>
              <a:off x="103219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5" name="Freeform 1524"/>
            <p:cNvSpPr/>
            <p:nvPr>
              <p:custDataLst>
                <p:tags r:id="rId571"/>
              </p:custDataLst>
            </p:nvPr>
          </p:nvSpPr>
          <p:spPr bwMode="auto">
            <a:xfrm>
              <a:off x="103473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6" name="Rectangle 1525"/>
            <p:cNvSpPr>
              <a:spLocks noChangeArrowheads="1"/>
            </p:cNvSpPr>
            <p:nvPr>
              <p:custDataLst>
                <p:tags r:id="rId572"/>
              </p:custDataLst>
            </p:nvPr>
          </p:nvSpPr>
          <p:spPr bwMode="auto">
            <a:xfrm>
              <a:off x="1034891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7" name="Freeform 1526"/>
            <p:cNvSpPr/>
            <p:nvPr>
              <p:custDataLst>
                <p:tags r:id="rId573"/>
              </p:custDataLst>
            </p:nvPr>
          </p:nvSpPr>
          <p:spPr bwMode="auto">
            <a:xfrm>
              <a:off x="103727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8" name="Rectangle 1527"/>
            <p:cNvSpPr>
              <a:spLocks noChangeArrowheads="1"/>
            </p:cNvSpPr>
            <p:nvPr>
              <p:custDataLst>
                <p:tags r:id="rId574"/>
              </p:custDataLst>
            </p:nvPr>
          </p:nvSpPr>
          <p:spPr bwMode="auto">
            <a:xfrm>
              <a:off x="10374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9" name="Rectangle 1528"/>
            <p:cNvSpPr>
              <a:spLocks noChangeArrowheads="1"/>
            </p:cNvSpPr>
            <p:nvPr>
              <p:custDataLst>
                <p:tags r:id="rId575"/>
              </p:custDataLst>
            </p:nvPr>
          </p:nvSpPr>
          <p:spPr bwMode="auto">
            <a:xfrm>
              <a:off x="1031557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0" name="Freeform 1529"/>
            <p:cNvSpPr/>
            <p:nvPr>
              <p:custDataLst>
                <p:tags r:id="rId576"/>
              </p:custDataLst>
            </p:nvPr>
          </p:nvSpPr>
          <p:spPr bwMode="auto">
            <a:xfrm>
              <a:off x="10315576"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Freeform 1530"/>
            <p:cNvSpPr/>
            <p:nvPr>
              <p:custDataLst>
                <p:tags r:id="rId577"/>
              </p:custDataLst>
            </p:nvPr>
          </p:nvSpPr>
          <p:spPr bwMode="auto">
            <a:xfrm>
              <a:off x="104013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2" name="Rectangle 1531"/>
            <p:cNvSpPr>
              <a:spLocks noChangeArrowheads="1"/>
            </p:cNvSpPr>
            <p:nvPr>
              <p:custDataLst>
                <p:tags r:id="rId578"/>
              </p:custDataLst>
            </p:nvPr>
          </p:nvSpPr>
          <p:spPr bwMode="auto">
            <a:xfrm>
              <a:off x="104028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3" name="Freeform 1532"/>
            <p:cNvSpPr/>
            <p:nvPr>
              <p:custDataLst>
                <p:tags r:id="rId579"/>
              </p:custDataLst>
            </p:nvPr>
          </p:nvSpPr>
          <p:spPr bwMode="auto">
            <a:xfrm>
              <a:off x="104267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4" name="Rectangle 1533"/>
            <p:cNvSpPr>
              <a:spLocks noChangeArrowheads="1"/>
            </p:cNvSpPr>
            <p:nvPr>
              <p:custDataLst>
                <p:tags r:id="rId580"/>
              </p:custDataLst>
            </p:nvPr>
          </p:nvSpPr>
          <p:spPr bwMode="auto">
            <a:xfrm>
              <a:off x="104282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5" name="Freeform 1534"/>
            <p:cNvSpPr/>
            <p:nvPr>
              <p:custDataLst>
                <p:tags r:id="rId581"/>
              </p:custDataLst>
            </p:nvPr>
          </p:nvSpPr>
          <p:spPr bwMode="auto">
            <a:xfrm>
              <a:off x="104521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6" name="Rectangle 1535"/>
            <p:cNvSpPr>
              <a:spLocks noChangeArrowheads="1"/>
            </p:cNvSpPr>
            <p:nvPr>
              <p:custDataLst>
                <p:tags r:id="rId582"/>
              </p:custDataLst>
            </p:nvPr>
          </p:nvSpPr>
          <p:spPr bwMode="auto">
            <a:xfrm>
              <a:off x="104536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7" name="Rectangle 1536"/>
            <p:cNvSpPr>
              <a:spLocks noChangeArrowheads="1"/>
            </p:cNvSpPr>
            <p:nvPr>
              <p:custDataLst>
                <p:tags r:id="rId583"/>
              </p:custDataLst>
            </p:nvPr>
          </p:nvSpPr>
          <p:spPr bwMode="auto">
            <a:xfrm>
              <a:off x="103949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8" name="Freeform 1537"/>
            <p:cNvSpPr/>
            <p:nvPr>
              <p:custDataLst>
                <p:tags r:id="rId584"/>
              </p:custDataLst>
            </p:nvPr>
          </p:nvSpPr>
          <p:spPr bwMode="auto">
            <a:xfrm>
              <a:off x="103949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Freeform 1538"/>
            <p:cNvSpPr/>
            <p:nvPr>
              <p:custDataLst>
                <p:tags r:id="rId585"/>
              </p:custDataLst>
            </p:nvPr>
          </p:nvSpPr>
          <p:spPr bwMode="auto">
            <a:xfrm>
              <a:off x="104806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0" name="Rectangle 1539"/>
            <p:cNvSpPr>
              <a:spLocks noChangeArrowheads="1"/>
            </p:cNvSpPr>
            <p:nvPr>
              <p:custDataLst>
                <p:tags r:id="rId586"/>
              </p:custDataLst>
            </p:nvPr>
          </p:nvSpPr>
          <p:spPr bwMode="auto">
            <a:xfrm>
              <a:off x="104822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1" name="Freeform 1540"/>
            <p:cNvSpPr/>
            <p:nvPr>
              <p:custDataLst>
                <p:tags r:id="rId587"/>
              </p:custDataLst>
            </p:nvPr>
          </p:nvSpPr>
          <p:spPr bwMode="auto">
            <a:xfrm>
              <a:off x="1050766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2" name="Rectangle 1541"/>
            <p:cNvSpPr>
              <a:spLocks noChangeArrowheads="1"/>
            </p:cNvSpPr>
            <p:nvPr>
              <p:custDataLst>
                <p:tags r:id="rId588"/>
              </p:custDataLst>
            </p:nvPr>
          </p:nvSpPr>
          <p:spPr bwMode="auto">
            <a:xfrm>
              <a:off x="1050925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3" name="Freeform 1542"/>
            <p:cNvSpPr/>
            <p:nvPr>
              <p:custDataLst>
                <p:tags r:id="rId589"/>
              </p:custDataLst>
            </p:nvPr>
          </p:nvSpPr>
          <p:spPr bwMode="auto">
            <a:xfrm>
              <a:off x="1053306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4" name="Rectangle 1543"/>
            <p:cNvSpPr>
              <a:spLocks noChangeArrowheads="1"/>
            </p:cNvSpPr>
            <p:nvPr>
              <p:custDataLst>
                <p:tags r:id="rId590"/>
              </p:custDataLst>
            </p:nvPr>
          </p:nvSpPr>
          <p:spPr bwMode="auto">
            <a:xfrm>
              <a:off x="10534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5" name="Rectangle 1544"/>
            <p:cNvSpPr>
              <a:spLocks noChangeArrowheads="1"/>
            </p:cNvSpPr>
            <p:nvPr>
              <p:custDataLst>
                <p:tags r:id="rId591"/>
              </p:custDataLst>
            </p:nvPr>
          </p:nvSpPr>
          <p:spPr bwMode="auto">
            <a:xfrm>
              <a:off x="1047591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6" name="Freeform 1545"/>
            <p:cNvSpPr/>
            <p:nvPr>
              <p:custDataLst>
                <p:tags r:id="rId592"/>
              </p:custDataLst>
            </p:nvPr>
          </p:nvSpPr>
          <p:spPr bwMode="auto">
            <a:xfrm>
              <a:off x="1047591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Freeform 1546"/>
            <p:cNvSpPr/>
            <p:nvPr>
              <p:custDataLst>
                <p:tags r:id="rId593"/>
              </p:custDataLst>
            </p:nvPr>
          </p:nvSpPr>
          <p:spPr bwMode="auto">
            <a:xfrm>
              <a:off x="105616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8" name="Rectangle 1547"/>
            <p:cNvSpPr>
              <a:spLocks noChangeArrowheads="1"/>
            </p:cNvSpPr>
            <p:nvPr>
              <p:custDataLst>
                <p:tags r:id="rId594"/>
              </p:custDataLst>
            </p:nvPr>
          </p:nvSpPr>
          <p:spPr bwMode="auto">
            <a:xfrm>
              <a:off x="105632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9" name="Freeform 1548"/>
            <p:cNvSpPr/>
            <p:nvPr>
              <p:custDataLst>
                <p:tags r:id="rId595"/>
              </p:custDataLst>
            </p:nvPr>
          </p:nvSpPr>
          <p:spPr bwMode="auto">
            <a:xfrm>
              <a:off x="105870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Rectangle 1549"/>
            <p:cNvSpPr>
              <a:spLocks noChangeArrowheads="1"/>
            </p:cNvSpPr>
            <p:nvPr>
              <p:custDataLst>
                <p:tags r:id="rId596"/>
              </p:custDataLst>
            </p:nvPr>
          </p:nvSpPr>
          <p:spPr bwMode="auto">
            <a:xfrm>
              <a:off x="105886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1" name="Freeform 1550"/>
            <p:cNvSpPr/>
            <p:nvPr>
              <p:custDataLst>
                <p:tags r:id="rId597"/>
              </p:custDataLst>
            </p:nvPr>
          </p:nvSpPr>
          <p:spPr bwMode="auto">
            <a:xfrm>
              <a:off x="1061243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2" name="Rectangle 1551"/>
            <p:cNvSpPr>
              <a:spLocks noChangeArrowheads="1"/>
            </p:cNvSpPr>
            <p:nvPr>
              <p:custDataLst>
                <p:tags r:id="rId598"/>
              </p:custDataLst>
            </p:nvPr>
          </p:nvSpPr>
          <p:spPr bwMode="auto">
            <a:xfrm>
              <a:off x="1061402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3" name="Rectangle 1552"/>
            <p:cNvSpPr>
              <a:spLocks noChangeArrowheads="1"/>
            </p:cNvSpPr>
            <p:nvPr>
              <p:custDataLst>
                <p:tags r:id="rId599"/>
              </p:custDataLst>
            </p:nvPr>
          </p:nvSpPr>
          <p:spPr bwMode="auto">
            <a:xfrm>
              <a:off x="1055528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4" name="Freeform 1553"/>
            <p:cNvSpPr/>
            <p:nvPr>
              <p:custDataLst>
                <p:tags r:id="rId600"/>
              </p:custDataLst>
            </p:nvPr>
          </p:nvSpPr>
          <p:spPr bwMode="auto">
            <a:xfrm>
              <a:off x="1055528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Freeform 1554"/>
            <p:cNvSpPr/>
            <p:nvPr>
              <p:custDataLst>
                <p:tags r:id="rId601"/>
              </p:custDataLst>
            </p:nvPr>
          </p:nvSpPr>
          <p:spPr bwMode="auto">
            <a:xfrm>
              <a:off x="106410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Rectangle 1556"/>
            <p:cNvSpPr>
              <a:spLocks noChangeArrowheads="1"/>
            </p:cNvSpPr>
            <p:nvPr>
              <p:custDataLst>
                <p:tags r:id="rId602"/>
              </p:custDataLst>
            </p:nvPr>
          </p:nvSpPr>
          <p:spPr bwMode="auto">
            <a:xfrm>
              <a:off x="106426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7" name="Freeform 1557"/>
            <p:cNvSpPr/>
            <p:nvPr>
              <p:custDataLst>
                <p:tags r:id="rId603"/>
              </p:custDataLst>
            </p:nvPr>
          </p:nvSpPr>
          <p:spPr bwMode="auto">
            <a:xfrm>
              <a:off x="106664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Rectangle 1558"/>
            <p:cNvSpPr>
              <a:spLocks noChangeArrowheads="1"/>
            </p:cNvSpPr>
            <p:nvPr>
              <p:custDataLst>
                <p:tags r:id="rId604"/>
              </p:custDataLst>
            </p:nvPr>
          </p:nvSpPr>
          <p:spPr bwMode="auto">
            <a:xfrm>
              <a:off x="106680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9" name="Freeform 1559"/>
            <p:cNvSpPr/>
            <p:nvPr>
              <p:custDataLst>
                <p:tags r:id="rId605"/>
              </p:custDataLst>
            </p:nvPr>
          </p:nvSpPr>
          <p:spPr bwMode="auto">
            <a:xfrm>
              <a:off x="1069340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0" name="Rectangle 1560"/>
            <p:cNvSpPr>
              <a:spLocks noChangeArrowheads="1"/>
            </p:cNvSpPr>
            <p:nvPr>
              <p:custDataLst>
                <p:tags r:id="rId606"/>
              </p:custDataLst>
            </p:nvPr>
          </p:nvSpPr>
          <p:spPr bwMode="auto">
            <a:xfrm>
              <a:off x="1069498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1" name="Rectangle 1561"/>
            <p:cNvSpPr>
              <a:spLocks noChangeArrowheads="1"/>
            </p:cNvSpPr>
            <p:nvPr>
              <p:custDataLst>
                <p:tags r:id="rId607"/>
              </p:custDataLst>
            </p:nvPr>
          </p:nvSpPr>
          <p:spPr bwMode="auto">
            <a:xfrm>
              <a:off x="10634663"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2" name="Freeform 1562"/>
            <p:cNvSpPr/>
            <p:nvPr>
              <p:custDataLst>
                <p:tags r:id="rId608"/>
              </p:custDataLst>
            </p:nvPr>
          </p:nvSpPr>
          <p:spPr bwMode="auto">
            <a:xfrm>
              <a:off x="10634663"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Freeform 1563"/>
            <p:cNvSpPr/>
            <p:nvPr>
              <p:custDataLst>
                <p:tags r:id="rId609"/>
              </p:custDataLst>
            </p:nvPr>
          </p:nvSpPr>
          <p:spPr bwMode="auto">
            <a:xfrm>
              <a:off x="1072197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4" name="Rectangle 1564"/>
            <p:cNvSpPr>
              <a:spLocks noChangeArrowheads="1"/>
            </p:cNvSpPr>
            <p:nvPr>
              <p:custDataLst>
                <p:tags r:id="rId610"/>
              </p:custDataLst>
            </p:nvPr>
          </p:nvSpPr>
          <p:spPr bwMode="auto">
            <a:xfrm>
              <a:off x="10723563"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5" name="Freeform 1565"/>
            <p:cNvSpPr/>
            <p:nvPr>
              <p:custDataLst>
                <p:tags r:id="rId611"/>
              </p:custDataLst>
            </p:nvPr>
          </p:nvSpPr>
          <p:spPr bwMode="auto">
            <a:xfrm>
              <a:off x="107473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Rectangle 1566"/>
            <p:cNvSpPr>
              <a:spLocks noChangeArrowheads="1"/>
            </p:cNvSpPr>
            <p:nvPr>
              <p:custDataLst>
                <p:tags r:id="rId612"/>
              </p:custDataLst>
            </p:nvPr>
          </p:nvSpPr>
          <p:spPr bwMode="auto">
            <a:xfrm>
              <a:off x="107489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7" name="Freeform 1567"/>
            <p:cNvSpPr/>
            <p:nvPr>
              <p:custDataLst>
                <p:tags r:id="rId613"/>
              </p:custDataLst>
            </p:nvPr>
          </p:nvSpPr>
          <p:spPr bwMode="auto">
            <a:xfrm>
              <a:off x="1077277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8" name="Rectangle 1568"/>
            <p:cNvSpPr>
              <a:spLocks noChangeArrowheads="1"/>
            </p:cNvSpPr>
            <p:nvPr>
              <p:custDataLst>
                <p:tags r:id="rId614"/>
              </p:custDataLst>
            </p:nvPr>
          </p:nvSpPr>
          <p:spPr bwMode="auto">
            <a:xfrm>
              <a:off x="1077436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9" name="Rectangle 1569"/>
            <p:cNvSpPr>
              <a:spLocks noChangeArrowheads="1"/>
            </p:cNvSpPr>
            <p:nvPr>
              <p:custDataLst>
                <p:tags r:id="rId615"/>
              </p:custDataLst>
            </p:nvPr>
          </p:nvSpPr>
          <p:spPr bwMode="auto">
            <a:xfrm>
              <a:off x="10774363" y="4424363"/>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0" name="Rectangle 1570"/>
            <p:cNvSpPr>
              <a:spLocks noChangeArrowheads="1"/>
            </p:cNvSpPr>
            <p:nvPr>
              <p:custDataLst>
                <p:tags r:id="rId616"/>
              </p:custDataLst>
            </p:nvPr>
          </p:nvSpPr>
          <p:spPr bwMode="auto">
            <a:xfrm>
              <a:off x="10715626"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1" name="Rectangle 1571"/>
            <p:cNvSpPr>
              <a:spLocks noChangeArrowheads="1"/>
            </p:cNvSpPr>
            <p:nvPr>
              <p:custDataLst>
                <p:tags r:id="rId617"/>
              </p:custDataLst>
            </p:nvPr>
          </p:nvSpPr>
          <p:spPr bwMode="auto">
            <a:xfrm>
              <a:off x="10715626" y="4424363"/>
              <a:ext cx="746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2" name="Freeform 1572"/>
            <p:cNvSpPr/>
            <p:nvPr>
              <p:custDataLst>
                <p:tags r:id="rId618"/>
              </p:custDataLst>
            </p:nvPr>
          </p:nvSpPr>
          <p:spPr bwMode="auto">
            <a:xfrm>
              <a:off x="108013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3" name="Rectangle 1573"/>
            <p:cNvSpPr>
              <a:spLocks noChangeArrowheads="1"/>
            </p:cNvSpPr>
            <p:nvPr>
              <p:custDataLst>
                <p:tags r:id="rId619"/>
              </p:custDataLst>
            </p:nvPr>
          </p:nvSpPr>
          <p:spPr bwMode="auto">
            <a:xfrm>
              <a:off x="108029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4" name="Freeform 1574"/>
            <p:cNvSpPr/>
            <p:nvPr>
              <p:custDataLst>
                <p:tags r:id="rId620"/>
              </p:custDataLst>
            </p:nvPr>
          </p:nvSpPr>
          <p:spPr bwMode="auto">
            <a:xfrm>
              <a:off x="108267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5" name="Rectangle 1575"/>
            <p:cNvSpPr>
              <a:spLocks noChangeArrowheads="1"/>
            </p:cNvSpPr>
            <p:nvPr>
              <p:custDataLst>
                <p:tags r:id="rId621"/>
              </p:custDataLst>
            </p:nvPr>
          </p:nvSpPr>
          <p:spPr bwMode="auto">
            <a:xfrm>
              <a:off x="108283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6" name="Freeform 1576"/>
            <p:cNvSpPr/>
            <p:nvPr>
              <p:custDataLst>
                <p:tags r:id="rId622"/>
              </p:custDataLst>
            </p:nvPr>
          </p:nvSpPr>
          <p:spPr bwMode="auto">
            <a:xfrm>
              <a:off x="1085215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Rectangle 1577"/>
            <p:cNvSpPr>
              <a:spLocks noChangeArrowheads="1"/>
            </p:cNvSpPr>
            <p:nvPr>
              <p:custDataLst>
                <p:tags r:id="rId623"/>
              </p:custDataLst>
            </p:nvPr>
          </p:nvSpPr>
          <p:spPr bwMode="auto">
            <a:xfrm>
              <a:off x="1085373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8" name="Rectangle 1578"/>
            <p:cNvSpPr>
              <a:spLocks noChangeArrowheads="1"/>
            </p:cNvSpPr>
            <p:nvPr>
              <p:custDataLst>
                <p:tags r:id="rId624"/>
              </p:custDataLst>
            </p:nvPr>
          </p:nvSpPr>
          <p:spPr bwMode="auto">
            <a:xfrm>
              <a:off x="1079500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9" name="Freeform 1579"/>
            <p:cNvSpPr/>
            <p:nvPr>
              <p:custDataLst>
                <p:tags r:id="rId625"/>
              </p:custDataLst>
            </p:nvPr>
          </p:nvSpPr>
          <p:spPr bwMode="auto">
            <a:xfrm>
              <a:off x="1079500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Freeform 1580"/>
            <p:cNvSpPr/>
            <p:nvPr>
              <p:custDataLst>
                <p:tags r:id="rId626"/>
              </p:custDataLst>
            </p:nvPr>
          </p:nvSpPr>
          <p:spPr bwMode="auto">
            <a:xfrm>
              <a:off x="10882313"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1" name="Rectangle 1581"/>
            <p:cNvSpPr>
              <a:spLocks noChangeArrowheads="1"/>
            </p:cNvSpPr>
            <p:nvPr>
              <p:custDataLst>
                <p:tags r:id="rId627"/>
              </p:custDataLst>
            </p:nvPr>
          </p:nvSpPr>
          <p:spPr bwMode="auto">
            <a:xfrm>
              <a:off x="108823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2" name="Freeform 1582"/>
            <p:cNvSpPr/>
            <p:nvPr>
              <p:custDataLst>
                <p:tags r:id="rId628"/>
              </p:custDataLst>
            </p:nvPr>
          </p:nvSpPr>
          <p:spPr bwMode="auto">
            <a:xfrm>
              <a:off x="10907713"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3" name="Rectangle 1583"/>
            <p:cNvSpPr>
              <a:spLocks noChangeArrowheads="1"/>
            </p:cNvSpPr>
            <p:nvPr>
              <p:custDataLst>
                <p:tags r:id="rId629"/>
              </p:custDataLst>
            </p:nvPr>
          </p:nvSpPr>
          <p:spPr bwMode="auto">
            <a:xfrm>
              <a:off x="10909301"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4" name="Freeform 1584"/>
            <p:cNvSpPr/>
            <p:nvPr>
              <p:custDataLst>
                <p:tags r:id="rId630"/>
              </p:custDataLst>
            </p:nvPr>
          </p:nvSpPr>
          <p:spPr bwMode="auto">
            <a:xfrm>
              <a:off x="1093311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5" name="Rectangle 1585"/>
            <p:cNvSpPr>
              <a:spLocks noChangeArrowheads="1"/>
            </p:cNvSpPr>
            <p:nvPr>
              <p:custDataLst>
                <p:tags r:id="rId631"/>
              </p:custDataLst>
            </p:nvPr>
          </p:nvSpPr>
          <p:spPr bwMode="auto">
            <a:xfrm>
              <a:off x="1093470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6" name="Rectangle 1586"/>
            <p:cNvSpPr>
              <a:spLocks noChangeArrowheads="1"/>
            </p:cNvSpPr>
            <p:nvPr>
              <p:custDataLst>
                <p:tags r:id="rId632"/>
              </p:custDataLst>
            </p:nvPr>
          </p:nvSpPr>
          <p:spPr bwMode="auto">
            <a:xfrm>
              <a:off x="10875963"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7" name="Freeform 1587"/>
            <p:cNvSpPr/>
            <p:nvPr>
              <p:custDataLst>
                <p:tags r:id="rId633"/>
              </p:custDataLst>
            </p:nvPr>
          </p:nvSpPr>
          <p:spPr bwMode="auto">
            <a:xfrm>
              <a:off x="10875963"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Freeform 1588"/>
            <p:cNvSpPr/>
            <p:nvPr>
              <p:custDataLst>
                <p:tags r:id="rId634"/>
              </p:custDataLst>
            </p:nvPr>
          </p:nvSpPr>
          <p:spPr bwMode="auto">
            <a:xfrm>
              <a:off x="109616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9" name="Rectangle 1589"/>
            <p:cNvSpPr>
              <a:spLocks noChangeArrowheads="1"/>
            </p:cNvSpPr>
            <p:nvPr>
              <p:custDataLst>
                <p:tags r:id="rId635"/>
              </p:custDataLst>
            </p:nvPr>
          </p:nvSpPr>
          <p:spPr bwMode="auto">
            <a:xfrm>
              <a:off x="109632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0" name="Freeform 1590"/>
            <p:cNvSpPr/>
            <p:nvPr>
              <p:custDataLst>
                <p:tags r:id="rId636"/>
              </p:custDataLst>
            </p:nvPr>
          </p:nvSpPr>
          <p:spPr bwMode="auto">
            <a:xfrm>
              <a:off x="109870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Rectangle 1591"/>
            <p:cNvSpPr>
              <a:spLocks noChangeArrowheads="1"/>
            </p:cNvSpPr>
            <p:nvPr>
              <p:custDataLst>
                <p:tags r:id="rId637"/>
              </p:custDataLst>
            </p:nvPr>
          </p:nvSpPr>
          <p:spPr bwMode="auto">
            <a:xfrm>
              <a:off x="109886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2" name="Freeform 1592"/>
            <p:cNvSpPr/>
            <p:nvPr>
              <p:custDataLst>
                <p:tags r:id="rId638"/>
              </p:custDataLst>
            </p:nvPr>
          </p:nvSpPr>
          <p:spPr bwMode="auto">
            <a:xfrm>
              <a:off x="11012488"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Rectangle 1593"/>
            <p:cNvSpPr>
              <a:spLocks noChangeArrowheads="1"/>
            </p:cNvSpPr>
            <p:nvPr>
              <p:custDataLst>
                <p:tags r:id="rId639"/>
              </p:custDataLst>
            </p:nvPr>
          </p:nvSpPr>
          <p:spPr bwMode="auto">
            <a:xfrm>
              <a:off x="11014076"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4" name="Rectangle 1594"/>
            <p:cNvSpPr>
              <a:spLocks noChangeArrowheads="1"/>
            </p:cNvSpPr>
            <p:nvPr>
              <p:custDataLst>
                <p:tags r:id="rId640"/>
              </p:custDataLst>
            </p:nvPr>
          </p:nvSpPr>
          <p:spPr bwMode="auto">
            <a:xfrm>
              <a:off x="10955338"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5" name="Freeform 1595"/>
            <p:cNvSpPr/>
            <p:nvPr>
              <p:custDataLst>
                <p:tags r:id="rId641"/>
              </p:custDataLst>
            </p:nvPr>
          </p:nvSpPr>
          <p:spPr bwMode="auto">
            <a:xfrm>
              <a:off x="10955338"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Freeform 1596"/>
            <p:cNvSpPr/>
            <p:nvPr>
              <p:custDataLst>
                <p:tags r:id="rId642"/>
              </p:custDataLst>
            </p:nvPr>
          </p:nvSpPr>
          <p:spPr bwMode="auto">
            <a:xfrm>
              <a:off x="11041063"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Rectangle 1597"/>
            <p:cNvSpPr>
              <a:spLocks noChangeArrowheads="1"/>
            </p:cNvSpPr>
            <p:nvPr>
              <p:custDataLst>
                <p:tags r:id="rId643"/>
              </p:custDataLst>
            </p:nvPr>
          </p:nvSpPr>
          <p:spPr bwMode="auto">
            <a:xfrm>
              <a:off x="110426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8" name="Freeform 1598"/>
            <p:cNvSpPr/>
            <p:nvPr>
              <p:custDataLst>
                <p:tags r:id="rId644"/>
              </p:custDataLst>
            </p:nvPr>
          </p:nvSpPr>
          <p:spPr bwMode="auto">
            <a:xfrm>
              <a:off x="11068051"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Rectangle 1599"/>
            <p:cNvSpPr>
              <a:spLocks noChangeArrowheads="1"/>
            </p:cNvSpPr>
            <p:nvPr>
              <p:custDataLst>
                <p:tags r:id="rId645"/>
              </p:custDataLst>
            </p:nvPr>
          </p:nvSpPr>
          <p:spPr bwMode="auto">
            <a:xfrm>
              <a:off x="11068051"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0" name="Freeform 1600"/>
            <p:cNvSpPr/>
            <p:nvPr>
              <p:custDataLst>
                <p:tags r:id="rId646"/>
              </p:custDataLst>
            </p:nvPr>
          </p:nvSpPr>
          <p:spPr bwMode="auto">
            <a:xfrm>
              <a:off x="11093451"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1" y="0"/>
                    <a:pt x="4"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Rectangle 1601"/>
            <p:cNvSpPr>
              <a:spLocks noChangeArrowheads="1"/>
            </p:cNvSpPr>
            <p:nvPr>
              <p:custDataLst>
                <p:tags r:id="rId647"/>
              </p:custDataLst>
            </p:nvPr>
          </p:nvSpPr>
          <p:spPr bwMode="auto">
            <a:xfrm>
              <a:off x="11095038"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2" name="Rectangle 1602"/>
            <p:cNvSpPr>
              <a:spLocks noChangeArrowheads="1"/>
            </p:cNvSpPr>
            <p:nvPr>
              <p:custDataLst>
                <p:tags r:id="rId648"/>
              </p:custDataLst>
            </p:nvPr>
          </p:nvSpPr>
          <p:spPr bwMode="auto">
            <a:xfrm>
              <a:off x="11036301" y="4424363"/>
              <a:ext cx="74613"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3" name="Freeform 1603"/>
            <p:cNvSpPr/>
            <p:nvPr>
              <p:custDataLst>
                <p:tags r:id="rId649"/>
              </p:custDataLst>
            </p:nvPr>
          </p:nvSpPr>
          <p:spPr bwMode="auto">
            <a:xfrm>
              <a:off x="11036301" y="4424363"/>
              <a:ext cx="74613" cy="0"/>
            </a:xfrm>
            <a:custGeom>
              <a:avLst/>
              <a:gdLst>
                <a:gd name="T0" fmla="*/ 0 w 47"/>
                <a:gd name="T1" fmla="*/ 47 w 47"/>
                <a:gd name="T2" fmla="*/ 47 w 47"/>
                <a:gd name="T3" fmla="*/ 0 w 47"/>
              </a:gdLst>
              <a:ahLst/>
              <a:cxnLst>
                <a:cxn ang="0">
                  <a:pos x="T0" y="0"/>
                </a:cxn>
                <a:cxn ang="0">
                  <a:pos x="T1" y="0"/>
                </a:cxn>
                <a:cxn ang="0">
                  <a:pos x="T2" y="0"/>
                </a:cxn>
                <a:cxn ang="0">
                  <a:pos x="T3" y="0"/>
                </a:cxn>
              </a:cxnLst>
              <a:rect l="0" t="0" r="r" b="b"/>
              <a:pathLst>
                <a:path w="47">
                  <a:moveTo>
                    <a:pt x="0" y="0"/>
                  </a:moveTo>
                  <a:lnTo>
                    <a:pt x="47" y="0"/>
                  </a:lnTo>
                  <a:lnTo>
                    <a:pt x="4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1604"/>
            <p:cNvSpPr/>
            <p:nvPr>
              <p:custDataLst>
                <p:tags r:id="rId650"/>
              </p:custDataLst>
            </p:nvPr>
          </p:nvSpPr>
          <p:spPr bwMode="auto">
            <a:xfrm>
              <a:off x="11122026" y="4430713"/>
              <a:ext cx="11113" cy="20638"/>
            </a:xfrm>
            <a:custGeom>
              <a:avLst/>
              <a:gdLst>
                <a:gd name="T0" fmla="*/ 7 w 7"/>
                <a:gd name="T1" fmla="*/ 7 h 13"/>
                <a:gd name="T2" fmla="*/ 4 w 7"/>
                <a:gd name="T3" fmla="*/ 13 h 13"/>
                <a:gd name="T4" fmla="*/ 0 w 7"/>
                <a:gd name="T5" fmla="*/ 7 h 13"/>
                <a:gd name="T6" fmla="*/ 4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4" y="13"/>
                    <a:pt x="4" y="13"/>
                  </a:cubicBezTo>
                  <a:cubicBezTo>
                    <a:pt x="4" y="13"/>
                    <a:pt x="0" y="10"/>
                    <a:pt x="0" y="7"/>
                  </a:cubicBezTo>
                  <a:cubicBezTo>
                    <a:pt x="0" y="3"/>
                    <a:pt x="2" y="0"/>
                    <a:pt x="4" y="0"/>
                  </a:cubicBezTo>
                  <a:cubicBezTo>
                    <a:pt x="6" y="0"/>
                    <a:pt x="7" y="3"/>
                    <a:pt x="7"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Rectangle 1605"/>
            <p:cNvSpPr>
              <a:spLocks noChangeArrowheads="1"/>
            </p:cNvSpPr>
            <p:nvPr>
              <p:custDataLst>
                <p:tags r:id="rId651"/>
              </p:custDataLst>
            </p:nvPr>
          </p:nvSpPr>
          <p:spPr bwMode="auto">
            <a:xfrm>
              <a:off x="111236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6" name="Freeform 1606"/>
            <p:cNvSpPr/>
            <p:nvPr>
              <p:custDataLst>
                <p:tags r:id="rId652"/>
              </p:custDataLst>
            </p:nvPr>
          </p:nvSpPr>
          <p:spPr bwMode="auto">
            <a:xfrm>
              <a:off x="111474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Rectangle 1607"/>
            <p:cNvSpPr>
              <a:spLocks noChangeArrowheads="1"/>
            </p:cNvSpPr>
            <p:nvPr>
              <p:custDataLst>
                <p:tags r:id="rId653"/>
              </p:custDataLst>
            </p:nvPr>
          </p:nvSpPr>
          <p:spPr bwMode="auto">
            <a:xfrm>
              <a:off x="111490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8" name="Freeform 1608"/>
            <p:cNvSpPr/>
            <p:nvPr>
              <p:custDataLst>
                <p:tags r:id="rId654"/>
              </p:custDataLst>
            </p:nvPr>
          </p:nvSpPr>
          <p:spPr bwMode="auto">
            <a:xfrm>
              <a:off x="11172826"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Rectangle 1609"/>
            <p:cNvSpPr>
              <a:spLocks noChangeArrowheads="1"/>
            </p:cNvSpPr>
            <p:nvPr>
              <p:custDataLst>
                <p:tags r:id="rId655"/>
              </p:custDataLst>
            </p:nvPr>
          </p:nvSpPr>
          <p:spPr bwMode="auto">
            <a:xfrm>
              <a:off x="11174413"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0" name="Rectangle 1610"/>
            <p:cNvSpPr>
              <a:spLocks noChangeArrowheads="1"/>
            </p:cNvSpPr>
            <p:nvPr>
              <p:custDataLst>
                <p:tags r:id="rId656"/>
              </p:custDataLst>
            </p:nvPr>
          </p:nvSpPr>
          <p:spPr bwMode="auto">
            <a:xfrm>
              <a:off x="11115676"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1" name="Freeform 1611"/>
            <p:cNvSpPr/>
            <p:nvPr>
              <p:custDataLst>
                <p:tags r:id="rId657"/>
              </p:custDataLst>
            </p:nvPr>
          </p:nvSpPr>
          <p:spPr bwMode="auto">
            <a:xfrm>
              <a:off x="11115676"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1612"/>
            <p:cNvSpPr/>
            <p:nvPr>
              <p:custDataLst>
                <p:tags r:id="rId658"/>
              </p:custDataLst>
            </p:nvPr>
          </p:nvSpPr>
          <p:spPr bwMode="auto">
            <a:xfrm>
              <a:off x="112014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3" name="Rectangle 1613"/>
            <p:cNvSpPr>
              <a:spLocks noChangeArrowheads="1"/>
            </p:cNvSpPr>
            <p:nvPr>
              <p:custDataLst>
                <p:tags r:id="rId659"/>
              </p:custDataLst>
            </p:nvPr>
          </p:nvSpPr>
          <p:spPr bwMode="auto">
            <a:xfrm>
              <a:off x="112029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4" name="Freeform 1614"/>
            <p:cNvSpPr/>
            <p:nvPr>
              <p:custDataLst>
                <p:tags r:id="rId660"/>
              </p:custDataLst>
            </p:nvPr>
          </p:nvSpPr>
          <p:spPr bwMode="auto">
            <a:xfrm>
              <a:off x="11226801" y="4430713"/>
              <a:ext cx="12700" cy="20638"/>
            </a:xfrm>
            <a:custGeom>
              <a:avLst/>
              <a:gdLst>
                <a:gd name="T0" fmla="*/ 8 w 8"/>
                <a:gd name="T1" fmla="*/ 7 h 13"/>
                <a:gd name="T2" fmla="*/ 4 w 8"/>
                <a:gd name="T3" fmla="*/ 13 h 13"/>
                <a:gd name="T4" fmla="*/ 0 w 8"/>
                <a:gd name="T5" fmla="*/ 7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7"/>
                  </a:cubicBezTo>
                  <a:cubicBezTo>
                    <a:pt x="0" y="3"/>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5" name="Rectangle 1615"/>
            <p:cNvSpPr>
              <a:spLocks noChangeArrowheads="1"/>
            </p:cNvSpPr>
            <p:nvPr>
              <p:custDataLst>
                <p:tags r:id="rId661"/>
              </p:custDataLst>
            </p:nvPr>
          </p:nvSpPr>
          <p:spPr bwMode="auto">
            <a:xfrm>
              <a:off x="11228388" y="4424363"/>
              <a:ext cx="9525"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6" name="Freeform 1616"/>
            <p:cNvSpPr/>
            <p:nvPr>
              <p:custDataLst>
                <p:tags r:id="rId662"/>
              </p:custDataLst>
            </p:nvPr>
          </p:nvSpPr>
          <p:spPr bwMode="auto">
            <a:xfrm>
              <a:off x="11253788" y="4430713"/>
              <a:ext cx="11113" cy="20638"/>
            </a:xfrm>
            <a:custGeom>
              <a:avLst/>
              <a:gdLst>
                <a:gd name="T0" fmla="*/ 7 w 7"/>
                <a:gd name="T1" fmla="*/ 7 h 13"/>
                <a:gd name="T2" fmla="*/ 3 w 7"/>
                <a:gd name="T3" fmla="*/ 13 h 13"/>
                <a:gd name="T4" fmla="*/ 0 w 7"/>
                <a:gd name="T5" fmla="*/ 7 h 13"/>
                <a:gd name="T6" fmla="*/ 3 w 7"/>
                <a:gd name="T7" fmla="*/ 0 h 13"/>
                <a:gd name="T8" fmla="*/ 7 w 7"/>
                <a:gd name="T9" fmla="*/ 7 h 13"/>
              </a:gdLst>
              <a:ahLst/>
              <a:cxnLst>
                <a:cxn ang="0">
                  <a:pos x="T0" y="T1"/>
                </a:cxn>
                <a:cxn ang="0">
                  <a:pos x="T2" y="T3"/>
                </a:cxn>
                <a:cxn ang="0">
                  <a:pos x="T4" y="T5"/>
                </a:cxn>
                <a:cxn ang="0">
                  <a:pos x="T6" y="T7"/>
                </a:cxn>
                <a:cxn ang="0">
                  <a:pos x="T8" y="T9"/>
                </a:cxn>
              </a:cxnLst>
              <a:rect l="0" t="0" r="r" b="b"/>
              <a:pathLst>
                <a:path w="7" h="13">
                  <a:moveTo>
                    <a:pt x="7" y="7"/>
                  </a:moveTo>
                  <a:cubicBezTo>
                    <a:pt x="7" y="10"/>
                    <a:pt x="3" y="13"/>
                    <a:pt x="3" y="13"/>
                  </a:cubicBezTo>
                  <a:cubicBezTo>
                    <a:pt x="3" y="13"/>
                    <a:pt x="0" y="10"/>
                    <a:pt x="0" y="7"/>
                  </a:cubicBezTo>
                  <a:cubicBezTo>
                    <a:pt x="0" y="3"/>
                    <a:pt x="1" y="0"/>
                    <a:pt x="3" y="0"/>
                  </a:cubicBezTo>
                  <a:cubicBezTo>
                    <a:pt x="6" y="0"/>
                    <a:pt x="7" y="3"/>
                    <a:pt x="7"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7" name="Rectangle 1617"/>
            <p:cNvSpPr>
              <a:spLocks noChangeArrowheads="1"/>
            </p:cNvSpPr>
            <p:nvPr>
              <p:custDataLst>
                <p:tags r:id="rId663"/>
              </p:custDataLst>
            </p:nvPr>
          </p:nvSpPr>
          <p:spPr bwMode="auto">
            <a:xfrm>
              <a:off x="11255376" y="4424363"/>
              <a:ext cx="7938" cy="9525"/>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8" name="Rectangle 1618"/>
            <p:cNvSpPr>
              <a:spLocks noChangeArrowheads="1"/>
            </p:cNvSpPr>
            <p:nvPr>
              <p:custDataLst>
                <p:tags r:id="rId664"/>
              </p:custDataLst>
            </p:nvPr>
          </p:nvSpPr>
          <p:spPr bwMode="auto">
            <a:xfrm>
              <a:off x="11195051" y="4424363"/>
              <a:ext cx="76200" cy="158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9" name="Freeform 1619"/>
            <p:cNvSpPr/>
            <p:nvPr>
              <p:custDataLst>
                <p:tags r:id="rId665"/>
              </p:custDataLst>
            </p:nvPr>
          </p:nvSpPr>
          <p:spPr bwMode="auto">
            <a:xfrm>
              <a:off x="11195051" y="4424363"/>
              <a:ext cx="76200" cy="0"/>
            </a:xfrm>
            <a:custGeom>
              <a:avLst/>
              <a:gdLst>
                <a:gd name="T0" fmla="*/ 0 w 48"/>
                <a:gd name="T1" fmla="*/ 48 w 48"/>
                <a:gd name="T2" fmla="*/ 48 w 48"/>
                <a:gd name="T3" fmla="*/ 0 w 48"/>
              </a:gdLst>
              <a:ahLst/>
              <a:cxnLst>
                <a:cxn ang="0">
                  <a:pos x="T0" y="0"/>
                </a:cxn>
                <a:cxn ang="0">
                  <a:pos x="T1" y="0"/>
                </a:cxn>
                <a:cxn ang="0">
                  <a:pos x="T2" y="0"/>
                </a:cxn>
                <a:cxn ang="0">
                  <a:pos x="T3" y="0"/>
                </a:cxn>
              </a:cxnLst>
              <a:rect l="0" t="0" r="r" b="b"/>
              <a:pathLst>
                <a:path w="48">
                  <a:moveTo>
                    <a:pt x="0" y="0"/>
                  </a:moveTo>
                  <a:lnTo>
                    <a:pt x="48" y="0"/>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0" name="Freeform 1620"/>
            <p:cNvSpPr/>
            <p:nvPr>
              <p:custDataLst>
                <p:tags r:id="rId666"/>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1" name="Freeform 1621"/>
            <p:cNvSpPr/>
            <p:nvPr>
              <p:custDataLst>
                <p:tags r:id="rId667"/>
              </p:custDataLst>
            </p:nvPr>
          </p:nvSpPr>
          <p:spPr bwMode="auto">
            <a:xfrm>
              <a:off x="5837238" y="4305300"/>
              <a:ext cx="711200" cy="515938"/>
            </a:xfrm>
            <a:custGeom>
              <a:avLst/>
              <a:gdLst>
                <a:gd name="T0" fmla="*/ 448 w 448"/>
                <a:gd name="T1" fmla="*/ 325 h 325"/>
                <a:gd name="T2" fmla="*/ 0 w 448"/>
                <a:gd name="T3" fmla="*/ 325 h 325"/>
                <a:gd name="T4" fmla="*/ 132 w 448"/>
                <a:gd name="T5" fmla="*/ 134 h 325"/>
                <a:gd name="T6" fmla="*/ 224 w 448"/>
                <a:gd name="T7" fmla="*/ 0 h 325"/>
                <a:gd name="T8" fmla="*/ 317 w 448"/>
                <a:gd name="T9" fmla="*/ 134 h 325"/>
                <a:gd name="T10" fmla="*/ 448 w 448"/>
                <a:gd name="T11" fmla="*/ 325 h 325"/>
              </a:gdLst>
              <a:ahLst/>
              <a:cxnLst>
                <a:cxn ang="0">
                  <a:pos x="T0" y="T1"/>
                </a:cxn>
                <a:cxn ang="0">
                  <a:pos x="T2" y="T3"/>
                </a:cxn>
                <a:cxn ang="0">
                  <a:pos x="T4" y="T5"/>
                </a:cxn>
                <a:cxn ang="0">
                  <a:pos x="T6" y="T7"/>
                </a:cxn>
                <a:cxn ang="0">
                  <a:pos x="T8" y="T9"/>
                </a:cxn>
                <a:cxn ang="0">
                  <a:pos x="T10" y="T11"/>
                </a:cxn>
              </a:cxnLst>
              <a:rect l="0" t="0" r="r" b="b"/>
              <a:pathLst>
                <a:path w="448" h="325">
                  <a:moveTo>
                    <a:pt x="448" y="325"/>
                  </a:moveTo>
                  <a:lnTo>
                    <a:pt x="0" y="325"/>
                  </a:lnTo>
                  <a:lnTo>
                    <a:pt x="132" y="134"/>
                  </a:lnTo>
                  <a:lnTo>
                    <a:pt x="224" y="0"/>
                  </a:lnTo>
                  <a:lnTo>
                    <a:pt x="317" y="134"/>
                  </a:lnTo>
                  <a:lnTo>
                    <a:pt x="448" y="3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2" name="Freeform 1622"/>
            <p:cNvSpPr/>
            <p:nvPr>
              <p:custDataLst>
                <p:tags r:id="rId668"/>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3" name="Freeform 1623"/>
            <p:cNvSpPr/>
            <p:nvPr>
              <p:custDataLst>
                <p:tags r:id="rId669"/>
              </p:custDataLst>
            </p:nvPr>
          </p:nvSpPr>
          <p:spPr bwMode="auto">
            <a:xfrm>
              <a:off x="5900738" y="4094163"/>
              <a:ext cx="585788" cy="423863"/>
            </a:xfrm>
            <a:custGeom>
              <a:avLst/>
              <a:gdLst>
                <a:gd name="T0" fmla="*/ 369 w 369"/>
                <a:gd name="T1" fmla="*/ 267 h 267"/>
                <a:gd name="T2" fmla="*/ 0 w 369"/>
                <a:gd name="T3" fmla="*/ 267 h 267"/>
                <a:gd name="T4" fmla="*/ 111 w 369"/>
                <a:gd name="T5" fmla="*/ 106 h 267"/>
                <a:gd name="T6" fmla="*/ 184 w 369"/>
                <a:gd name="T7" fmla="*/ 0 h 267"/>
                <a:gd name="T8" fmla="*/ 257 w 369"/>
                <a:gd name="T9" fmla="*/ 106 h 267"/>
                <a:gd name="T10" fmla="*/ 369 w 369"/>
                <a:gd name="T11" fmla="*/ 267 h 267"/>
              </a:gdLst>
              <a:ahLst/>
              <a:cxnLst>
                <a:cxn ang="0">
                  <a:pos x="T0" y="T1"/>
                </a:cxn>
                <a:cxn ang="0">
                  <a:pos x="T2" y="T3"/>
                </a:cxn>
                <a:cxn ang="0">
                  <a:pos x="T4" y="T5"/>
                </a:cxn>
                <a:cxn ang="0">
                  <a:pos x="T6" y="T7"/>
                </a:cxn>
                <a:cxn ang="0">
                  <a:pos x="T8" y="T9"/>
                </a:cxn>
                <a:cxn ang="0">
                  <a:pos x="T10" y="T11"/>
                </a:cxn>
              </a:cxnLst>
              <a:rect l="0" t="0" r="r" b="b"/>
              <a:pathLst>
                <a:path w="369" h="267">
                  <a:moveTo>
                    <a:pt x="369" y="267"/>
                  </a:moveTo>
                  <a:lnTo>
                    <a:pt x="0" y="267"/>
                  </a:lnTo>
                  <a:lnTo>
                    <a:pt x="111" y="106"/>
                  </a:lnTo>
                  <a:lnTo>
                    <a:pt x="184" y="0"/>
                  </a:lnTo>
                  <a:lnTo>
                    <a:pt x="257" y="106"/>
                  </a:lnTo>
                  <a:lnTo>
                    <a:pt x="369" y="2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Freeform 1624"/>
            <p:cNvSpPr/>
            <p:nvPr>
              <p:custDataLst>
                <p:tags r:id="rId670"/>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5" name="Freeform 1625"/>
            <p:cNvSpPr/>
            <p:nvPr>
              <p:custDataLst>
                <p:tags r:id="rId671"/>
              </p:custDataLst>
            </p:nvPr>
          </p:nvSpPr>
          <p:spPr bwMode="auto">
            <a:xfrm>
              <a:off x="5961063" y="3925888"/>
              <a:ext cx="465138" cy="336550"/>
            </a:xfrm>
            <a:custGeom>
              <a:avLst/>
              <a:gdLst>
                <a:gd name="T0" fmla="*/ 293 w 293"/>
                <a:gd name="T1" fmla="*/ 212 h 212"/>
                <a:gd name="T2" fmla="*/ 0 w 293"/>
                <a:gd name="T3" fmla="*/ 212 h 212"/>
                <a:gd name="T4" fmla="*/ 146 w 293"/>
                <a:gd name="T5" fmla="*/ 0 h 212"/>
                <a:gd name="T6" fmla="*/ 293 w 293"/>
                <a:gd name="T7" fmla="*/ 212 h 212"/>
              </a:gdLst>
              <a:ahLst/>
              <a:cxnLst>
                <a:cxn ang="0">
                  <a:pos x="T0" y="T1"/>
                </a:cxn>
                <a:cxn ang="0">
                  <a:pos x="T2" y="T3"/>
                </a:cxn>
                <a:cxn ang="0">
                  <a:pos x="T4" y="T5"/>
                </a:cxn>
                <a:cxn ang="0">
                  <a:pos x="T6" y="T7"/>
                </a:cxn>
              </a:cxnLst>
              <a:rect l="0" t="0" r="r" b="b"/>
              <a:pathLst>
                <a:path w="293" h="212">
                  <a:moveTo>
                    <a:pt x="293" y="212"/>
                  </a:moveTo>
                  <a:lnTo>
                    <a:pt x="0" y="212"/>
                  </a:lnTo>
                  <a:lnTo>
                    <a:pt x="146" y="0"/>
                  </a:lnTo>
                  <a:lnTo>
                    <a:pt x="293"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6" name="Rectangle 1626"/>
            <p:cNvSpPr>
              <a:spLocks noChangeArrowheads="1"/>
            </p:cNvSpPr>
            <p:nvPr>
              <p:custDataLst>
                <p:tags r:id="rId672"/>
              </p:custDataLst>
            </p:nvPr>
          </p:nvSpPr>
          <p:spPr bwMode="auto">
            <a:xfrm>
              <a:off x="6108701" y="4821238"/>
              <a:ext cx="168275" cy="244475"/>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7" name="Rectangle 1627"/>
            <p:cNvSpPr>
              <a:spLocks noChangeArrowheads="1"/>
            </p:cNvSpPr>
            <p:nvPr>
              <p:custDataLst>
                <p:tags r:id="rId673"/>
              </p:custDataLst>
            </p:nvPr>
          </p:nvSpPr>
          <p:spPr bwMode="auto">
            <a:xfrm>
              <a:off x="6108701" y="4821238"/>
              <a:ext cx="168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8" name="Freeform 1628"/>
            <p:cNvSpPr/>
            <p:nvPr>
              <p:custDataLst>
                <p:tags r:id="rId674"/>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 name="Freeform 1629"/>
            <p:cNvSpPr/>
            <p:nvPr>
              <p:custDataLst>
                <p:tags r:id="rId675"/>
              </p:custDataLst>
            </p:nvPr>
          </p:nvSpPr>
          <p:spPr bwMode="auto">
            <a:xfrm>
              <a:off x="6192838" y="4518025"/>
              <a:ext cx="355600" cy="303213"/>
            </a:xfrm>
            <a:custGeom>
              <a:avLst/>
              <a:gdLst>
                <a:gd name="T0" fmla="*/ 93 w 224"/>
                <a:gd name="T1" fmla="*/ 0 h 191"/>
                <a:gd name="T2" fmla="*/ 0 w 224"/>
                <a:gd name="T3" fmla="*/ 0 h 191"/>
                <a:gd name="T4" fmla="*/ 0 w 224"/>
                <a:gd name="T5" fmla="*/ 191 h 191"/>
                <a:gd name="T6" fmla="*/ 53 w 224"/>
                <a:gd name="T7" fmla="*/ 191 h 191"/>
                <a:gd name="T8" fmla="*/ 224 w 224"/>
                <a:gd name="T9" fmla="*/ 191 h 191"/>
                <a:gd name="T10" fmla="*/ 104 w 224"/>
                <a:gd name="T11" fmla="*/ 17 h 191"/>
                <a:gd name="T12" fmla="*/ 100 w 224"/>
                <a:gd name="T13" fmla="*/ 11 h 191"/>
                <a:gd name="T14" fmla="*/ 93 w 224"/>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91">
                  <a:moveTo>
                    <a:pt x="93" y="0"/>
                  </a:moveTo>
                  <a:lnTo>
                    <a:pt x="0" y="0"/>
                  </a:lnTo>
                  <a:lnTo>
                    <a:pt x="0" y="191"/>
                  </a:lnTo>
                  <a:lnTo>
                    <a:pt x="53" y="191"/>
                  </a:lnTo>
                  <a:lnTo>
                    <a:pt x="224" y="191"/>
                  </a:lnTo>
                  <a:lnTo>
                    <a:pt x="104" y="17"/>
                  </a:lnTo>
                  <a:lnTo>
                    <a:pt x="100" y="11"/>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 name="Freeform 1630"/>
            <p:cNvSpPr/>
            <p:nvPr>
              <p:custDataLst>
                <p:tags r:id="rId676"/>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 name="Freeform 1631"/>
            <p:cNvSpPr/>
            <p:nvPr>
              <p:custDataLst>
                <p:tags r:id="rId677"/>
              </p:custDataLst>
            </p:nvPr>
          </p:nvSpPr>
          <p:spPr bwMode="auto">
            <a:xfrm>
              <a:off x="6192838" y="4262438"/>
              <a:ext cx="293688" cy="255588"/>
            </a:xfrm>
            <a:custGeom>
              <a:avLst/>
              <a:gdLst>
                <a:gd name="T0" fmla="*/ 73 w 185"/>
                <a:gd name="T1" fmla="*/ 0 h 161"/>
                <a:gd name="T2" fmla="*/ 0 w 185"/>
                <a:gd name="T3" fmla="*/ 0 h 161"/>
                <a:gd name="T4" fmla="*/ 0 w 185"/>
                <a:gd name="T5" fmla="*/ 161 h 161"/>
                <a:gd name="T6" fmla="*/ 93 w 185"/>
                <a:gd name="T7" fmla="*/ 161 h 161"/>
                <a:gd name="T8" fmla="*/ 185 w 185"/>
                <a:gd name="T9" fmla="*/ 161 h 161"/>
                <a:gd name="T10" fmla="*/ 73 w 185"/>
                <a:gd name="T11" fmla="*/ 0 h 161"/>
              </a:gdLst>
              <a:ahLst/>
              <a:cxnLst>
                <a:cxn ang="0">
                  <a:pos x="T0" y="T1"/>
                </a:cxn>
                <a:cxn ang="0">
                  <a:pos x="T2" y="T3"/>
                </a:cxn>
                <a:cxn ang="0">
                  <a:pos x="T4" y="T5"/>
                </a:cxn>
                <a:cxn ang="0">
                  <a:pos x="T6" y="T7"/>
                </a:cxn>
                <a:cxn ang="0">
                  <a:pos x="T8" y="T9"/>
                </a:cxn>
                <a:cxn ang="0">
                  <a:pos x="T10" y="T11"/>
                </a:cxn>
              </a:cxnLst>
              <a:rect l="0" t="0" r="r" b="b"/>
              <a:pathLst>
                <a:path w="185" h="161">
                  <a:moveTo>
                    <a:pt x="73" y="0"/>
                  </a:moveTo>
                  <a:lnTo>
                    <a:pt x="0" y="0"/>
                  </a:lnTo>
                  <a:lnTo>
                    <a:pt x="0" y="161"/>
                  </a:lnTo>
                  <a:lnTo>
                    <a:pt x="93" y="161"/>
                  </a:lnTo>
                  <a:lnTo>
                    <a:pt x="185" y="16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 name="Freeform 1632"/>
            <p:cNvSpPr/>
            <p:nvPr>
              <p:custDataLst>
                <p:tags r:id="rId678"/>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1633"/>
            <p:cNvSpPr/>
            <p:nvPr>
              <p:custDataLst>
                <p:tags r:id="rId679"/>
              </p:custDataLst>
            </p:nvPr>
          </p:nvSpPr>
          <p:spPr bwMode="auto">
            <a:xfrm>
              <a:off x="6192838" y="3925888"/>
              <a:ext cx="233363" cy="336550"/>
            </a:xfrm>
            <a:custGeom>
              <a:avLst/>
              <a:gdLst>
                <a:gd name="T0" fmla="*/ 0 w 147"/>
                <a:gd name="T1" fmla="*/ 0 h 212"/>
                <a:gd name="T2" fmla="*/ 0 w 147"/>
                <a:gd name="T3" fmla="*/ 212 h 212"/>
                <a:gd name="T4" fmla="*/ 73 w 147"/>
                <a:gd name="T5" fmla="*/ 212 h 212"/>
                <a:gd name="T6" fmla="*/ 147 w 147"/>
                <a:gd name="T7" fmla="*/ 212 h 212"/>
                <a:gd name="T8" fmla="*/ 79 w 147"/>
                <a:gd name="T9" fmla="*/ 114 h 212"/>
                <a:gd name="T10" fmla="*/ 64 w 147"/>
                <a:gd name="T11" fmla="*/ 93 h 212"/>
                <a:gd name="T12" fmla="*/ 0 w 147"/>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147" h="212">
                  <a:moveTo>
                    <a:pt x="0" y="0"/>
                  </a:moveTo>
                  <a:lnTo>
                    <a:pt x="0" y="212"/>
                  </a:lnTo>
                  <a:lnTo>
                    <a:pt x="73" y="212"/>
                  </a:lnTo>
                  <a:lnTo>
                    <a:pt x="147" y="212"/>
                  </a:lnTo>
                  <a:lnTo>
                    <a:pt x="79" y="114"/>
                  </a:lnTo>
                  <a:lnTo>
                    <a:pt x="64"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 name="Freeform 1634"/>
            <p:cNvSpPr/>
            <p:nvPr>
              <p:custDataLst>
                <p:tags r:id="rId680"/>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1635"/>
            <p:cNvSpPr/>
            <p:nvPr>
              <p:custDataLst>
                <p:tags r:id="rId681"/>
              </p:custDataLst>
            </p:nvPr>
          </p:nvSpPr>
          <p:spPr bwMode="auto">
            <a:xfrm>
              <a:off x="6192838" y="4821238"/>
              <a:ext cx="84138" cy="244475"/>
            </a:xfrm>
            <a:custGeom>
              <a:avLst/>
              <a:gdLst>
                <a:gd name="T0" fmla="*/ 53 w 53"/>
                <a:gd name="T1" fmla="*/ 0 h 154"/>
                <a:gd name="T2" fmla="*/ 0 w 53"/>
                <a:gd name="T3" fmla="*/ 0 h 154"/>
                <a:gd name="T4" fmla="*/ 0 w 53"/>
                <a:gd name="T5" fmla="*/ 154 h 154"/>
                <a:gd name="T6" fmla="*/ 53 w 53"/>
                <a:gd name="T7" fmla="*/ 154 h 154"/>
                <a:gd name="T8" fmla="*/ 53 w 53"/>
                <a:gd name="T9" fmla="*/ 154 h 154"/>
                <a:gd name="T10" fmla="*/ 53 w 53"/>
                <a:gd name="T11" fmla="*/ 148 h 154"/>
                <a:gd name="T12" fmla="*/ 53 w 5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53" h="154">
                  <a:moveTo>
                    <a:pt x="53" y="0"/>
                  </a:moveTo>
                  <a:lnTo>
                    <a:pt x="0" y="0"/>
                  </a:lnTo>
                  <a:lnTo>
                    <a:pt x="0" y="154"/>
                  </a:lnTo>
                  <a:lnTo>
                    <a:pt x="53" y="154"/>
                  </a:lnTo>
                  <a:lnTo>
                    <a:pt x="53" y="154"/>
                  </a:lnTo>
                  <a:lnTo>
                    <a:pt x="53" y="14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1636"/>
            <p:cNvSpPr/>
            <p:nvPr>
              <p:custDataLst>
                <p:tags r:id="rId682"/>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Freeform 1637"/>
            <p:cNvSpPr/>
            <p:nvPr>
              <p:custDataLst>
                <p:tags r:id="rId683"/>
              </p:custDataLst>
            </p:nvPr>
          </p:nvSpPr>
          <p:spPr bwMode="auto">
            <a:xfrm>
              <a:off x="6996113" y="4467225"/>
              <a:ext cx="558800" cy="406400"/>
            </a:xfrm>
            <a:custGeom>
              <a:avLst/>
              <a:gdLst>
                <a:gd name="T0" fmla="*/ 352 w 352"/>
                <a:gd name="T1" fmla="*/ 256 h 256"/>
                <a:gd name="T2" fmla="*/ 0 w 352"/>
                <a:gd name="T3" fmla="*/ 256 h 256"/>
                <a:gd name="T4" fmla="*/ 104 w 352"/>
                <a:gd name="T5" fmla="*/ 105 h 256"/>
                <a:gd name="T6" fmla="*/ 176 w 352"/>
                <a:gd name="T7" fmla="*/ 0 h 256"/>
                <a:gd name="T8" fmla="*/ 249 w 352"/>
                <a:gd name="T9" fmla="*/ 105 h 256"/>
                <a:gd name="T10" fmla="*/ 352 w 352"/>
                <a:gd name="T11" fmla="*/ 256 h 256"/>
              </a:gdLst>
              <a:ahLst/>
              <a:cxnLst>
                <a:cxn ang="0">
                  <a:pos x="T0" y="T1"/>
                </a:cxn>
                <a:cxn ang="0">
                  <a:pos x="T2" y="T3"/>
                </a:cxn>
                <a:cxn ang="0">
                  <a:pos x="T4" y="T5"/>
                </a:cxn>
                <a:cxn ang="0">
                  <a:pos x="T6" y="T7"/>
                </a:cxn>
                <a:cxn ang="0">
                  <a:pos x="T8" y="T9"/>
                </a:cxn>
                <a:cxn ang="0">
                  <a:pos x="T10" y="T11"/>
                </a:cxn>
              </a:cxnLst>
              <a:rect l="0" t="0" r="r" b="b"/>
              <a:pathLst>
                <a:path w="352" h="256">
                  <a:moveTo>
                    <a:pt x="352" y="256"/>
                  </a:moveTo>
                  <a:lnTo>
                    <a:pt x="0" y="256"/>
                  </a:lnTo>
                  <a:lnTo>
                    <a:pt x="104" y="105"/>
                  </a:lnTo>
                  <a:lnTo>
                    <a:pt x="176" y="0"/>
                  </a:lnTo>
                  <a:lnTo>
                    <a:pt x="249" y="105"/>
                  </a:lnTo>
                  <a:lnTo>
                    <a:pt x="352" y="2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1638"/>
            <p:cNvSpPr/>
            <p:nvPr>
              <p:custDataLst>
                <p:tags r:id="rId684"/>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1639"/>
            <p:cNvSpPr/>
            <p:nvPr>
              <p:custDataLst>
                <p:tags r:id="rId685"/>
              </p:custDataLst>
            </p:nvPr>
          </p:nvSpPr>
          <p:spPr bwMode="auto">
            <a:xfrm>
              <a:off x="7045326" y="4300538"/>
              <a:ext cx="460375" cy="333375"/>
            </a:xfrm>
            <a:custGeom>
              <a:avLst/>
              <a:gdLst>
                <a:gd name="T0" fmla="*/ 290 w 290"/>
                <a:gd name="T1" fmla="*/ 210 h 210"/>
                <a:gd name="T2" fmla="*/ 0 w 290"/>
                <a:gd name="T3" fmla="*/ 210 h 210"/>
                <a:gd name="T4" fmla="*/ 87 w 290"/>
                <a:gd name="T5" fmla="*/ 83 h 210"/>
                <a:gd name="T6" fmla="*/ 145 w 290"/>
                <a:gd name="T7" fmla="*/ 0 h 210"/>
                <a:gd name="T8" fmla="*/ 203 w 290"/>
                <a:gd name="T9" fmla="*/ 83 h 210"/>
                <a:gd name="T10" fmla="*/ 290 w 290"/>
                <a:gd name="T11" fmla="*/ 210 h 210"/>
              </a:gdLst>
              <a:ahLst/>
              <a:cxnLst>
                <a:cxn ang="0">
                  <a:pos x="T0" y="T1"/>
                </a:cxn>
                <a:cxn ang="0">
                  <a:pos x="T2" y="T3"/>
                </a:cxn>
                <a:cxn ang="0">
                  <a:pos x="T4" y="T5"/>
                </a:cxn>
                <a:cxn ang="0">
                  <a:pos x="T6" y="T7"/>
                </a:cxn>
                <a:cxn ang="0">
                  <a:pos x="T8" y="T9"/>
                </a:cxn>
                <a:cxn ang="0">
                  <a:pos x="T10" y="T11"/>
                </a:cxn>
              </a:cxnLst>
              <a:rect l="0" t="0" r="r" b="b"/>
              <a:pathLst>
                <a:path w="290" h="210">
                  <a:moveTo>
                    <a:pt x="290" y="210"/>
                  </a:moveTo>
                  <a:lnTo>
                    <a:pt x="0" y="210"/>
                  </a:lnTo>
                  <a:lnTo>
                    <a:pt x="87" y="83"/>
                  </a:lnTo>
                  <a:lnTo>
                    <a:pt x="145" y="0"/>
                  </a:lnTo>
                  <a:lnTo>
                    <a:pt x="203" y="83"/>
                  </a:lnTo>
                  <a:lnTo>
                    <a:pt x="290" y="2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1640"/>
            <p:cNvSpPr/>
            <p:nvPr>
              <p:custDataLst>
                <p:tags r:id="rId686"/>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Freeform 1641"/>
            <p:cNvSpPr/>
            <p:nvPr>
              <p:custDataLst>
                <p:tags r:id="rId687"/>
              </p:custDataLst>
            </p:nvPr>
          </p:nvSpPr>
          <p:spPr bwMode="auto">
            <a:xfrm>
              <a:off x="7092951" y="4167188"/>
              <a:ext cx="365125" cy="265113"/>
            </a:xfrm>
            <a:custGeom>
              <a:avLst/>
              <a:gdLst>
                <a:gd name="T0" fmla="*/ 230 w 230"/>
                <a:gd name="T1" fmla="*/ 167 h 167"/>
                <a:gd name="T2" fmla="*/ 0 w 230"/>
                <a:gd name="T3" fmla="*/ 167 h 167"/>
                <a:gd name="T4" fmla="*/ 115 w 230"/>
                <a:gd name="T5" fmla="*/ 0 h 167"/>
                <a:gd name="T6" fmla="*/ 230 w 230"/>
                <a:gd name="T7" fmla="*/ 167 h 167"/>
              </a:gdLst>
              <a:ahLst/>
              <a:cxnLst>
                <a:cxn ang="0">
                  <a:pos x="T0" y="T1"/>
                </a:cxn>
                <a:cxn ang="0">
                  <a:pos x="T2" y="T3"/>
                </a:cxn>
                <a:cxn ang="0">
                  <a:pos x="T4" y="T5"/>
                </a:cxn>
                <a:cxn ang="0">
                  <a:pos x="T6" y="T7"/>
                </a:cxn>
              </a:cxnLst>
              <a:rect l="0" t="0" r="r" b="b"/>
              <a:pathLst>
                <a:path w="230" h="167">
                  <a:moveTo>
                    <a:pt x="230" y="167"/>
                  </a:moveTo>
                  <a:lnTo>
                    <a:pt x="0" y="167"/>
                  </a:lnTo>
                  <a:lnTo>
                    <a:pt x="115" y="0"/>
                  </a:lnTo>
                  <a:lnTo>
                    <a:pt x="230" y="1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Rectangle 1642"/>
            <p:cNvSpPr>
              <a:spLocks noChangeArrowheads="1"/>
            </p:cNvSpPr>
            <p:nvPr>
              <p:custDataLst>
                <p:tags r:id="rId688"/>
              </p:custDataLst>
            </p:nvPr>
          </p:nvSpPr>
          <p:spPr bwMode="auto">
            <a:xfrm>
              <a:off x="7208838" y="4873625"/>
              <a:ext cx="133350" cy="1920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3" name="Rectangle 1643"/>
            <p:cNvSpPr>
              <a:spLocks noChangeArrowheads="1"/>
            </p:cNvSpPr>
            <p:nvPr>
              <p:custDataLst>
                <p:tags r:id="rId689"/>
              </p:custDataLst>
            </p:nvPr>
          </p:nvSpPr>
          <p:spPr bwMode="auto">
            <a:xfrm>
              <a:off x="7208838" y="4873625"/>
              <a:ext cx="13335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4" name="Freeform 1644"/>
            <p:cNvSpPr/>
            <p:nvPr>
              <p:custDataLst>
                <p:tags r:id="rId690"/>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1645"/>
            <p:cNvSpPr/>
            <p:nvPr>
              <p:custDataLst>
                <p:tags r:id="rId691"/>
              </p:custDataLst>
            </p:nvPr>
          </p:nvSpPr>
          <p:spPr bwMode="auto">
            <a:xfrm>
              <a:off x="7275513" y="4633913"/>
              <a:ext cx="279400" cy="239713"/>
            </a:xfrm>
            <a:custGeom>
              <a:avLst/>
              <a:gdLst>
                <a:gd name="T0" fmla="*/ 73 w 176"/>
                <a:gd name="T1" fmla="*/ 0 h 151"/>
                <a:gd name="T2" fmla="*/ 0 w 176"/>
                <a:gd name="T3" fmla="*/ 0 h 151"/>
                <a:gd name="T4" fmla="*/ 0 w 176"/>
                <a:gd name="T5" fmla="*/ 151 h 151"/>
                <a:gd name="T6" fmla="*/ 42 w 176"/>
                <a:gd name="T7" fmla="*/ 151 h 151"/>
                <a:gd name="T8" fmla="*/ 176 w 176"/>
                <a:gd name="T9" fmla="*/ 151 h 151"/>
                <a:gd name="T10" fmla="*/ 73 w 176"/>
                <a:gd name="T11" fmla="*/ 0 h 151"/>
              </a:gdLst>
              <a:ahLst/>
              <a:cxnLst>
                <a:cxn ang="0">
                  <a:pos x="T0" y="T1"/>
                </a:cxn>
                <a:cxn ang="0">
                  <a:pos x="T2" y="T3"/>
                </a:cxn>
                <a:cxn ang="0">
                  <a:pos x="T4" y="T5"/>
                </a:cxn>
                <a:cxn ang="0">
                  <a:pos x="T6" y="T7"/>
                </a:cxn>
                <a:cxn ang="0">
                  <a:pos x="T8" y="T9"/>
                </a:cxn>
                <a:cxn ang="0">
                  <a:pos x="T10" y="T11"/>
                </a:cxn>
              </a:cxnLst>
              <a:rect l="0" t="0" r="r" b="b"/>
              <a:pathLst>
                <a:path w="176" h="151">
                  <a:moveTo>
                    <a:pt x="73" y="0"/>
                  </a:moveTo>
                  <a:lnTo>
                    <a:pt x="0" y="0"/>
                  </a:lnTo>
                  <a:lnTo>
                    <a:pt x="0" y="151"/>
                  </a:lnTo>
                  <a:lnTo>
                    <a:pt x="42" y="151"/>
                  </a:lnTo>
                  <a:lnTo>
                    <a:pt x="176" y="151"/>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6" name="Freeform 1646"/>
            <p:cNvSpPr/>
            <p:nvPr>
              <p:custDataLst>
                <p:tags r:id="rId692"/>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7" name="Freeform 1647"/>
            <p:cNvSpPr/>
            <p:nvPr>
              <p:custDataLst>
                <p:tags r:id="rId693"/>
              </p:custDataLst>
            </p:nvPr>
          </p:nvSpPr>
          <p:spPr bwMode="auto">
            <a:xfrm>
              <a:off x="7275513" y="4432300"/>
              <a:ext cx="230188" cy="201613"/>
            </a:xfrm>
            <a:custGeom>
              <a:avLst/>
              <a:gdLst>
                <a:gd name="T0" fmla="*/ 58 w 145"/>
                <a:gd name="T1" fmla="*/ 0 h 127"/>
                <a:gd name="T2" fmla="*/ 0 w 145"/>
                <a:gd name="T3" fmla="*/ 0 h 127"/>
                <a:gd name="T4" fmla="*/ 0 w 145"/>
                <a:gd name="T5" fmla="*/ 127 h 127"/>
                <a:gd name="T6" fmla="*/ 73 w 145"/>
                <a:gd name="T7" fmla="*/ 127 h 127"/>
                <a:gd name="T8" fmla="*/ 145 w 145"/>
                <a:gd name="T9" fmla="*/ 127 h 127"/>
                <a:gd name="T10" fmla="*/ 58 w 145"/>
                <a:gd name="T11" fmla="*/ 0 h 127"/>
              </a:gdLst>
              <a:ahLst/>
              <a:cxnLst>
                <a:cxn ang="0">
                  <a:pos x="T0" y="T1"/>
                </a:cxn>
                <a:cxn ang="0">
                  <a:pos x="T2" y="T3"/>
                </a:cxn>
                <a:cxn ang="0">
                  <a:pos x="T4" y="T5"/>
                </a:cxn>
                <a:cxn ang="0">
                  <a:pos x="T6" y="T7"/>
                </a:cxn>
                <a:cxn ang="0">
                  <a:pos x="T8" y="T9"/>
                </a:cxn>
                <a:cxn ang="0">
                  <a:pos x="T10" y="T11"/>
                </a:cxn>
              </a:cxnLst>
              <a:rect l="0" t="0" r="r" b="b"/>
              <a:pathLst>
                <a:path w="145" h="127">
                  <a:moveTo>
                    <a:pt x="58" y="0"/>
                  </a:moveTo>
                  <a:lnTo>
                    <a:pt x="0" y="0"/>
                  </a:lnTo>
                  <a:lnTo>
                    <a:pt x="0" y="127"/>
                  </a:lnTo>
                  <a:lnTo>
                    <a:pt x="73" y="127"/>
                  </a:lnTo>
                  <a:lnTo>
                    <a:pt x="145" y="127"/>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1648"/>
            <p:cNvSpPr/>
            <p:nvPr>
              <p:custDataLst>
                <p:tags r:id="rId694"/>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Freeform 1649"/>
            <p:cNvSpPr/>
            <p:nvPr>
              <p:custDataLst>
                <p:tags r:id="rId695"/>
              </p:custDataLst>
            </p:nvPr>
          </p:nvSpPr>
          <p:spPr bwMode="auto">
            <a:xfrm>
              <a:off x="7275513" y="4167188"/>
              <a:ext cx="182563" cy="265113"/>
            </a:xfrm>
            <a:custGeom>
              <a:avLst/>
              <a:gdLst>
                <a:gd name="T0" fmla="*/ 0 w 115"/>
                <a:gd name="T1" fmla="*/ 0 h 167"/>
                <a:gd name="T2" fmla="*/ 0 w 115"/>
                <a:gd name="T3" fmla="*/ 167 h 167"/>
                <a:gd name="T4" fmla="*/ 58 w 115"/>
                <a:gd name="T5" fmla="*/ 167 h 167"/>
                <a:gd name="T6" fmla="*/ 115 w 115"/>
                <a:gd name="T7" fmla="*/ 167 h 167"/>
                <a:gd name="T8" fmla="*/ 0 w 115"/>
                <a:gd name="T9" fmla="*/ 0 h 167"/>
              </a:gdLst>
              <a:ahLst/>
              <a:cxnLst>
                <a:cxn ang="0">
                  <a:pos x="T0" y="T1"/>
                </a:cxn>
                <a:cxn ang="0">
                  <a:pos x="T2" y="T3"/>
                </a:cxn>
                <a:cxn ang="0">
                  <a:pos x="T4" y="T5"/>
                </a:cxn>
                <a:cxn ang="0">
                  <a:pos x="T6" y="T7"/>
                </a:cxn>
                <a:cxn ang="0">
                  <a:pos x="T8" y="T9"/>
                </a:cxn>
              </a:cxnLst>
              <a:rect l="0" t="0" r="r" b="b"/>
              <a:pathLst>
                <a:path w="115" h="167">
                  <a:moveTo>
                    <a:pt x="0" y="0"/>
                  </a:moveTo>
                  <a:lnTo>
                    <a:pt x="0" y="167"/>
                  </a:lnTo>
                  <a:lnTo>
                    <a:pt x="58" y="167"/>
                  </a:lnTo>
                  <a:lnTo>
                    <a:pt x="115" y="16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0" name="Rectangle 1650"/>
            <p:cNvSpPr>
              <a:spLocks noChangeArrowheads="1"/>
            </p:cNvSpPr>
            <p:nvPr>
              <p:custDataLst>
                <p:tags r:id="rId696"/>
              </p:custDataLst>
            </p:nvPr>
          </p:nvSpPr>
          <p:spPr bwMode="auto">
            <a:xfrm>
              <a:off x="7275513" y="4873625"/>
              <a:ext cx="66675" cy="1920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1" name="Rectangle 1651"/>
            <p:cNvSpPr>
              <a:spLocks noChangeArrowheads="1"/>
            </p:cNvSpPr>
            <p:nvPr>
              <p:custDataLst>
                <p:tags r:id="rId697"/>
              </p:custDataLst>
            </p:nvPr>
          </p:nvSpPr>
          <p:spPr bwMode="auto">
            <a:xfrm>
              <a:off x="7275513" y="4873625"/>
              <a:ext cx="6667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2" name="Freeform 1652"/>
            <p:cNvSpPr/>
            <p:nvPr>
              <p:custDataLst>
                <p:tags r:id="rId698"/>
              </p:custDataLst>
            </p:nvPr>
          </p:nvSpPr>
          <p:spPr bwMode="auto">
            <a:xfrm>
              <a:off x="7208838" y="4070350"/>
              <a:ext cx="131763" cy="123825"/>
            </a:xfrm>
            <a:custGeom>
              <a:avLst/>
              <a:gdLst>
                <a:gd name="T0" fmla="*/ 42 w 83"/>
                <a:gd name="T1" fmla="*/ 0 h 78"/>
                <a:gd name="T2" fmla="*/ 54 w 83"/>
                <a:gd name="T3" fmla="*/ 25 h 78"/>
                <a:gd name="T4" fmla="*/ 83 w 83"/>
                <a:gd name="T5" fmla="*/ 29 h 78"/>
                <a:gd name="T6" fmla="*/ 62 w 83"/>
                <a:gd name="T7" fmla="*/ 50 h 78"/>
                <a:gd name="T8" fmla="*/ 67 w 83"/>
                <a:gd name="T9" fmla="*/ 78 h 78"/>
                <a:gd name="T10" fmla="*/ 42 w 83"/>
                <a:gd name="T11" fmla="*/ 64 h 78"/>
                <a:gd name="T12" fmla="*/ 16 w 83"/>
                <a:gd name="T13" fmla="*/ 78 h 78"/>
                <a:gd name="T14" fmla="*/ 21 w 83"/>
                <a:gd name="T15" fmla="*/ 50 h 78"/>
                <a:gd name="T16" fmla="*/ 0 w 83"/>
                <a:gd name="T17" fmla="*/ 29 h 78"/>
                <a:gd name="T18" fmla="*/ 29 w 83"/>
                <a:gd name="T19" fmla="*/ 25 h 78"/>
                <a:gd name="T20" fmla="*/ 42 w 83"/>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78">
                  <a:moveTo>
                    <a:pt x="42" y="0"/>
                  </a:moveTo>
                  <a:lnTo>
                    <a:pt x="54" y="25"/>
                  </a:lnTo>
                  <a:lnTo>
                    <a:pt x="83" y="29"/>
                  </a:lnTo>
                  <a:lnTo>
                    <a:pt x="62" y="50"/>
                  </a:lnTo>
                  <a:lnTo>
                    <a:pt x="67" y="78"/>
                  </a:lnTo>
                  <a:lnTo>
                    <a:pt x="42" y="64"/>
                  </a:lnTo>
                  <a:lnTo>
                    <a:pt x="16" y="78"/>
                  </a:lnTo>
                  <a:lnTo>
                    <a:pt x="21" y="50"/>
                  </a:lnTo>
                  <a:lnTo>
                    <a:pt x="0" y="29"/>
                  </a:lnTo>
                  <a:lnTo>
                    <a:pt x="29" y="25"/>
                  </a:lnTo>
                  <a:lnTo>
                    <a:pt x="42" y="0"/>
                  </a:ln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3" name="Freeform 1653"/>
            <p:cNvSpPr/>
            <p:nvPr>
              <p:custDataLst>
                <p:tags r:id="rId699"/>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close/>
                </a:path>
              </a:pathLst>
            </a:custGeom>
            <a:solidFill>
              <a:srgbClr val="007B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1654"/>
            <p:cNvSpPr/>
            <p:nvPr>
              <p:custDataLst>
                <p:tags r:id="rId700"/>
              </p:custDataLst>
            </p:nvPr>
          </p:nvSpPr>
          <p:spPr bwMode="auto">
            <a:xfrm>
              <a:off x="10995026" y="4437063"/>
              <a:ext cx="587375" cy="427038"/>
            </a:xfrm>
            <a:custGeom>
              <a:avLst/>
              <a:gdLst>
                <a:gd name="T0" fmla="*/ 370 w 370"/>
                <a:gd name="T1" fmla="*/ 269 h 269"/>
                <a:gd name="T2" fmla="*/ 0 w 370"/>
                <a:gd name="T3" fmla="*/ 269 h 269"/>
                <a:gd name="T4" fmla="*/ 109 w 370"/>
                <a:gd name="T5" fmla="*/ 111 h 269"/>
                <a:gd name="T6" fmla="*/ 185 w 370"/>
                <a:gd name="T7" fmla="*/ 0 h 269"/>
                <a:gd name="T8" fmla="*/ 261 w 370"/>
                <a:gd name="T9" fmla="*/ 111 h 269"/>
                <a:gd name="T10" fmla="*/ 370 w 370"/>
                <a:gd name="T11" fmla="*/ 269 h 269"/>
              </a:gdLst>
              <a:ahLst/>
              <a:cxnLst>
                <a:cxn ang="0">
                  <a:pos x="T0" y="T1"/>
                </a:cxn>
                <a:cxn ang="0">
                  <a:pos x="T2" y="T3"/>
                </a:cxn>
                <a:cxn ang="0">
                  <a:pos x="T4" y="T5"/>
                </a:cxn>
                <a:cxn ang="0">
                  <a:pos x="T6" y="T7"/>
                </a:cxn>
                <a:cxn ang="0">
                  <a:pos x="T8" y="T9"/>
                </a:cxn>
                <a:cxn ang="0">
                  <a:pos x="T10" y="T11"/>
                </a:cxn>
              </a:cxnLst>
              <a:rect l="0" t="0" r="r" b="b"/>
              <a:pathLst>
                <a:path w="370" h="269">
                  <a:moveTo>
                    <a:pt x="370" y="269"/>
                  </a:moveTo>
                  <a:lnTo>
                    <a:pt x="0" y="269"/>
                  </a:lnTo>
                  <a:lnTo>
                    <a:pt x="109" y="111"/>
                  </a:lnTo>
                  <a:lnTo>
                    <a:pt x="185" y="0"/>
                  </a:lnTo>
                  <a:lnTo>
                    <a:pt x="261" y="111"/>
                  </a:lnTo>
                  <a:lnTo>
                    <a:pt x="370" y="2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5" name="Freeform 1655"/>
            <p:cNvSpPr/>
            <p:nvPr>
              <p:custDataLst>
                <p:tags r:id="rId701"/>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close/>
                </a:path>
              </a:pathLst>
            </a:custGeom>
            <a:solidFill>
              <a:srgbClr val="00A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6" name="Freeform 1656"/>
            <p:cNvSpPr/>
            <p:nvPr>
              <p:custDataLst>
                <p:tags r:id="rId702"/>
              </p:custDataLst>
            </p:nvPr>
          </p:nvSpPr>
          <p:spPr bwMode="auto">
            <a:xfrm>
              <a:off x="11045826" y="4262438"/>
              <a:ext cx="484188" cy="350838"/>
            </a:xfrm>
            <a:custGeom>
              <a:avLst/>
              <a:gdLst>
                <a:gd name="T0" fmla="*/ 305 w 305"/>
                <a:gd name="T1" fmla="*/ 221 h 221"/>
                <a:gd name="T2" fmla="*/ 0 w 305"/>
                <a:gd name="T3" fmla="*/ 221 h 221"/>
                <a:gd name="T4" fmla="*/ 92 w 305"/>
                <a:gd name="T5" fmla="*/ 87 h 221"/>
                <a:gd name="T6" fmla="*/ 153 w 305"/>
                <a:gd name="T7" fmla="*/ 0 h 221"/>
                <a:gd name="T8" fmla="*/ 213 w 305"/>
                <a:gd name="T9" fmla="*/ 87 h 221"/>
                <a:gd name="T10" fmla="*/ 305 w 305"/>
                <a:gd name="T11" fmla="*/ 221 h 221"/>
              </a:gdLst>
              <a:ahLst/>
              <a:cxnLst>
                <a:cxn ang="0">
                  <a:pos x="T0" y="T1"/>
                </a:cxn>
                <a:cxn ang="0">
                  <a:pos x="T2" y="T3"/>
                </a:cxn>
                <a:cxn ang="0">
                  <a:pos x="T4" y="T5"/>
                </a:cxn>
                <a:cxn ang="0">
                  <a:pos x="T6" y="T7"/>
                </a:cxn>
                <a:cxn ang="0">
                  <a:pos x="T8" y="T9"/>
                </a:cxn>
                <a:cxn ang="0">
                  <a:pos x="T10" y="T11"/>
                </a:cxn>
              </a:cxnLst>
              <a:rect l="0" t="0" r="r" b="b"/>
              <a:pathLst>
                <a:path w="305" h="221">
                  <a:moveTo>
                    <a:pt x="305" y="221"/>
                  </a:moveTo>
                  <a:lnTo>
                    <a:pt x="0" y="221"/>
                  </a:lnTo>
                  <a:lnTo>
                    <a:pt x="92" y="87"/>
                  </a:lnTo>
                  <a:lnTo>
                    <a:pt x="153" y="0"/>
                  </a:lnTo>
                  <a:lnTo>
                    <a:pt x="213" y="87"/>
                  </a:lnTo>
                  <a:lnTo>
                    <a:pt x="305" y="2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1657"/>
            <p:cNvSpPr/>
            <p:nvPr>
              <p:custDataLst>
                <p:tags r:id="rId703"/>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Freeform 1658"/>
            <p:cNvSpPr/>
            <p:nvPr>
              <p:custDataLst>
                <p:tags r:id="rId704"/>
              </p:custDataLst>
            </p:nvPr>
          </p:nvSpPr>
          <p:spPr bwMode="auto">
            <a:xfrm>
              <a:off x="11096626" y="4122738"/>
              <a:ext cx="384175" cy="277813"/>
            </a:xfrm>
            <a:custGeom>
              <a:avLst/>
              <a:gdLst>
                <a:gd name="T0" fmla="*/ 242 w 242"/>
                <a:gd name="T1" fmla="*/ 175 h 175"/>
                <a:gd name="T2" fmla="*/ 0 w 242"/>
                <a:gd name="T3" fmla="*/ 175 h 175"/>
                <a:gd name="T4" fmla="*/ 121 w 242"/>
                <a:gd name="T5" fmla="*/ 0 h 175"/>
                <a:gd name="T6" fmla="*/ 242 w 242"/>
                <a:gd name="T7" fmla="*/ 175 h 175"/>
              </a:gdLst>
              <a:ahLst/>
              <a:cxnLst>
                <a:cxn ang="0">
                  <a:pos x="T0" y="T1"/>
                </a:cxn>
                <a:cxn ang="0">
                  <a:pos x="T2" y="T3"/>
                </a:cxn>
                <a:cxn ang="0">
                  <a:pos x="T4" y="T5"/>
                </a:cxn>
                <a:cxn ang="0">
                  <a:pos x="T6" y="T7"/>
                </a:cxn>
              </a:cxnLst>
              <a:rect l="0" t="0" r="r" b="b"/>
              <a:pathLst>
                <a:path w="242" h="175">
                  <a:moveTo>
                    <a:pt x="242" y="175"/>
                  </a:moveTo>
                  <a:lnTo>
                    <a:pt x="0" y="175"/>
                  </a:lnTo>
                  <a:lnTo>
                    <a:pt x="121" y="0"/>
                  </a:lnTo>
                  <a:lnTo>
                    <a:pt x="24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9" name="Rectangle 1659"/>
            <p:cNvSpPr>
              <a:spLocks noChangeArrowheads="1"/>
            </p:cNvSpPr>
            <p:nvPr>
              <p:custDataLst>
                <p:tags r:id="rId705"/>
              </p:custDataLst>
            </p:nvPr>
          </p:nvSpPr>
          <p:spPr bwMode="auto">
            <a:xfrm>
              <a:off x="11218863" y="4864100"/>
              <a:ext cx="139700" cy="201613"/>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0" name="Rectangle 1660"/>
            <p:cNvSpPr>
              <a:spLocks noChangeArrowheads="1"/>
            </p:cNvSpPr>
            <p:nvPr>
              <p:custDataLst>
                <p:tags r:id="rId706"/>
              </p:custDataLst>
            </p:nvPr>
          </p:nvSpPr>
          <p:spPr bwMode="auto">
            <a:xfrm>
              <a:off x="11218863" y="4864100"/>
              <a:ext cx="1397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1" name="Freeform 1661"/>
            <p:cNvSpPr/>
            <p:nvPr>
              <p:custDataLst>
                <p:tags r:id="rId707"/>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close/>
                </a:path>
              </a:pathLst>
            </a:custGeom>
            <a:solidFill>
              <a:srgbClr val="0062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Freeform 1662"/>
            <p:cNvSpPr/>
            <p:nvPr>
              <p:custDataLst>
                <p:tags r:id="rId708"/>
              </p:custDataLst>
            </p:nvPr>
          </p:nvSpPr>
          <p:spPr bwMode="auto">
            <a:xfrm>
              <a:off x="11288713" y="4613275"/>
              <a:ext cx="293688" cy="250825"/>
            </a:xfrm>
            <a:custGeom>
              <a:avLst/>
              <a:gdLst>
                <a:gd name="T0" fmla="*/ 76 w 185"/>
                <a:gd name="T1" fmla="*/ 0 h 158"/>
                <a:gd name="T2" fmla="*/ 0 w 185"/>
                <a:gd name="T3" fmla="*/ 0 h 158"/>
                <a:gd name="T4" fmla="*/ 0 w 185"/>
                <a:gd name="T5" fmla="*/ 158 h 158"/>
                <a:gd name="T6" fmla="*/ 44 w 185"/>
                <a:gd name="T7" fmla="*/ 158 h 158"/>
                <a:gd name="T8" fmla="*/ 185 w 185"/>
                <a:gd name="T9" fmla="*/ 158 h 158"/>
                <a:gd name="T10" fmla="*/ 76 w 185"/>
                <a:gd name="T11" fmla="*/ 0 h 158"/>
              </a:gdLst>
              <a:ahLst/>
              <a:cxnLst>
                <a:cxn ang="0">
                  <a:pos x="T0" y="T1"/>
                </a:cxn>
                <a:cxn ang="0">
                  <a:pos x="T2" y="T3"/>
                </a:cxn>
                <a:cxn ang="0">
                  <a:pos x="T4" y="T5"/>
                </a:cxn>
                <a:cxn ang="0">
                  <a:pos x="T6" y="T7"/>
                </a:cxn>
                <a:cxn ang="0">
                  <a:pos x="T8" y="T9"/>
                </a:cxn>
                <a:cxn ang="0">
                  <a:pos x="T10" y="T11"/>
                </a:cxn>
              </a:cxnLst>
              <a:rect l="0" t="0" r="r" b="b"/>
              <a:pathLst>
                <a:path w="185" h="158">
                  <a:moveTo>
                    <a:pt x="76" y="0"/>
                  </a:moveTo>
                  <a:lnTo>
                    <a:pt x="0" y="0"/>
                  </a:lnTo>
                  <a:lnTo>
                    <a:pt x="0" y="158"/>
                  </a:lnTo>
                  <a:lnTo>
                    <a:pt x="44" y="158"/>
                  </a:lnTo>
                  <a:lnTo>
                    <a:pt x="185" y="158"/>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3" name="Freeform 1663"/>
            <p:cNvSpPr/>
            <p:nvPr>
              <p:custDataLst>
                <p:tags r:id="rId709"/>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close/>
                </a:path>
              </a:pathLst>
            </a:custGeom>
            <a:solidFill>
              <a:srgbClr val="0085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4" name="Freeform 1664"/>
            <p:cNvSpPr/>
            <p:nvPr>
              <p:custDataLst>
                <p:tags r:id="rId710"/>
              </p:custDataLst>
            </p:nvPr>
          </p:nvSpPr>
          <p:spPr bwMode="auto">
            <a:xfrm>
              <a:off x="11288713" y="4400550"/>
              <a:ext cx="241300" cy="212725"/>
            </a:xfrm>
            <a:custGeom>
              <a:avLst/>
              <a:gdLst>
                <a:gd name="T0" fmla="*/ 60 w 152"/>
                <a:gd name="T1" fmla="*/ 0 h 134"/>
                <a:gd name="T2" fmla="*/ 0 w 152"/>
                <a:gd name="T3" fmla="*/ 0 h 134"/>
                <a:gd name="T4" fmla="*/ 0 w 152"/>
                <a:gd name="T5" fmla="*/ 134 h 134"/>
                <a:gd name="T6" fmla="*/ 76 w 152"/>
                <a:gd name="T7" fmla="*/ 134 h 134"/>
                <a:gd name="T8" fmla="*/ 152 w 152"/>
                <a:gd name="T9" fmla="*/ 134 h 134"/>
                <a:gd name="T10" fmla="*/ 60 w 152"/>
                <a:gd name="T11" fmla="*/ 0 h 134"/>
              </a:gdLst>
              <a:ahLst/>
              <a:cxnLst>
                <a:cxn ang="0">
                  <a:pos x="T0" y="T1"/>
                </a:cxn>
                <a:cxn ang="0">
                  <a:pos x="T2" y="T3"/>
                </a:cxn>
                <a:cxn ang="0">
                  <a:pos x="T4" y="T5"/>
                </a:cxn>
                <a:cxn ang="0">
                  <a:pos x="T6" y="T7"/>
                </a:cxn>
                <a:cxn ang="0">
                  <a:pos x="T8" y="T9"/>
                </a:cxn>
                <a:cxn ang="0">
                  <a:pos x="T10" y="T11"/>
                </a:cxn>
              </a:cxnLst>
              <a:rect l="0" t="0" r="r" b="b"/>
              <a:pathLst>
                <a:path w="152" h="134">
                  <a:moveTo>
                    <a:pt x="60" y="0"/>
                  </a:moveTo>
                  <a:lnTo>
                    <a:pt x="0" y="0"/>
                  </a:lnTo>
                  <a:lnTo>
                    <a:pt x="0" y="134"/>
                  </a:lnTo>
                  <a:lnTo>
                    <a:pt x="76" y="134"/>
                  </a:lnTo>
                  <a:lnTo>
                    <a:pt x="152" y="134"/>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1665"/>
            <p:cNvSpPr/>
            <p:nvPr>
              <p:custDataLst>
                <p:tags r:id="rId711"/>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close/>
                </a:path>
              </a:pathLst>
            </a:custGeom>
            <a:solidFill>
              <a:srgbClr val="1999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1666"/>
            <p:cNvSpPr/>
            <p:nvPr>
              <p:custDataLst>
                <p:tags r:id="rId712"/>
              </p:custDataLst>
            </p:nvPr>
          </p:nvSpPr>
          <p:spPr bwMode="auto">
            <a:xfrm>
              <a:off x="11288713" y="4122738"/>
              <a:ext cx="192088" cy="277813"/>
            </a:xfrm>
            <a:custGeom>
              <a:avLst/>
              <a:gdLst>
                <a:gd name="T0" fmla="*/ 0 w 121"/>
                <a:gd name="T1" fmla="*/ 0 h 175"/>
                <a:gd name="T2" fmla="*/ 0 w 121"/>
                <a:gd name="T3" fmla="*/ 175 h 175"/>
                <a:gd name="T4" fmla="*/ 60 w 121"/>
                <a:gd name="T5" fmla="*/ 175 h 175"/>
                <a:gd name="T6" fmla="*/ 121 w 121"/>
                <a:gd name="T7" fmla="*/ 175 h 175"/>
                <a:gd name="T8" fmla="*/ 0 w 121"/>
                <a:gd name="T9" fmla="*/ 0 h 175"/>
              </a:gdLst>
              <a:ahLst/>
              <a:cxnLst>
                <a:cxn ang="0">
                  <a:pos x="T0" y="T1"/>
                </a:cxn>
                <a:cxn ang="0">
                  <a:pos x="T2" y="T3"/>
                </a:cxn>
                <a:cxn ang="0">
                  <a:pos x="T4" y="T5"/>
                </a:cxn>
                <a:cxn ang="0">
                  <a:pos x="T6" y="T7"/>
                </a:cxn>
                <a:cxn ang="0">
                  <a:pos x="T8" y="T9"/>
                </a:cxn>
              </a:cxnLst>
              <a:rect l="0" t="0" r="r" b="b"/>
              <a:pathLst>
                <a:path w="121" h="175">
                  <a:moveTo>
                    <a:pt x="0" y="0"/>
                  </a:moveTo>
                  <a:lnTo>
                    <a:pt x="0" y="175"/>
                  </a:lnTo>
                  <a:lnTo>
                    <a:pt x="60" y="175"/>
                  </a:lnTo>
                  <a:lnTo>
                    <a:pt x="121" y="17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1667"/>
            <p:cNvSpPr/>
            <p:nvPr>
              <p:custDataLst>
                <p:tags r:id="rId713"/>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close/>
                </a:path>
              </a:pathLst>
            </a:custGeom>
            <a:solidFill>
              <a:srgbClr val="723C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1668"/>
            <p:cNvSpPr/>
            <p:nvPr>
              <p:custDataLst>
                <p:tags r:id="rId714"/>
              </p:custDataLst>
            </p:nvPr>
          </p:nvSpPr>
          <p:spPr bwMode="auto">
            <a:xfrm>
              <a:off x="11288713" y="4864100"/>
              <a:ext cx="69850" cy="201613"/>
            </a:xfrm>
            <a:custGeom>
              <a:avLst/>
              <a:gdLst>
                <a:gd name="T0" fmla="*/ 44 w 44"/>
                <a:gd name="T1" fmla="*/ 0 h 127"/>
                <a:gd name="T2" fmla="*/ 0 w 44"/>
                <a:gd name="T3" fmla="*/ 0 h 127"/>
                <a:gd name="T4" fmla="*/ 0 w 44"/>
                <a:gd name="T5" fmla="*/ 127 h 127"/>
                <a:gd name="T6" fmla="*/ 44 w 44"/>
                <a:gd name="T7" fmla="*/ 127 h 127"/>
                <a:gd name="T8" fmla="*/ 44 w 44"/>
                <a:gd name="T9" fmla="*/ 127 h 127"/>
                <a:gd name="T10" fmla="*/ 44 w 44"/>
                <a:gd name="T11" fmla="*/ 0 h 127"/>
              </a:gdLst>
              <a:ahLst/>
              <a:cxnLst>
                <a:cxn ang="0">
                  <a:pos x="T0" y="T1"/>
                </a:cxn>
                <a:cxn ang="0">
                  <a:pos x="T2" y="T3"/>
                </a:cxn>
                <a:cxn ang="0">
                  <a:pos x="T4" y="T5"/>
                </a:cxn>
                <a:cxn ang="0">
                  <a:pos x="T6" y="T7"/>
                </a:cxn>
                <a:cxn ang="0">
                  <a:pos x="T8" y="T9"/>
                </a:cxn>
                <a:cxn ang="0">
                  <a:pos x="T10" y="T11"/>
                </a:cxn>
              </a:cxnLst>
              <a:rect l="0" t="0" r="r" b="b"/>
              <a:pathLst>
                <a:path w="44" h="127">
                  <a:moveTo>
                    <a:pt x="44" y="0"/>
                  </a:moveTo>
                  <a:lnTo>
                    <a:pt x="0" y="0"/>
                  </a:lnTo>
                  <a:lnTo>
                    <a:pt x="0" y="127"/>
                  </a:lnTo>
                  <a:lnTo>
                    <a:pt x="44" y="127"/>
                  </a:lnTo>
                  <a:lnTo>
                    <a:pt x="44" y="127"/>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1669"/>
            <p:cNvSpPr/>
            <p:nvPr>
              <p:custDataLst>
                <p:tags r:id="rId715"/>
              </p:custDataLst>
            </p:nvPr>
          </p:nvSpPr>
          <p:spPr bwMode="auto">
            <a:xfrm>
              <a:off x="6313488" y="679450"/>
              <a:ext cx="952500" cy="1303338"/>
            </a:xfrm>
            <a:custGeom>
              <a:avLst/>
              <a:gdLst>
                <a:gd name="T0" fmla="*/ 600 w 600"/>
                <a:gd name="T1" fmla="*/ 82 h 821"/>
                <a:gd name="T2" fmla="*/ 378 w 600"/>
                <a:gd name="T3" fmla="*/ 178 h 821"/>
                <a:gd name="T4" fmla="*/ 378 w 600"/>
                <a:gd name="T5" fmla="*/ 643 h 821"/>
                <a:gd name="T6" fmla="*/ 600 w 600"/>
                <a:gd name="T7" fmla="*/ 740 h 821"/>
                <a:gd name="T8" fmla="*/ 147 w 600"/>
                <a:gd name="T9" fmla="*/ 678 h 821"/>
                <a:gd name="T10" fmla="*/ 147 w 600"/>
                <a:gd name="T11" fmla="*/ 144 h 821"/>
                <a:gd name="T12" fmla="*/ 600 w 600"/>
                <a:gd name="T13" fmla="*/ 82 h 821"/>
              </a:gdLst>
              <a:ahLst/>
              <a:cxnLst>
                <a:cxn ang="0">
                  <a:pos x="T0" y="T1"/>
                </a:cxn>
                <a:cxn ang="0">
                  <a:pos x="T2" y="T3"/>
                </a:cxn>
                <a:cxn ang="0">
                  <a:pos x="T4" y="T5"/>
                </a:cxn>
                <a:cxn ang="0">
                  <a:pos x="T6" y="T7"/>
                </a:cxn>
                <a:cxn ang="0">
                  <a:pos x="T8" y="T9"/>
                </a:cxn>
                <a:cxn ang="0">
                  <a:pos x="T10" y="T11"/>
                </a:cxn>
                <a:cxn ang="0">
                  <a:pos x="T12" y="T13"/>
                </a:cxn>
              </a:cxnLst>
              <a:rect l="0" t="0" r="r" b="b"/>
              <a:pathLst>
                <a:path w="600" h="821">
                  <a:moveTo>
                    <a:pt x="600" y="82"/>
                  </a:moveTo>
                  <a:cubicBezTo>
                    <a:pt x="520" y="84"/>
                    <a:pt x="440" y="117"/>
                    <a:pt x="378" y="178"/>
                  </a:cubicBezTo>
                  <a:cubicBezTo>
                    <a:pt x="250" y="307"/>
                    <a:pt x="250" y="515"/>
                    <a:pt x="378" y="643"/>
                  </a:cubicBezTo>
                  <a:cubicBezTo>
                    <a:pt x="440" y="705"/>
                    <a:pt x="520" y="737"/>
                    <a:pt x="600" y="740"/>
                  </a:cubicBezTo>
                  <a:cubicBezTo>
                    <a:pt x="456" y="821"/>
                    <a:pt x="270" y="801"/>
                    <a:pt x="147" y="678"/>
                  </a:cubicBezTo>
                  <a:cubicBezTo>
                    <a:pt x="0" y="530"/>
                    <a:pt x="0" y="291"/>
                    <a:pt x="147" y="144"/>
                  </a:cubicBezTo>
                  <a:cubicBezTo>
                    <a:pt x="270" y="21"/>
                    <a:pt x="456" y="0"/>
                    <a:pt x="600" y="82"/>
                  </a:cubicBezTo>
                  <a:close/>
                </a:path>
              </a:pathLst>
            </a:custGeom>
            <a:solidFill>
              <a:srgbClr val="F6DB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1670"/>
            <p:cNvSpPr/>
            <p:nvPr>
              <p:custDataLst>
                <p:tags r:id="rId716"/>
              </p:custDataLst>
            </p:nvPr>
          </p:nvSpPr>
          <p:spPr bwMode="auto">
            <a:xfrm>
              <a:off x="6121401"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0" y="79"/>
                    <a:pt x="0" y="79"/>
                  </a:cubicBezTo>
                  <a:cubicBezTo>
                    <a:pt x="60"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1671"/>
            <p:cNvSpPr/>
            <p:nvPr>
              <p:custDataLst>
                <p:tags r:id="rId717"/>
              </p:custDataLst>
            </p:nvPr>
          </p:nvSpPr>
          <p:spPr bwMode="auto">
            <a:xfrm>
              <a:off x="7842251" y="1455738"/>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1672"/>
            <p:cNvSpPr/>
            <p:nvPr>
              <p:custDataLst>
                <p:tags r:id="rId718"/>
              </p:custDataLst>
            </p:nvPr>
          </p:nvSpPr>
          <p:spPr bwMode="auto">
            <a:xfrm>
              <a:off x="9863138" y="2278063"/>
              <a:ext cx="249238" cy="249238"/>
            </a:xfrm>
            <a:custGeom>
              <a:avLst/>
              <a:gdLst>
                <a:gd name="T0" fmla="*/ 79 w 157"/>
                <a:gd name="T1" fmla="*/ 0 h 157"/>
                <a:gd name="T2" fmla="*/ 0 w 157"/>
                <a:gd name="T3" fmla="*/ 79 h 157"/>
                <a:gd name="T4" fmla="*/ 79 w 157"/>
                <a:gd name="T5" fmla="*/ 157 h 157"/>
                <a:gd name="T6" fmla="*/ 157 w 157"/>
                <a:gd name="T7" fmla="*/ 79 h 157"/>
                <a:gd name="T8" fmla="*/ 79 w 157"/>
                <a:gd name="T9" fmla="*/ 0 h 157"/>
              </a:gdLst>
              <a:ahLst/>
              <a:cxnLst>
                <a:cxn ang="0">
                  <a:pos x="T0" y="T1"/>
                </a:cxn>
                <a:cxn ang="0">
                  <a:pos x="T2" y="T3"/>
                </a:cxn>
                <a:cxn ang="0">
                  <a:pos x="T4" y="T5"/>
                </a:cxn>
                <a:cxn ang="0">
                  <a:pos x="T6" y="T7"/>
                </a:cxn>
                <a:cxn ang="0">
                  <a:pos x="T8" y="T9"/>
                </a:cxn>
              </a:cxnLst>
              <a:rect l="0" t="0" r="r" b="b"/>
              <a:pathLst>
                <a:path w="157" h="157">
                  <a:moveTo>
                    <a:pt x="79" y="0"/>
                  </a:moveTo>
                  <a:cubicBezTo>
                    <a:pt x="79" y="60"/>
                    <a:pt x="61" y="79"/>
                    <a:pt x="0" y="79"/>
                  </a:cubicBezTo>
                  <a:cubicBezTo>
                    <a:pt x="61" y="79"/>
                    <a:pt x="79" y="97"/>
                    <a:pt x="79" y="157"/>
                  </a:cubicBezTo>
                  <a:cubicBezTo>
                    <a:pt x="79" y="97"/>
                    <a:pt x="97" y="79"/>
                    <a:pt x="157" y="79"/>
                  </a:cubicBezTo>
                  <a:cubicBezTo>
                    <a:pt x="97" y="79"/>
                    <a:pt x="79" y="60"/>
                    <a:pt x="79"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1673"/>
            <p:cNvSpPr/>
            <p:nvPr>
              <p:custDataLst>
                <p:tags r:id="rId719"/>
              </p:custDataLst>
            </p:nvPr>
          </p:nvSpPr>
          <p:spPr bwMode="auto">
            <a:xfrm>
              <a:off x="10623551" y="181451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1674"/>
            <p:cNvSpPr/>
            <p:nvPr>
              <p:custDataLst>
                <p:tags r:id="rId720"/>
              </p:custDataLst>
            </p:nvPr>
          </p:nvSpPr>
          <p:spPr bwMode="auto">
            <a:xfrm>
              <a:off x="9759951" y="1206500"/>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7" y="79"/>
                    <a:pt x="157" y="79"/>
                  </a:cubicBezTo>
                  <a:cubicBezTo>
                    <a:pt x="97"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1675"/>
            <p:cNvSpPr/>
            <p:nvPr>
              <p:custDataLst>
                <p:tags r:id="rId721"/>
              </p:custDataLst>
            </p:nvPr>
          </p:nvSpPr>
          <p:spPr bwMode="auto">
            <a:xfrm>
              <a:off x="11095038" y="2646363"/>
              <a:ext cx="249238" cy="249238"/>
            </a:xfrm>
            <a:custGeom>
              <a:avLst/>
              <a:gdLst>
                <a:gd name="T0" fmla="*/ 78 w 157"/>
                <a:gd name="T1" fmla="*/ 0 h 157"/>
                <a:gd name="T2" fmla="*/ 0 w 157"/>
                <a:gd name="T3" fmla="*/ 79 h 157"/>
                <a:gd name="T4" fmla="*/ 78 w 157"/>
                <a:gd name="T5" fmla="*/ 157 h 157"/>
                <a:gd name="T6" fmla="*/ 157 w 157"/>
                <a:gd name="T7" fmla="*/ 79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9"/>
                    <a:pt x="0" y="79"/>
                  </a:cubicBezTo>
                  <a:cubicBezTo>
                    <a:pt x="60" y="79"/>
                    <a:pt x="78" y="97"/>
                    <a:pt x="78" y="157"/>
                  </a:cubicBezTo>
                  <a:cubicBezTo>
                    <a:pt x="78" y="97"/>
                    <a:pt x="96" y="79"/>
                    <a:pt x="157" y="79"/>
                  </a:cubicBezTo>
                  <a:cubicBezTo>
                    <a:pt x="96" y="79"/>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6" name="Freeform 1676"/>
            <p:cNvSpPr/>
            <p:nvPr>
              <p:custDataLst>
                <p:tags r:id="rId722"/>
              </p:custDataLst>
            </p:nvPr>
          </p:nvSpPr>
          <p:spPr bwMode="auto">
            <a:xfrm>
              <a:off x="7356476" y="2403475"/>
              <a:ext cx="249238" cy="249238"/>
            </a:xfrm>
            <a:custGeom>
              <a:avLst/>
              <a:gdLst>
                <a:gd name="T0" fmla="*/ 78 w 157"/>
                <a:gd name="T1" fmla="*/ 0 h 157"/>
                <a:gd name="T2" fmla="*/ 0 w 157"/>
                <a:gd name="T3" fmla="*/ 78 h 157"/>
                <a:gd name="T4" fmla="*/ 78 w 157"/>
                <a:gd name="T5" fmla="*/ 157 h 157"/>
                <a:gd name="T6" fmla="*/ 157 w 157"/>
                <a:gd name="T7" fmla="*/ 78 h 157"/>
                <a:gd name="T8" fmla="*/ 78 w 157"/>
                <a:gd name="T9" fmla="*/ 0 h 157"/>
              </a:gdLst>
              <a:ahLst/>
              <a:cxnLst>
                <a:cxn ang="0">
                  <a:pos x="T0" y="T1"/>
                </a:cxn>
                <a:cxn ang="0">
                  <a:pos x="T2" y="T3"/>
                </a:cxn>
                <a:cxn ang="0">
                  <a:pos x="T4" y="T5"/>
                </a:cxn>
                <a:cxn ang="0">
                  <a:pos x="T6" y="T7"/>
                </a:cxn>
                <a:cxn ang="0">
                  <a:pos x="T8" y="T9"/>
                </a:cxn>
              </a:cxnLst>
              <a:rect l="0" t="0" r="r" b="b"/>
              <a:pathLst>
                <a:path w="157" h="157">
                  <a:moveTo>
                    <a:pt x="78" y="0"/>
                  </a:moveTo>
                  <a:cubicBezTo>
                    <a:pt x="78" y="60"/>
                    <a:pt x="60" y="78"/>
                    <a:pt x="0" y="78"/>
                  </a:cubicBezTo>
                  <a:cubicBezTo>
                    <a:pt x="60" y="78"/>
                    <a:pt x="78" y="97"/>
                    <a:pt x="78" y="157"/>
                  </a:cubicBezTo>
                  <a:cubicBezTo>
                    <a:pt x="78" y="97"/>
                    <a:pt x="97" y="78"/>
                    <a:pt x="157" y="78"/>
                  </a:cubicBezTo>
                  <a:cubicBezTo>
                    <a:pt x="97" y="78"/>
                    <a:pt x="78" y="60"/>
                    <a:pt x="78" y="0"/>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7" name="Rectangle 1677"/>
            <p:cNvSpPr>
              <a:spLocks noChangeArrowheads="1"/>
            </p:cNvSpPr>
            <p:nvPr>
              <p:custDataLst>
                <p:tags r:id="rId723"/>
              </p:custDataLst>
            </p:nvPr>
          </p:nvSpPr>
          <p:spPr bwMode="auto">
            <a:xfrm>
              <a:off x="80946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8" name="Oval 1678"/>
            <p:cNvSpPr>
              <a:spLocks noChangeArrowheads="1"/>
            </p:cNvSpPr>
            <p:nvPr>
              <p:custDataLst>
                <p:tags r:id="rId724"/>
              </p:custDataLst>
            </p:nvPr>
          </p:nvSpPr>
          <p:spPr bwMode="auto">
            <a:xfrm>
              <a:off x="8047038" y="4070350"/>
              <a:ext cx="109538"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9" name="Rectangle 1679"/>
            <p:cNvSpPr>
              <a:spLocks noChangeArrowheads="1"/>
            </p:cNvSpPr>
            <p:nvPr>
              <p:custDataLst>
                <p:tags r:id="rId725"/>
              </p:custDataLst>
            </p:nvPr>
          </p:nvSpPr>
          <p:spPr bwMode="auto">
            <a:xfrm>
              <a:off x="7820026"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0" name="Oval 1680"/>
            <p:cNvSpPr>
              <a:spLocks noChangeArrowheads="1"/>
            </p:cNvSpPr>
            <p:nvPr>
              <p:custDataLst>
                <p:tags r:id="rId726"/>
              </p:custDataLst>
            </p:nvPr>
          </p:nvSpPr>
          <p:spPr bwMode="auto">
            <a:xfrm>
              <a:off x="7772401"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1" name="Freeform 1681"/>
            <p:cNvSpPr/>
            <p:nvPr>
              <p:custDataLst>
                <p:tags r:id="rId727"/>
              </p:custDataLst>
            </p:nvPr>
          </p:nvSpPr>
          <p:spPr bwMode="auto">
            <a:xfrm>
              <a:off x="7826376" y="4056063"/>
              <a:ext cx="276225" cy="1009650"/>
            </a:xfrm>
            <a:custGeom>
              <a:avLst/>
              <a:gdLst>
                <a:gd name="T0" fmla="*/ 174 w 174"/>
                <a:gd name="T1" fmla="*/ 103 h 636"/>
                <a:gd name="T2" fmla="*/ 174 w 174"/>
                <a:gd name="T3" fmla="*/ 89 h 636"/>
                <a:gd name="T4" fmla="*/ 95 w 174"/>
                <a:gd name="T5" fmla="*/ 89 h 636"/>
                <a:gd name="T6" fmla="*/ 95 w 174"/>
                <a:gd name="T7" fmla="*/ 47 h 636"/>
                <a:gd name="T8" fmla="*/ 101 w 174"/>
                <a:gd name="T9" fmla="*/ 47 h 636"/>
                <a:gd name="T10" fmla="*/ 108 w 174"/>
                <a:gd name="T11" fmla="*/ 19 h 636"/>
                <a:gd name="T12" fmla="*/ 111 w 174"/>
                <a:gd name="T13" fmla="*/ 19 h 636"/>
                <a:gd name="T14" fmla="*/ 111 w 174"/>
                <a:gd name="T15" fmla="*/ 0 h 636"/>
                <a:gd name="T16" fmla="*/ 62 w 174"/>
                <a:gd name="T17" fmla="*/ 0 h 636"/>
                <a:gd name="T18" fmla="*/ 62 w 174"/>
                <a:gd name="T19" fmla="*/ 19 h 636"/>
                <a:gd name="T20" fmla="*/ 65 w 174"/>
                <a:gd name="T21" fmla="*/ 19 h 636"/>
                <a:gd name="T22" fmla="*/ 73 w 174"/>
                <a:gd name="T23" fmla="*/ 47 h 636"/>
                <a:gd name="T24" fmla="*/ 78 w 174"/>
                <a:gd name="T25" fmla="*/ 47 h 636"/>
                <a:gd name="T26" fmla="*/ 78 w 174"/>
                <a:gd name="T27" fmla="*/ 89 h 636"/>
                <a:gd name="T28" fmla="*/ 0 w 174"/>
                <a:gd name="T29" fmla="*/ 89 h 636"/>
                <a:gd name="T30" fmla="*/ 0 w 174"/>
                <a:gd name="T31" fmla="*/ 103 h 636"/>
                <a:gd name="T32" fmla="*/ 78 w 174"/>
                <a:gd name="T33" fmla="*/ 103 h 636"/>
                <a:gd name="T34" fmla="*/ 78 w 174"/>
                <a:gd name="T35" fmla="*/ 561 h 636"/>
                <a:gd name="T36" fmla="*/ 58 w 174"/>
                <a:gd name="T37" fmla="*/ 561 h 636"/>
                <a:gd name="T38" fmla="*/ 44 w 174"/>
                <a:gd name="T39" fmla="*/ 617 h 636"/>
                <a:gd name="T40" fmla="*/ 38 w 174"/>
                <a:gd name="T41" fmla="*/ 617 h 636"/>
                <a:gd name="T42" fmla="*/ 38 w 174"/>
                <a:gd name="T43" fmla="*/ 636 h 636"/>
                <a:gd name="T44" fmla="*/ 136 w 174"/>
                <a:gd name="T45" fmla="*/ 636 h 636"/>
                <a:gd name="T46" fmla="*/ 136 w 174"/>
                <a:gd name="T47" fmla="*/ 617 h 636"/>
                <a:gd name="T48" fmla="*/ 130 w 174"/>
                <a:gd name="T49" fmla="*/ 617 h 636"/>
                <a:gd name="T50" fmla="*/ 116 w 174"/>
                <a:gd name="T51" fmla="*/ 561 h 636"/>
                <a:gd name="T52" fmla="*/ 95 w 174"/>
                <a:gd name="T53" fmla="*/ 561 h 636"/>
                <a:gd name="T54" fmla="*/ 95 w 174"/>
                <a:gd name="T55" fmla="*/ 103 h 636"/>
                <a:gd name="T56" fmla="*/ 174 w 174"/>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636">
                  <a:moveTo>
                    <a:pt x="174" y="103"/>
                  </a:moveTo>
                  <a:lnTo>
                    <a:pt x="174" y="89"/>
                  </a:lnTo>
                  <a:lnTo>
                    <a:pt x="95" y="89"/>
                  </a:lnTo>
                  <a:lnTo>
                    <a:pt x="95" y="47"/>
                  </a:lnTo>
                  <a:lnTo>
                    <a:pt x="101" y="47"/>
                  </a:lnTo>
                  <a:lnTo>
                    <a:pt x="108" y="19"/>
                  </a:lnTo>
                  <a:lnTo>
                    <a:pt x="111" y="19"/>
                  </a:lnTo>
                  <a:lnTo>
                    <a:pt x="111" y="0"/>
                  </a:lnTo>
                  <a:lnTo>
                    <a:pt x="62" y="0"/>
                  </a:lnTo>
                  <a:lnTo>
                    <a:pt x="62" y="19"/>
                  </a:lnTo>
                  <a:lnTo>
                    <a:pt x="65" y="19"/>
                  </a:lnTo>
                  <a:lnTo>
                    <a:pt x="73" y="47"/>
                  </a:lnTo>
                  <a:lnTo>
                    <a:pt x="78" y="47"/>
                  </a:lnTo>
                  <a:lnTo>
                    <a:pt x="78" y="89"/>
                  </a:lnTo>
                  <a:lnTo>
                    <a:pt x="0" y="89"/>
                  </a:lnTo>
                  <a:lnTo>
                    <a:pt x="0" y="103"/>
                  </a:lnTo>
                  <a:lnTo>
                    <a:pt x="78" y="103"/>
                  </a:lnTo>
                  <a:lnTo>
                    <a:pt x="78" y="561"/>
                  </a:lnTo>
                  <a:lnTo>
                    <a:pt x="58" y="561"/>
                  </a:lnTo>
                  <a:lnTo>
                    <a:pt x="44" y="617"/>
                  </a:lnTo>
                  <a:lnTo>
                    <a:pt x="38" y="617"/>
                  </a:lnTo>
                  <a:lnTo>
                    <a:pt x="38" y="636"/>
                  </a:lnTo>
                  <a:lnTo>
                    <a:pt x="136" y="636"/>
                  </a:lnTo>
                  <a:lnTo>
                    <a:pt x="136" y="617"/>
                  </a:lnTo>
                  <a:lnTo>
                    <a:pt x="130" y="617"/>
                  </a:lnTo>
                  <a:lnTo>
                    <a:pt x="116" y="561"/>
                  </a:lnTo>
                  <a:lnTo>
                    <a:pt x="95" y="561"/>
                  </a:lnTo>
                  <a:lnTo>
                    <a:pt x="95" y="103"/>
                  </a:lnTo>
                  <a:lnTo>
                    <a:pt x="174"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2" name="Rectangle 1682"/>
            <p:cNvSpPr>
              <a:spLocks noChangeArrowheads="1"/>
            </p:cNvSpPr>
            <p:nvPr>
              <p:custDataLst>
                <p:tags r:id="rId728"/>
              </p:custDataLst>
            </p:nvPr>
          </p:nvSpPr>
          <p:spPr bwMode="auto">
            <a:xfrm>
              <a:off x="9779001"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3" name="Oval 1683"/>
            <p:cNvSpPr>
              <a:spLocks noChangeArrowheads="1"/>
            </p:cNvSpPr>
            <p:nvPr>
              <p:custDataLst>
                <p:tags r:id="rId729"/>
              </p:custDataLst>
            </p:nvPr>
          </p:nvSpPr>
          <p:spPr bwMode="auto">
            <a:xfrm>
              <a:off x="9731376"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4" name="Rectangle 1684"/>
            <p:cNvSpPr>
              <a:spLocks noChangeArrowheads="1"/>
            </p:cNvSpPr>
            <p:nvPr>
              <p:custDataLst>
                <p:tags r:id="rId730"/>
              </p:custDataLst>
            </p:nvPr>
          </p:nvSpPr>
          <p:spPr bwMode="auto">
            <a:xfrm>
              <a:off x="9504363" y="4156075"/>
              <a:ext cx="15875" cy="63500"/>
            </a:xfrm>
            <a:prstGeom prst="rect">
              <a:avLst/>
            </a:prstGeom>
            <a:solidFill>
              <a:srgbClr val="5061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5" name="Oval 1685"/>
            <p:cNvSpPr>
              <a:spLocks noChangeArrowheads="1"/>
            </p:cNvSpPr>
            <p:nvPr>
              <p:custDataLst>
                <p:tags r:id="rId731"/>
              </p:custDataLst>
            </p:nvPr>
          </p:nvSpPr>
          <p:spPr bwMode="auto">
            <a:xfrm>
              <a:off x="9456738" y="4070350"/>
              <a:ext cx="107950" cy="107950"/>
            </a:xfrm>
            <a:prstGeom prst="ellipse">
              <a:avLst/>
            </a:pr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6" name="Freeform 1686"/>
            <p:cNvSpPr/>
            <p:nvPr>
              <p:custDataLst>
                <p:tags r:id="rId732"/>
              </p:custDataLst>
            </p:nvPr>
          </p:nvSpPr>
          <p:spPr bwMode="auto">
            <a:xfrm>
              <a:off x="9509126" y="4056063"/>
              <a:ext cx="277813" cy="1009650"/>
            </a:xfrm>
            <a:custGeom>
              <a:avLst/>
              <a:gdLst>
                <a:gd name="T0" fmla="*/ 175 w 175"/>
                <a:gd name="T1" fmla="*/ 103 h 636"/>
                <a:gd name="T2" fmla="*/ 175 w 175"/>
                <a:gd name="T3" fmla="*/ 89 h 636"/>
                <a:gd name="T4" fmla="*/ 96 w 175"/>
                <a:gd name="T5" fmla="*/ 89 h 636"/>
                <a:gd name="T6" fmla="*/ 96 w 175"/>
                <a:gd name="T7" fmla="*/ 47 h 636"/>
                <a:gd name="T8" fmla="*/ 102 w 175"/>
                <a:gd name="T9" fmla="*/ 47 h 636"/>
                <a:gd name="T10" fmla="*/ 109 w 175"/>
                <a:gd name="T11" fmla="*/ 19 h 636"/>
                <a:gd name="T12" fmla="*/ 112 w 175"/>
                <a:gd name="T13" fmla="*/ 19 h 636"/>
                <a:gd name="T14" fmla="*/ 112 w 175"/>
                <a:gd name="T15" fmla="*/ 0 h 636"/>
                <a:gd name="T16" fmla="*/ 63 w 175"/>
                <a:gd name="T17" fmla="*/ 0 h 636"/>
                <a:gd name="T18" fmla="*/ 63 w 175"/>
                <a:gd name="T19" fmla="*/ 19 h 636"/>
                <a:gd name="T20" fmla="*/ 66 w 175"/>
                <a:gd name="T21" fmla="*/ 19 h 636"/>
                <a:gd name="T22" fmla="*/ 73 w 175"/>
                <a:gd name="T23" fmla="*/ 47 h 636"/>
                <a:gd name="T24" fmla="*/ 79 w 175"/>
                <a:gd name="T25" fmla="*/ 47 h 636"/>
                <a:gd name="T26" fmla="*/ 79 w 175"/>
                <a:gd name="T27" fmla="*/ 89 h 636"/>
                <a:gd name="T28" fmla="*/ 0 w 175"/>
                <a:gd name="T29" fmla="*/ 89 h 636"/>
                <a:gd name="T30" fmla="*/ 0 w 175"/>
                <a:gd name="T31" fmla="*/ 103 h 636"/>
                <a:gd name="T32" fmla="*/ 79 w 175"/>
                <a:gd name="T33" fmla="*/ 103 h 636"/>
                <a:gd name="T34" fmla="*/ 79 w 175"/>
                <a:gd name="T35" fmla="*/ 561 h 636"/>
                <a:gd name="T36" fmla="*/ 59 w 175"/>
                <a:gd name="T37" fmla="*/ 561 h 636"/>
                <a:gd name="T38" fmla="*/ 45 w 175"/>
                <a:gd name="T39" fmla="*/ 617 h 636"/>
                <a:gd name="T40" fmla="*/ 38 w 175"/>
                <a:gd name="T41" fmla="*/ 617 h 636"/>
                <a:gd name="T42" fmla="*/ 38 w 175"/>
                <a:gd name="T43" fmla="*/ 636 h 636"/>
                <a:gd name="T44" fmla="*/ 137 w 175"/>
                <a:gd name="T45" fmla="*/ 636 h 636"/>
                <a:gd name="T46" fmla="*/ 137 w 175"/>
                <a:gd name="T47" fmla="*/ 617 h 636"/>
                <a:gd name="T48" fmla="*/ 130 w 175"/>
                <a:gd name="T49" fmla="*/ 617 h 636"/>
                <a:gd name="T50" fmla="*/ 117 w 175"/>
                <a:gd name="T51" fmla="*/ 561 h 636"/>
                <a:gd name="T52" fmla="*/ 96 w 175"/>
                <a:gd name="T53" fmla="*/ 561 h 636"/>
                <a:gd name="T54" fmla="*/ 96 w 175"/>
                <a:gd name="T55" fmla="*/ 103 h 636"/>
                <a:gd name="T56" fmla="*/ 175 w 175"/>
                <a:gd name="T57" fmla="*/ 10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636">
                  <a:moveTo>
                    <a:pt x="175" y="103"/>
                  </a:moveTo>
                  <a:lnTo>
                    <a:pt x="175" y="89"/>
                  </a:lnTo>
                  <a:lnTo>
                    <a:pt x="96" y="89"/>
                  </a:lnTo>
                  <a:lnTo>
                    <a:pt x="96" y="47"/>
                  </a:lnTo>
                  <a:lnTo>
                    <a:pt x="102" y="47"/>
                  </a:lnTo>
                  <a:lnTo>
                    <a:pt x="109" y="19"/>
                  </a:lnTo>
                  <a:lnTo>
                    <a:pt x="112" y="19"/>
                  </a:lnTo>
                  <a:lnTo>
                    <a:pt x="112" y="0"/>
                  </a:lnTo>
                  <a:lnTo>
                    <a:pt x="63" y="0"/>
                  </a:lnTo>
                  <a:lnTo>
                    <a:pt x="63" y="19"/>
                  </a:lnTo>
                  <a:lnTo>
                    <a:pt x="66" y="19"/>
                  </a:lnTo>
                  <a:lnTo>
                    <a:pt x="73" y="47"/>
                  </a:lnTo>
                  <a:lnTo>
                    <a:pt x="79" y="47"/>
                  </a:lnTo>
                  <a:lnTo>
                    <a:pt x="79" y="89"/>
                  </a:lnTo>
                  <a:lnTo>
                    <a:pt x="0" y="89"/>
                  </a:lnTo>
                  <a:lnTo>
                    <a:pt x="0" y="103"/>
                  </a:lnTo>
                  <a:lnTo>
                    <a:pt x="79" y="103"/>
                  </a:lnTo>
                  <a:lnTo>
                    <a:pt x="79" y="561"/>
                  </a:lnTo>
                  <a:lnTo>
                    <a:pt x="59" y="561"/>
                  </a:lnTo>
                  <a:lnTo>
                    <a:pt x="45" y="617"/>
                  </a:lnTo>
                  <a:lnTo>
                    <a:pt x="38" y="617"/>
                  </a:lnTo>
                  <a:lnTo>
                    <a:pt x="38" y="636"/>
                  </a:lnTo>
                  <a:lnTo>
                    <a:pt x="137" y="636"/>
                  </a:lnTo>
                  <a:lnTo>
                    <a:pt x="137" y="617"/>
                  </a:lnTo>
                  <a:lnTo>
                    <a:pt x="130" y="617"/>
                  </a:lnTo>
                  <a:lnTo>
                    <a:pt x="117" y="561"/>
                  </a:lnTo>
                  <a:lnTo>
                    <a:pt x="96" y="561"/>
                  </a:lnTo>
                  <a:lnTo>
                    <a:pt x="96" y="103"/>
                  </a:lnTo>
                  <a:lnTo>
                    <a:pt x="175" y="103"/>
                  </a:lnTo>
                  <a:close/>
                </a:path>
              </a:pathLst>
            </a:custGeom>
            <a:solidFill>
              <a:srgbClr val="5061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Freeform 1687"/>
            <p:cNvSpPr/>
            <p:nvPr>
              <p:custDataLst>
                <p:tags r:id="rId733"/>
              </p:custDataLst>
            </p:nvPr>
          </p:nvSpPr>
          <p:spPr bwMode="auto">
            <a:xfrm>
              <a:off x="7956551" y="4219575"/>
              <a:ext cx="15875" cy="19050"/>
            </a:xfrm>
            <a:custGeom>
              <a:avLst/>
              <a:gdLst>
                <a:gd name="T0" fmla="*/ 8 w 10"/>
                <a:gd name="T1" fmla="*/ 9 h 12"/>
                <a:gd name="T2" fmla="*/ 2 w 10"/>
                <a:gd name="T3" fmla="*/ 12 h 12"/>
                <a:gd name="T4" fmla="*/ 1 w 10"/>
                <a:gd name="T5" fmla="*/ 5 h 12"/>
                <a:gd name="T6" fmla="*/ 7 w 10"/>
                <a:gd name="T7" fmla="*/ 1 h 12"/>
                <a:gd name="T8" fmla="*/ 8 w 10"/>
                <a:gd name="T9" fmla="*/ 9 h 12"/>
              </a:gdLst>
              <a:ahLst/>
              <a:cxnLst>
                <a:cxn ang="0">
                  <a:pos x="T0" y="T1"/>
                </a:cxn>
                <a:cxn ang="0">
                  <a:pos x="T2" y="T3"/>
                </a:cxn>
                <a:cxn ang="0">
                  <a:pos x="T4" y="T5"/>
                </a:cxn>
                <a:cxn ang="0">
                  <a:pos x="T6" y="T7"/>
                </a:cxn>
                <a:cxn ang="0">
                  <a:pos x="T8" y="T9"/>
                </a:cxn>
              </a:cxnLst>
              <a:rect l="0" t="0" r="r" b="b"/>
              <a:pathLst>
                <a:path w="10" h="12">
                  <a:moveTo>
                    <a:pt x="8" y="9"/>
                  </a:moveTo>
                  <a:cubicBezTo>
                    <a:pt x="7" y="12"/>
                    <a:pt x="2" y="12"/>
                    <a:pt x="2" y="12"/>
                  </a:cubicBezTo>
                  <a:cubicBezTo>
                    <a:pt x="2" y="12"/>
                    <a:pt x="0" y="8"/>
                    <a:pt x="1" y="5"/>
                  </a:cubicBezTo>
                  <a:cubicBezTo>
                    <a:pt x="3" y="2"/>
                    <a:pt x="6" y="0"/>
                    <a:pt x="7" y="1"/>
                  </a:cubicBezTo>
                  <a:cubicBezTo>
                    <a:pt x="9" y="2"/>
                    <a:pt x="10" y="5"/>
                    <a:pt x="8" y="9"/>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8" name="Freeform 1688"/>
            <p:cNvSpPr/>
            <p:nvPr>
              <p:custDataLst>
                <p:tags r:id="rId734"/>
              </p:custDataLst>
            </p:nvPr>
          </p:nvSpPr>
          <p:spPr bwMode="auto">
            <a:xfrm>
              <a:off x="7962901" y="4213225"/>
              <a:ext cx="12700" cy="12700"/>
            </a:xfrm>
            <a:custGeom>
              <a:avLst/>
              <a:gdLst>
                <a:gd name="T0" fmla="*/ 5 w 8"/>
                <a:gd name="T1" fmla="*/ 8 h 8"/>
                <a:gd name="T2" fmla="*/ 0 w 8"/>
                <a:gd name="T3" fmla="*/ 5 h 8"/>
                <a:gd name="T4" fmla="*/ 3 w 8"/>
                <a:gd name="T5" fmla="*/ 0 h 8"/>
                <a:gd name="T6" fmla="*/ 8 w 8"/>
                <a:gd name="T7" fmla="*/ 3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Freeform 1689"/>
            <p:cNvSpPr/>
            <p:nvPr>
              <p:custDataLst>
                <p:tags r:id="rId735"/>
              </p:custDataLst>
            </p:nvPr>
          </p:nvSpPr>
          <p:spPr bwMode="auto">
            <a:xfrm>
              <a:off x="7978776" y="4230688"/>
              <a:ext cx="15875" cy="20638"/>
            </a:xfrm>
            <a:custGeom>
              <a:avLst/>
              <a:gdLst>
                <a:gd name="T0" fmla="*/ 9 w 10"/>
                <a:gd name="T1" fmla="*/ 9 h 13"/>
                <a:gd name="T2" fmla="*/ 2 w 10"/>
                <a:gd name="T3" fmla="*/ 13 h 13"/>
                <a:gd name="T4" fmla="*/ 2 w 10"/>
                <a:gd name="T5" fmla="*/ 5 h 13"/>
                <a:gd name="T6" fmla="*/ 8 w 10"/>
                <a:gd name="T7" fmla="*/ 1 h 13"/>
                <a:gd name="T8" fmla="*/ 9 w 10"/>
                <a:gd name="T9" fmla="*/ 9 h 13"/>
              </a:gdLst>
              <a:ahLst/>
              <a:cxnLst>
                <a:cxn ang="0">
                  <a:pos x="T0" y="T1"/>
                </a:cxn>
                <a:cxn ang="0">
                  <a:pos x="T2" y="T3"/>
                </a:cxn>
                <a:cxn ang="0">
                  <a:pos x="T4" y="T5"/>
                </a:cxn>
                <a:cxn ang="0">
                  <a:pos x="T6" y="T7"/>
                </a:cxn>
                <a:cxn ang="0">
                  <a:pos x="T8" y="T9"/>
                </a:cxn>
              </a:cxnLst>
              <a:rect l="0" t="0" r="r" b="b"/>
              <a:pathLst>
                <a:path w="10" h="13">
                  <a:moveTo>
                    <a:pt x="9" y="9"/>
                  </a:moveTo>
                  <a:cubicBezTo>
                    <a:pt x="7" y="12"/>
                    <a:pt x="2" y="13"/>
                    <a:pt x="2" y="13"/>
                  </a:cubicBezTo>
                  <a:cubicBezTo>
                    <a:pt x="2" y="13"/>
                    <a:pt x="0" y="8"/>
                    <a:pt x="2" y="5"/>
                  </a:cubicBezTo>
                  <a:cubicBezTo>
                    <a:pt x="3" y="2"/>
                    <a:pt x="6" y="0"/>
                    <a:pt x="8" y="1"/>
                  </a:cubicBezTo>
                  <a:cubicBezTo>
                    <a:pt x="10" y="2"/>
                    <a:pt x="10" y="5"/>
                    <a:pt x="9" y="9"/>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1690"/>
            <p:cNvSpPr/>
            <p:nvPr>
              <p:custDataLst>
                <p:tags r:id="rId736"/>
              </p:custDataLst>
            </p:nvPr>
          </p:nvSpPr>
          <p:spPr bwMode="auto">
            <a:xfrm>
              <a:off x="7986713" y="4224338"/>
              <a:ext cx="11113" cy="12700"/>
            </a:xfrm>
            <a:custGeom>
              <a:avLst/>
              <a:gdLst>
                <a:gd name="T0" fmla="*/ 5 w 7"/>
                <a:gd name="T1" fmla="*/ 8 h 8"/>
                <a:gd name="T2" fmla="*/ 0 w 7"/>
                <a:gd name="T3" fmla="*/ 5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5"/>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1691"/>
            <p:cNvSpPr/>
            <p:nvPr>
              <p:custDataLst>
                <p:tags r:id="rId737"/>
              </p:custDataLst>
            </p:nvPr>
          </p:nvSpPr>
          <p:spPr bwMode="auto">
            <a:xfrm>
              <a:off x="8002588" y="4241800"/>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2"/>
                    <a:pt x="2" y="12"/>
                    <a:pt x="2" y="12"/>
                  </a:cubicBezTo>
                  <a:cubicBezTo>
                    <a:pt x="2" y="12"/>
                    <a:pt x="0" y="8"/>
                    <a:pt x="1" y="5"/>
                  </a:cubicBezTo>
                  <a:cubicBezTo>
                    <a:pt x="3" y="2"/>
                    <a:pt x="5" y="0"/>
                    <a:pt x="7" y="1"/>
                  </a:cubicBezTo>
                  <a:cubicBezTo>
                    <a:pt x="9" y="2"/>
                    <a:pt x="10" y="5"/>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1692"/>
            <p:cNvSpPr/>
            <p:nvPr>
              <p:custDataLst>
                <p:tags r:id="rId738"/>
              </p:custDataLst>
            </p:nvPr>
          </p:nvSpPr>
          <p:spPr bwMode="auto">
            <a:xfrm>
              <a:off x="8008938" y="4235450"/>
              <a:ext cx="12700" cy="12700"/>
            </a:xfrm>
            <a:custGeom>
              <a:avLst/>
              <a:gdLst>
                <a:gd name="T0" fmla="*/ 5 w 8"/>
                <a:gd name="T1" fmla="*/ 8 h 8"/>
                <a:gd name="T2" fmla="*/ 0 w 8"/>
                <a:gd name="T3" fmla="*/ 5 h 8"/>
                <a:gd name="T4" fmla="*/ 3 w 8"/>
                <a:gd name="T5" fmla="*/ 0 h 8"/>
                <a:gd name="T6" fmla="*/ 8 w 8"/>
                <a:gd name="T7" fmla="*/ 2 h 8"/>
                <a:gd name="T8" fmla="*/ 5 w 8"/>
                <a:gd name="T9" fmla="*/ 8 h 8"/>
              </a:gdLst>
              <a:ahLst/>
              <a:cxnLst>
                <a:cxn ang="0">
                  <a:pos x="T0" y="T1"/>
                </a:cxn>
                <a:cxn ang="0">
                  <a:pos x="T2" y="T3"/>
                </a:cxn>
                <a:cxn ang="0">
                  <a:pos x="T4" y="T5"/>
                </a:cxn>
                <a:cxn ang="0">
                  <a:pos x="T6" y="T7"/>
                </a:cxn>
                <a:cxn ang="0">
                  <a:pos x="T8" y="T9"/>
                </a:cxn>
              </a:cxnLst>
              <a:rect l="0" t="0" r="r" b="b"/>
              <a:pathLst>
                <a:path w="8" h="8">
                  <a:moveTo>
                    <a:pt x="5" y="8"/>
                  </a:moveTo>
                  <a:lnTo>
                    <a:pt x="0" y="5"/>
                  </a:lnTo>
                  <a:lnTo>
                    <a:pt x="3" y="0"/>
                  </a:lnTo>
                  <a:lnTo>
                    <a:pt x="8"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1693"/>
            <p:cNvSpPr/>
            <p:nvPr>
              <p:custDataLst>
                <p:tags r:id="rId739"/>
              </p:custDataLst>
            </p:nvPr>
          </p:nvSpPr>
          <p:spPr bwMode="auto">
            <a:xfrm>
              <a:off x="7961313" y="4210050"/>
              <a:ext cx="66675" cy="33338"/>
            </a:xfrm>
            <a:custGeom>
              <a:avLst/>
              <a:gdLst>
                <a:gd name="T0" fmla="*/ 0 w 42"/>
                <a:gd name="T1" fmla="*/ 0 h 21"/>
                <a:gd name="T2" fmla="*/ 42 w 42"/>
                <a:gd name="T3" fmla="*/ 21 h 21"/>
                <a:gd name="T4" fmla="*/ 42 w 42"/>
                <a:gd name="T5" fmla="*/ 20 h 21"/>
                <a:gd name="T6" fmla="*/ 0 w 42"/>
                <a:gd name="T7" fmla="*/ 0 h 21"/>
                <a:gd name="T8" fmla="*/ 0 w 42"/>
                <a:gd name="T9" fmla="*/ 0 h 21"/>
              </a:gdLst>
              <a:ahLst/>
              <a:cxnLst>
                <a:cxn ang="0">
                  <a:pos x="T0" y="T1"/>
                </a:cxn>
                <a:cxn ang="0">
                  <a:pos x="T2" y="T3"/>
                </a:cxn>
                <a:cxn ang="0">
                  <a:pos x="T4" y="T5"/>
                </a:cxn>
                <a:cxn ang="0">
                  <a:pos x="T6" y="T7"/>
                </a:cxn>
                <a:cxn ang="0">
                  <a:pos x="T8" y="T9"/>
                </a:cxn>
              </a:cxnLst>
              <a:rect l="0" t="0" r="r" b="b"/>
              <a:pathLst>
                <a:path w="42" h="21">
                  <a:moveTo>
                    <a:pt x="0" y="0"/>
                  </a:moveTo>
                  <a:cubicBezTo>
                    <a:pt x="13" y="7"/>
                    <a:pt x="28" y="14"/>
                    <a:pt x="42" y="21"/>
                  </a:cubicBezTo>
                  <a:cubicBezTo>
                    <a:pt x="42" y="20"/>
                    <a:pt x="42" y="20"/>
                    <a:pt x="42" y="20"/>
                  </a:cubicBezTo>
                  <a:cubicBezTo>
                    <a:pt x="28" y="14"/>
                    <a:pt x="14" y="7"/>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1694"/>
            <p:cNvSpPr/>
            <p:nvPr>
              <p:custDataLst>
                <p:tags r:id="rId740"/>
              </p:custDataLst>
            </p:nvPr>
          </p:nvSpPr>
          <p:spPr bwMode="auto">
            <a:xfrm>
              <a:off x="8027988" y="4254500"/>
              <a:ext cx="15875" cy="19050"/>
            </a:xfrm>
            <a:custGeom>
              <a:avLst/>
              <a:gdLst>
                <a:gd name="T0" fmla="*/ 9 w 10"/>
                <a:gd name="T1" fmla="*/ 8 h 12"/>
                <a:gd name="T2" fmla="*/ 3 w 10"/>
                <a:gd name="T3" fmla="*/ 12 h 12"/>
                <a:gd name="T4" fmla="*/ 2 w 10"/>
                <a:gd name="T5" fmla="*/ 5 h 12"/>
                <a:gd name="T6" fmla="*/ 8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8" y="1"/>
                  </a:cubicBezTo>
                  <a:cubicBezTo>
                    <a:pt x="10" y="1"/>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1695"/>
            <p:cNvSpPr/>
            <p:nvPr>
              <p:custDataLst>
                <p:tags r:id="rId741"/>
              </p:custDataLst>
            </p:nvPr>
          </p:nvSpPr>
          <p:spPr bwMode="auto">
            <a:xfrm>
              <a:off x="8035926" y="4246563"/>
              <a:ext cx="11113" cy="12700"/>
            </a:xfrm>
            <a:custGeom>
              <a:avLst/>
              <a:gdLst>
                <a:gd name="T0" fmla="*/ 5 w 7"/>
                <a:gd name="T1" fmla="*/ 8 h 8"/>
                <a:gd name="T2" fmla="*/ 0 w 7"/>
                <a:gd name="T3" fmla="*/ 6 h 8"/>
                <a:gd name="T4" fmla="*/ 2 w 7"/>
                <a:gd name="T5" fmla="*/ 0 h 8"/>
                <a:gd name="T6" fmla="*/ 7 w 7"/>
                <a:gd name="T7" fmla="*/ 3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3"/>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1696"/>
            <p:cNvSpPr/>
            <p:nvPr>
              <p:custDataLst>
                <p:tags r:id="rId742"/>
              </p:custDataLst>
            </p:nvPr>
          </p:nvSpPr>
          <p:spPr bwMode="auto">
            <a:xfrm>
              <a:off x="8051801" y="4264025"/>
              <a:ext cx="15875" cy="19050"/>
            </a:xfrm>
            <a:custGeom>
              <a:avLst/>
              <a:gdLst>
                <a:gd name="T0" fmla="*/ 9 w 10"/>
                <a:gd name="T1" fmla="*/ 8 h 12"/>
                <a:gd name="T2" fmla="*/ 3 w 10"/>
                <a:gd name="T3" fmla="*/ 12 h 12"/>
                <a:gd name="T4" fmla="*/ 2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2" y="5"/>
                  </a:cubicBezTo>
                  <a:cubicBezTo>
                    <a:pt x="3" y="2"/>
                    <a:pt x="6" y="0"/>
                    <a:pt x="7" y="1"/>
                  </a:cubicBezTo>
                  <a:cubicBezTo>
                    <a:pt x="9" y="2"/>
                    <a:pt x="10" y="5"/>
                    <a:pt x="9"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1697"/>
            <p:cNvSpPr/>
            <p:nvPr>
              <p:custDataLst>
                <p:tags r:id="rId743"/>
              </p:custDataLst>
            </p:nvPr>
          </p:nvSpPr>
          <p:spPr bwMode="auto">
            <a:xfrm>
              <a:off x="8058151" y="4257675"/>
              <a:ext cx="12700" cy="11113"/>
            </a:xfrm>
            <a:custGeom>
              <a:avLst/>
              <a:gdLst>
                <a:gd name="T0" fmla="*/ 6 w 8"/>
                <a:gd name="T1" fmla="*/ 7 h 7"/>
                <a:gd name="T2" fmla="*/ 0 w 8"/>
                <a:gd name="T3" fmla="*/ 5 h 7"/>
                <a:gd name="T4" fmla="*/ 3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3"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1698"/>
            <p:cNvSpPr/>
            <p:nvPr>
              <p:custDataLst>
                <p:tags r:id="rId744"/>
              </p:custDataLst>
            </p:nvPr>
          </p:nvSpPr>
          <p:spPr bwMode="auto">
            <a:xfrm>
              <a:off x="8075613" y="4273550"/>
              <a:ext cx="15875" cy="19050"/>
            </a:xfrm>
            <a:custGeom>
              <a:avLst/>
              <a:gdLst>
                <a:gd name="T0" fmla="*/ 9 w 10"/>
                <a:gd name="T1" fmla="*/ 8 h 12"/>
                <a:gd name="T2" fmla="*/ 3 w 10"/>
                <a:gd name="T3" fmla="*/ 12 h 12"/>
                <a:gd name="T4" fmla="*/ 1 w 10"/>
                <a:gd name="T5" fmla="*/ 5 h 12"/>
                <a:gd name="T6" fmla="*/ 7 w 10"/>
                <a:gd name="T7" fmla="*/ 1 h 12"/>
                <a:gd name="T8" fmla="*/ 9 w 10"/>
                <a:gd name="T9" fmla="*/ 8 h 12"/>
              </a:gdLst>
              <a:ahLst/>
              <a:cxnLst>
                <a:cxn ang="0">
                  <a:pos x="T0" y="T1"/>
                </a:cxn>
                <a:cxn ang="0">
                  <a:pos x="T2" y="T3"/>
                </a:cxn>
                <a:cxn ang="0">
                  <a:pos x="T4" y="T5"/>
                </a:cxn>
                <a:cxn ang="0">
                  <a:pos x="T6" y="T7"/>
                </a:cxn>
                <a:cxn ang="0">
                  <a:pos x="T8" y="T9"/>
                </a:cxn>
              </a:cxnLst>
              <a:rect l="0" t="0" r="r" b="b"/>
              <a:pathLst>
                <a:path w="10" h="12">
                  <a:moveTo>
                    <a:pt x="9" y="8"/>
                  </a:moveTo>
                  <a:cubicBezTo>
                    <a:pt x="7" y="11"/>
                    <a:pt x="3" y="12"/>
                    <a:pt x="3" y="12"/>
                  </a:cubicBezTo>
                  <a:cubicBezTo>
                    <a:pt x="3" y="12"/>
                    <a:pt x="0" y="8"/>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1699"/>
            <p:cNvSpPr/>
            <p:nvPr>
              <p:custDataLst>
                <p:tags r:id="rId745"/>
              </p:custDataLst>
            </p:nvPr>
          </p:nvSpPr>
          <p:spPr bwMode="auto">
            <a:xfrm>
              <a:off x="8081963" y="4267200"/>
              <a:ext cx="12700" cy="11113"/>
            </a:xfrm>
            <a:custGeom>
              <a:avLst/>
              <a:gdLst>
                <a:gd name="T0" fmla="*/ 5 w 8"/>
                <a:gd name="T1" fmla="*/ 7 h 7"/>
                <a:gd name="T2" fmla="*/ 0 w 8"/>
                <a:gd name="T3" fmla="*/ 5 h 7"/>
                <a:gd name="T4" fmla="*/ 2 w 8"/>
                <a:gd name="T5" fmla="*/ 0 h 7"/>
                <a:gd name="T6" fmla="*/ 8 w 8"/>
                <a:gd name="T7" fmla="*/ 2 h 7"/>
                <a:gd name="T8" fmla="*/ 5 w 8"/>
                <a:gd name="T9" fmla="*/ 7 h 7"/>
              </a:gdLst>
              <a:ahLst/>
              <a:cxnLst>
                <a:cxn ang="0">
                  <a:pos x="T0" y="T1"/>
                </a:cxn>
                <a:cxn ang="0">
                  <a:pos x="T2" y="T3"/>
                </a:cxn>
                <a:cxn ang="0">
                  <a:pos x="T4" y="T5"/>
                </a:cxn>
                <a:cxn ang="0">
                  <a:pos x="T6" y="T7"/>
                </a:cxn>
                <a:cxn ang="0">
                  <a:pos x="T8" y="T9"/>
                </a:cxn>
              </a:cxnLst>
              <a:rect l="0" t="0" r="r" b="b"/>
              <a:pathLst>
                <a:path w="8" h="7">
                  <a:moveTo>
                    <a:pt x="5" y="7"/>
                  </a:moveTo>
                  <a:lnTo>
                    <a:pt x="0" y="5"/>
                  </a:lnTo>
                  <a:lnTo>
                    <a:pt x="2" y="0"/>
                  </a:lnTo>
                  <a:lnTo>
                    <a:pt x="8"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1700"/>
            <p:cNvSpPr/>
            <p:nvPr>
              <p:custDataLst>
                <p:tags r:id="rId746"/>
              </p:custDataLst>
            </p:nvPr>
          </p:nvSpPr>
          <p:spPr bwMode="auto">
            <a:xfrm>
              <a:off x="8031163" y="4243388"/>
              <a:ext cx="69850" cy="30163"/>
            </a:xfrm>
            <a:custGeom>
              <a:avLst/>
              <a:gdLst>
                <a:gd name="T0" fmla="*/ 0 w 44"/>
                <a:gd name="T1" fmla="*/ 1 h 19"/>
                <a:gd name="T2" fmla="*/ 44 w 44"/>
                <a:gd name="T3" fmla="*/ 19 h 19"/>
                <a:gd name="T4" fmla="*/ 44 w 44"/>
                <a:gd name="T5" fmla="*/ 18 h 19"/>
                <a:gd name="T6" fmla="*/ 1 w 44"/>
                <a:gd name="T7" fmla="*/ 0 h 19"/>
                <a:gd name="T8" fmla="*/ 0 w 44"/>
                <a:gd name="T9" fmla="*/ 1 h 19"/>
              </a:gdLst>
              <a:ahLst/>
              <a:cxnLst>
                <a:cxn ang="0">
                  <a:pos x="T0" y="T1"/>
                </a:cxn>
                <a:cxn ang="0">
                  <a:pos x="T2" y="T3"/>
                </a:cxn>
                <a:cxn ang="0">
                  <a:pos x="T4" y="T5"/>
                </a:cxn>
                <a:cxn ang="0">
                  <a:pos x="T6" y="T7"/>
                </a:cxn>
                <a:cxn ang="0">
                  <a:pos x="T8" y="T9"/>
                </a:cxn>
              </a:cxnLst>
              <a:rect l="0" t="0" r="r" b="b"/>
              <a:pathLst>
                <a:path w="44" h="19">
                  <a:moveTo>
                    <a:pt x="0" y="1"/>
                  </a:moveTo>
                  <a:cubicBezTo>
                    <a:pt x="15" y="7"/>
                    <a:pt x="29" y="13"/>
                    <a:pt x="44" y="19"/>
                  </a:cubicBezTo>
                  <a:cubicBezTo>
                    <a:pt x="44" y="18"/>
                    <a:pt x="44" y="18"/>
                    <a:pt x="44" y="18"/>
                  </a:cubicBezTo>
                  <a:cubicBezTo>
                    <a:pt x="30" y="13"/>
                    <a:pt x="15" y="7"/>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1701"/>
            <p:cNvSpPr/>
            <p:nvPr>
              <p:custDataLst>
                <p:tags r:id="rId747"/>
              </p:custDataLst>
            </p:nvPr>
          </p:nvSpPr>
          <p:spPr bwMode="auto">
            <a:xfrm>
              <a:off x="8102601" y="4284663"/>
              <a:ext cx="15875" cy="19050"/>
            </a:xfrm>
            <a:custGeom>
              <a:avLst/>
              <a:gdLst>
                <a:gd name="T0" fmla="*/ 8 w 10"/>
                <a:gd name="T1" fmla="*/ 8 h 12"/>
                <a:gd name="T2" fmla="*/ 2 w 10"/>
                <a:gd name="T3" fmla="*/ 12 h 12"/>
                <a:gd name="T4" fmla="*/ 1 w 10"/>
                <a:gd name="T5" fmla="*/ 5 h 12"/>
                <a:gd name="T6" fmla="*/ 7 w 10"/>
                <a:gd name="T7" fmla="*/ 1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2" y="12"/>
                    <a:pt x="2" y="12"/>
                  </a:cubicBezTo>
                  <a:cubicBezTo>
                    <a:pt x="2" y="12"/>
                    <a:pt x="0" y="8"/>
                    <a:pt x="1" y="5"/>
                  </a:cubicBezTo>
                  <a:cubicBezTo>
                    <a:pt x="2" y="2"/>
                    <a:pt x="5" y="0"/>
                    <a:pt x="7" y="1"/>
                  </a:cubicBezTo>
                  <a:cubicBezTo>
                    <a:pt x="9" y="1"/>
                    <a:pt x="10" y="5"/>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1702"/>
            <p:cNvSpPr/>
            <p:nvPr>
              <p:custDataLst>
                <p:tags r:id="rId748"/>
              </p:custDataLst>
            </p:nvPr>
          </p:nvSpPr>
          <p:spPr bwMode="auto">
            <a:xfrm>
              <a:off x="8108951" y="4278313"/>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1703"/>
            <p:cNvSpPr/>
            <p:nvPr>
              <p:custDataLst>
                <p:tags r:id="rId749"/>
              </p:custDataLst>
            </p:nvPr>
          </p:nvSpPr>
          <p:spPr bwMode="auto">
            <a:xfrm>
              <a:off x="8126413" y="4294188"/>
              <a:ext cx="15875" cy="19050"/>
            </a:xfrm>
            <a:custGeom>
              <a:avLst/>
              <a:gdLst>
                <a:gd name="T0" fmla="*/ 8 w 10"/>
                <a:gd name="T1" fmla="*/ 8 h 12"/>
                <a:gd name="T2" fmla="*/ 3 w 10"/>
                <a:gd name="T3" fmla="*/ 12 h 12"/>
                <a:gd name="T4" fmla="*/ 1 w 10"/>
                <a:gd name="T5" fmla="*/ 5 h 12"/>
                <a:gd name="T6" fmla="*/ 7 w 10"/>
                <a:gd name="T7" fmla="*/ 0 h 12"/>
                <a:gd name="T8" fmla="*/ 8 w 10"/>
                <a:gd name="T9" fmla="*/ 8 h 12"/>
              </a:gdLst>
              <a:ahLst/>
              <a:cxnLst>
                <a:cxn ang="0">
                  <a:pos x="T0" y="T1"/>
                </a:cxn>
                <a:cxn ang="0">
                  <a:pos x="T2" y="T3"/>
                </a:cxn>
                <a:cxn ang="0">
                  <a:pos x="T4" y="T5"/>
                </a:cxn>
                <a:cxn ang="0">
                  <a:pos x="T6" y="T7"/>
                </a:cxn>
                <a:cxn ang="0">
                  <a:pos x="T8" y="T9"/>
                </a:cxn>
              </a:cxnLst>
              <a:rect l="0" t="0" r="r" b="b"/>
              <a:pathLst>
                <a:path w="10" h="12">
                  <a:moveTo>
                    <a:pt x="8" y="8"/>
                  </a:moveTo>
                  <a:cubicBezTo>
                    <a:pt x="7" y="11"/>
                    <a:pt x="3" y="12"/>
                    <a:pt x="3" y="12"/>
                  </a:cubicBezTo>
                  <a:cubicBezTo>
                    <a:pt x="3" y="12"/>
                    <a:pt x="0" y="8"/>
                    <a:pt x="1" y="5"/>
                  </a:cubicBezTo>
                  <a:cubicBezTo>
                    <a:pt x="2" y="2"/>
                    <a:pt x="5" y="0"/>
                    <a:pt x="7" y="0"/>
                  </a:cubicBezTo>
                  <a:cubicBezTo>
                    <a:pt x="9" y="1"/>
                    <a:pt x="10"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1704"/>
            <p:cNvSpPr/>
            <p:nvPr>
              <p:custDataLst>
                <p:tags r:id="rId750"/>
              </p:custDataLst>
            </p:nvPr>
          </p:nvSpPr>
          <p:spPr bwMode="auto">
            <a:xfrm>
              <a:off x="8132763" y="4286250"/>
              <a:ext cx="11113" cy="12700"/>
            </a:xfrm>
            <a:custGeom>
              <a:avLst/>
              <a:gdLst>
                <a:gd name="T0" fmla="*/ 5 w 7"/>
                <a:gd name="T1" fmla="*/ 8 h 8"/>
                <a:gd name="T2" fmla="*/ 0 w 7"/>
                <a:gd name="T3" fmla="*/ 6 h 8"/>
                <a:gd name="T4" fmla="*/ 2 w 7"/>
                <a:gd name="T5" fmla="*/ 0 h 8"/>
                <a:gd name="T6" fmla="*/ 7 w 7"/>
                <a:gd name="T7" fmla="*/ 2 h 8"/>
                <a:gd name="T8" fmla="*/ 5 w 7"/>
                <a:gd name="T9" fmla="*/ 8 h 8"/>
              </a:gdLst>
              <a:ahLst/>
              <a:cxnLst>
                <a:cxn ang="0">
                  <a:pos x="T0" y="T1"/>
                </a:cxn>
                <a:cxn ang="0">
                  <a:pos x="T2" y="T3"/>
                </a:cxn>
                <a:cxn ang="0">
                  <a:pos x="T4" y="T5"/>
                </a:cxn>
                <a:cxn ang="0">
                  <a:pos x="T6" y="T7"/>
                </a:cxn>
                <a:cxn ang="0">
                  <a:pos x="T8" y="T9"/>
                </a:cxn>
              </a:cxnLst>
              <a:rect l="0" t="0" r="r" b="b"/>
              <a:pathLst>
                <a:path w="7" h="8">
                  <a:moveTo>
                    <a:pt x="5" y="8"/>
                  </a:moveTo>
                  <a:lnTo>
                    <a:pt x="0" y="6"/>
                  </a:lnTo>
                  <a:lnTo>
                    <a:pt x="2" y="0"/>
                  </a:lnTo>
                  <a:lnTo>
                    <a:pt x="7" y="2"/>
                  </a:lnTo>
                  <a:lnTo>
                    <a:pt x="5" y="8"/>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1705"/>
            <p:cNvSpPr/>
            <p:nvPr>
              <p:custDataLst>
                <p:tags r:id="rId751"/>
              </p:custDataLst>
            </p:nvPr>
          </p:nvSpPr>
          <p:spPr bwMode="auto">
            <a:xfrm>
              <a:off x="8150226" y="4302125"/>
              <a:ext cx="15875" cy="20638"/>
            </a:xfrm>
            <a:custGeom>
              <a:avLst/>
              <a:gdLst>
                <a:gd name="T0" fmla="*/ 9 w 10"/>
                <a:gd name="T1" fmla="*/ 8 h 13"/>
                <a:gd name="T2" fmla="*/ 3 w 10"/>
                <a:gd name="T3" fmla="*/ 13 h 13"/>
                <a:gd name="T4" fmla="*/ 1 w 10"/>
                <a:gd name="T5" fmla="*/ 5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5"/>
                  </a:cubicBezTo>
                  <a:cubicBezTo>
                    <a:pt x="3" y="2"/>
                    <a:pt x="5" y="0"/>
                    <a:pt x="7" y="1"/>
                  </a:cubicBezTo>
                  <a:cubicBezTo>
                    <a:pt x="9" y="2"/>
                    <a:pt x="10" y="5"/>
                    <a:pt x="9"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1706"/>
            <p:cNvSpPr/>
            <p:nvPr>
              <p:custDataLst>
                <p:tags r:id="rId752"/>
              </p:custDataLst>
            </p:nvPr>
          </p:nvSpPr>
          <p:spPr bwMode="auto">
            <a:xfrm>
              <a:off x="8156576" y="4295775"/>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1707"/>
            <p:cNvSpPr/>
            <p:nvPr>
              <p:custDataLst>
                <p:tags r:id="rId753"/>
              </p:custDataLst>
            </p:nvPr>
          </p:nvSpPr>
          <p:spPr bwMode="auto">
            <a:xfrm>
              <a:off x="8104188" y="4273550"/>
              <a:ext cx="71438" cy="28575"/>
            </a:xfrm>
            <a:custGeom>
              <a:avLst/>
              <a:gdLst>
                <a:gd name="T0" fmla="*/ 0 w 45"/>
                <a:gd name="T1" fmla="*/ 1 h 18"/>
                <a:gd name="T2" fmla="*/ 22 w 45"/>
                <a:gd name="T3" fmla="*/ 10 h 18"/>
                <a:gd name="T4" fmla="*/ 44 w 45"/>
                <a:gd name="T5" fmla="*/ 18 h 18"/>
                <a:gd name="T6" fmla="*/ 45 w 45"/>
                <a:gd name="T7" fmla="*/ 17 h 18"/>
                <a:gd name="T8" fmla="*/ 23 w 45"/>
                <a:gd name="T9" fmla="*/ 9 h 18"/>
                <a:gd name="T10" fmla="*/ 1 w 45"/>
                <a:gd name="T11" fmla="*/ 0 h 18"/>
                <a:gd name="T12" fmla="*/ 0 w 4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0" y="1"/>
                  </a:moveTo>
                  <a:cubicBezTo>
                    <a:pt x="22" y="10"/>
                    <a:pt x="22" y="10"/>
                    <a:pt x="22" y="10"/>
                  </a:cubicBezTo>
                  <a:cubicBezTo>
                    <a:pt x="30" y="12"/>
                    <a:pt x="37" y="15"/>
                    <a:pt x="44" y="18"/>
                  </a:cubicBezTo>
                  <a:cubicBezTo>
                    <a:pt x="45" y="17"/>
                    <a:pt x="45" y="17"/>
                    <a:pt x="45" y="17"/>
                  </a:cubicBezTo>
                  <a:cubicBezTo>
                    <a:pt x="37" y="14"/>
                    <a:pt x="30" y="12"/>
                    <a:pt x="23" y="9"/>
                  </a:cubicBezTo>
                  <a:cubicBezTo>
                    <a:pt x="1" y="0"/>
                    <a:pt x="1" y="0"/>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1708"/>
            <p:cNvSpPr/>
            <p:nvPr>
              <p:custDataLst>
                <p:tags r:id="rId754"/>
              </p:custDataLst>
            </p:nvPr>
          </p:nvSpPr>
          <p:spPr bwMode="auto">
            <a:xfrm>
              <a:off x="8177213" y="4311650"/>
              <a:ext cx="15875" cy="20638"/>
            </a:xfrm>
            <a:custGeom>
              <a:avLst/>
              <a:gdLst>
                <a:gd name="T0" fmla="*/ 9 w 10"/>
                <a:gd name="T1" fmla="*/ 8 h 13"/>
                <a:gd name="T2" fmla="*/ 3 w 10"/>
                <a:gd name="T3" fmla="*/ 13 h 13"/>
                <a:gd name="T4" fmla="*/ 1 w 10"/>
                <a:gd name="T5" fmla="*/ 6 h 13"/>
                <a:gd name="T6" fmla="*/ 7 w 10"/>
                <a:gd name="T7" fmla="*/ 1 h 13"/>
                <a:gd name="T8" fmla="*/ 9 w 10"/>
                <a:gd name="T9" fmla="*/ 8 h 13"/>
              </a:gdLst>
              <a:ahLst/>
              <a:cxnLst>
                <a:cxn ang="0">
                  <a:pos x="T0" y="T1"/>
                </a:cxn>
                <a:cxn ang="0">
                  <a:pos x="T2" y="T3"/>
                </a:cxn>
                <a:cxn ang="0">
                  <a:pos x="T4" y="T5"/>
                </a:cxn>
                <a:cxn ang="0">
                  <a:pos x="T6" y="T7"/>
                </a:cxn>
                <a:cxn ang="0">
                  <a:pos x="T8" y="T9"/>
                </a:cxn>
              </a:cxnLst>
              <a:rect l="0" t="0" r="r" b="b"/>
              <a:pathLst>
                <a:path w="10" h="13">
                  <a:moveTo>
                    <a:pt x="9" y="8"/>
                  </a:moveTo>
                  <a:cubicBezTo>
                    <a:pt x="7" y="11"/>
                    <a:pt x="3" y="13"/>
                    <a:pt x="3" y="13"/>
                  </a:cubicBezTo>
                  <a:cubicBezTo>
                    <a:pt x="3" y="13"/>
                    <a:pt x="0" y="9"/>
                    <a:pt x="1" y="6"/>
                  </a:cubicBezTo>
                  <a:cubicBezTo>
                    <a:pt x="2" y="2"/>
                    <a:pt x="5" y="0"/>
                    <a:pt x="7" y="1"/>
                  </a:cubicBezTo>
                  <a:cubicBezTo>
                    <a:pt x="9" y="2"/>
                    <a:pt x="10" y="5"/>
                    <a:pt x="9"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1709"/>
            <p:cNvSpPr/>
            <p:nvPr>
              <p:custDataLst>
                <p:tags r:id="rId755"/>
              </p:custDataLst>
            </p:nvPr>
          </p:nvSpPr>
          <p:spPr bwMode="auto">
            <a:xfrm>
              <a:off x="8183563" y="4305300"/>
              <a:ext cx="11113" cy="11113"/>
            </a:xfrm>
            <a:custGeom>
              <a:avLst/>
              <a:gdLst>
                <a:gd name="T0" fmla="*/ 5 w 7"/>
                <a:gd name="T1" fmla="*/ 7 h 7"/>
                <a:gd name="T2" fmla="*/ 0 w 7"/>
                <a:gd name="T3" fmla="*/ 5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1710"/>
            <p:cNvSpPr/>
            <p:nvPr>
              <p:custDataLst>
                <p:tags r:id="rId756"/>
              </p:custDataLst>
            </p:nvPr>
          </p:nvSpPr>
          <p:spPr bwMode="auto">
            <a:xfrm>
              <a:off x="8201026" y="4321175"/>
              <a:ext cx="15875" cy="19050"/>
            </a:xfrm>
            <a:custGeom>
              <a:avLst/>
              <a:gdLst>
                <a:gd name="T0" fmla="*/ 9 w 10"/>
                <a:gd name="T1" fmla="*/ 7 h 12"/>
                <a:gd name="T2" fmla="*/ 3 w 10"/>
                <a:gd name="T3" fmla="*/ 12 h 12"/>
                <a:gd name="T4" fmla="*/ 2 w 10"/>
                <a:gd name="T5" fmla="*/ 5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8"/>
                    <a:pt x="2" y="5"/>
                  </a:cubicBezTo>
                  <a:cubicBezTo>
                    <a:pt x="3" y="2"/>
                    <a:pt x="5" y="0"/>
                    <a:pt x="7" y="0"/>
                  </a:cubicBezTo>
                  <a:cubicBezTo>
                    <a:pt x="9" y="1"/>
                    <a:pt x="10"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1711"/>
            <p:cNvSpPr/>
            <p:nvPr>
              <p:custDataLst>
                <p:tags r:id="rId757"/>
              </p:custDataLst>
            </p:nvPr>
          </p:nvSpPr>
          <p:spPr bwMode="auto">
            <a:xfrm>
              <a:off x="8207376" y="4313238"/>
              <a:ext cx="11113" cy="11113"/>
            </a:xfrm>
            <a:custGeom>
              <a:avLst/>
              <a:gdLst>
                <a:gd name="T0" fmla="*/ 5 w 7"/>
                <a:gd name="T1" fmla="*/ 7 h 7"/>
                <a:gd name="T2" fmla="*/ 0 w 7"/>
                <a:gd name="T3" fmla="*/ 6 h 7"/>
                <a:gd name="T4" fmla="*/ 2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2"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1712"/>
            <p:cNvSpPr/>
            <p:nvPr>
              <p:custDataLst>
                <p:tags r:id="rId758"/>
              </p:custDataLst>
            </p:nvPr>
          </p:nvSpPr>
          <p:spPr bwMode="auto">
            <a:xfrm>
              <a:off x="8226426" y="4329113"/>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3" y="12"/>
                    <a:pt x="3" y="12"/>
                  </a:cubicBezTo>
                  <a:cubicBezTo>
                    <a:pt x="3" y="12"/>
                    <a:pt x="0" y="8"/>
                    <a:pt x="1" y="5"/>
                  </a:cubicBezTo>
                  <a:cubicBezTo>
                    <a:pt x="2"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1713"/>
            <p:cNvSpPr/>
            <p:nvPr>
              <p:custDataLst>
                <p:tags r:id="rId759"/>
              </p:custDataLst>
            </p:nvPr>
          </p:nvSpPr>
          <p:spPr bwMode="auto">
            <a:xfrm>
              <a:off x="8231188" y="4321175"/>
              <a:ext cx="12700" cy="11113"/>
            </a:xfrm>
            <a:custGeom>
              <a:avLst/>
              <a:gdLst>
                <a:gd name="T0" fmla="*/ 6 w 8"/>
                <a:gd name="T1" fmla="*/ 7 h 7"/>
                <a:gd name="T2" fmla="*/ 0 w 8"/>
                <a:gd name="T3" fmla="*/ 6 h 7"/>
                <a:gd name="T4" fmla="*/ 2 w 8"/>
                <a:gd name="T5" fmla="*/ 0 h 7"/>
                <a:gd name="T6" fmla="*/ 8 w 8"/>
                <a:gd name="T7" fmla="*/ 2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6"/>
                  </a:lnTo>
                  <a:lnTo>
                    <a:pt x="2" y="0"/>
                  </a:lnTo>
                  <a:lnTo>
                    <a:pt x="8" y="2"/>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1714"/>
            <p:cNvSpPr/>
            <p:nvPr>
              <p:custDataLst>
                <p:tags r:id="rId760"/>
              </p:custDataLst>
            </p:nvPr>
          </p:nvSpPr>
          <p:spPr bwMode="auto">
            <a:xfrm>
              <a:off x="8178801" y="4302125"/>
              <a:ext cx="71438" cy="25400"/>
            </a:xfrm>
            <a:custGeom>
              <a:avLst/>
              <a:gdLst>
                <a:gd name="T0" fmla="*/ 0 w 45"/>
                <a:gd name="T1" fmla="*/ 1 h 16"/>
                <a:gd name="T2" fmla="*/ 22 w 45"/>
                <a:gd name="T3" fmla="*/ 8 h 16"/>
                <a:gd name="T4" fmla="*/ 45 w 45"/>
                <a:gd name="T5" fmla="*/ 16 h 16"/>
                <a:gd name="T6" fmla="*/ 45 w 45"/>
                <a:gd name="T7" fmla="*/ 15 h 16"/>
                <a:gd name="T8" fmla="*/ 23 w 45"/>
                <a:gd name="T9" fmla="*/ 8 h 16"/>
                <a:gd name="T10" fmla="*/ 0 w 45"/>
                <a:gd name="T11" fmla="*/ 0 h 16"/>
                <a:gd name="T12" fmla="*/ 0 w 4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45" h="16">
                  <a:moveTo>
                    <a:pt x="0" y="1"/>
                  </a:moveTo>
                  <a:cubicBezTo>
                    <a:pt x="8" y="3"/>
                    <a:pt x="15" y="6"/>
                    <a:pt x="22" y="8"/>
                  </a:cubicBezTo>
                  <a:cubicBezTo>
                    <a:pt x="30" y="11"/>
                    <a:pt x="37" y="13"/>
                    <a:pt x="45" y="16"/>
                  </a:cubicBezTo>
                  <a:cubicBezTo>
                    <a:pt x="45" y="15"/>
                    <a:pt x="45" y="15"/>
                    <a:pt x="45" y="15"/>
                  </a:cubicBezTo>
                  <a:cubicBezTo>
                    <a:pt x="38" y="13"/>
                    <a:pt x="30" y="10"/>
                    <a:pt x="23" y="8"/>
                  </a:cubicBezTo>
                  <a:cubicBezTo>
                    <a:pt x="15" y="5"/>
                    <a:pt x="8" y="3"/>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1715"/>
            <p:cNvSpPr/>
            <p:nvPr>
              <p:custDataLst>
                <p:tags r:id="rId761"/>
              </p:custDataLst>
            </p:nvPr>
          </p:nvSpPr>
          <p:spPr bwMode="auto">
            <a:xfrm>
              <a:off x="8253413" y="4337050"/>
              <a:ext cx="14288" cy="19050"/>
            </a:xfrm>
            <a:custGeom>
              <a:avLst/>
              <a:gdLst>
                <a:gd name="T0" fmla="*/ 8 w 9"/>
                <a:gd name="T1" fmla="*/ 8 h 12"/>
                <a:gd name="T2" fmla="*/ 3 w 9"/>
                <a:gd name="T3" fmla="*/ 12 h 12"/>
                <a:gd name="T4" fmla="*/ 1 w 9"/>
                <a:gd name="T5" fmla="*/ 5 h 12"/>
                <a:gd name="T6" fmla="*/ 7 w 9"/>
                <a:gd name="T7" fmla="*/ 1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7" y="11"/>
                    <a:pt x="3" y="12"/>
                    <a:pt x="3" y="12"/>
                  </a:cubicBezTo>
                  <a:cubicBezTo>
                    <a:pt x="3" y="12"/>
                    <a:pt x="0" y="9"/>
                    <a:pt x="1" y="5"/>
                  </a:cubicBezTo>
                  <a:cubicBezTo>
                    <a:pt x="2" y="2"/>
                    <a:pt x="5" y="0"/>
                    <a:pt x="7" y="1"/>
                  </a:cubicBezTo>
                  <a:cubicBezTo>
                    <a:pt x="9"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1716"/>
            <p:cNvSpPr/>
            <p:nvPr>
              <p:custDataLst>
                <p:tags r:id="rId762"/>
              </p:custDataLst>
            </p:nvPr>
          </p:nvSpPr>
          <p:spPr bwMode="auto">
            <a:xfrm>
              <a:off x="8258176" y="4330700"/>
              <a:ext cx="12700" cy="11113"/>
            </a:xfrm>
            <a:custGeom>
              <a:avLst/>
              <a:gdLst>
                <a:gd name="T0" fmla="*/ 6 w 8"/>
                <a:gd name="T1" fmla="*/ 7 h 7"/>
                <a:gd name="T2" fmla="*/ 0 w 8"/>
                <a:gd name="T3" fmla="*/ 5 h 7"/>
                <a:gd name="T4" fmla="*/ 2 w 8"/>
                <a:gd name="T5" fmla="*/ 0 h 7"/>
                <a:gd name="T6" fmla="*/ 8 w 8"/>
                <a:gd name="T7" fmla="*/ 1 h 7"/>
                <a:gd name="T8" fmla="*/ 6 w 8"/>
                <a:gd name="T9" fmla="*/ 7 h 7"/>
              </a:gdLst>
              <a:ahLst/>
              <a:cxnLst>
                <a:cxn ang="0">
                  <a:pos x="T0" y="T1"/>
                </a:cxn>
                <a:cxn ang="0">
                  <a:pos x="T2" y="T3"/>
                </a:cxn>
                <a:cxn ang="0">
                  <a:pos x="T4" y="T5"/>
                </a:cxn>
                <a:cxn ang="0">
                  <a:pos x="T6" y="T7"/>
                </a:cxn>
                <a:cxn ang="0">
                  <a:pos x="T8" y="T9"/>
                </a:cxn>
              </a:cxnLst>
              <a:rect l="0" t="0" r="r" b="b"/>
              <a:pathLst>
                <a:path w="8" h="7">
                  <a:moveTo>
                    <a:pt x="6" y="7"/>
                  </a:moveTo>
                  <a:lnTo>
                    <a:pt x="0" y="5"/>
                  </a:lnTo>
                  <a:lnTo>
                    <a:pt x="2" y="0"/>
                  </a:lnTo>
                  <a:lnTo>
                    <a:pt x="8"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1717"/>
            <p:cNvSpPr/>
            <p:nvPr>
              <p:custDataLst>
                <p:tags r:id="rId763"/>
              </p:custDataLst>
            </p:nvPr>
          </p:nvSpPr>
          <p:spPr bwMode="auto">
            <a:xfrm>
              <a:off x="8278813" y="4344988"/>
              <a:ext cx="14288" cy="19050"/>
            </a:xfrm>
            <a:custGeom>
              <a:avLst/>
              <a:gdLst>
                <a:gd name="T0" fmla="*/ 8 w 9"/>
                <a:gd name="T1" fmla="*/ 7 h 12"/>
                <a:gd name="T2" fmla="*/ 2 w 9"/>
                <a:gd name="T3" fmla="*/ 12 h 12"/>
                <a:gd name="T4" fmla="*/ 0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7" y="11"/>
                    <a:pt x="2" y="12"/>
                    <a:pt x="2" y="12"/>
                  </a:cubicBezTo>
                  <a:cubicBezTo>
                    <a:pt x="2" y="12"/>
                    <a:pt x="0" y="8"/>
                    <a:pt x="0" y="5"/>
                  </a:cubicBezTo>
                  <a:cubicBezTo>
                    <a:pt x="1"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1718"/>
            <p:cNvSpPr/>
            <p:nvPr>
              <p:custDataLst>
                <p:tags r:id="rId764"/>
              </p:custDataLst>
            </p:nvPr>
          </p:nvSpPr>
          <p:spPr bwMode="auto">
            <a:xfrm>
              <a:off x="8283576" y="4337050"/>
              <a:ext cx="11113" cy="11113"/>
            </a:xfrm>
            <a:custGeom>
              <a:avLst/>
              <a:gdLst>
                <a:gd name="T0" fmla="*/ 5 w 7"/>
                <a:gd name="T1" fmla="*/ 7 h 7"/>
                <a:gd name="T2" fmla="*/ 0 w 7"/>
                <a:gd name="T3" fmla="*/ 6 h 7"/>
                <a:gd name="T4" fmla="*/ 1 w 7"/>
                <a:gd name="T5" fmla="*/ 0 h 7"/>
                <a:gd name="T6" fmla="*/ 7 w 7"/>
                <a:gd name="T7" fmla="*/ 2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1719"/>
            <p:cNvSpPr/>
            <p:nvPr>
              <p:custDataLst>
                <p:tags r:id="rId765"/>
              </p:custDataLst>
            </p:nvPr>
          </p:nvSpPr>
          <p:spPr bwMode="auto">
            <a:xfrm>
              <a:off x="8302626" y="4351338"/>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9"/>
                    <a:pt x="1" y="6"/>
                  </a:cubicBezTo>
                  <a:cubicBezTo>
                    <a:pt x="2" y="2"/>
                    <a:pt x="4" y="0"/>
                    <a:pt x="6" y="1"/>
                  </a:cubicBezTo>
                  <a:cubicBezTo>
                    <a:pt x="8" y="1"/>
                    <a:pt x="9" y="4"/>
                    <a:pt x="8" y="8"/>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1720"/>
            <p:cNvSpPr/>
            <p:nvPr>
              <p:custDataLst>
                <p:tags r:id="rId766"/>
              </p:custDataLst>
            </p:nvPr>
          </p:nvSpPr>
          <p:spPr bwMode="auto">
            <a:xfrm>
              <a:off x="8307388" y="4344988"/>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Freeform 1721"/>
            <p:cNvSpPr/>
            <p:nvPr>
              <p:custDataLst>
                <p:tags r:id="rId767"/>
              </p:custDataLst>
            </p:nvPr>
          </p:nvSpPr>
          <p:spPr bwMode="auto">
            <a:xfrm>
              <a:off x="8255001" y="4327525"/>
              <a:ext cx="71438" cy="22225"/>
            </a:xfrm>
            <a:custGeom>
              <a:avLst/>
              <a:gdLst>
                <a:gd name="T0" fmla="*/ 0 w 45"/>
                <a:gd name="T1" fmla="*/ 1 h 14"/>
                <a:gd name="T2" fmla="*/ 45 w 45"/>
                <a:gd name="T3" fmla="*/ 14 h 14"/>
                <a:gd name="T4" fmla="*/ 45 w 45"/>
                <a:gd name="T5" fmla="*/ 13 h 14"/>
                <a:gd name="T6" fmla="*/ 0 w 45"/>
                <a:gd name="T7" fmla="*/ 0 h 14"/>
                <a:gd name="T8" fmla="*/ 0 w 45"/>
                <a:gd name="T9" fmla="*/ 1 h 14"/>
              </a:gdLst>
              <a:ahLst/>
              <a:cxnLst>
                <a:cxn ang="0">
                  <a:pos x="T0" y="T1"/>
                </a:cxn>
                <a:cxn ang="0">
                  <a:pos x="T2" y="T3"/>
                </a:cxn>
                <a:cxn ang="0">
                  <a:pos x="T4" y="T5"/>
                </a:cxn>
                <a:cxn ang="0">
                  <a:pos x="T6" y="T7"/>
                </a:cxn>
                <a:cxn ang="0">
                  <a:pos x="T8" y="T9"/>
                </a:cxn>
              </a:cxnLst>
              <a:rect l="0" t="0" r="r" b="b"/>
              <a:pathLst>
                <a:path w="45" h="14">
                  <a:moveTo>
                    <a:pt x="0" y="1"/>
                  </a:moveTo>
                  <a:cubicBezTo>
                    <a:pt x="14" y="5"/>
                    <a:pt x="30" y="10"/>
                    <a:pt x="45" y="14"/>
                  </a:cubicBezTo>
                  <a:cubicBezTo>
                    <a:pt x="45" y="13"/>
                    <a:pt x="45" y="13"/>
                    <a:pt x="45" y="13"/>
                  </a:cubicBezTo>
                  <a:cubicBezTo>
                    <a:pt x="30" y="9"/>
                    <a:pt x="15" y="5"/>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2" name="Freeform 1722"/>
            <p:cNvSpPr/>
            <p:nvPr>
              <p:custDataLst>
                <p:tags r:id="rId768"/>
              </p:custDataLst>
            </p:nvPr>
          </p:nvSpPr>
          <p:spPr bwMode="auto">
            <a:xfrm>
              <a:off x="8329613" y="4359275"/>
              <a:ext cx="15875" cy="19050"/>
            </a:xfrm>
            <a:custGeom>
              <a:avLst/>
              <a:gdLst>
                <a:gd name="T0" fmla="*/ 9 w 10"/>
                <a:gd name="T1" fmla="*/ 7 h 12"/>
                <a:gd name="T2" fmla="*/ 3 w 10"/>
                <a:gd name="T3" fmla="*/ 12 h 12"/>
                <a:gd name="T4" fmla="*/ 1 w 10"/>
                <a:gd name="T5" fmla="*/ 6 h 12"/>
                <a:gd name="T6" fmla="*/ 7 w 10"/>
                <a:gd name="T7" fmla="*/ 0 h 12"/>
                <a:gd name="T8" fmla="*/ 9 w 10"/>
                <a:gd name="T9" fmla="*/ 7 h 12"/>
              </a:gdLst>
              <a:ahLst/>
              <a:cxnLst>
                <a:cxn ang="0">
                  <a:pos x="T0" y="T1"/>
                </a:cxn>
                <a:cxn ang="0">
                  <a:pos x="T2" y="T3"/>
                </a:cxn>
                <a:cxn ang="0">
                  <a:pos x="T4" y="T5"/>
                </a:cxn>
                <a:cxn ang="0">
                  <a:pos x="T6" y="T7"/>
                </a:cxn>
                <a:cxn ang="0">
                  <a:pos x="T8" y="T9"/>
                </a:cxn>
              </a:cxnLst>
              <a:rect l="0" t="0" r="r" b="b"/>
              <a:pathLst>
                <a:path w="10" h="12">
                  <a:moveTo>
                    <a:pt x="9" y="7"/>
                  </a:moveTo>
                  <a:cubicBezTo>
                    <a:pt x="8" y="11"/>
                    <a:pt x="3" y="12"/>
                    <a:pt x="3" y="12"/>
                  </a:cubicBezTo>
                  <a:cubicBezTo>
                    <a:pt x="3" y="12"/>
                    <a:pt x="0" y="9"/>
                    <a:pt x="1" y="6"/>
                  </a:cubicBezTo>
                  <a:cubicBezTo>
                    <a:pt x="2" y="2"/>
                    <a:pt x="5" y="0"/>
                    <a:pt x="7" y="0"/>
                  </a:cubicBezTo>
                  <a:cubicBezTo>
                    <a:pt x="9" y="1"/>
                    <a:pt x="10"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1723"/>
            <p:cNvSpPr/>
            <p:nvPr>
              <p:custDataLst>
                <p:tags r:id="rId769"/>
              </p:custDataLst>
            </p:nvPr>
          </p:nvSpPr>
          <p:spPr bwMode="auto">
            <a:xfrm>
              <a:off x="8335963" y="4352925"/>
              <a:ext cx="11113" cy="11113"/>
            </a:xfrm>
            <a:custGeom>
              <a:avLst/>
              <a:gdLst>
                <a:gd name="T0" fmla="*/ 5 w 7"/>
                <a:gd name="T1" fmla="*/ 7 h 7"/>
                <a:gd name="T2" fmla="*/ 0 w 7"/>
                <a:gd name="T3" fmla="*/ 5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5"/>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1724"/>
            <p:cNvSpPr/>
            <p:nvPr>
              <p:custDataLst>
                <p:tags r:id="rId770"/>
              </p:custDataLst>
            </p:nvPr>
          </p:nvSpPr>
          <p:spPr bwMode="auto">
            <a:xfrm>
              <a:off x="8355013" y="4365625"/>
              <a:ext cx="14288" cy="20638"/>
            </a:xfrm>
            <a:custGeom>
              <a:avLst/>
              <a:gdLst>
                <a:gd name="T0" fmla="*/ 8 w 9"/>
                <a:gd name="T1" fmla="*/ 8 h 13"/>
                <a:gd name="T2" fmla="*/ 3 w 9"/>
                <a:gd name="T3" fmla="*/ 13 h 13"/>
                <a:gd name="T4" fmla="*/ 1 w 9"/>
                <a:gd name="T5" fmla="*/ 6 h 13"/>
                <a:gd name="T6" fmla="*/ 6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8" y="11"/>
                    <a:pt x="3" y="13"/>
                    <a:pt x="3" y="13"/>
                  </a:cubicBezTo>
                  <a:cubicBezTo>
                    <a:pt x="3" y="13"/>
                    <a:pt x="0" y="9"/>
                    <a:pt x="1" y="6"/>
                  </a:cubicBezTo>
                  <a:cubicBezTo>
                    <a:pt x="2" y="2"/>
                    <a:pt x="4" y="0"/>
                    <a:pt x="6" y="1"/>
                  </a:cubicBezTo>
                  <a:cubicBezTo>
                    <a:pt x="8" y="1"/>
                    <a:pt x="9" y="4"/>
                    <a:pt x="8" y="8"/>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1725"/>
            <p:cNvSpPr/>
            <p:nvPr>
              <p:custDataLst>
                <p:tags r:id="rId771"/>
              </p:custDataLst>
            </p:nvPr>
          </p:nvSpPr>
          <p:spPr bwMode="auto">
            <a:xfrm>
              <a:off x="8359776" y="4359275"/>
              <a:ext cx="11113" cy="11113"/>
            </a:xfrm>
            <a:custGeom>
              <a:avLst/>
              <a:gdLst>
                <a:gd name="T0" fmla="*/ 6 w 7"/>
                <a:gd name="T1" fmla="*/ 7 h 7"/>
                <a:gd name="T2" fmla="*/ 0 w 7"/>
                <a:gd name="T3" fmla="*/ 5 h 7"/>
                <a:gd name="T4" fmla="*/ 2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2"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1726"/>
            <p:cNvSpPr/>
            <p:nvPr>
              <p:custDataLst>
                <p:tags r:id="rId772"/>
              </p:custDataLst>
            </p:nvPr>
          </p:nvSpPr>
          <p:spPr bwMode="auto">
            <a:xfrm>
              <a:off x="8380413" y="4371975"/>
              <a:ext cx="14288" cy="20638"/>
            </a:xfrm>
            <a:custGeom>
              <a:avLst/>
              <a:gdLst>
                <a:gd name="T0" fmla="*/ 8 w 9"/>
                <a:gd name="T1" fmla="*/ 7 h 13"/>
                <a:gd name="T2" fmla="*/ 3 w 9"/>
                <a:gd name="T3" fmla="*/ 13 h 13"/>
                <a:gd name="T4" fmla="*/ 1 w 9"/>
                <a:gd name="T5" fmla="*/ 6 h 13"/>
                <a:gd name="T6" fmla="*/ 6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7" y="11"/>
                    <a:pt x="3" y="13"/>
                    <a:pt x="3" y="13"/>
                  </a:cubicBezTo>
                  <a:cubicBezTo>
                    <a:pt x="3" y="13"/>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7" name="Freeform 1727"/>
            <p:cNvSpPr/>
            <p:nvPr>
              <p:custDataLst>
                <p:tags r:id="rId773"/>
              </p:custDataLst>
            </p:nvPr>
          </p:nvSpPr>
          <p:spPr bwMode="auto">
            <a:xfrm>
              <a:off x="8385176" y="4365625"/>
              <a:ext cx="11113" cy="9525"/>
            </a:xfrm>
            <a:custGeom>
              <a:avLst/>
              <a:gdLst>
                <a:gd name="T0" fmla="*/ 5 w 7"/>
                <a:gd name="T1" fmla="*/ 6 h 6"/>
                <a:gd name="T2" fmla="*/ 0 w 7"/>
                <a:gd name="T3" fmla="*/ 5 h 6"/>
                <a:gd name="T4" fmla="*/ 1 w 7"/>
                <a:gd name="T5" fmla="*/ 0 h 6"/>
                <a:gd name="T6" fmla="*/ 7 w 7"/>
                <a:gd name="T7" fmla="*/ 1 h 6"/>
                <a:gd name="T8" fmla="*/ 5 w 7"/>
                <a:gd name="T9" fmla="*/ 6 h 6"/>
              </a:gdLst>
              <a:ahLst/>
              <a:cxnLst>
                <a:cxn ang="0">
                  <a:pos x="T0" y="T1"/>
                </a:cxn>
                <a:cxn ang="0">
                  <a:pos x="T2" y="T3"/>
                </a:cxn>
                <a:cxn ang="0">
                  <a:pos x="T4" y="T5"/>
                </a:cxn>
                <a:cxn ang="0">
                  <a:pos x="T6" y="T7"/>
                </a:cxn>
                <a:cxn ang="0">
                  <a:pos x="T8" y="T9"/>
                </a:cxn>
              </a:cxnLst>
              <a:rect l="0" t="0" r="r" b="b"/>
              <a:pathLst>
                <a:path w="7" h="6">
                  <a:moveTo>
                    <a:pt x="5" y="6"/>
                  </a:moveTo>
                  <a:lnTo>
                    <a:pt x="0" y="5"/>
                  </a:lnTo>
                  <a:lnTo>
                    <a:pt x="1" y="0"/>
                  </a:lnTo>
                  <a:lnTo>
                    <a:pt x="7" y="1"/>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8" name="Freeform 1728"/>
            <p:cNvSpPr/>
            <p:nvPr>
              <p:custDataLst>
                <p:tags r:id="rId774"/>
              </p:custDataLst>
            </p:nvPr>
          </p:nvSpPr>
          <p:spPr bwMode="auto">
            <a:xfrm>
              <a:off x="8329613" y="4349750"/>
              <a:ext cx="73025" cy="19050"/>
            </a:xfrm>
            <a:custGeom>
              <a:avLst/>
              <a:gdLst>
                <a:gd name="T0" fmla="*/ 0 w 46"/>
                <a:gd name="T1" fmla="*/ 1 h 12"/>
                <a:gd name="T2" fmla="*/ 46 w 46"/>
                <a:gd name="T3" fmla="*/ 12 h 12"/>
                <a:gd name="T4" fmla="*/ 46 w 46"/>
                <a:gd name="T5" fmla="*/ 12 h 12"/>
                <a:gd name="T6" fmla="*/ 1 w 46"/>
                <a:gd name="T7" fmla="*/ 0 h 12"/>
                <a:gd name="T8" fmla="*/ 0 w 46"/>
                <a:gd name="T9" fmla="*/ 1 h 12"/>
              </a:gdLst>
              <a:ahLst/>
              <a:cxnLst>
                <a:cxn ang="0">
                  <a:pos x="T0" y="T1"/>
                </a:cxn>
                <a:cxn ang="0">
                  <a:pos x="T2" y="T3"/>
                </a:cxn>
                <a:cxn ang="0">
                  <a:pos x="T4" y="T5"/>
                </a:cxn>
                <a:cxn ang="0">
                  <a:pos x="T6" y="T7"/>
                </a:cxn>
                <a:cxn ang="0">
                  <a:pos x="T8" y="T9"/>
                </a:cxn>
              </a:cxnLst>
              <a:rect l="0" t="0" r="r" b="b"/>
              <a:pathLst>
                <a:path w="46" h="12">
                  <a:moveTo>
                    <a:pt x="0" y="1"/>
                  </a:moveTo>
                  <a:cubicBezTo>
                    <a:pt x="16" y="5"/>
                    <a:pt x="31" y="9"/>
                    <a:pt x="46" y="12"/>
                  </a:cubicBezTo>
                  <a:cubicBezTo>
                    <a:pt x="46" y="12"/>
                    <a:pt x="46" y="12"/>
                    <a:pt x="46" y="12"/>
                  </a:cubicBezTo>
                  <a:cubicBezTo>
                    <a:pt x="31" y="8"/>
                    <a:pt x="16" y="4"/>
                    <a:pt x="1"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9" name="Freeform 1729"/>
            <p:cNvSpPr/>
            <p:nvPr>
              <p:custDataLst>
                <p:tags r:id="rId775"/>
              </p:custDataLst>
            </p:nvPr>
          </p:nvSpPr>
          <p:spPr bwMode="auto">
            <a:xfrm>
              <a:off x="8407401" y="4378325"/>
              <a:ext cx="14288" cy="20638"/>
            </a:xfrm>
            <a:custGeom>
              <a:avLst/>
              <a:gdLst>
                <a:gd name="T0" fmla="*/ 9 w 9"/>
                <a:gd name="T1" fmla="*/ 7 h 13"/>
                <a:gd name="T2" fmla="*/ 4 w 9"/>
                <a:gd name="T3" fmla="*/ 13 h 13"/>
                <a:gd name="T4" fmla="*/ 1 w 9"/>
                <a:gd name="T5" fmla="*/ 6 h 13"/>
                <a:gd name="T6" fmla="*/ 6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1"/>
                    <a:pt x="4" y="13"/>
                    <a:pt x="4" y="13"/>
                  </a:cubicBezTo>
                  <a:cubicBezTo>
                    <a:pt x="4" y="13"/>
                    <a:pt x="0" y="9"/>
                    <a:pt x="1" y="6"/>
                  </a:cubicBezTo>
                  <a:cubicBezTo>
                    <a:pt x="2" y="2"/>
                    <a:pt x="4" y="0"/>
                    <a:pt x="6" y="1"/>
                  </a:cubicBezTo>
                  <a:cubicBezTo>
                    <a:pt x="8" y="1"/>
                    <a:pt x="9" y="4"/>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0" name="Freeform 1730"/>
            <p:cNvSpPr/>
            <p:nvPr>
              <p:custDataLst>
                <p:tags r:id="rId776"/>
              </p:custDataLst>
            </p:nvPr>
          </p:nvSpPr>
          <p:spPr bwMode="auto">
            <a:xfrm>
              <a:off x="8412163" y="4371975"/>
              <a:ext cx="11113" cy="11113"/>
            </a:xfrm>
            <a:custGeom>
              <a:avLst/>
              <a:gdLst>
                <a:gd name="T0" fmla="*/ 6 w 7"/>
                <a:gd name="T1" fmla="*/ 7 h 7"/>
                <a:gd name="T2" fmla="*/ 0 w 7"/>
                <a:gd name="T3" fmla="*/ 5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5"/>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1" name="Freeform 1731"/>
            <p:cNvSpPr/>
            <p:nvPr>
              <p:custDataLst>
                <p:tags r:id="rId777"/>
              </p:custDataLst>
            </p:nvPr>
          </p:nvSpPr>
          <p:spPr bwMode="auto">
            <a:xfrm>
              <a:off x="8432801" y="4384675"/>
              <a:ext cx="14288" cy="19050"/>
            </a:xfrm>
            <a:custGeom>
              <a:avLst/>
              <a:gdLst>
                <a:gd name="T0" fmla="*/ 8 w 9"/>
                <a:gd name="T1" fmla="*/ 7 h 12"/>
                <a:gd name="T2" fmla="*/ 3 w 9"/>
                <a:gd name="T3" fmla="*/ 12 h 12"/>
                <a:gd name="T4" fmla="*/ 1 w 9"/>
                <a:gd name="T5" fmla="*/ 5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0"/>
                    <a:pt x="3" y="12"/>
                    <a:pt x="3" y="12"/>
                  </a:cubicBezTo>
                  <a:cubicBezTo>
                    <a:pt x="3" y="12"/>
                    <a:pt x="0" y="9"/>
                    <a:pt x="1" y="5"/>
                  </a:cubicBezTo>
                  <a:cubicBezTo>
                    <a:pt x="2" y="2"/>
                    <a:pt x="4" y="0"/>
                    <a:pt x="6" y="0"/>
                  </a:cubicBezTo>
                  <a:cubicBezTo>
                    <a:pt x="8" y="1"/>
                    <a:pt x="9"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2" name="Freeform 1732"/>
            <p:cNvSpPr/>
            <p:nvPr>
              <p:custDataLst>
                <p:tags r:id="rId778"/>
              </p:custDataLst>
            </p:nvPr>
          </p:nvSpPr>
          <p:spPr bwMode="auto">
            <a:xfrm>
              <a:off x="8437563" y="4376738"/>
              <a:ext cx="11113" cy="11113"/>
            </a:xfrm>
            <a:custGeom>
              <a:avLst/>
              <a:gdLst>
                <a:gd name="T0" fmla="*/ 5 w 7"/>
                <a:gd name="T1" fmla="*/ 7 h 7"/>
                <a:gd name="T2" fmla="*/ 0 w 7"/>
                <a:gd name="T3" fmla="*/ 6 h 7"/>
                <a:gd name="T4" fmla="*/ 1 w 7"/>
                <a:gd name="T5" fmla="*/ 0 h 7"/>
                <a:gd name="T6" fmla="*/ 7 w 7"/>
                <a:gd name="T7" fmla="*/ 1 h 7"/>
                <a:gd name="T8" fmla="*/ 5 w 7"/>
                <a:gd name="T9" fmla="*/ 7 h 7"/>
              </a:gdLst>
              <a:ahLst/>
              <a:cxnLst>
                <a:cxn ang="0">
                  <a:pos x="T0" y="T1"/>
                </a:cxn>
                <a:cxn ang="0">
                  <a:pos x="T2" y="T3"/>
                </a:cxn>
                <a:cxn ang="0">
                  <a:pos x="T4" y="T5"/>
                </a:cxn>
                <a:cxn ang="0">
                  <a:pos x="T6" y="T7"/>
                </a:cxn>
                <a:cxn ang="0">
                  <a:pos x="T8" y="T9"/>
                </a:cxn>
              </a:cxnLst>
              <a:rect l="0" t="0" r="r" b="b"/>
              <a:pathLst>
                <a:path w="7" h="7">
                  <a:moveTo>
                    <a:pt x="5" y="7"/>
                  </a:moveTo>
                  <a:lnTo>
                    <a:pt x="0" y="6"/>
                  </a:lnTo>
                  <a:lnTo>
                    <a:pt x="1" y="0"/>
                  </a:lnTo>
                  <a:lnTo>
                    <a:pt x="7"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3" name="Freeform 1733"/>
            <p:cNvSpPr/>
            <p:nvPr>
              <p:custDataLst>
                <p:tags r:id="rId779"/>
              </p:custDataLst>
            </p:nvPr>
          </p:nvSpPr>
          <p:spPr bwMode="auto">
            <a:xfrm>
              <a:off x="8458201" y="4389438"/>
              <a:ext cx="14288" cy="19050"/>
            </a:xfrm>
            <a:custGeom>
              <a:avLst/>
              <a:gdLst>
                <a:gd name="T0" fmla="*/ 8 w 9"/>
                <a:gd name="T1" fmla="*/ 7 h 12"/>
                <a:gd name="T2" fmla="*/ 3 w 9"/>
                <a:gd name="T3" fmla="*/ 12 h 12"/>
                <a:gd name="T4" fmla="*/ 1 w 9"/>
                <a:gd name="T5" fmla="*/ 6 h 12"/>
                <a:gd name="T6" fmla="*/ 6 w 9"/>
                <a:gd name="T7" fmla="*/ 0 h 12"/>
                <a:gd name="T8" fmla="*/ 8 w 9"/>
                <a:gd name="T9" fmla="*/ 7 h 12"/>
              </a:gdLst>
              <a:ahLst/>
              <a:cxnLst>
                <a:cxn ang="0">
                  <a:pos x="T0" y="T1"/>
                </a:cxn>
                <a:cxn ang="0">
                  <a:pos x="T2" y="T3"/>
                </a:cxn>
                <a:cxn ang="0">
                  <a:pos x="T4" y="T5"/>
                </a:cxn>
                <a:cxn ang="0">
                  <a:pos x="T6" y="T7"/>
                </a:cxn>
                <a:cxn ang="0">
                  <a:pos x="T8" y="T9"/>
                </a:cxn>
              </a:cxnLst>
              <a:rect l="0" t="0" r="r" b="b"/>
              <a:pathLst>
                <a:path w="9" h="12">
                  <a:moveTo>
                    <a:pt x="8" y="7"/>
                  </a:moveTo>
                  <a:cubicBezTo>
                    <a:pt x="8" y="11"/>
                    <a:pt x="3" y="12"/>
                    <a:pt x="3" y="12"/>
                  </a:cubicBezTo>
                  <a:cubicBezTo>
                    <a:pt x="3" y="12"/>
                    <a:pt x="0" y="9"/>
                    <a:pt x="1" y="6"/>
                  </a:cubicBezTo>
                  <a:cubicBezTo>
                    <a:pt x="1" y="2"/>
                    <a:pt x="4" y="0"/>
                    <a:pt x="6" y="0"/>
                  </a:cubicBezTo>
                  <a:cubicBezTo>
                    <a:pt x="8" y="1"/>
                    <a:pt x="9"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4" name="Freeform 1734"/>
            <p:cNvSpPr/>
            <p:nvPr>
              <p:custDataLst>
                <p:tags r:id="rId780"/>
              </p:custDataLst>
            </p:nvPr>
          </p:nvSpPr>
          <p:spPr bwMode="auto">
            <a:xfrm>
              <a:off x="8462963" y="4381500"/>
              <a:ext cx="9525" cy="11113"/>
            </a:xfrm>
            <a:custGeom>
              <a:avLst/>
              <a:gdLst>
                <a:gd name="T0" fmla="*/ 5 w 6"/>
                <a:gd name="T1" fmla="*/ 7 h 7"/>
                <a:gd name="T2" fmla="*/ 0 w 6"/>
                <a:gd name="T3" fmla="*/ 6 h 7"/>
                <a:gd name="T4" fmla="*/ 1 w 6"/>
                <a:gd name="T5" fmla="*/ 0 h 7"/>
                <a:gd name="T6" fmla="*/ 6 w 6"/>
                <a:gd name="T7" fmla="*/ 2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1" y="0"/>
                  </a:lnTo>
                  <a:lnTo>
                    <a:pt x="6" y="2"/>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Freeform 1735"/>
            <p:cNvSpPr/>
            <p:nvPr>
              <p:custDataLst>
                <p:tags r:id="rId781"/>
              </p:custDataLst>
            </p:nvPr>
          </p:nvSpPr>
          <p:spPr bwMode="auto">
            <a:xfrm>
              <a:off x="8407401" y="4368800"/>
              <a:ext cx="73025" cy="17463"/>
            </a:xfrm>
            <a:custGeom>
              <a:avLst/>
              <a:gdLst>
                <a:gd name="T0" fmla="*/ 0 w 46"/>
                <a:gd name="T1" fmla="*/ 1 h 11"/>
                <a:gd name="T2" fmla="*/ 23 w 46"/>
                <a:gd name="T3" fmla="*/ 6 h 11"/>
                <a:gd name="T4" fmla="*/ 46 w 46"/>
                <a:gd name="T5" fmla="*/ 11 h 11"/>
                <a:gd name="T6" fmla="*/ 46 w 46"/>
                <a:gd name="T7" fmla="*/ 10 h 11"/>
                <a:gd name="T8" fmla="*/ 23 w 46"/>
                <a:gd name="T9" fmla="*/ 5 h 11"/>
                <a:gd name="T10" fmla="*/ 0 w 46"/>
                <a:gd name="T11" fmla="*/ 0 h 11"/>
                <a:gd name="T12" fmla="*/ 0 w 4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0" y="1"/>
                  </a:moveTo>
                  <a:cubicBezTo>
                    <a:pt x="7" y="3"/>
                    <a:pt x="15" y="5"/>
                    <a:pt x="23" y="6"/>
                  </a:cubicBezTo>
                  <a:cubicBezTo>
                    <a:pt x="46" y="11"/>
                    <a:pt x="46" y="11"/>
                    <a:pt x="46" y="11"/>
                  </a:cubicBezTo>
                  <a:cubicBezTo>
                    <a:pt x="46" y="10"/>
                    <a:pt x="46" y="10"/>
                    <a:pt x="46" y="10"/>
                  </a:cubicBezTo>
                  <a:cubicBezTo>
                    <a:pt x="23" y="5"/>
                    <a:pt x="23" y="5"/>
                    <a:pt x="23" y="5"/>
                  </a:cubicBezTo>
                  <a:cubicBezTo>
                    <a:pt x="15" y="4"/>
                    <a:pt x="8" y="2"/>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6" name="Freeform 1736"/>
            <p:cNvSpPr/>
            <p:nvPr>
              <p:custDataLst>
                <p:tags r:id="rId782"/>
              </p:custDataLst>
            </p:nvPr>
          </p:nvSpPr>
          <p:spPr bwMode="auto">
            <a:xfrm>
              <a:off x="8486776" y="4394200"/>
              <a:ext cx="14288" cy="20638"/>
            </a:xfrm>
            <a:custGeom>
              <a:avLst/>
              <a:gdLst>
                <a:gd name="T0" fmla="*/ 8 w 9"/>
                <a:gd name="T1" fmla="*/ 8 h 13"/>
                <a:gd name="T2" fmla="*/ 3 w 9"/>
                <a:gd name="T3" fmla="*/ 13 h 13"/>
                <a:gd name="T4" fmla="*/ 0 w 9"/>
                <a:gd name="T5" fmla="*/ 6 h 13"/>
                <a:gd name="T6" fmla="*/ 5 w 9"/>
                <a:gd name="T7" fmla="*/ 1 h 13"/>
                <a:gd name="T8" fmla="*/ 8 w 9"/>
                <a:gd name="T9" fmla="*/ 8 h 13"/>
              </a:gdLst>
              <a:ahLst/>
              <a:cxnLst>
                <a:cxn ang="0">
                  <a:pos x="T0" y="T1"/>
                </a:cxn>
                <a:cxn ang="0">
                  <a:pos x="T2" y="T3"/>
                </a:cxn>
                <a:cxn ang="0">
                  <a:pos x="T4" y="T5"/>
                </a:cxn>
                <a:cxn ang="0">
                  <a:pos x="T6" y="T7"/>
                </a:cxn>
                <a:cxn ang="0">
                  <a:pos x="T8" y="T9"/>
                </a:cxn>
              </a:cxnLst>
              <a:rect l="0" t="0" r="r" b="b"/>
              <a:pathLst>
                <a:path w="9" h="13">
                  <a:moveTo>
                    <a:pt x="8" y="8"/>
                  </a:moveTo>
                  <a:cubicBezTo>
                    <a:pt x="7" y="11"/>
                    <a:pt x="3" y="13"/>
                    <a:pt x="3" y="13"/>
                  </a:cubicBezTo>
                  <a:cubicBezTo>
                    <a:pt x="3" y="13"/>
                    <a:pt x="0" y="10"/>
                    <a:pt x="0" y="6"/>
                  </a:cubicBezTo>
                  <a:cubicBezTo>
                    <a:pt x="1" y="3"/>
                    <a:pt x="3" y="0"/>
                    <a:pt x="5" y="1"/>
                  </a:cubicBezTo>
                  <a:cubicBezTo>
                    <a:pt x="7" y="1"/>
                    <a:pt x="9" y="4"/>
                    <a:pt x="8" y="8"/>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Freeform 1737"/>
            <p:cNvSpPr/>
            <p:nvPr>
              <p:custDataLst>
                <p:tags r:id="rId783"/>
              </p:custDataLst>
            </p:nvPr>
          </p:nvSpPr>
          <p:spPr bwMode="auto">
            <a:xfrm>
              <a:off x="8489951" y="43878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6"/>
                    <a:pt x="2" y="6"/>
                    <a:pt x="0" y="6"/>
                  </a:cubicBezTo>
                  <a:cubicBezTo>
                    <a:pt x="1" y="0"/>
                    <a:pt x="1" y="0"/>
                    <a:pt x="1" y="0"/>
                  </a:cubicBezTo>
                  <a:cubicBezTo>
                    <a:pt x="3" y="0"/>
                    <a:pt x="5" y="1"/>
                    <a:pt x="7" y="1"/>
                  </a:cubicBez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1738"/>
            <p:cNvSpPr/>
            <p:nvPr>
              <p:custDataLst>
                <p:tags r:id="rId784"/>
              </p:custDataLst>
            </p:nvPr>
          </p:nvSpPr>
          <p:spPr bwMode="auto">
            <a:xfrm>
              <a:off x="8512176" y="4398963"/>
              <a:ext cx="12700" cy="20638"/>
            </a:xfrm>
            <a:custGeom>
              <a:avLst/>
              <a:gdLst>
                <a:gd name="T0" fmla="*/ 8 w 8"/>
                <a:gd name="T1" fmla="*/ 7 h 13"/>
                <a:gd name="T2" fmla="*/ 3 w 8"/>
                <a:gd name="T3" fmla="*/ 13 h 13"/>
                <a:gd name="T4" fmla="*/ 0 w 8"/>
                <a:gd name="T5" fmla="*/ 6 h 13"/>
                <a:gd name="T6" fmla="*/ 5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3"/>
                    <a:pt x="3" y="0"/>
                    <a:pt x="5" y="1"/>
                  </a:cubicBezTo>
                  <a:cubicBezTo>
                    <a:pt x="7" y="1"/>
                    <a:pt x="8" y="4"/>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9" name="Freeform 1739"/>
            <p:cNvSpPr/>
            <p:nvPr>
              <p:custDataLst>
                <p:tags r:id="rId785"/>
              </p:custDataLst>
            </p:nvPr>
          </p:nvSpPr>
          <p:spPr bwMode="auto">
            <a:xfrm>
              <a:off x="8515351" y="4392613"/>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0" name="Freeform 1740"/>
            <p:cNvSpPr/>
            <p:nvPr>
              <p:custDataLst>
                <p:tags r:id="rId786"/>
              </p:custDataLst>
            </p:nvPr>
          </p:nvSpPr>
          <p:spPr bwMode="auto">
            <a:xfrm>
              <a:off x="8537576" y="4403725"/>
              <a:ext cx="12700" cy="20638"/>
            </a:xfrm>
            <a:custGeom>
              <a:avLst/>
              <a:gdLst>
                <a:gd name="T0" fmla="*/ 8 w 8"/>
                <a:gd name="T1" fmla="*/ 7 h 13"/>
                <a:gd name="T2" fmla="*/ 3 w 8"/>
                <a:gd name="T3" fmla="*/ 13 h 13"/>
                <a:gd name="T4" fmla="*/ 0 w 8"/>
                <a:gd name="T5" fmla="*/ 6 h 13"/>
                <a:gd name="T6" fmla="*/ 5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1"/>
                    <a:pt x="3" y="13"/>
                    <a:pt x="3" y="13"/>
                  </a:cubicBezTo>
                  <a:cubicBezTo>
                    <a:pt x="3" y="13"/>
                    <a:pt x="0" y="9"/>
                    <a:pt x="0" y="6"/>
                  </a:cubicBezTo>
                  <a:cubicBezTo>
                    <a:pt x="1" y="2"/>
                    <a:pt x="3" y="0"/>
                    <a:pt x="5" y="0"/>
                  </a:cubicBezTo>
                  <a:cubicBezTo>
                    <a:pt x="7" y="1"/>
                    <a:pt x="8" y="4"/>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1741"/>
            <p:cNvSpPr/>
            <p:nvPr>
              <p:custDataLst>
                <p:tags r:id="rId787"/>
              </p:custDataLst>
            </p:nvPr>
          </p:nvSpPr>
          <p:spPr bwMode="auto">
            <a:xfrm>
              <a:off x="8540751" y="4397375"/>
              <a:ext cx="9525" cy="9525"/>
            </a:xfrm>
            <a:custGeom>
              <a:avLst/>
              <a:gdLst>
                <a:gd name="T0" fmla="*/ 6 w 6"/>
                <a:gd name="T1" fmla="*/ 6 h 6"/>
                <a:gd name="T2" fmla="*/ 0 w 6"/>
                <a:gd name="T3" fmla="*/ 5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5"/>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2" name="Freeform 1742"/>
            <p:cNvSpPr/>
            <p:nvPr>
              <p:custDataLst>
                <p:tags r:id="rId788"/>
              </p:custDataLst>
            </p:nvPr>
          </p:nvSpPr>
          <p:spPr bwMode="auto">
            <a:xfrm>
              <a:off x="8485188" y="4386263"/>
              <a:ext cx="73025" cy="14288"/>
            </a:xfrm>
            <a:custGeom>
              <a:avLst/>
              <a:gdLst>
                <a:gd name="T0" fmla="*/ 0 w 46"/>
                <a:gd name="T1" fmla="*/ 0 h 9"/>
                <a:gd name="T2" fmla="*/ 46 w 46"/>
                <a:gd name="T3" fmla="*/ 9 h 9"/>
                <a:gd name="T4" fmla="*/ 46 w 46"/>
                <a:gd name="T5" fmla="*/ 8 h 9"/>
                <a:gd name="T6" fmla="*/ 0 w 46"/>
                <a:gd name="T7" fmla="*/ 0 h 9"/>
                <a:gd name="T8" fmla="*/ 0 w 46"/>
                <a:gd name="T9" fmla="*/ 0 h 9"/>
              </a:gdLst>
              <a:ahLst/>
              <a:cxnLst>
                <a:cxn ang="0">
                  <a:pos x="T0" y="T1"/>
                </a:cxn>
                <a:cxn ang="0">
                  <a:pos x="T2" y="T3"/>
                </a:cxn>
                <a:cxn ang="0">
                  <a:pos x="T4" y="T5"/>
                </a:cxn>
                <a:cxn ang="0">
                  <a:pos x="T6" y="T7"/>
                </a:cxn>
                <a:cxn ang="0">
                  <a:pos x="T8" y="T9"/>
                </a:cxn>
              </a:cxnLst>
              <a:rect l="0" t="0" r="r" b="b"/>
              <a:pathLst>
                <a:path w="46" h="9">
                  <a:moveTo>
                    <a:pt x="0" y="0"/>
                  </a:moveTo>
                  <a:cubicBezTo>
                    <a:pt x="15" y="4"/>
                    <a:pt x="31" y="6"/>
                    <a:pt x="46" y="9"/>
                  </a:cubicBezTo>
                  <a:cubicBezTo>
                    <a:pt x="46" y="8"/>
                    <a:pt x="46" y="8"/>
                    <a:pt x="46" y="8"/>
                  </a:cubicBezTo>
                  <a:cubicBezTo>
                    <a:pt x="31" y="5"/>
                    <a:pt x="15" y="3"/>
                    <a:pt x="0" y="0"/>
                  </a:cubicBezTo>
                  <a:cubicBezTo>
                    <a:pt x="0" y="0"/>
                    <a:pt x="0" y="0"/>
                    <a:pt x="0" y="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3" name="Freeform 1743"/>
            <p:cNvSpPr/>
            <p:nvPr>
              <p:custDataLst>
                <p:tags r:id="rId789"/>
              </p:custDataLst>
            </p:nvPr>
          </p:nvSpPr>
          <p:spPr bwMode="auto">
            <a:xfrm>
              <a:off x="8564563" y="4408488"/>
              <a:ext cx="14288" cy="19050"/>
            </a:xfrm>
            <a:custGeom>
              <a:avLst/>
              <a:gdLst>
                <a:gd name="T0" fmla="*/ 9 w 9"/>
                <a:gd name="T1" fmla="*/ 7 h 12"/>
                <a:gd name="T2" fmla="*/ 4 w 9"/>
                <a:gd name="T3" fmla="*/ 12 h 12"/>
                <a:gd name="T4" fmla="*/ 1 w 9"/>
                <a:gd name="T5" fmla="*/ 6 h 12"/>
                <a:gd name="T6" fmla="*/ 6 w 9"/>
                <a:gd name="T7" fmla="*/ 0 h 12"/>
                <a:gd name="T8" fmla="*/ 9 w 9"/>
                <a:gd name="T9" fmla="*/ 7 h 12"/>
              </a:gdLst>
              <a:ahLst/>
              <a:cxnLst>
                <a:cxn ang="0">
                  <a:pos x="T0" y="T1"/>
                </a:cxn>
                <a:cxn ang="0">
                  <a:pos x="T2" y="T3"/>
                </a:cxn>
                <a:cxn ang="0">
                  <a:pos x="T4" y="T5"/>
                </a:cxn>
                <a:cxn ang="0">
                  <a:pos x="T6" y="T7"/>
                </a:cxn>
                <a:cxn ang="0">
                  <a:pos x="T8" y="T9"/>
                </a:cxn>
              </a:cxnLst>
              <a:rect l="0" t="0" r="r" b="b"/>
              <a:pathLst>
                <a:path w="9" h="12">
                  <a:moveTo>
                    <a:pt x="9" y="7"/>
                  </a:moveTo>
                  <a:cubicBezTo>
                    <a:pt x="8" y="10"/>
                    <a:pt x="4" y="12"/>
                    <a:pt x="4" y="12"/>
                  </a:cubicBezTo>
                  <a:cubicBezTo>
                    <a:pt x="4" y="12"/>
                    <a:pt x="0" y="9"/>
                    <a:pt x="1" y="6"/>
                  </a:cubicBezTo>
                  <a:cubicBezTo>
                    <a:pt x="1" y="2"/>
                    <a:pt x="4" y="0"/>
                    <a:pt x="6" y="0"/>
                  </a:cubicBezTo>
                  <a:cubicBezTo>
                    <a:pt x="8" y="0"/>
                    <a:pt x="9" y="3"/>
                    <a:pt x="9"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4" name="Freeform 1744"/>
            <p:cNvSpPr/>
            <p:nvPr>
              <p:custDataLst>
                <p:tags r:id="rId790"/>
              </p:custDataLst>
            </p:nvPr>
          </p:nvSpPr>
          <p:spPr bwMode="auto">
            <a:xfrm>
              <a:off x="8569326" y="4400550"/>
              <a:ext cx="9525" cy="11113"/>
            </a:xfrm>
            <a:custGeom>
              <a:avLst/>
              <a:gdLst>
                <a:gd name="T0" fmla="*/ 5 w 6"/>
                <a:gd name="T1" fmla="*/ 7 h 7"/>
                <a:gd name="T2" fmla="*/ 0 w 6"/>
                <a:gd name="T3" fmla="*/ 6 h 7"/>
                <a:gd name="T4" fmla="*/ 0 w 6"/>
                <a:gd name="T5" fmla="*/ 0 h 7"/>
                <a:gd name="T6" fmla="*/ 6 w 6"/>
                <a:gd name="T7" fmla="*/ 1 h 7"/>
                <a:gd name="T8" fmla="*/ 5 w 6"/>
                <a:gd name="T9" fmla="*/ 7 h 7"/>
              </a:gdLst>
              <a:ahLst/>
              <a:cxnLst>
                <a:cxn ang="0">
                  <a:pos x="T0" y="T1"/>
                </a:cxn>
                <a:cxn ang="0">
                  <a:pos x="T2" y="T3"/>
                </a:cxn>
                <a:cxn ang="0">
                  <a:pos x="T4" y="T5"/>
                </a:cxn>
                <a:cxn ang="0">
                  <a:pos x="T6" y="T7"/>
                </a:cxn>
                <a:cxn ang="0">
                  <a:pos x="T8" y="T9"/>
                </a:cxn>
              </a:cxnLst>
              <a:rect l="0" t="0" r="r" b="b"/>
              <a:pathLst>
                <a:path w="6" h="7">
                  <a:moveTo>
                    <a:pt x="5" y="7"/>
                  </a:moveTo>
                  <a:lnTo>
                    <a:pt x="0" y="6"/>
                  </a:lnTo>
                  <a:lnTo>
                    <a:pt x="0" y="0"/>
                  </a:lnTo>
                  <a:lnTo>
                    <a:pt x="6" y="1"/>
                  </a:lnTo>
                  <a:lnTo>
                    <a:pt x="5"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5" name="Freeform 1745"/>
            <p:cNvSpPr/>
            <p:nvPr>
              <p:custDataLst>
                <p:tags r:id="rId791"/>
              </p:custDataLst>
            </p:nvPr>
          </p:nvSpPr>
          <p:spPr bwMode="auto">
            <a:xfrm>
              <a:off x="8589963" y="4411663"/>
              <a:ext cx="14288" cy="20638"/>
            </a:xfrm>
            <a:custGeom>
              <a:avLst/>
              <a:gdLst>
                <a:gd name="T0" fmla="*/ 9 w 9"/>
                <a:gd name="T1" fmla="*/ 7 h 13"/>
                <a:gd name="T2" fmla="*/ 4 w 9"/>
                <a:gd name="T3" fmla="*/ 13 h 13"/>
                <a:gd name="T4" fmla="*/ 1 w 9"/>
                <a:gd name="T5" fmla="*/ 6 h 13"/>
                <a:gd name="T6" fmla="*/ 6 w 9"/>
                <a:gd name="T7" fmla="*/ 0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9"/>
                    <a:pt x="1" y="6"/>
                  </a:cubicBezTo>
                  <a:cubicBezTo>
                    <a:pt x="1" y="3"/>
                    <a:pt x="3" y="0"/>
                    <a:pt x="6" y="0"/>
                  </a:cubicBezTo>
                  <a:cubicBezTo>
                    <a:pt x="8" y="1"/>
                    <a:pt x="9" y="4"/>
                    <a:pt x="9"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6" name="Freeform 1746"/>
            <p:cNvSpPr/>
            <p:nvPr>
              <p:custDataLst>
                <p:tags r:id="rId792"/>
              </p:custDataLst>
            </p:nvPr>
          </p:nvSpPr>
          <p:spPr bwMode="auto">
            <a:xfrm>
              <a:off x="8594726" y="4405313"/>
              <a:ext cx="9525" cy="9525"/>
            </a:xfrm>
            <a:custGeom>
              <a:avLst/>
              <a:gdLst>
                <a:gd name="T0" fmla="*/ 5 w 6"/>
                <a:gd name="T1" fmla="*/ 6 h 6"/>
                <a:gd name="T2" fmla="*/ 0 w 6"/>
                <a:gd name="T3" fmla="*/ 5 h 6"/>
                <a:gd name="T4" fmla="*/ 0 w 6"/>
                <a:gd name="T5" fmla="*/ 0 h 6"/>
                <a:gd name="T6" fmla="*/ 6 w 6"/>
                <a:gd name="T7" fmla="*/ 0 h 6"/>
                <a:gd name="T8" fmla="*/ 5 w 6"/>
                <a:gd name="T9" fmla="*/ 6 h 6"/>
              </a:gdLst>
              <a:ahLst/>
              <a:cxnLst>
                <a:cxn ang="0">
                  <a:pos x="T0" y="T1"/>
                </a:cxn>
                <a:cxn ang="0">
                  <a:pos x="T2" y="T3"/>
                </a:cxn>
                <a:cxn ang="0">
                  <a:pos x="T4" y="T5"/>
                </a:cxn>
                <a:cxn ang="0">
                  <a:pos x="T6" y="T7"/>
                </a:cxn>
                <a:cxn ang="0">
                  <a:pos x="T8" y="T9"/>
                </a:cxn>
              </a:cxnLst>
              <a:rect l="0" t="0" r="r" b="b"/>
              <a:pathLst>
                <a:path w="6" h="6">
                  <a:moveTo>
                    <a:pt x="5" y="6"/>
                  </a:moveTo>
                  <a:lnTo>
                    <a:pt x="0" y="5"/>
                  </a:lnTo>
                  <a:lnTo>
                    <a:pt x="0" y="0"/>
                  </a:lnTo>
                  <a:lnTo>
                    <a:pt x="6" y="0"/>
                  </a:lnTo>
                  <a:lnTo>
                    <a:pt x="5"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7" name="Freeform 1747"/>
            <p:cNvSpPr/>
            <p:nvPr>
              <p:custDataLst>
                <p:tags r:id="rId793"/>
              </p:custDataLst>
            </p:nvPr>
          </p:nvSpPr>
          <p:spPr bwMode="auto">
            <a:xfrm>
              <a:off x="8615363" y="4414838"/>
              <a:ext cx="14288" cy="20638"/>
            </a:xfrm>
            <a:custGeom>
              <a:avLst/>
              <a:gdLst>
                <a:gd name="T0" fmla="*/ 9 w 9"/>
                <a:gd name="T1" fmla="*/ 7 h 13"/>
                <a:gd name="T2" fmla="*/ 4 w 9"/>
                <a:gd name="T3" fmla="*/ 13 h 13"/>
                <a:gd name="T4" fmla="*/ 1 w 9"/>
                <a:gd name="T5" fmla="*/ 6 h 13"/>
                <a:gd name="T6" fmla="*/ 5 w 9"/>
                <a:gd name="T7" fmla="*/ 1 h 13"/>
                <a:gd name="T8" fmla="*/ 9 w 9"/>
                <a:gd name="T9" fmla="*/ 7 h 13"/>
              </a:gdLst>
              <a:ahLst/>
              <a:cxnLst>
                <a:cxn ang="0">
                  <a:pos x="T0" y="T1"/>
                </a:cxn>
                <a:cxn ang="0">
                  <a:pos x="T2" y="T3"/>
                </a:cxn>
                <a:cxn ang="0">
                  <a:pos x="T4" y="T5"/>
                </a:cxn>
                <a:cxn ang="0">
                  <a:pos x="T6" y="T7"/>
                </a:cxn>
                <a:cxn ang="0">
                  <a:pos x="T8" y="T9"/>
                </a:cxn>
              </a:cxnLst>
              <a:rect l="0" t="0" r="r" b="b"/>
              <a:pathLst>
                <a:path w="9" h="13">
                  <a:moveTo>
                    <a:pt x="9" y="7"/>
                  </a:moveTo>
                  <a:cubicBezTo>
                    <a:pt x="8" y="10"/>
                    <a:pt x="4" y="13"/>
                    <a:pt x="4" y="13"/>
                  </a:cubicBezTo>
                  <a:cubicBezTo>
                    <a:pt x="4" y="13"/>
                    <a:pt x="0" y="10"/>
                    <a:pt x="1" y="6"/>
                  </a:cubicBezTo>
                  <a:cubicBezTo>
                    <a:pt x="1" y="3"/>
                    <a:pt x="3" y="0"/>
                    <a:pt x="5" y="1"/>
                  </a:cubicBezTo>
                  <a:cubicBezTo>
                    <a:pt x="8" y="1"/>
                    <a:pt x="9" y="4"/>
                    <a:pt x="9"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8" name="Freeform 1748"/>
            <p:cNvSpPr/>
            <p:nvPr>
              <p:custDataLst>
                <p:tags r:id="rId794"/>
              </p:custDataLst>
            </p:nvPr>
          </p:nvSpPr>
          <p:spPr bwMode="auto">
            <a:xfrm>
              <a:off x="8618538" y="4408488"/>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9" name="Freeform 1749"/>
            <p:cNvSpPr/>
            <p:nvPr>
              <p:custDataLst>
                <p:tags r:id="rId795"/>
              </p:custDataLst>
            </p:nvPr>
          </p:nvSpPr>
          <p:spPr bwMode="auto">
            <a:xfrm>
              <a:off x="8562976" y="4398963"/>
              <a:ext cx="74613" cy="11113"/>
            </a:xfrm>
            <a:custGeom>
              <a:avLst/>
              <a:gdLst>
                <a:gd name="T0" fmla="*/ 0 w 47"/>
                <a:gd name="T1" fmla="*/ 1 h 7"/>
                <a:gd name="T2" fmla="*/ 23 w 47"/>
                <a:gd name="T3" fmla="*/ 4 h 7"/>
                <a:gd name="T4" fmla="*/ 46 w 47"/>
                <a:gd name="T5" fmla="*/ 7 h 7"/>
                <a:gd name="T6" fmla="*/ 47 w 47"/>
                <a:gd name="T7" fmla="*/ 7 h 7"/>
                <a:gd name="T8" fmla="*/ 23 w 47"/>
                <a:gd name="T9" fmla="*/ 4 h 7"/>
                <a:gd name="T10" fmla="*/ 0 w 47"/>
                <a:gd name="T11" fmla="*/ 0 h 7"/>
                <a:gd name="T12" fmla="*/ 0 w 4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7" h="7">
                  <a:moveTo>
                    <a:pt x="0" y="1"/>
                  </a:moveTo>
                  <a:cubicBezTo>
                    <a:pt x="23" y="4"/>
                    <a:pt x="23" y="4"/>
                    <a:pt x="23" y="4"/>
                  </a:cubicBezTo>
                  <a:cubicBezTo>
                    <a:pt x="31" y="6"/>
                    <a:pt x="39" y="7"/>
                    <a:pt x="46" y="7"/>
                  </a:cubicBezTo>
                  <a:cubicBezTo>
                    <a:pt x="47" y="7"/>
                    <a:pt x="47" y="7"/>
                    <a:pt x="47" y="7"/>
                  </a:cubicBezTo>
                  <a:cubicBezTo>
                    <a:pt x="39" y="6"/>
                    <a:pt x="31" y="5"/>
                    <a:pt x="23" y="4"/>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1750"/>
            <p:cNvSpPr/>
            <p:nvPr>
              <p:custDataLst>
                <p:tags r:id="rId796"/>
              </p:custDataLst>
            </p:nvPr>
          </p:nvSpPr>
          <p:spPr bwMode="auto">
            <a:xfrm>
              <a:off x="8643938" y="4418013"/>
              <a:ext cx="14288" cy="20638"/>
            </a:xfrm>
            <a:custGeom>
              <a:avLst/>
              <a:gdLst>
                <a:gd name="T0" fmla="*/ 8 w 9"/>
                <a:gd name="T1" fmla="*/ 7 h 13"/>
                <a:gd name="T2" fmla="*/ 4 w 9"/>
                <a:gd name="T3" fmla="*/ 13 h 13"/>
                <a:gd name="T4" fmla="*/ 1 w 9"/>
                <a:gd name="T5" fmla="*/ 6 h 13"/>
                <a:gd name="T6" fmla="*/ 5 w 9"/>
                <a:gd name="T7" fmla="*/ 0 h 13"/>
                <a:gd name="T8" fmla="*/ 8 w 9"/>
                <a:gd name="T9" fmla="*/ 7 h 13"/>
              </a:gdLst>
              <a:ahLst/>
              <a:cxnLst>
                <a:cxn ang="0">
                  <a:pos x="T0" y="T1"/>
                </a:cxn>
                <a:cxn ang="0">
                  <a:pos x="T2" y="T3"/>
                </a:cxn>
                <a:cxn ang="0">
                  <a:pos x="T4" y="T5"/>
                </a:cxn>
                <a:cxn ang="0">
                  <a:pos x="T6" y="T7"/>
                </a:cxn>
                <a:cxn ang="0">
                  <a:pos x="T8" y="T9"/>
                </a:cxn>
              </a:cxnLst>
              <a:rect l="0" t="0" r="r" b="b"/>
              <a:pathLst>
                <a:path w="9" h="13">
                  <a:moveTo>
                    <a:pt x="8" y="7"/>
                  </a:moveTo>
                  <a:cubicBezTo>
                    <a:pt x="8" y="10"/>
                    <a:pt x="4" y="13"/>
                    <a:pt x="4" y="13"/>
                  </a:cubicBezTo>
                  <a:cubicBezTo>
                    <a:pt x="4" y="13"/>
                    <a:pt x="0" y="10"/>
                    <a:pt x="1" y="6"/>
                  </a:cubicBezTo>
                  <a:cubicBezTo>
                    <a:pt x="1" y="3"/>
                    <a:pt x="3" y="0"/>
                    <a:pt x="5" y="0"/>
                  </a:cubicBezTo>
                  <a:cubicBezTo>
                    <a:pt x="7" y="1"/>
                    <a:pt x="9" y="4"/>
                    <a:pt x="8" y="7"/>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1" name="Freeform 1751"/>
            <p:cNvSpPr/>
            <p:nvPr>
              <p:custDataLst>
                <p:tags r:id="rId797"/>
              </p:custDataLst>
            </p:nvPr>
          </p:nvSpPr>
          <p:spPr bwMode="auto">
            <a:xfrm>
              <a:off x="8647113" y="4411663"/>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2" name="Freeform 1752"/>
            <p:cNvSpPr/>
            <p:nvPr>
              <p:custDataLst>
                <p:tags r:id="rId798"/>
              </p:custDataLst>
            </p:nvPr>
          </p:nvSpPr>
          <p:spPr bwMode="auto">
            <a:xfrm>
              <a:off x="8670926" y="4421188"/>
              <a:ext cx="12700" cy="19050"/>
            </a:xfrm>
            <a:custGeom>
              <a:avLst/>
              <a:gdLst>
                <a:gd name="T0" fmla="*/ 8 w 8"/>
                <a:gd name="T1" fmla="*/ 7 h 12"/>
                <a:gd name="T2" fmla="*/ 3 w 8"/>
                <a:gd name="T3" fmla="*/ 12 h 12"/>
                <a:gd name="T4" fmla="*/ 0 w 8"/>
                <a:gd name="T5" fmla="*/ 6 h 12"/>
                <a:gd name="T6" fmla="*/ 4 w 8"/>
                <a:gd name="T7" fmla="*/ 0 h 12"/>
                <a:gd name="T8" fmla="*/ 8 w 8"/>
                <a:gd name="T9" fmla="*/ 7 h 12"/>
              </a:gdLst>
              <a:ahLst/>
              <a:cxnLst>
                <a:cxn ang="0">
                  <a:pos x="T0" y="T1"/>
                </a:cxn>
                <a:cxn ang="0">
                  <a:pos x="T2" y="T3"/>
                </a:cxn>
                <a:cxn ang="0">
                  <a:pos x="T4" y="T5"/>
                </a:cxn>
                <a:cxn ang="0">
                  <a:pos x="T6" y="T7"/>
                </a:cxn>
                <a:cxn ang="0">
                  <a:pos x="T8" y="T9"/>
                </a:cxn>
              </a:cxnLst>
              <a:rect l="0" t="0" r="r" b="b"/>
              <a:pathLst>
                <a:path w="8" h="12">
                  <a:moveTo>
                    <a:pt x="8" y="7"/>
                  </a:moveTo>
                  <a:cubicBezTo>
                    <a:pt x="7" y="10"/>
                    <a:pt x="3" y="12"/>
                    <a:pt x="3" y="12"/>
                  </a:cubicBezTo>
                  <a:cubicBezTo>
                    <a:pt x="3" y="12"/>
                    <a:pt x="0" y="9"/>
                    <a:pt x="0" y="6"/>
                  </a:cubicBezTo>
                  <a:cubicBezTo>
                    <a:pt x="0" y="2"/>
                    <a:pt x="2" y="0"/>
                    <a:pt x="4" y="0"/>
                  </a:cubicBezTo>
                  <a:cubicBezTo>
                    <a:pt x="6" y="0"/>
                    <a:pt x="8"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3" name="Freeform 1753"/>
            <p:cNvSpPr/>
            <p:nvPr>
              <p:custDataLst>
                <p:tags r:id="rId799"/>
              </p:custDataLst>
            </p:nvPr>
          </p:nvSpPr>
          <p:spPr bwMode="auto">
            <a:xfrm>
              <a:off x="8672513" y="4413250"/>
              <a:ext cx="11113" cy="11113"/>
            </a:xfrm>
            <a:custGeom>
              <a:avLst/>
              <a:gdLst>
                <a:gd name="T0" fmla="*/ 6 w 7"/>
                <a:gd name="T1" fmla="*/ 7 h 7"/>
                <a:gd name="T2" fmla="*/ 0 w 7"/>
                <a:gd name="T3" fmla="*/ 6 h 7"/>
                <a:gd name="T4" fmla="*/ 1 w 7"/>
                <a:gd name="T5" fmla="*/ 0 h 7"/>
                <a:gd name="T6" fmla="*/ 7 w 7"/>
                <a:gd name="T7" fmla="*/ 1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lnTo>
                    <a:pt x="0" y="6"/>
                  </a:lnTo>
                  <a:lnTo>
                    <a:pt x="1" y="0"/>
                  </a:lnTo>
                  <a:lnTo>
                    <a:pt x="7" y="1"/>
                  </a:lnTo>
                  <a:lnTo>
                    <a:pt x="6"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4" name="Freeform 1754"/>
            <p:cNvSpPr/>
            <p:nvPr>
              <p:custDataLst>
                <p:tags r:id="rId800"/>
              </p:custDataLst>
            </p:nvPr>
          </p:nvSpPr>
          <p:spPr bwMode="auto">
            <a:xfrm>
              <a:off x="8696326" y="4422775"/>
              <a:ext cx="12700" cy="20638"/>
            </a:xfrm>
            <a:custGeom>
              <a:avLst/>
              <a:gdLst>
                <a:gd name="T0" fmla="*/ 8 w 8"/>
                <a:gd name="T1" fmla="*/ 7 h 13"/>
                <a:gd name="T2" fmla="*/ 3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7" y="10"/>
                    <a:pt x="3" y="13"/>
                    <a:pt x="3" y="13"/>
                  </a:cubicBezTo>
                  <a:cubicBezTo>
                    <a:pt x="3" y="13"/>
                    <a:pt x="0" y="10"/>
                    <a:pt x="0" y="6"/>
                  </a:cubicBezTo>
                  <a:cubicBezTo>
                    <a:pt x="0" y="3"/>
                    <a:pt x="2" y="0"/>
                    <a:pt x="4" y="0"/>
                  </a:cubicBezTo>
                  <a:cubicBezTo>
                    <a:pt x="6" y="1"/>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5" name="Freeform 1755"/>
            <p:cNvSpPr/>
            <p:nvPr>
              <p:custDataLst>
                <p:tags r:id="rId801"/>
              </p:custDataLst>
            </p:nvPr>
          </p:nvSpPr>
          <p:spPr bwMode="auto">
            <a:xfrm>
              <a:off x="8697913" y="4416425"/>
              <a:ext cx="11113" cy="9525"/>
            </a:xfrm>
            <a:custGeom>
              <a:avLst/>
              <a:gdLst>
                <a:gd name="T0" fmla="*/ 6 w 7"/>
                <a:gd name="T1" fmla="*/ 6 h 6"/>
                <a:gd name="T2" fmla="*/ 0 w 7"/>
                <a:gd name="T3" fmla="*/ 6 h 6"/>
                <a:gd name="T4" fmla="*/ 1 w 7"/>
                <a:gd name="T5" fmla="*/ 0 h 6"/>
                <a:gd name="T6" fmla="*/ 7 w 7"/>
                <a:gd name="T7" fmla="*/ 0 h 6"/>
                <a:gd name="T8" fmla="*/ 6 w 7"/>
                <a:gd name="T9" fmla="*/ 6 h 6"/>
              </a:gdLst>
              <a:ahLst/>
              <a:cxnLst>
                <a:cxn ang="0">
                  <a:pos x="T0" y="T1"/>
                </a:cxn>
                <a:cxn ang="0">
                  <a:pos x="T2" y="T3"/>
                </a:cxn>
                <a:cxn ang="0">
                  <a:pos x="T4" y="T5"/>
                </a:cxn>
                <a:cxn ang="0">
                  <a:pos x="T6" y="T7"/>
                </a:cxn>
                <a:cxn ang="0">
                  <a:pos x="T8" y="T9"/>
                </a:cxn>
              </a:cxnLst>
              <a:rect l="0" t="0" r="r" b="b"/>
              <a:pathLst>
                <a:path w="7" h="6">
                  <a:moveTo>
                    <a:pt x="6" y="6"/>
                  </a:moveTo>
                  <a:lnTo>
                    <a:pt x="0" y="6"/>
                  </a:lnTo>
                  <a:lnTo>
                    <a:pt x="1" y="0"/>
                  </a:lnTo>
                  <a:lnTo>
                    <a:pt x="7"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6" name="Freeform 1757"/>
            <p:cNvSpPr/>
            <p:nvPr>
              <p:custDataLst>
                <p:tags r:id="rId802"/>
              </p:custDataLst>
            </p:nvPr>
          </p:nvSpPr>
          <p:spPr bwMode="auto">
            <a:xfrm>
              <a:off x="8640763" y="4410075"/>
              <a:ext cx="74613" cy="7938"/>
            </a:xfrm>
            <a:custGeom>
              <a:avLst/>
              <a:gdLst>
                <a:gd name="T0" fmla="*/ 0 w 47"/>
                <a:gd name="T1" fmla="*/ 1 h 5"/>
                <a:gd name="T2" fmla="*/ 24 w 47"/>
                <a:gd name="T3" fmla="*/ 3 h 5"/>
                <a:gd name="T4" fmla="*/ 47 w 47"/>
                <a:gd name="T5" fmla="*/ 5 h 5"/>
                <a:gd name="T6" fmla="*/ 47 w 47"/>
                <a:gd name="T7" fmla="*/ 4 h 5"/>
                <a:gd name="T8" fmla="*/ 24 w 47"/>
                <a:gd name="T9" fmla="*/ 2 h 5"/>
                <a:gd name="T10" fmla="*/ 0 w 47"/>
                <a:gd name="T11" fmla="*/ 0 h 5"/>
                <a:gd name="T12" fmla="*/ 0 w 4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7" h="5">
                  <a:moveTo>
                    <a:pt x="0" y="1"/>
                  </a:moveTo>
                  <a:cubicBezTo>
                    <a:pt x="24" y="3"/>
                    <a:pt x="24" y="3"/>
                    <a:pt x="24" y="3"/>
                  </a:cubicBezTo>
                  <a:cubicBezTo>
                    <a:pt x="31" y="4"/>
                    <a:pt x="39" y="4"/>
                    <a:pt x="47" y="5"/>
                  </a:cubicBezTo>
                  <a:cubicBezTo>
                    <a:pt x="47" y="4"/>
                    <a:pt x="47" y="4"/>
                    <a:pt x="47" y="4"/>
                  </a:cubicBezTo>
                  <a:cubicBezTo>
                    <a:pt x="39" y="4"/>
                    <a:pt x="32" y="3"/>
                    <a:pt x="24" y="2"/>
                  </a:cubicBezTo>
                  <a:cubicBezTo>
                    <a:pt x="0" y="0"/>
                    <a:pt x="0"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7" name="Freeform 1758"/>
            <p:cNvSpPr/>
            <p:nvPr>
              <p:custDataLst>
                <p:tags r:id="rId803"/>
              </p:custDataLst>
            </p:nvPr>
          </p:nvSpPr>
          <p:spPr bwMode="auto">
            <a:xfrm>
              <a:off x="8724901" y="4425950"/>
              <a:ext cx="12700" cy="19050"/>
            </a:xfrm>
            <a:custGeom>
              <a:avLst/>
              <a:gdLst>
                <a:gd name="T0" fmla="*/ 8 w 8"/>
                <a:gd name="T1" fmla="*/ 6 h 12"/>
                <a:gd name="T2" fmla="*/ 3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7" y="10"/>
                    <a:pt x="3" y="12"/>
                    <a:pt x="3" y="12"/>
                  </a:cubicBezTo>
                  <a:cubicBezTo>
                    <a:pt x="3" y="12"/>
                    <a:pt x="0" y="9"/>
                    <a:pt x="0" y="6"/>
                  </a:cubicBezTo>
                  <a:cubicBezTo>
                    <a:pt x="0" y="2"/>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8" name="Freeform 1759"/>
            <p:cNvSpPr/>
            <p:nvPr>
              <p:custDataLst>
                <p:tags r:id="rId804"/>
              </p:custDataLst>
            </p:nvPr>
          </p:nvSpPr>
          <p:spPr bwMode="auto">
            <a:xfrm>
              <a:off x="8726488" y="4418013"/>
              <a:ext cx="9525" cy="9525"/>
            </a:xfrm>
            <a:custGeom>
              <a:avLst/>
              <a:gdLst>
                <a:gd name="T0" fmla="*/ 6 w 6"/>
                <a:gd name="T1" fmla="*/ 6 h 6"/>
                <a:gd name="T2" fmla="*/ 0 w 6"/>
                <a:gd name="T3" fmla="*/ 6 h 6"/>
                <a:gd name="T4" fmla="*/ 1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9" name="Freeform 1760"/>
            <p:cNvSpPr/>
            <p:nvPr>
              <p:custDataLst>
                <p:tags r:id="rId805"/>
              </p:custDataLst>
            </p:nvPr>
          </p:nvSpPr>
          <p:spPr bwMode="auto">
            <a:xfrm>
              <a:off x="8750301" y="4427538"/>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4" y="12"/>
                    <a:pt x="4" y="12"/>
                  </a:cubicBezTo>
                  <a:cubicBezTo>
                    <a:pt x="4" y="12"/>
                    <a:pt x="0" y="9"/>
                    <a:pt x="0" y="6"/>
                  </a:cubicBezTo>
                  <a:cubicBezTo>
                    <a:pt x="0" y="2"/>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0" name="Freeform 1761"/>
            <p:cNvSpPr/>
            <p:nvPr>
              <p:custDataLst>
                <p:tags r:id="rId806"/>
              </p:custDataLst>
            </p:nvPr>
          </p:nvSpPr>
          <p:spPr bwMode="auto">
            <a:xfrm>
              <a:off x="8751888" y="4419600"/>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1" name="Freeform 1762"/>
            <p:cNvSpPr/>
            <p:nvPr>
              <p:custDataLst>
                <p:tags r:id="rId807"/>
              </p:custDataLst>
            </p:nvPr>
          </p:nvSpPr>
          <p:spPr bwMode="auto">
            <a:xfrm>
              <a:off x="8775701" y="4427538"/>
              <a:ext cx="12700" cy="20638"/>
            </a:xfrm>
            <a:custGeom>
              <a:avLst/>
              <a:gdLst>
                <a:gd name="T0" fmla="*/ 8 w 8"/>
                <a:gd name="T1" fmla="*/ 7 h 13"/>
                <a:gd name="T2" fmla="*/ 4 w 8"/>
                <a:gd name="T3" fmla="*/ 13 h 13"/>
                <a:gd name="T4" fmla="*/ 0 w 8"/>
                <a:gd name="T5" fmla="*/ 6 h 13"/>
                <a:gd name="T6" fmla="*/ 4 w 8"/>
                <a:gd name="T7" fmla="*/ 0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0"/>
                    <a:pt x="0" y="6"/>
                  </a:cubicBezTo>
                  <a:cubicBezTo>
                    <a:pt x="0" y="3"/>
                    <a:pt x="2" y="0"/>
                    <a:pt x="4" y="0"/>
                  </a:cubicBezTo>
                  <a:cubicBezTo>
                    <a:pt x="6" y="0"/>
                    <a:pt x="8" y="3"/>
                    <a:pt x="8" y="7"/>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2" name="Freeform 1763"/>
            <p:cNvSpPr/>
            <p:nvPr>
              <p:custDataLst>
                <p:tags r:id="rId808"/>
              </p:custDataLst>
            </p:nvPr>
          </p:nvSpPr>
          <p:spPr bwMode="auto">
            <a:xfrm>
              <a:off x="8777288" y="4421188"/>
              <a:ext cx="9525" cy="9525"/>
            </a:xfrm>
            <a:custGeom>
              <a:avLst/>
              <a:gdLst>
                <a:gd name="T0" fmla="*/ 6 w 6"/>
                <a:gd name="T1" fmla="*/ 6 h 6"/>
                <a:gd name="T2" fmla="*/ 0 w 6"/>
                <a:gd name="T3" fmla="*/ 6 h 6"/>
                <a:gd name="T4" fmla="*/ 1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1" y="0"/>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3" name="Freeform 1764"/>
            <p:cNvSpPr/>
            <p:nvPr>
              <p:custDataLst>
                <p:tags r:id="rId809"/>
              </p:custDataLst>
            </p:nvPr>
          </p:nvSpPr>
          <p:spPr bwMode="auto">
            <a:xfrm>
              <a:off x="8720138" y="4416425"/>
              <a:ext cx="74613" cy="6350"/>
            </a:xfrm>
            <a:custGeom>
              <a:avLst/>
              <a:gdLst>
                <a:gd name="T0" fmla="*/ 0 w 47"/>
                <a:gd name="T1" fmla="*/ 1 h 4"/>
                <a:gd name="T2" fmla="*/ 23 w 47"/>
                <a:gd name="T3" fmla="*/ 3 h 4"/>
                <a:gd name="T4" fmla="*/ 47 w 47"/>
                <a:gd name="T5" fmla="*/ 4 h 4"/>
                <a:gd name="T6" fmla="*/ 47 w 47"/>
                <a:gd name="T7" fmla="*/ 3 h 4"/>
                <a:gd name="T8" fmla="*/ 23 w 47"/>
                <a:gd name="T9" fmla="*/ 2 h 4"/>
                <a:gd name="T10" fmla="*/ 0 w 47"/>
                <a:gd name="T11" fmla="*/ 0 h 4"/>
                <a:gd name="T12" fmla="*/ 0 w 4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7" h="4">
                  <a:moveTo>
                    <a:pt x="0" y="1"/>
                  </a:moveTo>
                  <a:cubicBezTo>
                    <a:pt x="8" y="2"/>
                    <a:pt x="16" y="2"/>
                    <a:pt x="23" y="3"/>
                  </a:cubicBezTo>
                  <a:cubicBezTo>
                    <a:pt x="47" y="4"/>
                    <a:pt x="47" y="4"/>
                    <a:pt x="47" y="4"/>
                  </a:cubicBezTo>
                  <a:cubicBezTo>
                    <a:pt x="47" y="3"/>
                    <a:pt x="47" y="3"/>
                    <a:pt x="47" y="3"/>
                  </a:cubicBezTo>
                  <a:cubicBezTo>
                    <a:pt x="23" y="2"/>
                    <a:pt x="23" y="2"/>
                    <a:pt x="23" y="2"/>
                  </a:cubicBezTo>
                  <a:cubicBezTo>
                    <a:pt x="16" y="2"/>
                    <a:pt x="8" y="1"/>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4" name="Freeform 1765"/>
            <p:cNvSpPr/>
            <p:nvPr>
              <p:custDataLst>
                <p:tags r:id="rId810"/>
              </p:custDataLst>
            </p:nvPr>
          </p:nvSpPr>
          <p:spPr bwMode="auto">
            <a:xfrm>
              <a:off x="88042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9"/>
                    <a:pt x="0" y="6"/>
                  </a:cubicBezTo>
                  <a:cubicBezTo>
                    <a:pt x="0" y="3"/>
                    <a:pt x="2" y="0"/>
                    <a:pt x="4" y="0"/>
                  </a:cubicBezTo>
                  <a:cubicBezTo>
                    <a:pt x="6"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5" name="Freeform 1766"/>
            <p:cNvSpPr/>
            <p:nvPr>
              <p:custDataLst>
                <p:tags r:id="rId811"/>
              </p:custDataLst>
            </p:nvPr>
          </p:nvSpPr>
          <p:spPr bwMode="auto">
            <a:xfrm>
              <a:off x="8805863" y="4421188"/>
              <a:ext cx="9525" cy="9525"/>
            </a:xfrm>
            <a:custGeom>
              <a:avLst/>
              <a:gdLst>
                <a:gd name="T0" fmla="*/ 6 w 6"/>
                <a:gd name="T1" fmla="*/ 6 h 6"/>
                <a:gd name="T2" fmla="*/ 0 w 6"/>
                <a:gd name="T3" fmla="*/ 6 h 6"/>
                <a:gd name="T4" fmla="*/ 0 w 6"/>
                <a:gd name="T5" fmla="*/ 0 h 6"/>
                <a:gd name="T6" fmla="*/ 6 w 6"/>
                <a:gd name="T7" fmla="*/ 1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0"/>
                  </a:lnTo>
                  <a:lnTo>
                    <a:pt x="6" y="1"/>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6" name="Freeform 1767"/>
            <p:cNvSpPr/>
            <p:nvPr>
              <p:custDataLst>
                <p:tags r:id="rId812"/>
              </p:custDataLst>
            </p:nvPr>
          </p:nvSpPr>
          <p:spPr bwMode="auto">
            <a:xfrm>
              <a:off x="8829676" y="4429125"/>
              <a:ext cx="12700" cy="19050"/>
            </a:xfrm>
            <a:custGeom>
              <a:avLst/>
              <a:gdLst>
                <a:gd name="T0" fmla="*/ 8 w 8"/>
                <a:gd name="T1" fmla="*/ 6 h 12"/>
                <a:gd name="T2" fmla="*/ 4 w 8"/>
                <a:gd name="T3" fmla="*/ 12 h 12"/>
                <a:gd name="T4" fmla="*/ 0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0" y="10"/>
                    <a:pt x="0" y="6"/>
                  </a:cubicBezTo>
                  <a:cubicBezTo>
                    <a:pt x="0" y="3"/>
                    <a:pt x="2" y="0"/>
                    <a:pt x="4" y="0"/>
                  </a:cubicBezTo>
                  <a:cubicBezTo>
                    <a:pt x="6" y="0"/>
                    <a:pt x="8"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7" name="Rectangle 1768"/>
            <p:cNvSpPr>
              <a:spLocks noChangeArrowheads="1"/>
            </p:cNvSpPr>
            <p:nvPr>
              <p:custDataLst>
                <p:tags r:id="rId813"/>
              </p:custDataLst>
            </p:nvPr>
          </p:nvSpPr>
          <p:spPr bwMode="auto">
            <a:xfrm>
              <a:off x="88312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8" name="Freeform 1769"/>
            <p:cNvSpPr/>
            <p:nvPr>
              <p:custDataLst>
                <p:tags r:id="rId814"/>
              </p:custDataLst>
            </p:nvPr>
          </p:nvSpPr>
          <p:spPr bwMode="auto">
            <a:xfrm>
              <a:off x="8855076" y="4429125"/>
              <a:ext cx="12700" cy="19050"/>
            </a:xfrm>
            <a:custGeom>
              <a:avLst/>
              <a:gdLst>
                <a:gd name="T0" fmla="*/ 8 w 8"/>
                <a:gd name="T1" fmla="*/ 6 h 12"/>
                <a:gd name="T2" fmla="*/ 4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10"/>
                    <a:pt x="4" y="12"/>
                    <a:pt x="4" y="12"/>
                  </a:cubicBezTo>
                  <a:cubicBezTo>
                    <a:pt x="4" y="12"/>
                    <a:pt x="1" y="10"/>
                    <a:pt x="1" y="6"/>
                  </a:cubicBezTo>
                  <a:cubicBezTo>
                    <a:pt x="0" y="3"/>
                    <a:pt x="2" y="0"/>
                    <a:pt x="4" y="0"/>
                  </a:cubicBezTo>
                  <a:cubicBezTo>
                    <a:pt x="6" y="0"/>
                    <a:pt x="8"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9" name="Rectangle 1770"/>
            <p:cNvSpPr>
              <a:spLocks noChangeArrowheads="1"/>
            </p:cNvSpPr>
            <p:nvPr>
              <p:custDataLst>
                <p:tags r:id="rId815"/>
              </p:custDataLst>
            </p:nvPr>
          </p:nvSpPr>
          <p:spPr bwMode="auto">
            <a:xfrm>
              <a:off x="8856663" y="4422775"/>
              <a:ext cx="9525" cy="7938"/>
            </a:xfrm>
            <a:prstGeom prst="rect">
              <a:avLst/>
            </a:prstGeom>
            <a:solidFill>
              <a:srgbClr val="1FBF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0" name="Freeform 1771"/>
            <p:cNvSpPr/>
            <p:nvPr>
              <p:custDataLst>
                <p:tags r:id="rId816"/>
              </p:custDataLst>
            </p:nvPr>
          </p:nvSpPr>
          <p:spPr bwMode="auto">
            <a:xfrm>
              <a:off x="8799513" y="4421188"/>
              <a:ext cx="74613" cy="1588"/>
            </a:xfrm>
            <a:custGeom>
              <a:avLst/>
              <a:gdLst>
                <a:gd name="T0" fmla="*/ 0 w 47"/>
                <a:gd name="T1" fmla="*/ 1 h 1"/>
                <a:gd name="T2" fmla="*/ 19 w 47"/>
                <a:gd name="T3" fmla="*/ 1 h 1"/>
                <a:gd name="T4" fmla="*/ 46 w 47"/>
                <a:gd name="T5" fmla="*/ 1 h 1"/>
                <a:gd name="T6" fmla="*/ 47 w 47"/>
                <a:gd name="T7" fmla="*/ 1 h 1"/>
                <a:gd name="T8" fmla="*/ 47 w 47"/>
                <a:gd name="T9" fmla="*/ 0 h 1"/>
                <a:gd name="T10" fmla="*/ 46 w 47"/>
                <a:gd name="T11" fmla="*/ 0 h 1"/>
                <a:gd name="T12" fmla="*/ 19 w 47"/>
                <a:gd name="T13" fmla="*/ 0 h 1"/>
                <a:gd name="T14" fmla="*/ 0 w 47"/>
                <a:gd name="T15" fmla="*/ 0 h 1"/>
                <a:gd name="T16" fmla="*/ 0 w 47"/>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
                  <a:moveTo>
                    <a:pt x="0" y="1"/>
                  </a:moveTo>
                  <a:cubicBezTo>
                    <a:pt x="6" y="1"/>
                    <a:pt x="13" y="1"/>
                    <a:pt x="19" y="1"/>
                  </a:cubicBezTo>
                  <a:cubicBezTo>
                    <a:pt x="28" y="1"/>
                    <a:pt x="37" y="1"/>
                    <a:pt x="46" y="1"/>
                  </a:cubicBezTo>
                  <a:cubicBezTo>
                    <a:pt x="47" y="1"/>
                    <a:pt x="47" y="1"/>
                    <a:pt x="47" y="1"/>
                  </a:cubicBezTo>
                  <a:cubicBezTo>
                    <a:pt x="47" y="0"/>
                    <a:pt x="47" y="0"/>
                    <a:pt x="47" y="0"/>
                  </a:cubicBezTo>
                  <a:cubicBezTo>
                    <a:pt x="46" y="0"/>
                    <a:pt x="46" y="0"/>
                    <a:pt x="46" y="0"/>
                  </a:cubicBezTo>
                  <a:cubicBezTo>
                    <a:pt x="37" y="0"/>
                    <a:pt x="28" y="0"/>
                    <a:pt x="19" y="0"/>
                  </a:cubicBezTo>
                  <a:cubicBezTo>
                    <a:pt x="13" y="0"/>
                    <a:pt x="6" y="0"/>
                    <a:pt x="0" y="0"/>
                  </a:cubicBezTo>
                  <a:cubicBezTo>
                    <a:pt x="0" y="1"/>
                    <a:pt x="0" y="1"/>
                    <a:pt x="0" y="1"/>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1" name="Freeform 1772"/>
            <p:cNvSpPr/>
            <p:nvPr>
              <p:custDataLst>
                <p:tags r:id="rId817"/>
              </p:custDataLst>
            </p:nvPr>
          </p:nvSpPr>
          <p:spPr bwMode="auto">
            <a:xfrm>
              <a:off x="8883651" y="4429125"/>
              <a:ext cx="12700" cy="19050"/>
            </a:xfrm>
            <a:custGeom>
              <a:avLst/>
              <a:gdLst>
                <a:gd name="T0" fmla="*/ 8 w 8"/>
                <a:gd name="T1" fmla="*/ 6 h 12"/>
                <a:gd name="T2" fmla="*/ 5 w 8"/>
                <a:gd name="T3" fmla="*/ 12 h 12"/>
                <a:gd name="T4" fmla="*/ 1 w 8"/>
                <a:gd name="T5" fmla="*/ 6 h 12"/>
                <a:gd name="T6" fmla="*/ 4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1" y="9"/>
                    <a:pt x="1" y="6"/>
                  </a:cubicBezTo>
                  <a:cubicBezTo>
                    <a:pt x="0" y="3"/>
                    <a:pt x="2" y="0"/>
                    <a:pt x="4" y="0"/>
                  </a:cubicBezTo>
                  <a:cubicBezTo>
                    <a:pt x="6" y="0"/>
                    <a:pt x="8"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2" name="Freeform 1773"/>
            <p:cNvSpPr/>
            <p:nvPr>
              <p:custDataLst>
                <p:tags r:id="rId818"/>
              </p:custDataLst>
            </p:nvPr>
          </p:nvSpPr>
          <p:spPr bwMode="auto">
            <a:xfrm>
              <a:off x="8885238" y="4421188"/>
              <a:ext cx="9525" cy="9525"/>
            </a:xfrm>
            <a:custGeom>
              <a:avLst/>
              <a:gdLst>
                <a:gd name="T0" fmla="*/ 6 w 6"/>
                <a:gd name="T1" fmla="*/ 6 h 6"/>
                <a:gd name="T2" fmla="*/ 0 w 6"/>
                <a:gd name="T3" fmla="*/ 6 h 6"/>
                <a:gd name="T4" fmla="*/ 0 w 6"/>
                <a:gd name="T5" fmla="*/ 0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cubicBezTo>
                    <a:pt x="4" y="6"/>
                    <a:pt x="2" y="6"/>
                    <a:pt x="0" y="6"/>
                  </a:cubicBezTo>
                  <a:cubicBezTo>
                    <a:pt x="0" y="0"/>
                    <a:pt x="0" y="0"/>
                    <a:pt x="0" y="0"/>
                  </a:cubicBezTo>
                  <a:cubicBezTo>
                    <a:pt x="2" y="0"/>
                    <a:pt x="4" y="0"/>
                    <a:pt x="6" y="0"/>
                  </a:cubicBez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3" name="Freeform 1774"/>
            <p:cNvSpPr/>
            <p:nvPr>
              <p:custDataLst>
                <p:tags r:id="rId819"/>
              </p:custDataLst>
            </p:nvPr>
          </p:nvSpPr>
          <p:spPr bwMode="auto">
            <a:xfrm>
              <a:off x="8910638" y="4427538"/>
              <a:ext cx="12700" cy="19050"/>
            </a:xfrm>
            <a:custGeom>
              <a:avLst/>
              <a:gdLst>
                <a:gd name="T0" fmla="*/ 7 w 8"/>
                <a:gd name="T1" fmla="*/ 6 h 12"/>
                <a:gd name="T2" fmla="*/ 4 w 8"/>
                <a:gd name="T3" fmla="*/ 12 h 12"/>
                <a:gd name="T4" fmla="*/ 0 w 8"/>
                <a:gd name="T5" fmla="*/ 6 h 12"/>
                <a:gd name="T6" fmla="*/ 3 w 8"/>
                <a:gd name="T7" fmla="*/ 0 h 12"/>
                <a:gd name="T8" fmla="*/ 7 w 8"/>
                <a:gd name="T9" fmla="*/ 6 h 12"/>
              </a:gdLst>
              <a:ahLst/>
              <a:cxnLst>
                <a:cxn ang="0">
                  <a:pos x="T0" y="T1"/>
                </a:cxn>
                <a:cxn ang="0">
                  <a:pos x="T2" y="T3"/>
                </a:cxn>
                <a:cxn ang="0">
                  <a:pos x="T4" y="T5"/>
                </a:cxn>
                <a:cxn ang="0">
                  <a:pos x="T6" y="T7"/>
                </a:cxn>
                <a:cxn ang="0">
                  <a:pos x="T8" y="T9"/>
                </a:cxn>
              </a:cxnLst>
              <a:rect l="0" t="0" r="r" b="b"/>
              <a:pathLst>
                <a:path w="8" h="12">
                  <a:moveTo>
                    <a:pt x="7" y="6"/>
                  </a:moveTo>
                  <a:cubicBezTo>
                    <a:pt x="8" y="9"/>
                    <a:pt x="4" y="12"/>
                    <a:pt x="4" y="12"/>
                  </a:cubicBezTo>
                  <a:cubicBezTo>
                    <a:pt x="4" y="12"/>
                    <a:pt x="0" y="10"/>
                    <a:pt x="0" y="6"/>
                  </a:cubicBezTo>
                  <a:cubicBezTo>
                    <a:pt x="0" y="3"/>
                    <a:pt x="1" y="0"/>
                    <a:pt x="3" y="0"/>
                  </a:cubicBezTo>
                  <a:cubicBezTo>
                    <a:pt x="5" y="0"/>
                    <a:pt x="7" y="3"/>
                    <a:pt x="7"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4" name="Freeform 1775"/>
            <p:cNvSpPr/>
            <p:nvPr>
              <p:custDataLst>
                <p:tags r:id="rId820"/>
              </p:custDataLst>
            </p:nvPr>
          </p:nvSpPr>
          <p:spPr bwMode="auto">
            <a:xfrm>
              <a:off x="8910638" y="4421188"/>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5" name="Freeform 1776"/>
            <p:cNvSpPr/>
            <p:nvPr>
              <p:custDataLst>
                <p:tags r:id="rId821"/>
              </p:custDataLst>
            </p:nvPr>
          </p:nvSpPr>
          <p:spPr bwMode="auto">
            <a:xfrm>
              <a:off x="8936038" y="4425950"/>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10"/>
                    <a:pt x="4" y="13"/>
                    <a:pt x="4" y="13"/>
                  </a:cubicBezTo>
                  <a:cubicBezTo>
                    <a:pt x="4" y="13"/>
                    <a:pt x="0" y="10"/>
                    <a:pt x="0" y="7"/>
                  </a:cubicBezTo>
                  <a:cubicBezTo>
                    <a:pt x="0" y="3"/>
                    <a:pt x="1" y="0"/>
                    <a:pt x="3" y="0"/>
                  </a:cubicBezTo>
                  <a:cubicBezTo>
                    <a:pt x="5" y="0"/>
                    <a:pt x="7" y="3"/>
                    <a:pt x="7"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6" name="Freeform 1777"/>
            <p:cNvSpPr/>
            <p:nvPr>
              <p:custDataLst>
                <p:tags r:id="rId822"/>
              </p:custDataLst>
            </p:nvPr>
          </p:nvSpPr>
          <p:spPr bwMode="auto">
            <a:xfrm>
              <a:off x="8936038" y="441960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7" name="Freeform 1778"/>
            <p:cNvSpPr/>
            <p:nvPr>
              <p:custDataLst>
                <p:tags r:id="rId823"/>
              </p:custDataLst>
            </p:nvPr>
          </p:nvSpPr>
          <p:spPr bwMode="auto">
            <a:xfrm>
              <a:off x="8878888" y="4418013"/>
              <a:ext cx="74613" cy="4763"/>
            </a:xfrm>
            <a:custGeom>
              <a:avLst/>
              <a:gdLst>
                <a:gd name="T0" fmla="*/ 0 w 47"/>
                <a:gd name="T1" fmla="*/ 3 h 3"/>
                <a:gd name="T2" fmla="*/ 1 w 47"/>
                <a:gd name="T3" fmla="*/ 3 h 3"/>
                <a:gd name="T4" fmla="*/ 23 w 47"/>
                <a:gd name="T5" fmla="*/ 2 h 3"/>
                <a:gd name="T6" fmla="*/ 47 w 47"/>
                <a:gd name="T7" fmla="*/ 1 h 3"/>
                <a:gd name="T8" fmla="*/ 47 w 47"/>
                <a:gd name="T9" fmla="*/ 0 h 3"/>
                <a:gd name="T10" fmla="*/ 23 w 47"/>
                <a:gd name="T11" fmla="*/ 1 h 3"/>
                <a:gd name="T12" fmla="*/ 1 w 47"/>
                <a:gd name="T13" fmla="*/ 2 h 3"/>
                <a:gd name="T14" fmla="*/ 0 w 47"/>
                <a:gd name="T15" fmla="*/ 2 h 3"/>
                <a:gd name="T16" fmla="*/ 0 w 4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
                  <a:moveTo>
                    <a:pt x="0" y="3"/>
                  </a:moveTo>
                  <a:cubicBezTo>
                    <a:pt x="0" y="3"/>
                    <a:pt x="1" y="3"/>
                    <a:pt x="1" y="3"/>
                  </a:cubicBezTo>
                  <a:cubicBezTo>
                    <a:pt x="9" y="3"/>
                    <a:pt x="16" y="2"/>
                    <a:pt x="23" y="2"/>
                  </a:cubicBezTo>
                  <a:cubicBezTo>
                    <a:pt x="47" y="1"/>
                    <a:pt x="47" y="1"/>
                    <a:pt x="47" y="1"/>
                  </a:cubicBezTo>
                  <a:cubicBezTo>
                    <a:pt x="47" y="0"/>
                    <a:pt x="47" y="0"/>
                    <a:pt x="47" y="0"/>
                  </a:cubicBezTo>
                  <a:cubicBezTo>
                    <a:pt x="23" y="1"/>
                    <a:pt x="23" y="1"/>
                    <a:pt x="23" y="1"/>
                  </a:cubicBezTo>
                  <a:cubicBezTo>
                    <a:pt x="16" y="2"/>
                    <a:pt x="9" y="2"/>
                    <a:pt x="1" y="2"/>
                  </a:cubicBezTo>
                  <a:cubicBezTo>
                    <a:pt x="1" y="2"/>
                    <a:pt x="0" y="2"/>
                    <a:pt x="0" y="2"/>
                  </a:cubicBezTo>
                  <a:cubicBezTo>
                    <a:pt x="0" y="3"/>
                    <a:pt x="0" y="3"/>
                    <a:pt x="0" y="3"/>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8" name="Freeform 1779"/>
            <p:cNvSpPr/>
            <p:nvPr>
              <p:custDataLst>
                <p:tags r:id="rId824"/>
              </p:custDataLst>
            </p:nvPr>
          </p:nvSpPr>
          <p:spPr bwMode="auto">
            <a:xfrm>
              <a:off x="8964613" y="4424363"/>
              <a:ext cx="12700" cy="20638"/>
            </a:xfrm>
            <a:custGeom>
              <a:avLst/>
              <a:gdLst>
                <a:gd name="T0" fmla="*/ 7 w 8"/>
                <a:gd name="T1" fmla="*/ 6 h 13"/>
                <a:gd name="T2" fmla="*/ 4 w 8"/>
                <a:gd name="T3" fmla="*/ 13 h 13"/>
                <a:gd name="T4" fmla="*/ 0 w 8"/>
                <a:gd name="T5" fmla="*/ 7 h 13"/>
                <a:gd name="T6" fmla="*/ 3 w 8"/>
                <a:gd name="T7" fmla="*/ 0 h 13"/>
                <a:gd name="T8" fmla="*/ 7 w 8"/>
                <a:gd name="T9" fmla="*/ 6 h 13"/>
              </a:gdLst>
              <a:ahLst/>
              <a:cxnLst>
                <a:cxn ang="0">
                  <a:pos x="T0" y="T1"/>
                </a:cxn>
                <a:cxn ang="0">
                  <a:pos x="T2" y="T3"/>
                </a:cxn>
                <a:cxn ang="0">
                  <a:pos x="T4" y="T5"/>
                </a:cxn>
                <a:cxn ang="0">
                  <a:pos x="T6" y="T7"/>
                </a:cxn>
                <a:cxn ang="0">
                  <a:pos x="T8" y="T9"/>
                </a:cxn>
              </a:cxnLst>
              <a:rect l="0" t="0" r="r" b="b"/>
              <a:pathLst>
                <a:path w="8" h="13">
                  <a:moveTo>
                    <a:pt x="7" y="6"/>
                  </a:moveTo>
                  <a:cubicBezTo>
                    <a:pt x="8" y="9"/>
                    <a:pt x="4" y="13"/>
                    <a:pt x="4" y="13"/>
                  </a:cubicBezTo>
                  <a:cubicBezTo>
                    <a:pt x="4" y="13"/>
                    <a:pt x="0" y="10"/>
                    <a:pt x="0" y="7"/>
                  </a:cubicBezTo>
                  <a:cubicBezTo>
                    <a:pt x="0" y="3"/>
                    <a:pt x="1" y="0"/>
                    <a:pt x="3" y="0"/>
                  </a:cubicBezTo>
                  <a:cubicBezTo>
                    <a:pt x="5" y="0"/>
                    <a:pt x="7" y="3"/>
                    <a:pt x="7"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9" name="Freeform 1780"/>
            <p:cNvSpPr/>
            <p:nvPr>
              <p:custDataLst>
                <p:tags r:id="rId825"/>
              </p:custDataLst>
            </p:nvPr>
          </p:nvSpPr>
          <p:spPr bwMode="auto">
            <a:xfrm>
              <a:off x="8964613" y="4418013"/>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0" name="Freeform 1781"/>
            <p:cNvSpPr/>
            <p:nvPr>
              <p:custDataLst>
                <p:tags r:id="rId826"/>
              </p:custDataLst>
            </p:nvPr>
          </p:nvSpPr>
          <p:spPr bwMode="auto">
            <a:xfrm>
              <a:off x="8990013" y="4421188"/>
              <a:ext cx="12700" cy="20638"/>
            </a:xfrm>
            <a:custGeom>
              <a:avLst/>
              <a:gdLst>
                <a:gd name="T0" fmla="*/ 8 w 8"/>
                <a:gd name="T1" fmla="*/ 7 h 13"/>
                <a:gd name="T2" fmla="*/ 4 w 8"/>
                <a:gd name="T3" fmla="*/ 13 h 13"/>
                <a:gd name="T4" fmla="*/ 0 w 8"/>
                <a:gd name="T5" fmla="*/ 7 h 13"/>
                <a:gd name="T6" fmla="*/ 3 w 8"/>
                <a:gd name="T7" fmla="*/ 1 h 13"/>
                <a:gd name="T8" fmla="*/ 8 w 8"/>
                <a:gd name="T9" fmla="*/ 7 h 13"/>
              </a:gdLst>
              <a:ahLst/>
              <a:cxnLst>
                <a:cxn ang="0">
                  <a:pos x="T0" y="T1"/>
                </a:cxn>
                <a:cxn ang="0">
                  <a:pos x="T2" y="T3"/>
                </a:cxn>
                <a:cxn ang="0">
                  <a:pos x="T4" y="T5"/>
                </a:cxn>
                <a:cxn ang="0">
                  <a:pos x="T6" y="T7"/>
                </a:cxn>
                <a:cxn ang="0">
                  <a:pos x="T8" y="T9"/>
                </a:cxn>
              </a:cxnLst>
              <a:rect l="0" t="0" r="r" b="b"/>
              <a:pathLst>
                <a:path w="8" h="13">
                  <a:moveTo>
                    <a:pt x="8" y="7"/>
                  </a:moveTo>
                  <a:cubicBezTo>
                    <a:pt x="8" y="10"/>
                    <a:pt x="4" y="13"/>
                    <a:pt x="4" y="13"/>
                  </a:cubicBezTo>
                  <a:cubicBezTo>
                    <a:pt x="4" y="13"/>
                    <a:pt x="0" y="11"/>
                    <a:pt x="0" y="7"/>
                  </a:cubicBezTo>
                  <a:cubicBezTo>
                    <a:pt x="0" y="4"/>
                    <a:pt x="1" y="1"/>
                    <a:pt x="3" y="1"/>
                  </a:cubicBezTo>
                  <a:cubicBezTo>
                    <a:pt x="5" y="0"/>
                    <a:pt x="7" y="3"/>
                    <a:pt x="8" y="7"/>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1" name="Freeform 1782"/>
            <p:cNvSpPr/>
            <p:nvPr>
              <p:custDataLst>
                <p:tags r:id="rId827"/>
              </p:custDataLst>
            </p:nvPr>
          </p:nvSpPr>
          <p:spPr bwMode="auto">
            <a:xfrm>
              <a:off x="8990013" y="4414838"/>
              <a:ext cx="9525" cy="9525"/>
            </a:xfrm>
            <a:custGeom>
              <a:avLst/>
              <a:gdLst>
                <a:gd name="T0" fmla="*/ 6 w 6"/>
                <a:gd name="T1" fmla="*/ 6 h 6"/>
                <a:gd name="T2" fmla="*/ 0 w 6"/>
                <a:gd name="T3" fmla="*/ 6 h 6"/>
                <a:gd name="T4" fmla="*/ 0 w 6"/>
                <a:gd name="T5" fmla="*/ 1 h 6"/>
                <a:gd name="T6" fmla="*/ 6 w 6"/>
                <a:gd name="T7" fmla="*/ 0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6"/>
                  </a:lnTo>
                  <a:lnTo>
                    <a:pt x="0" y="1"/>
                  </a:lnTo>
                  <a:lnTo>
                    <a:pt x="6"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2" name="Freeform 1783"/>
            <p:cNvSpPr/>
            <p:nvPr>
              <p:custDataLst>
                <p:tags r:id="rId828"/>
              </p:custDataLst>
            </p:nvPr>
          </p:nvSpPr>
          <p:spPr bwMode="auto">
            <a:xfrm>
              <a:off x="9015413" y="4419600"/>
              <a:ext cx="12700" cy="20638"/>
            </a:xfrm>
            <a:custGeom>
              <a:avLst/>
              <a:gdLst>
                <a:gd name="T0" fmla="*/ 8 w 8"/>
                <a:gd name="T1" fmla="*/ 6 h 13"/>
                <a:gd name="T2" fmla="*/ 4 w 8"/>
                <a:gd name="T3" fmla="*/ 13 h 13"/>
                <a:gd name="T4" fmla="*/ 0 w 8"/>
                <a:gd name="T5" fmla="*/ 7 h 13"/>
                <a:gd name="T6" fmla="*/ 3 w 8"/>
                <a:gd name="T7" fmla="*/ 0 h 13"/>
                <a:gd name="T8" fmla="*/ 8 w 8"/>
                <a:gd name="T9" fmla="*/ 6 h 13"/>
              </a:gdLst>
              <a:ahLst/>
              <a:cxnLst>
                <a:cxn ang="0">
                  <a:pos x="T0" y="T1"/>
                </a:cxn>
                <a:cxn ang="0">
                  <a:pos x="T2" y="T3"/>
                </a:cxn>
                <a:cxn ang="0">
                  <a:pos x="T4" y="T5"/>
                </a:cxn>
                <a:cxn ang="0">
                  <a:pos x="T6" y="T7"/>
                </a:cxn>
                <a:cxn ang="0">
                  <a:pos x="T8" y="T9"/>
                </a:cxn>
              </a:cxnLst>
              <a:rect l="0" t="0" r="r" b="b"/>
              <a:pathLst>
                <a:path w="8" h="13">
                  <a:moveTo>
                    <a:pt x="8" y="6"/>
                  </a:moveTo>
                  <a:cubicBezTo>
                    <a:pt x="8" y="9"/>
                    <a:pt x="4" y="13"/>
                    <a:pt x="4" y="13"/>
                  </a:cubicBezTo>
                  <a:cubicBezTo>
                    <a:pt x="4" y="13"/>
                    <a:pt x="0" y="10"/>
                    <a:pt x="0" y="7"/>
                  </a:cubicBezTo>
                  <a:cubicBezTo>
                    <a:pt x="0" y="3"/>
                    <a:pt x="1" y="0"/>
                    <a:pt x="3" y="0"/>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3" name="Freeform 1784"/>
            <p:cNvSpPr/>
            <p:nvPr>
              <p:custDataLst>
                <p:tags r:id="rId829"/>
              </p:custDataLst>
            </p:nvPr>
          </p:nvSpPr>
          <p:spPr bwMode="auto">
            <a:xfrm>
              <a:off x="9015413" y="4413250"/>
              <a:ext cx="9525" cy="9525"/>
            </a:xfrm>
            <a:custGeom>
              <a:avLst/>
              <a:gdLst>
                <a:gd name="T0" fmla="*/ 6 w 6"/>
                <a:gd name="T1" fmla="*/ 5 h 6"/>
                <a:gd name="T2" fmla="*/ 0 w 6"/>
                <a:gd name="T3" fmla="*/ 6 h 6"/>
                <a:gd name="T4" fmla="*/ 0 w 6"/>
                <a:gd name="T5" fmla="*/ 0 h 6"/>
                <a:gd name="T6" fmla="*/ 6 w 6"/>
                <a:gd name="T7" fmla="*/ 0 h 6"/>
                <a:gd name="T8" fmla="*/ 6 w 6"/>
                <a:gd name="T9" fmla="*/ 5 h 6"/>
              </a:gdLst>
              <a:ahLst/>
              <a:cxnLst>
                <a:cxn ang="0">
                  <a:pos x="T0" y="T1"/>
                </a:cxn>
                <a:cxn ang="0">
                  <a:pos x="T2" y="T3"/>
                </a:cxn>
                <a:cxn ang="0">
                  <a:pos x="T4" y="T5"/>
                </a:cxn>
                <a:cxn ang="0">
                  <a:pos x="T6" y="T7"/>
                </a:cxn>
                <a:cxn ang="0">
                  <a:pos x="T8" y="T9"/>
                </a:cxn>
              </a:cxnLst>
              <a:rect l="0" t="0" r="r" b="b"/>
              <a:pathLst>
                <a:path w="6" h="6">
                  <a:moveTo>
                    <a:pt x="6" y="5"/>
                  </a:moveTo>
                  <a:lnTo>
                    <a:pt x="0" y="6"/>
                  </a:lnTo>
                  <a:lnTo>
                    <a:pt x="0" y="0"/>
                  </a:lnTo>
                  <a:lnTo>
                    <a:pt x="6"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4" name="Freeform 1785"/>
            <p:cNvSpPr/>
            <p:nvPr>
              <p:custDataLst>
                <p:tags r:id="rId830"/>
              </p:custDataLst>
            </p:nvPr>
          </p:nvSpPr>
          <p:spPr bwMode="auto">
            <a:xfrm>
              <a:off x="8956676" y="4411663"/>
              <a:ext cx="74613" cy="7938"/>
            </a:xfrm>
            <a:custGeom>
              <a:avLst/>
              <a:gdLst>
                <a:gd name="T0" fmla="*/ 0 w 47"/>
                <a:gd name="T1" fmla="*/ 5 h 5"/>
                <a:gd name="T2" fmla="*/ 47 w 47"/>
                <a:gd name="T3" fmla="*/ 1 h 5"/>
                <a:gd name="T4" fmla="*/ 47 w 47"/>
                <a:gd name="T5" fmla="*/ 0 h 5"/>
                <a:gd name="T6" fmla="*/ 0 w 47"/>
                <a:gd name="T7" fmla="*/ 4 h 5"/>
                <a:gd name="T8" fmla="*/ 0 w 47"/>
                <a:gd name="T9" fmla="*/ 5 h 5"/>
              </a:gdLst>
              <a:ahLst/>
              <a:cxnLst>
                <a:cxn ang="0">
                  <a:pos x="T0" y="T1"/>
                </a:cxn>
                <a:cxn ang="0">
                  <a:pos x="T2" y="T3"/>
                </a:cxn>
                <a:cxn ang="0">
                  <a:pos x="T4" y="T5"/>
                </a:cxn>
                <a:cxn ang="0">
                  <a:pos x="T6" y="T7"/>
                </a:cxn>
                <a:cxn ang="0">
                  <a:pos x="T8" y="T9"/>
                </a:cxn>
              </a:cxnLst>
              <a:rect l="0" t="0" r="r" b="b"/>
              <a:pathLst>
                <a:path w="47" h="5">
                  <a:moveTo>
                    <a:pt x="0" y="5"/>
                  </a:moveTo>
                  <a:cubicBezTo>
                    <a:pt x="16" y="4"/>
                    <a:pt x="32" y="2"/>
                    <a:pt x="47" y="1"/>
                  </a:cubicBezTo>
                  <a:cubicBezTo>
                    <a:pt x="47" y="0"/>
                    <a:pt x="47" y="0"/>
                    <a:pt x="47" y="0"/>
                  </a:cubicBezTo>
                  <a:cubicBezTo>
                    <a:pt x="32" y="1"/>
                    <a:pt x="16" y="3"/>
                    <a:pt x="0" y="4"/>
                  </a:cubicBezTo>
                  <a:cubicBezTo>
                    <a:pt x="0" y="5"/>
                    <a:pt x="0" y="5"/>
                    <a:pt x="0" y="5"/>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5" name="Freeform 1786"/>
            <p:cNvSpPr/>
            <p:nvPr>
              <p:custDataLst>
                <p:tags r:id="rId831"/>
              </p:custDataLst>
            </p:nvPr>
          </p:nvSpPr>
          <p:spPr bwMode="auto">
            <a:xfrm>
              <a:off x="9043988" y="4416425"/>
              <a:ext cx="12700" cy="19050"/>
            </a:xfrm>
            <a:custGeom>
              <a:avLst/>
              <a:gdLst>
                <a:gd name="T0" fmla="*/ 8 w 8"/>
                <a:gd name="T1" fmla="*/ 6 h 12"/>
                <a:gd name="T2" fmla="*/ 5 w 8"/>
                <a:gd name="T3" fmla="*/ 12 h 12"/>
                <a:gd name="T4" fmla="*/ 0 w 8"/>
                <a:gd name="T5" fmla="*/ 7 h 12"/>
                <a:gd name="T6" fmla="*/ 3 w 8"/>
                <a:gd name="T7" fmla="*/ 0 h 12"/>
                <a:gd name="T8" fmla="*/ 8 w 8"/>
                <a:gd name="T9" fmla="*/ 6 h 12"/>
              </a:gdLst>
              <a:ahLst/>
              <a:cxnLst>
                <a:cxn ang="0">
                  <a:pos x="T0" y="T1"/>
                </a:cxn>
                <a:cxn ang="0">
                  <a:pos x="T2" y="T3"/>
                </a:cxn>
                <a:cxn ang="0">
                  <a:pos x="T4" y="T5"/>
                </a:cxn>
                <a:cxn ang="0">
                  <a:pos x="T6" y="T7"/>
                </a:cxn>
                <a:cxn ang="0">
                  <a:pos x="T8" y="T9"/>
                </a:cxn>
              </a:cxnLst>
              <a:rect l="0" t="0" r="r" b="b"/>
              <a:pathLst>
                <a:path w="8" h="12">
                  <a:moveTo>
                    <a:pt x="8" y="6"/>
                  </a:moveTo>
                  <a:cubicBezTo>
                    <a:pt x="8" y="9"/>
                    <a:pt x="5" y="12"/>
                    <a:pt x="5" y="12"/>
                  </a:cubicBezTo>
                  <a:cubicBezTo>
                    <a:pt x="5" y="12"/>
                    <a:pt x="0" y="10"/>
                    <a:pt x="0" y="7"/>
                  </a:cubicBezTo>
                  <a:cubicBezTo>
                    <a:pt x="0" y="3"/>
                    <a:pt x="1" y="0"/>
                    <a:pt x="3" y="0"/>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6" name="Freeform 1787"/>
            <p:cNvSpPr/>
            <p:nvPr>
              <p:custDataLst>
                <p:tags r:id="rId832"/>
              </p:custDataLst>
            </p:nvPr>
          </p:nvSpPr>
          <p:spPr bwMode="auto">
            <a:xfrm>
              <a:off x="9043988" y="4408488"/>
              <a:ext cx="9525" cy="11113"/>
            </a:xfrm>
            <a:custGeom>
              <a:avLst/>
              <a:gdLst>
                <a:gd name="T0" fmla="*/ 6 w 6"/>
                <a:gd name="T1" fmla="*/ 6 h 7"/>
                <a:gd name="T2" fmla="*/ 0 w 6"/>
                <a:gd name="T3" fmla="*/ 7 h 7"/>
                <a:gd name="T4" fmla="*/ 0 w 6"/>
                <a:gd name="T5" fmla="*/ 1 h 7"/>
                <a:gd name="T6" fmla="*/ 5 w 6"/>
                <a:gd name="T7" fmla="*/ 0 h 7"/>
                <a:gd name="T8" fmla="*/ 6 w 6"/>
                <a:gd name="T9" fmla="*/ 6 h 7"/>
              </a:gdLst>
              <a:ahLst/>
              <a:cxnLst>
                <a:cxn ang="0">
                  <a:pos x="T0" y="T1"/>
                </a:cxn>
                <a:cxn ang="0">
                  <a:pos x="T2" y="T3"/>
                </a:cxn>
                <a:cxn ang="0">
                  <a:pos x="T4" y="T5"/>
                </a:cxn>
                <a:cxn ang="0">
                  <a:pos x="T6" y="T7"/>
                </a:cxn>
                <a:cxn ang="0">
                  <a:pos x="T8" y="T9"/>
                </a:cxn>
              </a:cxnLst>
              <a:rect l="0" t="0" r="r" b="b"/>
              <a:pathLst>
                <a:path w="6" h="7">
                  <a:moveTo>
                    <a:pt x="6" y="6"/>
                  </a:moveTo>
                  <a:lnTo>
                    <a:pt x="0" y="7"/>
                  </a:lnTo>
                  <a:lnTo>
                    <a:pt x="0" y="1"/>
                  </a:lnTo>
                  <a:lnTo>
                    <a:pt x="5" y="0"/>
                  </a:lnTo>
                  <a:lnTo>
                    <a:pt x="6"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7" name="Freeform 1788"/>
            <p:cNvSpPr/>
            <p:nvPr>
              <p:custDataLst>
                <p:tags r:id="rId833"/>
              </p:custDataLst>
            </p:nvPr>
          </p:nvSpPr>
          <p:spPr bwMode="auto">
            <a:xfrm>
              <a:off x="9067801" y="4413250"/>
              <a:ext cx="14288" cy="19050"/>
            </a:xfrm>
            <a:custGeom>
              <a:avLst/>
              <a:gdLst>
                <a:gd name="T0" fmla="*/ 9 w 9"/>
                <a:gd name="T1" fmla="*/ 6 h 12"/>
                <a:gd name="T2" fmla="*/ 6 w 9"/>
                <a:gd name="T3" fmla="*/ 12 h 12"/>
                <a:gd name="T4" fmla="*/ 1 w 9"/>
                <a:gd name="T5" fmla="*/ 7 h 12"/>
                <a:gd name="T6" fmla="*/ 4 w 9"/>
                <a:gd name="T7" fmla="*/ 0 h 12"/>
                <a:gd name="T8" fmla="*/ 9 w 9"/>
                <a:gd name="T9" fmla="*/ 6 h 12"/>
              </a:gdLst>
              <a:ahLst/>
              <a:cxnLst>
                <a:cxn ang="0">
                  <a:pos x="T0" y="T1"/>
                </a:cxn>
                <a:cxn ang="0">
                  <a:pos x="T2" y="T3"/>
                </a:cxn>
                <a:cxn ang="0">
                  <a:pos x="T4" y="T5"/>
                </a:cxn>
                <a:cxn ang="0">
                  <a:pos x="T6" y="T7"/>
                </a:cxn>
                <a:cxn ang="0">
                  <a:pos x="T8" y="T9"/>
                </a:cxn>
              </a:cxnLst>
              <a:rect l="0" t="0" r="r" b="b"/>
              <a:pathLst>
                <a:path w="9" h="12">
                  <a:moveTo>
                    <a:pt x="9" y="6"/>
                  </a:moveTo>
                  <a:cubicBezTo>
                    <a:pt x="9" y="9"/>
                    <a:pt x="6" y="12"/>
                    <a:pt x="6" y="12"/>
                  </a:cubicBezTo>
                  <a:cubicBezTo>
                    <a:pt x="6" y="12"/>
                    <a:pt x="1" y="10"/>
                    <a:pt x="1" y="7"/>
                  </a:cubicBezTo>
                  <a:cubicBezTo>
                    <a:pt x="0" y="3"/>
                    <a:pt x="2" y="0"/>
                    <a:pt x="4" y="0"/>
                  </a:cubicBezTo>
                  <a:cubicBezTo>
                    <a:pt x="6" y="0"/>
                    <a:pt x="8" y="2"/>
                    <a:pt x="9"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8" name="Freeform 1789"/>
            <p:cNvSpPr/>
            <p:nvPr>
              <p:custDataLst>
                <p:tags r:id="rId834"/>
              </p:custDataLst>
            </p:nvPr>
          </p:nvSpPr>
          <p:spPr bwMode="auto">
            <a:xfrm>
              <a:off x="9067801" y="4405313"/>
              <a:ext cx="11113" cy="11113"/>
            </a:xfrm>
            <a:custGeom>
              <a:avLst/>
              <a:gdLst>
                <a:gd name="T0" fmla="*/ 7 w 7"/>
                <a:gd name="T1" fmla="*/ 6 h 7"/>
                <a:gd name="T2" fmla="*/ 1 w 7"/>
                <a:gd name="T3" fmla="*/ 7 h 7"/>
                <a:gd name="T4" fmla="*/ 0 w 7"/>
                <a:gd name="T5" fmla="*/ 1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1" y="7"/>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9" name="Freeform 1790"/>
            <p:cNvSpPr/>
            <p:nvPr>
              <p:custDataLst>
                <p:tags r:id="rId835"/>
              </p:custDataLst>
            </p:nvPr>
          </p:nvSpPr>
          <p:spPr bwMode="auto">
            <a:xfrm>
              <a:off x="9093201" y="4408488"/>
              <a:ext cx="14288" cy="20638"/>
            </a:xfrm>
            <a:custGeom>
              <a:avLst/>
              <a:gdLst>
                <a:gd name="T0" fmla="*/ 9 w 9"/>
                <a:gd name="T1" fmla="*/ 6 h 13"/>
                <a:gd name="T2" fmla="*/ 6 w 9"/>
                <a:gd name="T3" fmla="*/ 13 h 13"/>
                <a:gd name="T4" fmla="*/ 1 w 9"/>
                <a:gd name="T5" fmla="*/ 7 h 13"/>
                <a:gd name="T6" fmla="*/ 4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10"/>
                    <a:pt x="6" y="13"/>
                    <a:pt x="6" y="13"/>
                  </a:cubicBezTo>
                  <a:cubicBezTo>
                    <a:pt x="6" y="13"/>
                    <a:pt x="1" y="11"/>
                    <a:pt x="1" y="7"/>
                  </a:cubicBezTo>
                  <a:cubicBezTo>
                    <a:pt x="0" y="4"/>
                    <a:pt x="2" y="1"/>
                    <a:pt x="4" y="1"/>
                  </a:cubicBezTo>
                  <a:cubicBezTo>
                    <a:pt x="6" y="0"/>
                    <a:pt x="8" y="3"/>
                    <a:pt x="9"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0" name="Freeform 1791"/>
            <p:cNvSpPr/>
            <p:nvPr>
              <p:custDataLst>
                <p:tags r:id="rId836"/>
              </p:custDataLst>
            </p:nvPr>
          </p:nvSpPr>
          <p:spPr bwMode="auto">
            <a:xfrm>
              <a:off x="9093201" y="4402138"/>
              <a:ext cx="11113" cy="9525"/>
            </a:xfrm>
            <a:custGeom>
              <a:avLst/>
              <a:gdLst>
                <a:gd name="T0" fmla="*/ 7 w 7"/>
                <a:gd name="T1" fmla="*/ 6 h 6"/>
                <a:gd name="T2" fmla="*/ 1 w 7"/>
                <a:gd name="T3" fmla="*/ 6 h 6"/>
                <a:gd name="T4" fmla="*/ 0 w 7"/>
                <a:gd name="T5" fmla="*/ 1 h 6"/>
                <a:gd name="T6" fmla="*/ 6 w 7"/>
                <a:gd name="T7" fmla="*/ 0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1" y="6"/>
                  </a:lnTo>
                  <a:lnTo>
                    <a:pt x="0" y="1"/>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1" name="Freeform 1792"/>
            <p:cNvSpPr/>
            <p:nvPr>
              <p:custDataLst>
                <p:tags r:id="rId837"/>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 name="T8" fmla="*/ 0 w 47"/>
                <a:gd name="T9" fmla="*/ 7 h 7"/>
              </a:gdLst>
              <a:ahLst/>
              <a:cxnLst>
                <a:cxn ang="0">
                  <a:pos x="T0" y="T1"/>
                </a:cxn>
                <a:cxn ang="0">
                  <a:pos x="T2" y="T3"/>
                </a:cxn>
                <a:cxn ang="0">
                  <a:pos x="T4" y="T5"/>
                </a:cxn>
                <a:cxn ang="0">
                  <a:pos x="T6" y="T7"/>
                </a:cxn>
                <a:cxn ang="0">
                  <a:pos x="T8" y="T9"/>
                </a:cxn>
              </a:cxnLst>
              <a:rect l="0" t="0" r="r" b="b"/>
              <a:pathLst>
                <a:path w="47" h="7">
                  <a:moveTo>
                    <a:pt x="0" y="7"/>
                  </a:moveTo>
                  <a:lnTo>
                    <a:pt x="47" y="1"/>
                  </a:lnTo>
                  <a:lnTo>
                    <a:pt x="46" y="0"/>
                  </a:lnTo>
                  <a:lnTo>
                    <a:pt x="0" y="6"/>
                  </a:lnTo>
                  <a:lnTo>
                    <a:pt x="0" y="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2" name="Freeform 1793"/>
            <p:cNvSpPr/>
            <p:nvPr>
              <p:custDataLst>
                <p:tags r:id="rId838"/>
              </p:custDataLst>
            </p:nvPr>
          </p:nvSpPr>
          <p:spPr bwMode="auto">
            <a:xfrm>
              <a:off x="9036051" y="4400550"/>
              <a:ext cx="74613" cy="11113"/>
            </a:xfrm>
            <a:custGeom>
              <a:avLst/>
              <a:gdLst>
                <a:gd name="T0" fmla="*/ 0 w 47"/>
                <a:gd name="T1" fmla="*/ 7 h 7"/>
                <a:gd name="T2" fmla="*/ 47 w 47"/>
                <a:gd name="T3" fmla="*/ 1 h 7"/>
                <a:gd name="T4" fmla="*/ 46 w 47"/>
                <a:gd name="T5" fmla="*/ 0 h 7"/>
                <a:gd name="T6" fmla="*/ 0 w 47"/>
                <a:gd name="T7" fmla="*/ 6 h 7"/>
              </a:gdLst>
              <a:ahLst/>
              <a:cxnLst>
                <a:cxn ang="0">
                  <a:pos x="T0" y="T1"/>
                </a:cxn>
                <a:cxn ang="0">
                  <a:pos x="T2" y="T3"/>
                </a:cxn>
                <a:cxn ang="0">
                  <a:pos x="T4" y="T5"/>
                </a:cxn>
                <a:cxn ang="0">
                  <a:pos x="T6" y="T7"/>
                </a:cxn>
              </a:cxnLst>
              <a:rect l="0" t="0" r="r" b="b"/>
              <a:pathLst>
                <a:path w="47" h="7">
                  <a:moveTo>
                    <a:pt x="0" y="7"/>
                  </a:moveTo>
                  <a:lnTo>
                    <a:pt x="47" y="1"/>
                  </a:lnTo>
                  <a:lnTo>
                    <a:pt x="46"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3" name="Freeform 1794"/>
            <p:cNvSpPr/>
            <p:nvPr>
              <p:custDataLst>
                <p:tags r:id="rId839"/>
              </p:custDataLst>
            </p:nvPr>
          </p:nvSpPr>
          <p:spPr bwMode="auto">
            <a:xfrm>
              <a:off x="9121776" y="4403725"/>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8" y="3"/>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4" name="Freeform 1795"/>
            <p:cNvSpPr/>
            <p:nvPr>
              <p:custDataLst>
                <p:tags r:id="rId840"/>
              </p:custDataLst>
            </p:nvPr>
          </p:nvSpPr>
          <p:spPr bwMode="auto">
            <a:xfrm>
              <a:off x="9121776" y="4397375"/>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5" name="Freeform 1796"/>
            <p:cNvSpPr/>
            <p:nvPr>
              <p:custDataLst>
                <p:tags r:id="rId841"/>
              </p:custDataLst>
            </p:nvPr>
          </p:nvSpPr>
          <p:spPr bwMode="auto">
            <a:xfrm>
              <a:off x="9147176" y="4398963"/>
              <a:ext cx="14288" cy="20638"/>
            </a:xfrm>
            <a:custGeom>
              <a:avLst/>
              <a:gdLst>
                <a:gd name="T0" fmla="*/ 8 w 9"/>
                <a:gd name="T1" fmla="*/ 6 h 13"/>
                <a:gd name="T2" fmla="*/ 6 w 9"/>
                <a:gd name="T3" fmla="*/ 13 h 13"/>
                <a:gd name="T4" fmla="*/ 1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1" y="7"/>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6" name="Freeform 1797"/>
            <p:cNvSpPr/>
            <p:nvPr>
              <p:custDataLst>
                <p:tags r:id="rId842"/>
              </p:custDataLst>
            </p:nvPr>
          </p:nvSpPr>
          <p:spPr bwMode="auto">
            <a:xfrm>
              <a:off x="9147176" y="4392613"/>
              <a:ext cx="9525" cy="11113"/>
            </a:xfrm>
            <a:custGeom>
              <a:avLst/>
              <a:gdLst>
                <a:gd name="T0" fmla="*/ 6 w 6"/>
                <a:gd name="T1" fmla="*/ 5 h 7"/>
                <a:gd name="T2" fmla="*/ 1 w 6"/>
                <a:gd name="T3" fmla="*/ 7 h 7"/>
                <a:gd name="T4" fmla="*/ 0 w 6"/>
                <a:gd name="T5" fmla="*/ 1 h 7"/>
                <a:gd name="T6" fmla="*/ 5 w 6"/>
                <a:gd name="T7" fmla="*/ 0 h 7"/>
                <a:gd name="T8" fmla="*/ 6 w 6"/>
                <a:gd name="T9" fmla="*/ 5 h 7"/>
              </a:gdLst>
              <a:ahLst/>
              <a:cxnLst>
                <a:cxn ang="0">
                  <a:pos x="T0" y="T1"/>
                </a:cxn>
                <a:cxn ang="0">
                  <a:pos x="T2" y="T3"/>
                </a:cxn>
                <a:cxn ang="0">
                  <a:pos x="T4" y="T5"/>
                </a:cxn>
                <a:cxn ang="0">
                  <a:pos x="T6" y="T7"/>
                </a:cxn>
                <a:cxn ang="0">
                  <a:pos x="T8" y="T9"/>
                </a:cxn>
              </a:cxnLst>
              <a:rect l="0" t="0" r="r" b="b"/>
              <a:pathLst>
                <a:path w="6" h="7">
                  <a:moveTo>
                    <a:pt x="6" y="5"/>
                  </a:moveTo>
                  <a:lnTo>
                    <a:pt x="1" y="7"/>
                  </a:lnTo>
                  <a:lnTo>
                    <a:pt x="0" y="1"/>
                  </a:lnTo>
                  <a:lnTo>
                    <a:pt x="5" y="0"/>
                  </a:lnTo>
                  <a:lnTo>
                    <a:pt x="6"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7" name="Freeform 1798"/>
            <p:cNvSpPr/>
            <p:nvPr>
              <p:custDataLst>
                <p:tags r:id="rId843"/>
              </p:custDataLst>
            </p:nvPr>
          </p:nvSpPr>
          <p:spPr bwMode="auto">
            <a:xfrm>
              <a:off x="9170988" y="4394200"/>
              <a:ext cx="14288" cy="20638"/>
            </a:xfrm>
            <a:custGeom>
              <a:avLst/>
              <a:gdLst>
                <a:gd name="T0" fmla="*/ 8 w 9"/>
                <a:gd name="T1" fmla="*/ 6 h 13"/>
                <a:gd name="T2" fmla="*/ 6 w 9"/>
                <a:gd name="T3" fmla="*/ 13 h 13"/>
                <a:gd name="T4" fmla="*/ 0 w 9"/>
                <a:gd name="T5" fmla="*/ 7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1" y="11"/>
                    <a:pt x="0" y="7"/>
                  </a:cubicBezTo>
                  <a:cubicBezTo>
                    <a:pt x="0" y="4"/>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8" name="Freeform 1799"/>
            <p:cNvSpPr/>
            <p:nvPr>
              <p:custDataLst>
                <p:tags r:id="rId844"/>
              </p:custDataLst>
            </p:nvPr>
          </p:nvSpPr>
          <p:spPr bwMode="auto">
            <a:xfrm>
              <a:off x="9169401" y="4387850"/>
              <a:ext cx="11113" cy="11113"/>
            </a:xfrm>
            <a:custGeom>
              <a:avLst/>
              <a:gdLst>
                <a:gd name="T0" fmla="*/ 7 w 7"/>
                <a:gd name="T1" fmla="*/ 5 h 7"/>
                <a:gd name="T2" fmla="*/ 1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9" name="Freeform 1800"/>
            <p:cNvSpPr/>
            <p:nvPr>
              <p:custDataLst>
                <p:tags r:id="rId845"/>
              </p:custDataLst>
            </p:nvPr>
          </p:nvSpPr>
          <p:spPr bwMode="auto">
            <a:xfrm>
              <a:off x="9113838" y="4384675"/>
              <a:ext cx="71438" cy="15875"/>
            </a:xfrm>
            <a:custGeom>
              <a:avLst/>
              <a:gdLst>
                <a:gd name="T0" fmla="*/ 0 w 46"/>
                <a:gd name="T1" fmla="*/ 10 h 10"/>
                <a:gd name="T2" fmla="*/ 46 w 46"/>
                <a:gd name="T3" fmla="*/ 1 h 10"/>
                <a:gd name="T4" fmla="*/ 46 w 46"/>
                <a:gd name="T5" fmla="*/ 0 h 10"/>
                <a:gd name="T6" fmla="*/ 0 w 46"/>
                <a:gd name="T7" fmla="*/ 9 h 10"/>
                <a:gd name="T8" fmla="*/ 0 w 46"/>
                <a:gd name="T9" fmla="*/ 10 h 10"/>
              </a:gdLst>
              <a:ahLst/>
              <a:cxnLst>
                <a:cxn ang="0">
                  <a:pos x="T0" y="T1"/>
                </a:cxn>
                <a:cxn ang="0">
                  <a:pos x="T2" y="T3"/>
                </a:cxn>
                <a:cxn ang="0">
                  <a:pos x="T4" y="T5"/>
                </a:cxn>
                <a:cxn ang="0">
                  <a:pos x="T6" y="T7"/>
                </a:cxn>
                <a:cxn ang="0">
                  <a:pos x="T8" y="T9"/>
                </a:cxn>
              </a:cxnLst>
              <a:rect l="0" t="0" r="r" b="b"/>
              <a:pathLst>
                <a:path w="46" h="10">
                  <a:moveTo>
                    <a:pt x="0" y="10"/>
                  </a:moveTo>
                  <a:cubicBezTo>
                    <a:pt x="16" y="7"/>
                    <a:pt x="31" y="4"/>
                    <a:pt x="46" y="1"/>
                  </a:cubicBezTo>
                  <a:cubicBezTo>
                    <a:pt x="46" y="0"/>
                    <a:pt x="46" y="0"/>
                    <a:pt x="46" y="0"/>
                  </a:cubicBezTo>
                  <a:cubicBezTo>
                    <a:pt x="31" y="4"/>
                    <a:pt x="16" y="6"/>
                    <a:pt x="0" y="9"/>
                  </a:cubicBezTo>
                  <a:cubicBezTo>
                    <a:pt x="0" y="10"/>
                    <a:pt x="0" y="10"/>
                    <a:pt x="0" y="10"/>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1801"/>
            <p:cNvSpPr/>
            <p:nvPr>
              <p:custDataLst>
                <p:tags r:id="rId846"/>
              </p:custDataLst>
            </p:nvPr>
          </p:nvSpPr>
          <p:spPr bwMode="auto">
            <a:xfrm>
              <a:off x="9197976" y="4387850"/>
              <a:ext cx="14288" cy="20638"/>
            </a:xfrm>
            <a:custGeom>
              <a:avLst/>
              <a:gdLst>
                <a:gd name="T0" fmla="*/ 9 w 9"/>
                <a:gd name="T1" fmla="*/ 6 h 13"/>
                <a:gd name="T2" fmla="*/ 6 w 9"/>
                <a:gd name="T3" fmla="*/ 13 h 13"/>
                <a:gd name="T4" fmla="*/ 1 w 9"/>
                <a:gd name="T5" fmla="*/ 7 h 13"/>
                <a:gd name="T6" fmla="*/ 3 w 9"/>
                <a:gd name="T7" fmla="*/ 1 h 13"/>
                <a:gd name="T8" fmla="*/ 9 w 9"/>
                <a:gd name="T9" fmla="*/ 6 h 13"/>
              </a:gdLst>
              <a:ahLst/>
              <a:cxnLst>
                <a:cxn ang="0">
                  <a:pos x="T0" y="T1"/>
                </a:cxn>
                <a:cxn ang="0">
                  <a:pos x="T2" y="T3"/>
                </a:cxn>
                <a:cxn ang="0">
                  <a:pos x="T4" y="T5"/>
                </a:cxn>
                <a:cxn ang="0">
                  <a:pos x="T6" y="T7"/>
                </a:cxn>
                <a:cxn ang="0">
                  <a:pos x="T8" y="T9"/>
                </a:cxn>
              </a:cxnLst>
              <a:rect l="0" t="0" r="r" b="b"/>
              <a:pathLst>
                <a:path w="9" h="13">
                  <a:moveTo>
                    <a:pt x="9" y="6"/>
                  </a:moveTo>
                  <a:cubicBezTo>
                    <a:pt x="9" y="9"/>
                    <a:pt x="6" y="13"/>
                    <a:pt x="6" y="13"/>
                  </a:cubicBezTo>
                  <a:cubicBezTo>
                    <a:pt x="6" y="13"/>
                    <a:pt x="2" y="11"/>
                    <a:pt x="1" y="7"/>
                  </a:cubicBezTo>
                  <a:cubicBezTo>
                    <a:pt x="0" y="4"/>
                    <a:pt x="1" y="1"/>
                    <a:pt x="3" y="1"/>
                  </a:cubicBezTo>
                  <a:cubicBezTo>
                    <a:pt x="5" y="0"/>
                    <a:pt x="8" y="2"/>
                    <a:pt x="9"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1802"/>
            <p:cNvSpPr/>
            <p:nvPr>
              <p:custDataLst>
                <p:tags r:id="rId847"/>
              </p:custDataLst>
            </p:nvPr>
          </p:nvSpPr>
          <p:spPr bwMode="auto">
            <a:xfrm>
              <a:off x="9197976" y="4381500"/>
              <a:ext cx="11113" cy="11113"/>
            </a:xfrm>
            <a:custGeom>
              <a:avLst/>
              <a:gdLst>
                <a:gd name="T0" fmla="*/ 7 w 7"/>
                <a:gd name="T1" fmla="*/ 5 h 7"/>
                <a:gd name="T2" fmla="*/ 1 w 7"/>
                <a:gd name="T3" fmla="*/ 7 h 7"/>
                <a:gd name="T4" fmla="*/ 0 w 7"/>
                <a:gd name="T5" fmla="*/ 1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1"/>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1803"/>
            <p:cNvSpPr/>
            <p:nvPr>
              <p:custDataLst>
                <p:tags r:id="rId848"/>
              </p:custDataLst>
            </p:nvPr>
          </p:nvSpPr>
          <p:spPr bwMode="auto">
            <a:xfrm>
              <a:off x="9223376" y="4381500"/>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4"/>
                    <a:pt x="1" y="1"/>
                    <a:pt x="3" y="1"/>
                  </a:cubicBezTo>
                  <a:cubicBezTo>
                    <a:pt x="5" y="0"/>
                    <a:pt x="7" y="3"/>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1804"/>
            <p:cNvSpPr/>
            <p:nvPr>
              <p:custDataLst>
                <p:tags r:id="rId849"/>
              </p:custDataLst>
            </p:nvPr>
          </p:nvSpPr>
          <p:spPr bwMode="auto">
            <a:xfrm>
              <a:off x="9221788" y="4375150"/>
              <a:ext cx="11113" cy="11113"/>
            </a:xfrm>
            <a:custGeom>
              <a:avLst/>
              <a:gdLst>
                <a:gd name="T0" fmla="*/ 7 w 7"/>
                <a:gd name="T1" fmla="*/ 5 h 7"/>
                <a:gd name="T2" fmla="*/ 2 w 7"/>
                <a:gd name="T3" fmla="*/ 7 h 7"/>
                <a:gd name="T4" fmla="*/ 0 w 7"/>
                <a:gd name="T5" fmla="*/ 1 h 7"/>
                <a:gd name="T6" fmla="*/ 6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1"/>
                  </a:lnTo>
                  <a:lnTo>
                    <a:pt x="6"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1805"/>
            <p:cNvSpPr/>
            <p:nvPr>
              <p:custDataLst>
                <p:tags r:id="rId850"/>
              </p:custDataLst>
            </p:nvPr>
          </p:nvSpPr>
          <p:spPr bwMode="auto">
            <a:xfrm>
              <a:off x="9248776" y="4375150"/>
              <a:ext cx="12700" cy="20638"/>
            </a:xfrm>
            <a:custGeom>
              <a:avLst/>
              <a:gdLst>
                <a:gd name="T0" fmla="*/ 8 w 8"/>
                <a:gd name="T1" fmla="*/ 6 h 13"/>
                <a:gd name="T2" fmla="*/ 7 w 8"/>
                <a:gd name="T3" fmla="*/ 11 h 13"/>
                <a:gd name="T4" fmla="*/ 6 w 8"/>
                <a:gd name="T5" fmla="*/ 13 h 13"/>
                <a:gd name="T6" fmla="*/ 0 w 8"/>
                <a:gd name="T7" fmla="*/ 8 h 13"/>
                <a:gd name="T8" fmla="*/ 3 w 8"/>
                <a:gd name="T9" fmla="*/ 1 h 13"/>
                <a:gd name="T10" fmla="*/ 8 w 8"/>
                <a:gd name="T11" fmla="*/ 6 h 13"/>
              </a:gdLst>
              <a:ahLst/>
              <a:cxnLst>
                <a:cxn ang="0">
                  <a:pos x="T0" y="T1"/>
                </a:cxn>
                <a:cxn ang="0">
                  <a:pos x="T2" y="T3"/>
                </a:cxn>
                <a:cxn ang="0">
                  <a:pos x="T4" y="T5"/>
                </a:cxn>
                <a:cxn ang="0">
                  <a:pos x="T6" y="T7"/>
                </a:cxn>
                <a:cxn ang="0">
                  <a:pos x="T8" y="T9"/>
                </a:cxn>
                <a:cxn ang="0">
                  <a:pos x="T10" y="T11"/>
                </a:cxn>
              </a:cxnLst>
              <a:rect l="0" t="0" r="r" b="b"/>
              <a:pathLst>
                <a:path w="8" h="13">
                  <a:moveTo>
                    <a:pt x="8" y="6"/>
                  </a:moveTo>
                  <a:cubicBezTo>
                    <a:pt x="8" y="8"/>
                    <a:pt x="8" y="9"/>
                    <a:pt x="7" y="11"/>
                  </a:cubicBezTo>
                  <a:cubicBezTo>
                    <a:pt x="7" y="12"/>
                    <a:pt x="6" y="13"/>
                    <a:pt x="6" y="13"/>
                  </a:cubicBezTo>
                  <a:cubicBezTo>
                    <a:pt x="6" y="13"/>
                    <a:pt x="1" y="11"/>
                    <a:pt x="0" y="8"/>
                  </a:cubicBezTo>
                  <a:cubicBezTo>
                    <a:pt x="0" y="5"/>
                    <a:pt x="1" y="1"/>
                    <a:pt x="3" y="1"/>
                  </a:cubicBezTo>
                  <a:cubicBezTo>
                    <a:pt x="5" y="0"/>
                    <a:pt x="7" y="3"/>
                    <a:pt x="8" y="6"/>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1806"/>
            <p:cNvSpPr/>
            <p:nvPr>
              <p:custDataLst>
                <p:tags r:id="rId851"/>
              </p:custDataLst>
            </p:nvPr>
          </p:nvSpPr>
          <p:spPr bwMode="auto">
            <a:xfrm>
              <a:off x="9247188" y="4368800"/>
              <a:ext cx="11113" cy="11113"/>
            </a:xfrm>
            <a:custGeom>
              <a:avLst/>
              <a:gdLst>
                <a:gd name="T0" fmla="*/ 7 w 7"/>
                <a:gd name="T1" fmla="*/ 6 h 7"/>
                <a:gd name="T2" fmla="*/ 1 w 7"/>
                <a:gd name="T3" fmla="*/ 7 h 7"/>
                <a:gd name="T4" fmla="*/ 0 w 7"/>
                <a:gd name="T5" fmla="*/ 1 h 7"/>
                <a:gd name="T6" fmla="*/ 5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cubicBezTo>
                    <a:pt x="5" y="6"/>
                    <a:pt x="3" y="6"/>
                    <a:pt x="1" y="7"/>
                  </a:cubicBezTo>
                  <a:cubicBezTo>
                    <a:pt x="0" y="1"/>
                    <a:pt x="0" y="1"/>
                    <a:pt x="0" y="1"/>
                  </a:cubicBezTo>
                  <a:cubicBezTo>
                    <a:pt x="1" y="1"/>
                    <a:pt x="3" y="1"/>
                    <a:pt x="5" y="0"/>
                  </a:cubicBez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1807"/>
            <p:cNvSpPr/>
            <p:nvPr>
              <p:custDataLst>
                <p:tags r:id="rId852"/>
              </p:custDataLst>
            </p:nvPr>
          </p:nvSpPr>
          <p:spPr bwMode="auto">
            <a:xfrm>
              <a:off x="9190038" y="4365625"/>
              <a:ext cx="73025" cy="19050"/>
            </a:xfrm>
            <a:custGeom>
              <a:avLst/>
              <a:gdLst>
                <a:gd name="T0" fmla="*/ 0 w 46"/>
                <a:gd name="T1" fmla="*/ 12 h 12"/>
                <a:gd name="T2" fmla="*/ 23 w 46"/>
                <a:gd name="T3" fmla="*/ 7 h 12"/>
                <a:gd name="T4" fmla="*/ 34 w 46"/>
                <a:gd name="T5" fmla="*/ 4 h 12"/>
                <a:gd name="T6" fmla="*/ 46 w 46"/>
                <a:gd name="T7" fmla="*/ 1 h 12"/>
                <a:gd name="T8" fmla="*/ 46 w 46"/>
                <a:gd name="T9" fmla="*/ 0 h 12"/>
                <a:gd name="T10" fmla="*/ 34 w 46"/>
                <a:gd name="T11" fmla="*/ 3 h 12"/>
                <a:gd name="T12" fmla="*/ 23 w 46"/>
                <a:gd name="T13" fmla="*/ 6 h 12"/>
                <a:gd name="T14" fmla="*/ 0 w 46"/>
                <a:gd name="T15" fmla="*/ 12 h 12"/>
                <a:gd name="T16" fmla="*/ 0 w 46"/>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
                  <a:moveTo>
                    <a:pt x="0" y="12"/>
                  </a:moveTo>
                  <a:cubicBezTo>
                    <a:pt x="23" y="7"/>
                    <a:pt x="23" y="7"/>
                    <a:pt x="23" y="7"/>
                  </a:cubicBezTo>
                  <a:cubicBezTo>
                    <a:pt x="34" y="4"/>
                    <a:pt x="34" y="4"/>
                    <a:pt x="34" y="4"/>
                  </a:cubicBezTo>
                  <a:cubicBezTo>
                    <a:pt x="38" y="3"/>
                    <a:pt x="42" y="2"/>
                    <a:pt x="46" y="1"/>
                  </a:cubicBezTo>
                  <a:cubicBezTo>
                    <a:pt x="46" y="0"/>
                    <a:pt x="46" y="0"/>
                    <a:pt x="46" y="0"/>
                  </a:cubicBezTo>
                  <a:cubicBezTo>
                    <a:pt x="42" y="1"/>
                    <a:pt x="38" y="2"/>
                    <a:pt x="34" y="3"/>
                  </a:cubicBezTo>
                  <a:cubicBezTo>
                    <a:pt x="23" y="6"/>
                    <a:pt x="23" y="6"/>
                    <a:pt x="23" y="6"/>
                  </a:cubicBezTo>
                  <a:cubicBezTo>
                    <a:pt x="0" y="12"/>
                    <a:pt x="0" y="12"/>
                    <a:pt x="0" y="12"/>
                  </a:cubicBezTo>
                  <a:cubicBezTo>
                    <a:pt x="0" y="12"/>
                    <a:pt x="0" y="12"/>
                    <a:pt x="0" y="12"/>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1808"/>
            <p:cNvSpPr/>
            <p:nvPr>
              <p:custDataLst>
                <p:tags r:id="rId853"/>
              </p:custDataLst>
            </p:nvPr>
          </p:nvSpPr>
          <p:spPr bwMode="auto">
            <a:xfrm>
              <a:off x="9275763" y="4367213"/>
              <a:ext cx="14288" cy="20638"/>
            </a:xfrm>
            <a:custGeom>
              <a:avLst/>
              <a:gdLst>
                <a:gd name="T0" fmla="*/ 8 w 9"/>
                <a:gd name="T1" fmla="*/ 6 h 13"/>
                <a:gd name="T2" fmla="*/ 6 w 9"/>
                <a:gd name="T3" fmla="*/ 13 h 13"/>
                <a:gd name="T4" fmla="*/ 1 w 9"/>
                <a:gd name="T5" fmla="*/ 8 h 13"/>
                <a:gd name="T6" fmla="*/ 3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6" y="13"/>
                    <a:pt x="6" y="13"/>
                  </a:cubicBezTo>
                  <a:cubicBezTo>
                    <a:pt x="6" y="13"/>
                    <a:pt x="2" y="11"/>
                    <a:pt x="1" y="8"/>
                  </a:cubicBezTo>
                  <a:cubicBezTo>
                    <a:pt x="0" y="5"/>
                    <a:pt x="1" y="1"/>
                    <a:pt x="3" y="1"/>
                  </a:cubicBezTo>
                  <a:cubicBezTo>
                    <a:pt x="5" y="0"/>
                    <a:pt x="7" y="2"/>
                    <a:pt x="8" y="6"/>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1809"/>
            <p:cNvSpPr/>
            <p:nvPr>
              <p:custDataLst>
                <p:tags r:id="rId854"/>
              </p:custDataLst>
            </p:nvPr>
          </p:nvSpPr>
          <p:spPr bwMode="auto">
            <a:xfrm>
              <a:off x="9274176" y="4360863"/>
              <a:ext cx="11113" cy="11113"/>
            </a:xfrm>
            <a:custGeom>
              <a:avLst/>
              <a:gdLst>
                <a:gd name="T0" fmla="*/ 7 w 7"/>
                <a:gd name="T1" fmla="*/ 5 h 7"/>
                <a:gd name="T2" fmla="*/ 1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1"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1810"/>
            <p:cNvSpPr/>
            <p:nvPr>
              <p:custDataLst>
                <p:tags r:id="rId855"/>
              </p:custDataLst>
            </p:nvPr>
          </p:nvSpPr>
          <p:spPr bwMode="auto">
            <a:xfrm>
              <a:off x="9299576" y="4360863"/>
              <a:ext cx="15875" cy="19050"/>
            </a:xfrm>
            <a:custGeom>
              <a:avLst/>
              <a:gdLst>
                <a:gd name="T0" fmla="*/ 9 w 10"/>
                <a:gd name="T1" fmla="*/ 5 h 12"/>
                <a:gd name="T2" fmla="*/ 7 w 10"/>
                <a:gd name="T3" fmla="*/ 12 h 12"/>
                <a:gd name="T4" fmla="*/ 1 w 10"/>
                <a:gd name="T5" fmla="*/ 7 h 12"/>
                <a:gd name="T6" fmla="*/ 3 w 10"/>
                <a:gd name="T7" fmla="*/ 0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7" y="12"/>
                    <a:pt x="7" y="12"/>
                  </a:cubicBezTo>
                  <a:cubicBezTo>
                    <a:pt x="7" y="12"/>
                    <a:pt x="2" y="11"/>
                    <a:pt x="1" y="7"/>
                  </a:cubicBezTo>
                  <a:cubicBezTo>
                    <a:pt x="0" y="4"/>
                    <a:pt x="1" y="1"/>
                    <a:pt x="3" y="0"/>
                  </a:cubicBezTo>
                  <a:cubicBezTo>
                    <a:pt x="5" y="0"/>
                    <a:pt x="8"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1811"/>
            <p:cNvSpPr/>
            <p:nvPr>
              <p:custDataLst>
                <p:tags r:id="rId856"/>
              </p:custDataLst>
            </p:nvPr>
          </p:nvSpPr>
          <p:spPr bwMode="auto">
            <a:xfrm>
              <a:off x="9297988" y="4352925"/>
              <a:ext cx="11113" cy="11113"/>
            </a:xfrm>
            <a:custGeom>
              <a:avLst/>
              <a:gdLst>
                <a:gd name="T0" fmla="*/ 7 w 7"/>
                <a:gd name="T1" fmla="*/ 6 h 7"/>
                <a:gd name="T2" fmla="*/ 2 w 7"/>
                <a:gd name="T3" fmla="*/ 7 h 7"/>
                <a:gd name="T4" fmla="*/ 0 w 7"/>
                <a:gd name="T5" fmla="*/ 2 h 7"/>
                <a:gd name="T6" fmla="*/ 6 w 7"/>
                <a:gd name="T7" fmla="*/ 0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lnTo>
                    <a:pt x="2" y="7"/>
                  </a:lnTo>
                  <a:lnTo>
                    <a:pt x="0" y="2"/>
                  </a:lnTo>
                  <a:lnTo>
                    <a:pt x="6" y="0"/>
                  </a:lnTo>
                  <a:lnTo>
                    <a:pt x="7"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1" name="Freeform 1812"/>
            <p:cNvSpPr/>
            <p:nvPr>
              <p:custDataLst>
                <p:tags r:id="rId857"/>
              </p:custDataLst>
            </p:nvPr>
          </p:nvSpPr>
          <p:spPr bwMode="auto">
            <a:xfrm>
              <a:off x="9324976" y="4352925"/>
              <a:ext cx="14288" cy="19050"/>
            </a:xfrm>
            <a:custGeom>
              <a:avLst/>
              <a:gdLst>
                <a:gd name="T0" fmla="*/ 8 w 9"/>
                <a:gd name="T1" fmla="*/ 5 h 12"/>
                <a:gd name="T2" fmla="*/ 8 w 9"/>
                <a:gd name="T3" fmla="*/ 10 h 12"/>
                <a:gd name="T4" fmla="*/ 6 w 9"/>
                <a:gd name="T5" fmla="*/ 12 h 12"/>
                <a:gd name="T6" fmla="*/ 1 w 9"/>
                <a:gd name="T7" fmla="*/ 8 h 12"/>
                <a:gd name="T8" fmla="*/ 2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8" y="9"/>
                    <a:pt x="8" y="10"/>
                  </a:cubicBezTo>
                  <a:cubicBezTo>
                    <a:pt x="7" y="12"/>
                    <a:pt x="6" y="12"/>
                    <a:pt x="6" y="12"/>
                  </a:cubicBezTo>
                  <a:cubicBezTo>
                    <a:pt x="6" y="12"/>
                    <a:pt x="2" y="11"/>
                    <a:pt x="1" y="8"/>
                  </a:cubicBezTo>
                  <a:cubicBezTo>
                    <a:pt x="0" y="4"/>
                    <a:pt x="0" y="1"/>
                    <a:pt x="2"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2" name="Freeform 1813"/>
            <p:cNvSpPr/>
            <p:nvPr>
              <p:custDataLst>
                <p:tags r:id="rId858"/>
              </p:custDataLst>
            </p:nvPr>
          </p:nvSpPr>
          <p:spPr bwMode="auto">
            <a:xfrm>
              <a:off x="9321801" y="4346575"/>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1"/>
                    <a:pt x="0" y="1"/>
                    <a:pt x="0" y="1"/>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3" name="Freeform 1814"/>
            <p:cNvSpPr/>
            <p:nvPr>
              <p:custDataLst>
                <p:tags r:id="rId859"/>
              </p:custDataLst>
            </p:nvPr>
          </p:nvSpPr>
          <p:spPr bwMode="auto">
            <a:xfrm>
              <a:off x="9266238" y="4343400"/>
              <a:ext cx="71438" cy="22225"/>
            </a:xfrm>
            <a:custGeom>
              <a:avLst/>
              <a:gdLst>
                <a:gd name="T0" fmla="*/ 0 w 45"/>
                <a:gd name="T1" fmla="*/ 14 h 14"/>
                <a:gd name="T2" fmla="*/ 23 w 45"/>
                <a:gd name="T3" fmla="*/ 7 h 14"/>
                <a:gd name="T4" fmla="*/ 34 w 45"/>
                <a:gd name="T5" fmla="*/ 4 h 14"/>
                <a:gd name="T6" fmla="*/ 40 w 45"/>
                <a:gd name="T7" fmla="*/ 2 h 14"/>
                <a:gd name="T8" fmla="*/ 40 w 45"/>
                <a:gd name="T9" fmla="*/ 2 h 14"/>
                <a:gd name="T10" fmla="*/ 45 w 45"/>
                <a:gd name="T11" fmla="*/ 0 h 14"/>
                <a:gd name="T12" fmla="*/ 45 w 45"/>
                <a:gd name="T13" fmla="*/ 0 h 14"/>
                <a:gd name="T14" fmla="*/ 40 w 45"/>
                <a:gd name="T15" fmla="*/ 2 h 14"/>
                <a:gd name="T16" fmla="*/ 40 w 45"/>
                <a:gd name="T17" fmla="*/ 2 h 14"/>
                <a:gd name="T18" fmla="*/ 40 w 45"/>
                <a:gd name="T19" fmla="*/ 2 h 14"/>
                <a:gd name="T20" fmla="*/ 34 w 45"/>
                <a:gd name="T21" fmla="*/ 3 h 14"/>
                <a:gd name="T22" fmla="*/ 23 w 45"/>
                <a:gd name="T23" fmla="*/ 7 h 14"/>
                <a:gd name="T24" fmla="*/ 0 w 45"/>
                <a:gd name="T25" fmla="*/ 13 h 14"/>
                <a:gd name="T26" fmla="*/ 0 w 45"/>
                <a:gd name="T27" fmla="*/ 14 h 14"/>
                <a:gd name="T28" fmla="*/ 0 w 45"/>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4">
                  <a:moveTo>
                    <a:pt x="0" y="14"/>
                  </a:moveTo>
                  <a:lnTo>
                    <a:pt x="23" y="7"/>
                  </a:lnTo>
                  <a:lnTo>
                    <a:pt x="34" y="4"/>
                  </a:lnTo>
                  <a:lnTo>
                    <a:pt x="40" y="2"/>
                  </a:lnTo>
                  <a:lnTo>
                    <a:pt x="40" y="2"/>
                  </a:lnTo>
                  <a:lnTo>
                    <a:pt x="45" y="0"/>
                  </a:lnTo>
                  <a:lnTo>
                    <a:pt x="45" y="0"/>
                  </a:lnTo>
                  <a:lnTo>
                    <a:pt x="40" y="2"/>
                  </a:lnTo>
                  <a:lnTo>
                    <a:pt x="40" y="2"/>
                  </a:lnTo>
                  <a:lnTo>
                    <a:pt x="40" y="2"/>
                  </a:lnTo>
                  <a:lnTo>
                    <a:pt x="34" y="3"/>
                  </a:lnTo>
                  <a:lnTo>
                    <a:pt x="23" y="7"/>
                  </a:lnTo>
                  <a:lnTo>
                    <a:pt x="0" y="13"/>
                  </a:lnTo>
                  <a:lnTo>
                    <a:pt x="0" y="14"/>
                  </a:lnTo>
                  <a:lnTo>
                    <a:pt x="0" y="1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4" name="Freeform 1815"/>
            <p:cNvSpPr/>
            <p:nvPr>
              <p:custDataLst>
                <p:tags r:id="rId860"/>
              </p:custDataLst>
            </p:nvPr>
          </p:nvSpPr>
          <p:spPr bwMode="auto">
            <a:xfrm>
              <a:off x="9351963" y="4343400"/>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1"/>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5" name="Freeform 1816"/>
            <p:cNvSpPr/>
            <p:nvPr>
              <p:custDataLst>
                <p:tags r:id="rId861"/>
              </p:custDataLst>
            </p:nvPr>
          </p:nvSpPr>
          <p:spPr bwMode="auto">
            <a:xfrm>
              <a:off x="9348788" y="4337050"/>
              <a:ext cx="12700" cy="11113"/>
            </a:xfrm>
            <a:custGeom>
              <a:avLst/>
              <a:gdLst>
                <a:gd name="T0" fmla="*/ 8 w 8"/>
                <a:gd name="T1" fmla="*/ 5 h 7"/>
                <a:gd name="T2" fmla="*/ 2 w 8"/>
                <a:gd name="T3" fmla="*/ 7 h 7"/>
                <a:gd name="T4" fmla="*/ 0 w 8"/>
                <a:gd name="T5" fmla="*/ 1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2" y="7"/>
                  </a:lnTo>
                  <a:lnTo>
                    <a:pt x="0" y="1"/>
                  </a:lnTo>
                  <a:lnTo>
                    <a:pt x="6"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6" name="Freeform 1817"/>
            <p:cNvSpPr/>
            <p:nvPr>
              <p:custDataLst>
                <p:tags r:id="rId862"/>
              </p:custDataLst>
            </p:nvPr>
          </p:nvSpPr>
          <p:spPr bwMode="auto">
            <a:xfrm>
              <a:off x="9375776" y="4333875"/>
              <a:ext cx="14288" cy="20638"/>
            </a:xfrm>
            <a:custGeom>
              <a:avLst/>
              <a:gdLst>
                <a:gd name="T0" fmla="*/ 8 w 9"/>
                <a:gd name="T1" fmla="*/ 6 h 13"/>
                <a:gd name="T2" fmla="*/ 7 w 9"/>
                <a:gd name="T3" fmla="*/ 13 h 13"/>
                <a:gd name="T4" fmla="*/ 1 w 9"/>
                <a:gd name="T5" fmla="*/ 8 h 13"/>
                <a:gd name="T6" fmla="*/ 2 w 9"/>
                <a:gd name="T7" fmla="*/ 1 h 13"/>
                <a:gd name="T8" fmla="*/ 8 w 9"/>
                <a:gd name="T9" fmla="*/ 6 h 13"/>
              </a:gdLst>
              <a:ahLst/>
              <a:cxnLst>
                <a:cxn ang="0">
                  <a:pos x="T0" y="T1"/>
                </a:cxn>
                <a:cxn ang="0">
                  <a:pos x="T2" y="T3"/>
                </a:cxn>
                <a:cxn ang="0">
                  <a:pos x="T4" y="T5"/>
                </a:cxn>
                <a:cxn ang="0">
                  <a:pos x="T6" y="T7"/>
                </a:cxn>
                <a:cxn ang="0">
                  <a:pos x="T8" y="T9"/>
                </a:cxn>
              </a:cxnLst>
              <a:rect l="0" t="0" r="r" b="b"/>
              <a:pathLst>
                <a:path w="9" h="13">
                  <a:moveTo>
                    <a:pt x="8" y="6"/>
                  </a:moveTo>
                  <a:cubicBezTo>
                    <a:pt x="9" y="9"/>
                    <a:pt x="7" y="13"/>
                    <a:pt x="7" y="13"/>
                  </a:cubicBezTo>
                  <a:cubicBezTo>
                    <a:pt x="7" y="13"/>
                    <a:pt x="2" y="12"/>
                    <a:pt x="1" y="8"/>
                  </a:cubicBezTo>
                  <a:cubicBezTo>
                    <a:pt x="0" y="5"/>
                    <a:pt x="0" y="2"/>
                    <a:pt x="2" y="1"/>
                  </a:cubicBezTo>
                  <a:cubicBezTo>
                    <a:pt x="4" y="0"/>
                    <a:pt x="7" y="2"/>
                    <a:pt x="8" y="6"/>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7" name="Freeform 1818"/>
            <p:cNvSpPr/>
            <p:nvPr>
              <p:custDataLst>
                <p:tags r:id="rId863"/>
              </p:custDataLst>
            </p:nvPr>
          </p:nvSpPr>
          <p:spPr bwMode="auto">
            <a:xfrm>
              <a:off x="9372601" y="4327525"/>
              <a:ext cx="12700" cy="11113"/>
            </a:xfrm>
            <a:custGeom>
              <a:avLst/>
              <a:gdLst>
                <a:gd name="T0" fmla="*/ 8 w 8"/>
                <a:gd name="T1" fmla="*/ 6 h 7"/>
                <a:gd name="T2" fmla="*/ 2 w 8"/>
                <a:gd name="T3" fmla="*/ 7 h 7"/>
                <a:gd name="T4" fmla="*/ 0 w 8"/>
                <a:gd name="T5" fmla="*/ 2 h 7"/>
                <a:gd name="T6" fmla="*/ 6 w 8"/>
                <a:gd name="T7" fmla="*/ 0 h 7"/>
                <a:gd name="T8" fmla="*/ 8 w 8"/>
                <a:gd name="T9" fmla="*/ 6 h 7"/>
              </a:gdLst>
              <a:ahLst/>
              <a:cxnLst>
                <a:cxn ang="0">
                  <a:pos x="T0" y="T1"/>
                </a:cxn>
                <a:cxn ang="0">
                  <a:pos x="T2" y="T3"/>
                </a:cxn>
                <a:cxn ang="0">
                  <a:pos x="T4" y="T5"/>
                </a:cxn>
                <a:cxn ang="0">
                  <a:pos x="T6" y="T7"/>
                </a:cxn>
                <a:cxn ang="0">
                  <a:pos x="T8" y="T9"/>
                </a:cxn>
              </a:cxnLst>
              <a:rect l="0" t="0" r="r" b="b"/>
              <a:pathLst>
                <a:path w="8" h="7">
                  <a:moveTo>
                    <a:pt x="8" y="6"/>
                  </a:moveTo>
                  <a:lnTo>
                    <a:pt x="2" y="7"/>
                  </a:lnTo>
                  <a:lnTo>
                    <a:pt x="0" y="2"/>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8" name="Freeform 1819"/>
            <p:cNvSpPr/>
            <p:nvPr>
              <p:custDataLst>
                <p:tags r:id="rId864"/>
              </p:custDataLst>
            </p:nvPr>
          </p:nvSpPr>
          <p:spPr bwMode="auto">
            <a:xfrm>
              <a:off x="9399588" y="4325938"/>
              <a:ext cx="14288" cy="19050"/>
            </a:xfrm>
            <a:custGeom>
              <a:avLst/>
              <a:gdLst>
                <a:gd name="T0" fmla="*/ 8 w 9"/>
                <a:gd name="T1" fmla="*/ 5 h 12"/>
                <a:gd name="T2" fmla="*/ 8 w 9"/>
                <a:gd name="T3" fmla="*/ 10 h 12"/>
                <a:gd name="T4" fmla="*/ 7 w 9"/>
                <a:gd name="T5" fmla="*/ 12 h 12"/>
                <a:gd name="T6" fmla="*/ 1 w 9"/>
                <a:gd name="T7" fmla="*/ 8 h 12"/>
                <a:gd name="T8" fmla="*/ 3 w 9"/>
                <a:gd name="T9" fmla="*/ 1 h 12"/>
                <a:gd name="T10" fmla="*/ 8 w 9"/>
                <a:gd name="T11" fmla="*/ 5 h 12"/>
              </a:gdLst>
              <a:ahLst/>
              <a:cxnLst>
                <a:cxn ang="0">
                  <a:pos x="T0" y="T1"/>
                </a:cxn>
                <a:cxn ang="0">
                  <a:pos x="T2" y="T3"/>
                </a:cxn>
                <a:cxn ang="0">
                  <a:pos x="T4" y="T5"/>
                </a:cxn>
                <a:cxn ang="0">
                  <a:pos x="T6" y="T7"/>
                </a:cxn>
                <a:cxn ang="0">
                  <a:pos x="T8" y="T9"/>
                </a:cxn>
                <a:cxn ang="0">
                  <a:pos x="T10" y="T11"/>
                </a:cxn>
              </a:cxnLst>
              <a:rect l="0" t="0" r="r" b="b"/>
              <a:pathLst>
                <a:path w="9" h="12">
                  <a:moveTo>
                    <a:pt x="8" y="5"/>
                  </a:moveTo>
                  <a:cubicBezTo>
                    <a:pt x="9" y="7"/>
                    <a:pt x="9" y="9"/>
                    <a:pt x="8" y="10"/>
                  </a:cubicBezTo>
                  <a:cubicBezTo>
                    <a:pt x="8" y="11"/>
                    <a:pt x="7" y="12"/>
                    <a:pt x="7" y="12"/>
                  </a:cubicBezTo>
                  <a:cubicBezTo>
                    <a:pt x="7" y="12"/>
                    <a:pt x="2" y="11"/>
                    <a:pt x="1" y="8"/>
                  </a:cubicBezTo>
                  <a:cubicBezTo>
                    <a:pt x="0" y="5"/>
                    <a:pt x="1" y="1"/>
                    <a:pt x="3" y="1"/>
                  </a:cubicBezTo>
                  <a:cubicBezTo>
                    <a:pt x="5" y="0"/>
                    <a:pt x="7" y="2"/>
                    <a:pt x="8"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9" name="Freeform 1820"/>
            <p:cNvSpPr/>
            <p:nvPr>
              <p:custDataLst>
                <p:tags r:id="rId865"/>
              </p:custDataLst>
            </p:nvPr>
          </p:nvSpPr>
          <p:spPr bwMode="auto">
            <a:xfrm>
              <a:off x="9396413" y="4319588"/>
              <a:ext cx="12700" cy="11113"/>
            </a:xfrm>
            <a:custGeom>
              <a:avLst/>
              <a:gdLst>
                <a:gd name="T0" fmla="*/ 8 w 8"/>
                <a:gd name="T1" fmla="*/ 5 h 7"/>
                <a:gd name="T2" fmla="*/ 2 w 8"/>
                <a:gd name="T3" fmla="*/ 7 h 7"/>
                <a:gd name="T4" fmla="*/ 0 w 8"/>
                <a:gd name="T5" fmla="*/ 2 h 7"/>
                <a:gd name="T6" fmla="*/ 6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cubicBezTo>
                    <a:pt x="6" y="6"/>
                    <a:pt x="4" y="6"/>
                    <a:pt x="2" y="7"/>
                  </a:cubicBezTo>
                  <a:cubicBezTo>
                    <a:pt x="0" y="2"/>
                    <a:pt x="0" y="2"/>
                    <a:pt x="0" y="2"/>
                  </a:cubicBezTo>
                  <a:cubicBezTo>
                    <a:pt x="2" y="1"/>
                    <a:pt x="4" y="0"/>
                    <a:pt x="6" y="0"/>
                  </a:cubicBez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1821"/>
            <p:cNvSpPr/>
            <p:nvPr>
              <p:custDataLst>
                <p:tags r:id="rId866"/>
              </p:custDataLst>
            </p:nvPr>
          </p:nvSpPr>
          <p:spPr bwMode="auto">
            <a:xfrm>
              <a:off x="9342438" y="4314825"/>
              <a:ext cx="69850" cy="26988"/>
            </a:xfrm>
            <a:custGeom>
              <a:avLst/>
              <a:gdLst>
                <a:gd name="T0" fmla="*/ 0 w 44"/>
                <a:gd name="T1" fmla="*/ 17 h 17"/>
                <a:gd name="T2" fmla="*/ 22 w 44"/>
                <a:gd name="T3" fmla="*/ 9 h 17"/>
                <a:gd name="T4" fmla="*/ 33 w 44"/>
                <a:gd name="T5" fmla="*/ 5 h 17"/>
                <a:gd name="T6" fmla="*/ 39 w 44"/>
                <a:gd name="T7" fmla="*/ 3 h 17"/>
                <a:gd name="T8" fmla="*/ 39 w 44"/>
                <a:gd name="T9" fmla="*/ 3 h 17"/>
                <a:gd name="T10" fmla="*/ 44 w 44"/>
                <a:gd name="T11" fmla="*/ 1 h 17"/>
                <a:gd name="T12" fmla="*/ 44 w 44"/>
                <a:gd name="T13" fmla="*/ 0 h 17"/>
                <a:gd name="T14" fmla="*/ 38 w 44"/>
                <a:gd name="T15" fmla="*/ 3 h 17"/>
                <a:gd name="T16" fmla="*/ 39 w 44"/>
                <a:gd name="T17" fmla="*/ 3 h 17"/>
                <a:gd name="T18" fmla="*/ 38 w 44"/>
                <a:gd name="T19" fmla="*/ 3 h 17"/>
                <a:gd name="T20" fmla="*/ 33 w 44"/>
                <a:gd name="T21" fmla="*/ 5 h 17"/>
                <a:gd name="T22" fmla="*/ 22 w 44"/>
                <a:gd name="T23" fmla="*/ 9 h 17"/>
                <a:gd name="T24" fmla="*/ 0 w 44"/>
                <a:gd name="T25" fmla="*/ 17 h 17"/>
                <a:gd name="T26" fmla="*/ 0 w 44"/>
                <a:gd name="T27" fmla="*/ 17 h 17"/>
                <a:gd name="T28" fmla="*/ 0 w 44"/>
                <a:gd name="T2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7">
                  <a:moveTo>
                    <a:pt x="0" y="17"/>
                  </a:moveTo>
                  <a:lnTo>
                    <a:pt x="22" y="9"/>
                  </a:lnTo>
                  <a:lnTo>
                    <a:pt x="33" y="5"/>
                  </a:lnTo>
                  <a:lnTo>
                    <a:pt x="39" y="3"/>
                  </a:lnTo>
                  <a:lnTo>
                    <a:pt x="39" y="3"/>
                  </a:lnTo>
                  <a:lnTo>
                    <a:pt x="44" y="1"/>
                  </a:lnTo>
                  <a:lnTo>
                    <a:pt x="44" y="0"/>
                  </a:lnTo>
                  <a:lnTo>
                    <a:pt x="38" y="3"/>
                  </a:lnTo>
                  <a:lnTo>
                    <a:pt x="39" y="3"/>
                  </a:lnTo>
                  <a:lnTo>
                    <a:pt x="38" y="3"/>
                  </a:lnTo>
                  <a:lnTo>
                    <a:pt x="33" y="5"/>
                  </a:lnTo>
                  <a:lnTo>
                    <a:pt x="22" y="9"/>
                  </a:lnTo>
                  <a:lnTo>
                    <a:pt x="0" y="17"/>
                  </a:lnTo>
                  <a:lnTo>
                    <a:pt x="0" y="17"/>
                  </a:lnTo>
                  <a:lnTo>
                    <a:pt x="0" y="17"/>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1" name="Freeform 1822"/>
            <p:cNvSpPr/>
            <p:nvPr>
              <p:custDataLst>
                <p:tags r:id="rId867"/>
              </p:custDataLst>
            </p:nvPr>
          </p:nvSpPr>
          <p:spPr bwMode="auto">
            <a:xfrm>
              <a:off x="9426576" y="4314825"/>
              <a:ext cx="14288" cy="19050"/>
            </a:xfrm>
            <a:custGeom>
              <a:avLst/>
              <a:gdLst>
                <a:gd name="T0" fmla="*/ 8 w 9"/>
                <a:gd name="T1" fmla="*/ 5 h 12"/>
                <a:gd name="T2" fmla="*/ 7 w 9"/>
                <a:gd name="T3" fmla="*/ 12 h 12"/>
                <a:gd name="T4" fmla="*/ 1 w 9"/>
                <a:gd name="T5" fmla="*/ 8 h 12"/>
                <a:gd name="T6" fmla="*/ 2 w 9"/>
                <a:gd name="T7" fmla="*/ 1 h 12"/>
                <a:gd name="T8" fmla="*/ 8 w 9"/>
                <a:gd name="T9" fmla="*/ 5 h 12"/>
              </a:gdLst>
              <a:ahLst/>
              <a:cxnLst>
                <a:cxn ang="0">
                  <a:pos x="T0" y="T1"/>
                </a:cxn>
                <a:cxn ang="0">
                  <a:pos x="T2" y="T3"/>
                </a:cxn>
                <a:cxn ang="0">
                  <a:pos x="T4" y="T5"/>
                </a:cxn>
                <a:cxn ang="0">
                  <a:pos x="T6" y="T7"/>
                </a:cxn>
                <a:cxn ang="0">
                  <a:pos x="T8" y="T9"/>
                </a:cxn>
              </a:cxnLst>
              <a:rect l="0" t="0" r="r" b="b"/>
              <a:pathLst>
                <a:path w="9" h="12">
                  <a:moveTo>
                    <a:pt x="8" y="5"/>
                  </a:moveTo>
                  <a:cubicBezTo>
                    <a:pt x="9" y="8"/>
                    <a:pt x="7" y="12"/>
                    <a:pt x="7" y="12"/>
                  </a:cubicBezTo>
                  <a:cubicBezTo>
                    <a:pt x="7" y="12"/>
                    <a:pt x="2" y="11"/>
                    <a:pt x="1" y="8"/>
                  </a:cubicBezTo>
                  <a:cubicBezTo>
                    <a:pt x="0" y="5"/>
                    <a:pt x="0" y="2"/>
                    <a:pt x="2" y="1"/>
                  </a:cubicBezTo>
                  <a:cubicBezTo>
                    <a:pt x="4" y="0"/>
                    <a:pt x="7" y="2"/>
                    <a:pt x="8" y="5"/>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2" name="Freeform 1823"/>
            <p:cNvSpPr/>
            <p:nvPr>
              <p:custDataLst>
                <p:tags r:id="rId868"/>
              </p:custDataLst>
            </p:nvPr>
          </p:nvSpPr>
          <p:spPr bwMode="auto">
            <a:xfrm>
              <a:off x="9423401" y="4308475"/>
              <a:ext cx="11113" cy="11113"/>
            </a:xfrm>
            <a:custGeom>
              <a:avLst/>
              <a:gdLst>
                <a:gd name="T0" fmla="*/ 7 w 7"/>
                <a:gd name="T1" fmla="*/ 5 h 7"/>
                <a:gd name="T2" fmla="*/ 2 w 7"/>
                <a:gd name="T3" fmla="*/ 7 h 7"/>
                <a:gd name="T4" fmla="*/ 0 w 7"/>
                <a:gd name="T5" fmla="*/ 2 h 7"/>
                <a:gd name="T6" fmla="*/ 5 w 7"/>
                <a:gd name="T7" fmla="*/ 0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lnTo>
                    <a:pt x="2" y="7"/>
                  </a:lnTo>
                  <a:lnTo>
                    <a:pt x="0" y="2"/>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3" name="Freeform 1824"/>
            <p:cNvSpPr/>
            <p:nvPr>
              <p:custDataLst>
                <p:tags r:id="rId869"/>
              </p:custDataLst>
            </p:nvPr>
          </p:nvSpPr>
          <p:spPr bwMode="auto">
            <a:xfrm>
              <a:off x="9448801" y="4305300"/>
              <a:ext cx="15875" cy="19050"/>
            </a:xfrm>
            <a:custGeom>
              <a:avLst/>
              <a:gdLst>
                <a:gd name="T0" fmla="*/ 9 w 10"/>
                <a:gd name="T1" fmla="*/ 5 h 12"/>
                <a:gd name="T2" fmla="*/ 8 w 10"/>
                <a:gd name="T3" fmla="*/ 12 h 12"/>
                <a:gd name="T4" fmla="*/ 2 w 10"/>
                <a:gd name="T5" fmla="*/ 8 h 12"/>
                <a:gd name="T6" fmla="*/ 3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3" y="11"/>
                    <a:pt x="2" y="8"/>
                  </a:cubicBezTo>
                  <a:cubicBezTo>
                    <a:pt x="0" y="5"/>
                    <a:pt x="1" y="1"/>
                    <a:pt x="3" y="1"/>
                  </a:cubicBezTo>
                  <a:cubicBezTo>
                    <a:pt x="5" y="0"/>
                    <a:pt x="7" y="2"/>
                    <a:pt x="9"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4" name="Freeform 1825"/>
            <p:cNvSpPr/>
            <p:nvPr>
              <p:custDataLst>
                <p:tags r:id="rId870"/>
              </p:custDataLst>
            </p:nvPr>
          </p:nvSpPr>
          <p:spPr bwMode="auto">
            <a:xfrm>
              <a:off x="9445626" y="4297363"/>
              <a:ext cx="12700" cy="12700"/>
            </a:xfrm>
            <a:custGeom>
              <a:avLst/>
              <a:gdLst>
                <a:gd name="T0" fmla="*/ 8 w 8"/>
                <a:gd name="T1" fmla="*/ 6 h 8"/>
                <a:gd name="T2" fmla="*/ 3 w 8"/>
                <a:gd name="T3" fmla="*/ 8 h 8"/>
                <a:gd name="T4" fmla="*/ 0 w 8"/>
                <a:gd name="T5" fmla="*/ 3 h 8"/>
                <a:gd name="T6" fmla="*/ 6 w 8"/>
                <a:gd name="T7" fmla="*/ 0 h 8"/>
                <a:gd name="T8" fmla="*/ 8 w 8"/>
                <a:gd name="T9" fmla="*/ 6 h 8"/>
              </a:gdLst>
              <a:ahLst/>
              <a:cxnLst>
                <a:cxn ang="0">
                  <a:pos x="T0" y="T1"/>
                </a:cxn>
                <a:cxn ang="0">
                  <a:pos x="T2" y="T3"/>
                </a:cxn>
                <a:cxn ang="0">
                  <a:pos x="T4" y="T5"/>
                </a:cxn>
                <a:cxn ang="0">
                  <a:pos x="T6" y="T7"/>
                </a:cxn>
                <a:cxn ang="0">
                  <a:pos x="T8" y="T9"/>
                </a:cxn>
              </a:cxnLst>
              <a:rect l="0" t="0" r="r" b="b"/>
              <a:pathLst>
                <a:path w="8" h="8">
                  <a:moveTo>
                    <a:pt x="8" y="6"/>
                  </a:moveTo>
                  <a:lnTo>
                    <a:pt x="3" y="8"/>
                  </a:lnTo>
                  <a:lnTo>
                    <a:pt x="0" y="3"/>
                  </a:lnTo>
                  <a:lnTo>
                    <a:pt x="6" y="0"/>
                  </a:lnTo>
                  <a:lnTo>
                    <a:pt x="8" y="6"/>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5" name="Freeform 1826"/>
            <p:cNvSpPr/>
            <p:nvPr>
              <p:custDataLst>
                <p:tags r:id="rId871"/>
              </p:custDataLst>
            </p:nvPr>
          </p:nvSpPr>
          <p:spPr bwMode="auto">
            <a:xfrm>
              <a:off x="9472613" y="4294188"/>
              <a:ext cx="15875" cy="20638"/>
            </a:xfrm>
            <a:custGeom>
              <a:avLst/>
              <a:gdLst>
                <a:gd name="T0" fmla="*/ 9 w 10"/>
                <a:gd name="T1" fmla="*/ 5 h 13"/>
                <a:gd name="T2" fmla="*/ 8 w 10"/>
                <a:gd name="T3" fmla="*/ 13 h 13"/>
                <a:gd name="T4" fmla="*/ 2 w 10"/>
                <a:gd name="T5" fmla="*/ 8 h 13"/>
                <a:gd name="T6" fmla="*/ 3 w 10"/>
                <a:gd name="T7" fmla="*/ 1 h 13"/>
                <a:gd name="T8" fmla="*/ 9 w 10"/>
                <a:gd name="T9" fmla="*/ 5 h 13"/>
              </a:gdLst>
              <a:ahLst/>
              <a:cxnLst>
                <a:cxn ang="0">
                  <a:pos x="T0" y="T1"/>
                </a:cxn>
                <a:cxn ang="0">
                  <a:pos x="T2" y="T3"/>
                </a:cxn>
                <a:cxn ang="0">
                  <a:pos x="T4" y="T5"/>
                </a:cxn>
                <a:cxn ang="0">
                  <a:pos x="T6" y="T7"/>
                </a:cxn>
                <a:cxn ang="0">
                  <a:pos x="T8" y="T9"/>
                </a:cxn>
              </a:cxnLst>
              <a:rect l="0" t="0" r="r" b="b"/>
              <a:pathLst>
                <a:path w="10" h="13">
                  <a:moveTo>
                    <a:pt x="9" y="5"/>
                  </a:moveTo>
                  <a:cubicBezTo>
                    <a:pt x="10" y="9"/>
                    <a:pt x="8" y="13"/>
                    <a:pt x="8" y="13"/>
                  </a:cubicBezTo>
                  <a:cubicBezTo>
                    <a:pt x="8" y="13"/>
                    <a:pt x="3" y="12"/>
                    <a:pt x="2" y="8"/>
                  </a:cubicBezTo>
                  <a:cubicBezTo>
                    <a:pt x="0" y="5"/>
                    <a:pt x="1" y="2"/>
                    <a:pt x="3" y="1"/>
                  </a:cubicBezTo>
                  <a:cubicBezTo>
                    <a:pt x="5"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6" name="Freeform 1827"/>
            <p:cNvSpPr/>
            <p:nvPr>
              <p:custDataLst>
                <p:tags r:id="rId872"/>
              </p:custDataLst>
            </p:nvPr>
          </p:nvSpPr>
          <p:spPr bwMode="auto">
            <a:xfrm>
              <a:off x="9469438" y="4287838"/>
              <a:ext cx="12700" cy="12700"/>
            </a:xfrm>
            <a:custGeom>
              <a:avLst/>
              <a:gdLst>
                <a:gd name="T0" fmla="*/ 8 w 8"/>
                <a:gd name="T1" fmla="*/ 5 h 8"/>
                <a:gd name="T2" fmla="*/ 3 w 8"/>
                <a:gd name="T3" fmla="*/ 8 h 8"/>
                <a:gd name="T4" fmla="*/ 0 w 8"/>
                <a:gd name="T5" fmla="*/ 2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7" name="Freeform 1828"/>
            <p:cNvSpPr/>
            <p:nvPr>
              <p:custDataLst>
                <p:tags r:id="rId873"/>
              </p:custDataLst>
            </p:nvPr>
          </p:nvSpPr>
          <p:spPr bwMode="auto">
            <a:xfrm>
              <a:off x="9415463" y="4284663"/>
              <a:ext cx="69850" cy="30163"/>
            </a:xfrm>
            <a:custGeom>
              <a:avLst/>
              <a:gdLst>
                <a:gd name="T0" fmla="*/ 1 w 44"/>
                <a:gd name="T1" fmla="*/ 19 h 19"/>
                <a:gd name="T2" fmla="*/ 44 w 44"/>
                <a:gd name="T3" fmla="*/ 0 h 19"/>
                <a:gd name="T4" fmla="*/ 43 w 44"/>
                <a:gd name="T5" fmla="*/ 0 h 19"/>
                <a:gd name="T6" fmla="*/ 0 w 44"/>
                <a:gd name="T7" fmla="*/ 18 h 19"/>
                <a:gd name="T8" fmla="*/ 1 w 44"/>
                <a:gd name="T9" fmla="*/ 19 h 19"/>
              </a:gdLst>
              <a:ahLst/>
              <a:cxnLst>
                <a:cxn ang="0">
                  <a:pos x="T0" y="T1"/>
                </a:cxn>
                <a:cxn ang="0">
                  <a:pos x="T2" y="T3"/>
                </a:cxn>
                <a:cxn ang="0">
                  <a:pos x="T4" y="T5"/>
                </a:cxn>
                <a:cxn ang="0">
                  <a:pos x="T6" y="T7"/>
                </a:cxn>
                <a:cxn ang="0">
                  <a:pos x="T8" y="T9"/>
                </a:cxn>
              </a:cxnLst>
              <a:rect l="0" t="0" r="r" b="b"/>
              <a:pathLst>
                <a:path w="44" h="19">
                  <a:moveTo>
                    <a:pt x="1" y="19"/>
                  </a:moveTo>
                  <a:cubicBezTo>
                    <a:pt x="15" y="13"/>
                    <a:pt x="30" y="7"/>
                    <a:pt x="44" y="0"/>
                  </a:cubicBezTo>
                  <a:cubicBezTo>
                    <a:pt x="43" y="0"/>
                    <a:pt x="43" y="0"/>
                    <a:pt x="43" y="0"/>
                  </a:cubicBezTo>
                  <a:cubicBezTo>
                    <a:pt x="29" y="6"/>
                    <a:pt x="15" y="12"/>
                    <a:pt x="0" y="18"/>
                  </a:cubicBezTo>
                  <a:cubicBezTo>
                    <a:pt x="1" y="19"/>
                    <a:pt x="1" y="19"/>
                    <a:pt x="1" y="19"/>
                  </a:cubicBez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8" name="Freeform 1829"/>
            <p:cNvSpPr/>
            <p:nvPr>
              <p:custDataLst>
                <p:tags r:id="rId874"/>
              </p:custDataLst>
            </p:nvPr>
          </p:nvSpPr>
          <p:spPr bwMode="auto">
            <a:xfrm>
              <a:off x="9499601" y="4283075"/>
              <a:ext cx="14288" cy="19050"/>
            </a:xfrm>
            <a:custGeom>
              <a:avLst/>
              <a:gdLst>
                <a:gd name="T0" fmla="*/ 8 w 9"/>
                <a:gd name="T1" fmla="*/ 4 h 12"/>
                <a:gd name="T2" fmla="*/ 7 w 9"/>
                <a:gd name="T3" fmla="*/ 12 h 12"/>
                <a:gd name="T4" fmla="*/ 1 w 9"/>
                <a:gd name="T5" fmla="*/ 8 h 12"/>
                <a:gd name="T6" fmla="*/ 2 w 9"/>
                <a:gd name="T7" fmla="*/ 0 h 12"/>
                <a:gd name="T8" fmla="*/ 8 w 9"/>
                <a:gd name="T9" fmla="*/ 4 h 12"/>
              </a:gdLst>
              <a:ahLst/>
              <a:cxnLst>
                <a:cxn ang="0">
                  <a:pos x="T0" y="T1"/>
                </a:cxn>
                <a:cxn ang="0">
                  <a:pos x="T2" y="T3"/>
                </a:cxn>
                <a:cxn ang="0">
                  <a:pos x="T4" y="T5"/>
                </a:cxn>
                <a:cxn ang="0">
                  <a:pos x="T6" y="T7"/>
                </a:cxn>
                <a:cxn ang="0">
                  <a:pos x="T8" y="T9"/>
                </a:cxn>
              </a:cxnLst>
              <a:rect l="0" t="0" r="r" b="b"/>
              <a:pathLst>
                <a:path w="9" h="12">
                  <a:moveTo>
                    <a:pt x="8" y="4"/>
                  </a:moveTo>
                  <a:cubicBezTo>
                    <a:pt x="9" y="7"/>
                    <a:pt x="7" y="12"/>
                    <a:pt x="7" y="12"/>
                  </a:cubicBezTo>
                  <a:cubicBezTo>
                    <a:pt x="7" y="12"/>
                    <a:pt x="2" y="11"/>
                    <a:pt x="1" y="8"/>
                  </a:cubicBezTo>
                  <a:cubicBezTo>
                    <a:pt x="0" y="5"/>
                    <a:pt x="0" y="1"/>
                    <a:pt x="2" y="0"/>
                  </a:cubicBezTo>
                  <a:cubicBezTo>
                    <a:pt x="4" y="0"/>
                    <a:pt x="6" y="1"/>
                    <a:pt x="8"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9" name="Freeform 1830"/>
            <p:cNvSpPr/>
            <p:nvPr>
              <p:custDataLst>
                <p:tags r:id="rId875"/>
              </p:custDataLst>
            </p:nvPr>
          </p:nvSpPr>
          <p:spPr bwMode="auto">
            <a:xfrm>
              <a:off x="9494838" y="4275138"/>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0" name="Freeform 1831"/>
            <p:cNvSpPr/>
            <p:nvPr>
              <p:custDataLst>
                <p:tags r:id="rId876"/>
              </p:custDataLst>
            </p:nvPr>
          </p:nvSpPr>
          <p:spPr bwMode="auto">
            <a:xfrm>
              <a:off x="9521826" y="4270375"/>
              <a:ext cx="15875" cy="19050"/>
            </a:xfrm>
            <a:custGeom>
              <a:avLst/>
              <a:gdLst>
                <a:gd name="T0" fmla="*/ 8 w 10"/>
                <a:gd name="T1" fmla="*/ 5 h 12"/>
                <a:gd name="T2" fmla="*/ 8 w 10"/>
                <a:gd name="T3" fmla="*/ 12 h 12"/>
                <a:gd name="T4" fmla="*/ 1 w 10"/>
                <a:gd name="T5" fmla="*/ 9 h 12"/>
                <a:gd name="T6" fmla="*/ 2 w 10"/>
                <a:gd name="T7" fmla="*/ 1 h 12"/>
                <a:gd name="T8" fmla="*/ 8 w 10"/>
                <a:gd name="T9" fmla="*/ 5 h 12"/>
              </a:gdLst>
              <a:ahLst/>
              <a:cxnLst>
                <a:cxn ang="0">
                  <a:pos x="T0" y="T1"/>
                </a:cxn>
                <a:cxn ang="0">
                  <a:pos x="T2" y="T3"/>
                </a:cxn>
                <a:cxn ang="0">
                  <a:pos x="T4" y="T5"/>
                </a:cxn>
                <a:cxn ang="0">
                  <a:pos x="T6" y="T7"/>
                </a:cxn>
                <a:cxn ang="0">
                  <a:pos x="T8" y="T9"/>
                </a:cxn>
              </a:cxnLst>
              <a:rect l="0" t="0" r="r" b="b"/>
              <a:pathLst>
                <a:path w="10" h="12">
                  <a:moveTo>
                    <a:pt x="8" y="5"/>
                  </a:moveTo>
                  <a:cubicBezTo>
                    <a:pt x="10" y="8"/>
                    <a:pt x="8" y="12"/>
                    <a:pt x="8" y="12"/>
                  </a:cubicBezTo>
                  <a:cubicBezTo>
                    <a:pt x="8" y="12"/>
                    <a:pt x="3" y="12"/>
                    <a:pt x="1" y="9"/>
                  </a:cubicBezTo>
                  <a:cubicBezTo>
                    <a:pt x="0" y="6"/>
                    <a:pt x="0" y="2"/>
                    <a:pt x="2" y="1"/>
                  </a:cubicBezTo>
                  <a:cubicBezTo>
                    <a:pt x="4" y="0"/>
                    <a:pt x="7" y="2"/>
                    <a:pt x="8" y="5"/>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1" name="Freeform 1832"/>
            <p:cNvSpPr/>
            <p:nvPr>
              <p:custDataLst>
                <p:tags r:id="rId877"/>
              </p:custDataLst>
            </p:nvPr>
          </p:nvSpPr>
          <p:spPr bwMode="auto">
            <a:xfrm>
              <a:off x="9518651" y="42640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2" name="Freeform 1833"/>
            <p:cNvSpPr/>
            <p:nvPr>
              <p:custDataLst>
                <p:tags r:id="rId878"/>
              </p:custDataLst>
            </p:nvPr>
          </p:nvSpPr>
          <p:spPr bwMode="auto">
            <a:xfrm>
              <a:off x="9544051" y="4259263"/>
              <a:ext cx="15875" cy="19050"/>
            </a:xfrm>
            <a:custGeom>
              <a:avLst/>
              <a:gdLst>
                <a:gd name="T0" fmla="*/ 9 w 10"/>
                <a:gd name="T1" fmla="*/ 5 h 12"/>
                <a:gd name="T2" fmla="*/ 8 w 10"/>
                <a:gd name="T3" fmla="*/ 12 h 12"/>
                <a:gd name="T4" fmla="*/ 2 w 10"/>
                <a:gd name="T5" fmla="*/ 8 h 12"/>
                <a:gd name="T6" fmla="*/ 2 w 10"/>
                <a:gd name="T7" fmla="*/ 1 h 12"/>
                <a:gd name="T8" fmla="*/ 9 w 10"/>
                <a:gd name="T9" fmla="*/ 5 h 12"/>
              </a:gdLst>
              <a:ahLst/>
              <a:cxnLst>
                <a:cxn ang="0">
                  <a:pos x="T0" y="T1"/>
                </a:cxn>
                <a:cxn ang="0">
                  <a:pos x="T2" y="T3"/>
                </a:cxn>
                <a:cxn ang="0">
                  <a:pos x="T4" y="T5"/>
                </a:cxn>
                <a:cxn ang="0">
                  <a:pos x="T6" y="T7"/>
                </a:cxn>
                <a:cxn ang="0">
                  <a:pos x="T8" y="T9"/>
                </a:cxn>
              </a:cxnLst>
              <a:rect l="0" t="0" r="r" b="b"/>
              <a:pathLst>
                <a:path w="10" h="12">
                  <a:moveTo>
                    <a:pt x="9" y="5"/>
                  </a:moveTo>
                  <a:cubicBezTo>
                    <a:pt x="10" y="8"/>
                    <a:pt x="8" y="12"/>
                    <a:pt x="8" y="12"/>
                  </a:cubicBezTo>
                  <a:cubicBezTo>
                    <a:pt x="8" y="12"/>
                    <a:pt x="4" y="11"/>
                    <a:pt x="2" y="8"/>
                  </a:cubicBezTo>
                  <a:cubicBezTo>
                    <a:pt x="0" y="5"/>
                    <a:pt x="1" y="2"/>
                    <a:pt x="2" y="1"/>
                  </a:cubicBezTo>
                  <a:cubicBezTo>
                    <a:pt x="4" y="0"/>
                    <a:pt x="7" y="2"/>
                    <a:pt x="9" y="5"/>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3" name="Freeform 1834"/>
            <p:cNvSpPr/>
            <p:nvPr>
              <p:custDataLst>
                <p:tags r:id="rId879"/>
              </p:custDataLst>
            </p:nvPr>
          </p:nvSpPr>
          <p:spPr bwMode="auto">
            <a:xfrm>
              <a:off x="9540876" y="4252913"/>
              <a:ext cx="12700" cy="12700"/>
            </a:xfrm>
            <a:custGeom>
              <a:avLst/>
              <a:gdLst>
                <a:gd name="T0" fmla="*/ 8 w 8"/>
                <a:gd name="T1" fmla="*/ 5 h 8"/>
                <a:gd name="T2" fmla="*/ 3 w 8"/>
                <a:gd name="T3" fmla="*/ 8 h 8"/>
                <a:gd name="T4" fmla="*/ 0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lnTo>
                    <a:pt x="3" y="8"/>
                  </a:lnTo>
                  <a:lnTo>
                    <a:pt x="0" y="3"/>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4" name="Freeform 1835"/>
            <p:cNvSpPr/>
            <p:nvPr>
              <p:custDataLst>
                <p:tags r:id="rId880"/>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 name="T8" fmla="*/ 0 w 42"/>
                <a:gd name="T9" fmla="*/ 21 h 21"/>
              </a:gdLst>
              <a:ahLst/>
              <a:cxnLst>
                <a:cxn ang="0">
                  <a:pos x="T0" y="T1"/>
                </a:cxn>
                <a:cxn ang="0">
                  <a:pos x="T2" y="T3"/>
                </a:cxn>
                <a:cxn ang="0">
                  <a:pos x="T4" y="T5"/>
                </a:cxn>
                <a:cxn ang="0">
                  <a:pos x="T6" y="T7"/>
                </a:cxn>
                <a:cxn ang="0">
                  <a:pos x="T8" y="T9"/>
                </a:cxn>
              </a:cxnLst>
              <a:rect l="0" t="0" r="r" b="b"/>
              <a:pathLst>
                <a:path w="42" h="21">
                  <a:moveTo>
                    <a:pt x="0" y="21"/>
                  </a:moveTo>
                  <a:lnTo>
                    <a:pt x="42" y="0"/>
                  </a:lnTo>
                  <a:lnTo>
                    <a:pt x="42" y="0"/>
                  </a:lnTo>
                  <a:lnTo>
                    <a:pt x="0" y="20"/>
                  </a:lnTo>
                  <a:lnTo>
                    <a:pt x="0" y="21"/>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5" name="Freeform 1836"/>
            <p:cNvSpPr/>
            <p:nvPr>
              <p:custDataLst>
                <p:tags r:id="rId881"/>
              </p:custDataLst>
            </p:nvPr>
          </p:nvSpPr>
          <p:spPr bwMode="auto">
            <a:xfrm>
              <a:off x="9488488" y="4249738"/>
              <a:ext cx="66675" cy="33338"/>
            </a:xfrm>
            <a:custGeom>
              <a:avLst/>
              <a:gdLst>
                <a:gd name="T0" fmla="*/ 0 w 42"/>
                <a:gd name="T1" fmla="*/ 21 h 21"/>
                <a:gd name="T2" fmla="*/ 42 w 42"/>
                <a:gd name="T3" fmla="*/ 0 h 21"/>
                <a:gd name="T4" fmla="*/ 42 w 42"/>
                <a:gd name="T5" fmla="*/ 0 h 21"/>
                <a:gd name="T6" fmla="*/ 0 w 42"/>
                <a:gd name="T7" fmla="*/ 20 h 21"/>
              </a:gdLst>
              <a:ahLst/>
              <a:cxnLst>
                <a:cxn ang="0">
                  <a:pos x="T0" y="T1"/>
                </a:cxn>
                <a:cxn ang="0">
                  <a:pos x="T2" y="T3"/>
                </a:cxn>
                <a:cxn ang="0">
                  <a:pos x="T4" y="T5"/>
                </a:cxn>
                <a:cxn ang="0">
                  <a:pos x="T6" y="T7"/>
                </a:cxn>
              </a:cxnLst>
              <a:rect l="0" t="0" r="r" b="b"/>
              <a:pathLst>
                <a:path w="42" h="21">
                  <a:moveTo>
                    <a:pt x="0" y="21"/>
                  </a:moveTo>
                  <a:lnTo>
                    <a:pt x="42" y="0"/>
                  </a:lnTo>
                  <a:lnTo>
                    <a:pt x="42" y="0"/>
                  </a:lnTo>
                  <a:lnTo>
                    <a:pt x="0"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6" name="Freeform 1837"/>
            <p:cNvSpPr/>
            <p:nvPr>
              <p:custDataLst>
                <p:tags r:id="rId882"/>
              </p:custDataLst>
            </p:nvPr>
          </p:nvSpPr>
          <p:spPr bwMode="auto">
            <a:xfrm>
              <a:off x="9569451" y="4246563"/>
              <a:ext cx="15875" cy="19050"/>
            </a:xfrm>
            <a:custGeom>
              <a:avLst/>
              <a:gdLst>
                <a:gd name="T0" fmla="*/ 9 w 10"/>
                <a:gd name="T1" fmla="*/ 4 h 12"/>
                <a:gd name="T2" fmla="*/ 8 w 10"/>
                <a:gd name="T3" fmla="*/ 12 h 12"/>
                <a:gd name="T4" fmla="*/ 2 w 10"/>
                <a:gd name="T5" fmla="*/ 8 h 12"/>
                <a:gd name="T6" fmla="*/ 2 w 10"/>
                <a:gd name="T7" fmla="*/ 1 h 12"/>
                <a:gd name="T8" fmla="*/ 9 w 10"/>
                <a:gd name="T9" fmla="*/ 4 h 12"/>
              </a:gdLst>
              <a:ahLst/>
              <a:cxnLst>
                <a:cxn ang="0">
                  <a:pos x="T0" y="T1"/>
                </a:cxn>
                <a:cxn ang="0">
                  <a:pos x="T2" y="T3"/>
                </a:cxn>
                <a:cxn ang="0">
                  <a:pos x="T4" y="T5"/>
                </a:cxn>
                <a:cxn ang="0">
                  <a:pos x="T6" y="T7"/>
                </a:cxn>
                <a:cxn ang="0">
                  <a:pos x="T8" y="T9"/>
                </a:cxn>
              </a:cxnLst>
              <a:rect l="0" t="0" r="r" b="b"/>
              <a:pathLst>
                <a:path w="10" h="12">
                  <a:moveTo>
                    <a:pt x="9" y="4"/>
                  </a:moveTo>
                  <a:cubicBezTo>
                    <a:pt x="10" y="7"/>
                    <a:pt x="8" y="12"/>
                    <a:pt x="8" y="12"/>
                  </a:cubicBezTo>
                  <a:cubicBezTo>
                    <a:pt x="8" y="12"/>
                    <a:pt x="4" y="11"/>
                    <a:pt x="2" y="8"/>
                  </a:cubicBezTo>
                  <a:cubicBezTo>
                    <a:pt x="0" y="5"/>
                    <a:pt x="0" y="2"/>
                    <a:pt x="2" y="1"/>
                  </a:cubicBezTo>
                  <a:cubicBezTo>
                    <a:pt x="4" y="0"/>
                    <a:pt x="7" y="1"/>
                    <a:pt x="9" y="4"/>
                  </a:cubicBezTo>
                  <a:close/>
                </a:path>
              </a:pathLst>
            </a:custGeom>
            <a:solidFill>
              <a:srgbClr val="F6CE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7" name="Freeform 1838"/>
            <p:cNvSpPr/>
            <p:nvPr>
              <p:custDataLst>
                <p:tags r:id="rId883"/>
              </p:custDataLst>
            </p:nvPr>
          </p:nvSpPr>
          <p:spPr bwMode="auto">
            <a:xfrm>
              <a:off x="9566276" y="42386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8" name="Freeform 1839"/>
            <p:cNvSpPr/>
            <p:nvPr>
              <p:custDataLst>
                <p:tags r:id="rId884"/>
              </p:custDataLst>
            </p:nvPr>
          </p:nvSpPr>
          <p:spPr bwMode="auto">
            <a:xfrm>
              <a:off x="9591676" y="42338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638E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9" name="Freeform 1840"/>
            <p:cNvSpPr/>
            <p:nvPr>
              <p:custDataLst>
                <p:tags r:id="rId885"/>
              </p:custDataLst>
            </p:nvPr>
          </p:nvSpPr>
          <p:spPr bwMode="auto">
            <a:xfrm>
              <a:off x="9588501" y="4225925"/>
              <a:ext cx="11113" cy="12700"/>
            </a:xfrm>
            <a:custGeom>
              <a:avLst/>
              <a:gdLst>
                <a:gd name="T0" fmla="*/ 7 w 7"/>
                <a:gd name="T1" fmla="*/ 5 h 8"/>
                <a:gd name="T2" fmla="*/ 2 w 7"/>
                <a:gd name="T3" fmla="*/ 8 h 8"/>
                <a:gd name="T4" fmla="*/ 0 w 7"/>
                <a:gd name="T5" fmla="*/ 3 h 8"/>
                <a:gd name="T6" fmla="*/ 5 w 7"/>
                <a:gd name="T7" fmla="*/ 0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lnTo>
                    <a:pt x="2" y="8"/>
                  </a:lnTo>
                  <a:lnTo>
                    <a:pt x="0" y="3"/>
                  </a:lnTo>
                  <a:lnTo>
                    <a:pt x="5" y="0"/>
                  </a:lnTo>
                  <a:lnTo>
                    <a:pt x="7"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0" name="Freeform 1841"/>
            <p:cNvSpPr/>
            <p:nvPr>
              <p:custDataLst>
                <p:tags r:id="rId886"/>
              </p:custDataLst>
            </p:nvPr>
          </p:nvSpPr>
          <p:spPr bwMode="auto">
            <a:xfrm>
              <a:off x="9613901" y="4221163"/>
              <a:ext cx="15875" cy="17463"/>
            </a:xfrm>
            <a:custGeom>
              <a:avLst/>
              <a:gdLst>
                <a:gd name="T0" fmla="*/ 9 w 10"/>
                <a:gd name="T1" fmla="*/ 4 h 11"/>
                <a:gd name="T2" fmla="*/ 8 w 10"/>
                <a:gd name="T3" fmla="*/ 11 h 11"/>
                <a:gd name="T4" fmla="*/ 2 w 10"/>
                <a:gd name="T5" fmla="*/ 8 h 11"/>
                <a:gd name="T6" fmla="*/ 2 w 10"/>
                <a:gd name="T7" fmla="*/ 1 h 11"/>
                <a:gd name="T8" fmla="*/ 9 w 10"/>
                <a:gd name="T9" fmla="*/ 4 h 11"/>
              </a:gdLst>
              <a:ahLst/>
              <a:cxnLst>
                <a:cxn ang="0">
                  <a:pos x="T0" y="T1"/>
                </a:cxn>
                <a:cxn ang="0">
                  <a:pos x="T2" y="T3"/>
                </a:cxn>
                <a:cxn ang="0">
                  <a:pos x="T4" y="T5"/>
                </a:cxn>
                <a:cxn ang="0">
                  <a:pos x="T6" y="T7"/>
                </a:cxn>
                <a:cxn ang="0">
                  <a:pos x="T8" y="T9"/>
                </a:cxn>
              </a:cxnLst>
              <a:rect l="0" t="0" r="r" b="b"/>
              <a:pathLst>
                <a:path w="10" h="11">
                  <a:moveTo>
                    <a:pt x="9" y="4"/>
                  </a:moveTo>
                  <a:cubicBezTo>
                    <a:pt x="10" y="7"/>
                    <a:pt x="8" y="11"/>
                    <a:pt x="8" y="11"/>
                  </a:cubicBezTo>
                  <a:cubicBezTo>
                    <a:pt x="8" y="11"/>
                    <a:pt x="4" y="11"/>
                    <a:pt x="2" y="8"/>
                  </a:cubicBezTo>
                  <a:cubicBezTo>
                    <a:pt x="0" y="5"/>
                    <a:pt x="0" y="2"/>
                    <a:pt x="2" y="1"/>
                  </a:cubicBezTo>
                  <a:cubicBezTo>
                    <a:pt x="4" y="0"/>
                    <a:pt x="7" y="1"/>
                    <a:pt x="9" y="4"/>
                  </a:cubicBezTo>
                  <a:close/>
                </a:path>
              </a:pathLst>
            </a:custGeom>
            <a:solidFill>
              <a:srgbClr val="FF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1" name="Freeform 1842"/>
            <p:cNvSpPr/>
            <p:nvPr>
              <p:custDataLst>
                <p:tags r:id="rId887"/>
              </p:custDataLst>
            </p:nvPr>
          </p:nvSpPr>
          <p:spPr bwMode="auto">
            <a:xfrm>
              <a:off x="9609138" y="4214813"/>
              <a:ext cx="12700" cy="11113"/>
            </a:xfrm>
            <a:custGeom>
              <a:avLst/>
              <a:gdLst>
                <a:gd name="T0" fmla="*/ 8 w 8"/>
                <a:gd name="T1" fmla="*/ 5 h 7"/>
                <a:gd name="T2" fmla="*/ 3 w 8"/>
                <a:gd name="T3" fmla="*/ 7 h 7"/>
                <a:gd name="T4" fmla="*/ 0 w 8"/>
                <a:gd name="T5" fmla="*/ 2 h 7"/>
                <a:gd name="T6" fmla="*/ 5 w 8"/>
                <a:gd name="T7" fmla="*/ 0 h 7"/>
                <a:gd name="T8" fmla="*/ 8 w 8"/>
                <a:gd name="T9" fmla="*/ 5 h 7"/>
              </a:gdLst>
              <a:ahLst/>
              <a:cxnLst>
                <a:cxn ang="0">
                  <a:pos x="T0" y="T1"/>
                </a:cxn>
                <a:cxn ang="0">
                  <a:pos x="T2" y="T3"/>
                </a:cxn>
                <a:cxn ang="0">
                  <a:pos x="T4" y="T5"/>
                </a:cxn>
                <a:cxn ang="0">
                  <a:pos x="T6" y="T7"/>
                </a:cxn>
                <a:cxn ang="0">
                  <a:pos x="T8" y="T9"/>
                </a:cxn>
              </a:cxnLst>
              <a:rect l="0" t="0" r="r" b="b"/>
              <a:pathLst>
                <a:path w="8" h="7">
                  <a:moveTo>
                    <a:pt x="8" y="5"/>
                  </a:moveTo>
                  <a:lnTo>
                    <a:pt x="3" y="7"/>
                  </a:lnTo>
                  <a:lnTo>
                    <a:pt x="0" y="2"/>
                  </a:lnTo>
                  <a:lnTo>
                    <a:pt x="5" y="0"/>
                  </a:lnTo>
                  <a:lnTo>
                    <a:pt x="8" y="5"/>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2" name="Freeform 1843"/>
            <p:cNvSpPr/>
            <p:nvPr>
              <p:custDataLst>
                <p:tags r:id="rId888"/>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 name="T8" fmla="*/ 1 w 42"/>
                <a:gd name="T9" fmla="*/ 24 h 24"/>
              </a:gdLst>
              <a:ahLst/>
              <a:cxnLst>
                <a:cxn ang="0">
                  <a:pos x="T0" y="T1"/>
                </a:cxn>
                <a:cxn ang="0">
                  <a:pos x="T2" y="T3"/>
                </a:cxn>
                <a:cxn ang="0">
                  <a:pos x="T4" y="T5"/>
                </a:cxn>
                <a:cxn ang="0">
                  <a:pos x="T6" y="T7"/>
                </a:cxn>
                <a:cxn ang="0">
                  <a:pos x="T8" y="T9"/>
                </a:cxn>
              </a:cxnLst>
              <a:rect l="0" t="0" r="r" b="b"/>
              <a:pathLst>
                <a:path w="42" h="24">
                  <a:moveTo>
                    <a:pt x="1" y="24"/>
                  </a:moveTo>
                  <a:lnTo>
                    <a:pt x="42" y="1"/>
                  </a:lnTo>
                  <a:lnTo>
                    <a:pt x="41" y="0"/>
                  </a:lnTo>
                  <a:lnTo>
                    <a:pt x="0" y="23"/>
                  </a:lnTo>
                  <a:lnTo>
                    <a:pt x="1" y="24"/>
                  </a:lnTo>
                  <a:close/>
                </a:path>
              </a:pathLst>
            </a:custGeom>
            <a:solidFill>
              <a:srgbClr val="1FBF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3" name="Freeform 1844"/>
            <p:cNvSpPr/>
            <p:nvPr>
              <p:custDataLst>
                <p:tags r:id="rId889"/>
              </p:custDataLst>
            </p:nvPr>
          </p:nvSpPr>
          <p:spPr bwMode="auto">
            <a:xfrm>
              <a:off x="9558338" y="4210050"/>
              <a:ext cx="66675" cy="38100"/>
            </a:xfrm>
            <a:custGeom>
              <a:avLst/>
              <a:gdLst>
                <a:gd name="T0" fmla="*/ 1 w 42"/>
                <a:gd name="T1" fmla="*/ 24 h 24"/>
                <a:gd name="T2" fmla="*/ 42 w 42"/>
                <a:gd name="T3" fmla="*/ 1 h 24"/>
                <a:gd name="T4" fmla="*/ 41 w 42"/>
                <a:gd name="T5" fmla="*/ 0 h 24"/>
                <a:gd name="T6" fmla="*/ 0 w 42"/>
                <a:gd name="T7" fmla="*/ 23 h 24"/>
              </a:gdLst>
              <a:ahLst/>
              <a:cxnLst>
                <a:cxn ang="0">
                  <a:pos x="T0" y="T1"/>
                </a:cxn>
                <a:cxn ang="0">
                  <a:pos x="T2" y="T3"/>
                </a:cxn>
                <a:cxn ang="0">
                  <a:pos x="T4" y="T5"/>
                </a:cxn>
                <a:cxn ang="0">
                  <a:pos x="T6" y="T7"/>
                </a:cxn>
              </a:cxnLst>
              <a:rect l="0" t="0" r="r" b="b"/>
              <a:pathLst>
                <a:path w="42" h="24">
                  <a:moveTo>
                    <a:pt x="1" y="24"/>
                  </a:moveTo>
                  <a:lnTo>
                    <a:pt x="42" y="1"/>
                  </a:lnTo>
                  <a:lnTo>
                    <a:pt x="41" y="0"/>
                  </a:lnTo>
                  <a:lnTo>
                    <a:pt x="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4" name="Freeform 1845"/>
            <p:cNvSpPr/>
            <p:nvPr>
              <p:custDataLst>
                <p:tags r:id="rId890"/>
              </p:custDataLst>
            </p:nvPr>
          </p:nvSpPr>
          <p:spPr bwMode="auto">
            <a:xfrm>
              <a:off x="8736013" y="4797425"/>
              <a:ext cx="273050" cy="273050"/>
            </a:xfrm>
            <a:custGeom>
              <a:avLst/>
              <a:gdLst>
                <a:gd name="T0" fmla="*/ 172 w 172"/>
                <a:gd name="T1" fmla="*/ 86 h 172"/>
                <a:gd name="T2" fmla="*/ 87 w 172"/>
                <a:gd name="T3" fmla="*/ 172 h 172"/>
                <a:gd name="T4" fmla="*/ 86 w 172"/>
                <a:gd name="T5" fmla="*/ 172 h 172"/>
                <a:gd name="T6" fmla="*/ 0 w 172"/>
                <a:gd name="T7" fmla="*/ 86 h 172"/>
                <a:gd name="T8" fmla="*/ 32 w 172"/>
                <a:gd name="T9" fmla="*/ 19 h 172"/>
                <a:gd name="T10" fmla="*/ 68 w 172"/>
                <a:gd name="T11" fmla="*/ 2 h 172"/>
                <a:gd name="T12" fmla="*/ 86 w 172"/>
                <a:gd name="T13" fmla="*/ 0 h 172"/>
                <a:gd name="T14" fmla="*/ 87 w 172"/>
                <a:gd name="T15" fmla="*/ 0 h 172"/>
                <a:gd name="T16" fmla="*/ 105 w 172"/>
                <a:gd name="T17" fmla="*/ 2 h 172"/>
                <a:gd name="T18" fmla="*/ 141 w 172"/>
                <a:gd name="T19" fmla="*/ 19 h 172"/>
                <a:gd name="T20" fmla="*/ 172 w 172"/>
                <a:gd name="T21" fmla="*/ 8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72">
                  <a:moveTo>
                    <a:pt x="172" y="86"/>
                  </a:moveTo>
                  <a:cubicBezTo>
                    <a:pt x="172" y="133"/>
                    <a:pt x="134" y="172"/>
                    <a:pt x="87" y="172"/>
                  </a:cubicBezTo>
                  <a:cubicBezTo>
                    <a:pt x="86" y="172"/>
                    <a:pt x="86" y="172"/>
                    <a:pt x="86" y="172"/>
                  </a:cubicBezTo>
                  <a:cubicBezTo>
                    <a:pt x="39" y="172"/>
                    <a:pt x="0" y="133"/>
                    <a:pt x="0" y="86"/>
                  </a:cubicBezTo>
                  <a:cubicBezTo>
                    <a:pt x="0" y="59"/>
                    <a:pt x="12" y="35"/>
                    <a:pt x="32" y="19"/>
                  </a:cubicBezTo>
                  <a:cubicBezTo>
                    <a:pt x="42" y="11"/>
                    <a:pt x="54" y="5"/>
                    <a:pt x="68" y="2"/>
                  </a:cubicBezTo>
                  <a:cubicBezTo>
                    <a:pt x="74" y="0"/>
                    <a:pt x="80" y="0"/>
                    <a:pt x="86" y="0"/>
                  </a:cubicBezTo>
                  <a:cubicBezTo>
                    <a:pt x="87" y="0"/>
                    <a:pt x="87" y="0"/>
                    <a:pt x="87" y="0"/>
                  </a:cubicBezTo>
                  <a:cubicBezTo>
                    <a:pt x="93" y="0"/>
                    <a:pt x="99" y="0"/>
                    <a:pt x="105" y="2"/>
                  </a:cubicBezTo>
                  <a:cubicBezTo>
                    <a:pt x="118" y="5"/>
                    <a:pt x="131" y="11"/>
                    <a:pt x="141" y="19"/>
                  </a:cubicBezTo>
                  <a:cubicBezTo>
                    <a:pt x="160" y="35"/>
                    <a:pt x="172" y="59"/>
                    <a:pt x="172" y="86"/>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5" name="Freeform 1846"/>
            <p:cNvSpPr/>
            <p:nvPr>
              <p:custDataLst>
                <p:tags r:id="rId891"/>
              </p:custDataLst>
            </p:nvPr>
          </p:nvSpPr>
          <p:spPr bwMode="auto">
            <a:xfrm>
              <a:off x="8791576" y="4645025"/>
              <a:ext cx="161925" cy="160338"/>
            </a:xfrm>
            <a:custGeom>
              <a:avLst/>
              <a:gdLst>
                <a:gd name="T0" fmla="*/ 102 w 102"/>
                <a:gd name="T1" fmla="*/ 50 h 101"/>
                <a:gd name="T2" fmla="*/ 87 w 102"/>
                <a:gd name="T3" fmla="*/ 86 h 101"/>
                <a:gd name="T4" fmla="*/ 70 w 102"/>
                <a:gd name="T5" fmla="*/ 98 h 101"/>
                <a:gd name="T6" fmla="*/ 52 w 102"/>
                <a:gd name="T7" fmla="*/ 101 h 101"/>
                <a:gd name="T8" fmla="*/ 51 w 102"/>
                <a:gd name="T9" fmla="*/ 101 h 101"/>
                <a:gd name="T10" fmla="*/ 33 w 102"/>
                <a:gd name="T11" fmla="*/ 98 h 101"/>
                <a:gd name="T12" fmla="*/ 15 w 102"/>
                <a:gd name="T13" fmla="*/ 86 h 101"/>
                <a:gd name="T14" fmla="*/ 0 w 102"/>
                <a:gd name="T15" fmla="*/ 50 h 101"/>
                <a:gd name="T16" fmla="*/ 23 w 102"/>
                <a:gd name="T17" fmla="*/ 8 h 101"/>
                <a:gd name="T18" fmla="*/ 51 w 102"/>
                <a:gd name="T19" fmla="*/ 0 h 101"/>
                <a:gd name="T20" fmla="*/ 52 w 102"/>
                <a:gd name="T21" fmla="*/ 0 h 101"/>
                <a:gd name="T22" fmla="*/ 79 w 102"/>
                <a:gd name="T23" fmla="*/ 8 h 101"/>
                <a:gd name="T24" fmla="*/ 102 w 102"/>
                <a:gd name="T2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102" y="50"/>
                  </a:moveTo>
                  <a:cubicBezTo>
                    <a:pt x="102" y="65"/>
                    <a:pt x="96" y="77"/>
                    <a:pt x="87" y="86"/>
                  </a:cubicBezTo>
                  <a:cubicBezTo>
                    <a:pt x="82" y="91"/>
                    <a:pt x="76" y="95"/>
                    <a:pt x="70" y="98"/>
                  </a:cubicBezTo>
                  <a:cubicBezTo>
                    <a:pt x="64" y="100"/>
                    <a:pt x="58" y="101"/>
                    <a:pt x="52" y="101"/>
                  </a:cubicBezTo>
                  <a:cubicBezTo>
                    <a:pt x="51" y="101"/>
                    <a:pt x="51" y="101"/>
                    <a:pt x="51" y="101"/>
                  </a:cubicBezTo>
                  <a:cubicBezTo>
                    <a:pt x="45" y="101"/>
                    <a:pt x="38" y="100"/>
                    <a:pt x="33" y="98"/>
                  </a:cubicBezTo>
                  <a:cubicBezTo>
                    <a:pt x="26" y="95"/>
                    <a:pt x="20" y="91"/>
                    <a:pt x="15" y="86"/>
                  </a:cubicBezTo>
                  <a:cubicBezTo>
                    <a:pt x="6" y="77"/>
                    <a:pt x="0" y="65"/>
                    <a:pt x="0" y="50"/>
                  </a:cubicBezTo>
                  <a:cubicBezTo>
                    <a:pt x="0" y="33"/>
                    <a:pt x="10" y="17"/>
                    <a:pt x="23" y="8"/>
                  </a:cubicBezTo>
                  <a:cubicBezTo>
                    <a:pt x="31" y="3"/>
                    <a:pt x="41" y="0"/>
                    <a:pt x="51" y="0"/>
                  </a:cubicBezTo>
                  <a:cubicBezTo>
                    <a:pt x="52" y="0"/>
                    <a:pt x="52" y="0"/>
                    <a:pt x="52" y="0"/>
                  </a:cubicBezTo>
                  <a:cubicBezTo>
                    <a:pt x="62" y="0"/>
                    <a:pt x="71" y="3"/>
                    <a:pt x="79" y="8"/>
                  </a:cubicBezTo>
                  <a:cubicBezTo>
                    <a:pt x="93" y="17"/>
                    <a:pt x="102" y="33"/>
                    <a:pt x="102" y="5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6" name="Rectangle 1847"/>
            <p:cNvSpPr>
              <a:spLocks noChangeArrowheads="1"/>
            </p:cNvSpPr>
            <p:nvPr>
              <p:custDataLst>
                <p:tags r:id="rId892"/>
              </p:custDataLst>
            </p:nvPr>
          </p:nvSpPr>
          <p:spPr bwMode="auto">
            <a:xfrm>
              <a:off x="8807451" y="4630738"/>
              <a:ext cx="130175" cy="26988"/>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7" name="Rectangle 1848"/>
            <p:cNvSpPr>
              <a:spLocks noChangeArrowheads="1"/>
            </p:cNvSpPr>
            <p:nvPr>
              <p:custDataLst>
                <p:tags r:id="rId893"/>
              </p:custDataLst>
            </p:nvPr>
          </p:nvSpPr>
          <p:spPr bwMode="auto">
            <a:xfrm>
              <a:off x="8807451" y="4630738"/>
              <a:ext cx="130175"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8" name="Rectangle 1849"/>
            <p:cNvSpPr>
              <a:spLocks noChangeArrowheads="1"/>
            </p:cNvSpPr>
            <p:nvPr>
              <p:custDataLst>
                <p:tags r:id="rId894"/>
              </p:custDataLst>
            </p:nvPr>
          </p:nvSpPr>
          <p:spPr bwMode="auto">
            <a:xfrm>
              <a:off x="8831263" y="4529138"/>
              <a:ext cx="82550" cy="101600"/>
            </a:xfrm>
            <a:prstGeom prst="rect">
              <a:avLst/>
            </a:prstGeom>
            <a:solidFill>
              <a:srgbClr val="3341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9" name="Rectangle 1850"/>
            <p:cNvSpPr>
              <a:spLocks noChangeArrowheads="1"/>
            </p:cNvSpPr>
            <p:nvPr>
              <p:custDataLst>
                <p:tags r:id="rId895"/>
              </p:custDataLst>
            </p:nvPr>
          </p:nvSpPr>
          <p:spPr bwMode="auto">
            <a:xfrm>
              <a:off x="8831263" y="4529138"/>
              <a:ext cx="825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0" name="Oval 1851"/>
            <p:cNvSpPr>
              <a:spLocks noChangeArrowheads="1"/>
            </p:cNvSpPr>
            <p:nvPr>
              <p:custDataLst>
                <p:tags r:id="rId896"/>
              </p:custDataLst>
            </p:nvPr>
          </p:nvSpPr>
          <p:spPr bwMode="auto">
            <a:xfrm>
              <a:off x="8828088" y="47021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1" name="Oval 1852"/>
            <p:cNvSpPr>
              <a:spLocks noChangeArrowheads="1"/>
            </p:cNvSpPr>
            <p:nvPr>
              <p:custDataLst>
                <p:tags r:id="rId897"/>
              </p:custDataLst>
            </p:nvPr>
          </p:nvSpPr>
          <p:spPr bwMode="auto">
            <a:xfrm>
              <a:off x="8893176" y="4702175"/>
              <a:ext cx="23813"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2" name="Freeform 1853"/>
            <p:cNvSpPr/>
            <p:nvPr>
              <p:custDataLst>
                <p:tags r:id="rId898"/>
              </p:custDataLst>
            </p:nvPr>
          </p:nvSpPr>
          <p:spPr bwMode="auto">
            <a:xfrm>
              <a:off x="8807451" y="4711700"/>
              <a:ext cx="80963" cy="34925"/>
            </a:xfrm>
            <a:custGeom>
              <a:avLst/>
              <a:gdLst>
                <a:gd name="T0" fmla="*/ 39 w 51"/>
                <a:gd name="T1" fmla="*/ 21 h 22"/>
                <a:gd name="T2" fmla="*/ 0 w 51"/>
                <a:gd name="T3" fmla="*/ 11 h 22"/>
                <a:gd name="T4" fmla="*/ 39 w 51"/>
                <a:gd name="T5" fmla="*/ 2 h 22"/>
                <a:gd name="T6" fmla="*/ 51 w 51"/>
                <a:gd name="T7" fmla="*/ 11 h 22"/>
                <a:gd name="T8" fmla="*/ 39 w 51"/>
                <a:gd name="T9" fmla="*/ 21 h 22"/>
              </a:gdLst>
              <a:ahLst/>
              <a:cxnLst>
                <a:cxn ang="0">
                  <a:pos x="T0" y="T1"/>
                </a:cxn>
                <a:cxn ang="0">
                  <a:pos x="T2" y="T3"/>
                </a:cxn>
                <a:cxn ang="0">
                  <a:pos x="T4" y="T5"/>
                </a:cxn>
                <a:cxn ang="0">
                  <a:pos x="T6" y="T7"/>
                </a:cxn>
                <a:cxn ang="0">
                  <a:pos x="T8" y="T9"/>
                </a:cxn>
              </a:cxnLst>
              <a:rect l="0" t="0" r="r" b="b"/>
              <a:pathLst>
                <a:path w="51" h="22">
                  <a:moveTo>
                    <a:pt x="39" y="21"/>
                  </a:moveTo>
                  <a:cubicBezTo>
                    <a:pt x="0" y="11"/>
                    <a:pt x="0" y="11"/>
                    <a:pt x="0" y="11"/>
                  </a:cubicBezTo>
                  <a:cubicBezTo>
                    <a:pt x="39" y="2"/>
                    <a:pt x="39" y="2"/>
                    <a:pt x="39" y="2"/>
                  </a:cubicBezTo>
                  <a:cubicBezTo>
                    <a:pt x="45" y="0"/>
                    <a:pt x="51" y="5"/>
                    <a:pt x="51" y="11"/>
                  </a:cubicBezTo>
                  <a:cubicBezTo>
                    <a:pt x="51" y="17"/>
                    <a:pt x="45" y="22"/>
                    <a:pt x="39" y="21"/>
                  </a:cubicBezTo>
                </a:path>
              </a:pathLst>
            </a:custGeom>
            <a:solidFill>
              <a:srgbClr val="D272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3" name="Oval 1854"/>
            <p:cNvSpPr>
              <a:spLocks noChangeArrowheads="1"/>
            </p:cNvSpPr>
            <p:nvPr>
              <p:custDataLst>
                <p:tags r:id="rId899"/>
              </p:custDataLst>
            </p:nvPr>
          </p:nvSpPr>
          <p:spPr bwMode="auto">
            <a:xfrm>
              <a:off x="8924926" y="4745038"/>
              <a:ext cx="7938"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4" name="Oval 1855"/>
            <p:cNvSpPr>
              <a:spLocks noChangeArrowheads="1"/>
            </p:cNvSpPr>
            <p:nvPr>
              <p:custDataLst>
                <p:tags r:id="rId900"/>
              </p:custDataLst>
            </p:nvPr>
          </p:nvSpPr>
          <p:spPr bwMode="auto">
            <a:xfrm>
              <a:off x="8899526" y="4757738"/>
              <a:ext cx="7938"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5" name="Oval 1856"/>
            <p:cNvSpPr>
              <a:spLocks noChangeArrowheads="1"/>
            </p:cNvSpPr>
            <p:nvPr>
              <p:custDataLst>
                <p:tags r:id="rId901"/>
              </p:custDataLst>
            </p:nvPr>
          </p:nvSpPr>
          <p:spPr bwMode="auto">
            <a:xfrm>
              <a:off x="8812213" y="4745038"/>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6" name="Oval 1857"/>
            <p:cNvSpPr>
              <a:spLocks noChangeArrowheads="1"/>
            </p:cNvSpPr>
            <p:nvPr>
              <p:custDataLst>
                <p:tags r:id="rId902"/>
              </p:custDataLst>
            </p:nvPr>
          </p:nvSpPr>
          <p:spPr bwMode="auto">
            <a:xfrm>
              <a:off x="8837613" y="4757738"/>
              <a:ext cx="9525" cy="95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7" name="Oval 1858"/>
            <p:cNvSpPr>
              <a:spLocks noChangeArrowheads="1"/>
            </p:cNvSpPr>
            <p:nvPr>
              <p:custDataLst>
                <p:tags r:id="rId903"/>
              </p:custDataLst>
            </p:nvPr>
          </p:nvSpPr>
          <p:spPr bwMode="auto">
            <a:xfrm>
              <a:off x="8869363" y="4767263"/>
              <a:ext cx="9525" cy="7938"/>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8" name="Oval 1859"/>
            <p:cNvSpPr>
              <a:spLocks noChangeArrowheads="1"/>
            </p:cNvSpPr>
            <p:nvPr>
              <p:custDataLst>
                <p:tags r:id="rId904"/>
              </p:custDataLst>
            </p:nvPr>
          </p:nvSpPr>
          <p:spPr bwMode="auto">
            <a:xfrm>
              <a:off x="8861426" y="484822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9" name="Oval 1860"/>
            <p:cNvSpPr>
              <a:spLocks noChangeArrowheads="1"/>
            </p:cNvSpPr>
            <p:nvPr>
              <p:custDataLst>
                <p:tags r:id="rId905"/>
              </p:custDataLst>
            </p:nvPr>
          </p:nvSpPr>
          <p:spPr bwMode="auto">
            <a:xfrm>
              <a:off x="8861426" y="4892675"/>
              <a:ext cx="22225" cy="22225"/>
            </a:xfrm>
            <a:prstGeom prst="ellipse">
              <a:avLst/>
            </a:prstGeom>
            <a:solidFill>
              <a:srgbClr val="3341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0" name="Rectangle 1861"/>
            <p:cNvSpPr>
              <a:spLocks noChangeArrowheads="1"/>
            </p:cNvSpPr>
            <p:nvPr>
              <p:custDataLst>
                <p:tags r:id="rId906"/>
              </p:custDataLst>
            </p:nvPr>
          </p:nvSpPr>
          <p:spPr bwMode="auto">
            <a:xfrm>
              <a:off x="8786813" y="4781550"/>
              <a:ext cx="173038" cy="47625"/>
            </a:xfrm>
            <a:prstGeom prst="rect">
              <a:avLst/>
            </a:prstGeom>
            <a:solidFill>
              <a:srgbClr val="0093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1" name="Rectangle 1862"/>
            <p:cNvSpPr>
              <a:spLocks noChangeArrowheads="1"/>
            </p:cNvSpPr>
            <p:nvPr>
              <p:custDataLst>
                <p:tags r:id="rId907"/>
              </p:custDataLst>
            </p:nvPr>
          </p:nvSpPr>
          <p:spPr bwMode="auto">
            <a:xfrm>
              <a:off x="8786813" y="4781550"/>
              <a:ext cx="1730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2" name="Rectangle 1863"/>
            <p:cNvSpPr>
              <a:spLocks noChangeArrowheads="1"/>
            </p:cNvSpPr>
            <p:nvPr>
              <p:custDataLst>
                <p:tags r:id="rId908"/>
              </p:custDataLst>
            </p:nvPr>
          </p:nvSpPr>
          <p:spPr bwMode="auto">
            <a:xfrm>
              <a:off x="8874126" y="4827588"/>
              <a:ext cx="134938" cy="24288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3" name="Freeform 1864"/>
            <p:cNvSpPr>
              <a:spLocks noEditPoints="1"/>
            </p:cNvSpPr>
            <p:nvPr>
              <p:custDataLst>
                <p:tags r:id="rId909"/>
              </p:custDataLst>
            </p:nvPr>
          </p:nvSpPr>
          <p:spPr bwMode="auto">
            <a:xfrm>
              <a:off x="8874126" y="4657725"/>
              <a:ext cx="79375" cy="123825"/>
            </a:xfrm>
            <a:custGeom>
              <a:avLst/>
              <a:gdLst>
                <a:gd name="T0" fmla="*/ 19 w 50"/>
                <a:gd name="T1" fmla="*/ 69 h 78"/>
                <a:gd name="T2" fmla="*/ 16 w 50"/>
                <a:gd name="T3" fmla="*/ 66 h 78"/>
                <a:gd name="T4" fmla="*/ 19 w 50"/>
                <a:gd name="T5" fmla="*/ 63 h 78"/>
                <a:gd name="T6" fmla="*/ 21 w 50"/>
                <a:gd name="T7" fmla="*/ 66 h 78"/>
                <a:gd name="T8" fmla="*/ 19 w 50"/>
                <a:gd name="T9" fmla="*/ 69 h 78"/>
                <a:gd name="T10" fmla="*/ 35 w 50"/>
                <a:gd name="T11" fmla="*/ 60 h 78"/>
                <a:gd name="T12" fmla="*/ 32 w 50"/>
                <a:gd name="T13" fmla="*/ 58 h 78"/>
                <a:gd name="T14" fmla="*/ 35 w 50"/>
                <a:gd name="T15" fmla="*/ 55 h 78"/>
                <a:gd name="T16" fmla="*/ 37 w 50"/>
                <a:gd name="T17" fmla="*/ 58 h 78"/>
                <a:gd name="T18" fmla="*/ 35 w 50"/>
                <a:gd name="T19" fmla="*/ 60 h 78"/>
                <a:gd name="T20" fmla="*/ 19 w 50"/>
                <a:gd name="T21" fmla="*/ 42 h 78"/>
                <a:gd name="T22" fmla="*/ 12 w 50"/>
                <a:gd name="T23" fmla="*/ 35 h 78"/>
                <a:gd name="T24" fmla="*/ 19 w 50"/>
                <a:gd name="T25" fmla="*/ 28 h 78"/>
                <a:gd name="T26" fmla="*/ 27 w 50"/>
                <a:gd name="T27" fmla="*/ 35 h 78"/>
                <a:gd name="T28" fmla="*/ 19 w 50"/>
                <a:gd name="T29" fmla="*/ 42 h 78"/>
                <a:gd name="T30" fmla="*/ 27 w 50"/>
                <a:gd name="T31" fmla="*/ 0 h 78"/>
                <a:gd name="T32" fmla="*/ 0 w 50"/>
                <a:gd name="T33" fmla="*/ 0 h 78"/>
                <a:gd name="T34" fmla="*/ 0 w 50"/>
                <a:gd name="T35" fmla="*/ 35 h 78"/>
                <a:gd name="T36" fmla="*/ 9 w 50"/>
                <a:gd name="T37" fmla="*/ 45 h 78"/>
                <a:gd name="T38" fmla="*/ 0 w 50"/>
                <a:gd name="T39" fmla="*/ 55 h 78"/>
                <a:gd name="T40" fmla="*/ 0 w 50"/>
                <a:gd name="T41" fmla="*/ 69 h 78"/>
                <a:gd name="T42" fmla="*/ 3 w 50"/>
                <a:gd name="T43" fmla="*/ 71 h 78"/>
                <a:gd name="T44" fmla="*/ 0 w 50"/>
                <a:gd name="T45" fmla="*/ 74 h 78"/>
                <a:gd name="T46" fmla="*/ 0 w 50"/>
                <a:gd name="T47" fmla="*/ 78 h 78"/>
                <a:gd name="T48" fmla="*/ 35 w 50"/>
                <a:gd name="T49" fmla="*/ 78 h 78"/>
                <a:gd name="T50" fmla="*/ 35 w 50"/>
                <a:gd name="T51" fmla="*/ 78 h 78"/>
                <a:gd name="T52" fmla="*/ 50 w 50"/>
                <a:gd name="T53" fmla="*/ 42 h 78"/>
                <a:gd name="T54" fmla="*/ 27 w 50"/>
                <a:gd name="T55" fmla="*/ 0 h 78"/>
                <a:gd name="T56" fmla="*/ 27 w 50"/>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78">
                  <a:moveTo>
                    <a:pt x="19" y="69"/>
                  </a:moveTo>
                  <a:cubicBezTo>
                    <a:pt x="17" y="69"/>
                    <a:pt x="16" y="67"/>
                    <a:pt x="16" y="66"/>
                  </a:cubicBezTo>
                  <a:cubicBezTo>
                    <a:pt x="16" y="64"/>
                    <a:pt x="17" y="63"/>
                    <a:pt x="19" y="63"/>
                  </a:cubicBezTo>
                  <a:cubicBezTo>
                    <a:pt x="20" y="63"/>
                    <a:pt x="21" y="64"/>
                    <a:pt x="21" y="66"/>
                  </a:cubicBezTo>
                  <a:cubicBezTo>
                    <a:pt x="21" y="67"/>
                    <a:pt x="20" y="69"/>
                    <a:pt x="19" y="69"/>
                  </a:cubicBezTo>
                  <a:moveTo>
                    <a:pt x="35" y="60"/>
                  </a:moveTo>
                  <a:cubicBezTo>
                    <a:pt x="33" y="60"/>
                    <a:pt x="32" y="59"/>
                    <a:pt x="32" y="58"/>
                  </a:cubicBezTo>
                  <a:cubicBezTo>
                    <a:pt x="32" y="56"/>
                    <a:pt x="33" y="55"/>
                    <a:pt x="35" y="55"/>
                  </a:cubicBezTo>
                  <a:cubicBezTo>
                    <a:pt x="36" y="55"/>
                    <a:pt x="37" y="56"/>
                    <a:pt x="37" y="58"/>
                  </a:cubicBezTo>
                  <a:cubicBezTo>
                    <a:pt x="37" y="59"/>
                    <a:pt x="36" y="60"/>
                    <a:pt x="35" y="60"/>
                  </a:cubicBezTo>
                  <a:moveTo>
                    <a:pt x="19" y="42"/>
                  </a:moveTo>
                  <a:cubicBezTo>
                    <a:pt x="16" y="42"/>
                    <a:pt x="12" y="39"/>
                    <a:pt x="12" y="35"/>
                  </a:cubicBezTo>
                  <a:cubicBezTo>
                    <a:pt x="12" y="31"/>
                    <a:pt x="16" y="28"/>
                    <a:pt x="19" y="28"/>
                  </a:cubicBezTo>
                  <a:cubicBezTo>
                    <a:pt x="23" y="28"/>
                    <a:pt x="27" y="31"/>
                    <a:pt x="27" y="35"/>
                  </a:cubicBezTo>
                  <a:cubicBezTo>
                    <a:pt x="27" y="39"/>
                    <a:pt x="23" y="42"/>
                    <a:pt x="19" y="42"/>
                  </a:cubicBezTo>
                  <a:moveTo>
                    <a:pt x="27" y="0"/>
                  </a:moveTo>
                  <a:cubicBezTo>
                    <a:pt x="0" y="0"/>
                    <a:pt x="0" y="0"/>
                    <a:pt x="0" y="0"/>
                  </a:cubicBezTo>
                  <a:cubicBezTo>
                    <a:pt x="0" y="35"/>
                    <a:pt x="0" y="35"/>
                    <a:pt x="0" y="35"/>
                  </a:cubicBezTo>
                  <a:cubicBezTo>
                    <a:pt x="5" y="36"/>
                    <a:pt x="9" y="40"/>
                    <a:pt x="9" y="45"/>
                  </a:cubicBezTo>
                  <a:cubicBezTo>
                    <a:pt x="9" y="50"/>
                    <a:pt x="5" y="54"/>
                    <a:pt x="0" y="55"/>
                  </a:cubicBezTo>
                  <a:cubicBezTo>
                    <a:pt x="0" y="69"/>
                    <a:pt x="0" y="69"/>
                    <a:pt x="0" y="69"/>
                  </a:cubicBezTo>
                  <a:cubicBezTo>
                    <a:pt x="1" y="69"/>
                    <a:pt x="3" y="70"/>
                    <a:pt x="3" y="71"/>
                  </a:cubicBezTo>
                  <a:cubicBezTo>
                    <a:pt x="3" y="73"/>
                    <a:pt x="1" y="74"/>
                    <a:pt x="0" y="74"/>
                  </a:cubicBezTo>
                  <a:cubicBezTo>
                    <a:pt x="0" y="78"/>
                    <a:pt x="0" y="78"/>
                    <a:pt x="0" y="78"/>
                  </a:cubicBezTo>
                  <a:cubicBezTo>
                    <a:pt x="35" y="78"/>
                    <a:pt x="35" y="78"/>
                    <a:pt x="35" y="78"/>
                  </a:cubicBezTo>
                  <a:cubicBezTo>
                    <a:pt x="35" y="78"/>
                    <a:pt x="35" y="78"/>
                    <a:pt x="35" y="78"/>
                  </a:cubicBezTo>
                  <a:cubicBezTo>
                    <a:pt x="44" y="69"/>
                    <a:pt x="50" y="57"/>
                    <a:pt x="50" y="42"/>
                  </a:cubicBezTo>
                  <a:cubicBezTo>
                    <a:pt x="50" y="25"/>
                    <a:pt x="41" y="9"/>
                    <a:pt x="27" y="0"/>
                  </a:cubicBezTo>
                  <a:cubicBezTo>
                    <a:pt x="27" y="0"/>
                    <a:pt x="27" y="0"/>
                    <a:pt x="27"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4" name="Freeform 1865"/>
            <p:cNvSpPr/>
            <p:nvPr>
              <p:custDataLst>
                <p:tags r:id="rId910"/>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close/>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5" name="Freeform 1866"/>
            <p:cNvSpPr/>
            <p:nvPr>
              <p:custDataLst>
                <p:tags r:id="rId911"/>
              </p:custDataLst>
            </p:nvPr>
          </p:nvSpPr>
          <p:spPr bwMode="auto">
            <a:xfrm>
              <a:off x="8874126" y="4630738"/>
              <a:ext cx="63500" cy="26988"/>
            </a:xfrm>
            <a:custGeom>
              <a:avLst/>
              <a:gdLst>
                <a:gd name="T0" fmla="*/ 40 w 40"/>
                <a:gd name="T1" fmla="*/ 0 h 17"/>
                <a:gd name="T2" fmla="*/ 0 w 40"/>
                <a:gd name="T3" fmla="*/ 0 h 17"/>
                <a:gd name="T4" fmla="*/ 0 w 40"/>
                <a:gd name="T5" fmla="*/ 17 h 17"/>
                <a:gd name="T6" fmla="*/ 27 w 40"/>
                <a:gd name="T7" fmla="*/ 17 h 17"/>
                <a:gd name="T8" fmla="*/ 27 w 40"/>
                <a:gd name="T9" fmla="*/ 17 h 17"/>
                <a:gd name="T10" fmla="*/ 40 w 40"/>
                <a:gd name="T11" fmla="*/ 17 h 17"/>
                <a:gd name="T12" fmla="*/ 40 w 4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40" h="17">
                  <a:moveTo>
                    <a:pt x="40" y="0"/>
                  </a:moveTo>
                  <a:lnTo>
                    <a:pt x="0" y="0"/>
                  </a:lnTo>
                  <a:lnTo>
                    <a:pt x="0" y="17"/>
                  </a:lnTo>
                  <a:lnTo>
                    <a:pt x="27" y="17"/>
                  </a:lnTo>
                  <a:lnTo>
                    <a:pt x="27" y="17"/>
                  </a:lnTo>
                  <a:lnTo>
                    <a:pt x="40"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6" name="Rectangle 1867"/>
            <p:cNvSpPr>
              <a:spLocks noChangeArrowheads="1"/>
            </p:cNvSpPr>
            <p:nvPr>
              <p:custDataLst>
                <p:tags r:id="rId912"/>
              </p:custDataLst>
            </p:nvPr>
          </p:nvSpPr>
          <p:spPr bwMode="auto">
            <a:xfrm>
              <a:off x="8874126" y="4529138"/>
              <a:ext cx="39688" cy="101600"/>
            </a:xfrm>
            <a:prstGeom prst="rect">
              <a:avLst/>
            </a:prstGeom>
            <a:solidFill>
              <a:srgbClr val="293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7" name="Rectangle 1868"/>
            <p:cNvSpPr>
              <a:spLocks noChangeArrowheads="1"/>
            </p:cNvSpPr>
            <p:nvPr>
              <p:custDataLst>
                <p:tags r:id="rId913"/>
              </p:custDataLst>
            </p:nvPr>
          </p:nvSpPr>
          <p:spPr bwMode="auto">
            <a:xfrm>
              <a:off x="8874126" y="4529138"/>
              <a:ext cx="39688"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8" name="Oval 1869"/>
            <p:cNvSpPr>
              <a:spLocks noChangeArrowheads="1"/>
            </p:cNvSpPr>
            <p:nvPr>
              <p:custDataLst>
                <p:tags r:id="rId914"/>
              </p:custDataLst>
            </p:nvPr>
          </p:nvSpPr>
          <p:spPr bwMode="auto">
            <a:xfrm>
              <a:off x="8893176" y="4702175"/>
              <a:ext cx="23813" cy="222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9" name="Freeform 1870"/>
            <p:cNvSpPr/>
            <p:nvPr>
              <p:custDataLst>
                <p:tags r:id="rId915"/>
              </p:custDataLst>
            </p:nvPr>
          </p:nvSpPr>
          <p:spPr bwMode="auto">
            <a:xfrm>
              <a:off x="8874126" y="4713288"/>
              <a:ext cx="14288" cy="31750"/>
            </a:xfrm>
            <a:custGeom>
              <a:avLst/>
              <a:gdLst>
                <a:gd name="T0" fmla="*/ 0 w 9"/>
                <a:gd name="T1" fmla="*/ 0 h 20"/>
                <a:gd name="T2" fmla="*/ 0 w 9"/>
                <a:gd name="T3" fmla="*/ 20 h 20"/>
                <a:gd name="T4" fmla="*/ 9 w 9"/>
                <a:gd name="T5" fmla="*/ 10 h 20"/>
                <a:gd name="T6" fmla="*/ 0 w 9"/>
                <a:gd name="T7" fmla="*/ 0 h 20"/>
              </a:gdLst>
              <a:ahLst/>
              <a:cxnLst>
                <a:cxn ang="0">
                  <a:pos x="T0" y="T1"/>
                </a:cxn>
                <a:cxn ang="0">
                  <a:pos x="T2" y="T3"/>
                </a:cxn>
                <a:cxn ang="0">
                  <a:pos x="T4" y="T5"/>
                </a:cxn>
                <a:cxn ang="0">
                  <a:pos x="T6" y="T7"/>
                </a:cxn>
              </a:cxnLst>
              <a:rect l="0" t="0" r="r" b="b"/>
              <a:pathLst>
                <a:path w="9" h="20">
                  <a:moveTo>
                    <a:pt x="0" y="0"/>
                  </a:moveTo>
                  <a:cubicBezTo>
                    <a:pt x="0" y="20"/>
                    <a:pt x="0" y="20"/>
                    <a:pt x="0" y="20"/>
                  </a:cubicBezTo>
                  <a:cubicBezTo>
                    <a:pt x="5" y="19"/>
                    <a:pt x="9" y="15"/>
                    <a:pt x="9" y="10"/>
                  </a:cubicBezTo>
                  <a:cubicBezTo>
                    <a:pt x="9" y="5"/>
                    <a:pt x="5" y="1"/>
                    <a:pt x="0" y="0"/>
                  </a:cubicBezTo>
                </a:path>
              </a:pathLst>
            </a:custGeom>
            <a:solidFill>
              <a:srgbClr val="A85B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0" name="Oval 1871"/>
            <p:cNvSpPr>
              <a:spLocks noChangeArrowheads="1"/>
            </p:cNvSpPr>
            <p:nvPr>
              <p:custDataLst>
                <p:tags r:id="rId916"/>
              </p:custDataLst>
            </p:nvPr>
          </p:nvSpPr>
          <p:spPr bwMode="auto">
            <a:xfrm>
              <a:off x="8924926" y="4745038"/>
              <a:ext cx="7938" cy="7938"/>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1" name="Oval 1872"/>
            <p:cNvSpPr>
              <a:spLocks noChangeArrowheads="1"/>
            </p:cNvSpPr>
            <p:nvPr>
              <p:custDataLst>
                <p:tags r:id="rId917"/>
              </p:custDataLst>
            </p:nvPr>
          </p:nvSpPr>
          <p:spPr bwMode="auto">
            <a:xfrm>
              <a:off x="8899526" y="4757738"/>
              <a:ext cx="7938" cy="9525"/>
            </a:xfrm>
            <a:prstGeom prst="ellipse">
              <a:avLst/>
            </a:pr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2" name="Freeform 1873"/>
            <p:cNvSpPr/>
            <p:nvPr>
              <p:custDataLst>
                <p:tags r:id="rId918"/>
              </p:custDataLst>
            </p:nvPr>
          </p:nvSpPr>
          <p:spPr bwMode="auto">
            <a:xfrm>
              <a:off x="8874126" y="4767263"/>
              <a:ext cx="4763" cy="7938"/>
            </a:xfrm>
            <a:custGeom>
              <a:avLst/>
              <a:gdLst>
                <a:gd name="T0" fmla="*/ 0 w 3"/>
                <a:gd name="T1" fmla="*/ 0 h 5"/>
                <a:gd name="T2" fmla="*/ 0 w 3"/>
                <a:gd name="T3" fmla="*/ 5 h 5"/>
                <a:gd name="T4" fmla="*/ 3 w 3"/>
                <a:gd name="T5" fmla="*/ 2 h 5"/>
                <a:gd name="T6" fmla="*/ 0 w 3"/>
                <a:gd name="T7" fmla="*/ 0 h 5"/>
              </a:gdLst>
              <a:ahLst/>
              <a:cxnLst>
                <a:cxn ang="0">
                  <a:pos x="T0" y="T1"/>
                </a:cxn>
                <a:cxn ang="0">
                  <a:pos x="T2" y="T3"/>
                </a:cxn>
                <a:cxn ang="0">
                  <a:pos x="T4" y="T5"/>
                </a:cxn>
                <a:cxn ang="0">
                  <a:pos x="T6" y="T7"/>
                </a:cxn>
              </a:cxnLst>
              <a:rect l="0" t="0" r="r" b="b"/>
              <a:pathLst>
                <a:path w="3" h="5">
                  <a:moveTo>
                    <a:pt x="0" y="0"/>
                  </a:moveTo>
                  <a:cubicBezTo>
                    <a:pt x="0" y="5"/>
                    <a:pt x="0" y="5"/>
                    <a:pt x="0" y="5"/>
                  </a:cubicBezTo>
                  <a:cubicBezTo>
                    <a:pt x="1" y="5"/>
                    <a:pt x="3" y="4"/>
                    <a:pt x="3" y="2"/>
                  </a:cubicBezTo>
                  <a:cubicBezTo>
                    <a:pt x="3" y="1"/>
                    <a:pt x="1"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3" name="Freeform 1874"/>
            <p:cNvSpPr/>
            <p:nvPr>
              <p:custDataLst>
                <p:tags r:id="rId919"/>
              </p:custDataLst>
            </p:nvPr>
          </p:nvSpPr>
          <p:spPr bwMode="auto">
            <a:xfrm>
              <a:off x="8874126" y="484822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3"/>
                    <a:pt x="6" y="10"/>
                    <a:pt x="6" y="7"/>
                  </a:cubicBezTo>
                  <a:cubicBezTo>
                    <a:pt x="6" y="3"/>
                    <a:pt x="4" y="0"/>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4" name="Freeform 1875"/>
            <p:cNvSpPr/>
            <p:nvPr>
              <p:custDataLst>
                <p:tags r:id="rId920"/>
              </p:custDataLst>
            </p:nvPr>
          </p:nvSpPr>
          <p:spPr bwMode="auto">
            <a:xfrm>
              <a:off x="8874126" y="4892675"/>
              <a:ext cx="9525" cy="22225"/>
            </a:xfrm>
            <a:custGeom>
              <a:avLst/>
              <a:gdLst>
                <a:gd name="T0" fmla="*/ 0 w 6"/>
                <a:gd name="T1" fmla="*/ 0 h 14"/>
                <a:gd name="T2" fmla="*/ 0 w 6"/>
                <a:gd name="T3" fmla="*/ 14 h 14"/>
                <a:gd name="T4" fmla="*/ 6 w 6"/>
                <a:gd name="T5" fmla="*/ 7 h 14"/>
                <a:gd name="T6" fmla="*/ 0 w 6"/>
                <a:gd name="T7" fmla="*/ 0 h 14"/>
              </a:gdLst>
              <a:ahLst/>
              <a:cxnLst>
                <a:cxn ang="0">
                  <a:pos x="T0" y="T1"/>
                </a:cxn>
                <a:cxn ang="0">
                  <a:pos x="T2" y="T3"/>
                </a:cxn>
                <a:cxn ang="0">
                  <a:pos x="T4" y="T5"/>
                </a:cxn>
                <a:cxn ang="0">
                  <a:pos x="T6" y="T7"/>
                </a:cxn>
              </a:cxnLst>
              <a:rect l="0" t="0" r="r" b="b"/>
              <a:pathLst>
                <a:path w="6" h="14">
                  <a:moveTo>
                    <a:pt x="0" y="0"/>
                  </a:moveTo>
                  <a:cubicBezTo>
                    <a:pt x="0" y="14"/>
                    <a:pt x="0" y="14"/>
                    <a:pt x="0" y="14"/>
                  </a:cubicBezTo>
                  <a:cubicBezTo>
                    <a:pt x="4" y="14"/>
                    <a:pt x="6" y="11"/>
                    <a:pt x="6" y="7"/>
                  </a:cubicBezTo>
                  <a:cubicBezTo>
                    <a:pt x="6" y="4"/>
                    <a:pt x="4" y="1"/>
                    <a:pt x="0" y="0"/>
                  </a:cubicBezTo>
                </a:path>
              </a:pathLst>
            </a:custGeom>
            <a:solidFill>
              <a:srgbClr val="2934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5" name="Freeform 1876"/>
            <p:cNvSpPr/>
            <p:nvPr>
              <p:custDataLst>
                <p:tags r:id="rId921"/>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close/>
                </a:path>
              </a:pathLst>
            </a:custGeom>
            <a:solidFill>
              <a:srgbClr val="0076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6" name="Freeform 1877"/>
            <p:cNvSpPr/>
            <p:nvPr>
              <p:custDataLst>
                <p:tags r:id="rId922"/>
              </p:custDataLst>
            </p:nvPr>
          </p:nvSpPr>
          <p:spPr bwMode="auto">
            <a:xfrm>
              <a:off x="8874126" y="4781550"/>
              <a:ext cx="85725" cy="47625"/>
            </a:xfrm>
            <a:custGeom>
              <a:avLst/>
              <a:gdLst>
                <a:gd name="T0" fmla="*/ 54 w 54"/>
                <a:gd name="T1" fmla="*/ 0 h 30"/>
                <a:gd name="T2" fmla="*/ 35 w 54"/>
                <a:gd name="T3" fmla="*/ 0 h 30"/>
                <a:gd name="T4" fmla="*/ 0 w 54"/>
                <a:gd name="T5" fmla="*/ 0 h 30"/>
                <a:gd name="T6" fmla="*/ 0 w 54"/>
                <a:gd name="T7" fmla="*/ 30 h 30"/>
                <a:gd name="T8" fmla="*/ 54 w 54"/>
                <a:gd name="T9" fmla="*/ 30 h 30"/>
                <a:gd name="T10" fmla="*/ 54 w 54"/>
                <a:gd name="T11" fmla="*/ 29 h 30"/>
                <a:gd name="T12" fmla="*/ 54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54" y="0"/>
                  </a:moveTo>
                  <a:lnTo>
                    <a:pt x="35" y="0"/>
                  </a:lnTo>
                  <a:lnTo>
                    <a:pt x="0" y="0"/>
                  </a:lnTo>
                  <a:lnTo>
                    <a:pt x="0" y="30"/>
                  </a:lnTo>
                  <a:lnTo>
                    <a:pt x="54" y="30"/>
                  </a:lnTo>
                  <a:lnTo>
                    <a:pt x="54" y="29"/>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7" name="Freeform 1878"/>
            <p:cNvSpPr/>
            <p:nvPr>
              <p:custDataLst>
                <p:tags r:id="rId923"/>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close/>
                </a:path>
              </a:pathLst>
            </a:custGeom>
            <a:solidFill>
              <a:srgbClr val="BBD1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8" name="Freeform 1879"/>
            <p:cNvSpPr/>
            <p:nvPr>
              <p:custDataLst>
                <p:tags r:id="rId924"/>
              </p:custDataLst>
            </p:nvPr>
          </p:nvSpPr>
          <p:spPr bwMode="auto">
            <a:xfrm>
              <a:off x="10564813" y="4622800"/>
              <a:ext cx="412750" cy="298450"/>
            </a:xfrm>
            <a:custGeom>
              <a:avLst/>
              <a:gdLst>
                <a:gd name="T0" fmla="*/ 260 w 260"/>
                <a:gd name="T1" fmla="*/ 188 h 188"/>
                <a:gd name="T2" fmla="*/ 0 w 260"/>
                <a:gd name="T3" fmla="*/ 188 h 188"/>
                <a:gd name="T4" fmla="*/ 76 w 260"/>
                <a:gd name="T5" fmla="*/ 77 h 188"/>
                <a:gd name="T6" fmla="*/ 130 w 260"/>
                <a:gd name="T7" fmla="*/ 0 h 188"/>
                <a:gd name="T8" fmla="*/ 183 w 260"/>
                <a:gd name="T9" fmla="*/ 77 h 188"/>
                <a:gd name="T10" fmla="*/ 260 w 260"/>
                <a:gd name="T11" fmla="*/ 188 h 188"/>
              </a:gdLst>
              <a:ahLst/>
              <a:cxnLst>
                <a:cxn ang="0">
                  <a:pos x="T0" y="T1"/>
                </a:cxn>
                <a:cxn ang="0">
                  <a:pos x="T2" y="T3"/>
                </a:cxn>
                <a:cxn ang="0">
                  <a:pos x="T4" y="T5"/>
                </a:cxn>
                <a:cxn ang="0">
                  <a:pos x="T6" y="T7"/>
                </a:cxn>
                <a:cxn ang="0">
                  <a:pos x="T8" y="T9"/>
                </a:cxn>
                <a:cxn ang="0">
                  <a:pos x="T10" y="T11"/>
                </a:cxn>
              </a:cxnLst>
              <a:rect l="0" t="0" r="r" b="b"/>
              <a:pathLst>
                <a:path w="260" h="188">
                  <a:moveTo>
                    <a:pt x="260" y="188"/>
                  </a:moveTo>
                  <a:lnTo>
                    <a:pt x="0" y="188"/>
                  </a:lnTo>
                  <a:lnTo>
                    <a:pt x="76" y="77"/>
                  </a:lnTo>
                  <a:lnTo>
                    <a:pt x="130" y="0"/>
                  </a:lnTo>
                  <a:lnTo>
                    <a:pt x="183" y="77"/>
                  </a:lnTo>
                  <a:lnTo>
                    <a:pt x="260" y="1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9" name="Freeform 1880"/>
            <p:cNvSpPr/>
            <p:nvPr>
              <p:custDataLst>
                <p:tags r:id="rId925"/>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close/>
                </a:path>
              </a:pathLst>
            </a:custGeom>
            <a:solidFill>
              <a:srgbClr val="E6EE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0" name="Freeform 1881"/>
            <p:cNvSpPr/>
            <p:nvPr>
              <p:custDataLst>
                <p:tags r:id="rId926"/>
              </p:custDataLst>
            </p:nvPr>
          </p:nvSpPr>
          <p:spPr bwMode="auto">
            <a:xfrm>
              <a:off x="10601326" y="4498975"/>
              <a:ext cx="339725" cy="246063"/>
            </a:xfrm>
            <a:custGeom>
              <a:avLst/>
              <a:gdLst>
                <a:gd name="T0" fmla="*/ 214 w 214"/>
                <a:gd name="T1" fmla="*/ 155 h 155"/>
                <a:gd name="T2" fmla="*/ 0 w 214"/>
                <a:gd name="T3" fmla="*/ 155 h 155"/>
                <a:gd name="T4" fmla="*/ 64 w 214"/>
                <a:gd name="T5" fmla="*/ 62 h 155"/>
                <a:gd name="T6" fmla="*/ 107 w 214"/>
                <a:gd name="T7" fmla="*/ 0 h 155"/>
                <a:gd name="T8" fmla="*/ 149 w 214"/>
                <a:gd name="T9" fmla="*/ 62 h 155"/>
                <a:gd name="T10" fmla="*/ 214 w 214"/>
                <a:gd name="T11" fmla="*/ 155 h 155"/>
              </a:gdLst>
              <a:ahLst/>
              <a:cxnLst>
                <a:cxn ang="0">
                  <a:pos x="T0" y="T1"/>
                </a:cxn>
                <a:cxn ang="0">
                  <a:pos x="T2" y="T3"/>
                </a:cxn>
                <a:cxn ang="0">
                  <a:pos x="T4" y="T5"/>
                </a:cxn>
                <a:cxn ang="0">
                  <a:pos x="T6" y="T7"/>
                </a:cxn>
                <a:cxn ang="0">
                  <a:pos x="T8" y="T9"/>
                </a:cxn>
                <a:cxn ang="0">
                  <a:pos x="T10" y="T11"/>
                </a:cxn>
              </a:cxnLst>
              <a:rect l="0" t="0" r="r" b="b"/>
              <a:pathLst>
                <a:path w="214" h="155">
                  <a:moveTo>
                    <a:pt x="214" y="155"/>
                  </a:moveTo>
                  <a:lnTo>
                    <a:pt x="0" y="155"/>
                  </a:lnTo>
                  <a:lnTo>
                    <a:pt x="64" y="62"/>
                  </a:lnTo>
                  <a:lnTo>
                    <a:pt x="107" y="0"/>
                  </a:lnTo>
                  <a:lnTo>
                    <a:pt x="149" y="62"/>
                  </a:lnTo>
                  <a:lnTo>
                    <a:pt x="214"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1" name="Freeform 1882"/>
            <p:cNvSpPr/>
            <p:nvPr>
              <p:custDataLst>
                <p:tags r:id="rId927"/>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2" name="Freeform 1883"/>
            <p:cNvSpPr/>
            <p:nvPr>
              <p:custDataLst>
                <p:tags r:id="rId928"/>
              </p:custDataLst>
            </p:nvPr>
          </p:nvSpPr>
          <p:spPr bwMode="auto">
            <a:xfrm>
              <a:off x="10636251" y="4400550"/>
              <a:ext cx="269875" cy="196850"/>
            </a:xfrm>
            <a:custGeom>
              <a:avLst/>
              <a:gdLst>
                <a:gd name="T0" fmla="*/ 170 w 170"/>
                <a:gd name="T1" fmla="*/ 124 h 124"/>
                <a:gd name="T2" fmla="*/ 0 w 170"/>
                <a:gd name="T3" fmla="*/ 124 h 124"/>
                <a:gd name="T4" fmla="*/ 85 w 170"/>
                <a:gd name="T5" fmla="*/ 0 h 124"/>
                <a:gd name="T6" fmla="*/ 170 w 170"/>
                <a:gd name="T7" fmla="*/ 124 h 124"/>
              </a:gdLst>
              <a:ahLst/>
              <a:cxnLst>
                <a:cxn ang="0">
                  <a:pos x="T0" y="T1"/>
                </a:cxn>
                <a:cxn ang="0">
                  <a:pos x="T2" y="T3"/>
                </a:cxn>
                <a:cxn ang="0">
                  <a:pos x="T4" y="T5"/>
                </a:cxn>
                <a:cxn ang="0">
                  <a:pos x="T6" y="T7"/>
                </a:cxn>
              </a:cxnLst>
              <a:rect l="0" t="0" r="r" b="b"/>
              <a:pathLst>
                <a:path w="170" h="124">
                  <a:moveTo>
                    <a:pt x="170" y="124"/>
                  </a:moveTo>
                  <a:lnTo>
                    <a:pt x="0" y="124"/>
                  </a:lnTo>
                  <a:lnTo>
                    <a:pt x="85" y="0"/>
                  </a:lnTo>
                  <a:lnTo>
                    <a:pt x="17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3" name="Rectangle 1884"/>
            <p:cNvSpPr>
              <a:spLocks noChangeArrowheads="1"/>
            </p:cNvSpPr>
            <p:nvPr>
              <p:custDataLst>
                <p:tags r:id="rId929"/>
              </p:custDataLst>
            </p:nvPr>
          </p:nvSpPr>
          <p:spPr bwMode="auto">
            <a:xfrm>
              <a:off x="10721976" y="4921250"/>
              <a:ext cx="98425" cy="141288"/>
            </a:xfrm>
            <a:prstGeom prst="rect">
              <a:avLst/>
            </a:prstGeom>
            <a:solidFill>
              <a:srgbClr val="8E4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4" name="Rectangle 1885"/>
            <p:cNvSpPr>
              <a:spLocks noChangeArrowheads="1"/>
            </p:cNvSpPr>
            <p:nvPr>
              <p:custDataLst>
                <p:tags r:id="rId930"/>
              </p:custDataLst>
            </p:nvPr>
          </p:nvSpPr>
          <p:spPr bwMode="auto">
            <a:xfrm>
              <a:off x="10721976" y="4921250"/>
              <a:ext cx="98425"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5" name="Line 1886"/>
            <p:cNvSpPr>
              <a:spLocks noChangeShapeType="1"/>
            </p:cNvSpPr>
            <p:nvPr>
              <p:custDataLst>
                <p:tags r:id="rId931"/>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6" name="Line 1887"/>
            <p:cNvSpPr>
              <a:spLocks noChangeShapeType="1"/>
            </p:cNvSpPr>
            <p:nvPr>
              <p:custDataLst>
                <p:tags r:id="rId932"/>
              </p:custDataLst>
            </p:nvPr>
          </p:nvSpPr>
          <p:spPr bwMode="auto">
            <a:xfrm>
              <a:off x="10796588" y="44370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7" name="Freeform 1888"/>
            <p:cNvSpPr/>
            <p:nvPr>
              <p:custDataLst>
                <p:tags r:id="rId933"/>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close/>
                </a:path>
              </a:pathLst>
            </a:custGeom>
            <a:solidFill>
              <a:srgbClr val="96A7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889"/>
            <p:cNvSpPr/>
            <p:nvPr>
              <p:custDataLst>
                <p:tags r:id="rId934"/>
              </p:custDataLst>
            </p:nvPr>
          </p:nvSpPr>
          <p:spPr bwMode="auto">
            <a:xfrm>
              <a:off x="10771188" y="4745038"/>
              <a:ext cx="206375" cy="176213"/>
            </a:xfrm>
            <a:custGeom>
              <a:avLst/>
              <a:gdLst>
                <a:gd name="T0" fmla="*/ 53 w 130"/>
                <a:gd name="T1" fmla="*/ 0 h 111"/>
                <a:gd name="T2" fmla="*/ 0 w 130"/>
                <a:gd name="T3" fmla="*/ 0 h 111"/>
                <a:gd name="T4" fmla="*/ 0 w 130"/>
                <a:gd name="T5" fmla="*/ 111 h 111"/>
                <a:gd name="T6" fmla="*/ 31 w 130"/>
                <a:gd name="T7" fmla="*/ 111 h 111"/>
                <a:gd name="T8" fmla="*/ 130 w 130"/>
                <a:gd name="T9" fmla="*/ 111 h 111"/>
                <a:gd name="T10" fmla="*/ 53 w 130"/>
                <a:gd name="T11" fmla="*/ 0 h 111"/>
              </a:gdLst>
              <a:ahLst/>
              <a:cxnLst>
                <a:cxn ang="0">
                  <a:pos x="T0" y="T1"/>
                </a:cxn>
                <a:cxn ang="0">
                  <a:pos x="T2" y="T3"/>
                </a:cxn>
                <a:cxn ang="0">
                  <a:pos x="T4" y="T5"/>
                </a:cxn>
                <a:cxn ang="0">
                  <a:pos x="T6" y="T7"/>
                </a:cxn>
                <a:cxn ang="0">
                  <a:pos x="T8" y="T9"/>
                </a:cxn>
                <a:cxn ang="0">
                  <a:pos x="T10" y="T11"/>
                </a:cxn>
              </a:cxnLst>
              <a:rect l="0" t="0" r="r" b="b"/>
              <a:pathLst>
                <a:path w="130" h="111">
                  <a:moveTo>
                    <a:pt x="53" y="0"/>
                  </a:moveTo>
                  <a:lnTo>
                    <a:pt x="0" y="0"/>
                  </a:lnTo>
                  <a:lnTo>
                    <a:pt x="0" y="111"/>
                  </a:lnTo>
                  <a:lnTo>
                    <a:pt x="31" y="111"/>
                  </a:lnTo>
                  <a:lnTo>
                    <a:pt x="130" y="111"/>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9" name="Freeform 1890"/>
            <p:cNvSpPr/>
            <p:nvPr>
              <p:custDataLst>
                <p:tags r:id="rId935"/>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close/>
                </a:path>
              </a:pathLst>
            </a:custGeom>
            <a:solidFill>
              <a:srgbClr val="B8BE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0" name="Freeform 1891"/>
            <p:cNvSpPr/>
            <p:nvPr>
              <p:custDataLst>
                <p:tags r:id="rId936"/>
              </p:custDataLst>
            </p:nvPr>
          </p:nvSpPr>
          <p:spPr bwMode="auto">
            <a:xfrm>
              <a:off x="10771188" y="4597400"/>
              <a:ext cx="169863" cy="147638"/>
            </a:xfrm>
            <a:custGeom>
              <a:avLst/>
              <a:gdLst>
                <a:gd name="T0" fmla="*/ 42 w 107"/>
                <a:gd name="T1" fmla="*/ 0 h 93"/>
                <a:gd name="T2" fmla="*/ 0 w 107"/>
                <a:gd name="T3" fmla="*/ 0 h 93"/>
                <a:gd name="T4" fmla="*/ 0 w 107"/>
                <a:gd name="T5" fmla="*/ 93 h 93"/>
                <a:gd name="T6" fmla="*/ 53 w 107"/>
                <a:gd name="T7" fmla="*/ 93 h 93"/>
                <a:gd name="T8" fmla="*/ 107 w 107"/>
                <a:gd name="T9" fmla="*/ 93 h 93"/>
                <a:gd name="T10" fmla="*/ 77 w 107"/>
                <a:gd name="T11" fmla="*/ 49 h 93"/>
                <a:gd name="T12" fmla="*/ 42 w 107"/>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07" h="93">
                  <a:moveTo>
                    <a:pt x="42" y="0"/>
                  </a:moveTo>
                  <a:lnTo>
                    <a:pt x="0" y="0"/>
                  </a:lnTo>
                  <a:lnTo>
                    <a:pt x="0" y="93"/>
                  </a:lnTo>
                  <a:lnTo>
                    <a:pt x="53" y="93"/>
                  </a:lnTo>
                  <a:lnTo>
                    <a:pt x="107" y="93"/>
                  </a:lnTo>
                  <a:lnTo>
                    <a:pt x="77" y="49"/>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1892"/>
            <p:cNvSpPr/>
            <p:nvPr>
              <p:custDataLst>
                <p:tags r:id="rId937"/>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1893"/>
            <p:cNvSpPr/>
            <p:nvPr>
              <p:custDataLst>
                <p:tags r:id="rId938"/>
              </p:custDataLst>
            </p:nvPr>
          </p:nvSpPr>
          <p:spPr bwMode="auto">
            <a:xfrm>
              <a:off x="10771188" y="4400550"/>
              <a:ext cx="134938" cy="196850"/>
            </a:xfrm>
            <a:custGeom>
              <a:avLst/>
              <a:gdLst>
                <a:gd name="T0" fmla="*/ 0 w 85"/>
                <a:gd name="T1" fmla="*/ 0 h 124"/>
                <a:gd name="T2" fmla="*/ 0 w 85"/>
                <a:gd name="T3" fmla="*/ 124 h 124"/>
                <a:gd name="T4" fmla="*/ 42 w 85"/>
                <a:gd name="T5" fmla="*/ 124 h 124"/>
                <a:gd name="T6" fmla="*/ 85 w 85"/>
                <a:gd name="T7" fmla="*/ 124 h 124"/>
                <a:gd name="T8" fmla="*/ 42 w 85"/>
                <a:gd name="T9" fmla="*/ 61 h 124"/>
                <a:gd name="T10" fmla="*/ 25 w 85"/>
                <a:gd name="T11" fmla="*/ 37 h 124"/>
                <a:gd name="T12" fmla="*/ 16 w 85"/>
                <a:gd name="T13" fmla="*/ 23 h 124"/>
                <a:gd name="T14" fmla="*/ 10 w 85"/>
                <a:gd name="T15" fmla="*/ 15 h 124"/>
                <a:gd name="T16" fmla="*/ 10 w 85"/>
                <a:gd name="T17" fmla="*/ 15 h 124"/>
                <a:gd name="T18" fmla="*/ 0 w 85"/>
                <a:gd name="T1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4">
                  <a:moveTo>
                    <a:pt x="0" y="0"/>
                  </a:moveTo>
                  <a:lnTo>
                    <a:pt x="0" y="124"/>
                  </a:lnTo>
                  <a:lnTo>
                    <a:pt x="42" y="124"/>
                  </a:lnTo>
                  <a:lnTo>
                    <a:pt x="85" y="124"/>
                  </a:lnTo>
                  <a:lnTo>
                    <a:pt x="42" y="61"/>
                  </a:lnTo>
                  <a:lnTo>
                    <a:pt x="25" y="37"/>
                  </a:lnTo>
                  <a:lnTo>
                    <a:pt x="16" y="23"/>
                  </a:lnTo>
                  <a:lnTo>
                    <a:pt x="10" y="15"/>
                  </a:lnTo>
                  <a:lnTo>
                    <a:pt x="10" y="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Rectangle 1894"/>
            <p:cNvSpPr>
              <a:spLocks noChangeArrowheads="1"/>
            </p:cNvSpPr>
            <p:nvPr>
              <p:custDataLst>
                <p:tags r:id="rId939"/>
              </p:custDataLst>
            </p:nvPr>
          </p:nvSpPr>
          <p:spPr bwMode="auto">
            <a:xfrm>
              <a:off x="10771188" y="4921250"/>
              <a:ext cx="49213" cy="141288"/>
            </a:xfrm>
            <a:prstGeom prst="rect">
              <a:avLst/>
            </a:prstGeom>
            <a:solidFill>
              <a:srgbClr val="723C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4" name="Rectangle 1895"/>
            <p:cNvSpPr>
              <a:spLocks noChangeArrowheads="1"/>
            </p:cNvSpPr>
            <p:nvPr>
              <p:custDataLst>
                <p:tags r:id="rId940"/>
              </p:custDataLst>
            </p:nvPr>
          </p:nvSpPr>
          <p:spPr bwMode="auto">
            <a:xfrm>
              <a:off x="10771188" y="4921250"/>
              <a:ext cx="49213"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custDataLst>
              <p:tags r:id="rId941"/>
            </p:custDataLst>
          </p:nvPr>
        </p:nvSpPr>
        <p:spPr>
          <a:xfrm>
            <a:off x="6093120" y="2790222"/>
            <a:ext cx="5306400" cy="162000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a:sym typeface="+mn-ea"/>
              </a:rPr>
              <a:t>编辑标题</a:t>
            </a:r>
            <a:endParaRPr>
              <a:sym typeface="+mn-ea"/>
            </a:endParaRPr>
          </a:p>
        </p:txBody>
      </p:sp>
      <p:sp>
        <p:nvSpPr>
          <p:cNvPr id="3" name="日期占位符 2"/>
          <p:cNvSpPr>
            <a:spLocks noGrp="1"/>
          </p:cNvSpPr>
          <p:nvPr>
            <p:ph type="dt" sz="half" idx="10"/>
            <p:custDataLst>
              <p:tags r:id="rId94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4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4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tags" Target="../tags/tag2880.xml"/><Relationship Id="rId17" Type="http://schemas.openxmlformats.org/officeDocument/2006/relationships/tags" Target="../tags/tag2879.xml"/><Relationship Id="rId16" Type="http://schemas.openxmlformats.org/officeDocument/2006/relationships/tags" Target="../tags/tag2878.xml"/><Relationship Id="rId15" Type="http://schemas.openxmlformats.org/officeDocument/2006/relationships/tags" Target="../tags/tag2877.xml"/><Relationship Id="rId14" Type="http://schemas.openxmlformats.org/officeDocument/2006/relationships/tags" Target="../tags/tag2876.xml"/><Relationship Id="rId13" Type="http://schemas.openxmlformats.org/officeDocument/2006/relationships/tags" Target="../tags/tag2875.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bg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tags" Target="../tags/tag2885.xml"/><Relationship Id="rId4" Type="http://schemas.openxmlformats.org/officeDocument/2006/relationships/tags" Target="../tags/tag2884.xml"/><Relationship Id="rId3" Type="http://schemas.openxmlformats.org/officeDocument/2006/relationships/tags" Target="../tags/tag2883.xml"/><Relationship Id="rId2" Type="http://schemas.openxmlformats.org/officeDocument/2006/relationships/tags" Target="../tags/tag2882.xml"/><Relationship Id="rId1" Type="http://schemas.openxmlformats.org/officeDocument/2006/relationships/tags" Target="../tags/tag288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tags" Target="../tags/tag291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1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1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18.xml"/></Relationships>
</file>

<file path=ppt/slides/_rels/slide2.xml.rels><?xml version="1.0" encoding="UTF-8" standalone="yes"?>
<Relationships xmlns="http://schemas.openxmlformats.org/package/2006/relationships"><Relationship Id="rId9" Type="http://schemas.openxmlformats.org/officeDocument/2006/relationships/tags" Target="../tags/tag2894.xml"/><Relationship Id="rId8" Type="http://schemas.openxmlformats.org/officeDocument/2006/relationships/tags" Target="../tags/tag2893.xml"/><Relationship Id="rId7" Type="http://schemas.openxmlformats.org/officeDocument/2006/relationships/tags" Target="../tags/tag2892.xml"/><Relationship Id="rId6" Type="http://schemas.openxmlformats.org/officeDocument/2006/relationships/tags" Target="../tags/tag2891.xml"/><Relationship Id="rId5" Type="http://schemas.openxmlformats.org/officeDocument/2006/relationships/tags" Target="../tags/tag2890.xml"/><Relationship Id="rId4" Type="http://schemas.openxmlformats.org/officeDocument/2006/relationships/tags" Target="../tags/tag2889.xml"/><Relationship Id="rId3" Type="http://schemas.openxmlformats.org/officeDocument/2006/relationships/tags" Target="../tags/tag2888.xml"/><Relationship Id="rId21" Type="http://schemas.openxmlformats.org/officeDocument/2006/relationships/notesSlide" Target="../notesSlides/notesSlide2.xml"/><Relationship Id="rId20" Type="http://schemas.openxmlformats.org/officeDocument/2006/relationships/slideLayout" Target="../slideLayouts/slideLayout17.xml"/><Relationship Id="rId2" Type="http://schemas.openxmlformats.org/officeDocument/2006/relationships/tags" Target="../tags/tag2887.xml"/><Relationship Id="rId19" Type="http://schemas.openxmlformats.org/officeDocument/2006/relationships/tags" Target="../tags/tag2903.xml"/><Relationship Id="rId18" Type="http://schemas.openxmlformats.org/officeDocument/2006/relationships/image" Target="../media/image1.png"/><Relationship Id="rId17" Type="http://schemas.openxmlformats.org/officeDocument/2006/relationships/tags" Target="../tags/tag2902.xml"/><Relationship Id="rId16" Type="http://schemas.openxmlformats.org/officeDocument/2006/relationships/tags" Target="../tags/tag2901.xml"/><Relationship Id="rId15" Type="http://schemas.openxmlformats.org/officeDocument/2006/relationships/tags" Target="../tags/tag2900.xml"/><Relationship Id="rId14" Type="http://schemas.openxmlformats.org/officeDocument/2006/relationships/tags" Target="../tags/tag2899.xml"/><Relationship Id="rId13" Type="http://schemas.openxmlformats.org/officeDocument/2006/relationships/tags" Target="../tags/tag2898.xml"/><Relationship Id="rId12" Type="http://schemas.openxmlformats.org/officeDocument/2006/relationships/tags" Target="../tags/tag2897.xml"/><Relationship Id="rId11" Type="http://schemas.openxmlformats.org/officeDocument/2006/relationships/tags" Target="../tags/tag2896.xml"/><Relationship Id="rId10" Type="http://schemas.openxmlformats.org/officeDocument/2006/relationships/tags" Target="../tags/tag2895.xml"/><Relationship Id="rId1" Type="http://schemas.openxmlformats.org/officeDocument/2006/relationships/tags" Target="../tags/tag288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2.xml"/><Relationship Id="rId3" Type="http://schemas.openxmlformats.org/officeDocument/2006/relationships/tags" Target="../tags/tag2906.xml"/><Relationship Id="rId2" Type="http://schemas.openxmlformats.org/officeDocument/2006/relationships/tags" Target="../tags/tag2905.xml"/><Relationship Id="rId1" Type="http://schemas.openxmlformats.org/officeDocument/2006/relationships/tags" Target="../tags/tag290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0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90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0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910.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91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864870" y="2452370"/>
            <a:ext cx="7847965" cy="1209675"/>
          </a:xfrm>
        </p:spPr>
        <p:txBody>
          <a:bodyPr>
            <a:normAutofit fontScale="90000"/>
          </a:bodyPr>
          <a:lstStyle/>
          <a:p>
            <a:r>
              <a:rPr lang="zh-CN" altLang="en-US" dirty="0">
                <a:sym typeface="+mn-ea"/>
              </a:rPr>
              <a:t>协作通信AF的MATLAB仿真</a:t>
            </a:r>
            <a:br>
              <a:rPr lang="zh-CN" altLang="en-US" dirty="0"/>
            </a:br>
            <a:endParaRPr lang="zh-CN" altLang="en-US"/>
          </a:p>
        </p:txBody>
      </p:sp>
      <p:sp>
        <p:nvSpPr>
          <p:cNvPr id="6" name="文本占位符 5"/>
          <p:cNvSpPr>
            <a:spLocks noGrp="1"/>
          </p:cNvSpPr>
          <p:nvPr>
            <p:ph type="body" sz="quarter" idx="15"/>
            <p:custDataLst>
              <p:tags r:id="rId2"/>
            </p:custDataLst>
          </p:nvPr>
        </p:nvSpPr>
        <p:spPr>
          <a:xfrm>
            <a:off x="864664" y="3079115"/>
            <a:ext cx="2437200" cy="504000"/>
          </a:xfrm>
        </p:spPr>
        <p:txBody>
          <a:bodyPr>
            <a:noAutofit/>
          </a:bodyPr>
          <a:lstStyle/>
          <a:p>
            <a:r>
              <a:rPr lang="en-US" altLang="zh-CN">
                <a:solidFill>
                  <a:schemeClr val="tx1">
                    <a:lumMod val="75000"/>
                    <a:lumOff val="25000"/>
                  </a:schemeClr>
                </a:solidFill>
              </a:rPr>
              <a:t>61516405</a:t>
            </a:r>
            <a:r>
              <a:rPr lang="zh-CN" altLang="en-US">
                <a:solidFill>
                  <a:schemeClr val="tx1">
                    <a:lumMod val="75000"/>
                    <a:lumOff val="25000"/>
                  </a:schemeClr>
                </a:solidFill>
              </a:rPr>
              <a:t>邓雨薇</a:t>
            </a:r>
            <a:endParaRPr lang="zh-CN" altLang="en-US">
              <a:solidFill>
                <a:schemeClr val="tx1">
                  <a:lumMod val="75000"/>
                  <a:lumOff val="25000"/>
                </a:schemeClr>
              </a:solidFill>
            </a:endParaRPr>
          </a:p>
        </p:txBody>
      </p:sp>
      <p:sp>
        <p:nvSpPr>
          <p:cNvPr id="7" name="文本占位符 6"/>
          <p:cNvSpPr>
            <a:spLocks noGrp="1"/>
          </p:cNvSpPr>
          <p:nvPr>
            <p:ph type="body" sz="quarter" idx="16"/>
            <p:custDataLst>
              <p:tags r:id="rId3"/>
            </p:custDataLst>
          </p:nvPr>
        </p:nvSpPr>
        <p:spPr>
          <a:xfrm>
            <a:off x="864664" y="3772874"/>
            <a:ext cx="2437200" cy="504000"/>
          </a:xfrm>
        </p:spPr>
        <p:txBody>
          <a:bodyPr>
            <a:noAutofit/>
          </a:bodyPr>
          <a:lstStyle/>
          <a:p>
            <a:r>
              <a:rPr lang="zh-CN" altLang="en-US"/>
              <a:t>指导老师：徐平平</a:t>
            </a:r>
            <a:endParaRPr lang="zh-CN" altLang="en-US"/>
          </a:p>
        </p:txBody>
      </p:sp>
      <p:sp>
        <p:nvSpPr>
          <p:cNvPr id="3" name="文本占位符 5"/>
          <p:cNvSpPr>
            <a:spLocks noGrp="1"/>
          </p:cNvSpPr>
          <p:nvPr>
            <p:custDataLst>
              <p:tags r:id="rId4"/>
            </p:custDataLst>
          </p:nvPr>
        </p:nvSpPr>
        <p:spPr>
          <a:xfrm>
            <a:off x="864664" y="4464050"/>
            <a:ext cx="2437200" cy="504000"/>
          </a:xfrm>
          <a:prstGeom prst="roundRect">
            <a:avLst>
              <a:gd name="adj" fmla="val 50000"/>
            </a:avLst>
          </a:prstGeom>
          <a:solidFill>
            <a:schemeClr val="bg1"/>
          </a:solidFill>
        </p:spPr>
        <p:txBody>
          <a:bodyPr vert="horz" lIns="90000" tIns="46800" rIns="90000" bIns="46800" rtlCol="0" anchor="ctr">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lumOff val="25000"/>
                  </a:schemeClr>
                </a:solidFill>
                <a:uFillTx/>
                <a:latin typeface="微软雅黑" panose="020B0503020204020204" charset="-122"/>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lumMod val="75000"/>
                    <a:lumOff val="25000"/>
                  </a:schemeClr>
                </a:solidFill>
              </a:rPr>
              <a:t>2018.12.29</a:t>
            </a:r>
            <a:endParaRPr lang="en-US">
              <a:solidFill>
                <a:schemeClr val="tx1">
                  <a:lumMod val="75000"/>
                  <a:lumOff val="25000"/>
                </a:schemeClr>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34145" y="713740"/>
            <a:ext cx="10852150" cy="5653405"/>
          </a:xfrm>
        </p:spPr>
        <p:txBody>
          <a:bodyPr vert="eaVert"/>
          <a:p>
            <a:pPr algn="ctr"/>
            <a:r>
              <a:rPr lang="zh-CN" altLang="en-US" sz="3200"/>
              <a:t>实验结果</a:t>
            </a:r>
            <a:endParaRPr lang="zh-CN" altLang="en-US" sz="3200"/>
          </a:p>
        </p:txBody>
      </p:sp>
      <p:pic>
        <p:nvPicPr>
          <p:cNvPr id="4" name="图片 2" descr="C:\Users\rossy\AppData\Roaming\Tencent\Users\672218041\QQ\WinTemp\RichOle\S3Z{(~[52TI%~4}T60{0D`A.png"/>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75280" y="443230"/>
            <a:ext cx="7138670" cy="5388610"/>
          </a:xfrm>
          <a:prstGeom prst="rect">
            <a:avLst/>
          </a:prstGeom>
          <a:noFill/>
          <a:ln>
            <a:noFill/>
          </a:ln>
        </p:spPr>
      </p:pic>
      <p:sp>
        <p:nvSpPr>
          <p:cNvPr id="5" name="文本框 4"/>
          <p:cNvSpPr txBox="1"/>
          <p:nvPr/>
        </p:nvSpPr>
        <p:spPr>
          <a:xfrm>
            <a:off x="2916555" y="6093460"/>
            <a:ext cx="7182485" cy="460375"/>
          </a:xfrm>
          <a:prstGeom prst="rect">
            <a:avLst/>
          </a:prstGeom>
          <a:noFill/>
        </p:spPr>
        <p:txBody>
          <a:bodyPr wrap="square" rtlCol="0">
            <a:spAutoFit/>
          </a:bodyPr>
          <a:p>
            <a:pPr algn="ctr"/>
            <a:r>
              <a:rPr lang="zh-CN" altLang="en-US" sz="2400">
                <a:solidFill>
                  <a:schemeClr val="bg1"/>
                </a:solidFill>
              </a:rPr>
              <a:t>图1- 非协作系统与AF实际误码率曲线</a:t>
            </a:r>
            <a:endParaRPr lang="zh-CN" altLang="en-US" sz="2400">
              <a:solidFill>
                <a:schemeClr val="bg1"/>
              </a:solidFill>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247" y="5993134"/>
            <a:ext cx="10852237" cy="441964"/>
          </a:xfrm>
        </p:spPr>
        <p:txBody>
          <a:bodyPr/>
          <a:p>
            <a:pPr algn="ctr"/>
            <a:r>
              <a:rPr lang="zh-CN" altLang="en-US" b="0"/>
              <a:t>图2-非协作系统与AF的理论误码率曲线</a:t>
            </a:r>
            <a:endParaRPr lang="zh-CN" altLang="en-US" b="0"/>
          </a:p>
        </p:txBody>
      </p:sp>
      <p:pic>
        <p:nvPicPr>
          <p:cNvPr id="4" name="图片 3" descr="C:\Users\rossy\AppData\Roaming\Tencent\Users\672218041\QQ\WinTemp\RichOle\}Z@`)5QWQHRNI1DGHPP0$YS.png"/>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23490" y="443230"/>
            <a:ext cx="7144385" cy="5388610"/>
          </a:xfrm>
          <a:prstGeom prst="rect">
            <a:avLst/>
          </a:prstGeom>
          <a:noFill/>
          <a:ln>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9132" y="5903599"/>
            <a:ext cx="10852237" cy="441964"/>
          </a:xfrm>
        </p:spPr>
        <p:txBody>
          <a:bodyPr/>
          <a:p>
            <a:pPr algn="ctr"/>
            <a:r>
              <a:rPr lang="zh-CN" altLang="en-US" b="0"/>
              <a:t>图3-AF理论/实际误码率曲线比较</a:t>
            </a:r>
            <a:endParaRPr lang="zh-CN" altLang="en-US" b="0"/>
          </a:p>
        </p:txBody>
      </p:sp>
      <p:pic>
        <p:nvPicPr>
          <p:cNvPr id="4" name="图片 4" descr="C:\Users\rossy\AppData\Roaming\Tencent\Users\672218041\QQ\WinTemp\RichOle\Y)IYQQ(L%]WYV%9W5L2RD`G.png"/>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39365" y="443230"/>
            <a:ext cx="7113905" cy="5388610"/>
          </a:xfrm>
          <a:prstGeom prst="rect">
            <a:avLst/>
          </a:prstGeom>
          <a:noFill/>
          <a:ln>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结果分析</a:t>
            </a:r>
            <a:endParaRPr lang="zh-CN" altLang="en-US" sz="3200"/>
          </a:p>
        </p:txBody>
      </p:sp>
      <p:sp>
        <p:nvSpPr>
          <p:cNvPr id="3" name="内容占位符 2"/>
          <p:cNvSpPr>
            <a:spLocks noGrp="1"/>
          </p:cNvSpPr>
          <p:nvPr>
            <p:ph idx="1"/>
          </p:nvPr>
        </p:nvSpPr>
        <p:spPr/>
        <p:txBody>
          <a:bodyPr/>
          <a:p>
            <a:r>
              <a:rPr lang="zh-CN" altLang="en-US" sz="2400"/>
              <a:t>图1和图2分别是源与中继间信道状态较好的情况下的非协作系统与AF实际误码率曲线和理论误码率曲线图，图3是此时AF的实际与理论误码率比较图。图3是在源与中继间信道状态较差的非协作系统与AF的实际误码率曲线。从三张图片我们可以看出采用AF中继的协作通信系统，其误码率明显低于非协作系统。并且，在一定范围内，随着信噪比的提升，协作中继对系统性能的提升越明显，但是，当信噪比达到一定程度后，这种优势将不复存在。分集增益即误码率的斜率，相比于非协作系统，AF中继能够获得一定的分集增益。</a:t>
            </a:r>
            <a:endParaRPr lang="zh-CN" altLang="en-US" sz="2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未来预期</a:t>
            </a:r>
            <a:endParaRPr lang="zh-CN" altLang="en-US" sz="3200"/>
          </a:p>
        </p:txBody>
      </p:sp>
      <p:sp>
        <p:nvSpPr>
          <p:cNvPr id="3" name="内容占位符 2"/>
          <p:cNvSpPr>
            <a:spLocks noGrp="1"/>
          </p:cNvSpPr>
          <p:nvPr>
            <p:ph idx="1"/>
          </p:nvPr>
        </p:nvSpPr>
        <p:spPr/>
        <p:txBody>
          <a:bodyPr/>
          <a:p>
            <a:r>
              <a:rPr lang="zh-CN" altLang="en-US" sz="2400"/>
              <a:t>仿真结果的曲线还不够光滑，结果不够贴近真实情况，未来希望能够进一步改进实现的代码，使曲线更加优化，仿真更加成功。</a:t>
            </a:r>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gn="ctr"/>
            <a:endParaRPr lang="zh-CN" altLang="en-US" sz="9600"/>
          </a:p>
          <a:p>
            <a:pPr algn="ctr"/>
            <a:r>
              <a:rPr lang="zh-CN" altLang="en-US" sz="9600"/>
              <a:t>谢谢！</a:t>
            </a:r>
            <a:endParaRPr lang="zh-CN" altLang="en-US" sz="96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圆角矩形 15"/>
          <p:cNvSpPr/>
          <p:nvPr>
            <p:custDataLst>
              <p:tags r:id="rId1"/>
            </p:custDataLst>
          </p:nvPr>
        </p:nvSpPr>
        <p:spPr>
          <a:xfrm rot="2700000">
            <a:off x="5924006" y="3822065"/>
            <a:ext cx="492125" cy="492125"/>
          </a:xfrm>
          <a:prstGeom prst="roundRect">
            <a:avLst>
              <a:gd name="adj" fmla="val 25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微软雅黑" panose="020B0503020204020204" charset="-122"/>
              <a:ea typeface="微软雅黑" panose="020B0503020204020204" charset="-122"/>
            </a:endParaRPr>
          </a:p>
        </p:txBody>
      </p:sp>
      <p:sp>
        <p:nvSpPr>
          <p:cNvPr id="169" name="任意多边形 168"/>
          <p:cNvSpPr/>
          <p:nvPr>
            <p:custDataLst>
              <p:tags r:id="rId2"/>
            </p:custDataLst>
          </p:nvPr>
        </p:nvSpPr>
        <p:spPr bwMode="auto">
          <a:xfrm>
            <a:off x="6013223" y="3911282"/>
            <a:ext cx="313690" cy="313690"/>
          </a:xfrm>
          <a:custGeom>
            <a:avLst/>
            <a:gdLst>
              <a:gd name="connsiteX0" fmla="*/ 102175 w 313546"/>
              <a:gd name="connsiteY0" fmla="*/ 189630 h 313664"/>
              <a:gd name="connsiteX1" fmla="*/ 89557 w 313546"/>
              <a:gd name="connsiteY1" fmla="*/ 251595 h 313664"/>
              <a:gd name="connsiteX2" fmla="*/ 98734 w 313546"/>
              <a:gd name="connsiteY2" fmla="*/ 300938 h 313664"/>
              <a:gd name="connsiteX3" fmla="*/ 134296 w 313546"/>
              <a:gd name="connsiteY3" fmla="*/ 277988 h 313664"/>
              <a:gd name="connsiteX4" fmla="*/ 133149 w 313546"/>
              <a:gd name="connsiteY4" fmla="*/ 274546 h 313664"/>
              <a:gd name="connsiteX5" fmla="*/ 145768 w 313546"/>
              <a:gd name="connsiteY5" fmla="*/ 241268 h 313664"/>
              <a:gd name="connsiteX6" fmla="*/ 160681 w 313546"/>
              <a:gd name="connsiteY6" fmla="*/ 240120 h 313664"/>
              <a:gd name="connsiteX7" fmla="*/ 173300 w 313546"/>
              <a:gd name="connsiteY7" fmla="*/ 218318 h 313664"/>
              <a:gd name="connsiteX8" fmla="*/ 137738 w 313546"/>
              <a:gd name="connsiteY8" fmla="*/ 204548 h 313664"/>
              <a:gd name="connsiteX9" fmla="*/ 102175 w 313546"/>
              <a:gd name="connsiteY9" fmla="*/ 189630 h 313664"/>
              <a:gd name="connsiteX10" fmla="*/ 218040 w 313546"/>
              <a:gd name="connsiteY10" fmla="*/ 140288 h 313664"/>
              <a:gd name="connsiteX11" fmla="*/ 205421 w 313546"/>
              <a:gd name="connsiteY11" fmla="*/ 175860 h 313664"/>
              <a:gd name="connsiteX12" fmla="*/ 189360 w 313546"/>
              <a:gd name="connsiteY12" fmla="*/ 211433 h 313664"/>
              <a:gd name="connsiteX13" fmla="*/ 301783 w 313546"/>
              <a:gd name="connsiteY13" fmla="*/ 216023 h 313664"/>
              <a:gd name="connsiteX14" fmla="*/ 271956 w 313546"/>
              <a:gd name="connsiteY14" fmla="*/ 173565 h 313664"/>
              <a:gd name="connsiteX15" fmla="*/ 218040 w 313546"/>
              <a:gd name="connsiteY15" fmla="*/ 140288 h 313664"/>
              <a:gd name="connsiteX16" fmla="*/ 143288 w 313546"/>
              <a:gd name="connsiteY16" fmla="*/ 125704 h 313664"/>
              <a:gd name="connsiteX17" fmla="*/ 188266 w 313546"/>
              <a:gd name="connsiteY17" fmla="*/ 143996 h 313664"/>
              <a:gd name="connsiteX18" fmla="*/ 169813 w 313546"/>
              <a:gd name="connsiteY18" fmla="*/ 187441 h 313664"/>
              <a:gd name="connsiteX19" fmla="*/ 125989 w 313546"/>
              <a:gd name="connsiteY19" fmla="*/ 170292 h 313664"/>
              <a:gd name="connsiteX20" fmla="*/ 143288 w 313546"/>
              <a:gd name="connsiteY20" fmla="*/ 125704 h 313664"/>
              <a:gd name="connsiteX21" fmla="*/ 135443 w 313546"/>
              <a:gd name="connsiteY21" fmla="*/ 105862 h 313664"/>
              <a:gd name="connsiteX22" fmla="*/ 119383 w 313546"/>
              <a:gd name="connsiteY22" fmla="*/ 141435 h 313664"/>
              <a:gd name="connsiteX23" fmla="*/ 105617 w 313546"/>
              <a:gd name="connsiteY23" fmla="*/ 178155 h 313664"/>
              <a:gd name="connsiteX24" fmla="*/ 142326 w 313546"/>
              <a:gd name="connsiteY24" fmla="*/ 194220 h 313664"/>
              <a:gd name="connsiteX25" fmla="*/ 179036 w 313546"/>
              <a:gd name="connsiteY25" fmla="*/ 207990 h 313664"/>
              <a:gd name="connsiteX26" fmla="*/ 195096 w 313546"/>
              <a:gd name="connsiteY26" fmla="*/ 172418 h 313664"/>
              <a:gd name="connsiteX27" fmla="*/ 207715 w 313546"/>
              <a:gd name="connsiteY27" fmla="*/ 135698 h 313664"/>
              <a:gd name="connsiteX28" fmla="*/ 172153 w 313546"/>
              <a:gd name="connsiteY28" fmla="*/ 119633 h 313664"/>
              <a:gd name="connsiteX29" fmla="*/ 135443 w 313546"/>
              <a:gd name="connsiteY29" fmla="*/ 105862 h 313664"/>
              <a:gd name="connsiteX30" fmla="*/ 32772 w 313546"/>
              <a:gd name="connsiteY30" fmla="*/ 88506 h 313664"/>
              <a:gd name="connsiteX31" fmla="*/ 19579 w 313546"/>
              <a:gd name="connsiteY31" fmla="*/ 90945 h 313664"/>
              <a:gd name="connsiteX32" fmla="*/ 12696 w 313546"/>
              <a:gd name="connsiteY32" fmla="*/ 97830 h 313664"/>
              <a:gd name="connsiteX33" fmla="*/ 95292 w 313546"/>
              <a:gd name="connsiteY33" fmla="*/ 172418 h 313664"/>
              <a:gd name="connsiteX34" fmla="*/ 109058 w 313546"/>
              <a:gd name="connsiteY34" fmla="*/ 136845 h 313664"/>
              <a:gd name="connsiteX35" fmla="*/ 123972 w 313546"/>
              <a:gd name="connsiteY35" fmla="*/ 102420 h 313664"/>
              <a:gd name="connsiteX36" fmla="*/ 101028 w 313546"/>
              <a:gd name="connsiteY36" fmla="*/ 95535 h 313664"/>
              <a:gd name="connsiteX37" fmla="*/ 86115 w 313546"/>
              <a:gd name="connsiteY37" fmla="*/ 112747 h 313664"/>
              <a:gd name="connsiteX38" fmla="*/ 53994 w 313546"/>
              <a:gd name="connsiteY38" fmla="*/ 98977 h 313664"/>
              <a:gd name="connsiteX39" fmla="*/ 52847 w 313546"/>
              <a:gd name="connsiteY39" fmla="*/ 88650 h 313664"/>
              <a:gd name="connsiteX40" fmla="*/ 32772 w 313546"/>
              <a:gd name="connsiteY40" fmla="*/ 88506 h 313664"/>
              <a:gd name="connsiteX41" fmla="*/ 215745 w 313546"/>
              <a:gd name="connsiteY41" fmla="*/ 11767 h 313664"/>
              <a:gd name="connsiteX42" fmla="*/ 206568 w 313546"/>
              <a:gd name="connsiteY42" fmla="*/ 12915 h 313664"/>
              <a:gd name="connsiteX43" fmla="*/ 174447 w 313546"/>
              <a:gd name="connsiteY43" fmla="*/ 41602 h 313664"/>
              <a:gd name="connsiteX44" fmla="*/ 141179 w 313546"/>
              <a:gd name="connsiteY44" fmla="*/ 95535 h 313664"/>
              <a:gd name="connsiteX45" fmla="*/ 176741 w 313546"/>
              <a:gd name="connsiteY45" fmla="*/ 108157 h 313664"/>
              <a:gd name="connsiteX46" fmla="*/ 211157 w 313546"/>
              <a:gd name="connsiteY46" fmla="*/ 124223 h 313664"/>
              <a:gd name="connsiteX47" fmla="*/ 215745 w 313546"/>
              <a:gd name="connsiteY47" fmla="*/ 11767 h 313664"/>
              <a:gd name="connsiteX48" fmla="*/ 220334 w 313546"/>
              <a:gd name="connsiteY48" fmla="*/ 1440 h 313664"/>
              <a:gd name="connsiteX49" fmla="*/ 221481 w 313546"/>
              <a:gd name="connsiteY49" fmla="*/ 128813 h 313664"/>
              <a:gd name="connsiteX50" fmla="*/ 278839 w 313546"/>
              <a:gd name="connsiteY50" fmla="*/ 165533 h 313664"/>
              <a:gd name="connsiteX51" fmla="*/ 312107 w 313546"/>
              <a:gd name="connsiteY51" fmla="*/ 219465 h 313664"/>
              <a:gd name="connsiteX52" fmla="*/ 298341 w 313546"/>
              <a:gd name="connsiteY52" fmla="*/ 232088 h 313664"/>
              <a:gd name="connsiteX53" fmla="*/ 250160 w 313546"/>
              <a:gd name="connsiteY53" fmla="*/ 235530 h 313664"/>
              <a:gd name="connsiteX54" fmla="*/ 184772 w 313546"/>
              <a:gd name="connsiteY54" fmla="*/ 221760 h 313664"/>
              <a:gd name="connsiteX55" fmla="*/ 171006 w 313546"/>
              <a:gd name="connsiteY55" fmla="*/ 245858 h 313664"/>
              <a:gd name="connsiteX56" fmla="*/ 177889 w 313546"/>
              <a:gd name="connsiteY56" fmla="*/ 255038 h 313664"/>
              <a:gd name="connsiteX57" fmla="*/ 165270 w 313546"/>
              <a:gd name="connsiteY57" fmla="*/ 287168 h 313664"/>
              <a:gd name="connsiteX58" fmla="*/ 143474 w 313546"/>
              <a:gd name="connsiteY58" fmla="*/ 286021 h 313664"/>
              <a:gd name="connsiteX59" fmla="*/ 112500 w 313546"/>
              <a:gd name="connsiteY59" fmla="*/ 311266 h 313664"/>
              <a:gd name="connsiteX60" fmla="*/ 94145 w 313546"/>
              <a:gd name="connsiteY60" fmla="*/ 312413 h 313664"/>
              <a:gd name="connsiteX61" fmla="*/ 78085 w 313546"/>
              <a:gd name="connsiteY61" fmla="*/ 249300 h 313664"/>
              <a:gd name="connsiteX62" fmla="*/ 91851 w 313546"/>
              <a:gd name="connsiteY62" fmla="*/ 183893 h 313664"/>
              <a:gd name="connsiteX63" fmla="*/ 1225 w 313546"/>
              <a:gd name="connsiteY63" fmla="*/ 93240 h 313664"/>
              <a:gd name="connsiteX64" fmla="*/ 56289 w 313546"/>
              <a:gd name="connsiteY64" fmla="*/ 77175 h 313664"/>
              <a:gd name="connsiteX65" fmla="*/ 67760 w 313546"/>
              <a:gd name="connsiteY65" fmla="*/ 66847 h 313664"/>
              <a:gd name="connsiteX66" fmla="*/ 99881 w 313546"/>
              <a:gd name="connsiteY66" fmla="*/ 80617 h 313664"/>
              <a:gd name="connsiteX67" fmla="*/ 101028 w 313546"/>
              <a:gd name="connsiteY67" fmla="*/ 84060 h 313664"/>
              <a:gd name="connsiteX68" fmla="*/ 129708 w 313546"/>
              <a:gd name="connsiteY68" fmla="*/ 92092 h 313664"/>
              <a:gd name="connsiteX69" fmla="*/ 165270 w 313546"/>
              <a:gd name="connsiteY69" fmla="*/ 34717 h 313664"/>
              <a:gd name="connsiteX70" fmla="*/ 220334 w 313546"/>
              <a:gd name="connsiteY70" fmla="*/ 1440 h 31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13546" h="313664">
                <a:moveTo>
                  <a:pt x="102175" y="189630"/>
                </a:moveTo>
                <a:cubicBezTo>
                  <a:pt x="96440" y="211433"/>
                  <a:pt x="91851" y="233235"/>
                  <a:pt x="89557" y="251595"/>
                </a:cubicBezTo>
                <a:cubicBezTo>
                  <a:pt x="86115" y="283726"/>
                  <a:pt x="91851" y="298643"/>
                  <a:pt x="98734" y="300938"/>
                </a:cubicBezTo>
                <a:cubicBezTo>
                  <a:pt x="105617" y="304381"/>
                  <a:pt x="119383" y="295201"/>
                  <a:pt x="134296" y="277988"/>
                </a:cubicBezTo>
                <a:cubicBezTo>
                  <a:pt x="134296" y="276841"/>
                  <a:pt x="133149" y="275693"/>
                  <a:pt x="133149" y="274546"/>
                </a:cubicBezTo>
                <a:cubicBezTo>
                  <a:pt x="127413" y="261923"/>
                  <a:pt x="133149" y="247005"/>
                  <a:pt x="145768" y="241268"/>
                </a:cubicBezTo>
                <a:cubicBezTo>
                  <a:pt x="150357" y="240120"/>
                  <a:pt x="156092" y="238973"/>
                  <a:pt x="160681" y="240120"/>
                </a:cubicBezTo>
                <a:cubicBezTo>
                  <a:pt x="165270" y="233235"/>
                  <a:pt x="168711" y="226350"/>
                  <a:pt x="173300" y="218318"/>
                </a:cubicBezTo>
                <a:cubicBezTo>
                  <a:pt x="161828" y="213728"/>
                  <a:pt x="149209" y="210285"/>
                  <a:pt x="137738" y="204548"/>
                </a:cubicBezTo>
                <a:cubicBezTo>
                  <a:pt x="125119" y="199958"/>
                  <a:pt x="113647" y="195368"/>
                  <a:pt x="102175" y="189630"/>
                </a:cubicBezTo>
                <a:close/>
                <a:moveTo>
                  <a:pt x="218040" y="140288"/>
                </a:moveTo>
                <a:cubicBezTo>
                  <a:pt x="214598" y="152910"/>
                  <a:pt x="210009" y="164385"/>
                  <a:pt x="205421" y="175860"/>
                </a:cubicBezTo>
                <a:cubicBezTo>
                  <a:pt x="200832" y="188483"/>
                  <a:pt x="195096" y="199958"/>
                  <a:pt x="189360" y="211433"/>
                </a:cubicBezTo>
                <a:cubicBezTo>
                  <a:pt x="250160" y="228645"/>
                  <a:pt x="296047" y="229793"/>
                  <a:pt x="301783" y="216023"/>
                </a:cubicBezTo>
                <a:cubicBezTo>
                  <a:pt x="304077" y="209138"/>
                  <a:pt x="298341" y="194220"/>
                  <a:pt x="271956" y="173565"/>
                </a:cubicBezTo>
                <a:cubicBezTo>
                  <a:pt x="257043" y="163238"/>
                  <a:pt x="238689" y="151763"/>
                  <a:pt x="218040" y="140288"/>
                </a:cubicBezTo>
                <a:close/>
                <a:moveTo>
                  <a:pt x="143288" y="125704"/>
                </a:moveTo>
                <a:cubicBezTo>
                  <a:pt x="160587" y="118844"/>
                  <a:pt x="181346" y="126847"/>
                  <a:pt x="188266" y="143996"/>
                </a:cubicBezTo>
                <a:cubicBezTo>
                  <a:pt x="195185" y="161146"/>
                  <a:pt x="187112" y="180581"/>
                  <a:pt x="169813" y="187441"/>
                </a:cubicBezTo>
                <a:cubicBezTo>
                  <a:pt x="152514" y="195444"/>
                  <a:pt x="132909" y="187441"/>
                  <a:pt x="125989" y="170292"/>
                </a:cubicBezTo>
                <a:cubicBezTo>
                  <a:pt x="119069" y="153143"/>
                  <a:pt x="127142" y="133707"/>
                  <a:pt x="143288" y="125704"/>
                </a:cubicBezTo>
                <a:close/>
                <a:moveTo>
                  <a:pt x="135443" y="105862"/>
                </a:moveTo>
                <a:cubicBezTo>
                  <a:pt x="129708" y="117338"/>
                  <a:pt x="125119" y="128813"/>
                  <a:pt x="119383" y="141435"/>
                </a:cubicBezTo>
                <a:cubicBezTo>
                  <a:pt x="114794" y="154058"/>
                  <a:pt x="110206" y="166680"/>
                  <a:pt x="105617" y="178155"/>
                </a:cubicBezTo>
                <a:cubicBezTo>
                  <a:pt x="117089" y="183893"/>
                  <a:pt x="129708" y="189630"/>
                  <a:pt x="142326" y="194220"/>
                </a:cubicBezTo>
                <a:cubicBezTo>
                  <a:pt x="154945" y="198810"/>
                  <a:pt x="166417" y="203400"/>
                  <a:pt x="179036" y="207990"/>
                </a:cubicBezTo>
                <a:cubicBezTo>
                  <a:pt x="183624" y="196515"/>
                  <a:pt x="189360" y="185040"/>
                  <a:pt x="195096" y="172418"/>
                </a:cubicBezTo>
                <a:cubicBezTo>
                  <a:pt x="199685" y="159795"/>
                  <a:pt x="204274" y="147173"/>
                  <a:pt x="207715" y="135698"/>
                </a:cubicBezTo>
                <a:cubicBezTo>
                  <a:pt x="196243" y="129960"/>
                  <a:pt x="184772" y="124223"/>
                  <a:pt x="172153" y="119633"/>
                </a:cubicBezTo>
                <a:cubicBezTo>
                  <a:pt x="159534" y="113895"/>
                  <a:pt x="148062" y="109305"/>
                  <a:pt x="135443" y="105862"/>
                </a:cubicBezTo>
                <a:close/>
                <a:moveTo>
                  <a:pt x="32772" y="88506"/>
                </a:moveTo>
                <a:cubicBezTo>
                  <a:pt x="27323" y="88937"/>
                  <a:pt x="23021" y="89797"/>
                  <a:pt x="19579" y="90945"/>
                </a:cubicBezTo>
                <a:cubicBezTo>
                  <a:pt x="16138" y="93240"/>
                  <a:pt x="13843" y="95535"/>
                  <a:pt x="12696" y="97830"/>
                </a:cubicBezTo>
                <a:cubicBezTo>
                  <a:pt x="6960" y="111600"/>
                  <a:pt x="40228" y="143730"/>
                  <a:pt x="95292" y="172418"/>
                </a:cubicBezTo>
                <a:cubicBezTo>
                  <a:pt x="99881" y="160943"/>
                  <a:pt x="104470" y="149468"/>
                  <a:pt x="109058" y="136845"/>
                </a:cubicBezTo>
                <a:cubicBezTo>
                  <a:pt x="113647" y="125370"/>
                  <a:pt x="119383" y="113895"/>
                  <a:pt x="123972" y="102420"/>
                </a:cubicBezTo>
                <a:cubicBezTo>
                  <a:pt x="115941" y="100125"/>
                  <a:pt x="109058" y="97830"/>
                  <a:pt x="101028" y="95535"/>
                </a:cubicBezTo>
                <a:cubicBezTo>
                  <a:pt x="98734" y="103567"/>
                  <a:pt x="94145" y="109305"/>
                  <a:pt x="86115" y="112747"/>
                </a:cubicBezTo>
                <a:cubicBezTo>
                  <a:pt x="73496" y="118485"/>
                  <a:pt x="59730" y="111600"/>
                  <a:pt x="53994" y="98977"/>
                </a:cubicBezTo>
                <a:cubicBezTo>
                  <a:pt x="52847" y="95535"/>
                  <a:pt x="51700" y="92092"/>
                  <a:pt x="52847" y="88650"/>
                </a:cubicBezTo>
                <a:cubicBezTo>
                  <a:pt x="44817" y="88076"/>
                  <a:pt x="38221" y="88076"/>
                  <a:pt x="32772" y="88506"/>
                </a:cubicBezTo>
                <a:close/>
                <a:moveTo>
                  <a:pt x="215745" y="11767"/>
                </a:moveTo>
                <a:cubicBezTo>
                  <a:pt x="213451" y="10620"/>
                  <a:pt x="210009" y="11767"/>
                  <a:pt x="206568" y="12915"/>
                </a:cubicBezTo>
                <a:cubicBezTo>
                  <a:pt x="198538" y="16357"/>
                  <a:pt x="188213" y="24390"/>
                  <a:pt x="174447" y="41602"/>
                </a:cubicBezTo>
                <a:cubicBezTo>
                  <a:pt x="162975" y="56520"/>
                  <a:pt x="151504" y="74880"/>
                  <a:pt x="141179" y="95535"/>
                </a:cubicBezTo>
                <a:cubicBezTo>
                  <a:pt x="152651" y="98977"/>
                  <a:pt x="164123" y="103567"/>
                  <a:pt x="176741" y="108157"/>
                </a:cubicBezTo>
                <a:cubicBezTo>
                  <a:pt x="188213" y="113895"/>
                  <a:pt x="200832" y="118485"/>
                  <a:pt x="211157" y="124223"/>
                </a:cubicBezTo>
                <a:cubicBezTo>
                  <a:pt x="229511" y="63405"/>
                  <a:pt x="230658" y="17505"/>
                  <a:pt x="215745" y="11767"/>
                </a:cubicBezTo>
                <a:close/>
                <a:moveTo>
                  <a:pt x="220334" y="1440"/>
                </a:moveTo>
                <a:cubicBezTo>
                  <a:pt x="245572" y="11767"/>
                  <a:pt x="239836" y="67995"/>
                  <a:pt x="221481" y="128813"/>
                </a:cubicBezTo>
                <a:cubicBezTo>
                  <a:pt x="244424" y="140288"/>
                  <a:pt x="263926" y="152910"/>
                  <a:pt x="278839" y="165533"/>
                </a:cubicBezTo>
                <a:cubicBezTo>
                  <a:pt x="306372" y="186188"/>
                  <a:pt x="317843" y="205695"/>
                  <a:pt x="312107" y="219465"/>
                </a:cubicBezTo>
                <a:cubicBezTo>
                  <a:pt x="309813" y="225203"/>
                  <a:pt x="305224" y="229793"/>
                  <a:pt x="298341" y="232088"/>
                </a:cubicBezTo>
                <a:cubicBezTo>
                  <a:pt x="288017" y="236678"/>
                  <a:pt x="271956" y="237825"/>
                  <a:pt x="250160" y="235530"/>
                </a:cubicBezTo>
                <a:cubicBezTo>
                  <a:pt x="230658" y="234383"/>
                  <a:pt x="207715" y="228645"/>
                  <a:pt x="184772" y="221760"/>
                </a:cubicBezTo>
                <a:cubicBezTo>
                  <a:pt x="180183" y="229793"/>
                  <a:pt x="175594" y="237825"/>
                  <a:pt x="171006" y="245858"/>
                </a:cubicBezTo>
                <a:cubicBezTo>
                  <a:pt x="174447" y="248153"/>
                  <a:pt x="176741" y="251595"/>
                  <a:pt x="177889" y="255038"/>
                </a:cubicBezTo>
                <a:cubicBezTo>
                  <a:pt x="183624" y="267660"/>
                  <a:pt x="177889" y="281431"/>
                  <a:pt x="165270" y="287168"/>
                </a:cubicBezTo>
                <a:cubicBezTo>
                  <a:pt x="157240" y="290611"/>
                  <a:pt x="149209" y="289463"/>
                  <a:pt x="143474" y="286021"/>
                </a:cubicBezTo>
                <a:cubicBezTo>
                  <a:pt x="132002" y="298643"/>
                  <a:pt x="121677" y="307823"/>
                  <a:pt x="112500" y="311266"/>
                </a:cubicBezTo>
                <a:cubicBezTo>
                  <a:pt x="105617" y="313561"/>
                  <a:pt x="99881" y="314708"/>
                  <a:pt x="94145" y="312413"/>
                </a:cubicBezTo>
                <a:cubicBezTo>
                  <a:pt x="79232" y="306676"/>
                  <a:pt x="73496" y="284873"/>
                  <a:pt x="78085" y="249300"/>
                </a:cubicBezTo>
                <a:cubicBezTo>
                  <a:pt x="80379" y="229793"/>
                  <a:pt x="84968" y="207990"/>
                  <a:pt x="91851" y="183893"/>
                </a:cubicBezTo>
                <a:cubicBezTo>
                  <a:pt x="35640" y="155205"/>
                  <a:pt x="-7953" y="118485"/>
                  <a:pt x="1225" y="93240"/>
                </a:cubicBezTo>
                <a:cubicBezTo>
                  <a:pt x="6960" y="80617"/>
                  <a:pt x="25315" y="74880"/>
                  <a:pt x="56289" y="77175"/>
                </a:cubicBezTo>
                <a:cubicBezTo>
                  <a:pt x="58583" y="72585"/>
                  <a:pt x="63172" y="69142"/>
                  <a:pt x="67760" y="66847"/>
                </a:cubicBezTo>
                <a:cubicBezTo>
                  <a:pt x="80379" y="62257"/>
                  <a:pt x="94145" y="67995"/>
                  <a:pt x="99881" y="80617"/>
                </a:cubicBezTo>
                <a:cubicBezTo>
                  <a:pt x="99881" y="81765"/>
                  <a:pt x="101028" y="82912"/>
                  <a:pt x="101028" y="84060"/>
                </a:cubicBezTo>
                <a:cubicBezTo>
                  <a:pt x="110206" y="86355"/>
                  <a:pt x="119383" y="88650"/>
                  <a:pt x="129708" y="92092"/>
                </a:cubicBezTo>
                <a:cubicBezTo>
                  <a:pt x="141179" y="69142"/>
                  <a:pt x="153798" y="49635"/>
                  <a:pt x="165270" y="34717"/>
                </a:cubicBezTo>
                <a:cubicBezTo>
                  <a:pt x="187066" y="7177"/>
                  <a:pt x="206568" y="-4298"/>
                  <a:pt x="220334" y="14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p>
            <a:pPr algn="ctr">
              <a:lnSpc>
                <a:spcPct val="120000"/>
              </a:lnSpc>
            </a:pPr>
            <a:endParaRPr spc="150">
              <a:latin typeface="微软雅黑" panose="020B0503020204020204" charset="-122"/>
              <a:ea typeface="微软雅黑" panose="020B0503020204020204" charset="-122"/>
            </a:endParaRPr>
          </a:p>
        </p:txBody>
      </p:sp>
      <p:sp>
        <p:nvSpPr>
          <p:cNvPr id="112" name="矩形 111"/>
          <p:cNvSpPr/>
          <p:nvPr>
            <p:custDataLst>
              <p:tags r:id="rId3"/>
            </p:custDataLst>
          </p:nvPr>
        </p:nvSpPr>
        <p:spPr bwMode="auto">
          <a:xfrm>
            <a:off x="6779351" y="3769361"/>
            <a:ext cx="4008755" cy="596900"/>
          </a:xfrm>
          <a:prstGeom prst="rect">
            <a:avLst/>
          </a:prstGeom>
          <a:noFill/>
          <a:ln w="19050">
            <a:noFill/>
            <a:round/>
          </a:ln>
          <a:extLst>
            <a:ext uri="{909E8E84-426E-40DD-AFC4-6F175D3DCCD1}">
              <a14:hiddenFill xmlns:a14="http://schemas.microsoft.com/office/drawing/2010/main">
                <a:solidFill>
                  <a:schemeClr val="bg1"/>
                </a:solidFill>
              </a14:hiddenFill>
            </a:ext>
          </a:extLst>
        </p:spPr>
        <p:txBody>
          <a:bodyPr rot="0" spcFirstLastPara="0" vert="horz" wrap="square" lIns="91440" tIns="45720" rIns="91440" bIns="45720" anchor="ctr" anchorCtr="1" forceAA="0" compatLnSpc="1">
            <a:noAutofit/>
          </a:bodyPr>
          <a:lstStyle/>
          <a:p>
            <a:pPr algn="r">
              <a:lnSpc>
                <a:spcPct val="120000"/>
              </a:lnSpc>
            </a:pPr>
            <a:r>
              <a:rPr lang="zh-CN" altLang="en-US" sz="3600" spc="150">
                <a:solidFill>
                  <a:schemeClr val="bg1"/>
                </a:solidFill>
                <a:latin typeface="微软雅黑" panose="020B0503020204020204" charset="-122"/>
                <a:ea typeface="微软雅黑" panose="020B0503020204020204" charset="-122"/>
              </a:rPr>
              <a:t>研究结果及分析</a:t>
            </a:r>
            <a:endParaRPr lang="zh-CN" altLang="en-US" sz="3600" spc="150">
              <a:solidFill>
                <a:schemeClr val="bg1"/>
              </a:solidFill>
              <a:latin typeface="微软雅黑" panose="020B0503020204020204" charset="-122"/>
              <a:ea typeface="微软雅黑" panose="020B0503020204020204" charset="-122"/>
            </a:endParaRPr>
          </a:p>
        </p:txBody>
      </p:sp>
      <p:cxnSp>
        <p:nvCxnSpPr>
          <p:cNvPr id="119" name="直接连接符 118"/>
          <p:cNvCxnSpPr/>
          <p:nvPr>
            <p:custDataLst>
              <p:tags r:id="rId4"/>
            </p:custDataLst>
          </p:nvPr>
        </p:nvCxnSpPr>
        <p:spPr>
          <a:xfrm>
            <a:off x="6779351" y="5297013"/>
            <a:ext cx="4008755" cy="0"/>
          </a:xfrm>
          <a:prstGeom prst="line">
            <a:avLst/>
          </a:prstGeom>
          <a:ln w="3175" cap="rnd">
            <a:solidFill>
              <a:schemeClr val="bg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1" name="矩形 110"/>
          <p:cNvSpPr/>
          <p:nvPr>
            <p:custDataLst>
              <p:tags r:id="rId5"/>
            </p:custDataLst>
          </p:nvPr>
        </p:nvSpPr>
        <p:spPr bwMode="auto">
          <a:xfrm>
            <a:off x="6779351" y="2949893"/>
            <a:ext cx="4008755" cy="596900"/>
          </a:xfrm>
          <a:prstGeom prst="rect">
            <a:avLst/>
          </a:prstGeom>
          <a:noFill/>
          <a:ln w="19050">
            <a:noFill/>
            <a:round/>
          </a:ln>
          <a:extLst>
            <a:ext uri="{909E8E84-426E-40DD-AFC4-6F175D3DCCD1}">
              <a14:hiddenFill xmlns:a14="http://schemas.microsoft.com/office/drawing/2010/main">
                <a:solidFill>
                  <a:schemeClr val="bg1"/>
                </a:solidFill>
              </a14:hiddenFill>
            </a:ext>
          </a:extLst>
        </p:spPr>
        <p:txBody>
          <a:bodyPr rot="0" spcFirstLastPara="0" vert="horz" wrap="square" lIns="91440" tIns="45720" rIns="91440" bIns="45720" anchor="ctr" anchorCtr="1" forceAA="0" compatLnSpc="1">
            <a:noAutofit/>
          </a:bodyPr>
          <a:lstStyle/>
          <a:p>
            <a:pPr>
              <a:lnSpc>
                <a:spcPct val="120000"/>
              </a:lnSpc>
            </a:pPr>
            <a:r>
              <a:rPr lang="zh-CN" altLang="en-US" sz="3600" spc="150">
                <a:solidFill>
                  <a:schemeClr val="bg1"/>
                </a:solidFill>
                <a:latin typeface="微软雅黑" panose="020B0503020204020204" charset="-122"/>
                <a:ea typeface="微软雅黑" panose="020B0503020204020204" charset="-122"/>
              </a:rPr>
              <a:t>研究原理</a:t>
            </a:r>
            <a:endParaRPr lang="zh-CN" altLang="en-US" sz="3600" spc="150">
              <a:solidFill>
                <a:schemeClr val="bg1"/>
              </a:solidFill>
              <a:latin typeface="微软雅黑" panose="020B0503020204020204" charset="-122"/>
              <a:ea typeface="微软雅黑" panose="020B0503020204020204" charset="-122"/>
            </a:endParaRPr>
          </a:p>
        </p:txBody>
      </p:sp>
      <p:sp>
        <p:nvSpPr>
          <p:cNvPr id="165" name="圆角矩形 164"/>
          <p:cNvSpPr/>
          <p:nvPr>
            <p:custDataLst>
              <p:tags r:id="rId6"/>
            </p:custDataLst>
          </p:nvPr>
        </p:nvSpPr>
        <p:spPr>
          <a:xfrm rot="2700000">
            <a:off x="5924006" y="3002280"/>
            <a:ext cx="492125" cy="492125"/>
          </a:xfrm>
          <a:prstGeom prst="roundRect">
            <a:avLst>
              <a:gd name="adj" fmla="val 25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微软雅黑" panose="020B0503020204020204" charset="-122"/>
              <a:ea typeface="微软雅黑" panose="020B0503020204020204" charset="-122"/>
            </a:endParaRPr>
          </a:p>
        </p:txBody>
      </p:sp>
      <p:sp>
        <p:nvSpPr>
          <p:cNvPr id="172" name="任意多边形 171"/>
          <p:cNvSpPr/>
          <p:nvPr>
            <p:custDataLst>
              <p:tags r:id="rId7"/>
            </p:custDataLst>
          </p:nvPr>
        </p:nvSpPr>
        <p:spPr bwMode="auto">
          <a:xfrm>
            <a:off x="6006238" y="3084512"/>
            <a:ext cx="327660" cy="327660"/>
          </a:xfrm>
          <a:custGeom>
            <a:avLst/>
            <a:gdLst>
              <a:gd name="connsiteX0" fmla="*/ 164612 w 327875"/>
              <a:gd name="connsiteY0" fmla="*/ 105028 h 327875"/>
              <a:gd name="connsiteX1" fmla="*/ 222849 w 327875"/>
              <a:gd name="connsiteY1" fmla="*/ 163938 h 327875"/>
              <a:gd name="connsiteX2" fmla="*/ 164612 w 327875"/>
              <a:gd name="connsiteY2" fmla="*/ 222848 h 327875"/>
              <a:gd name="connsiteX3" fmla="*/ 106375 w 327875"/>
              <a:gd name="connsiteY3" fmla="*/ 163938 h 327875"/>
              <a:gd name="connsiteX4" fmla="*/ 164612 w 327875"/>
              <a:gd name="connsiteY4" fmla="*/ 105028 h 327875"/>
              <a:gd name="connsiteX5" fmla="*/ 163938 w 327875"/>
              <a:gd name="connsiteY5" fmla="*/ 66848 h 327875"/>
              <a:gd name="connsiteX6" fmla="*/ 66848 w 327875"/>
              <a:gd name="connsiteY6" fmla="*/ 163938 h 327875"/>
              <a:gd name="connsiteX7" fmla="*/ 163938 w 327875"/>
              <a:gd name="connsiteY7" fmla="*/ 261027 h 327875"/>
              <a:gd name="connsiteX8" fmla="*/ 261027 w 327875"/>
              <a:gd name="connsiteY8" fmla="*/ 163938 h 327875"/>
              <a:gd name="connsiteX9" fmla="*/ 163938 w 327875"/>
              <a:gd name="connsiteY9" fmla="*/ 66848 h 327875"/>
              <a:gd name="connsiteX10" fmla="*/ 141655 w 327875"/>
              <a:gd name="connsiteY10" fmla="*/ 0 h 327875"/>
              <a:gd name="connsiteX11" fmla="*/ 186221 w 327875"/>
              <a:gd name="connsiteY11" fmla="*/ 0 h 327875"/>
              <a:gd name="connsiteX12" fmla="*/ 186221 w 327875"/>
              <a:gd name="connsiteY12" fmla="*/ 36607 h 327875"/>
              <a:gd name="connsiteX13" fmla="*/ 238744 w 327875"/>
              <a:gd name="connsiteY13" fmla="*/ 58890 h 327875"/>
              <a:gd name="connsiteX14" fmla="*/ 264210 w 327875"/>
              <a:gd name="connsiteY14" fmla="*/ 31832 h 327875"/>
              <a:gd name="connsiteX15" fmla="*/ 296043 w 327875"/>
              <a:gd name="connsiteY15" fmla="*/ 63665 h 327875"/>
              <a:gd name="connsiteX16" fmla="*/ 270577 w 327875"/>
              <a:gd name="connsiteY16" fmla="*/ 89131 h 327875"/>
              <a:gd name="connsiteX17" fmla="*/ 291268 w 327875"/>
              <a:gd name="connsiteY17" fmla="*/ 141655 h 327875"/>
              <a:gd name="connsiteX18" fmla="*/ 327875 w 327875"/>
              <a:gd name="connsiteY18" fmla="*/ 141655 h 327875"/>
              <a:gd name="connsiteX19" fmla="*/ 327875 w 327875"/>
              <a:gd name="connsiteY19" fmla="*/ 186220 h 327875"/>
              <a:gd name="connsiteX20" fmla="*/ 291268 w 327875"/>
              <a:gd name="connsiteY20" fmla="*/ 186220 h 327875"/>
              <a:gd name="connsiteX21" fmla="*/ 270577 w 327875"/>
              <a:gd name="connsiteY21" fmla="*/ 238744 h 327875"/>
              <a:gd name="connsiteX22" fmla="*/ 296043 w 327875"/>
              <a:gd name="connsiteY22" fmla="*/ 264210 h 327875"/>
              <a:gd name="connsiteX23" fmla="*/ 264210 w 327875"/>
              <a:gd name="connsiteY23" fmla="*/ 296043 h 327875"/>
              <a:gd name="connsiteX24" fmla="*/ 238744 w 327875"/>
              <a:gd name="connsiteY24" fmla="*/ 268985 h 327875"/>
              <a:gd name="connsiteX25" fmla="*/ 186221 w 327875"/>
              <a:gd name="connsiteY25" fmla="*/ 291268 h 327875"/>
              <a:gd name="connsiteX26" fmla="*/ 186221 w 327875"/>
              <a:gd name="connsiteY26" fmla="*/ 327875 h 327875"/>
              <a:gd name="connsiteX27" fmla="*/ 141655 w 327875"/>
              <a:gd name="connsiteY27" fmla="*/ 327875 h 327875"/>
              <a:gd name="connsiteX28" fmla="*/ 141655 w 327875"/>
              <a:gd name="connsiteY28" fmla="*/ 291268 h 327875"/>
              <a:gd name="connsiteX29" fmla="*/ 90722 w 327875"/>
              <a:gd name="connsiteY29" fmla="*/ 268985 h 327875"/>
              <a:gd name="connsiteX30" fmla="*/ 63665 w 327875"/>
              <a:gd name="connsiteY30" fmla="*/ 296043 h 327875"/>
              <a:gd name="connsiteX31" fmla="*/ 31832 w 327875"/>
              <a:gd name="connsiteY31" fmla="*/ 264210 h 327875"/>
              <a:gd name="connsiteX32" fmla="*/ 58890 w 327875"/>
              <a:gd name="connsiteY32" fmla="*/ 238744 h 327875"/>
              <a:gd name="connsiteX33" fmla="*/ 36607 w 327875"/>
              <a:gd name="connsiteY33" fmla="*/ 186220 h 327875"/>
              <a:gd name="connsiteX34" fmla="*/ 0 w 327875"/>
              <a:gd name="connsiteY34" fmla="*/ 186220 h 327875"/>
              <a:gd name="connsiteX35" fmla="*/ 0 w 327875"/>
              <a:gd name="connsiteY35" fmla="*/ 141655 h 327875"/>
              <a:gd name="connsiteX36" fmla="*/ 36607 w 327875"/>
              <a:gd name="connsiteY36" fmla="*/ 141655 h 327875"/>
              <a:gd name="connsiteX37" fmla="*/ 58890 w 327875"/>
              <a:gd name="connsiteY37" fmla="*/ 89131 h 327875"/>
              <a:gd name="connsiteX38" fmla="*/ 31832 w 327875"/>
              <a:gd name="connsiteY38" fmla="*/ 63665 h 327875"/>
              <a:gd name="connsiteX39" fmla="*/ 63665 w 327875"/>
              <a:gd name="connsiteY39" fmla="*/ 31832 h 327875"/>
              <a:gd name="connsiteX40" fmla="*/ 90722 w 327875"/>
              <a:gd name="connsiteY40" fmla="*/ 58890 h 327875"/>
              <a:gd name="connsiteX41" fmla="*/ 141655 w 327875"/>
              <a:gd name="connsiteY41" fmla="*/ 36607 h 327875"/>
              <a:gd name="connsiteX42" fmla="*/ 141655 w 327875"/>
              <a:gd name="connsiteY42" fmla="*/ 0 h 32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875" h="327875">
                <a:moveTo>
                  <a:pt x="164612" y="105028"/>
                </a:moveTo>
                <a:cubicBezTo>
                  <a:pt x="196775" y="105028"/>
                  <a:pt x="222849" y="131403"/>
                  <a:pt x="222849" y="163938"/>
                </a:cubicBezTo>
                <a:cubicBezTo>
                  <a:pt x="222849" y="196473"/>
                  <a:pt x="196775" y="222848"/>
                  <a:pt x="164612" y="222848"/>
                </a:cubicBezTo>
                <a:cubicBezTo>
                  <a:pt x="132449" y="222848"/>
                  <a:pt x="106375" y="196473"/>
                  <a:pt x="106375" y="163938"/>
                </a:cubicBezTo>
                <a:cubicBezTo>
                  <a:pt x="106375" y="131403"/>
                  <a:pt x="132449" y="105028"/>
                  <a:pt x="164612" y="105028"/>
                </a:cubicBezTo>
                <a:close/>
                <a:moveTo>
                  <a:pt x="163938" y="66848"/>
                </a:moveTo>
                <a:cubicBezTo>
                  <a:pt x="111414" y="66848"/>
                  <a:pt x="66848" y="109822"/>
                  <a:pt x="66848" y="163938"/>
                </a:cubicBezTo>
                <a:cubicBezTo>
                  <a:pt x="66848" y="218053"/>
                  <a:pt x="111414" y="261027"/>
                  <a:pt x="163938" y="261027"/>
                </a:cubicBezTo>
                <a:cubicBezTo>
                  <a:pt x="218053" y="261027"/>
                  <a:pt x="261027" y="218053"/>
                  <a:pt x="261027" y="163938"/>
                </a:cubicBezTo>
                <a:cubicBezTo>
                  <a:pt x="261027" y="109822"/>
                  <a:pt x="218053" y="66848"/>
                  <a:pt x="163938" y="66848"/>
                </a:cubicBezTo>
                <a:close/>
                <a:moveTo>
                  <a:pt x="141655" y="0"/>
                </a:moveTo>
                <a:cubicBezTo>
                  <a:pt x="141655" y="0"/>
                  <a:pt x="141655" y="0"/>
                  <a:pt x="186221" y="0"/>
                </a:cubicBezTo>
                <a:cubicBezTo>
                  <a:pt x="186221" y="0"/>
                  <a:pt x="186221" y="0"/>
                  <a:pt x="186221" y="36607"/>
                </a:cubicBezTo>
                <a:cubicBezTo>
                  <a:pt x="205320" y="39791"/>
                  <a:pt x="222828" y="47749"/>
                  <a:pt x="238744" y="58890"/>
                </a:cubicBezTo>
                <a:cubicBezTo>
                  <a:pt x="238744" y="58890"/>
                  <a:pt x="238744" y="58890"/>
                  <a:pt x="264210" y="31832"/>
                </a:cubicBezTo>
                <a:cubicBezTo>
                  <a:pt x="264210" y="31832"/>
                  <a:pt x="264210" y="31832"/>
                  <a:pt x="296043" y="63665"/>
                </a:cubicBezTo>
                <a:cubicBezTo>
                  <a:pt x="296043" y="63665"/>
                  <a:pt x="296043" y="63665"/>
                  <a:pt x="270577" y="89131"/>
                </a:cubicBezTo>
                <a:cubicBezTo>
                  <a:pt x="280126" y="105047"/>
                  <a:pt x="288085" y="122555"/>
                  <a:pt x="291268" y="141655"/>
                </a:cubicBezTo>
                <a:cubicBezTo>
                  <a:pt x="291268" y="141655"/>
                  <a:pt x="291268" y="141655"/>
                  <a:pt x="327875" y="141655"/>
                </a:cubicBezTo>
                <a:cubicBezTo>
                  <a:pt x="327875" y="141655"/>
                  <a:pt x="327875" y="141655"/>
                  <a:pt x="327875" y="186220"/>
                </a:cubicBezTo>
                <a:lnTo>
                  <a:pt x="291268" y="186220"/>
                </a:lnTo>
                <a:cubicBezTo>
                  <a:pt x="288085" y="205320"/>
                  <a:pt x="280126" y="222828"/>
                  <a:pt x="270577" y="238744"/>
                </a:cubicBezTo>
                <a:cubicBezTo>
                  <a:pt x="270577" y="238744"/>
                  <a:pt x="270577" y="238744"/>
                  <a:pt x="296043" y="264210"/>
                </a:cubicBezTo>
                <a:cubicBezTo>
                  <a:pt x="296043" y="264210"/>
                  <a:pt x="296043" y="264210"/>
                  <a:pt x="264210" y="296043"/>
                </a:cubicBezTo>
                <a:cubicBezTo>
                  <a:pt x="264210" y="296043"/>
                  <a:pt x="264210" y="296043"/>
                  <a:pt x="238744" y="268985"/>
                </a:cubicBezTo>
                <a:cubicBezTo>
                  <a:pt x="222828" y="280126"/>
                  <a:pt x="205320" y="288084"/>
                  <a:pt x="186221" y="291268"/>
                </a:cubicBezTo>
                <a:cubicBezTo>
                  <a:pt x="186221" y="291268"/>
                  <a:pt x="186221" y="291268"/>
                  <a:pt x="186221" y="327875"/>
                </a:cubicBezTo>
                <a:cubicBezTo>
                  <a:pt x="186221" y="327875"/>
                  <a:pt x="186221" y="327875"/>
                  <a:pt x="141655" y="327875"/>
                </a:cubicBezTo>
                <a:cubicBezTo>
                  <a:pt x="141655" y="327875"/>
                  <a:pt x="141655" y="327875"/>
                  <a:pt x="141655" y="291268"/>
                </a:cubicBezTo>
                <a:cubicBezTo>
                  <a:pt x="122555" y="288084"/>
                  <a:pt x="105047" y="280126"/>
                  <a:pt x="90722" y="268985"/>
                </a:cubicBezTo>
                <a:cubicBezTo>
                  <a:pt x="90722" y="268985"/>
                  <a:pt x="90722" y="268985"/>
                  <a:pt x="63665" y="296043"/>
                </a:cubicBezTo>
                <a:cubicBezTo>
                  <a:pt x="63665" y="296043"/>
                  <a:pt x="63665" y="296043"/>
                  <a:pt x="31832" y="264210"/>
                </a:cubicBezTo>
                <a:cubicBezTo>
                  <a:pt x="31832" y="264210"/>
                  <a:pt x="31832" y="264210"/>
                  <a:pt x="58890" y="238744"/>
                </a:cubicBezTo>
                <a:cubicBezTo>
                  <a:pt x="47749" y="222828"/>
                  <a:pt x="39790" y="205320"/>
                  <a:pt x="36607" y="186220"/>
                </a:cubicBezTo>
                <a:cubicBezTo>
                  <a:pt x="36607" y="186220"/>
                  <a:pt x="36607" y="186220"/>
                  <a:pt x="0" y="186220"/>
                </a:cubicBezTo>
                <a:cubicBezTo>
                  <a:pt x="0" y="186220"/>
                  <a:pt x="0" y="186220"/>
                  <a:pt x="0" y="141655"/>
                </a:cubicBezTo>
                <a:cubicBezTo>
                  <a:pt x="0" y="141655"/>
                  <a:pt x="0" y="141655"/>
                  <a:pt x="36607" y="141655"/>
                </a:cubicBezTo>
                <a:cubicBezTo>
                  <a:pt x="39790" y="122555"/>
                  <a:pt x="47749" y="105047"/>
                  <a:pt x="58890" y="89131"/>
                </a:cubicBezTo>
                <a:cubicBezTo>
                  <a:pt x="58890" y="89131"/>
                  <a:pt x="58890" y="89131"/>
                  <a:pt x="31832" y="63665"/>
                </a:cubicBezTo>
                <a:cubicBezTo>
                  <a:pt x="31832" y="63665"/>
                  <a:pt x="31832" y="63665"/>
                  <a:pt x="63665" y="31832"/>
                </a:cubicBezTo>
                <a:cubicBezTo>
                  <a:pt x="63665" y="31832"/>
                  <a:pt x="63665" y="31832"/>
                  <a:pt x="90722" y="58890"/>
                </a:cubicBezTo>
                <a:cubicBezTo>
                  <a:pt x="105047" y="47749"/>
                  <a:pt x="122555" y="39791"/>
                  <a:pt x="141655" y="36607"/>
                </a:cubicBezTo>
                <a:cubicBezTo>
                  <a:pt x="141655" y="36607"/>
                  <a:pt x="141655" y="36607"/>
                  <a:pt x="14165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p>
            <a:pPr algn="ctr">
              <a:lnSpc>
                <a:spcPct val="120000"/>
              </a:lnSpc>
            </a:pPr>
            <a:endParaRPr spc="150">
              <a:latin typeface="微软雅黑" panose="020B0503020204020204" charset="-122"/>
              <a:ea typeface="微软雅黑" panose="020B0503020204020204" charset="-122"/>
            </a:endParaRPr>
          </a:p>
        </p:txBody>
      </p:sp>
      <p:sp>
        <p:nvSpPr>
          <p:cNvPr id="113" name="矩形 112"/>
          <p:cNvSpPr/>
          <p:nvPr>
            <p:custDataLst>
              <p:tags r:id="rId8"/>
            </p:custDataLst>
          </p:nvPr>
        </p:nvSpPr>
        <p:spPr bwMode="auto">
          <a:xfrm>
            <a:off x="6779351" y="4588829"/>
            <a:ext cx="4008755" cy="596900"/>
          </a:xfrm>
          <a:prstGeom prst="rect">
            <a:avLst/>
          </a:prstGeom>
          <a:noFill/>
          <a:ln w="19050">
            <a:noFill/>
            <a:round/>
          </a:ln>
          <a:extLst>
            <a:ext uri="{909E8E84-426E-40DD-AFC4-6F175D3DCCD1}">
              <a14:hiddenFill xmlns:a14="http://schemas.microsoft.com/office/drawing/2010/main">
                <a:solidFill>
                  <a:schemeClr val="bg1"/>
                </a:solidFill>
              </a14:hiddenFill>
            </a:ext>
          </a:extLst>
        </p:spPr>
        <p:txBody>
          <a:bodyPr rot="0" spcFirstLastPara="0" vert="horz" wrap="square" lIns="91440" tIns="45720" rIns="91440" bIns="45720" anchor="ctr" anchorCtr="1" forceAA="0" compatLnSpc="1">
            <a:noAutofit/>
          </a:bodyPr>
          <a:lstStyle/>
          <a:p>
            <a:pPr algn="r">
              <a:lnSpc>
                <a:spcPct val="120000"/>
              </a:lnSpc>
            </a:pPr>
            <a:r>
              <a:rPr lang="zh-CN" altLang="en-US" sz="3600" spc="150">
                <a:solidFill>
                  <a:schemeClr val="bg1"/>
                </a:solidFill>
                <a:latin typeface="微软雅黑" panose="020B0503020204020204" charset="-122"/>
                <a:ea typeface="微软雅黑" panose="020B0503020204020204" charset="-122"/>
              </a:rPr>
              <a:t>未来预期</a:t>
            </a:r>
            <a:endParaRPr lang="zh-CN" altLang="en-US" sz="3600" spc="150">
              <a:solidFill>
                <a:schemeClr val="bg1"/>
              </a:solidFill>
              <a:latin typeface="微软雅黑" panose="020B0503020204020204" charset="-122"/>
              <a:ea typeface="微软雅黑" panose="020B0503020204020204" charset="-122"/>
            </a:endParaRPr>
          </a:p>
        </p:txBody>
      </p:sp>
      <p:sp>
        <p:nvSpPr>
          <p:cNvPr id="130" name="圆角矩形 129"/>
          <p:cNvSpPr/>
          <p:nvPr>
            <p:custDataLst>
              <p:tags r:id="rId9"/>
            </p:custDataLst>
          </p:nvPr>
        </p:nvSpPr>
        <p:spPr>
          <a:xfrm rot="2700000">
            <a:off x="5924006" y="4641850"/>
            <a:ext cx="492125" cy="492125"/>
          </a:xfrm>
          <a:prstGeom prst="roundRect">
            <a:avLst>
              <a:gd name="adj" fmla="val 25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微软雅黑" panose="020B0503020204020204" charset="-122"/>
              <a:ea typeface="微软雅黑" panose="020B0503020204020204" charset="-122"/>
            </a:endParaRPr>
          </a:p>
        </p:txBody>
      </p:sp>
      <p:sp>
        <p:nvSpPr>
          <p:cNvPr id="174" name="任意多边形 173"/>
          <p:cNvSpPr/>
          <p:nvPr>
            <p:custDataLst>
              <p:tags r:id="rId10"/>
            </p:custDataLst>
          </p:nvPr>
        </p:nvSpPr>
        <p:spPr bwMode="auto">
          <a:xfrm>
            <a:off x="6039893" y="4724082"/>
            <a:ext cx="260350" cy="327660"/>
          </a:xfrm>
          <a:custGeom>
            <a:avLst/>
            <a:gdLst>
              <a:gd name="T0" fmla="*/ 2824 w 4327"/>
              <a:gd name="T1" fmla="*/ 2848 h 5461"/>
              <a:gd name="T2" fmla="*/ 3243 w 4327"/>
              <a:gd name="T3" fmla="*/ 1789 h 5461"/>
              <a:gd name="T4" fmla="*/ 4066 w 4327"/>
              <a:gd name="T5" fmla="*/ 752 h 5461"/>
              <a:gd name="T6" fmla="*/ 2993 w 4327"/>
              <a:gd name="T7" fmla="*/ 1510 h 5461"/>
              <a:gd name="T8" fmla="*/ 1769 w 4327"/>
              <a:gd name="T9" fmla="*/ 1847 h 5461"/>
              <a:gd name="T10" fmla="*/ 1171 w 4327"/>
              <a:gd name="T11" fmla="*/ 253 h 5461"/>
              <a:gd name="T12" fmla="*/ 254 w 4327"/>
              <a:gd name="T13" fmla="*/ 1171 h 5461"/>
              <a:gd name="T14" fmla="*/ 1467 w 4327"/>
              <a:gd name="T15" fmla="*/ 2068 h 5461"/>
              <a:gd name="T16" fmla="*/ 1527 w 4327"/>
              <a:gd name="T17" fmla="*/ 3163 h 5461"/>
              <a:gd name="T18" fmla="*/ 379 w 4327"/>
              <a:gd name="T19" fmla="*/ 4258 h 5461"/>
              <a:gd name="T20" fmla="*/ 1321 w 4327"/>
              <a:gd name="T21" fmla="*/ 5201 h 5461"/>
              <a:gd name="T22" fmla="*/ 1852 w 4327"/>
              <a:gd name="T23" fmla="*/ 3349 h 5461"/>
              <a:gd name="T24" fmla="*/ 3191 w 4327"/>
              <a:gd name="T25" fmla="*/ 3532 h 5461"/>
              <a:gd name="T26" fmla="*/ 4081 w 4327"/>
              <a:gd name="T27" fmla="*/ 4017 h 5461"/>
              <a:gd name="T28" fmla="*/ 3395 w 4327"/>
              <a:gd name="T29" fmla="*/ 3218 h 5461"/>
              <a:gd name="T30" fmla="*/ 568 w 4327"/>
              <a:gd name="T31" fmla="*/ 4621 h 5461"/>
              <a:gd name="T32" fmla="*/ 422 w 4327"/>
              <a:gd name="T33" fmla="*/ 4638 h 5461"/>
              <a:gd name="T34" fmla="*/ 758 w 4327"/>
              <a:gd name="T35" fmla="*/ 4302 h 5461"/>
              <a:gd name="T36" fmla="*/ 741 w 4327"/>
              <a:gd name="T37" fmla="*/ 4448 h 5461"/>
              <a:gd name="T38" fmla="*/ 651 w 4327"/>
              <a:gd name="T39" fmla="*/ 4531 h 5461"/>
              <a:gd name="T40" fmla="*/ 3223 w 4327"/>
              <a:gd name="T41" fmla="*/ 852 h 5461"/>
              <a:gd name="T42" fmla="*/ 3527 w 4327"/>
              <a:gd name="T43" fmla="*/ 882 h 5461"/>
              <a:gd name="T44" fmla="*/ 3447 w 4327"/>
              <a:gd name="T45" fmla="*/ 978 h 5461"/>
              <a:gd name="T46" fmla="*/ 3349 w 4327"/>
              <a:gd name="T47" fmla="*/ 1075 h 5461"/>
              <a:gd name="T48" fmla="*/ 3254 w 4327"/>
              <a:gd name="T49" fmla="*/ 1155 h 5461"/>
              <a:gd name="T50" fmla="*/ 3223 w 4327"/>
              <a:gd name="T51" fmla="*/ 852 h 5461"/>
              <a:gd name="T52" fmla="*/ 438 w 4327"/>
              <a:gd name="T53" fmla="*/ 606 h 5461"/>
              <a:gd name="T54" fmla="*/ 296 w 4327"/>
              <a:gd name="T55" fmla="*/ 623 h 5461"/>
              <a:gd name="T56" fmla="*/ 623 w 4327"/>
              <a:gd name="T57" fmla="*/ 295 h 5461"/>
              <a:gd name="T58" fmla="*/ 607 w 4327"/>
              <a:gd name="T59" fmla="*/ 438 h 5461"/>
              <a:gd name="T60" fmla="*/ 519 w 4327"/>
              <a:gd name="T61" fmla="*/ 518 h 5461"/>
              <a:gd name="T62" fmla="*/ 1629 w 4327"/>
              <a:gd name="T63" fmla="*/ 2140 h 5461"/>
              <a:gd name="T64" fmla="*/ 1991 w 4327"/>
              <a:gd name="T65" fmla="*/ 2176 h 5461"/>
              <a:gd name="T66" fmla="*/ 1896 w 4327"/>
              <a:gd name="T67" fmla="*/ 2290 h 5461"/>
              <a:gd name="T68" fmla="*/ 1779 w 4327"/>
              <a:gd name="T69" fmla="*/ 2407 h 5461"/>
              <a:gd name="T70" fmla="*/ 1665 w 4327"/>
              <a:gd name="T71" fmla="*/ 2502 h 5461"/>
              <a:gd name="T72" fmla="*/ 1629 w 4327"/>
              <a:gd name="T73" fmla="*/ 2140 h 5461"/>
              <a:gd name="T74" fmla="*/ 3437 w 4327"/>
              <a:gd name="T75" fmla="*/ 3589 h 5461"/>
              <a:gd name="T76" fmla="*/ 3413 w 4327"/>
              <a:gd name="T77" fmla="*/ 3349 h 5461"/>
              <a:gd name="T78" fmla="*/ 3653 w 4327"/>
              <a:gd name="T79" fmla="*/ 3373 h 5461"/>
              <a:gd name="T80" fmla="*/ 3590 w 4327"/>
              <a:gd name="T81" fmla="*/ 3449 h 5461"/>
              <a:gd name="T82" fmla="*/ 3513 w 4327"/>
              <a:gd name="T83" fmla="*/ 3526 h 5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27" h="5461">
                <a:moveTo>
                  <a:pt x="3395" y="3218"/>
                </a:moveTo>
                <a:lnTo>
                  <a:pt x="2824" y="2848"/>
                </a:lnTo>
                <a:cubicBezTo>
                  <a:pt x="2897" y="2639"/>
                  <a:pt x="2881" y="2405"/>
                  <a:pt x="2775" y="2207"/>
                </a:cubicBezTo>
                <a:lnTo>
                  <a:pt x="3243" y="1789"/>
                </a:lnTo>
                <a:cubicBezTo>
                  <a:pt x="3500" y="1950"/>
                  <a:pt x="3843" y="1918"/>
                  <a:pt x="4066" y="1695"/>
                </a:cubicBezTo>
                <a:cubicBezTo>
                  <a:pt x="4327" y="1434"/>
                  <a:pt x="4327" y="1012"/>
                  <a:pt x="4066" y="752"/>
                </a:cubicBezTo>
                <a:cubicBezTo>
                  <a:pt x="3806" y="492"/>
                  <a:pt x="3384" y="492"/>
                  <a:pt x="3124" y="752"/>
                </a:cubicBezTo>
                <a:cubicBezTo>
                  <a:pt x="2919" y="957"/>
                  <a:pt x="2875" y="1262"/>
                  <a:pt x="2993" y="1510"/>
                </a:cubicBezTo>
                <a:lnTo>
                  <a:pt x="2525" y="1929"/>
                </a:lnTo>
                <a:cubicBezTo>
                  <a:pt x="2301" y="1773"/>
                  <a:pt x="2015" y="1746"/>
                  <a:pt x="1769" y="1847"/>
                </a:cubicBezTo>
                <a:lnTo>
                  <a:pt x="1229" y="1104"/>
                </a:lnTo>
                <a:cubicBezTo>
                  <a:pt x="1423" y="850"/>
                  <a:pt x="1404" y="485"/>
                  <a:pt x="1171" y="253"/>
                </a:cubicBezTo>
                <a:cubicBezTo>
                  <a:pt x="918" y="0"/>
                  <a:pt x="507" y="0"/>
                  <a:pt x="254" y="253"/>
                </a:cubicBezTo>
                <a:cubicBezTo>
                  <a:pt x="0" y="506"/>
                  <a:pt x="0" y="917"/>
                  <a:pt x="254" y="1171"/>
                </a:cubicBezTo>
                <a:cubicBezTo>
                  <a:pt x="436" y="1353"/>
                  <a:pt x="699" y="1404"/>
                  <a:pt x="926" y="1325"/>
                </a:cubicBezTo>
                <a:lnTo>
                  <a:pt x="1467" y="2068"/>
                </a:lnTo>
                <a:cubicBezTo>
                  <a:pt x="1200" y="2381"/>
                  <a:pt x="1214" y="2851"/>
                  <a:pt x="1510" y="3147"/>
                </a:cubicBezTo>
                <a:cubicBezTo>
                  <a:pt x="1515" y="3152"/>
                  <a:pt x="1521" y="3158"/>
                  <a:pt x="1527" y="3163"/>
                </a:cubicBezTo>
                <a:lnTo>
                  <a:pt x="1004" y="4081"/>
                </a:lnTo>
                <a:cubicBezTo>
                  <a:pt x="786" y="4030"/>
                  <a:pt x="548" y="4089"/>
                  <a:pt x="379" y="4258"/>
                </a:cubicBezTo>
                <a:cubicBezTo>
                  <a:pt x="118" y="4519"/>
                  <a:pt x="118" y="4941"/>
                  <a:pt x="379" y="5201"/>
                </a:cubicBezTo>
                <a:cubicBezTo>
                  <a:pt x="639" y="5461"/>
                  <a:pt x="1061" y="5461"/>
                  <a:pt x="1321" y="5201"/>
                </a:cubicBezTo>
                <a:cubicBezTo>
                  <a:pt x="1579" y="4944"/>
                  <a:pt x="1581" y="4528"/>
                  <a:pt x="1329" y="4267"/>
                </a:cubicBezTo>
                <a:lnTo>
                  <a:pt x="1852" y="3349"/>
                </a:lnTo>
                <a:cubicBezTo>
                  <a:pt x="2115" y="3424"/>
                  <a:pt x="2409" y="3362"/>
                  <a:pt x="2620" y="3161"/>
                </a:cubicBezTo>
                <a:lnTo>
                  <a:pt x="3191" y="3532"/>
                </a:lnTo>
                <a:cubicBezTo>
                  <a:pt x="3155" y="3701"/>
                  <a:pt x="3202" y="3885"/>
                  <a:pt x="3334" y="4017"/>
                </a:cubicBezTo>
                <a:cubicBezTo>
                  <a:pt x="3540" y="4223"/>
                  <a:pt x="3874" y="4223"/>
                  <a:pt x="4081" y="4017"/>
                </a:cubicBezTo>
                <a:cubicBezTo>
                  <a:pt x="4287" y="3811"/>
                  <a:pt x="4287" y="3476"/>
                  <a:pt x="4081" y="3270"/>
                </a:cubicBezTo>
                <a:cubicBezTo>
                  <a:pt x="3894" y="3083"/>
                  <a:pt x="3601" y="3066"/>
                  <a:pt x="3395" y="3218"/>
                </a:cubicBezTo>
                <a:close/>
                <a:moveTo>
                  <a:pt x="604" y="4582"/>
                </a:moveTo>
                <a:cubicBezTo>
                  <a:pt x="592" y="4596"/>
                  <a:pt x="580" y="4610"/>
                  <a:pt x="568" y="4621"/>
                </a:cubicBezTo>
                <a:cubicBezTo>
                  <a:pt x="553" y="4636"/>
                  <a:pt x="534" y="4654"/>
                  <a:pt x="509" y="4661"/>
                </a:cubicBezTo>
                <a:cubicBezTo>
                  <a:pt x="478" y="4671"/>
                  <a:pt x="446" y="4663"/>
                  <a:pt x="422" y="4638"/>
                </a:cubicBezTo>
                <a:cubicBezTo>
                  <a:pt x="358" y="4575"/>
                  <a:pt x="382" y="4454"/>
                  <a:pt x="478" y="4358"/>
                </a:cubicBezTo>
                <a:cubicBezTo>
                  <a:pt x="574" y="4262"/>
                  <a:pt x="695" y="4238"/>
                  <a:pt x="758" y="4302"/>
                </a:cubicBezTo>
                <a:cubicBezTo>
                  <a:pt x="783" y="4326"/>
                  <a:pt x="791" y="4358"/>
                  <a:pt x="781" y="4389"/>
                </a:cubicBezTo>
                <a:cubicBezTo>
                  <a:pt x="774" y="4414"/>
                  <a:pt x="756" y="4434"/>
                  <a:pt x="741" y="4448"/>
                </a:cubicBezTo>
                <a:cubicBezTo>
                  <a:pt x="730" y="4460"/>
                  <a:pt x="716" y="4472"/>
                  <a:pt x="702" y="4484"/>
                </a:cubicBezTo>
                <a:cubicBezTo>
                  <a:pt x="685" y="4499"/>
                  <a:pt x="668" y="4514"/>
                  <a:pt x="651" y="4531"/>
                </a:cubicBezTo>
                <a:cubicBezTo>
                  <a:pt x="634" y="4548"/>
                  <a:pt x="619" y="4565"/>
                  <a:pt x="604" y="4582"/>
                </a:cubicBezTo>
                <a:close/>
                <a:moveTo>
                  <a:pt x="3223" y="852"/>
                </a:moveTo>
                <a:cubicBezTo>
                  <a:pt x="3319" y="756"/>
                  <a:pt x="3440" y="732"/>
                  <a:pt x="3503" y="795"/>
                </a:cubicBezTo>
                <a:cubicBezTo>
                  <a:pt x="3528" y="820"/>
                  <a:pt x="3536" y="851"/>
                  <a:pt x="3527" y="882"/>
                </a:cubicBezTo>
                <a:cubicBezTo>
                  <a:pt x="3519" y="907"/>
                  <a:pt x="3501" y="927"/>
                  <a:pt x="3487" y="942"/>
                </a:cubicBezTo>
                <a:cubicBezTo>
                  <a:pt x="3475" y="953"/>
                  <a:pt x="3461" y="965"/>
                  <a:pt x="3447" y="978"/>
                </a:cubicBezTo>
                <a:cubicBezTo>
                  <a:pt x="3430" y="993"/>
                  <a:pt x="3413" y="1008"/>
                  <a:pt x="3396" y="1025"/>
                </a:cubicBezTo>
                <a:cubicBezTo>
                  <a:pt x="3379" y="1042"/>
                  <a:pt x="3364" y="1059"/>
                  <a:pt x="3349" y="1075"/>
                </a:cubicBezTo>
                <a:cubicBezTo>
                  <a:pt x="3337" y="1090"/>
                  <a:pt x="3325" y="1103"/>
                  <a:pt x="3313" y="1115"/>
                </a:cubicBezTo>
                <a:cubicBezTo>
                  <a:pt x="3299" y="1130"/>
                  <a:pt x="3279" y="1147"/>
                  <a:pt x="3254" y="1155"/>
                </a:cubicBezTo>
                <a:cubicBezTo>
                  <a:pt x="3223" y="1165"/>
                  <a:pt x="3191" y="1156"/>
                  <a:pt x="3167" y="1132"/>
                </a:cubicBezTo>
                <a:cubicBezTo>
                  <a:pt x="3103" y="1068"/>
                  <a:pt x="3128" y="948"/>
                  <a:pt x="3223" y="852"/>
                </a:cubicBezTo>
                <a:close/>
                <a:moveTo>
                  <a:pt x="474" y="568"/>
                </a:moveTo>
                <a:cubicBezTo>
                  <a:pt x="461" y="582"/>
                  <a:pt x="450" y="595"/>
                  <a:pt x="438" y="606"/>
                </a:cubicBezTo>
                <a:cubicBezTo>
                  <a:pt x="424" y="620"/>
                  <a:pt x="405" y="638"/>
                  <a:pt x="381" y="645"/>
                </a:cubicBezTo>
                <a:cubicBezTo>
                  <a:pt x="350" y="655"/>
                  <a:pt x="319" y="646"/>
                  <a:pt x="296" y="623"/>
                </a:cubicBezTo>
                <a:cubicBezTo>
                  <a:pt x="234" y="561"/>
                  <a:pt x="258" y="444"/>
                  <a:pt x="351" y="350"/>
                </a:cubicBezTo>
                <a:cubicBezTo>
                  <a:pt x="444" y="257"/>
                  <a:pt x="561" y="233"/>
                  <a:pt x="623" y="295"/>
                </a:cubicBezTo>
                <a:cubicBezTo>
                  <a:pt x="647" y="319"/>
                  <a:pt x="655" y="350"/>
                  <a:pt x="646" y="380"/>
                </a:cubicBezTo>
                <a:cubicBezTo>
                  <a:pt x="638" y="404"/>
                  <a:pt x="621" y="423"/>
                  <a:pt x="607" y="438"/>
                </a:cubicBezTo>
                <a:cubicBezTo>
                  <a:pt x="596" y="449"/>
                  <a:pt x="582" y="461"/>
                  <a:pt x="568" y="473"/>
                </a:cubicBezTo>
                <a:cubicBezTo>
                  <a:pt x="552" y="487"/>
                  <a:pt x="536" y="502"/>
                  <a:pt x="519" y="518"/>
                </a:cubicBezTo>
                <a:cubicBezTo>
                  <a:pt x="503" y="535"/>
                  <a:pt x="488" y="552"/>
                  <a:pt x="474" y="568"/>
                </a:cubicBezTo>
                <a:close/>
                <a:moveTo>
                  <a:pt x="1629" y="2140"/>
                </a:moveTo>
                <a:cubicBezTo>
                  <a:pt x="1743" y="2025"/>
                  <a:pt x="1887" y="1996"/>
                  <a:pt x="1963" y="2072"/>
                </a:cubicBezTo>
                <a:cubicBezTo>
                  <a:pt x="1992" y="2101"/>
                  <a:pt x="2002" y="2139"/>
                  <a:pt x="1991" y="2176"/>
                </a:cubicBezTo>
                <a:cubicBezTo>
                  <a:pt x="1982" y="2206"/>
                  <a:pt x="1961" y="2230"/>
                  <a:pt x="1943" y="2247"/>
                </a:cubicBezTo>
                <a:cubicBezTo>
                  <a:pt x="1929" y="2261"/>
                  <a:pt x="1913" y="2275"/>
                  <a:pt x="1896" y="2290"/>
                </a:cubicBezTo>
                <a:cubicBezTo>
                  <a:pt x="1876" y="2308"/>
                  <a:pt x="1855" y="2326"/>
                  <a:pt x="1835" y="2346"/>
                </a:cubicBezTo>
                <a:cubicBezTo>
                  <a:pt x="1815" y="2366"/>
                  <a:pt x="1797" y="2387"/>
                  <a:pt x="1779" y="2407"/>
                </a:cubicBezTo>
                <a:cubicBezTo>
                  <a:pt x="1764" y="2424"/>
                  <a:pt x="1750" y="2440"/>
                  <a:pt x="1736" y="2454"/>
                </a:cubicBezTo>
                <a:cubicBezTo>
                  <a:pt x="1719" y="2472"/>
                  <a:pt x="1695" y="2493"/>
                  <a:pt x="1665" y="2502"/>
                </a:cubicBezTo>
                <a:cubicBezTo>
                  <a:pt x="1628" y="2513"/>
                  <a:pt x="1590" y="2503"/>
                  <a:pt x="1561" y="2474"/>
                </a:cubicBezTo>
                <a:cubicBezTo>
                  <a:pt x="1485" y="2398"/>
                  <a:pt x="1514" y="2254"/>
                  <a:pt x="1629" y="2140"/>
                </a:cubicBezTo>
                <a:close/>
                <a:moveTo>
                  <a:pt x="3484" y="3558"/>
                </a:moveTo>
                <a:cubicBezTo>
                  <a:pt x="3473" y="3569"/>
                  <a:pt x="3457" y="3583"/>
                  <a:pt x="3437" y="3589"/>
                </a:cubicBezTo>
                <a:cubicBezTo>
                  <a:pt x="3413" y="3597"/>
                  <a:pt x="3387" y="3590"/>
                  <a:pt x="3368" y="3571"/>
                </a:cubicBezTo>
                <a:cubicBezTo>
                  <a:pt x="3318" y="3521"/>
                  <a:pt x="3337" y="3425"/>
                  <a:pt x="3413" y="3349"/>
                </a:cubicBezTo>
                <a:cubicBezTo>
                  <a:pt x="3489" y="3273"/>
                  <a:pt x="3584" y="3254"/>
                  <a:pt x="3635" y="3304"/>
                </a:cubicBezTo>
                <a:cubicBezTo>
                  <a:pt x="3654" y="3324"/>
                  <a:pt x="3661" y="3349"/>
                  <a:pt x="3653" y="3373"/>
                </a:cubicBezTo>
                <a:cubicBezTo>
                  <a:pt x="3647" y="3393"/>
                  <a:pt x="3633" y="3409"/>
                  <a:pt x="3621" y="3420"/>
                </a:cubicBezTo>
                <a:cubicBezTo>
                  <a:pt x="3612" y="3430"/>
                  <a:pt x="3601" y="3439"/>
                  <a:pt x="3590" y="3449"/>
                </a:cubicBezTo>
                <a:cubicBezTo>
                  <a:pt x="3577" y="3461"/>
                  <a:pt x="3563" y="3473"/>
                  <a:pt x="3550" y="3486"/>
                </a:cubicBezTo>
                <a:cubicBezTo>
                  <a:pt x="3536" y="3500"/>
                  <a:pt x="3524" y="3513"/>
                  <a:pt x="3513" y="3526"/>
                </a:cubicBezTo>
                <a:cubicBezTo>
                  <a:pt x="3503" y="3538"/>
                  <a:pt x="3493" y="3548"/>
                  <a:pt x="3484" y="35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endParaRPr spc="150">
              <a:latin typeface="微软雅黑" panose="020B0503020204020204" charset="-122"/>
              <a:ea typeface="微软雅黑" panose="020B0503020204020204" charset="-122"/>
            </a:endParaRPr>
          </a:p>
        </p:txBody>
      </p:sp>
      <p:sp>
        <p:nvSpPr>
          <p:cNvPr id="110" name="矩形 109"/>
          <p:cNvSpPr/>
          <p:nvPr>
            <p:custDataLst>
              <p:tags r:id="rId11"/>
            </p:custDataLst>
          </p:nvPr>
        </p:nvSpPr>
        <p:spPr bwMode="auto">
          <a:xfrm>
            <a:off x="6779351" y="2130425"/>
            <a:ext cx="4008755" cy="596900"/>
          </a:xfrm>
          <a:prstGeom prst="rect">
            <a:avLst/>
          </a:prstGeom>
          <a:noFill/>
          <a:ln w="19050">
            <a:noFill/>
            <a:round/>
          </a:ln>
          <a:extLst>
            <a:ext uri="{909E8E84-426E-40DD-AFC4-6F175D3DCCD1}">
              <a14:hiddenFill xmlns:a14="http://schemas.microsoft.com/office/drawing/2010/main">
                <a:solidFill>
                  <a:schemeClr val="bg1"/>
                </a:solidFill>
              </a14:hiddenFill>
            </a:ext>
          </a:extLst>
        </p:spPr>
        <p:txBody>
          <a:bodyPr rot="0" spcFirstLastPara="0" vert="horz" wrap="square" lIns="91440" tIns="45720" rIns="91440" bIns="45720" anchor="ctr" anchorCtr="1" forceAA="0" compatLnSpc="1">
            <a:noAutofit/>
          </a:bodyPr>
          <a:lstStyle/>
          <a:p>
            <a:pPr algn="r">
              <a:lnSpc>
                <a:spcPct val="120000"/>
              </a:lnSpc>
            </a:pPr>
            <a:r>
              <a:rPr lang="zh-CN" altLang="en-US" sz="3600" spc="150">
                <a:solidFill>
                  <a:schemeClr val="bg1"/>
                </a:solidFill>
                <a:latin typeface="微软雅黑" panose="020B0503020204020204" charset="-122"/>
                <a:ea typeface="微软雅黑" panose="020B0503020204020204" charset="-122"/>
              </a:rPr>
              <a:t>研究背景</a:t>
            </a:r>
            <a:endParaRPr lang="zh-CN" altLang="en-US" sz="3600" spc="150">
              <a:solidFill>
                <a:schemeClr val="bg1"/>
              </a:solidFill>
              <a:latin typeface="微软雅黑" panose="020B0503020204020204" charset="-122"/>
              <a:ea typeface="微软雅黑" panose="020B0503020204020204" charset="-122"/>
            </a:endParaRPr>
          </a:p>
        </p:txBody>
      </p:sp>
      <p:sp>
        <p:nvSpPr>
          <p:cNvPr id="135" name="圆角矩形 134"/>
          <p:cNvSpPr/>
          <p:nvPr>
            <p:custDataLst>
              <p:tags r:id="rId12"/>
            </p:custDataLst>
          </p:nvPr>
        </p:nvSpPr>
        <p:spPr>
          <a:xfrm rot="2700000">
            <a:off x="5924006" y="2182495"/>
            <a:ext cx="492125" cy="492125"/>
          </a:xfrm>
          <a:prstGeom prst="roundRect">
            <a:avLst>
              <a:gd name="adj" fmla="val 25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微软雅黑" panose="020B0503020204020204" charset="-122"/>
              <a:ea typeface="微软雅黑" panose="020B0503020204020204" charset="-122"/>
            </a:endParaRPr>
          </a:p>
        </p:txBody>
      </p:sp>
      <p:sp>
        <p:nvSpPr>
          <p:cNvPr id="176" name="任意多边形 175"/>
          <p:cNvSpPr/>
          <p:nvPr>
            <p:custDataLst>
              <p:tags r:id="rId13"/>
            </p:custDataLst>
          </p:nvPr>
        </p:nvSpPr>
        <p:spPr bwMode="auto">
          <a:xfrm>
            <a:off x="6007191" y="2266950"/>
            <a:ext cx="325755" cy="323215"/>
          </a:xfrm>
          <a:custGeom>
            <a:avLst/>
            <a:gdLst>
              <a:gd name="T0" fmla="*/ 6886 w 7819"/>
              <a:gd name="T1" fmla="*/ 2638 h 7765"/>
              <a:gd name="T2" fmla="*/ 5954 w 7819"/>
              <a:gd name="T3" fmla="*/ 2100 h 7765"/>
              <a:gd name="T4" fmla="*/ 5954 w 7819"/>
              <a:gd name="T5" fmla="*/ 2818 h 7765"/>
              <a:gd name="T6" fmla="*/ 4712 w 7819"/>
              <a:gd name="T7" fmla="*/ 3231 h 7765"/>
              <a:gd name="T8" fmla="*/ 4299 w 7819"/>
              <a:gd name="T9" fmla="*/ 3613 h 7765"/>
              <a:gd name="T10" fmla="*/ 4299 w 7819"/>
              <a:gd name="T11" fmla="*/ 1865 h 7765"/>
              <a:gd name="T12" fmla="*/ 5003 w 7819"/>
              <a:gd name="T13" fmla="*/ 1865 h 7765"/>
              <a:gd name="T14" fmla="*/ 4464 w 7819"/>
              <a:gd name="T15" fmla="*/ 932 h 7765"/>
              <a:gd name="T16" fmla="*/ 3926 w 7819"/>
              <a:gd name="T17" fmla="*/ 0 h 7765"/>
              <a:gd name="T18" fmla="*/ 3388 w 7819"/>
              <a:gd name="T19" fmla="*/ 932 h 7765"/>
              <a:gd name="T20" fmla="*/ 2850 w 7819"/>
              <a:gd name="T21" fmla="*/ 1865 h 7765"/>
              <a:gd name="T22" fmla="*/ 3553 w 7819"/>
              <a:gd name="T23" fmla="*/ 1865 h 7765"/>
              <a:gd name="T24" fmla="*/ 3553 w 7819"/>
              <a:gd name="T25" fmla="*/ 3613 h 7765"/>
              <a:gd name="T26" fmla="*/ 3141 w 7819"/>
              <a:gd name="T27" fmla="*/ 3231 h 7765"/>
              <a:gd name="T28" fmla="*/ 1865 w 7819"/>
              <a:gd name="T29" fmla="*/ 2815 h 7765"/>
              <a:gd name="T30" fmla="*/ 1865 w 7819"/>
              <a:gd name="T31" fmla="*/ 2100 h 7765"/>
              <a:gd name="T32" fmla="*/ 932 w 7819"/>
              <a:gd name="T33" fmla="*/ 2638 h 7765"/>
              <a:gd name="T34" fmla="*/ 0 w 7819"/>
              <a:gd name="T35" fmla="*/ 3177 h 7765"/>
              <a:gd name="T36" fmla="*/ 932 w 7819"/>
              <a:gd name="T37" fmla="*/ 3715 h 7765"/>
              <a:gd name="T38" fmla="*/ 1865 w 7819"/>
              <a:gd name="T39" fmla="*/ 4253 h 7765"/>
              <a:gd name="T40" fmla="*/ 1865 w 7819"/>
              <a:gd name="T41" fmla="*/ 3564 h 7765"/>
              <a:gd name="T42" fmla="*/ 3553 w 7819"/>
              <a:gd name="T43" fmla="*/ 7765 h 7765"/>
              <a:gd name="T44" fmla="*/ 4299 w 7819"/>
              <a:gd name="T45" fmla="*/ 7765 h 7765"/>
              <a:gd name="T46" fmla="*/ 5954 w 7819"/>
              <a:gd name="T47" fmla="*/ 3567 h 7765"/>
              <a:gd name="T48" fmla="*/ 5954 w 7819"/>
              <a:gd name="T49" fmla="*/ 4253 h 7765"/>
              <a:gd name="T50" fmla="*/ 6886 w 7819"/>
              <a:gd name="T51" fmla="*/ 3715 h 7765"/>
              <a:gd name="T52" fmla="*/ 7819 w 7819"/>
              <a:gd name="T53" fmla="*/ 3177 h 7765"/>
              <a:gd name="T54" fmla="*/ 6886 w 7819"/>
              <a:gd name="T55" fmla="*/ 2638 h 7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19" h="7765">
                <a:moveTo>
                  <a:pt x="6886" y="2638"/>
                </a:moveTo>
                <a:lnTo>
                  <a:pt x="5954" y="2100"/>
                </a:lnTo>
                <a:lnTo>
                  <a:pt x="5954" y="2818"/>
                </a:lnTo>
                <a:cubicBezTo>
                  <a:pt x="5459" y="2859"/>
                  <a:pt x="5050" y="2995"/>
                  <a:pt x="4712" y="3231"/>
                </a:cubicBezTo>
                <a:cubicBezTo>
                  <a:pt x="4557" y="3339"/>
                  <a:pt x="4420" y="3466"/>
                  <a:pt x="4299" y="3613"/>
                </a:cubicBezTo>
                <a:lnTo>
                  <a:pt x="4299" y="1865"/>
                </a:lnTo>
                <a:lnTo>
                  <a:pt x="5003" y="1865"/>
                </a:lnTo>
                <a:lnTo>
                  <a:pt x="4464" y="932"/>
                </a:lnTo>
                <a:lnTo>
                  <a:pt x="3926" y="0"/>
                </a:lnTo>
                <a:lnTo>
                  <a:pt x="3388" y="932"/>
                </a:lnTo>
                <a:lnTo>
                  <a:pt x="2850" y="1865"/>
                </a:lnTo>
                <a:lnTo>
                  <a:pt x="3553" y="1865"/>
                </a:lnTo>
                <a:lnTo>
                  <a:pt x="3553" y="3613"/>
                </a:lnTo>
                <a:cubicBezTo>
                  <a:pt x="3433" y="3466"/>
                  <a:pt x="3296" y="3339"/>
                  <a:pt x="3141" y="3231"/>
                </a:cubicBezTo>
                <a:cubicBezTo>
                  <a:pt x="2795" y="2990"/>
                  <a:pt x="2375" y="2853"/>
                  <a:pt x="1865" y="2815"/>
                </a:cubicBezTo>
                <a:lnTo>
                  <a:pt x="1865" y="2100"/>
                </a:lnTo>
                <a:lnTo>
                  <a:pt x="932" y="2638"/>
                </a:lnTo>
                <a:lnTo>
                  <a:pt x="0" y="3177"/>
                </a:lnTo>
                <a:lnTo>
                  <a:pt x="932" y="3715"/>
                </a:lnTo>
                <a:lnTo>
                  <a:pt x="1865" y="4253"/>
                </a:lnTo>
                <a:lnTo>
                  <a:pt x="1865" y="3564"/>
                </a:lnTo>
                <a:cubicBezTo>
                  <a:pt x="3474" y="3717"/>
                  <a:pt x="3553" y="5151"/>
                  <a:pt x="3553" y="7765"/>
                </a:cubicBezTo>
                <a:lnTo>
                  <a:pt x="4299" y="7765"/>
                </a:lnTo>
                <a:cubicBezTo>
                  <a:pt x="4299" y="5170"/>
                  <a:pt x="4377" y="3737"/>
                  <a:pt x="5954" y="3567"/>
                </a:cubicBezTo>
                <a:lnTo>
                  <a:pt x="5954" y="4253"/>
                </a:lnTo>
                <a:lnTo>
                  <a:pt x="6886" y="3715"/>
                </a:lnTo>
                <a:lnTo>
                  <a:pt x="7819" y="3177"/>
                </a:lnTo>
                <a:lnTo>
                  <a:pt x="6886" y="26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endParaRPr spc="150">
              <a:latin typeface="微软雅黑" panose="020B0503020204020204" charset="-122"/>
              <a:ea typeface="微软雅黑" panose="020B0503020204020204" charset="-122"/>
            </a:endParaRPr>
          </a:p>
        </p:txBody>
      </p:sp>
      <p:cxnSp>
        <p:nvCxnSpPr>
          <p:cNvPr id="115" name="直接连接符 114"/>
          <p:cNvCxnSpPr/>
          <p:nvPr>
            <p:custDataLst>
              <p:tags r:id="rId14"/>
            </p:custDataLst>
          </p:nvPr>
        </p:nvCxnSpPr>
        <p:spPr>
          <a:xfrm>
            <a:off x="6779351" y="4477545"/>
            <a:ext cx="4008755" cy="0"/>
          </a:xfrm>
          <a:prstGeom prst="line">
            <a:avLst/>
          </a:prstGeom>
          <a:ln w="3175" cap="rnd">
            <a:solidFill>
              <a:schemeClr val="bg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15"/>
            </p:custDataLst>
          </p:nvPr>
        </p:nvCxnSpPr>
        <p:spPr>
          <a:xfrm>
            <a:off x="6779351" y="3658077"/>
            <a:ext cx="4008755" cy="0"/>
          </a:xfrm>
          <a:prstGeom prst="line">
            <a:avLst/>
          </a:prstGeom>
          <a:ln w="3175" cap="rnd">
            <a:solidFill>
              <a:schemeClr val="bg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16"/>
            </p:custDataLst>
          </p:nvPr>
        </p:nvCxnSpPr>
        <p:spPr>
          <a:xfrm>
            <a:off x="6779351" y="2838609"/>
            <a:ext cx="4008755" cy="0"/>
          </a:xfrm>
          <a:prstGeom prst="line">
            <a:avLst/>
          </a:prstGeom>
          <a:ln w="3175" cap="rnd">
            <a:solidFill>
              <a:schemeClr val="bg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custDataLst>
              <p:tags r:id="rId17"/>
            </p:custDataLst>
          </p:nvPr>
        </p:nvPicPr>
        <p:blipFill>
          <a:blip r:embed="rId18">
            <a:extLst>
              <a:ext uri="{28A0092B-C50C-407E-A947-70E740481C1C}">
                <a14:useLocalDpi xmlns:a14="http://schemas.microsoft.com/office/drawing/2010/main" val="0"/>
              </a:ext>
            </a:extLst>
          </a:blip>
          <a:stretch>
            <a:fillRect/>
          </a:stretch>
        </p:blipFill>
        <p:spPr>
          <a:xfrm>
            <a:off x="634415" y="1286071"/>
            <a:ext cx="4706520" cy="4285859"/>
          </a:xfrm>
          <a:prstGeom prst="rect">
            <a:avLst/>
          </a:prstGeom>
        </p:spPr>
      </p:pic>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pPr>
              <a:lnSpc>
                <a:spcPct val="130000"/>
              </a:lnSpc>
            </a:pPr>
            <a:r>
              <a:rPr lang="zh-CN" altLang="en-US" sz="3600" dirty="0"/>
              <a:t>研究背景</a:t>
            </a:r>
            <a:endParaRPr lang="zh-CN" altLang="en-US" sz="3600" dirty="0"/>
          </a:p>
        </p:txBody>
      </p:sp>
      <p:sp>
        <p:nvSpPr>
          <p:cNvPr id="3" name="副标题 2"/>
          <p:cNvSpPr>
            <a:spLocks noGrp="1"/>
          </p:cNvSpPr>
          <p:nvPr>
            <p:ph type="subTitle" idx="1"/>
            <p:custDataLst>
              <p:tags r:id="rId2"/>
            </p:custDataLst>
          </p:nvPr>
        </p:nvSpPr>
        <p:spPr>
          <a:xfrm>
            <a:off x="669882" y="1117608"/>
            <a:ext cx="10852237" cy="5388907"/>
          </a:xfrm>
        </p:spPr>
        <p:txBody>
          <a:bodyPr>
            <a:normAutofit/>
          </a:bodyPr>
          <a:lstStyle/>
          <a:p>
            <a:pPr>
              <a:lnSpc>
                <a:spcPct val="130000"/>
              </a:lnSpc>
              <a:spcBef>
                <a:spcPts val="0"/>
              </a:spcBef>
            </a:pPr>
            <a:r>
              <a:rPr sz="2400" dirty="0">
                <a:solidFill>
                  <a:schemeClr val="bg1"/>
                </a:solidFill>
                <a:latin typeface="+mn-lt"/>
                <a:ea typeface="+mn-ea"/>
                <a:sym typeface="+mn-ea"/>
              </a:rPr>
              <a:t>无线通信系统利用协作传输技术，在接收节点通过合并来自多条独立衰落信道的数据样本，可以有效地抵抗信道衰落的影响，获取分集增益，提高系统的传输可靠性。目前，已经有许多协作传输协议被相继提出。其中，从协作中继节点的转发方式上区分，主要有两大类：放大转发（Amplify-and-Forward，AF）和译码重传（Decode-and-Forward，DF）。在此基础上，对这两类协作传输协议进行优化，提出了具有协作中继节点选择能力的协作传输协议、采用有效编码技术（空时编码、协作编码等）的协作传输协议以及增加有限反馈（增量中继等）的协作传输协议。</a:t>
            </a:r>
            <a:endParaRPr sz="2400" dirty="0">
              <a:solidFill>
                <a:schemeClr val="bg1"/>
              </a:solidFill>
              <a:latin typeface="+mn-lt"/>
              <a:ea typeface="+mn-ea"/>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研究原理</a:t>
            </a:r>
            <a:endParaRPr lang="zh-CN" altLang="en-US" sz="3600"/>
          </a:p>
        </p:txBody>
      </p:sp>
      <p:pic>
        <p:nvPicPr>
          <p:cNvPr id="4" name="图片 1" descr="C:\Users\rossy\AppData\Roaming\Tencent\Users\672218041\QQ\WinTemp\RichOle\AU82B7I`XXSPCL(8V0_X6V1.png"/>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69925" y="2364740"/>
            <a:ext cx="4883785" cy="2686050"/>
          </a:xfrm>
          <a:prstGeom prst="rect">
            <a:avLst/>
          </a:prstGeom>
          <a:noFill/>
          <a:ln>
            <a:noFill/>
          </a:ln>
        </p:spPr>
      </p:pic>
      <p:sp>
        <p:nvSpPr>
          <p:cNvPr id="5" name="文本框 4"/>
          <p:cNvSpPr txBox="1"/>
          <p:nvPr/>
        </p:nvSpPr>
        <p:spPr>
          <a:xfrm>
            <a:off x="6528435" y="1536700"/>
            <a:ext cx="4816475" cy="3784600"/>
          </a:xfrm>
          <a:prstGeom prst="rect">
            <a:avLst/>
          </a:prstGeom>
          <a:noFill/>
        </p:spPr>
        <p:txBody>
          <a:bodyPr wrap="square" rtlCol="0">
            <a:spAutoFit/>
          </a:bodyPr>
          <a:p>
            <a:r>
              <a:rPr lang="zh-CN" altLang="en-US" sz="2400">
                <a:solidFill>
                  <a:schemeClr val="bg1"/>
                </a:solidFill>
              </a:rPr>
              <a:t>AF模式是最简单的一种中继方式，相比于直传方式，AF协作通信总能带来一定的信噪比增益，但是由于中继节点除了转发源节点的有用信息外，引入的噪声也同样被放大转发，因此，当源节点与中继节点之间的链路信道条件较差时，信号几乎淹没在噪声之中，因而转发的大部分为噪声，从而会降低目的节点的接收性能。</a:t>
            </a:r>
            <a:endParaRPr lang="zh-CN" altLang="en-US" sz="2400">
              <a:solidFill>
                <a:schemeClr val="bg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1．源端广播过程</a:t>
            </a:r>
            <a:endParaRPr lang="zh-CN" altLang="en-US" sz="2400"/>
          </a:p>
          <a:p>
            <a:r>
              <a:rPr lang="zh-CN" altLang="en-US" sz="2400"/>
              <a:t>源节点S以广播的方式向周围发送信号x_s（在程序中表示为x_s），其中一路直接发送到目的节点D，一路发送到中继节点R。经过信道后，则</a:t>
            </a:r>
            <a:endParaRPr lang="zh-CN" altLang="en-US" sz="2400"/>
          </a:p>
          <a:p>
            <a:r>
              <a:rPr lang="zh-CN" altLang="en-US" sz="2400"/>
              <a:t>中继节点R接收到的信号为y_(s,r)（程序中表示为y_sr）：</a:t>
            </a:r>
            <a:endParaRPr lang="zh-CN" altLang="en-US" sz="2400"/>
          </a:p>
          <a:p>
            <a:r>
              <a:rPr lang="zh-CN" altLang="en-US" sz="2400">
                <a:solidFill>
                  <a:schemeClr val="bg1"/>
                </a:solidFill>
              </a:rPr>
              <a:t>               </a:t>
            </a:r>
            <a:r>
              <a:rPr lang="zh-CN" altLang="en-US" sz="2400"/>
              <a:t>                       式(3-1-1)</a:t>
            </a:r>
            <a:endParaRPr lang="zh-CN" altLang="en-US" sz="2400"/>
          </a:p>
          <a:p>
            <a:r>
              <a:rPr lang="zh-CN" altLang="en-US" sz="2400"/>
              <a:t>目的节点D接收到的信号为y_(s,d)（程序中表示为y_sd）：</a:t>
            </a:r>
            <a:endParaRPr lang="zh-CN" altLang="en-US" sz="2400"/>
          </a:p>
          <a:p>
            <a:r>
              <a:rPr lang="zh-CN" altLang="en-US" sz="2400"/>
              <a:t>                                      式(3-1-2)</a:t>
            </a:r>
            <a:endParaRPr lang="zh-CN" altLang="en-US" sz="2400"/>
          </a:p>
          <a:p>
            <a:r>
              <a:rPr lang="zh-CN" altLang="en-US" sz="2400"/>
              <a:t>其中，Ps源发送的信号的功率为，n(s,r)为源节点与中继节点间信道噪声。</a:t>
            </a:r>
            <a:endParaRPr lang="zh-CN" altLang="en-US" sz="2400"/>
          </a:p>
        </p:txBody>
      </p:sp>
      <p:pic>
        <p:nvPicPr>
          <p:cNvPr id="5" name="图片 4" descr="E)JPM%HB99)V(8L[~%6CO[N"/>
          <p:cNvPicPr>
            <a:picLocks noChangeAspect="1"/>
          </p:cNvPicPr>
          <p:nvPr/>
        </p:nvPicPr>
        <p:blipFill>
          <a:blip r:embed="rId1"/>
          <a:stretch>
            <a:fillRect/>
          </a:stretch>
        </p:blipFill>
        <p:spPr>
          <a:xfrm>
            <a:off x="1078865" y="3254375"/>
            <a:ext cx="3505200" cy="552450"/>
          </a:xfrm>
          <a:prstGeom prst="rect">
            <a:avLst/>
          </a:prstGeom>
        </p:spPr>
      </p:pic>
      <p:pic>
        <p:nvPicPr>
          <p:cNvPr id="6" name="图片 5" descr="PZFW)7PR0UWUWN8B0NCADF5"/>
          <p:cNvPicPr>
            <a:picLocks noChangeAspect="1"/>
          </p:cNvPicPr>
          <p:nvPr/>
        </p:nvPicPr>
        <p:blipFill>
          <a:blip r:embed="rId2"/>
          <a:stretch>
            <a:fillRect/>
          </a:stretch>
        </p:blipFill>
        <p:spPr>
          <a:xfrm>
            <a:off x="1078865" y="4423410"/>
            <a:ext cx="3724275" cy="53340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2．中继端放大转发过程</a:t>
            </a:r>
            <a:endParaRPr lang="zh-CN" altLang="en-US" sz="2400"/>
          </a:p>
          <a:p>
            <a:r>
              <a:rPr lang="zh-CN" altLang="en-US" sz="2400"/>
              <a:t>中继节点R直接将收到的来自源节点S的信号y_(s,r)以系数β进行功率放大，然后转发给目的节点D（基站）。AF方式可以看成是具有两个发射端的重复码，唯一不同的是中继节点将自身接收到的噪声信号也放大并发送到目的节点。目的节点通过合并两路信号，对源节点的发送信号进行估计。</a:t>
            </a:r>
            <a:endParaRPr lang="zh-CN" altLang="en-US" sz="2400"/>
          </a:p>
          <a:p>
            <a:r>
              <a:rPr lang="zh-CN" altLang="en-US" sz="2400"/>
              <a:t>为保证中继节点功率受限，放大系数β应满足：</a:t>
            </a:r>
            <a:endParaRPr lang="zh-CN" altLang="en-US" sz="2400"/>
          </a:p>
          <a:p>
            <a:endParaRPr lang="zh-CN" altLang="en-US" sz="2400"/>
          </a:p>
          <a:p>
            <a:r>
              <a:rPr lang="zh-CN" altLang="en-US" sz="2400"/>
              <a:t>                                  式(3-1-3)</a:t>
            </a:r>
            <a:endParaRPr lang="zh-CN" altLang="en-US" sz="2400"/>
          </a:p>
          <a:p>
            <a:r>
              <a:rPr lang="zh-CN" altLang="en-US" sz="2400"/>
              <a:t>可见β取决于信道的衰落系数h_(s,r)、源发送的信号的功率P_s和噪声功率N_0。</a:t>
            </a:r>
            <a:endParaRPr lang="zh-CN" altLang="en-US" sz="2400"/>
          </a:p>
        </p:txBody>
      </p:sp>
      <p:pic>
        <p:nvPicPr>
          <p:cNvPr id="4" name="图片 3" descr="{PW1Q{VP3HMRXTIFT225SWQ"/>
          <p:cNvPicPr>
            <a:picLocks noChangeAspect="1"/>
          </p:cNvPicPr>
          <p:nvPr/>
        </p:nvPicPr>
        <p:blipFill>
          <a:blip r:embed="rId1"/>
          <a:stretch>
            <a:fillRect/>
          </a:stretch>
        </p:blipFill>
        <p:spPr>
          <a:xfrm>
            <a:off x="1107440" y="4337050"/>
            <a:ext cx="3019425" cy="10668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那么，中继放大后的信号为y_AF（程序中表示为x_AF）：</a:t>
            </a:r>
            <a:endParaRPr lang="zh-CN" altLang="en-US" sz="2400"/>
          </a:p>
          <a:p>
            <a:r>
              <a:rPr lang="zh-CN" altLang="en-US" sz="2400"/>
              <a:t>                              式(3-1-4)</a:t>
            </a:r>
            <a:endParaRPr lang="zh-CN" altLang="en-US" sz="2400"/>
          </a:p>
          <a:p>
            <a:r>
              <a:rPr lang="zh-CN" altLang="en-US" sz="2400"/>
              <a:t>目的节点接收的来自中继的信号为y_(r,d)（程序中表示为y_rd）：</a:t>
            </a:r>
            <a:endParaRPr lang="zh-CN" altLang="en-US" sz="2400"/>
          </a:p>
          <a:p>
            <a:r>
              <a:rPr lang="zh-CN" altLang="en-US" sz="2400"/>
              <a:t>                                        式(3-1-5)</a:t>
            </a:r>
            <a:endParaRPr lang="zh-CN" altLang="en-US" sz="2400"/>
          </a:p>
          <a:p>
            <a:r>
              <a:rPr lang="zh-CN" altLang="en-US" sz="2400"/>
              <a:t>其中P_r为中继节点发送的信号的功率。</a:t>
            </a:r>
            <a:endParaRPr lang="zh-CN" altLang="en-US" sz="2400"/>
          </a:p>
        </p:txBody>
      </p:sp>
      <p:pic>
        <p:nvPicPr>
          <p:cNvPr id="4" name="图片 3"/>
          <p:cNvPicPr>
            <a:picLocks noChangeAspect="1"/>
          </p:cNvPicPr>
          <p:nvPr/>
        </p:nvPicPr>
        <p:blipFill>
          <a:blip r:embed="rId1"/>
          <a:stretch>
            <a:fillRect/>
          </a:stretch>
        </p:blipFill>
        <p:spPr>
          <a:xfrm>
            <a:off x="1050925" y="1518920"/>
            <a:ext cx="2872740" cy="627380"/>
          </a:xfrm>
          <a:prstGeom prst="rect">
            <a:avLst/>
          </a:prstGeom>
        </p:spPr>
      </p:pic>
      <p:pic>
        <p:nvPicPr>
          <p:cNvPr id="5" name="图片 4" descr="@K(9PS}$YFI{L%]5_BBX22A"/>
          <p:cNvPicPr>
            <a:picLocks noChangeAspect="1"/>
          </p:cNvPicPr>
          <p:nvPr/>
        </p:nvPicPr>
        <p:blipFill>
          <a:blip r:embed="rId2"/>
          <a:stretch>
            <a:fillRect/>
          </a:stretch>
        </p:blipFill>
        <p:spPr>
          <a:xfrm>
            <a:off x="1050925" y="2776220"/>
            <a:ext cx="3981450" cy="5619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3．目的端接收处理</a:t>
            </a:r>
            <a:endParaRPr lang="zh-CN" altLang="en-US" sz="2400"/>
          </a:p>
          <a:p>
            <a:r>
              <a:rPr lang="zh-CN" altLang="en-US" sz="2400"/>
              <a:t>目的节点将接收到的来自源节点的直传信号y_(s,d)和来自中继节点的信号y_(r,d)，按照MRC方案进行合并，得到信号y（程序中表示为y_combine_AF）：</a:t>
            </a:r>
            <a:endParaRPr lang="zh-CN" altLang="en-US" sz="2400"/>
          </a:p>
          <a:p>
            <a:r>
              <a:rPr lang="zh-CN" altLang="en-US" sz="2400"/>
              <a:t>                               式(3-1-6)</a:t>
            </a:r>
            <a:endParaRPr lang="zh-CN" altLang="en-US" sz="2400"/>
          </a:p>
          <a:p>
            <a:r>
              <a:rPr lang="zh-CN" altLang="en-US" sz="2400"/>
              <a:t>其中a_1、a_2分别为目的节点接收到的来自源、来自中继的信号的加权系数，为：</a:t>
            </a:r>
            <a:endParaRPr lang="zh-CN" altLang="en-US" sz="2400"/>
          </a:p>
          <a:p>
            <a:r>
              <a:rPr lang="zh-CN" altLang="en-US" sz="2400"/>
              <a:t>                             式(3-1-7)</a:t>
            </a:r>
            <a:endParaRPr lang="zh-CN" altLang="en-US" sz="2400"/>
          </a:p>
          <a:p>
            <a:r>
              <a:rPr lang="zh-CN" altLang="en-US" sz="2400"/>
              <a:t>                       </a:t>
            </a:r>
            <a:endParaRPr lang="zh-CN" altLang="en-US" sz="2400"/>
          </a:p>
          <a:p>
            <a:r>
              <a:rPr lang="zh-CN" altLang="en-US" sz="2400"/>
              <a:t>                             式(3-1-8)</a:t>
            </a:r>
            <a:endParaRPr lang="zh-CN" altLang="en-US" sz="2400"/>
          </a:p>
        </p:txBody>
      </p:sp>
      <p:pic>
        <p:nvPicPr>
          <p:cNvPr id="4" name="图片 3" descr="G@TJ%(2@V(4EXJ@`4SNG338"/>
          <p:cNvPicPr>
            <a:picLocks noChangeAspect="1"/>
          </p:cNvPicPr>
          <p:nvPr/>
        </p:nvPicPr>
        <p:blipFill>
          <a:blip r:embed="rId1"/>
          <a:stretch>
            <a:fillRect/>
          </a:stretch>
        </p:blipFill>
        <p:spPr>
          <a:xfrm>
            <a:off x="929640" y="3113405"/>
            <a:ext cx="3105150" cy="495300"/>
          </a:xfrm>
          <a:prstGeom prst="rect">
            <a:avLst/>
          </a:prstGeom>
        </p:spPr>
      </p:pic>
      <p:pic>
        <p:nvPicPr>
          <p:cNvPr id="5" name="图片 4" descr="L6]1HZMIEMUF[7S7X}{[VC6"/>
          <p:cNvPicPr>
            <a:picLocks noChangeAspect="1"/>
          </p:cNvPicPr>
          <p:nvPr/>
        </p:nvPicPr>
        <p:blipFill>
          <a:blip r:embed="rId2"/>
          <a:stretch>
            <a:fillRect/>
          </a:stretch>
        </p:blipFill>
        <p:spPr>
          <a:xfrm>
            <a:off x="929640" y="4631055"/>
            <a:ext cx="2190750" cy="904875"/>
          </a:xfrm>
          <a:prstGeom prst="rect">
            <a:avLst/>
          </a:prstGeom>
        </p:spPr>
      </p:pic>
      <p:pic>
        <p:nvPicPr>
          <p:cNvPr id="6" name="图片 5" descr=")F[MAYG39~@Q8S$A@N7T$XG"/>
          <p:cNvPicPr>
            <a:picLocks noChangeAspect="1"/>
          </p:cNvPicPr>
          <p:nvPr/>
        </p:nvPicPr>
        <p:blipFill>
          <a:blip r:embed="rId3"/>
          <a:stretch>
            <a:fillRect/>
          </a:stretch>
        </p:blipFill>
        <p:spPr>
          <a:xfrm>
            <a:off x="929640" y="5752465"/>
            <a:ext cx="2924175" cy="9144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t>式中，P_s和P_r分别为协作情况下源节点和中继节点的发送功率，h_(s,d)^*、h_(s,r)^*和h_(r,d)^*分别为源节点与目的节点、源节点与中继节点、中继节点与目的节点之间的瑞利衰落信道系数的复共轭，N_0为噪声功率。</a:t>
            </a:r>
            <a:endParaRPr lang="zh-CN" altLang="en-US" sz="2400"/>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4929"/>
</p:tagLst>
</file>

<file path=ppt/tags/tag2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4929"/>
</p:tagLst>
</file>

<file path=ppt/tags/tag2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80.xml><?xml version="1.0" encoding="utf-8"?>
<p:tagLst xmlns:p="http://schemas.openxmlformats.org/presentationml/2006/main">
  <p:tag name="KSO_WM_TEMPLATE_THUMBS_INDEX" val="1、2、3、4、5、6、7、8、9、10、11、12、13、14、15"/>
  <p:tag name="KSO_WM_TEMPLATE_SUBCATEGORY" val="0"/>
  <p:tag name="KSO_WM_TAG_VERSION" val="1.0"/>
  <p:tag name="KSO_WM_BEAUTIFY_FLAG" val="#wm#"/>
  <p:tag name="KSO_WM_TEMPLATE_CATEGORY" val="custom"/>
  <p:tag name="KSO_WM_TEMPLATE_INDEX" val="20194929"/>
</p:tagLst>
</file>

<file path=ppt/tags/tag2881.xml><?xml version="1.0" encoding="utf-8"?>
<p:tagLst xmlns:p="http://schemas.openxmlformats.org/presentationml/2006/main">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194929_1*a*1"/>
  <p:tag name="KSO_WM_TEMPLATE_CATEGORY" val="custom"/>
  <p:tag name="KSO_WM_TEMPLATE_INDEX" val="20194929"/>
  <p:tag name="KSO_WM_UNIT_LAYERLEVEL" val="1"/>
  <p:tag name="KSO_WM_TAG_VERSION" val="1.0"/>
  <p:tag name="KSO_WM_BEAUTIFY_FLAG" val="#wm#"/>
  <p:tag name="KSO_WM_UNIT_PRESET_TEXT" val="单击此处添加标题"/>
</p:tagLst>
</file>

<file path=ppt/tags/tag2882.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2"/>
  <p:tag name="KSO_WM_UNIT_ID" val="custom20194929_1*b*2"/>
  <p:tag name="KSO_WM_TEMPLATE_CATEGORY" val="custom"/>
  <p:tag name="KSO_WM_TEMPLATE_INDEX" val="20194929"/>
  <p:tag name="KSO_WM_UNIT_LAYERLEVEL" val="1"/>
  <p:tag name="KSO_WM_TAG_VERSION" val="1.0"/>
  <p:tag name="KSO_WM_BEAUTIFY_FLAG" val="#wm#"/>
  <p:tag name="KSO_WM_UNIT_PRESET_TEXT" val="汇报人姓名"/>
</p:tagLst>
</file>

<file path=ppt/tags/tag2883.xml><?xml version="1.0" encoding="utf-8"?>
<p:tagLst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194929_1*b*3"/>
  <p:tag name="KSO_WM_TEMPLATE_CATEGORY" val="custom"/>
  <p:tag name="KSO_WM_TEMPLATE_INDEX" val="20194929"/>
  <p:tag name="KSO_WM_UNIT_LAYERLEVEL" val="1"/>
  <p:tag name="KSO_WM_TAG_VERSION" val="1.0"/>
  <p:tag name="KSO_WM_BEAUTIFY_FLAG" val="#wm#"/>
  <p:tag name="KSO_WM_UNIT_PRESET_TEXT" val="汇报日期"/>
</p:tagLst>
</file>

<file path=ppt/tags/tag2884.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2"/>
  <p:tag name="KSO_WM_UNIT_ID" val="custom20194929_1*b*2"/>
  <p:tag name="KSO_WM_TEMPLATE_CATEGORY" val="custom"/>
  <p:tag name="KSO_WM_TEMPLATE_INDEX" val="20194929"/>
  <p:tag name="KSO_WM_UNIT_LAYERLEVEL" val="1"/>
  <p:tag name="KSO_WM_TAG_VERSION" val="1.0"/>
  <p:tag name="KSO_WM_BEAUTIFY_FLAG" val="#wm#"/>
  <p:tag name="KSO_WM_UNIT_PRESET_TEXT" val="汇报人姓名"/>
</p:tagLst>
</file>

<file path=ppt/tags/tag2885.xml><?xml version="1.0" encoding="utf-8"?>
<p:tagLst xmlns:p="http://schemas.openxmlformats.org/presentationml/2006/main">
  <p:tag name="KSO_WM_TEMPLATE_THUMBS_INDEX" val="1、2、3、4、5、6、7、8、9、10、11、12、13、14、15"/>
  <p:tag name="KSO_WM_SLIDE_ID" val="custom20194929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4929"/>
  <p:tag name="KSO_WM_SLIDE_LAYOUT" val="a_b"/>
  <p:tag name="KSO_WM_SLIDE_LAYOUT_CNT" val="1_3"/>
</p:tagLst>
</file>

<file path=ppt/tags/tag2886.xml><?xml version="1.0" encoding="utf-8"?>
<p:tagLst xmlns:p="http://schemas.openxmlformats.org/presentationml/2006/main">
  <p:tag name="KSO_WM_UNIT_COLOR_SCHEME_SHAPE_ID" val="16"/>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194929_2*l_h_i*1_3_2"/>
  <p:tag name="KSO_WM_TEMPLATE_CATEGORY" val="custom"/>
  <p:tag name="KSO_WM_TEMPLATE_INDEX" val="2019492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887.xml><?xml version="1.0" encoding="utf-8"?>
<p:tagLst xmlns:p="http://schemas.openxmlformats.org/presentationml/2006/main">
  <p:tag name="KSO_WM_UNIT_COLOR_SCHEME_SHAPE_ID" val="16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4929_2*l_h_i*1_3_1"/>
  <p:tag name="KSO_WM_TEMPLATE_CATEGORY" val="custom"/>
  <p:tag name="KSO_WM_TEMPLATE_INDEX" val="2019492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888.xml><?xml version="1.0" encoding="utf-8"?>
<p:tagLst xmlns:p="http://schemas.openxmlformats.org/presentationml/2006/main">
  <p:tag name="KSO_WM_UNIT_COLOR_SCHEME_SHAPE_ID" val="112"/>
  <p:tag name="KSO_WM_UNIT_COLOR_SCHEME_PARENT_PAGE" val="0_4"/>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94929_2*l_h_f*1_3_1"/>
  <p:tag name="KSO_WM_TEMPLATE_CATEGORY" val="custom"/>
  <p:tag name="KSO_WM_TEMPLATE_INDEX" val="20194929"/>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889.xml><?xml version="1.0" encoding="utf-8"?>
<p:tagLst xmlns:p="http://schemas.openxmlformats.org/presentationml/2006/main">
  <p:tag name="KSO_WM_UNIT_COLOR_SCHEME_SHAPE_ID" val="119"/>
  <p:tag name="KSO_WM_UNIT_COLOR_SCHEME_PARENT_PAGE" val="0_4"/>
  <p:tag name="KSO_WM_UNIT_ABSOLUTE_COLOR" val="1"/>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custom20194929_2*l_i*1_4"/>
  <p:tag name="KSO_WM_TEMPLATE_CATEGORY" val="custom"/>
  <p:tag name="KSO_WM_TEMPLATE_INDEX" val="2019492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90.xml><?xml version="1.0" encoding="utf-8"?>
<p:tagLst xmlns:p="http://schemas.openxmlformats.org/presentationml/2006/main">
  <p:tag name="KSO_WM_UNIT_COLOR_SCHEME_SHAPE_ID" val="111"/>
  <p:tag name="KSO_WM_UNIT_COLOR_SCHEME_PARENT_PAGE" val="0_4"/>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94929_2*l_h_f*1_2_1"/>
  <p:tag name="KSO_WM_TEMPLATE_CATEGORY" val="custom"/>
  <p:tag name="KSO_WM_TEMPLATE_INDEX" val="20194929"/>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891.xml><?xml version="1.0" encoding="utf-8"?>
<p:tagLst xmlns:p="http://schemas.openxmlformats.org/presentationml/2006/main">
  <p:tag name="KSO_WM_UNIT_COLOR_SCHEME_SHAPE_ID" val="165"/>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194929_2*l_h_i*1_2_2"/>
  <p:tag name="KSO_WM_TEMPLATE_CATEGORY" val="custom"/>
  <p:tag name="KSO_WM_TEMPLATE_INDEX" val="2019492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2892.xml><?xml version="1.0" encoding="utf-8"?>
<p:tagLst xmlns:p="http://schemas.openxmlformats.org/presentationml/2006/main">
  <p:tag name="KSO_WM_UNIT_COLOR_SCHEME_SHAPE_ID" val="17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4929_2*l_h_i*1_2_1"/>
  <p:tag name="KSO_WM_TEMPLATE_CATEGORY" val="custom"/>
  <p:tag name="KSO_WM_TEMPLATE_INDEX" val="2019492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893.xml><?xml version="1.0" encoding="utf-8"?>
<p:tagLst xmlns:p="http://schemas.openxmlformats.org/presentationml/2006/main">
  <p:tag name="KSO_WM_UNIT_COLOR_SCHEME_SHAPE_ID" val="113"/>
  <p:tag name="KSO_WM_UNIT_COLOR_SCHEME_PARENT_PAGE" val="0_4"/>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94929_2*l_h_f*1_4_1"/>
  <p:tag name="KSO_WM_TEMPLATE_CATEGORY" val="custom"/>
  <p:tag name="KSO_WM_TEMPLATE_INDEX" val="20194929"/>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894.xml><?xml version="1.0" encoding="utf-8"?>
<p:tagLst xmlns:p="http://schemas.openxmlformats.org/presentationml/2006/main">
  <p:tag name="KSO_WM_UNIT_COLOR_SCHEME_SHAPE_ID" val="1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194929_2*l_h_i*1_4_2"/>
  <p:tag name="KSO_WM_TEMPLATE_CATEGORY" val="custom"/>
  <p:tag name="KSO_WM_TEMPLATE_INDEX" val="2019492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895.xml><?xml version="1.0" encoding="utf-8"?>
<p:tagLst xmlns:p="http://schemas.openxmlformats.org/presentationml/2006/main">
  <p:tag name="KSO_WM_UNIT_COLOR_SCHEME_SHAPE_ID" val="174"/>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94929_2*l_h_i*1_4_1"/>
  <p:tag name="KSO_WM_TEMPLATE_CATEGORY" val="custom"/>
  <p:tag name="KSO_WM_TEMPLATE_INDEX" val="2019492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896.xml><?xml version="1.0" encoding="utf-8"?>
<p:tagLst xmlns:p="http://schemas.openxmlformats.org/presentationml/2006/main">
  <p:tag name="KSO_WM_UNIT_COLOR_SCHEME_SHAPE_ID" val="110"/>
  <p:tag name="KSO_WM_UNIT_COLOR_SCHEME_PARENT_PAGE" val="0_4"/>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94929_2*l_h_f*1_1_1"/>
  <p:tag name="KSO_WM_TEMPLATE_CATEGORY" val="custom"/>
  <p:tag name="KSO_WM_TEMPLATE_INDEX" val="20194929"/>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897.xml><?xml version="1.0" encoding="utf-8"?>
<p:tagLst xmlns:p="http://schemas.openxmlformats.org/presentationml/2006/main">
  <p:tag name="KSO_WM_UNIT_COLOR_SCHEME_SHAPE_ID" val="135"/>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194929_2*l_h_i*1_1_2"/>
  <p:tag name="KSO_WM_TEMPLATE_CATEGORY" val="custom"/>
  <p:tag name="KSO_WM_TEMPLATE_INDEX" val="2019492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898.xml><?xml version="1.0" encoding="utf-8"?>
<p:tagLst xmlns:p="http://schemas.openxmlformats.org/presentationml/2006/main">
  <p:tag name="KSO_WM_UNIT_COLOR_SCHEME_SHAPE_ID" val="176"/>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4929_2*l_h_i*1_1_1"/>
  <p:tag name="KSO_WM_TEMPLATE_CATEGORY" val="custom"/>
  <p:tag name="KSO_WM_TEMPLATE_INDEX" val="2019492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899.xml><?xml version="1.0" encoding="utf-8"?>
<p:tagLst xmlns:p="http://schemas.openxmlformats.org/presentationml/2006/main">
  <p:tag name="KSO_WM_UNIT_COLOR_SCHEME_SHAPE_ID" val="119"/>
  <p:tag name="KSO_WM_UNIT_COLOR_SCHEME_PARENT_PAGE" val="0_4"/>
  <p:tag name="KSO_WM_UNIT_ABSOLUTE_COLOR" val="1"/>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custom20194929_2*l_i*1_3"/>
  <p:tag name="KSO_WM_TEMPLATE_CATEGORY" val="custom"/>
  <p:tag name="KSO_WM_TEMPLATE_INDEX" val="2019492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0.xml><?xml version="1.0" encoding="utf-8"?>
<p:tagLst xmlns:p="http://schemas.openxmlformats.org/presentationml/2006/main">
  <p:tag name="KSO_WM_UNIT_COLOR_SCHEME_SHAPE_ID" val="119"/>
  <p:tag name="KSO_WM_UNIT_COLOR_SCHEME_PARENT_PAGE" val="0_4"/>
  <p:tag name="KSO_WM_UNIT_ABSOLUTE_COLOR" val="1"/>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custom20194929_2*l_i*1_2"/>
  <p:tag name="KSO_WM_TEMPLATE_CATEGORY" val="custom"/>
  <p:tag name="KSO_WM_TEMPLATE_INDEX" val="2019492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2901.xml><?xml version="1.0" encoding="utf-8"?>
<p:tagLst xmlns:p="http://schemas.openxmlformats.org/presentationml/2006/main">
  <p:tag name="KSO_WM_UNIT_COLOR_SCHEME_SHAPE_ID" val="119"/>
  <p:tag name="KSO_WM_UNIT_COLOR_SCHEME_PARENT_PAGE" val="0_4"/>
  <p:tag name="KSO_WM_UNIT_ABSOLUTE_COLOR"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194929_2*l_i*1_1"/>
  <p:tag name="KSO_WM_TEMPLATE_CATEGORY" val="custom"/>
  <p:tag name="KSO_WM_TEMPLATE_INDEX" val="2019492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2902.xml><?xml version="1.0" encoding="utf-8"?>
<p:tagLst xmlns:p="http://schemas.openxmlformats.org/presentationml/2006/main">
  <p:tag name="KSO_WM_UNIT_VALUE" val="1190*130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194929_2*d*1"/>
  <p:tag name="KSO_WM_TEMPLATE_CATEGORY" val="custom"/>
  <p:tag name="KSO_WM_TEMPLATE_INDEX" val="20194929"/>
  <p:tag name="KSO_WM_UNIT_LAYERLEVEL" val="1"/>
  <p:tag name="KSO_WM_TAG_VERSION" val="1.0"/>
  <p:tag name="KSO_WM_BEAUTIFY_FLAG" val="#wm#"/>
  <p:tag name="KSO_WM_UNIT_USESOURCEFORMAT_APPLY" val="1"/>
</p:tagLst>
</file>

<file path=ppt/tags/tag2903.xml><?xml version="1.0" encoding="utf-8"?>
<p:tagLst xmlns:p="http://schemas.openxmlformats.org/presentationml/2006/main">
  <p:tag name="KSO_WM_SLIDE_COLORSCHEME_VERSION" val="3.2"/>
  <p:tag name="KSO_WM_SLIDE_ID" val="custom20194929_2"/>
  <p:tag name="KSO_WM_TEMPLATE_SUBCATEGORY" val="0"/>
  <p:tag name="KSO_WM_SLIDE_TYPE" val="text"/>
  <p:tag name="KSO_WM_SLIDE_SUBTYPE" val="diag"/>
  <p:tag name="KSO_WM_SLIDE_ITEM_CNT" val="5"/>
  <p:tag name="KSO_WM_SLIDE_INDEX" val="2"/>
  <p:tag name="KSO_WM_SLIDE_SIZE" val="383*305.1"/>
  <p:tag name="KSO_WM_SLIDE_POSITION" val="487.557*117.45"/>
  <p:tag name="KSO_WM_DIAGRAM_GROUP_CODE" val="l1-1"/>
  <p:tag name="KSO_WM_SLIDE_DIAGTYPE" val="l"/>
  <p:tag name="KSO_WM_TAG_VERSION" val="1.0"/>
  <p:tag name="KSO_WM_BEAUTIFY_FLAG" val="#wm#"/>
  <p:tag name="KSO_WM_TEMPLATE_CATEGORY" val="custom"/>
  <p:tag name="KSO_WM_TEMPLATE_INDEX" val="20194929"/>
  <p:tag name="KSO_WM_SLIDE_LAYOUT" val="d_l"/>
  <p:tag name="KSO_WM_SLIDE_LAYOUT_CNT" val="1_1"/>
</p:tagLst>
</file>

<file path=ppt/tags/tag290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90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290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94929"/>
  <p:tag name="KSO_WM_SLIDE_LAYOUT" val="a_b"/>
  <p:tag name="KSO_WM_SLIDE_LAYOUT_CNT" val="1_1"/>
  <p:tag name="KSO_WM_TEMPLATE_THUMBS_INDEX" val="1、2、3、6、8、10、11、12、15"/>
</p:tagLst>
</file>

<file path=ppt/tags/tag2907.xml><?xml version="1.0" encoding="utf-8"?>
<p:tagLst xmlns:p="http://schemas.openxmlformats.org/presentationml/2006/main">
  <p:tag name="KSO_WM_BEAUTIFY_FLAG" val="#wm#"/>
  <p:tag name="KSO_WM_TEMPLATE_CATEGORY" val="custom"/>
  <p:tag name="KSO_WM_TEMPLATE_INDEX" val="20194929"/>
</p:tagLst>
</file>

<file path=ppt/tags/tag2908.xml><?xml version="1.0" encoding="utf-8"?>
<p:tagLst xmlns:p="http://schemas.openxmlformats.org/presentationml/2006/main">
  <p:tag name="KSO_WM_BEAUTIFY_FLAG" val="#wm#"/>
  <p:tag name="KSO_WM_TEMPLATE_CATEGORY" val="custom"/>
  <p:tag name="KSO_WM_TEMPLATE_INDEX" val="20194929"/>
</p:tagLst>
</file>

<file path=ppt/tags/tag2909.xml><?xml version="1.0" encoding="utf-8"?>
<p:tagLst xmlns:p="http://schemas.openxmlformats.org/presentationml/2006/main">
  <p:tag name="KSO_WM_BEAUTIFY_FLAG" val="#wm#"/>
  <p:tag name="KSO_WM_TEMPLATE_CATEGORY" val="custom"/>
  <p:tag name="KSO_WM_TEMPLATE_INDEX" val="20194929"/>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10.xml><?xml version="1.0" encoding="utf-8"?>
<p:tagLst xmlns:p="http://schemas.openxmlformats.org/presentationml/2006/main">
  <p:tag name="KSO_WM_BEAUTIFY_FLAG" val="#wm#"/>
  <p:tag name="KSO_WM_TEMPLATE_CATEGORY" val="custom"/>
  <p:tag name="KSO_WM_TEMPLATE_INDEX" val="20194929"/>
</p:tagLst>
</file>

<file path=ppt/tags/tag2911.xml><?xml version="1.0" encoding="utf-8"?>
<p:tagLst xmlns:p="http://schemas.openxmlformats.org/presentationml/2006/main">
  <p:tag name="KSO_WM_BEAUTIFY_FLAG" val="#wm#"/>
  <p:tag name="KSO_WM_TEMPLATE_CATEGORY" val="custom"/>
  <p:tag name="KSO_WM_TEMPLATE_INDEX" val="20194929"/>
</p:tagLst>
</file>

<file path=ppt/tags/tag2912.xml><?xml version="1.0" encoding="utf-8"?>
<p:tagLst xmlns:p="http://schemas.openxmlformats.org/presentationml/2006/main">
  <p:tag name="KSO_WM_BEAUTIFY_FLAG" val="#wm#"/>
  <p:tag name="KSO_WM_TEMPLATE_CATEGORY" val="custom"/>
  <p:tag name="KSO_WM_TEMPLATE_INDEX" val="20194929"/>
</p:tagLst>
</file>

<file path=ppt/tags/tag2913.xml><?xml version="1.0" encoding="utf-8"?>
<p:tagLst xmlns:p="http://schemas.openxmlformats.org/presentationml/2006/main">
  <p:tag name="KSO_WM_BEAUTIFY_FLAG" val="#wm#"/>
  <p:tag name="KSO_WM_TEMPLATE_CATEGORY" val="custom"/>
  <p:tag name="KSO_WM_TEMPLATE_INDEX" val="20194929"/>
</p:tagLst>
</file>

<file path=ppt/tags/tag2914.xml><?xml version="1.0" encoding="utf-8"?>
<p:tagLst xmlns:p="http://schemas.openxmlformats.org/presentationml/2006/main">
  <p:tag name="KSO_WM_BEAUTIFY_FLAG" val="#wm#"/>
  <p:tag name="KSO_WM_TEMPLATE_CATEGORY" val="custom"/>
  <p:tag name="KSO_WM_TEMPLATE_INDEX" val="20194929"/>
</p:tagLst>
</file>

<file path=ppt/tags/tag2915.xml><?xml version="1.0" encoding="utf-8"?>
<p:tagLst xmlns:p="http://schemas.openxmlformats.org/presentationml/2006/main">
  <p:tag name="KSO_WM_BEAUTIFY_FLAG" val="#wm#"/>
  <p:tag name="KSO_WM_TEMPLATE_CATEGORY" val="custom"/>
  <p:tag name="KSO_WM_TEMPLATE_INDEX" val="20194929"/>
</p:tagLst>
</file>

<file path=ppt/tags/tag2916.xml><?xml version="1.0" encoding="utf-8"?>
<p:tagLst xmlns:p="http://schemas.openxmlformats.org/presentationml/2006/main">
  <p:tag name="KSO_WM_BEAUTIFY_FLAG" val="#wm#"/>
  <p:tag name="KSO_WM_TEMPLATE_CATEGORY" val="custom"/>
  <p:tag name="KSO_WM_TEMPLATE_INDEX" val="20194929"/>
</p:tagLst>
</file>

<file path=ppt/tags/tag2917.xml><?xml version="1.0" encoding="utf-8"?>
<p:tagLst xmlns:p="http://schemas.openxmlformats.org/presentationml/2006/main">
  <p:tag name="KSO_WM_BEAUTIFY_FLAG" val="#wm#"/>
  <p:tag name="KSO_WM_TEMPLATE_CATEGORY" val="custom"/>
  <p:tag name="KSO_WM_TEMPLATE_INDEX" val="20194929"/>
</p:tagLst>
</file>

<file path=ppt/tags/tag2918.xml><?xml version="1.0" encoding="utf-8"?>
<p:tagLst xmlns:p="http://schemas.openxmlformats.org/presentationml/2006/main">
  <p:tag name="KSO_WM_BEAUTIFY_FLAG" val="#wm#"/>
  <p:tag name="KSO_WM_TEMPLATE_CATEGORY" val="custom"/>
  <p:tag name="KSO_WM_TEMPLATE_INDEX" val="20194929"/>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
      <a:dk1>
        <a:srgbClr val="000000"/>
      </a:dk1>
      <a:lt1>
        <a:srgbClr val="FFFFFF"/>
      </a:lt1>
      <a:dk2>
        <a:srgbClr val="76D1D8"/>
      </a:dk2>
      <a:lt2>
        <a:srgbClr val="49567F"/>
      </a:lt2>
      <a:accent1>
        <a:srgbClr val="76D1D8"/>
      </a:accent1>
      <a:accent2>
        <a:srgbClr val="178AA1"/>
      </a:accent2>
      <a:accent3>
        <a:srgbClr val="40A693"/>
      </a:accent3>
      <a:accent4>
        <a:srgbClr val="5268A5"/>
      </a:accent4>
      <a:accent5>
        <a:srgbClr val="5E5CA2"/>
      </a:accent5>
      <a:accent6>
        <a:srgbClr val="325792"/>
      </a:accent6>
      <a:hlink>
        <a:srgbClr val="4276AA"/>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1918</Words>
  <Application>WPS 演示</Application>
  <PresentationFormat>宽屏</PresentationFormat>
  <Paragraphs>73</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Arial</vt:lpstr>
      <vt:lpstr>宋体</vt:lpstr>
      <vt:lpstr>Wingdings</vt:lpstr>
      <vt:lpstr>微软雅黑</vt:lpstr>
      <vt:lpstr>Arial Unicode MS</vt:lpstr>
      <vt:lpstr>等线</vt:lpstr>
      <vt:lpstr>Office 主题​​</vt:lpstr>
      <vt:lpstr>1_Office 主题​​</vt:lpstr>
      <vt:lpstr>单击此处添加标题</vt:lpstr>
      <vt:lpstr>PowerPoint 演示文稿</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我会努力不做ky的</cp:lastModifiedBy>
  <cp:revision>398</cp:revision>
  <dcterms:created xsi:type="dcterms:W3CDTF">2017-08-03T09:01:00Z</dcterms:created>
  <dcterms:modified xsi:type="dcterms:W3CDTF">2018-12-29T02:33:02Z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