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60" r:id="rId4"/>
    <p:sldId id="266" r:id="rId5"/>
    <p:sldId id="280" r:id="rId6"/>
    <p:sldId id="275" r:id="rId7"/>
    <p:sldId id="286" r:id="rId8"/>
    <p:sldId id="288" r:id="rId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00"/>
    <a:srgbClr val="7C233E"/>
    <a:srgbClr val="666666"/>
    <a:srgbClr val="92D14F"/>
    <a:srgbClr val="BFC0C0"/>
    <a:srgbClr val="9F9D9A"/>
    <a:srgbClr val="0A377B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1806" y="-108"/>
      </p:cViewPr>
      <p:guideLst>
        <p:guide orient="horz" pos="292"/>
        <p:guide orient="horz" pos="1221"/>
        <p:guide orient="horz" pos="2358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5CA0-2D4A-49A8-BDFE-387C20F3F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745C1-08B4-4392-93C1-203FFF8A9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6563" y="2877129"/>
            <a:ext cx="95023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基于Matlab的MIMO通信系统仿真</a:t>
            </a:r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1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朱鹏程</a:t>
            </a:r>
            <a:endParaRPr lang="zh-CN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27885" y="5330825"/>
            <a:ext cx="2107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2018.12.29</a:t>
            </a:r>
            <a:endParaRPr 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79465" y="1673860"/>
            <a:ext cx="2377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800" b="1" spc="3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b="1" spc="3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spc="3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z="2800" b="1" spc="3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21402" y="2575159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仿真流程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7C23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7C23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525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372110" y="84455"/>
            <a:ext cx="173355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4810" y="1003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1930" y="7295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仿真流程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5057" y="7803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9441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12092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5"/>
          <p:cNvPicPr>
            <a:picLocks noChangeAspect="1"/>
          </p:cNvPicPr>
          <p:nvPr/>
        </p:nvPicPr>
        <p:blipFill>
          <a:blip r:embed="rId1">
            <a:lum/>
          </a:blip>
          <a:stretch>
            <a:fillRect/>
          </a:stretch>
        </p:blipFill>
        <p:spPr>
          <a:xfrm>
            <a:off x="2232660" y="1030605"/>
            <a:ext cx="4535170" cy="2483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299210" y="4723130"/>
            <a:ext cx="6866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MIMO系统是多发送多接收的天线系统，是时间上空时信号处理同空间上分集结合。其</a:t>
            </a:r>
            <a:r>
              <a:rPr lang="zh-CN" altLang="en-US"/>
              <a:t>接收信号为信道衰落系数×发射信号+接收端噪声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 3"/>
          <p:cNvSpPr/>
          <p:nvPr/>
        </p:nvSpPr>
        <p:spPr>
          <a:xfrm>
            <a:off x="0" y="-9525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042795" y="89535"/>
            <a:ext cx="173355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1003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7780" y="10026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仿真流程</a:t>
            </a:r>
            <a:endParaRPr lang="zh-CN" altLang="en-US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5057" y="78036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9441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12092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{N5]3H5GPU0}O3]K3SWJJTT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619760" y="709295"/>
            <a:ext cx="2818130" cy="5782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24350" y="2527935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利用卷积码来纠错</a:t>
            </a: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526790" y="2661920"/>
            <a:ext cx="609600" cy="125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3475355" y="4358005"/>
            <a:ext cx="609600" cy="125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17035" y="4239895"/>
            <a:ext cx="209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分集与复用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-9525"/>
            <a:ext cx="9144000" cy="557154"/>
          </a:xfrm>
          <a:prstGeom prst="rect">
            <a:avLst/>
          </a:prstGeom>
          <a:solidFill>
            <a:srgbClr val="7C23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4084955" y="83820"/>
            <a:ext cx="1733550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1003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2520" y="10026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仿真流程</a:t>
            </a:r>
            <a:endParaRPr lang="zh-CN" altLang="en-US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4132" y="10026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49441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12092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878205"/>
            <a:ext cx="5041265" cy="378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02945" y="4598670"/>
            <a:ext cx="8005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 altLang="en-US"/>
              <a:t>随着信噪比的增大，误码率逐渐降低。且随着接收天线数的增加，空时编码的分集增益就越高，误码率下降，系统性能得到了很好的改善。</a:t>
            </a:r>
            <a:endParaRPr lang="zh-CN" altLang="en-US"/>
          </a:p>
          <a:p>
            <a:r>
              <a:rPr lang="zh-CN" altLang="en-US"/>
              <a:t>             采用信道卷积编码的方式也能够降低误码率，改善通信质量，因为卷积码有纠错功能。</a:t>
            </a:r>
            <a:endParaRPr lang="zh-CN" altLang="en-US"/>
          </a:p>
          <a:p>
            <a:r>
              <a:rPr lang="zh-CN" altLang="en-US"/>
              <a:t>             在信噪比较小的时候，几种信道编码方式的误码率相差无几，当信噪比大到一定程度时，2×2卷积信道编码的误码率最低，性能最优。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66520" y="699135"/>
            <a:ext cx="653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5"/>
                </a:solidFill>
              </a:rPr>
              <a:t>不同信道编码方式下误码率和信噪比的关系图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54500" y="19378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7C233E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 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全屏显示(4:3)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Adobe 仿宋 Std R</vt:lpstr>
      <vt:lpstr>Calibri</vt:lpstr>
      <vt:lpstr>Arial Unicode MS</vt:lpstr>
      <vt:lpstr>仿宋</vt:lpstr>
      <vt:lpstr>Calibri Light</vt:lpstr>
      <vt:lpstr>PMingLiU</vt:lpstr>
      <vt:lpstr>AMGDT</vt:lpstr>
      <vt:lpstr>Arial</vt:lpstr>
      <vt:lpstr>PMingLiU</vt:lpstr>
      <vt:lpstr>第一PPT模板网-WWW.1PPT.COM</vt:lpstr>
      <vt:lpstr>第一PPT模板网-WWW.1PPT.COM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lastModifiedBy>浮生未歇</cp:lastModifiedBy>
  <cp:revision>116</cp:revision>
  <dcterms:created xsi:type="dcterms:W3CDTF">2015-02-19T23:46:00Z</dcterms:created>
  <dcterms:modified xsi:type="dcterms:W3CDTF">2018-12-27T12:54:36Z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