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2D78-CE61-5CD7-6A70-158031202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C020B-7BE4-2CF5-5797-449FAED24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C83D4-9ABD-CF90-13DD-48A37EBC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07F7-C71B-6BA9-1386-ADBAF771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D668-DAE8-AD32-A9A1-A85B3DA4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8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CB3C-DB7A-0076-2053-DF9AF967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A1DD4-B739-510C-29B3-CBFA70CDA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5D7E0-FF29-25AD-C03F-F24E9378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B0E4-499C-D1A8-8EAA-7F0AC07F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4D6C2-9170-AD6E-4ECF-4DBF907A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72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84C69-8633-2F36-1B0A-098030FD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1BD7C-AA0D-AF93-E674-9EDB386EA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8CF47-2101-5BCB-7585-9BDCDD87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8504-2474-6AD5-E538-286C4139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2D2B4-D043-5FD7-BE1E-E04C3122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76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BBA8-FF1E-96ED-FF0D-ED0AF0DA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9F6F-08C9-C258-3E8E-73F703AA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E64CB-5F02-54C8-72D1-19FE9175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A273-7A53-FF99-42A4-B821B2CC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897A-5B1F-65ED-BD3B-D4EAB04C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48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C676-511C-07C7-7EA7-415FC804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1C60-0379-25F7-7259-9D722B72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5D868-567B-DC74-08C8-954B5704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AD8E-D048-7D69-6F1F-8352BB4E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6FE6B-730B-B171-9E78-E90C4F28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81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2E51-6376-6CDC-270E-66B47CEC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6FFCF-ABB5-A97B-61A3-C9A583CF0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A137A-46BA-5796-3C92-22A5E402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658AD-410E-3A85-22AC-A8FC306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071D-7B67-7478-3713-D3FA8AF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71022-5AFB-650F-6241-A911B0E9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2B7E-27EE-1781-C078-B6B0F2EE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6D927-83A9-307E-0163-A4AE1D3F5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E0F21-9F45-F741-6485-B643901DF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75D9A-5E8C-D215-86ED-DCCDFAA21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C4F35-A10C-EDA0-1FEA-F5FC2DA40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78966-2C31-AE09-E151-0F50494B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8791D-D3D7-78A0-6959-99D51301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B1E58-24FD-D1C9-BFD0-B8F55027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17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B704-01F5-D3A1-FA82-297AEA52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78D48-4163-D75C-15F0-F568C476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78D8C-B39D-D823-3808-AFC667D6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1FE17-00C3-B499-CFDA-42702CD5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85E95-A84C-2BC3-B312-05886AC5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6FE74-0B32-6E23-A6A8-B2419757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DFE6-9CC8-4124-ACDF-A7BEBACB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7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7681-3740-9EC1-B3E4-6450A7E6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AB86-9575-C5DD-5539-4DFC764D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FDD52-ED1E-6F22-DA13-F31F0F0B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62805-455E-B7FF-B394-6684B967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D51CB-310D-1F2D-ADA5-CDDADE81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87088-760A-5965-C57F-4D36E8A4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6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191A-66C0-0B5D-42E1-F6E4DABF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DE17B-43C2-7A33-A6EF-0D33C78D1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01D82-262D-CF74-E30A-9E3805829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604DC-09D0-4D16-F0FD-E2D341AE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326-EB15-4363-8DA0-4E186152827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0312D-D92F-786C-C1BB-B7CC6481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8B1B0-AAE8-C549-8F04-D54C6EE9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71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85CAF-9591-C062-F329-64D2FECA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34042-6D85-4D58-FB89-3767CD0E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A210-5E74-BFCA-D1AF-44BA6846A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2C326-EB15-4363-8DA0-4E186152827D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12BF-3A30-E034-B917-1616C20CA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EBE28-D31D-8192-A438-088880B6D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08EFD-FBBC-46E9-82B8-FCF2F350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3A9A68-3B7A-16E2-37D7-B6D72EEE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7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D53F7-939B-CB2E-E153-1523290D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6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97651-047E-9774-1248-EBC8E1D1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05188-D93B-7766-2476-8FC7F20F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C05E5-D84B-7066-3EFF-7482973A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1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44A1C-8E5E-92AF-BE64-E01B87D5B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5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CC4950-2CE1-7706-46F3-43FC8DAA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8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1C57C-62CC-E155-C109-9955865F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" y="0"/>
            <a:ext cx="12172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8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Mihir Sonar</dc:creator>
  <cp:lastModifiedBy>Mihir Sonar</cp:lastModifiedBy>
  <cp:revision>1</cp:revision>
  <dcterms:created xsi:type="dcterms:W3CDTF">2025-04-11T14:14:28Z</dcterms:created>
  <dcterms:modified xsi:type="dcterms:W3CDTF">2025-04-11T14:20:36Z</dcterms:modified>
</cp:coreProperties>
</file>