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1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7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9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B6291A-D55B-4C26-8AA5-6F9EF6319C4B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64E00E-10DB-454A-8D70-100A0FF1CF6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 smtClean="0"/>
              <a:t>PyPix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4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 пиксельной графики </a:t>
            </a:r>
            <a:r>
              <a:rPr lang="en-US" dirty="0" err="1" smtClean="0"/>
              <a:t>PyPix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Алексеев Всеволод – идея, дизайн, часть кода программы.</a:t>
            </a:r>
          </a:p>
          <a:p>
            <a:r>
              <a:rPr lang="ru-RU" dirty="0" smtClean="0"/>
              <a:t>Ларюшкин Сергей – вторая половина программы (даже больше, примерно 2</a:t>
            </a:r>
            <a:r>
              <a:rPr lang="en-US" dirty="0" smtClean="0"/>
              <a:t>/3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приложения – редактор пиксельной графики с режимом раскраски.</a:t>
            </a:r>
          </a:p>
          <a:p>
            <a:r>
              <a:rPr lang="ru-RU" dirty="0" smtClean="0"/>
              <a:t>Приложение создано для обеспечения реализации творческого потенциала и </a:t>
            </a:r>
            <a:r>
              <a:rPr lang="ru-RU" dirty="0" err="1" smtClean="0"/>
              <a:t>ликвидаци</a:t>
            </a:r>
            <a:r>
              <a:rPr lang="ru-RU" dirty="0" smtClean="0"/>
              <a:t> свободного времени</a:t>
            </a:r>
            <a:r>
              <a:rPr lang="ru-RU" dirty="0"/>
              <a:t> </a:t>
            </a:r>
            <a:r>
              <a:rPr lang="ru-RU" dirty="0" smtClean="0"/>
              <a:t>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представляет собой папку со следующими элементами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Главный файл </a:t>
            </a:r>
            <a:r>
              <a:rPr lang="en-US" dirty="0" smtClean="0"/>
              <a:t>PyPix.py</a:t>
            </a:r>
          </a:p>
          <a:p>
            <a:pPr lvl="1"/>
            <a:r>
              <a:rPr lang="ru-RU" dirty="0" smtClean="0"/>
              <a:t>Файл для создания своих раскрасок </a:t>
            </a:r>
            <a:r>
              <a:rPr lang="en-US" dirty="0" smtClean="0"/>
              <a:t>comp.py</a:t>
            </a:r>
            <a:endParaRPr lang="ru-RU" dirty="0"/>
          </a:p>
          <a:p>
            <a:pPr lvl="1"/>
            <a:r>
              <a:rPr lang="ru-RU" dirty="0" smtClean="0"/>
              <a:t>Папки с уже готовыми раскрасками, и другой информацией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0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PyPix.py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 содержит в себе следующие элементы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GUI</a:t>
            </a:r>
            <a:r>
              <a:rPr lang="ru-RU" dirty="0" smtClean="0"/>
              <a:t>, немного модифицированные классы </a:t>
            </a:r>
            <a:r>
              <a:rPr lang="en-US" dirty="0" smtClean="0"/>
              <a:t>Label </a:t>
            </a:r>
            <a:r>
              <a:rPr lang="ru-RU" dirty="0" smtClean="0"/>
              <a:t>и </a:t>
            </a:r>
            <a:r>
              <a:rPr lang="en-US" dirty="0" smtClean="0"/>
              <a:t>Button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Board  - </a:t>
            </a:r>
            <a:r>
              <a:rPr lang="ru-RU" dirty="0" smtClean="0"/>
              <a:t>зона раскраски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Palette </a:t>
            </a:r>
            <a:r>
              <a:rPr lang="ru-RU" dirty="0" smtClean="0"/>
              <a:t>для палитры в режиме песочницы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PaletteButtons</a:t>
            </a:r>
            <a:r>
              <a:rPr lang="en-US" dirty="0" smtClean="0"/>
              <a:t> </a:t>
            </a:r>
            <a:r>
              <a:rPr lang="ru-RU" dirty="0" smtClean="0"/>
              <a:t>для палитры в режиме раскраски</a:t>
            </a:r>
          </a:p>
          <a:p>
            <a:pPr lvl="1"/>
            <a:r>
              <a:rPr lang="ru-RU" dirty="0" smtClean="0"/>
              <a:t>Другие системные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5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45174"/>
              </p:ext>
            </p:extLst>
          </p:nvPr>
        </p:nvGraphicFramePr>
        <p:xfrm>
          <a:off x="214685" y="228598"/>
          <a:ext cx="11767764" cy="57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3394526651"/>
                    </a:ext>
                  </a:extLst>
                </a:gridCol>
                <a:gridCol w="2210462">
                  <a:extLst>
                    <a:ext uri="{9D8B030D-6E8A-4147-A177-3AD203B41FA5}">
                      <a16:colId xmlns:a16="http://schemas.microsoft.com/office/drawing/2014/main" val="373993020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820154396"/>
                    </a:ext>
                  </a:extLst>
                </a:gridCol>
                <a:gridCol w="1892410">
                  <a:extLst>
                    <a:ext uri="{9D8B030D-6E8A-4147-A177-3AD203B41FA5}">
                      <a16:colId xmlns:a16="http://schemas.microsoft.com/office/drawing/2014/main" val="3953598034"/>
                    </a:ext>
                  </a:extLst>
                </a:gridCol>
                <a:gridCol w="2337684">
                  <a:extLst>
                    <a:ext uri="{9D8B030D-6E8A-4147-A177-3AD203B41FA5}">
                      <a16:colId xmlns:a16="http://schemas.microsoft.com/office/drawing/2014/main" val="958939870"/>
                    </a:ext>
                  </a:extLst>
                </a:gridCol>
                <a:gridCol w="1749120">
                  <a:extLst>
                    <a:ext uri="{9D8B030D-6E8A-4147-A177-3AD203B41FA5}">
                      <a16:colId xmlns:a16="http://schemas.microsoft.com/office/drawing/2014/main" val="423197748"/>
                    </a:ext>
                  </a:extLst>
                </a:gridCol>
              </a:tblGrid>
              <a:tr h="407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GUI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PaletteButtons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Palette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Button(Label)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25152"/>
                  </a:ext>
                </a:extLst>
              </a:tr>
              <a:tr h="26581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 list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width : </a:t>
                      </a:r>
                      <a:r>
                        <a:rPr lang="en-US" sz="1400" dirty="0" err="1" smtClean="0"/>
                        <a:t>int</a:t>
                      </a:r>
                      <a:endParaRPr lang="en-US" sz="1400" i="1" dirty="0" smtClean="0">
                        <a:effectLst/>
                      </a:endParaRPr>
                    </a:p>
                    <a:p>
                      <a:pPr algn="ctr"/>
                      <a:r>
                        <a:rPr lang="en-US" sz="1400" dirty="0" smtClean="0"/>
                        <a:t>height :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i="1" dirty="0" smtClean="0">
                          <a:effectLst/>
                        </a:rPr>
                        <a:t/>
                      </a:r>
                      <a:br>
                        <a:rPr lang="en-US" sz="1400" i="1" dirty="0" smtClean="0">
                          <a:effectLst/>
                        </a:rPr>
                      </a:br>
                      <a:r>
                        <a:rPr lang="en-US" sz="1400" dirty="0" err="1" smtClean="0"/>
                        <a:t>cell_size</a:t>
                      </a:r>
                      <a:r>
                        <a:rPr lang="en-US" sz="1400" dirty="0" smtClean="0"/>
                        <a:t> :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top : </a:t>
                      </a:r>
                      <a:r>
                        <a:rPr lang="en-US" sz="1400" dirty="0" err="1" smtClean="0"/>
                        <a:t>int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dirty="0" smtClean="0"/>
                        <a:t>font : </a:t>
                      </a:r>
                      <a:r>
                        <a:rPr lang="en-US" sz="1400" dirty="0" err="1" smtClean="0"/>
                        <a:t>pygame.font.Font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left :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dirty="0" smtClean="0"/>
                        <a:t>board : list</a:t>
                      </a:r>
                      <a:r>
                        <a:rPr lang="en-US" sz="1400" i="1" dirty="0" smtClean="0">
                          <a:effectLst/>
                        </a:rPr>
                        <a:t/>
                      </a:r>
                      <a:br>
                        <a:rPr lang="en-US" sz="1400" i="1" dirty="0" smtClean="0">
                          <a:effectLst/>
                        </a:rPr>
                      </a:br>
                      <a:r>
                        <a:rPr lang="en-US" sz="1400" dirty="0" smtClean="0"/>
                        <a:t>color : tuple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grid : bool</a:t>
                      </a:r>
                      <a:endParaRPr lang="en-US" sz="1400" b="1" dirty="0" smtClean="0">
                        <a:effectLst/>
                      </a:endParaRPr>
                    </a:p>
                    <a:p>
                      <a:pPr algn="ctr"/>
                      <a:r>
                        <a:rPr lang="en-US" sz="1400" dirty="0" err="1" smtClean="0"/>
                        <a:t>mouse_color</a:t>
                      </a:r>
                      <a:r>
                        <a:rPr lang="en-US" sz="1400" dirty="0" smtClean="0"/>
                        <a:t> : list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left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top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button_size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buttons :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left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top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rect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pygame.rect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/>
                        <a:t>text : </a:t>
                      </a:r>
                      <a:r>
                        <a:rPr lang="en-US" sz="1400" b="0" dirty="0" err="1" smtClean="0"/>
                        <a:t>str</a:t>
                      </a:r>
                      <a:r>
                        <a:rPr lang="en-US" sz="1400" b="0" i="1" dirty="0" smtClean="0">
                          <a:effectLst/>
                        </a:rPr>
                        <a:t/>
                      </a:r>
                      <a:br>
                        <a:rPr lang="en-US" sz="1400" b="0" i="1" dirty="0" smtClean="0">
                          <a:effectLst/>
                        </a:rPr>
                      </a:br>
                      <a:r>
                        <a:rPr lang="en-US" sz="1400" b="0" dirty="0" err="1" smtClean="0"/>
                        <a:t>bgcolor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>
                          <a:effectLst/>
                        </a:rPr>
                        <a:t>: </a:t>
                      </a:r>
                      <a:r>
                        <a:rPr lang="en-US" sz="1400" b="0" dirty="0" err="1" smtClean="0"/>
                        <a:t>pygame.Color</a:t>
                      </a:r>
                      <a:r>
                        <a:rPr lang="en-US" sz="1400" b="0" dirty="0" smtClean="0"/>
                        <a:t/>
                      </a:r>
                      <a:br>
                        <a:rPr lang="en-US" sz="1400" b="0" dirty="0" smtClean="0"/>
                      </a:br>
                      <a:r>
                        <a:rPr lang="en-US" sz="1400" b="0" dirty="0" err="1" smtClean="0"/>
                        <a:t>font_color</a:t>
                      </a:r>
                      <a:r>
                        <a:rPr lang="en-US" sz="1400" b="0" baseline="0" dirty="0" smtClean="0"/>
                        <a:t> : </a:t>
                      </a:r>
                      <a:r>
                        <a:rPr lang="en-US" sz="1400" b="0" dirty="0" err="1" smtClean="0"/>
                        <a:t>pygame.Color</a:t>
                      </a:r>
                      <a:endParaRPr lang="en-US" sz="140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dirty="0" smtClean="0"/>
                        <a:t>font</a:t>
                      </a:r>
                      <a:r>
                        <a:rPr lang="en-US" sz="1400" b="0" baseline="0" dirty="0" smtClean="0"/>
                        <a:t> : </a:t>
                      </a:r>
                      <a:r>
                        <a:rPr lang="en-US" sz="1400" b="0" dirty="0" err="1" smtClean="0"/>
                        <a:t>pygame.font.Font</a:t>
                      </a:r>
                      <a:r>
                        <a:rPr lang="en-US" sz="1400" b="0" dirty="0" smtClean="0"/>
                        <a:t/>
                      </a:r>
                      <a:br>
                        <a:rPr lang="en-US" sz="1400" b="0" dirty="0" smtClean="0"/>
                      </a:br>
                      <a:r>
                        <a:rPr lang="en-US" sz="1400" b="0" dirty="0" err="1" smtClean="0"/>
                        <a:t>rendered_text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>
                          <a:effectLst/>
                        </a:rPr>
                        <a:t/>
                      </a:r>
                      <a:br>
                        <a:rPr lang="en-US" sz="1400" b="0" dirty="0" smtClean="0">
                          <a:effectLst/>
                        </a:rPr>
                      </a:br>
                      <a:r>
                        <a:rPr lang="en-US" sz="1400" b="0" dirty="0" err="1" smtClean="0"/>
                        <a:t>rendered_rect</a:t>
                      </a:r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minus :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pygame.rect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pressed : bool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key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pygame.image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nameofpict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16925"/>
                  </a:ext>
                </a:extLst>
              </a:tr>
              <a:tr h="26581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add_element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(element)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render(surface)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get_event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(event)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set_view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(left, top,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cell_size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check_cell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(cell)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render_picture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render_mission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get_focus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draw_focus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cell_fill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(key)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null()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render()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get_color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key)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render()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get_collors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render(surface)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render(surface)</a:t>
                      </a: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get_event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(event)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Хотелось бы реализовать сохранения результата, реализовать загрузку своего изображения в самом приложении, но не хватило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6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241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PyPix</vt:lpstr>
      <vt:lpstr>Редактор пиксельной графики PyPix</vt:lpstr>
      <vt:lpstr>Введение</vt:lpstr>
      <vt:lpstr>Реализация</vt:lpstr>
      <vt:lpstr>Реализация PyPix.py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PyPix</dc:title>
  <dc:creator>Good</dc:creator>
  <cp:lastModifiedBy>Good</cp:lastModifiedBy>
  <cp:revision>8</cp:revision>
  <dcterms:created xsi:type="dcterms:W3CDTF">2018-02-19T17:20:28Z</dcterms:created>
  <dcterms:modified xsi:type="dcterms:W3CDTF">2018-02-20T18:40:54Z</dcterms:modified>
</cp:coreProperties>
</file>