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31CC4-9FB0-462E-8790-E0B014FCBF1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E3F-7178-4B0C-9E3B-383A75564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8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E3F-7178-4B0C-9E3B-383A75564F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83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4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3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190C-6039-449E-ACE8-1847B6E0E9E6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8E09-812A-4976-BFB4-60029A444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50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4513" y="832307"/>
            <a:ext cx="10862974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WEBSERVER</a:t>
            </a:r>
            <a:endParaRPr lang="ru-RU" sz="6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3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ru-RU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Создание сайта с заметками </a:t>
            </a:r>
            <a:endParaRPr lang="en-US" sz="6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4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477419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69" y="3429000"/>
            <a:ext cx="1939983" cy="19399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70" y="3316778"/>
            <a:ext cx="2164426" cy="21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48" y="3429000"/>
            <a:ext cx="8182503" cy="266674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6183" y="834827"/>
            <a:ext cx="10967233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Целью было создание сайта с 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</a:t>
            </a:r>
            <a:r>
              <a:rPr lang="ru-RU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озможностью авторизации, 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регистрации. Публикации заметок, как приватных, так и глобальных</a:t>
            </a:r>
          </a:p>
          <a:p>
            <a:pPr algn="ctr"/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ru-RU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 результате было сверстано 9 базовых страниц.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Ошибки: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401, 404, 500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Часть из которых являлись исходниками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Base, _posts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Видимые для всех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index, login, register, posts.</a:t>
            </a:r>
            <a:endParaRPr lang="ru-RU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7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6162" y="902295"/>
            <a:ext cx="11039689" cy="46474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База данных</a:t>
            </a:r>
          </a:p>
          <a:p>
            <a:pPr algn="ctr"/>
            <a:endParaRPr lang="ru-RU" sz="28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Используется </a:t>
            </a:r>
            <a:r>
              <a:rPr lang="en-US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flask_sqlalchemy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, который в свою очередь</a:t>
            </a:r>
          </a:p>
          <a:p>
            <a:pPr algn="ctr"/>
            <a:r>
              <a:rPr lang="ru-RU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Несет пароли, </a:t>
            </a:r>
            <a:r>
              <a:rPr lang="ru-RU" sz="28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захешированные</a:t>
            </a:r>
            <a:r>
              <a:rPr lang="ru-RU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модулем </a:t>
            </a:r>
            <a:r>
              <a:rPr lang="en-US" sz="28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generate_password_hash</a:t>
            </a:r>
            <a:endParaRPr lang="en-US" sz="28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На пункте авторизации идет сравнение через функцию </a:t>
            </a:r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check</a:t>
            </a:r>
            <a:r>
              <a:rPr lang="ru-RU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en-US" sz="2800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ru-RU" sz="2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ru-RU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Проверка на </a:t>
            </a:r>
            <a:r>
              <a:rPr 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posts </a:t>
            </a:r>
            <a:r>
              <a:rPr lang="ru-RU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и другие функции, где важна авторизация,</a:t>
            </a:r>
          </a:p>
          <a:p>
            <a:pPr algn="ctr"/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Выполняется часто с помощью </a:t>
            </a:r>
            <a:r>
              <a:rPr lang="en-US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flask_login</a:t>
            </a:r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 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Который сильно упрощает</a:t>
            </a:r>
          </a:p>
          <a:p>
            <a:pPr algn="ctr"/>
            <a:r>
              <a:rPr lang="ru-RU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Работу.</a:t>
            </a:r>
            <a:endParaRPr lang="ru-RU" sz="2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27045" y="834827"/>
            <a:ext cx="9937912" cy="52322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i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Классы в коде, админ-юзер</a:t>
            </a:r>
          </a:p>
          <a:p>
            <a:pPr algn="ctr"/>
            <a:endParaRPr lang="ru-RU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Классы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</a:t>
            </a: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(Хранится в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бд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“users”,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закрепляется с постами,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Паролем, ид,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ником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Выдается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аватарка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по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RoboHash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ru-RU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Post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(Хранится в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табле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“posts”,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имеет личный ид, содержание,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Время публикации(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UTC)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ид автора)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Классы формы Регистрации и Авторизации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ru-RU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Администратор имеет только глобальные посты. В Заметки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Он выставляет посты, которые все видят на Главной.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3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6598" y="834827"/>
            <a:ext cx="10438819" cy="41242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ОШИБКИ</a:t>
            </a:r>
          </a:p>
          <a:p>
            <a:pPr algn="ctr"/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404 – Если не существует страница, выпадает страница.</a:t>
            </a:r>
          </a:p>
          <a:p>
            <a:pPr algn="ctr"/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500 – Ошибка сервера, выпадает страница эта.</a:t>
            </a:r>
          </a:p>
          <a:p>
            <a:pPr algn="ctr"/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401 – Был запрос, но не был применен так как не хватает данных</a:t>
            </a:r>
          </a:p>
          <a:p>
            <a:pPr algn="ctr"/>
            <a:r>
              <a:rPr lang="ru-RU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для 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действия.</a:t>
            </a:r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07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223</Words>
  <Application>Microsoft Office PowerPoint</Application>
  <PresentationFormat>Широкоэкранный</PresentationFormat>
  <Paragraphs>38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DarkPrince</dc:creator>
  <cp:lastModifiedBy>DarkPrince</cp:lastModifiedBy>
  <cp:revision>6</cp:revision>
  <dcterms:created xsi:type="dcterms:W3CDTF">2019-04-21T11:54:54Z</dcterms:created>
  <dcterms:modified xsi:type="dcterms:W3CDTF">2019-04-21T12:33:47Z</dcterms:modified>
</cp:coreProperties>
</file>