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38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1775 1 24575,'1'41'0,"0"-20"0,-1-1 0,-1 1 0,0 0 0,-7 26 0,7-41 0,-1 1 0,-1-1 0,1 0 0,-1 1 0,0-1 0,-1 0 0,1-1 0,-1 1 0,0-1 0,-1 1 0,1-1 0,-1-1 0,0 1 0,0 0 0,-1-1 0,1 0 0,-8 3 0,-146 64 0,137-59 0,0-1 0,-1-1 0,-1-1 0,1 0 0,-27 4 0,-132 40 0,36-7 0,122-40 0,0 2 0,1 0 0,0 2 0,0 0 0,-40 27 0,47-29 0,0 0 0,0-1 0,0 0 0,-1-2 0,-30 7 0,33-9 0,0 0 0,1 1 0,0 0 0,0 0 0,0 2 0,1 0 0,-1 0 0,1 1 0,1 0 0,-19 16 0,-15 17 0,30-27 0,0 0 0,-23 26 0,-3 10 0,26-33 0,0 2 0,2-1 0,0 2 0,-16 28 0,-14 24 0,33-57 0,0 1 0,1 1 0,1-1 0,-12 31 0,-44 119 0,50-117 0,-12 84 0,25-124 0,-1 13 0,2-18 0,0 1 0,0 0 0,0 0 0,-1 0 0,1 0 0,-1 0 0,0-1 0,0 1 0,-1 0 0,1 0 0,-1-1 0,-3 6 0,5-9 0,-1 0 0,1 0 0,-1 0 0,1-1 0,-1 1 0,1 0 0,0 0 0,-1 0 0,1-1 0,-1 1 0,1 0 0,0 0 0,-1-1 0,1 1 0,0 0 0,-1-1 0,1 1 0,0-1 0,0 1 0,-1 0 0,1-1 0,0 1 0,0-1 0,0 1 0,0 0 0,-1-1 0,1 1 0,0-1 0,0 1 0,0-1 0,0 1 0,0-1 0,-8-25 0,6 19 0,-7-20 0,-3-7 0,2 0 0,-6-36 0,-9-57 0,23 114 0,-1 1 0,0-1 0,-9-20 0,11 93 0,5-41 0,2 0 0,0 0 0,1 0 0,1-1 0,13 23 0,1 3 0,-17-32 0,0 0 0,1-1 0,0 1 0,1-1 0,0-1 0,12 14 0,-18-22 0,1-1 0,0 1 0,0-1 0,0 1 0,0-1 0,0 0 0,0 0 0,0 0 0,1 0 0,-1 0 0,0 0 0,1-1 0,-1 1 0,0-1 0,1 0 0,2 1 0,-2-2 0,1 1 0,0-1 0,-1 0 0,1 0 0,-1 0 0,0 0 0,1-1 0,-1 0 0,0 1 0,0-1 0,0 0 0,0 0 0,5-5 0,17-17 0,-1 0 0,-1-2 0,20-30 0,-16 21 0,34-35 0,-58 67 0,0 0 0,0 0 0,-1 0 0,1-1 0,-1 0 0,0 1 0,3-7 0,-5 10 0,0-1 0,0 1 0,1 0 0,-1 0 0,0 0 0,0 0 0,0 0 0,0 0 0,0-1 0,0 1 0,0 0 0,0 0 0,0 0 0,0 0 0,0-1 0,0 1 0,0 0 0,0 0 0,0 0 0,0 0 0,0 0 0,0-1 0,0 1 0,0 0 0,0 0 0,0 0 0,0 0 0,0 0 0,-1-1 0,1 1 0,0 0 0,0 0 0,0 0 0,0 0 0,0 0 0,0 0 0,0 0 0,0-1 0,-1 1 0,1 0 0,0 0 0,0 0 0,0 0 0,0 0 0,0 0 0,-1 0 0,1 0 0,0 0 0,0 0 0,0 0 0,0 0 0,-1 0 0,1 0 0,0 0 0,0 0 0,0 0 0,-21 12 0,-39 45 0,-5 4 0,17-14 0,40-38 0,-1 1 0,0-1 0,-15 12 0,13-13-170,1 1-1,0 0 0,1 0 1,-1 1-1,2 0 0,0 1 1,-7 12-1,5-8-6655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24575,'3'0'0,"1"3"0,-1 4 0,0 4 0,0 3 0,1-1 0,1 0 0,-1 1 0,-1 1 0,-1 2 0,-1 0 0,0-3-8191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03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2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0 465 24575,'0'-9'0,"0"1"0,1 0 0,-1-1 0,1 1 0,1 0 0,0 0 0,0 0 0,1 0 0,0 0 0,0 0 0,0 1 0,1-1 0,1 1 0,-1 0 0,1 0 0,0 1 0,0-1 0,1 1 0,0 0 0,0 1 0,1-1 0,-1 1 0,1 1 0,0-1 0,13-5 0,5 0 0,0 1 0,0 1 0,1 1 0,0 2 0,0 0 0,29 0 0,164 4 0,-102 4 0,-93-4 0,-1 0 0,0-2 0,1 0 0,-1-2 0,-1 0 0,1-2 0,41-18 0,22-4 0,-69 25 0,1-1 0,-1-1 0,-1-1 0,1 0 0,15-10 0,-27 14 0,-1-1 0,1 1 0,-1-1 0,0 0 0,0 0 0,-1 0 0,1-1 0,-1 1 0,0-1 0,0 0 0,0 1 0,-1-1 0,0-1 0,0 1 0,0 0 0,-1 0 0,1-1 0,-1 1 0,0-1 0,-1-9 0,7 34 0,-2-4 0,-1 0 0,2 0 0,0 0 0,0-1 0,17 26 0,-19-35 0,1 0 0,0 0 0,1 0 0,-1-1 0,1 0 0,0 0 0,0 0 0,0-1 0,0 0 0,1 0 0,10 3 0,-3-3 0,1-1 0,0-1 0,0 0 0,21-1 0,3 1 0,52 8 0,-50-4 0,43 0 0,-69-5 0,1 0 0,-1 2 0,0-1 0,0 2 0,0 0 0,0 1 0,-1 1 0,0 0 0,1 0 0,19 13 0,-20-12 0,1 0 0,0-1 0,26 5 0,22 8 0,-55-15 0,1 0 0,-1 1 0,0 0 0,0 0 0,0 1 0,7 5 0,-12-7 0,0 0 0,-1 0 0,1 0 0,-1 0 0,0 1 0,0-1 0,0 0 0,0 1 0,0 0 0,-1-1 0,0 1 0,0 0 0,0 0 0,0 0 0,0 0 0,-1 6 0,2 22-18,-2-21-319,0 1 1,1-1-1,4 20 0,-1-17-6489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3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24575,'0'19'0,"-1"14"0,1 1 0,2 0 0,2 0 0,0-1 0,12 38 0,-12-56 0,-4-11 0,1 0 0,0 1 0,0-1 0,1 0 0,-1 0 0,1 0 0,0 0 0,0-1 0,0 1 0,0 0 0,1-1 0,-1 1 0,1-1 0,6 6 0,-8-9 0,0-1 0,-1 1 0,1-1 0,-1 1 0,1-1 0,0 1 0,-1-1 0,0 1 0,1-1 0,-1 1 0,1-1 0,-1 0 0,1 1 0,-1-1 0,0 0 0,0 0 0,1 1 0,-1-1 0,0 0 0,0 1 0,0-1 0,0 0 0,0 0 0,0 1 0,0-1 0,0 0 0,0 0 0,0 1 0,0-2 0,1-28 0,-1 30 0,-3-52 0,1 39 0,1-1 0,0 0 0,1 0 0,0 0 0,1 0 0,1 0 0,0 0 0,6-15 0,-8 27 2,1 1-1,0-1 1,-1 1-1,1-1 1,0 1-1,0-1 1,0 1-1,0 0 1,0 0-1,1-1 1,-1 1-1,0 0 1,0 0-1,1 0 1,-1 0-1,1 1 1,-1-1-1,1 0 1,-1 0-1,1 1 1,-1-1-1,1 1 1,0 0-1,-1-1 1,1 1-1,0 0 1,-1 0-1,1 0 1,0 0-1,1 0 1,5 2-44,-1 0 0,1 0 0,-1 1-1,0 0 1,10 5 0,6 2-1117,-9-5-5667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24575,'3'0'0,"4"0"0,4 0 0,3 0 0,2 0 0,1 0 0,1 0 0,1 0 0,-1 0 0,0 0 0,1 0 0,-1 0 0,-1 0 0,-2-3 0,-1-2 0,0 2 0,-3-1-8191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24575,'1'1'0,"0"-1"0,0 1 0,0-1 0,0 1 0,0-1 0,0 1 0,0 0 0,-1 0 0,1-1 0,0 1 0,0 0 0,-1 0 0,1 0 0,-1 0 0,1 0 0,-1 0 0,1 0 0,-1 0 0,1 0 0,-1 0 0,0 0 0,0 0 0,0 0 0,1 0 0,-1 0 0,0 0 0,0 1 0,2 37 0,-2-35 0,3 26 0,1-1 0,1 0 0,2 0 0,1 0 0,12 28 0,7 22-1365,-23-69-5461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24575,'1'14'0,"1"0"0,0 0 0,1 0 0,0 0 0,1-1 0,0 1 0,1-1 0,1 0 0,0 0 0,8 12 0,-9-18 0,0 1 0,0-1 0,0 1 0,1-2 0,0 1 0,0 0 0,1-1 0,0 0 0,0-1 0,0 0 0,0 0 0,1 0 0,0-1 0,0 0 0,0-1 0,17 5 0,-22-7 0,0 0 0,0-1 0,0 0 0,0 1 0,1-1 0,-1 0 0,0-1 0,0 1 0,0-1 0,0 1 0,0-1 0,0 0 0,0 0 0,0 0 0,0 0 0,0-1 0,-1 1 0,1-1 0,2-2 0,-1 1 0,-1-1 0,0 0 0,0 1 0,0-1 0,-1 0 0,0 0 0,1 0 0,-1-1 0,-1 1 0,1 0 0,1-8 0,1-10 0,0-1 0,-2 0 0,-1 1 0,-2-30 0,1 34 0,0 9 0,-1-1 0,1 1 0,-2-1 0,1 0 0,-2 1 0,1 0 0,-1 0 0,-8-17 0,9 22 0,0 0 0,-1 0 0,0 0 0,1 1 0,-1-1 0,-1 1 0,1 0 0,0 0 0,-1 0 0,0 0 0,1 1 0,-1-1 0,0 1 0,-1 0 0,1 0 0,0 1 0,0-1 0,-1 1 0,1 0 0,-1 0 0,-4 0 0,5 0 7,0 0 0,0 1-1,0 0 1,0 0 0,0 0-1,0 0 1,1 1-1,-1 0 1,0 0 0,0 0-1,0 0 1,1 0 0,-1 1-1,1-1 1,-1 1 0,1 0-1,-6 4 1,6-3-106,0 1 0,0 0 0,0-1 0,1 1 0,-1 0 0,1 1 0,0-1 0,0 0 0,0 1 0,1-1 0,0 1 0,-1-1 0,2 1 0,-2 6 0,0 4-6727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24575,'-3'0'0,"-1"3"0,-3 1 0,0 3 0,1 3 0,-2 0 0,1 1 0,2 2 0,-2-1 0,1 0 0,-2-2 0,0 0 0,-1-1 0,1 1 0,2 1 0,-2-1 0,2-2-8191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18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18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19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8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129 473 24575,'0'-8'0,"0"-8"0,0 0 0,-2 0 0,-3-20 0,5 33 0,-1 0 0,1 0 0,-1 0 0,0 0 0,0 0 0,-1 0 0,1 0 0,0 0 0,-1 1 0,0-1 0,0 0 0,1 1 0,-1 0 0,-1-1 0,1 1 0,0 0 0,-1 0 0,1 0 0,-1 0 0,1 1 0,-1-1 0,0 1 0,-5-3 0,6 4 0,1-1 0,-1 1 0,0 0 0,0 0 0,0 0 0,1-1 0,-1 2 0,0-1 0,0 0 0,0 0 0,1 1 0,-1-1 0,0 1 0,0-1 0,1 1 0,-1 0 0,1-1 0,-1 1 0,0 0 0,1 0 0,-1 0 0,1 0 0,-2 2 0,0 0 0,1 1 0,-1-1 0,1 1 0,-1 0 0,1 0 0,0 0 0,1 0 0,-1 0 0,-1 6 0,0 0 0,1 0 0,1 0 0,0 0 0,0 0 0,0 0 0,2 0 0,-1 0 0,3 13 0,-3-22 0,1 0 0,-1 0 0,1 0 0,0 0 0,-1 0 0,1 0 0,0 0 0,-1 0 0,1 0 0,0 0 0,0 0 0,0-1 0,0 1 0,0 0 0,0 0 0,0-1 0,0 1 0,0-1 0,0 1 0,0-1 0,1 0 0,-1 1 0,0-1 0,0 0 0,0 0 0,0 1 0,1-1 0,-1 0 0,0 0 0,0-1 0,1 1 0,-1 0 0,0 0 0,0 0 0,0-1 0,0 1 0,1-1 0,-1 1 0,0-1 0,0 1 0,0-1 0,0 0 0,1 0 0,3-2 0,1 0 0,-1 0 0,0 0 0,0 0 0,-1-1 0,1 0 0,7-7 0,7-17 0,0 0 0,-1-1 0,-2-1 0,-1 0 0,-2-1 0,-1 0 0,-1-1 0,10-51 0,-14 51 0,-5 25 0,0-1 0,0 0 0,-1 0 0,1 1 0,-2-1 0,1 0 0,-1 0 0,0 0 0,-1 0 0,-2-13 0,3 21 0,0 0 0,0 0 0,0 0 0,0-1 0,0 1 0,0 0 0,0 0 0,0 0 0,0 0 0,0 0 0,0-1 0,0 1 0,-1 0 0,1 0 0,0 0 0,0 0 0,0 0 0,0 0 0,0-1 0,0 1 0,0 0 0,0 0 0,-1 0 0,1 0 0,0 0 0,0 0 0,0 0 0,0 0 0,0 0 0,0 0 0,-1 0 0,1-1 0,0 1 0,0 0 0,0 0 0,0 0 0,0 0 0,-1 0 0,1 0 0,0 0 0,0 0 0,0 0 0,0 0 0,-1 0 0,1 1 0,0-1 0,0 0 0,0 0 0,0 0 0,0 0 0,0 0 0,-1 0 0,1 0 0,0 0 0,-6 12 0,-5 22 0,10-29 0,-6 23 0,2 0 0,-4 40 0,6-12 0,6 106 0,-2-151-170,1 0-1,0 0 0,1 0 1,0 0-1,0 0 0,1-1 1,10 18-1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23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23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3:46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1 24575,'2'75'0,"-4"83"0,-9-95 0,7-44 0,1-1 0,-1 30 0,-7 74 0,1 10 0,11 356 0,-3-468 0,0 1 0,-7 29 0,-1 5 0,2 1 0,3-28 0,1 1 0,1 28 0,-4-1 0,7-54 0,0-1 0,0 1 0,0 0 0,-1-1 0,1 1 0,-1-1 0,1 1 0,-1-1 0,1 1 0,-1-1 0,0 1 0,1-1 0,-1 1 0,0-1 0,0 0 0,0 1 0,0-1 0,-1 0 0,1 0 0,0 0 0,0 0 0,-1 0 0,1 0 0,0 0 0,-1 0 0,1-1 0,-1 1 0,1 0 0,-1-1 0,-1 1 0,0-2 0,1 0 0,0-1 0,-1 1 0,1 0 0,0-1 0,0 1 0,0-1 0,0 0 0,0 0 0,0 0 0,1 0 0,-1 0 0,-1-3 0,-23-35 0,21 32 0,-8-13 0,-88-154 0,54 58 0,31 82 0,16 35 0,7 18 0,3 6 0,1-1 0,1-1 0,1 0 0,16 20 0,18 30 0,-30-44 0,2-1 0,0 0 0,35 34 0,-52-60 0,-1 1 0,1-1 0,-1 1 0,1-1 0,-1 0 0,1 1 0,0-1 0,0 0 0,0 0 0,0 0 0,0-1 0,0 1 0,0 0 0,0-1 0,0 1 0,0-1 0,0 0 0,0 0 0,0 1 0,1-2 0,2 1 0,-1-1 0,-1 0 0,1-1 0,-1 1 0,1-1 0,-1 1 0,0-1 0,0 0 0,0 0 0,0-1 0,0 1 0,4-5 0,5-8 0,0 0 0,0-1 0,16-31 0,-23 38 0,4-4 0,0 1 0,1 1 0,22-22 0,-8 9 0,17-15 0,20-25 0,15-6 0,-134 151 0,10-31 0,-84 69 0,35-46-1365,87-66-5461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24575,'0'40'0,"-1"6"0,2 0 0,12 77 0,-2-26 0,-10-76 0,1 1 0,1-1 0,1 0 0,0-1 0,9 24 0,-1-22 0,-10-38 0,-10-42 0,-23-122 0,27 142 0,1 0 0,2 1 0,5-56 0,-4 91 0,0 1 0,0-1 0,0 1 0,0-1 0,0 1 0,0-1 0,1 1 0,-1-1 0,0 1 0,1-1 0,-1 1 0,1 0 0,0-1 0,-1 1 0,1 0 0,0-1 0,0 1 0,0 0 0,0 0 0,0 0 0,0 0 0,0 0 0,0 0 0,0 0 0,0 0 0,1 0 0,-1 0 0,0 1 0,1-1 0,-1 0 0,0 1 0,1-1 0,-1 1 0,1 0 0,-1-1 0,1 1 0,-1 0 0,1 0 0,-1 0 0,1 0 0,-1 0 0,1 0 0,-1 1 0,1-1 0,-1 0 0,1 1 0,-1-1 0,0 1 0,1 0 0,-1-1 0,0 1 0,1 0 0,1 1 0,8 4 0,0 1 0,-1 0 0,0 1 0,0 0 0,8 9 0,-15-15 4,-1 0 0,0 0 0,0 1 0,-1-1 0,1 1-1,0-1 1,-1 1 0,0-1 0,1 1 0,-1 0 0,0 0 0,0 0-1,-1 0 1,1-1 0,-1 1 0,1 0 0,-1 0 0,0 0 0,0 0 0,0 0-1,0 0 1,-1 0 0,1 0 0,-1 0 0,0 0 0,0 0 0,0 0-1,0-1 1,0 1 0,-4 4 0,2-2-97,0-1 0,0 1 1,-1-1-1,0 0 0,0 0 0,0 0 0,0-1 0,-1 1 1,1-1-1,-1 0 0,0 0 0,0-1 0,0 0 1,0 0-1,-10 3 0,0-2-6733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1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24575,'1'0'0,"0"1"0,0-1 0,0 1 0,0-1 0,0 1 0,0 0 0,0-1 0,0 1 0,0 0 0,0 0 0,-1 0 0,1 0 0,0 0 0,-1 0 0,1 0 0,-1 0 0,1 0 0,-1 0 0,1 0 0,-1 0 0,0 0 0,1 2 0,9 35 0,-7-24 0,13 66 0,-14-63 0,1 0 0,0-1 0,11 31 0,-14-46 0,0-1 0,0 1 0,0-1 0,0 1 0,0-1 0,0 1 0,0-1 0,0 1 0,1-1 0,-1 1 0,0-1 0,0 1 0,1-1 0,-1 1 0,0-1 0,0 1 0,1-1 0,-1 0 0,0 1 0,1-1 0,-1 1 0,1-1 0,-1 0 0,1 0 0,-1 1 0,1-1 0,-1 0 0,1 0 0,-1 1 0,1-1 0,-1 0 0,1 0 0,-1 0 0,1 0 0,-1 0 0,1 0 0,-1 0 0,1 0 0,-1 0 0,1 0 0,-1 0 0,1 0 0,-1 0 0,1 0 0,-1-1 0,1 1 0,-1 0 0,1 0 0,-1 0 0,1-1 0,-1 1 0,1 0 0,-1-1 0,0 1 0,1 0 0,-1-1 0,1 1 0,-1-1 0,0 1 0,0-1 0,1 1 0,-1-1 0,0 1 0,0 0 0,1-1 0,-1 1 0,0-1 0,0-1 0,13-35 0,-13-32 0,-1 58 0,0-1 0,1 1 0,0 0 0,0 0 0,2 0 0,-1 0 0,4-12 0,-4 20 3,1 1 1,-1-1-1,1 0 0,0 1 0,-1-1 0,1 1 0,0-1 0,1 1 1,-1 0-1,0 0 0,1 0 0,-1 0 0,1 0 0,-1 1 0,1-1 1,0 1-1,3-2 0,56-12-348,-37 10-732,-10 2-5749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2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24575,'-5'-1'0,"0"1"0,0 0 0,0 1 0,0-1 0,0 1 0,1 0 0,-1 0 0,0 1 0,0-1 0,1 1 0,-1 0 0,1 0 0,-1 1 0,1-1 0,-6 6 0,7-5 0,0 1 0,1-1 0,-1 1 0,1 0 0,-1 0 0,1 0 0,0 0 0,1 0 0,-1 1 0,1-1 0,0 1 0,0-1 0,0 1 0,1-1 0,-1 1 0,2 8 0,-2-9 0,1 0 0,0 1 0,0-1 0,0 1 0,1-1 0,0 0 0,-1 1 0,2-1 0,-1 0 0,0 0 0,1 1 0,0-1 0,0 0 0,3 5 0,-2-6 0,0-1 0,0 0 0,0 0 0,1 0 0,-1 0 0,0-1 0,1 1 0,-1-1 0,1 0 0,-1 0 0,1 0 0,-1 0 0,1-1 0,0 1 0,0-1 0,-1 0 0,8-1 0,-8 1 0,1 1 0,-1-1 0,1-1 0,0 1 0,-1-1 0,1 1 0,-1-1 0,1 0 0,-1 0 0,1 0 0,-1-1 0,0 1 0,1-1 0,-1 0 0,0 0 0,0 0 0,0 0 0,-1-1 0,1 1 0,0-1 0,-1 1 0,0-1 0,3-4 0,-2 1 0,-1 0 0,0 0 0,0 0 0,0 0 0,-1-1 0,0 1 0,0 0 0,-1-1 0,0 1 0,0-1 0,0 1 0,-3-10 0,3 13-59,-1-1 0,0 1-1,0 0 1,0 0-1,-1 0 1,1-1 0,-1 1-1,1 1 1,-1-1 0,0 0-1,0 0 1,-1 1 0,1-1-1,0 1 1,-1-1-1,0 1 1,1 0 0,-1 0-1,0 0 1,0 1 0,0-1-1,-4-1 1,-7-1-6767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6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47 24575,'1'0'0,"1"-1"0,-1 1 0,0-1 0,0 0 0,0 1 0,-1-1 0,1 0 0,0 0 0,0 0 0,0 0 0,0 0 0,-1 1 0,1-1 0,0-1 0,-1 1 0,1 0 0,-1 0 0,1 0 0,-1 0 0,0 0 0,1 0 0,-1 0 0,0-1 0,0 1 0,0 0 0,0 0 0,0 0 0,0-1 0,0 1 0,0 0 0,-1-2 0,1 3 0,0-1 0,0 0 0,0 1 0,0-1 0,0 0 0,0 1 0,-1-1 0,1 0 0,0 1 0,0-1 0,-1 0 0,1 1 0,0-1 0,-1 0 0,1 1 0,-1-1 0,1 1 0,-1-1 0,1 1 0,-1-1 0,1 1 0,-1-1 0,0 1 0,0 0 0,0 0 0,0 0 0,0 0 0,1 1 0,-1-1 0,0 0 0,0 0 0,0 0 0,1 1 0,-1-1 0,0 1 0,0-1 0,1 0 0,-1 1 0,0-1 0,1 1 0,-1 0 0,1-1 0,-1 1 0,0-1 0,1 1 0,-1 0 0,1 0 0,-1 0 0,-7 9 0,1 0 0,0 1 0,0 0 0,1 0 0,-8 20 0,12-26 0,0 1 0,1-1 0,0 1 0,-1 0 0,2-1 0,-1 1 0,1 0 0,0 0 0,0-1 0,0 1 0,1 0 0,0 0 0,0-1 0,4 11 0,-4-14-35,1 0 0,-1 0 0,1 0 0,-1 0 0,1 0 0,0-1 0,-1 1 0,1-1 0,0 1 0,0-1 0,0 0 0,0 0 0,0 0 0,1 0 0,-1 0 0,0 0 0,0-1 0,1 1 0,-1-1 0,0 1 0,1-1 0,-1 0 0,1 0 0,-1 0 0,0 0 0,1 0 0,-1-1 0,0 1 0,1-1 0,-1 0 0,0 1 0,0-1 0,1 0 0,-1 0 0,0-1 0,0 1 0,0 0 0,2-3 0,7-5-6791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7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24575,'4'0'0,"4"0"0,5 0 0,4 0 0,2 0 0,2 0 0,1 0 0,-4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8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1 209 24575,'2'-1'0,"0"1"0,0-1 0,-1 0 0,1 1 0,0-1 0,0 0 0,0 0 0,-1 0 0,1 0 0,0 0 0,-1 0 0,1-1 0,-1 1 0,1-1 0,-1 1 0,2-3 0,23-33 0,-14 19 0,1-1 0,0 0 0,14-31 0,-3 5 0,-20 98 0,-5 187-1365,1-222-5461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24575,'1'0'0,"0"1"0,0 0 0,0-1 0,0 1 0,0 0 0,0 0 0,0-1 0,0 1 0,0 0 0,0 0 0,0 0 0,-1 0 0,1 0 0,0 0 0,-1 1 0,1-1 0,0 0 0,-1 0 0,0 0 0,1 1 0,-1-1 0,0 0 0,1 0 0,-1 1 0,0-1 0,0 0 0,0 2 0,3 43 0,-3-40 0,2 39 0,12 67 0,4 52 0,-14-134 0,0 51 0,-3-55 0,0 0 0,1 0 0,7 26 0,-3-6 0,-3-28 0,-3-44 0,0 4 0,-1-1 0,-1 1 0,-1-1 0,-1 1 0,-1 0 0,-1 0 0,-1 1 0,-15-34 0,7 20 0,3 0 0,-15-66 0,-4-12 0,29 107 0,0-1 0,0 0 0,0 0 0,1 1 0,0-1 0,0 0 0,1 0 0,-1 0 0,2 0 0,1-13 0,-1 17 0,0 0 0,0 0 0,1 0 0,-1 0 0,1 0 0,0 1 0,0-1 0,0 0 0,0 1 0,0-1 0,1 1 0,-1 0 0,1 0 0,-1 0 0,1 0 0,0 0 0,0 1 0,0-1 0,0 1 0,0 0 0,0-1 0,0 1 0,0 1 0,6-2 0,20-2 0,1 1 0,0 1 0,0 1 0,58 7 0,-83-5 0,-1 0 0,1 0 0,0 1 0,-1-1 0,1 1 0,-1 0 0,0 0 0,0 0 0,1 1 0,-2 0 0,1 0 0,0 0 0,0 0 0,-1 0 0,0 1 0,1-1 0,-2 1 0,1 0 0,4 7 0,0 2 0,0 0 0,-1 1 0,-1 0 0,0 0 0,3 16 0,-8-28 2,1 0-1,-1 0 1,0 0 0,1 0-1,-1 0 1,0 0-1,0 0 1,-1 0-1,1 0 1,0 0-1,-1 0 1,1 0 0,-1 0-1,1 0 1,-1-1-1,0 1 1,0 0-1,0 0 1,0-1 0,0 1-1,0 0 1,0-1-1,-1 1 1,1-1-1,-1 0 1,1 1-1,-1-1 1,1 0 0,-1 0-1,0 0 1,1 0-1,-1 0 1,0 0-1,0-1 1,0 1 0,0 0-1,0-1 1,0 0-1,0 1 1,0-1-1,-3 0 1,-14 2-112,0-1 1,0-1-1,-31-4 1,19 2-884,12 2-5833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8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24575,'0'104'-1365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24575,'2'43'0,"1"1"0,9 43 0,-11-74 0,2 4 0,-2-30 0,-2-41 0,2-62 0,-1 114 4,0-1 0,0 1-1,1 0 1,-1 0 0,1 0 0,0 0-1,0 0 1,-1 0 0,1 1 0,0-1-1,0 0 1,1 0 0,-1 1 0,0-1-1,1 0 1,-1 1 0,1-1 0,-1 1-1,1 0 1,0 0 0,-1-1 0,1 1-1,0 0 1,0 0 0,0 1 0,0-1-1,0 0 1,0 1 0,0-1 0,0 1-1,3-1 1,2 1-169,-1-1 0,1 1 0,0 1 0,-1-1 0,1 1 0,-1 0 0,1 1 0,11 3 0,-4 1-6661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2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23 24575,'-19'63'0,"18"-59"0,0 0 0,0 1 0,1-1 0,0 1 0,0-1 0,0 1 0,0-1 0,1 1 0,-1-1 0,1 1 0,1-1 0,-1 0 0,0 1 0,1-1 0,0 0 0,0 0 0,0 0 0,1 0 0,-1-1 0,1 1 0,0-1 0,0 1 0,0-1 0,0 0 0,1 0 0,-1 0 0,1-1 0,0 1 0,0-1 0,0 0 0,0 0 0,0 0 0,0-1 0,0 1 0,1-1 0,-1 0 0,1 0 0,-1-1 0,1 1 0,6-1 0,0 1 0,0 0 0,0-1 0,0 0 0,18-4 0,-26 4 0,0-1 0,0 0 0,0 0 0,0 0 0,0 0 0,-1-1 0,1 1 0,0-1 0,-1 1 0,1-1 0,-1 0 0,0 0 0,0 0 0,1 0 0,-2-1 0,1 1 0,0 0 0,0-1 0,-1 1 0,1-1 0,1-4 0,1-2 0,0-1 0,-1 1 0,0-1 0,-1 0 0,0 0 0,1-14 0,-3 22 0,0-1 0,0 0 0,-1 0 0,1 1 0,0-1 0,-1 0 0,0 1 0,0-1 0,0 0 0,0 1 0,0-1 0,0 1 0,-1 0 0,1-1 0,-1 1 0,1 0 0,-1 0 0,0 0 0,0 0 0,0 0 0,0 0 0,0 1 0,-1-1 0,1 0 0,0 1 0,-1 0 0,-4-2 0,-4-2-227,0 1-1,-1 0 1,1 1-1,-1 1 1,-15-3-1,10 4-6598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3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81 24575,'0'-7'0,"-1"0"0,1 0 0,-1-1 0,-1 1 0,1 0 0,-5-13 0,5 19 0,1 0 0,-1 0 0,1 0 0,-1 0 0,0 0 0,1 0 0,-1 0 0,0 0 0,0 0 0,1 0 0,-1 1 0,0-1 0,0 0 0,0 0 0,0 1 0,0-1 0,0 1 0,0-1 0,0 1 0,-2-1 0,2 1 0,-1 0 0,0 0 0,1 0 0,-1 1 0,0-1 0,1 1 0,-1-1 0,1 1 0,-1-1 0,1 1 0,-1 0 0,1 0 0,-1-1 0,1 1 0,-1 0 0,1 0 0,0 1 0,-2 1 0,-1 1 0,1 0 0,0 0 0,0 0 0,1 1 0,-1-1 0,1 1 0,0 0 0,0-1 0,1 1 0,-1 0 0,1 0 0,0 0 0,0 0 0,1 0 0,0 0 0,0 0 0,0 0 0,0 1 0,1-1 0,-1 0 0,1 0 0,1 0 0,-1-1 0,1 1 0,0 0 0,0 0 0,0-1 0,1 1 0,-1-1 0,1 0 0,0 0 0,0 0 0,1 0 0,-1 0 0,1-1 0,0 1 0,0-1 0,0 0 0,0-1 0,1 1 0,-1 0 0,8 2 0,1-2-124,-1-1 0,1 0 0,-1-1 0,1 0 0,0-1 0,0-1-1,-1 0 1,1 0 0,0-1 0,15-5 0,-15 2-6702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4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24575,'3'0'0,"5"0"0,5 0 0,4 0 0,2 0 0,2 0 0,1 0 0,0 0 0,0 0 0,0 0 0,0 0 0,-4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24575,'0'3'0,"0"6"0,0 4 0,0 3 0,0 3 0,3-1 0,2-1 0,-1 0 0,0 2 0,-2 0 0,0 1 0,-1 1 0,3-4 0,1 0 0,-1-1 0,0-2-8191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40 24575,'-1'61'0,"2"69"0,0-126 0,0 0 0,1 0 0,-1 0 0,1 0 0,-1 0 0,1-1 0,0 1 0,0-1 0,1 1 0,-1-1 0,1 0 0,0 0 0,0 0 0,0 0 0,0-1 0,0 1 0,0-1 0,1 0 0,-1 0 0,5 2 0,-3-1 0,0-1 0,0 0 0,-1 0 0,1 0 0,1-1 0,-1 1 0,0-1 0,0-1 0,0 1 0,1-1 0,-1 1 0,0-2 0,0 1 0,1 0 0,5-2 0,-9 0 0,0 1 0,0 0 0,0 0 0,0-1 0,0 1 0,0-1 0,0 1 0,-1-1 0,1 0 0,-1 0 0,1 0 0,-1 0 0,0 0 0,0 0 0,0 0 0,0 0 0,0 0 0,0-1 0,-1 1 0,1 0 0,-1 0 0,1-1 0,-1 1 0,0-4 0,-1-67 0,-1 52 0,3-14 0,0 24 0,-1-1 0,0 1 0,-1-1 0,-2-12 0,2 21 0,1 1 0,-1-1 0,0 1 0,0 0 0,0-1 0,0 1 0,0 0 0,0 0 0,-1 0 0,1 0 0,-1 0 0,0 0 0,1 0 0,-1 0 0,0 0 0,0 1 0,0-1 0,0 1 0,0 0 0,-1-1 0,1 1 0,0 0 0,-4-1 0,-3-1-93,0 0 138,-1 0 0,0 1 0,0 0 0,-11-1 0,18 3-107,1 0-1,0 0 1,-1 0-1,1 0 1,0 0 0,-1 1-1,1-1 1,0 1 0,0 0-1,-1 0 1,1-1-1,0 1 1,0 1 0,0-1-1,0 0 1,0 0 0,0 1-1,1-1 1,-1 1-1,0 0 1,1-1 0,-1 1-1,-1 3 1,-4 7-6764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7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1 24575,'-2'27'0,"0"-1"0,-2 1 0,-10 35 0,7-35 0,2 0 0,-4 53 0,-12 89 0,-1 0 0,20-128 0,-2 0 0,-11 43 0,7-45 0,2 0 0,-1 57 0,8 433 0,-1-521 0,0 1 0,1-1 0,0 1 0,1-1 0,0 0 0,0 0 0,7 15 0,-46-126 0,1 45 0,-1 2 0,-89-103 0,123 156 0,-12-14 0,0 0 0,1-2 0,-18-31 0,9 23 0,23 27 0,0 0 0,0-1 0,0 1 0,0 0 0,0 0 0,0 0 0,0 0 0,-1 0 0,1 0 0,0 0 0,0 0 0,0 0 0,0-1 0,0 1 0,0 0 0,0 0 0,-1 0 0,1 0 0,0 0 0,0 0 0,0 0 0,0 0 0,0 0 0,0 0 0,-1 0 0,1 0 0,0 0 0,0 0 0,0 0 0,0 0 0,0 0 0,0 0 0,-1 0 0,1 0 0,0 0 0,0 0 0,0 1 0,0-1 0,0 0 0,0 0 0,0 0 0,-1 0 0,1 0 0,0 0 0,0 0 0,0 0 0,0 0 0,0 0 0,0 1 0,0-1 0,0 0 0,0 0 0,0 0 0,0 0 0,0 0 0,0 0 0,-1 1 0,8 18 0,-1-8 0,1-1 0,-1 0 0,2 0 0,-1-1 0,1 0 0,1 0 0,0-1 0,0 0 0,0 0 0,15 8 0,11 4 0,66 28 0,-47-23 0,-38-20 0,0-1 0,1 0 0,-1-1 0,1 0 0,0-2 0,0 0 0,0-1 0,32-4 0,10 2 0,-47 1 0,1 0 0,-1 0 0,1-1 0,-1-1 0,0 0 0,0-1 0,0 0 0,-1-1 0,1 0 0,-1-1 0,20-13 0,-17 9 0,-1-1 0,0-1 0,0 0 0,-1-1 0,0 0 0,-2-1 0,19-29 0,-28 41 0,0 1 0,0-1 0,0 1 0,-1-1 0,1 1 0,0-1 0,-1 1 0,1-1 0,-1 0 0,0 1 0,0-1 0,1 0 0,-1 0 0,0 1 0,0-1 0,-1 0 0,1-1 0,-1 2 0,1 0 0,0 0 0,-1 0 0,0 0 0,1 0 0,-1 0 0,0 0 0,1 1 0,-1-1 0,0 0 0,0 0 0,1 1 0,-1-1 0,0 1 0,0-1 0,0 1 0,0-1 0,0 1 0,0-1 0,-2 1 0,0-1 0,-1 0 0,1 1 0,-1 0 0,1 0 0,-1 0 0,1 0 0,-1 0 0,1 1 0,0-1 0,-1 1 0,1 0 0,0 0 0,-1 1 0,1-1 0,-5 3 0,-343 255 0,324-237 0,-40 43 0,19-8-1365,41-46-5461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4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48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48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4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51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51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51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0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0 24575,'0'1250'0,"0"-1246"0,-1-1 0,1 1 0,0-1 0,-1 1 0,0-1 0,0 1 0,0-1 0,0 0 0,0 1 0,-1-1 0,-3 6 0,5-9 0,-1 1 0,1-1 0,0 1 0,-1-1 0,1 0 0,-1 1 0,1-1 0,-1 1 0,1-1 0,-1 0 0,1 0 0,-1 1 0,1-1 0,-1 0 0,0 0 0,1 1 0,-1-1 0,1 0 0,-1 0 0,0 0 0,1 0 0,-1 0 0,0 0 0,1 0 0,-1 0 0,0 0 0,-1-1 0,1 0 0,-1 0 0,1 0 0,0 0 0,-1 0 0,1 0 0,0 0 0,0 0 0,-1-1 0,1 1 0,0 0 0,0-1 0,0 1 0,-1-3 0,-25-49 0,20 37 0,-1 1 0,-1 0 0,-19-27 0,4 11 0,1-2 0,2 0 0,-24-53 0,32 51 0,13 35 0,0 0 0,0 0 0,0 0 0,0-1 0,0 1 0,0 0 0,0 0 0,0 0 0,0 0 0,0 0 0,0 0 0,0 0 0,0 0 0,0-1 0,0 1 0,0 0 0,0 0 0,0 0 0,0 0 0,0 0 0,0 0 0,0 0 0,0 0 0,0 0 0,1 0 0,-1-1 0,0 1 0,0 0 0,0 0 0,0 0 0,0 0 0,0 0 0,0 0 0,0 0 0,0 0 0,1 0 0,-1 0 0,0 0 0,0 0 0,0 0 0,0 0 0,0 0 0,0 0 0,0 0 0,1 0 0,-1 0 0,0 0 0,0 0 0,0 0 0,0 0 0,0 0 0,0 0 0,0 0 0,0 0 0,0 1 0,1-1 0,-1 0 0,0 0 0,0 0 0,0 0 0,0 0 0,0 0 0,0 0 0,0 0 0,0 0 0,0 0 0,0 1 0,16 16 0,26 41 0,-28-37 0,2 0 0,0-1 0,1-1 0,0 0 0,29 22 0,-35-31 0,0-1 0,0 1 0,11 15 0,-10-11 0,-10-13 0,-1 0 0,0 0 0,0 0 0,0 1 0,0-1 0,1-1 0,-1 1 0,0 0 0,1 0 0,-1 0 0,1-1 0,-1 1 0,1-1 0,-1 1 0,1-1 0,-1 0 0,1 1 0,-1-1 0,1 0 0,0 0 0,-1 0 0,3 0 0,-1-1 0,0 0 0,0 0 0,0 0 0,0-1 0,-1 1 0,1-1 0,0 1 0,0-1 0,-1 0 0,5-4 0,5-7 0,-1 0 0,0 0 0,13-22 0,-16 22 0,44-53 0,-38 50 0,-1 0 0,0-1 0,-1-1 0,13-25 0,-43 56 0,-8 15 0,1 6 0,0-1 0,-37 35 0,35-39 0,20-22-114,1 0 1,0 0-1,0 1 0,1 0 0,0 0 1,0 0-1,1 1 0,0 0 0,1-1 1,0 1-1,-3 12 0,4-5-6712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0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4 109 24575,'-1'39'0,"0"-22"0,1 1 0,0-1 0,1 1 0,1-1 0,7 30 0,-7-42 0,0-1 0,0 1 0,0-1 0,0 1 0,1-1 0,0 0 0,0 0 0,0 0 0,0 0 0,1-1 0,-1 1 0,1-1 0,0 0 0,0 0 0,0 0 0,0-1 0,1 1 0,-1-1 0,1 0 0,-1-1 0,1 1 0,0-1 0,0 1 0,0-1 0,5 0 0,8 1 0,0 0 0,32-1 0,-43-1 0,-1 0 0,1-1 0,-1 0 0,0 0 0,1-1 0,-1 0 0,0 0 0,0 0 0,0-1 0,0 0 0,6-4 0,-8 3 0,0 0 0,0 0 0,-1-1 0,1 0 0,-1 1 0,0-1 0,-1 0 0,1-1 0,-1 1 0,0 0 0,0-1 0,-1 1 0,0-1 0,0 0 0,1-8 0,0-6 0,-1-1 0,-1 1 0,-3-21 0,2 34 0,-1-1 0,0 0 0,0 1 0,-1 0 0,0-1 0,-1 1 0,1 1 0,-1-1 0,0 0 0,-1 1 0,0 0 0,0 0 0,0 0 0,-1 1 0,1-1 0,-1 1 0,-1 1 0,1-1 0,-1 1 0,1 0 0,-1 1 0,0-1 0,-1 2 0,1-1 0,-1 1 0,1 0 0,-1 0 0,1 1 0,-13-1 0,14 2 0,0 0 0,0 0 0,0 1 0,0-1 0,0 1 0,0 1 0,0-1 0,0 1 0,1 0 0,-1 1 0,0-1 0,1 1 0,0 0 0,0 1 0,0-1 0,0 1 0,0 0 0,1 0 0,-1 0 0,1 1 0,0-1 0,1 1 0,-1 0 0,1 0 0,0 1 0,0-1 0,0 1 0,1-1 0,0 1 0,0 0 0,1 0 0,-1 0 0,0 11 0,2-16-10,-2 10 32,1 0 0,1 0 0,0-1 0,0 1-1,4 19 1,-3-27-71,0-1-1,0 1 1,0-1-1,0 0 1,0 1-1,0-1 0,1 0 1,-1 0-1,1 0 1,-1 0-1,1 0 1,0 0-1,0 0 1,0-1-1,0 1 1,0-1-1,0 1 0,0-1 1,0 0-1,1 0 1,-1 0-1,0 0 1,1 0-1,-1-1 1,1 1-1,-1-1 1,1 1-1,0-1 0,3 0 1,12 1-6777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1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24575,'1'7'0,"0"0"0,1 0 0,-1 0 0,1 0 0,1 0 0,-1 0 0,7 11 0,-5-10 0,-1 0 0,1 0 0,-1 1 0,3 16 0,-3 21 0,-3-32 0,1-1 0,0 0 0,1 0 0,0 1 0,6 14 0,-7-25 0,0 0 0,1 0 0,-1 0 0,1 0 0,0 0 0,0 0 0,0-1 0,0 1 0,0 0 0,1-1 0,-1 0 0,1 0 0,-1 0 0,1 0 0,0 0 0,0 0 0,0-1 0,0 1 0,0-1 0,0 0 0,1 0 0,-1 0 0,0 0 0,1-1 0,3 1 0,-3 0 0,0-1 0,1 1 0,-1-1 0,0 0 0,0 0 0,0-1 0,0 1 0,0-1 0,0 0 0,0 0 0,0 0 0,0-1 0,0 0 0,-1 1 0,1-1 0,-1 0 0,1-1 0,-1 1 0,0-1 0,5-3 0,-3-1 0,0 0 0,0-1 0,0 1 0,-1-1 0,-1 0 0,1 0 0,-1 0 0,3-15 0,2-4 0,-3 6 0,1 1 0,1 0 0,16-34 0,-9 13 0,-13 18 0,-2 22 0,1 1 0,0-1 0,0 1 0,0-1 0,0 1 0,-1-1 0,1 1 0,0-1 0,-1 1 0,1-1 0,0 1 0,-1 0 0,1-1 0,0 1 0,-1 0 0,1-1 0,-1 1 0,1 0 0,0-1 0,-1 1 0,1 0 0,-1 0 0,1-1 0,-1 1 0,1 0 0,-1 0 0,1 0 0,-1 0 0,0 0 0,1 0 0,-1 0 0,-1 0 0,1 1 0,0-1 0,-1 1 0,1 0 0,0 0 0,-1-1 0,1 1 0,0 0 0,0 0 0,0 0 0,0 0 0,0 0 0,0 0 0,0 1 0,0-1 0,0 0 0,1 0 0,-1 1 0,0-1 0,1 0 0,-1 1 0,1-1 0,0 1 0,-1-1 0,1 1 0,0-1 0,0 0 0,0 3 0,-5 46 0,5-46 0,0 8 0,-1 5 0,1-1 0,4 30 0,-3-41 0,0 0 0,0 1 0,1-1 0,0 0 0,0 1 0,0-1 0,1 0 0,0-1 0,-1 1 0,2 0 0,-1-1 0,5 5 0,19 23 0,-21-24 0,1-1 0,-1 0 0,1 0 0,0 0 0,0-1 0,10 6 0,-13-9-42,10 6 76,0 0-1,0-1 0,1-1 1,23 8-1,-34-14-92,0 0-1,-1 0 1,1 0-1,0-1 0,0 1 1,0-1-1,0 0 0,-1 0 1,1 0-1,0-1 1,0 1-1,0-1 0,0 0 1,-1 0-1,1 0 1,0-1-1,-1 1 0,1-1 1,-1 0-1,0 0 0,1 0 1,-1 0-1,0-1 1,5-5-1,3-4-6766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2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24575,'-2'117'0,"5"126"0,7-185 0,1 12 0,-10-57 0,0 0 0,0 0 0,1 0 0,1 0 0,0-1 0,8 21 0,-10-29 0,1 0 0,0-1 0,0 1 0,0-1 0,0 1 0,0-1 0,1 0 0,0 0 0,-1 0 0,1 0 0,0 0 0,1-1 0,-1 1 0,0-1 0,1 0 0,-1 0 0,1 0 0,-1-1 0,1 1 0,0-1 0,0 0 0,0 0 0,0 0 0,7 0 0,-7 0 0,0-1 0,0 0 0,0 1 0,0-2 0,0 1 0,0 0 0,0-1 0,0 0 0,-1 1 0,1-2 0,0 1 0,0 0 0,-1-1 0,1 0 0,-1 1 0,0-1 0,1-1 0,-1 1 0,0 0 0,0-1 0,0 0 0,-1 0 0,1 1 0,0-2 0,-1 1 0,0 0 0,0 0 0,0-1 0,0 1 0,-1-1 0,1 0 0,-1 1 0,0-1 0,0 0 0,0 0 0,-1 0 0,1 1 0,-1-7 0,1 7-42,0-1-1,0 1 0,-1-1 1,1 1-1,-1-1 0,0 1 1,0-1-1,-1 1 0,1-1 1,-1 1-1,1-1 0,-1 1 1,0-1-1,0 1 0,-1 0 1,1 0-1,-1-1 0,1 1 1,-1 0-1,0 1 0,0-1 1,-1 0-1,1 0 0,0 1 1,-1-1-1,0 1 0,0 0 1,1 0-1,-1 0 0,0 0 1,-6-2-1,-5-1-6783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2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24575,'3'0'0,"6"0"0,4 0 0,3 0 0,4 0 0,1 0 0,0 0 0,1 0 0,0 0 0,0 0 0,0 0 0,0 0 0,-5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3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24575,'4'0'0,"4"0"0,5 0 0,4 0 0,2 0 0,2 0 0,1 0 0,0 0 0,0 0 0,-1 0 0,-2-3 0,-6-2-8191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0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 24575,'-2'43'0,"1"-31"0,0 1 0,1-1 0,0 1 0,0-1 0,2 1 0,0-1 0,0 0 0,7 20 0,-9-32 0,0 0 0,0 0 0,0 0 0,0 0 0,0 0 0,0-1 0,0 1 0,0 0 0,0 0 0,0 0 0,0 0 0,0 0 0,0 0 0,0 0 0,0 0 0,0 0 0,0-1 0,0 1 0,0 0 0,0 0 0,1 0 0,-1 0 0,0 0 0,0 0 0,0 0 0,0 0 0,0 0 0,0 0 0,0 0 0,0 0 0,0 0 0,1 0 0,-1 0 0,0 0 0,0 0 0,0 0 0,0 0 0,0 0 0,0 0 0,0 0 0,1 0 0,-1 0 0,0 0 0,0 0 0,0 0 0,0 0 0,0 0 0,0 0 0,0 0 0,0 0 0,1 0 0,-1 0 0,0 0 0,0 0 0,0 0 0,0 1 0,0-1 0,0 0 0,3-20 0,-1-22 0,-2 30 0,-1 3 0,1 0 0,0 0 0,1 1 0,0-1 0,0 0 0,4-11 0,-4 17 0,0 1 0,0 0 0,0 0 0,1 0 0,-1 0 0,0 0 0,1 1 0,0-1 0,-1 0 0,1 1 0,0-1 0,0 1 0,0-1 0,0 1 0,0 0 0,0 0 0,0 0 0,0 0 0,0 0 0,1 0 0,-1 1 0,0-1 0,1 1 0,-1 0 0,0 0 0,1-1 0,-1 1 0,5 1 0,-5-1-80,0 0 0,1 0-1,-1 1 1,0-1 0,0 0-1,1 1 1,-1 0 0,0-1-1,0 1 1,0 0 0,0 0 0,0 0-1,0 0 1,0 1 0,0-1-1,3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3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 24575,'1'-9'0,"0"0"0,0 1 0,1-1 0,0 0 0,1 1 0,0-1 0,0 1 0,1 0 0,4-9 0,50-71 0,-38 59 0,24-52 0,-35 64 0,-9 17 0,0 0 0,0 0 0,0 0 0,0 0 0,0 0 0,0 1 0,0-1 0,0 0 0,0 0 0,0 0 0,0 0 0,1 0 0,-1 0 0,0 0 0,0 1 0,0-1 0,0 0 0,0 0 0,0 0 0,1 0 0,-1 0 0,0 0 0,0 0 0,0 0 0,0 0 0,0 0 0,1 0 0,-1 0 0,0 0 0,0 0 0,0 0 0,0 0 0,1 0 0,-1 0 0,0 0 0,0 0 0,0 0 0,0 0 0,0 0 0,1 0 0,-1 0 0,0 0 0,0-1 0,0 1 0,0 0 0,0 0 0,0 0 0,0 0 0,1 0 0,-1 0 0,0 0 0,0-1 0,0 1 0,0 0 0,0 0 0,0 0 0,0 0 0,0 0 0,0 0 0,0-1 0,0 1 0,0 0 0,0 0 0,4 22 0,-2 28 0,-5 15-73,1-41-143,0 0 1,2 0 0,1 1 0,1-1-1,9 42 1,-7-53-6611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5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44 24575,'-19'63'0,"19"-62"0,-2 12 0,1 0 0,0 0 0,1 0 0,2 14 0,-2-23 0,1-1 0,-1 1 0,1-1 0,1 1 0,-1-1 0,0 0 0,1 1 0,-1-1 0,1 0 0,0 0 0,0 0 0,0-1 0,1 1 0,-1 0 0,1-1 0,-1 1 0,1-1 0,0 0 0,5 3 0,1 0 0,0-1 0,0 0 0,0 0 0,0-1 0,1 0 0,-1-1 0,1 0 0,0 0 0,12 0 0,-19-2 0,0 0 0,-1 0 0,1 0 0,0 0 0,-1-1 0,1 1 0,0-1 0,-1 0 0,1 1 0,-1-1 0,1 0 0,-1-1 0,1 1 0,-1 0 0,0-1 0,0 1 0,1-1 0,-1 0 0,0 0 0,-1 0 0,1 0 0,0 0 0,0 0 0,-1 0 0,0 0 0,1-1 0,-1 1 0,0-1 0,0 1 0,0-1 0,0 1 0,-1-1 0,1 0 0,-1 1 0,1-1 0,-1-5 0,1-5 0,-1 0 0,0 1 0,0-1 0,-2 0 0,1 1 0,-2-1 0,1 1 0,-2 0 0,-5-15 0,6 22 0,1 0 0,-1 0 0,0 1 0,0-1 0,-1 1 0,1 0 0,-1-1 0,0 2 0,0-1 0,0 0 0,-1 1 0,1 0 0,-1 0 0,0 0 0,0 1 0,0-1 0,0 1 0,0 1 0,0-1 0,-1 1 0,1-1 0,0 1 0,-10 0 0,9 1 0,-1 0 0,0 0 0,1 0 0,-1 1 0,0 0 0,1 0 0,-1 1 0,1 0 0,0 0 0,-1 0 0,1 1 0,0 0 0,0 0 0,1 1 0,-1-1 0,1 1 0,-1 0 0,1 1 0,1-1 0,-1 1 0,0 0 0,1 0 0,0 1 0,1-1 0,-1 1 0,1 0 0,0 0 0,0 0 0,1 0 0,0 1 0,0-1 0,-2 12 0,5-3-1365,2-3-5461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24575,'0'39'0,"-2"-23"0,1-1 0,1 1 0,1-1 0,0 1 0,1 0 0,1-1 0,0 0 0,1 0 0,0 0 0,9 18 0,-11-31 0,-1 0 0,1 1 0,0-1 0,0 0 0,0 0 0,1 0 0,-1 0 0,0-1 0,1 1 0,-1-1 0,1 1 0,-1-1 0,1 0 0,0 0 0,0 0 0,-1 0 0,1-1 0,0 1 0,0-1 0,0 1 0,0-1 0,0 0 0,0 0 0,0 0 0,0-1 0,-1 1 0,1-1 0,0 0 0,0 0 0,0 0 0,-1 0 0,1 0 0,0 0 0,-1-1 0,1 1 0,-1-1 0,0 0 0,1 1 0,-1-1 0,0 0 0,0-1 0,0 1 0,-1 0 0,1 0 0,0-1 0,-1 1 0,1-1 0,1-4 0,11-35 0,-2 0 0,7-44 0,-22 128 0,2-27 0,0-1 0,0 1 0,1-1 0,1 1 0,0-1 0,1 1 0,8 25 0,-8-37 0,0 0 0,1 1 0,-1-1 0,1 0 0,0 0 0,0-1 0,0 1 0,0-1 0,1 1 0,-1-1 0,1 0 0,-1 0 0,1-1 0,0 1 0,-1-1 0,1 0 0,0 0 0,0 0 0,6 1 0,10 1 0,0-1 0,29 0 0,-36-2 20,0 0 0,0-1 0,1-1 0,-1 0 0,22-6 0,-29 6-119,0-1 0,-1 1 0,1-1 0,-1 0 0,0 0 0,0-1 0,0 0 0,0 0 0,-1 0 0,1 0 0,-1-1 0,0 1 0,-1-1 0,6-9 0,-2 2-6727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24575,'-3'0'0,"1"1"0,0-1 0,0 1 0,0-1 0,-1 1 0,1 0 0,0 0 0,0 0 0,0 0 0,0 0 0,0 1 0,0-1 0,1 0 0,-1 1 0,0-1 0,1 1 0,-1 0 0,1 0 0,-1 0 0,1-1 0,0 1 0,0 0 0,0 1 0,0-1 0,-1 3 0,-3 9 0,0 0 0,-5 29 0,3-13 0,-1 3 0,-6 52 0,7-40 0,4-28 0,1 1 0,0-1 0,1 1 0,1 0 0,1-1 0,0 1 0,1-1 0,1 1 0,1-1 0,0 0 0,2 0 0,-1 0 0,2-1 0,14 26 0,-18-39 0,1 0 0,-1 1 0,1-2 0,-1 1 0,1 0 0,0-1 0,0 0 0,0 0 0,1 0 0,-1 0 0,0-1 0,1 1 0,-1-1 0,1 0 0,-1-1 0,1 1 0,0-1 0,-1 0 0,7 0 0,-8 0 0,0 0 0,0 0 0,0 0 0,0 0 0,0-1 0,0 1 0,0-1 0,0 0 0,0 0 0,0 0 0,0 0 0,0 0 0,0-1 0,-1 1 0,1-1 0,-1 0 0,1 0 0,-1 0 0,0 0 0,1 0 0,-1 0 0,0-1 0,0 1 0,-1-1 0,1 1 0,0-1 0,-1 0 0,2-5 0,-1 1-151,-1 0-1,0-1 0,-1 1 0,0 0 1,0 0-1,-1-1 0,1 1 1,-5-14-1,0 6-6674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24575,'3'0'0,"5"0"0,5 0 0,4 0 0,2 0 0,2 0 0,1 0 0,0 0 0,0 0 0,-4 4 0,-1 1 0,0 0 0,1-2 0,-3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7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24575,'4'0'0,"4"0"0,5 0 0,4 0 0,2 0 0,2 0 0,1 0 0,0 0 0,0 0 0,0 0 0,0 0 0,-1 0 0,-3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8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24575,'1'-10'0,"1"0"0,0 1 0,1-1 0,0 1 0,0 0 0,1 0 0,5-11 0,9-22 0,-13 24 0,9-29 0,-13 45 0,-1 1 0,1-1 0,0 0 0,0 0 0,0 1 0,0-1 0,0 1 0,0-1 0,0 1 0,0-1 0,1 1 0,-1 0 0,0-1 0,1 1 0,-1 0 0,1 0 0,0 0 0,3-1 0,-4 2 0,0 0 0,0 0 0,1 0 0,-1 1 0,0-1 0,0 0 0,1 1 0,-1-1 0,0 1 0,0 0 0,0-1 0,0 1 0,0 0 0,0 0 0,0 0 0,0-1 0,0 1 0,0 0 0,0 0 0,0 0 0,-1 1 0,1-1 0,0 0 0,-1 0 0,1 0 0,-1 0 0,1 1 0,-1-1 0,0 0 0,1 3 0,8 39 0,14 152 0,-23-189-105,0 1 0,1 0 0,0 0 0,0 0 0,1-1 0,0 1 0,0-1 0,0 1 0,1-1 0,0 0 0,0 0 0,7 9 0,1-7-6721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8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86 294 24575,'0'8'0,"1"0"0,0 0 0,0 0 0,1 0 0,0 0 0,0 0 0,1-1 0,0 1 0,0-1 0,1 1 0,0-1 0,0 0 0,8 8 0,-8-10 0,0 0 0,0-1 0,1 1 0,-1-1 0,1 0 0,1 0 0,-1-1 0,0 0 0,1 0 0,-1 0 0,1 0 0,0-1 0,0 0 0,0 0 0,0-1 0,1 1 0,9-1 0,-11 0 0,0-1 0,0 0 0,0 0 0,-1-1 0,1 0 0,0 0 0,0 0 0,0 0 0,-1-1 0,1 1 0,-1-1 0,1 0 0,-1-1 0,0 1 0,0-1 0,7-5 0,-7 3 0,0 0 0,0 0 0,0 0 0,-1 0 0,0-1 0,0 1 0,0-1 0,-1 0 0,1 0 0,-1 0 0,-1 0 0,1 0 0,0-7 0,6-88 0,-8 90 0,0-1 0,-1 1 0,0 0 0,-1 0 0,0 0 0,-7-21 0,6 26 0,-1 1 0,0 0 0,0 0 0,0 0 0,0 0 0,-1 0 0,0 1 0,0 0 0,-5-4 0,-54-33 0,57 37 0,-9-5 0,1 1 0,-1 1 0,-1 0 0,1 1 0,-1 1 0,0 1 0,0 0 0,-21-1 0,36 5 0,0 0 0,0 0 0,-1 1 0,1 0 0,0-1 0,0 1 0,0 0 0,0 0 0,0 0 0,0 0 0,1 0 0,-1 0 0,0 0 0,0 1 0,1-1 0,-1 1 0,1-1 0,-1 1 0,1 0 0,0-1 0,0 1 0,0 0 0,0 0 0,0 0 0,0 0 0,0 0 0,0 0 0,1 0 0,-1 0 0,1 3 0,-4 11 0,1 0 0,-3 33 0,5-30 0,-3 88-1365,4-89-5461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30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 24575,'-11'124'0,"6"-83"0,0 48 0,5 504 0,1-578 0,1-1 0,0 0 0,0 0 0,1-1 0,1 1 0,1 0 0,0-1 0,10 19 0,-44-79 0,-52-65 0,39 65 0,24 28 0,-28-40 0,38 52 0,7 17 0,12 20 0,10-11 0,1-1 0,0-1 0,1-2 0,1 0 0,33 16 0,-43-26 0,0-1 0,0-1 0,1 0 0,0-1 0,-1 0 0,1-2 0,0 1 0,0-2 0,-1 0 0,1 0 0,19-6 0,-29 5 0,0 0 0,0 0 0,-1 0 0,1 0 0,-1-1 0,1 0 0,-1 0 0,0 0 0,0-1 0,-1 1 0,1-1 0,-1 0 0,1 0 0,4-8 0,3-7 0,0-1 0,9-26 0,1 0 0,-20 45 0,-1 0 0,1 0 0,0 0 0,0 0 0,-1 0 0,1 0 0,-1 0 0,1-1 0,-1 1 0,1 0 0,-1 0 0,0-1 0,0 1 0,1 0 0,-1 0 0,0-1 0,0 1 0,0 0 0,0 0 0,-1-1 0,1 1 0,0 0 0,-1 0 0,1-2 0,-2 3 0,1-1 0,0 1 0,0 0 0,0 0 0,-1-1 0,1 1 0,0 0 0,0 0 0,0 1 0,-1-1 0,1 0 0,0 0 0,0 0 0,0 1 0,0-1 0,0 1 0,-1-1 0,1 1 0,-1 0 0,-60 37 0,-61 60 0,-8 8-1365,121-99-5461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05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26 278 24575,'-1'-1'0,"0"1"0,-1-1 0,1 1 0,0-1 0,0 0 0,0 0 0,0 0 0,0 1 0,0-1 0,1 0 0,-1 0 0,0 0 0,0-1 0,1 1 0,-1 0 0,0 0 0,1 0 0,-1 0 0,1-1 0,0 1 0,-1 0 0,1 0 0,0-1 0,0 1 0,0 0 0,0 0 0,0-2 0,-3-43 0,3 40 0,-2-26 0,0 19 0,2 0 0,-1 0 0,1 0 0,1 0 0,0-1 0,6-23 0,-4 34 0,-1 0 0,0 1 0,1-1 0,-1 0 0,1 1 0,0-1 0,0 1 0,0 0 0,0 0 0,0 0 0,0 0 0,1 1 0,-1-1 0,0 1 0,1 0 0,0 0 0,-1 0 0,8-1 0,69-6 0,-76 7 0,-1 1 0,1 0 0,0-1 0,0 2 0,0-1 0,-1 0 0,1 1 0,0-1 0,0 1 0,-1 0 0,1 0 0,-1 1 0,1-1 0,-1 1 0,1-1 0,-1 1 0,0 0 0,0 1 0,0-1 0,0 0 0,0 1 0,0 0 0,-1 0 0,1-1 0,-1 1 0,0 1 0,0-1 0,0 0 0,0 1 0,0-1 0,-1 1 0,0-1 0,0 1 0,0-1 0,0 1 0,0 0 0,-1 0 0,1 7 0,1 5 0,0-1 0,-1 1 0,-1 0 0,-1 0 0,0 0 0,-1-1 0,0 1 0,-1 0 0,-1-1 0,-1 0 0,-6 15 0,-4 9 0,13-32 0,-1 1 0,0-1 0,1 0 0,-2 0 0,1 0 0,-1-1 0,0 1 0,-1-1 0,0 0 0,0 0 0,-8 8 0,8-10 0,0 0 0,0 0 0,1 1 0,0-1 0,0 1 0,0 0 0,1 0 0,-1 0 0,1 1 0,1-1 0,-1 1 0,-2 9 0,-1 4 0,2 0 0,-4 33 0,11-31-1365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0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24575,'67'2'-47,"-37"0"-282,0-1-1,0-2 1,45-7-1,-70 7-6496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06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24575,'0'4'0,"0"4"0,3 1 0,6 0 0,0-7 0,-1-6 0,-1-6 0,-3-6 0,-5 1 0,-6 2 0,-2 8 0,0 7 0,3 8 0,1 2-8191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09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 24575,'0'-18'0,"0"7"0,-1 1 0,2-1 0,-1 1 0,2 0 0,-1-1 0,6-15 0,-6 23 0,0 0 0,1 0 0,0 0 0,-1 1 0,1-1 0,0 1 0,1-1 0,-1 1 0,0 0 0,1 0 0,-1 0 0,1 0 0,0 0 0,-1 0 0,1 1 0,0 0 0,0-1 0,0 1 0,0 0 0,0 0 0,0 1 0,0-1 0,1 1 0,-1-1 0,0 1 0,4 0 0,5-1 0,0 1 0,0 0 0,1 0 0,-1 2 0,0-1 0,0 1 0,0 1 0,0 0 0,0 1 0,-1 0 0,0 1 0,1 0 0,-2 1 0,16 10 0,-19-11 0,0 1 0,-1 0 0,0 1 0,0-1 0,0 1 0,0 0 0,-1 1 0,0-1 0,-1 1 0,0 0 0,0 0 0,-1 0 0,0 1 0,0-1 0,2 16 0,-1-2 0,-1 0 0,-1 1 0,-1-1 0,-1 1 0,-3 26 0,1-41 0,-1 0 0,1 0 0,-1-1 0,-1 1 0,1-1 0,-1 1 0,-1-1 0,1 0 0,-1-1 0,-1 1 0,1-1 0,-1 0 0,-8 7 0,5-4 0,0 0 0,1 1 0,0 0 0,1 0 0,-7 12 0,-19 38 0,25-47 0,1 0 0,-1 0 0,2 0 0,0 1 0,1 0 0,0 0 0,1 1 0,1-1 0,-4 28 0,7 14-1365,0-46-5461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0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11 24575,'0'3'0,"4"2"0,1-4 0,-1-5 0,-4-3 0,-6 0 0,-1 5 0,-1 7 0,2 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6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0 661 24575,'1'0'0,"0"1"0,0-1 0,0 0 0,0 1 0,0-1 0,-1 1 0,1 0 0,0-1 0,0 1 0,-1-1 0,1 1 0,0 0 0,-1 0 0,1-1 0,-1 1 0,1 0 0,-1 0 0,1 0 0,-1 0 0,1 0 0,-1 0 0,0 0 0,0-1 0,1 1 0,-1 0 0,0 2 0,6 35 0,-3-19 0,2 3 0,0 1 0,-2 0 0,0 44 0,0-5 0,-2-45 0,2-1 0,0 0 0,1 0 0,0 0 0,1-1 0,1 1 0,9 16 0,-14-31 0,0 0 0,0 1 0,0-1 0,0 0 0,0 0 0,0 0 0,0 0 0,0 0 0,0 0 0,0 0 0,0 0 0,1 0 0,-1-1 0,0 1 0,1-1 0,-1 1 0,1-1 0,-1 1 0,1-1 0,-1 0 0,0 1 0,1-1 0,-1 0 0,1 0 0,-1 0 0,1 0 0,-1-1 0,1 1 0,-1 0 0,1 0 0,-1-1 0,1 1 0,-1-1 0,0 0 0,1 1 0,-1-1 0,0 0 0,0 0 0,1 0 0,-1 0 0,2-1 0,7-7 0,0 0 0,-1 0 0,16-20 0,-12 14 0,175-215 0,-129 158 0,93-146 0,-45 59 0,15-2 0,-1-2-1365,-113 150-5461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26 649 24575,'-2'37'0,"-1"1"0,-9 41 0,9-60 0,1-1 0,0 30 0,1-44 0,1-1 0,0 0 0,0 0 0,0 1 0,1-1 0,-1 0 0,1 1 0,0-1 0,0 0 0,0 0 0,0 0 0,0 0 0,1 0 0,0 0 0,-1 0 0,1 0 0,0-1 0,0 1 0,1 0 0,-1-1 0,0 0 0,5 4 0,-5-6 0,-1 0 0,1 1 0,0-1 0,0 0 0,0 0 0,-1 0 0,1 0 0,0 0 0,0 0 0,-1 0 0,1-1 0,0 1 0,0 0 0,-1-1 0,1 0 0,0 1 0,-1-1 0,1 0 0,-1 0 0,1 0 0,-1 0 0,1 0 0,1-3 0,36-37 0,-23 23 0,14-16 0,45-65 0,-9 11 0,103-126 0,-87 127 0,-18 22 0,38-38 0,-55 57 0,53-67 0,-76 84-1365,-13 19-5461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9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1 619 24575,'3'0'0,"-1"1"0,1-1 0,0 1 0,0-1 0,0 1 0,0 0 0,0 0 0,-1 0 0,1 1 0,0-1 0,-1 0 0,1 1 0,-1 0 0,0 0 0,1 0 0,-1 0 0,0 0 0,0 0 0,0 0 0,-1 1 0,3 2 0,3 8 0,1 0 0,-2 0 0,6 18 0,10 17 0,25 42 0,-30-56 0,27 42 0,-44-75 0,0-1 0,1 1 0,-1-1 0,0 1 0,1-1 0,-1 1 0,1-1 0,-1 1 0,0-1 0,1 0 0,-1 1 0,1-1 0,-1 0 0,1 1 0,-1-1 0,1 0 0,0 1 0,-1-1 0,1 0 0,-1 0 0,1 0 0,0 0 0,-1 0 0,1 0 0,-1 0 0,1 0 0,0 0 0,-1 0 0,1 0 0,-1 0 0,1 0 0,0 0 0,0-1 0,17-17 0,10-38 0,-26 50 0,137-339 0,-51 127 0,-63 161 0,28-94 0,-48 136 38,2 0-1,14-27 0,0 0-1514,-15 30-5349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21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0 636 24575,'2'11'0,"-1"0"0,1 0 0,1-1 0,0 1 0,0-1 0,1 1 0,10 18 0,-7-15 0,0 0 0,7 28 0,0 16 0,2-1 0,27 62 0,-35-92 0,15 35 0,-23-61 0,1 1 0,-1-1 0,1 1 0,0-1 0,0 0 0,-1 1 0,1-1 0,0 0 0,0 0 0,0 0 0,0 0 0,0 0 0,1 0 0,-1 0 0,0 0 0,0 0 0,1 0 0,-1-1 0,0 1 0,1 0 0,-1-1 0,1 1 0,-1-1 0,1 0 0,-1 1 0,1-1 0,-1 0 0,1 0 0,-1 0 0,1 0 0,2-1 0,-1 0 0,-1 0 0,0-1 0,0 1 0,0-1 0,1 0 0,-2 1 0,1-1 0,0 0 0,0 0 0,-1-1 0,1 1 0,-1 0 0,1 0 0,-1-1 0,0 1 0,0-1 0,1-2 0,15-54 0,-12 36 0,80-250 0,-70 218 0,2-6 0,10-68 0,12-74 0,-30 161 0,-3 14 0,-2 3 0,2 0 0,1 0 0,14-34 0,1-12-28,-15 45-1309,-3 11-5489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5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5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6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1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24575,'29'-31'0,"-15"18"0,1-7 0,0-2 0,-1 0 0,22-47 0,-33 69 0,1 11 0,2 19 0,-5-24 0,3 16 0,3 12 0,4 60 0,-4-29-1365,-7-59-5461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6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8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8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9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21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22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22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2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24575,'122'-1'0,"134"3"0,-16 19 0,-72 1 0,-111-16 0,-2 1 0,62 0 0,181-8-1365,-279 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3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1 24575,'-1'1'0,"-1"-1"0,1 1 0,0 0 0,-1 0 0,1 0 0,0 0 0,0 0 0,0 0 0,-1 0 0,1 0 0,0 1 0,0-1 0,1 0 0,-1 1 0,0-1 0,0 0 0,1 1 0,-1-1 0,0 4 0,-11 30 0,-51 202 0,40-133 0,16-67 0,-1 0 0,-18 47 0,-52 124 0,74-197 27,1 0 0,0-1-1,1 1 1,-2 22 0,-6 25-1526,6-44-5327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3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 24575,'-1'44'0,"-2"-1"0,-9 45 0,5 9 0,7-73 0,-1 0 0,-1 0 0,-6 23 0,-4 12 0,-7 84 0,17-117-341,-2 0 0,-1-1-1,-12 38 1,12-50-6485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8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24575,'0'19'0,"1"0"0,1 0 0,1 0 0,1-1 0,8 27 0,-9-36 0,0 0 0,1 0 0,0 0 0,1-1 0,0 0 0,0 1 0,0-2 0,1 1 0,1-1 0,-1 0 0,1 0 0,14 10 0,-10-11 0,-1-1 0,1 0 0,1-1 0,-1 0 0,1-1 0,-1 0 0,21 2 0,-17-2 0,0-1 0,-1 2 0,1 0 0,21 10 0,42 20 0,-49-22 0,-1 0 0,38 25 0,-45-25 0,-13-7 0,0 0 0,0 0 0,-1 1 0,0 0 0,0 0 0,8 9 0,84 85 0,-73-70 0,-1 1 0,33 55 0,-4 30 0,-35-72 0,-13-28 0,-2 0 0,0 1 0,0-1 0,-2 1 0,2 32 0,-3-26 0,1-1 0,7 30 0,-5-33 0,-1 1 0,0-1 0,-1 21 0,-2-20 0,2 1 0,5 31 0,-1-14 0,-4-23 0,-2-36 0,2-27 0,7-48 0,-2 40 0,10-32 0,-18 141 0,-1-19 0,2 0 0,1 0 0,11 67 0,-11-100 0,-1 0 0,1 1 0,-1-1 0,0 0 0,1 1 0,-1-1 0,0 0 0,0 1 0,0-1 0,0 0 0,0 1 0,0-1 0,0 0 0,-1 1 0,1-1 0,0 0 0,-1 1 0,1-1 0,-1 0 0,1 0 0,-1 1 0,0-1 0,1 0 0,-1 0 0,0 0 0,0 0 0,0 0 0,0 0 0,0 0 0,0 0 0,0-1 0,0 1 0,0 0 0,-1 0 0,1-1 0,0 1 0,0-1 0,-1 1 0,1-1 0,0 0 0,0 1 0,-1-1 0,1 0 0,-1 0 0,1 0 0,-2 0 0,-10 0 0,0-1 0,1-1 0,-1 0 0,-15-4 0,4 1 0,-135-15 0,108 12 65,39 5-423,0 1 1,0 0-1,-21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3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24575,'89'-1'0,"-23"-1"0,-1 3 0,102 14 0,-127-10 0,0-2 0,65-2 0,-64-3 0,0 3 0,59 8 0,-13 1-170,-1-4 0,137-7 0,-78-2 37,295 3-589,-421 0-6104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4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24575,'35'-2'0,"46"-7"0,-47 3 0,50 0 0,82 9 0,190-5 0,-181-20 0,-106 13 0,-27 4 0,56-2 0,-59 6-682,62-10-1,-77 7-6143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49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50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4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0 24575,'-3'1'0,"1"-1"0,-1 1 0,0 0 0,0 0 0,1 0 0,-1 1 0,1-1 0,-1 1 0,1-1 0,0 1 0,-1 0 0,1 0 0,0 0 0,0 0 0,0 0 0,1 0 0,-1 1 0,0-1 0,1 0 0,-1 1 0,0 3 0,-29 67 0,26-58 0,-12 37 0,3 0 0,-8 66 0,0-2 0,15-80 0,-2 56 0,3-15 0,0-24 0,0-2 0,-18 77 0,17-93 0,2 0 0,2 0 0,0 1 0,5 56 0,-1-21 0,3-34-1365,1-23-5461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5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24575,'-1'6'0,"-1"1"0,0-1 0,-1 0 0,1 0 0,-1 0 0,-5 7 0,2-1 0,-9 25 0,2 0 0,2 1 0,2 1 0,1-1 0,-3 47 0,4-36 0,-14 147 0,15 97 0,8-171 0,-1-96 67,8 43 0,1 6-1566,-9-57-5327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5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24575,'890'0'0,"-856"1"0,43 8 0,33 2 0,305-12-1365,-397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6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24575,'109'1'0,"121"-3"0,-154-8 0,-46 5 0,47-2 0,69-6 0,-72 5 0,-43 3 0,45-12 0,20-3 0,40-2 0,-119 19-145,0-1-1,28-9 0,-32 9-782,9-3-5898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7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7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321 542 24575,'-3'-2'0,"1"0"0,-1 0 0,1 0 0,-1 0 0,1 0 0,0 0 0,0 0 0,0-1 0,0 1 0,-1-3 0,-13-14 0,11 15 0,-1 1 0,1 0 0,-1 0 0,1 1 0,-1-1 0,0 1 0,0 0 0,0 1 0,0 0 0,0 0 0,-1 0 0,1 0 0,0 1 0,0 0 0,0 0 0,-1 1 0,1 0 0,0 0 0,0 0 0,0 1 0,0 0 0,0 0 0,0 1 0,1-1 0,-1 1 0,1 1 0,0-1 0,0 1 0,0-1 0,0 1 0,-5 6 0,-23 16 0,29-24 0,0 1 0,1-1 0,-1 0 0,1 1 0,-1 0 0,1 0 0,0 0 0,0 0 0,0 1 0,1-1 0,-1 1 0,1 0 0,0 0 0,0-1 0,0 1 0,0 1 0,1-1 0,0 0 0,-1 0 0,2 0 0,-1 1 0,0 6 0,0-1 0,1 1 0,-1-1 0,1 0 0,1 1 0,0-1 0,2 12 0,-2-20 0,0 0 0,-1 0 0,1 0 0,0 1 0,0-1 0,0 0 0,1 0 0,-1 0 0,0 0 0,1-1 0,-1 1 0,1 0 0,-1 0 0,1-1 0,0 1 0,0-1 0,0 0 0,0 0 0,0 1 0,0-1 0,0 0 0,0-1 0,1 1 0,-1 0 0,0-1 0,0 1 0,1-1 0,1 1 0,9 0 0,-1 0 0,0-1 0,0-1 0,1 0 0,-1 0 0,0-1 0,15-5 0,-20 5 0,-1 0 0,1-1 0,-1 0 0,0 0 0,0 0 0,0-1 0,0 0 0,-1 0 0,0-1 0,0 0 0,0 1 0,0-2 0,-1 1 0,5-7 0,7-14 0,-2 0 0,-1-1 0,-1 0 0,-1-1 0,-1-1 0,-2 0 0,-1 0 0,3-30 0,-3 16 0,3-38 0,-9 66 0,1-1 0,1 1 0,0 0 0,6-19 0,-5 19 0,0 0 0,0-1 0,-2 1 0,2-22 0,-5-45 0,1 588 0,2-480 0,1 0 0,2 0 0,14 47 0,-16-62 0,-3-11-26,0 1 1,0-1-1,0 1 0,0-1 0,0 1 1,0 0-1,0-1 0,0 1 0,0-1 1,0 1-1,1 0 0,-1-1 0,0 1 1,0-1-1,0 1 0,1-1 0,-1 1 1,0-1-1,1 1 0,-1-1 0,0 1 1,1-1-1,-1 0 0,1 1 0,-1-1 0,0 1 1,1-1-1,-1 0 0,1 1 0,-1-1 1,1 0-1,-1 0 0,1 0 0,0 1 1,-1-1-1,1 0 0,-1 0 0,1 0 1,-1 0-1,1 0 0,0 0 0,-1 0 1,1 0-1,-1 0 0,1 0 0,-1 0 0,1 0 1,0-1-1,-1 1 0,1 0 0,-1 0 1,2-1-1,4-4-6800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6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 24575,'-1'5'0,"0"1"0,0-1 0,-1 0 0,0 0 0,0 0 0,0 0 0,0 0 0,-6 8 0,-9 20 0,4 14 0,-8 54 0,2-4 0,-5 58 0,16-89 0,-12 121 0,-19 47 0,36-215-455,0 0 0,0 29 0,3-30-6371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6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1 24575,'-2'19'0,"0"1"0,-1-1 0,-2 1 0,0-1 0,-12 32 0,-10 34 0,-36 127 0,42-147 0,-3 18 0,-32 257 0,50-297-3,1 1 0,3 1 0,5 67 0,-1-18-1350,-2-76-5473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37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24575,'188'3'0,"197"-6"0,-279-8 0,43 0 0,-35 11-70,30 1-335,250-30 1,-212 10 615,-50 8-1729,-110 8-4487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45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4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2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4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8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01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56F9-65BD-DB13-01F0-CB389D66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60B1-11AA-2F4F-DE6A-4ECDEE93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483A-4F3B-AD42-3D3F-CBBC5EAA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2777-0A61-DEB2-1E06-78351D30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06AF-6E4C-63E1-F746-CA25B847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35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C990-6A9E-0BD0-11EB-9A9F3185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B51C5-629D-D306-1D14-CD9E95D3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7222-14DC-AFE4-303D-BA3CC4B0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7DB5-FDA9-57C2-CC0B-CF3E30D9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992B-610D-F713-0B5E-E13F7B75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3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B0CCB-2614-940B-C5B9-7118E2BAC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6C889-91CB-1E28-63D8-20A8F9842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EDD6-DB99-BC7A-77FA-8F17F58C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DA83-9D8F-36ED-C773-77163BE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BE29-C573-F5CC-F62A-38306125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24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A87A-62B9-A6F4-406B-6EB75C23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7936-6A4A-27D0-D4D9-387F396A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83EE-4B33-9B0E-F447-005C5A08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0364-735E-382C-54F2-E4A5CFDC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FBEC-F63C-30B6-984B-3022D19D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0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2C8-7F7C-9251-1454-7A778572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F3E3-DC6E-326B-959A-FEFD30E1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3B58-3C78-5077-B6FE-840C194C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7C88-F204-1D5B-D71D-6375AB4C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18E7-118D-9D4C-A406-E9FBEE9C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12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0507-79E5-A434-7D7E-4E7EBBA3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FC4-20BB-7D4D-E6F5-FA982E46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4786-481A-4E44-7BC5-4F54C0D9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4FC4-109C-6B73-B9A8-EF8E21F2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0548-D054-7B88-4DEC-8C534CBF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E27-D1A6-3F5A-7A2A-A294D0D8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89E-D335-2626-EB79-548C238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86DF-0985-E0BC-EB48-7AAAB4AF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F1FB-9094-278C-C1FE-F72F29AA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E4A11-C050-EAA0-2AD1-A63D0E8BC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DD6F-A17A-B647-A44C-23A3B4A9C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7F962-FB0D-8DBA-354C-AA31CBF9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081D6-5E4F-62DF-BCB8-06C6649D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138C6-94ED-FA61-F68B-5A8B6E2A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9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477-F0A6-677E-6233-237E6BDB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CD758-95C1-3C54-D7B0-C13BC35F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D6DE-A76B-8FB0-4FF6-01A3D628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F0BE-D400-AE2B-2FF6-E0EDF884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68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60E9F-AE4C-AD3B-217A-518BAC8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E4F4A-6366-C2C1-61E9-E0083F69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0E0B-2419-F7A5-90F5-E84F1E78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1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611-1DF6-BC2D-24FD-139238F0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2C87-A991-4916-458A-E5B2C010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B7D8-6B0B-C124-D465-16364496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C5D13-FB01-E1A7-E4BF-3EC723F2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6129-5C29-80D3-BF26-9CF38A66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2D46-BE96-6A05-1306-A99D1D02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40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201-CA38-8053-4E01-7D609B2E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87FB8-3383-7F0B-6B8D-C4417302A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798D-CA9C-0D5E-C73A-931DD442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90484-6EE2-C4EB-B692-7B45D154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9BC8-245E-EAF1-276F-3046A7EF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6B16-9B09-53B1-8C1E-7E231D6F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02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BCB6-B874-DCEE-D8CB-84846155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3EA0-4B1B-7A11-48B0-EA917C7B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D403-7F9E-4C24-AE46-43DA6C094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DDC14-40C8-49D0-972B-D0099654A4BB}" type="datetimeFigureOut">
              <a:rPr lang="cs-CZ" smtClean="0"/>
              <a:t>14.11.2024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68B8-5D6D-773C-A805-2075FDF8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6E2F-276E-F34D-8112-8E364246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.png"/><Relationship Id="rId21" Type="http://schemas.openxmlformats.org/officeDocument/2006/relationships/image" Target="../media/image10.png"/><Relationship Id="rId42" Type="http://schemas.openxmlformats.org/officeDocument/2006/relationships/customXml" Target="../ink/ink24.xml"/><Relationship Id="rId63" Type="http://schemas.openxmlformats.org/officeDocument/2006/relationships/image" Target="../media/image28.png"/><Relationship Id="rId84" Type="http://schemas.openxmlformats.org/officeDocument/2006/relationships/image" Target="../media/image35.png"/><Relationship Id="rId138" Type="http://schemas.openxmlformats.org/officeDocument/2006/relationships/customXml" Target="../ink/ink81.xml"/><Relationship Id="rId159" Type="http://schemas.openxmlformats.org/officeDocument/2006/relationships/image" Target="../media/image65.png"/><Relationship Id="rId107" Type="http://schemas.openxmlformats.org/officeDocument/2006/relationships/image" Target="../media/image46.png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image" Target="../media/image23.png"/><Relationship Id="rId74" Type="http://schemas.openxmlformats.org/officeDocument/2006/relationships/customXml" Target="../ink/ink43.xml"/><Relationship Id="rId128" Type="http://schemas.openxmlformats.org/officeDocument/2006/relationships/customXml" Target="../ink/ink75.xml"/><Relationship Id="rId149" Type="http://schemas.openxmlformats.org/officeDocument/2006/relationships/image" Target="../media/image61.png"/><Relationship Id="rId5" Type="http://schemas.openxmlformats.org/officeDocument/2006/relationships/image" Target="../media/image2.png"/><Relationship Id="rId95" Type="http://schemas.openxmlformats.org/officeDocument/2006/relationships/customXml" Target="../ink/ink54.xml"/><Relationship Id="rId160" Type="http://schemas.openxmlformats.org/officeDocument/2006/relationships/customXml" Target="../ink/ink94.xml"/><Relationship Id="rId22" Type="http://schemas.openxmlformats.org/officeDocument/2006/relationships/customXml" Target="../ink/ink11.xml"/><Relationship Id="rId43" Type="http://schemas.openxmlformats.org/officeDocument/2006/relationships/image" Target="../media/image18.png"/><Relationship Id="rId64" Type="http://schemas.openxmlformats.org/officeDocument/2006/relationships/customXml" Target="../ink/ink35.xml"/><Relationship Id="rId118" Type="http://schemas.openxmlformats.org/officeDocument/2006/relationships/customXml" Target="../ink/ink66.xml"/><Relationship Id="rId139" Type="http://schemas.openxmlformats.org/officeDocument/2006/relationships/image" Target="../media/image57.png"/><Relationship Id="rId85" Type="http://schemas.openxmlformats.org/officeDocument/2006/relationships/customXml" Target="../ink/ink49.xml"/><Relationship Id="rId150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7.xml"/><Relationship Id="rId38" Type="http://schemas.openxmlformats.org/officeDocument/2006/relationships/customXml" Target="../ink/ink22.xml"/><Relationship Id="rId59" Type="http://schemas.openxmlformats.org/officeDocument/2006/relationships/image" Target="../media/image26.png"/><Relationship Id="rId103" Type="http://schemas.openxmlformats.org/officeDocument/2006/relationships/image" Target="../media/image44.png"/><Relationship Id="rId108" Type="http://schemas.openxmlformats.org/officeDocument/2006/relationships/customXml" Target="../ink/ink61.xml"/><Relationship Id="rId124" Type="http://schemas.openxmlformats.org/officeDocument/2006/relationships/customXml" Target="../ink/ink71.xml"/><Relationship Id="rId129" Type="http://schemas.openxmlformats.org/officeDocument/2006/relationships/customXml" Target="../ink/ink76.xml"/><Relationship Id="rId54" Type="http://schemas.openxmlformats.org/officeDocument/2006/relationships/customXml" Target="../ink/ink30.xml"/><Relationship Id="rId70" Type="http://schemas.openxmlformats.org/officeDocument/2006/relationships/customXml" Target="../ink/ink39.xml"/><Relationship Id="rId75" Type="http://schemas.openxmlformats.org/officeDocument/2006/relationships/customXml" Target="../ink/ink44.xml"/><Relationship Id="rId91" Type="http://schemas.openxmlformats.org/officeDocument/2006/relationships/customXml" Target="../ink/ink52.xml"/><Relationship Id="rId96" Type="http://schemas.openxmlformats.org/officeDocument/2006/relationships/image" Target="../media/image41.png"/><Relationship Id="rId140" Type="http://schemas.openxmlformats.org/officeDocument/2006/relationships/customXml" Target="../ink/ink82.xml"/><Relationship Id="rId145" Type="http://schemas.openxmlformats.org/officeDocument/2006/relationships/image" Target="../media/image59.png"/><Relationship Id="rId161" Type="http://schemas.openxmlformats.org/officeDocument/2006/relationships/customXml" Target="../ink/ink95.xml"/><Relationship Id="rId166" Type="http://schemas.openxmlformats.org/officeDocument/2006/relationships/customXml" Target="../ink/ink10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49" Type="http://schemas.openxmlformats.org/officeDocument/2006/relationships/image" Target="../media/image21.png"/><Relationship Id="rId114" Type="http://schemas.openxmlformats.org/officeDocument/2006/relationships/customXml" Target="../ink/ink64.xml"/><Relationship Id="rId119" Type="http://schemas.openxmlformats.org/officeDocument/2006/relationships/image" Target="../media/image52.png"/><Relationship Id="rId44" Type="http://schemas.openxmlformats.org/officeDocument/2006/relationships/customXml" Target="../ink/ink25.xml"/><Relationship Id="rId60" Type="http://schemas.openxmlformats.org/officeDocument/2006/relationships/customXml" Target="../ink/ink33.xml"/><Relationship Id="rId65" Type="http://schemas.openxmlformats.org/officeDocument/2006/relationships/image" Target="../media/image29.png"/><Relationship Id="rId81" Type="http://schemas.openxmlformats.org/officeDocument/2006/relationships/customXml" Target="../ink/ink47.xml"/><Relationship Id="rId86" Type="http://schemas.openxmlformats.org/officeDocument/2006/relationships/image" Target="../media/image36.png"/><Relationship Id="rId130" Type="http://schemas.openxmlformats.org/officeDocument/2006/relationships/customXml" Target="../ink/ink77.xml"/><Relationship Id="rId135" Type="http://schemas.openxmlformats.org/officeDocument/2006/relationships/image" Target="../media/image55.png"/><Relationship Id="rId151" Type="http://schemas.openxmlformats.org/officeDocument/2006/relationships/customXml" Target="../ink/ink89.xml"/><Relationship Id="rId156" Type="http://schemas.openxmlformats.org/officeDocument/2006/relationships/customXml" Target="../ink/ink92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6.png"/><Relationship Id="rId109" Type="http://schemas.openxmlformats.org/officeDocument/2006/relationships/image" Target="../media/image47.png"/><Relationship Id="rId34" Type="http://schemas.openxmlformats.org/officeDocument/2006/relationships/customXml" Target="../ink/ink18.xml"/><Relationship Id="rId50" Type="http://schemas.openxmlformats.org/officeDocument/2006/relationships/customXml" Target="../ink/ink28.xml"/><Relationship Id="rId55" Type="http://schemas.openxmlformats.org/officeDocument/2006/relationships/image" Target="../media/image24.png"/><Relationship Id="rId76" Type="http://schemas.openxmlformats.org/officeDocument/2006/relationships/image" Target="../media/image31.png"/><Relationship Id="rId97" Type="http://schemas.openxmlformats.org/officeDocument/2006/relationships/customXml" Target="../ink/ink55.xml"/><Relationship Id="rId104" Type="http://schemas.openxmlformats.org/officeDocument/2006/relationships/customXml" Target="../ink/ink59.xml"/><Relationship Id="rId120" Type="http://schemas.openxmlformats.org/officeDocument/2006/relationships/customXml" Target="../ink/ink67.xml"/><Relationship Id="rId125" Type="http://schemas.openxmlformats.org/officeDocument/2006/relationships/customXml" Target="../ink/ink72.xml"/><Relationship Id="rId141" Type="http://schemas.openxmlformats.org/officeDocument/2006/relationships/customXml" Target="../ink/ink83.xml"/><Relationship Id="rId146" Type="http://schemas.openxmlformats.org/officeDocument/2006/relationships/customXml" Target="../ink/ink86.xml"/><Relationship Id="rId167" Type="http://schemas.openxmlformats.org/officeDocument/2006/relationships/customXml" Target="../ink/ink101.xml"/><Relationship Id="rId7" Type="http://schemas.openxmlformats.org/officeDocument/2006/relationships/image" Target="../media/image3.png"/><Relationship Id="rId71" Type="http://schemas.openxmlformats.org/officeDocument/2006/relationships/customXml" Target="../ink/ink40.xml"/><Relationship Id="rId92" Type="http://schemas.openxmlformats.org/officeDocument/2006/relationships/image" Target="../media/image39.png"/><Relationship Id="rId162" Type="http://schemas.openxmlformats.org/officeDocument/2006/relationships/customXml" Target="../ink/ink96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customXml" Target="../ink/ink23.xml"/><Relationship Id="rId45" Type="http://schemas.openxmlformats.org/officeDocument/2006/relationships/image" Target="../media/image19.png"/><Relationship Id="rId66" Type="http://schemas.openxmlformats.org/officeDocument/2006/relationships/customXml" Target="../ink/ink36.xml"/><Relationship Id="rId87" Type="http://schemas.openxmlformats.org/officeDocument/2006/relationships/customXml" Target="../ink/ink50.xml"/><Relationship Id="rId110" Type="http://schemas.openxmlformats.org/officeDocument/2006/relationships/customXml" Target="../ink/ink62.xml"/><Relationship Id="rId115" Type="http://schemas.openxmlformats.org/officeDocument/2006/relationships/image" Target="../media/image50.png"/><Relationship Id="rId131" Type="http://schemas.openxmlformats.org/officeDocument/2006/relationships/image" Target="../media/image53.png"/><Relationship Id="rId136" Type="http://schemas.openxmlformats.org/officeDocument/2006/relationships/customXml" Target="../ink/ink80.xml"/><Relationship Id="rId157" Type="http://schemas.openxmlformats.org/officeDocument/2006/relationships/image" Target="../media/image64.png"/><Relationship Id="rId61" Type="http://schemas.openxmlformats.org/officeDocument/2006/relationships/image" Target="../media/image27.png"/><Relationship Id="rId82" Type="http://schemas.openxmlformats.org/officeDocument/2006/relationships/image" Target="../media/image34.png"/><Relationship Id="rId152" Type="http://schemas.openxmlformats.org/officeDocument/2006/relationships/customXml" Target="../ink/ink90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9.xml"/><Relationship Id="rId56" Type="http://schemas.openxmlformats.org/officeDocument/2006/relationships/customXml" Target="../ink/ink31.xml"/><Relationship Id="rId77" Type="http://schemas.openxmlformats.org/officeDocument/2006/relationships/customXml" Target="../ink/ink45.xml"/><Relationship Id="rId100" Type="http://schemas.openxmlformats.org/officeDocument/2006/relationships/customXml" Target="../ink/ink57.xml"/><Relationship Id="rId105" Type="http://schemas.openxmlformats.org/officeDocument/2006/relationships/image" Target="../media/image45.png"/><Relationship Id="rId126" Type="http://schemas.openxmlformats.org/officeDocument/2006/relationships/customXml" Target="../ink/ink73.xml"/><Relationship Id="rId147" Type="http://schemas.openxmlformats.org/officeDocument/2006/relationships/image" Target="../media/image60.png"/><Relationship Id="rId168" Type="http://schemas.openxmlformats.org/officeDocument/2006/relationships/image" Target="../media/image66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41.xml"/><Relationship Id="rId93" Type="http://schemas.openxmlformats.org/officeDocument/2006/relationships/customXml" Target="../ink/ink53.xml"/><Relationship Id="rId98" Type="http://schemas.openxmlformats.org/officeDocument/2006/relationships/customXml" Target="../ink/ink56.xml"/><Relationship Id="rId121" Type="http://schemas.openxmlformats.org/officeDocument/2006/relationships/customXml" Target="../ink/ink68.xml"/><Relationship Id="rId142" Type="http://schemas.openxmlformats.org/officeDocument/2006/relationships/customXml" Target="../ink/ink84.xml"/><Relationship Id="rId163" Type="http://schemas.openxmlformats.org/officeDocument/2006/relationships/customXml" Target="../ink/ink97.xml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customXml" Target="../ink/ink26.xml"/><Relationship Id="rId67" Type="http://schemas.openxmlformats.org/officeDocument/2006/relationships/image" Target="../media/image30.png"/><Relationship Id="rId116" Type="http://schemas.openxmlformats.org/officeDocument/2006/relationships/customXml" Target="../ink/ink65.xml"/><Relationship Id="rId137" Type="http://schemas.openxmlformats.org/officeDocument/2006/relationships/image" Target="../media/image56.png"/><Relationship Id="rId158" Type="http://schemas.openxmlformats.org/officeDocument/2006/relationships/customXml" Target="../ink/ink93.xml"/><Relationship Id="rId20" Type="http://schemas.openxmlformats.org/officeDocument/2006/relationships/customXml" Target="../ink/ink10.xml"/><Relationship Id="rId41" Type="http://schemas.openxmlformats.org/officeDocument/2006/relationships/image" Target="../media/image17.png"/><Relationship Id="rId62" Type="http://schemas.openxmlformats.org/officeDocument/2006/relationships/customXml" Target="../ink/ink34.xml"/><Relationship Id="rId83" Type="http://schemas.openxmlformats.org/officeDocument/2006/relationships/customXml" Target="../ink/ink48.xml"/><Relationship Id="rId88" Type="http://schemas.openxmlformats.org/officeDocument/2006/relationships/image" Target="../media/image37.png"/><Relationship Id="rId111" Type="http://schemas.openxmlformats.org/officeDocument/2006/relationships/image" Target="../media/image48.png"/><Relationship Id="rId132" Type="http://schemas.openxmlformats.org/officeDocument/2006/relationships/customXml" Target="../ink/ink78.xml"/><Relationship Id="rId153" Type="http://schemas.openxmlformats.org/officeDocument/2006/relationships/image" Target="../media/image62.png"/><Relationship Id="rId15" Type="http://schemas.openxmlformats.org/officeDocument/2006/relationships/image" Target="../media/image7.png"/><Relationship Id="rId36" Type="http://schemas.openxmlformats.org/officeDocument/2006/relationships/customXml" Target="../ink/ink20.xml"/><Relationship Id="rId57" Type="http://schemas.openxmlformats.org/officeDocument/2006/relationships/image" Target="../media/image25.png"/><Relationship Id="rId106" Type="http://schemas.openxmlformats.org/officeDocument/2006/relationships/customXml" Target="../ink/ink60.xml"/><Relationship Id="rId127" Type="http://schemas.openxmlformats.org/officeDocument/2006/relationships/customXml" Target="../ink/ink74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29.xml"/><Relationship Id="rId73" Type="http://schemas.openxmlformats.org/officeDocument/2006/relationships/customXml" Target="../ink/ink42.xml"/><Relationship Id="rId78" Type="http://schemas.openxmlformats.org/officeDocument/2006/relationships/image" Target="../media/image32.png"/><Relationship Id="rId94" Type="http://schemas.openxmlformats.org/officeDocument/2006/relationships/image" Target="../media/image40.png"/><Relationship Id="rId99" Type="http://schemas.openxmlformats.org/officeDocument/2006/relationships/image" Target="../media/image42.png"/><Relationship Id="rId101" Type="http://schemas.openxmlformats.org/officeDocument/2006/relationships/image" Target="../media/image43.png"/><Relationship Id="rId122" Type="http://schemas.openxmlformats.org/officeDocument/2006/relationships/customXml" Target="../ink/ink69.xml"/><Relationship Id="rId143" Type="http://schemas.openxmlformats.org/officeDocument/2006/relationships/image" Target="../media/image58.png"/><Relationship Id="rId148" Type="http://schemas.openxmlformats.org/officeDocument/2006/relationships/customXml" Target="../ink/ink87.xml"/><Relationship Id="rId164" Type="http://schemas.openxmlformats.org/officeDocument/2006/relationships/customXml" Target="../ink/ink98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image" Target="../media/image12.png"/><Relationship Id="rId47" Type="http://schemas.openxmlformats.org/officeDocument/2006/relationships/image" Target="../media/image20.png"/><Relationship Id="rId68" Type="http://schemas.openxmlformats.org/officeDocument/2006/relationships/customXml" Target="../ink/ink37.xml"/><Relationship Id="rId89" Type="http://schemas.openxmlformats.org/officeDocument/2006/relationships/customXml" Target="../ink/ink51.xml"/><Relationship Id="rId112" Type="http://schemas.openxmlformats.org/officeDocument/2006/relationships/customXml" Target="../ink/ink63.xml"/><Relationship Id="rId133" Type="http://schemas.openxmlformats.org/officeDocument/2006/relationships/image" Target="../media/image54.png"/><Relationship Id="rId154" Type="http://schemas.openxmlformats.org/officeDocument/2006/relationships/customXml" Target="../ink/ink91.xml"/><Relationship Id="rId16" Type="http://schemas.openxmlformats.org/officeDocument/2006/relationships/customXml" Target="../ink/ink8.xml"/><Relationship Id="rId37" Type="http://schemas.openxmlformats.org/officeDocument/2006/relationships/customXml" Target="../ink/ink21.xml"/><Relationship Id="rId58" Type="http://schemas.openxmlformats.org/officeDocument/2006/relationships/customXml" Target="../ink/ink32.xml"/><Relationship Id="rId79" Type="http://schemas.openxmlformats.org/officeDocument/2006/relationships/customXml" Target="../ink/ink46.xml"/><Relationship Id="rId102" Type="http://schemas.openxmlformats.org/officeDocument/2006/relationships/customXml" Target="../ink/ink58.xml"/><Relationship Id="rId123" Type="http://schemas.openxmlformats.org/officeDocument/2006/relationships/customXml" Target="../ink/ink70.xml"/><Relationship Id="rId144" Type="http://schemas.openxmlformats.org/officeDocument/2006/relationships/customXml" Target="../ink/ink85.xml"/><Relationship Id="rId90" Type="http://schemas.openxmlformats.org/officeDocument/2006/relationships/image" Target="../media/image38.png"/><Relationship Id="rId165" Type="http://schemas.openxmlformats.org/officeDocument/2006/relationships/customXml" Target="../ink/ink99.xml"/><Relationship Id="rId27" Type="http://schemas.openxmlformats.org/officeDocument/2006/relationships/customXml" Target="../ink/ink14.xml"/><Relationship Id="rId48" Type="http://schemas.openxmlformats.org/officeDocument/2006/relationships/customXml" Target="../ink/ink27.xml"/><Relationship Id="rId69" Type="http://schemas.openxmlformats.org/officeDocument/2006/relationships/customXml" Target="../ink/ink38.xml"/><Relationship Id="rId113" Type="http://schemas.openxmlformats.org/officeDocument/2006/relationships/image" Target="../media/image49.png"/><Relationship Id="rId134" Type="http://schemas.openxmlformats.org/officeDocument/2006/relationships/customXml" Target="../ink/ink79.xml"/><Relationship Id="rId80" Type="http://schemas.openxmlformats.org/officeDocument/2006/relationships/image" Target="../media/image33.png"/><Relationship Id="rId155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4BF18D-F79F-6A27-FF7B-82D93E816A7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1840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7743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5157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82206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1106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4653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114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44077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8413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911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759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00671-9564-3FB7-C983-5510E13AF480}"/>
                  </a:ext>
                </a:extLst>
              </p14:cNvPr>
              <p14:cNvContentPartPr/>
              <p14:nvPr/>
            </p14:nvContentPartPr>
            <p14:xfrm>
              <a:off x="1774944" y="1060416"/>
              <a:ext cx="639720" cy="56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00671-9564-3FB7-C983-5510E13AF4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824" y="1054296"/>
                <a:ext cx="651960" cy="58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4692870-BA67-A469-A023-CBCC410F5F67}"/>
              </a:ext>
            </a:extLst>
          </p:cNvPr>
          <p:cNvGrpSpPr/>
          <p:nvPr/>
        </p:nvGrpSpPr>
        <p:grpSpPr>
          <a:xfrm>
            <a:off x="1306260" y="1696706"/>
            <a:ext cx="527760" cy="179640"/>
            <a:chOff x="1306260" y="1696706"/>
            <a:chExt cx="52776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91887E-6578-ACBB-4DBE-2F5FADE0C91D}"/>
                    </a:ext>
                  </a:extLst>
                </p14:cNvPr>
                <p14:cNvContentPartPr/>
                <p14:nvPr/>
              </p14:nvContentPartPr>
              <p14:xfrm>
                <a:off x="1306260" y="1696706"/>
                <a:ext cx="92520" cy="17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91887E-6578-ACBB-4DBE-2F5FADE0C9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0140" y="1690586"/>
                  <a:ext cx="104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3BCB66-CCD2-778B-C2AD-996C5597A41A}"/>
                    </a:ext>
                  </a:extLst>
                </p14:cNvPr>
                <p14:cNvContentPartPr/>
                <p14:nvPr/>
              </p14:nvContentPartPr>
              <p14:xfrm>
                <a:off x="1457100" y="1804706"/>
                <a:ext cx="360" cy="3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3BCB66-CCD2-778B-C2AD-996C5597A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0980" y="1798586"/>
                  <a:ext cx="1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EB1168-776E-E880-45E1-E123DB4BFAA4}"/>
                    </a:ext>
                  </a:extLst>
                </p14:cNvPr>
                <p14:cNvContentPartPr/>
                <p14:nvPr/>
              </p14:nvContentPartPr>
              <p14:xfrm>
                <a:off x="1457100" y="1752506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EB1168-776E-E880-45E1-E123DB4BF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0980" y="17463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634683-6D0D-167E-F5B8-9A762BC9C1BA}"/>
                    </a:ext>
                  </a:extLst>
                </p14:cNvPr>
                <p14:cNvContentPartPr/>
                <p14:nvPr/>
              </p14:nvContentPartPr>
              <p14:xfrm>
                <a:off x="1522260" y="1785266"/>
                <a:ext cx="46800" cy="6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634683-6D0D-167E-F5B8-9A762BC9C1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6140" y="177914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77E82B-80B3-EE22-1994-36E57ECFF273}"/>
                    </a:ext>
                  </a:extLst>
                </p14:cNvPr>
                <p14:cNvContentPartPr/>
                <p14:nvPr/>
              </p14:nvContentPartPr>
              <p14:xfrm>
                <a:off x="1609380" y="1862306"/>
                <a:ext cx="85680" cy="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77E82B-80B3-EE22-1994-36E57ECFF2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3260" y="1856186"/>
                  <a:ext cx="97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4B4624-F915-BDEE-E341-BB4747611F7A}"/>
                    </a:ext>
                  </a:extLst>
                </p14:cNvPr>
                <p14:cNvContentPartPr/>
                <p14:nvPr/>
              </p14:nvContentPartPr>
              <p14:xfrm>
                <a:off x="1773900" y="1767626"/>
                <a:ext cx="60120" cy="9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4B4624-F915-BDEE-E341-BB4747611F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7780" y="1761506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EAD563-677B-C98F-5B73-C65AD8D442D3}"/>
                  </a:ext>
                </a:extLst>
              </p14:cNvPr>
              <p14:cNvContentPartPr/>
              <p14:nvPr/>
            </p14:nvContentPartPr>
            <p14:xfrm>
              <a:off x="9658230" y="1079460"/>
              <a:ext cx="354600" cy="48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EAD563-677B-C98F-5B73-C65AD8D442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2110" y="1073340"/>
                <a:ext cx="366840" cy="49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4052B-E4D6-30B0-AFE9-F8C5AAC4041B}"/>
              </a:ext>
            </a:extLst>
          </p:cNvPr>
          <p:cNvGrpSpPr/>
          <p:nvPr/>
        </p:nvGrpSpPr>
        <p:grpSpPr>
          <a:xfrm>
            <a:off x="9358760" y="1602180"/>
            <a:ext cx="770400" cy="272520"/>
            <a:chOff x="9358760" y="1602180"/>
            <a:chExt cx="77040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F45A94-EB49-19C5-3A8A-CBF028E0CE51}"/>
                    </a:ext>
                  </a:extLst>
                </p14:cNvPr>
                <p14:cNvContentPartPr/>
                <p14:nvPr/>
              </p14:nvContentPartPr>
              <p14:xfrm>
                <a:off x="9358760" y="1602180"/>
                <a:ext cx="168840" cy="27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F45A94-EB49-19C5-3A8A-CBF028E0CE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2640" y="1596060"/>
                  <a:ext cx="181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1FB2EB-2F54-CC6A-26B4-9C7B86038BAB}"/>
                    </a:ext>
                  </a:extLst>
                </p14:cNvPr>
                <p14:cNvContentPartPr/>
                <p14:nvPr/>
              </p14:nvContentPartPr>
              <p14:xfrm>
                <a:off x="9581960" y="1771380"/>
                <a:ext cx="13320" cy="50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1FB2EB-2F54-CC6A-26B4-9C7B86038B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5840" y="1765260"/>
                  <a:ext cx="25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974294-49AF-3B7C-2340-E789956C3775}"/>
                    </a:ext>
                  </a:extLst>
                </p14:cNvPr>
                <p14:cNvContentPartPr/>
                <p14:nvPr/>
              </p14:nvContentPartPr>
              <p14:xfrm>
                <a:off x="9588440" y="167634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974294-49AF-3B7C-2340-E789956C3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2320" y="16702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8EE15C-C788-EF21-3417-5879778E21F3}"/>
                    </a:ext>
                  </a:extLst>
                </p14:cNvPr>
                <p14:cNvContentPartPr/>
                <p14:nvPr/>
              </p14:nvContentPartPr>
              <p14:xfrm>
                <a:off x="9664400" y="1727100"/>
                <a:ext cx="76680" cy="12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8EE15C-C788-EF21-3417-5879778E21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8280" y="1720980"/>
                  <a:ext cx="88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82C363-3CAD-BA2A-45E6-ED2583CEB264}"/>
                    </a:ext>
                  </a:extLst>
                </p14:cNvPr>
                <p14:cNvContentPartPr/>
                <p14:nvPr/>
              </p14:nvContentPartPr>
              <p14:xfrm>
                <a:off x="9797960" y="1823580"/>
                <a:ext cx="90000" cy="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82C363-3CAD-BA2A-45E6-ED2583CEB2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91840" y="1817460"/>
                  <a:ext cx="102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7493BD-894A-BB74-8547-F1C4D02E2865}"/>
                    </a:ext>
                  </a:extLst>
                </p14:cNvPr>
                <p14:cNvContentPartPr/>
                <p14:nvPr/>
              </p14:nvContentPartPr>
              <p14:xfrm>
                <a:off x="9956720" y="1676340"/>
                <a:ext cx="34920" cy="129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7493BD-894A-BB74-8547-F1C4D02E28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50600" y="1670220"/>
                  <a:ext cx="4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6AED1C-38F9-F6DA-8D2A-203DC6E1D546}"/>
                    </a:ext>
                  </a:extLst>
                </p14:cNvPr>
                <p14:cNvContentPartPr/>
                <p14:nvPr/>
              </p14:nvContentPartPr>
              <p14:xfrm>
                <a:off x="10026560" y="1650060"/>
                <a:ext cx="102600" cy="14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6AED1C-38F9-F6DA-8D2A-203DC6E1D5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0440" y="1643940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7C7E2B-76D6-6FA9-EE2F-86BB404A068F}"/>
                    </a:ext>
                  </a:extLst>
                </p14:cNvPr>
                <p14:cNvContentPartPr/>
                <p14:nvPr/>
              </p14:nvContentPartPr>
              <p14:xfrm>
                <a:off x="9928640" y="1676340"/>
                <a:ext cx="41040" cy="54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7C7E2B-76D6-6FA9-EE2F-86BB404A06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22520" y="1670220"/>
                  <a:ext cx="5328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73E832-971A-2780-5758-831BE454E54E}"/>
              </a:ext>
            </a:extLst>
          </p:cNvPr>
          <p:cNvGrpSpPr/>
          <p:nvPr/>
        </p:nvGrpSpPr>
        <p:grpSpPr>
          <a:xfrm>
            <a:off x="1973340" y="1866780"/>
            <a:ext cx="213840" cy="7920"/>
            <a:chOff x="1973340" y="1866780"/>
            <a:chExt cx="21384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7F4E9E-8C58-3202-549F-5CF7CA625B12}"/>
                    </a:ext>
                  </a:extLst>
                </p14:cNvPr>
                <p14:cNvContentPartPr/>
                <p14:nvPr/>
              </p14:nvContentPartPr>
              <p14:xfrm>
                <a:off x="1973340" y="186678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7F4E9E-8C58-3202-549F-5CF7CA625B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7220" y="18606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4FC0DF-780E-BE10-35C2-6D5A56C17E0D}"/>
                    </a:ext>
                  </a:extLst>
                </p14:cNvPr>
                <p14:cNvContentPartPr/>
                <p14:nvPr/>
              </p14:nvContentPartPr>
              <p14:xfrm>
                <a:off x="2072340" y="1866780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4FC0DF-780E-BE10-35C2-6D5A56C17E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6220" y="18606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644ACA-AED9-400C-0CBB-97938C742968}"/>
                    </a:ext>
                  </a:extLst>
                </p14:cNvPr>
                <p14:cNvContentPartPr/>
                <p14:nvPr/>
              </p14:nvContentPartPr>
              <p14:xfrm>
                <a:off x="2186820" y="187434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644ACA-AED9-400C-0CBB-97938C7429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0700" y="18682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CBE0D5-95F2-2A83-0D09-1B76069E5180}"/>
                  </a:ext>
                </a:extLst>
              </p14:cNvPr>
              <p14:cNvContentPartPr/>
              <p14:nvPr/>
            </p14:nvContentPartPr>
            <p14:xfrm>
              <a:off x="8869500" y="187434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CBE0D5-95F2-2A83-0D09-1B76069E51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3380" y="18682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DC5C530-A09E-B129-52F1-D23018C94223}"/>
                  </a:ext>
                </a:extLst>
              </p14:cNvPr>
              <p14:cNvContentPartPr/>
              <p14:nvPr/>
            </p14:nvContentPartPr>
            <p14:xfrm>
              <a:off x="9052380" y="18588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DC5C530-A09E-B129-52F1-D23018C942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46260" y="18527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3F9D51F-9AC4-30A1-B1DE-3590D4F888A3}"/>
              </a:ext>
            </a:extLst>
          </p:cNvPr>
          <p:cNvSpPr/>
          <p:nvPr/>
        </p:nvSpPr>
        <p:spPr>
          <a:xfrm>
            <a:off x="1189860" y="2891134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917D69-F575-19FD-FCE6-54B173D99B3C}"/>
              </a:ext>
            </a:extLst>
          </p:cNvPr>
          <p:cNvSpPr/>
          <p:nvPr/>
        </p:nvSpPr>
        <p:spPr>
          <a:xfrm>
            <a:off x="9232440" y="1590326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0BF913-0D09-6480-7CD6-1C1B2EE1FC5A}"/>
                  </a:ext>
                </a:extLst>
              </p14:cNvPr>
              <p14:cNvContentPartPr/>
              <p14:nvPr/>
            </p14:nvContentPartPr>
            <p14:xfrm>
              <a:off x="1440180" y="2232540"/>
              <a:ext cx="236880" cy="552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0BF913-0D09-6480-7CD6-1C1B2EE1FC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4060" y="2226420"/>
                <a:ext cx="2491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3DE462F3-FADB-AF44-38FD-ED9582096878}"/>
              </a:ext>
            </a:extLst>
          </p:cNvPr>
          <p:cNvSpPr/>
          <p:nvPr/>
        </p:nvSpPr>
        <p:spPr>
          <a:xfrm>
            <a:off x="9254660" y="297558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0E217B-E95A-A602-89FD-F0862F473EB0}"/>
                  </a:ext>
                </a:extLst>
              </p14:cNvPr>
              <p14:cNvContentPartPr/>
              <p14:nvPr/>
            </p14:nvContentPartPr>
            <p14:xfrm>
              <a:off x="1332900" y="3070620"/>
              <a:ext cx="62640" cy="188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0E217B-E95A-A602-89FD-F0862F473E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26780" y="3064500"/>
                <a:ext cx="74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EE11E0-97BE-F687-7787-7971ABA1589A}"/>
                  </a:ext>
                </a:extLst>
              </p14:cNvPr>
              <p14:cNvContentPartPr/>
              <p14:nvPr/>
            </p14:nvContentPartPr>
            <p14:xfrm>
              <a:off x="1417140" y="3064140"/>
              <a:ext cx="92160" cy="101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EE11E0-97BE-F687-7787-7971ABA158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1020" y="3058020"/>
                <a:ext cx="104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99509B4-9C15-96D7-4C3C-E1F6AE746B7F}"/>
                  </a:ext>
                </a:extLst>
              </p14:cNvPr>
              <p14:cNvContentPartPr/>
              <p14:nvPr/>
            </p14:nvContentPartPr>
            <p14:xfrm>
              <a:off x="1560420" y="3070620"/>
              <a:ext cx="64440" cy="70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99509B4-9C15-96D7-4C3C-E1F6AE746B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54300" y="3064500"/>
                <a:ext cx="766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80733-7522-EA85-EA14-C5E44B98B57A}"/>
              </a:ext>
            </a:extLst>
          </p:cNvPr>
          <p:cNvGrpSpPr/>
          <p:nvPr/>
        </p:nvGrpSpPr>
        <p:grpSpPr>
          <a:xfrm>
            <a:off x="1674180" y="3018780"/>
            <a:ext cx="299880" cy="121320"/>
            <a:chOff x="1674180" y="3018780"/>
            <a:chExt cx="29988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3A6A7E-267F-3288-8C8F-950659E0EFEC}"/>
                    </a:ext>
                  </a:extLst>
                </p14:cNvPr>
                <p14:cNvContentPartPr/>
                <p14:nvPr/>
              </p14:nvContentPartPr>
              <p14:xfrm>
                <a:off x="1674180" y="3061620"/>
                <a:ext cx="37080" cy="7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3A6A7E-267F-3288-8C8F-950659E0EF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68060" y="3055500"/>
                  <a:ext cx="49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40D587-8CD0-3350-F8AF-439FBDB31732}"/>
                    </a:ext>
                  </a:extLst>
                </p14:cNvPr>
                <p14:cNvContentPartPr/>
                <p14:nvPr/>
              </p14:nvContentPartPr>
              <p14:xfrm>
                <a:off x="1775340" y="3131820"/>
                <a:ext cx="4428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40D587-8CD0-3350-F8AF-439FBDB317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9220" y="3125700"/>
                  <a:ext cx="56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C01DB3-AEE2-A6F2-4AF0-F33C8D85273E}"/>
                    </a:ext>
                  </a:extLst>
                </p14:cNvPr>
                <p14:cNvContentPartPr/>
                <p14:nvPr/>
              </p14:nvContentPartPr>
              <p14:xfrm>
                <a:off x="1920060" y="3018780"/>
                <a:ext cx="54000" cy="11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C01DB3-AEE2-A6F2-4AF0-F33C8D8527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13940" y="3012660"/>
                  <a:ext cx="66240" cy="12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96DE482-4BA1-C07D-51A6-5613A320857C}"/>
              </a:ext>
            </a:extLst>
          </p:cNvPr>
          <p:cNvSpPr/>
          <p:nvPr/>
        </p:nvSpPr>
        <p:spPr>
          <a:xfrm>
            <a:off x="1115180" y="160218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BEA7FF-66E1-17C9-2390-DD8908C1D2EE}"/>
              </a:ext>
            </a:extLst>
          </p:cNvPr>
          <p:cNvGrpSpPr/>
          <p:nvPr/>
        </p:nvGrpSpPr>
        <p:grpSpPr>
          <a:xfrm>
            <a:off x="9350460" y="3094380"/>
            <a:ext cx="839160" cy="322920"/>
            <a:chOff x="9350460" y="3094380"/>
            <a:chExt cx="83916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B47DA5-FF79-B2CF-EE4C-D2B74AD67BCF}"/>
                    </a:ext>
                  </a:extLst>
                </p14:cNvPr>
                <p14:cNvContentPartPr/>
                <p14:nvPr/>
              </p14:nvContentPartPr>
              <p14:xfrm>
                <a:off x="9350460" y="3162060"/>
                <a:ext cx="142560" cy="255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B47DA5-FF79-B2CF-EE4C-D2B74AD67B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44340" y="3155940"/>
                  <a:ext cx="1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A55065-DEEB-5390-CC65-C9E0625BAF31}"/>
                    </a:ext>
                  </a:extLst>
                </p14:cNvPr>
                <p14:cNvContentPartPr/>
                <p14:nvPr/>
              </p14:nvContentPartPr>
              <p14:xfrm>
                <a:off x="9532620" y="3153060"/>
                <a:ext cx="55080" cy="83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A55065-DEEB-5390-CC65-C9E0625BAF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6500" y="3146940"/>
                  <a:ext cx="67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27C743-C52E-4BFA-DFEB-AB2C5DF50DA4}"/>
                    </a:ext>
                  </a:extLst>
                </p14:cNvPr>
                <p14:cNvContentPartPr/>
                <p14:nvPr/>
              </p14:nvContentPartPr>
              <p14:xfrm>
                <a:off x="9661500" y="3154140"/>
                <a:ext cx="91800" cy="7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27C743-C52E-4BFA-DFEB-AB2C5DF50D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55380" y="3148020"/>
                  <a:ext cx="104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7275D7-88FC-5A40-13A3-59BFE25F9267}"/>
                    </a:ext>
                  </a:extLst>
                </p14:cNvPr>
                <p14:cNvContentPartPr/>
                <p14:nvPr/>
              </p14:nvContentPartPr>
              <p14:xfrm>
                <a:off x="9759060" y="3148380"/>
                <a:ext cx="88200" cy="7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7275D7-88FC-5A40-13A3-59BFE25F92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2940" y="3142260"/>
                  <a:ext cx="10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23737-D556-96DB-0CB7-4C92648DF046}"/>
                    </a:ext>
                  </a:extLst>
                </p14:cNvPr>
                <p14:cNvContentPartPr/>
                <p14:nvPr/>
              </p14:nvContentPartPr>
              <p14:xfrm>
                <a:off x="9921060" y="3200220"/>
                <a:ext cx="7560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23737-D556-96DB-0CB7-4C92648DF0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14940" y="3194100"/>
                  <a:ext cx="87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E740E9-A702-C82D-3365-A802E01A5DFE}"/>
                    </a:ext>
                  </a:extLst>
                </p14:cNvPr>
                <p14:cNvContentPartPr/>
                <p14:nvPr/>
              </p14:nvContentPartPr>
              <p14:xfrm>
                <a:off x="10050660" y="3116340"/>
                <a:ext cx="14040" cy="92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E740E9-A702-C82D-3365-A802E01A5D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44540" y="3110220"/>
                  <a:ext cx="26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6DADFF-DC77-AE7E-AE02-DE0733999E90}"/>
                    </a:ext>
                  </a:extLst>
                </p14:cNvPr>
                <p14:cNvContentPartPr/>
                <p14:nvPr/>
              </p14:nvContentPartPr>
              <p14:xfrm>
                <a:off x="10126260" y="3094380"/>
                <a:ext cx="63360" cy="11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6DADFF-DC77-AE7E-AE02-DE0733999E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20140" y="3088260"/>
                  <a:ext cx="756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F489B9B-45CF-028C-B5B5-020D6EF5D55E}"/>
                  </a:ext>
                </a:extLst>
              </p14:cNvPr>
              <p14:cNvContentPartPr/>
              <p14:nvPr/>
            </p14:nvContentPartPr>
            <p14:xfrm>
              <a:off x="9643500" y="2255220"/>
              <a:ext cx="297720" cy="563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F489B9B-45CF-028C-B5B5-020D6EF5D5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37380" y="2249100"/>
                <a:ext cx="3099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BEADF9E-3771-41C2-5691-E7BAE7DE9132}"/>
                  </a:ext>
                </a:extLst>
              </p14:cNvPr>
              <p14:cNvContentPartPr/>
              <p14:nvPr/>
            </p14:nvContentPartPr>
            <p14:xfrm>
              <a:off x="2735460" y="3200220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BEADF9E-3771-41C2-5691-E7BAE7DE91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9340" y="31941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1C5D84A-8408-8737-18B0-07DBBC52DD1F}"/>
                  </a:ext>
                </a:extLst>
              </p14:cNvPr>
              <p14:cNvContentPartPr/>
              <p14:nvPr/>
            </p14:nvContentPartPr>
            <p14:xfrm>
              <a:off x="2925900" y="3192660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1C5D84A-8408-8737-18B0-07DBBC52DD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9780" y="31865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57B95C-3C31-9D4F-FA0D-77155C5A3D9C}"/>
                  </a:ext>
                </a:extLst>
              </p14:cNvPr>
              <p14:cNvContentPartPr/>
              <p14:nvPr/>
            </p14:nvContentPartPr>
            <p14:xfrm>
              <a:off x="3192660" y="3192660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57B95C-3C31-9D4F-FA0D-77155C5A3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6540" y="31865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EE4F545-3232-41C1-E7E6-7D41D320F18B}"/>
                  </a:ext>
                </a:extLst>
              </p14:cNvPr>
              <p14:cNvContentPartPr/>
              <p14:nvPr/>
            </p14:nvContentPartPr>
            <p14:xfrm>
              <a:off x="5104980" y="3146940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E4F545-3232-41C1-E7E6-7D41D320F1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8860" y="3140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F62AE51-6E1D-6AB0-25DC-6AD4CE09BF2C}"/>
                  </a:ext>
                </a:extLst>
              </p14:cNvPr>
              <p14:cNvContentPartPr/>
              <p14:nvPr/>
            </p14:nvContentPartPr>
            <p14:xfrm>
              <a:off x="8366580" y="3230820"/>
              <a:ext cx="180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F62AE51-6E1D-6AB0-25DC-6AD4CE09BF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0460" y="3224700"/>
                <a:ext cx="14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07044A3-01D3-AD93-4E41-854015022F8A}"/>
                  </a:ext>
                </a:extLst>
              </p14:cNvPr>
              <p14:cNvContentPartPr/>
              <p14:nvPr/>
            </p14:nvContentPartPr>
            <p14:xfrm>
              <a:off x="8595180" y="3230820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07044A3-01D3-AD93-4E41-854015022F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9060" y="32247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5ACC9A-72EC-1326-0063-15EAED2A61EB}"/>
                  </a:ext>
                </a:extLst>
              </p14:cNvPr>
              <p14:cNvContentPartPr/>
              <p14:nvPr/>
            </p14:nvContentPartPr>
            <p14:xfrm>
              <a:off x="8801100" y="3230820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5ACC9A-72EC-1326-0063-15EAED2A61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4980" y="32247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3F2EA34-CAC1-9E97-29EC-958B3F85D393}"/>
                  </a:ext>
                </a:extLst>
              </p14:cNvPr>
              <p14:cNvContentPartPr/>
              <p14:nvPr/>
            </p14:nvContentPartPr>
            <p14:xfrm>
              <a:off x="1600020" y="3550860"/>
              <a:ext cx="187560" cy="469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3F2EA34-CAC1-9E97-29EC-958B3F85D39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593900" y="3544740"/>
                <a:ext cx="19980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E25D68F-E1F1-FF8A-A56E-A02C0598884B}"/>
              </a:ext>
            </a:extLst>
          </p:cNvPr>
          <p:cNvGrpSpPr/>
          <p:nvPr/>
        </p:nvGrpSpPr>
        <p:grpSpPr>
          <a:xfrm>
            <a:off x="1232820" y="4274820"/>
            <a:ext cx="645480" cy="290160"/>
            <a:chOff x="1232820" y="4274820"/>
            <a:chExt cx="6454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91DEF72-1CB7-4660-D269-3CD7802C1D87}"/>
                    </a:ext>
                  </a:extLst>
                </p14:cNvPr>
                <p14:cNvContentPartPr/>
                <p14:nvPr/>
              </p14:nvContentPartPr>
              <p14:xfrm>
                <a:off x="1232820" y="4418460"/>
                <a:ext cx="117000" cy="131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91DEF72-1CB7-4660-D269-3CD7802C1D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26700" y="4412340"/>
                  <a:ext cx="129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2D0EEF-EBA6-B11F-F0CF-5FE5419B183D}"/>
                    </a:ext>
                  </a:extLst>
                </p14:cNvPr>
                <p14:cNvContentPartPr/>
                <p14:nvPr/>
              </p14:nvContentPartPr>
              <p14:xfrm>
                <a:off x="1356300" y="4424220"/>
                <a:ext cx="216360" cy="14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2D0EEF-EBA6-B11F-F0CF-5FE5419B18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50180" y="4418100"/>
                  <a:ext cx="228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1199BE-2BC9-7ACB-A060-8A021823F8E6}"/>
                    </a:ext>
                  </a:extLst>
                </p14:cNvPr>
                <p14:cNvContentPartPr/>
                <p14:nvPr/>
              </p14:nvContentPartPr>
              <p14:xfrm>
                <a:off x="1645020" y="4274820"/>
                <a:ext cx="86040" cy="23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1199BE-2BC9-7ACB-A060-8A021823F8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38900" y="4268700"/>
                  <a:ext cx="98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87F2B3-E0C8-6088-4A28-2E545D2C43EF}"/>
                    </a:ext>
                  </a:extLst>
                </p14:cNvPr>
                <p14:cNvContentPartPr/>
                <p14:nvPr/>
              </p14:nvContentPartPr>
              <p14:xfrm>
                <a:off x="1615140" y="4419180"/>
                <a:ext cx="8352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87F2B3-E0C8-6088-4A28-2E545D2C43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09020" y="4413060"/>
                  <a:ext cx="95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055830-80AF-8B2E-E9C6-F601601A8602}"/>
                    </a:ext>
                  </a:extLst>
                </p14:cNvPr>
                <p14:cNvContentPartPr/>
                <p14:nvPr/>
              </p14:nvContentPartPr>
              <p14:xfrm>
                <a:off x="1805940" y="4507740"/>
                <a:ext cx="72360" cy="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055830-80AF-8B2E-E9C6-F601601A86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99820" y="4501620"/>
                  <a:ext cx="84600" cy="1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892E2A7-5224-33D9-9957-03AF5C0E5757}"/>
                  </a:ext>
                </a:extLst>
              </p14:cNvPr>
              <p14:cNvContentPartPr/>
              <p14:nvPr/>
            </p14:nvContentPartPr>
            <p14:xfrm>
              <a:off x="2072340" y="4345740"/>
              <a:ext cx="65880" cy="122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892E2A7-5224-33D9-9957-03AF5C0E575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066220" y="4339620"/>
                <a:ext cx="7812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506AC16-A974-21DC-6F86-7FDDBFAEE3C3}"/>
              </a:ext>
            </a:extLst>
          </p:cNvPr>
          <p:cNvGrpSpPr/>
          <p:nvPr/>
        </p:nvGrpSpPr>
        <p:grpSpPr>
          <a:xfrm>
            <a:off x="9396540" y="4175820"/>
            <a:ext cx="908280" cy="229320"/>
            <a:chOff x="9396540" y="4175820"/>
            <a:chExt cx="9082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646B06-EBCF-7B7D-DBE9-8D94A4F84667}"/>
                    </a:ext>
                  </a:extLst>
                </p14:cNvPr>
                <p14:cNvContentPartPr/>
                <p14:nvPr/>
              </p14:nvContentPartPr>
              <p14:xfrm>
                <a:off x="9396540" y="4297140"/>
                <a:ext cx="107640" cy="10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646B06-EBCF-7B7D-DBE9-8D94A4F846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90420" y="4291020"/>
                  <a:ext cx="11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FB18B3-464E-2782-ED2F-5C9DA8AD1918}"/>
                    </a:ext>
                  </a:extLst>
                </p14:cNvPr>
                <p14:cNvContentPartPr/>
                <p14:nvPr/>
              </p14:nvContentPartPr>
              <p14:xfrm>
                <a:off x="9531540" y="4305060"/>
                <a:ext cx="197640" cy="100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FB18B3-464E-2782-ED2F-5C9DA8AD191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25420" y="4298940"/>
                  <a:ext cx="20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085B2A-711B-6593-740C-5F20F41C271D}"/>
                    </a:ext>
                  </a:extLst>
                </p14:cNvPr>
                <p14:cNvContentPartPr/>
                <p14:nvPr/>
              </p14:nvContentPartPr>
              <p14:xfrm>
                <a:off x="9721260" y="4175820"/>
                <a:ext cx="79920" cy="223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085B2A-711B-6593-740C-5F20F41C27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715140" y="4169700"/>
                  <a:ext cx="92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169E0B3-75D0-55F0-4A53-1E3DCBB2A8B1}"/>
                    </a:ext>
                  </a:extLst>
                </p14:cNvPr>
                <p14:cNvContentPartPr/>
                <p14:nvPr/>
              </p14:nvContentPartPr>
              <p14:xfrm>
                <a:off x="9684900" y="4305060"/>
                <a:ext cx="83880" cy="7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169E0B3-75D0-55F0-4A53-1E3DCBB2A8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78780" y="4298940"/>
                  <a:ext cx="96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9CC285-733D-1B51-09C4-D4E69A5EBF79}"/>
                    </a:ext>
                  </a:extLst>
                </p14:cNvPr>
                <p14:cNvContentPartPr/>
                <p14:nvPr/>
              </p14:nvContentPartPr>
              <p14:xfrm>
                <a:off x="9913140" y="4396500"/>
                <a:ext cx="8352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9CC285-733D-1B51-09C4-D4E69A5EBF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07020" y="4390380"/>
                  <a:ext cx="95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F77057-D84A-3412-9943-26BCF7C44FDD}"/>
                    </a:ext>
                  </a:extLst>
                </p14:cNvPr>
                <p14:cNvContentPartPr/>
                <p14:nvPr/>
              </p14:nvContentPartPr>
              <p14:xfrm>
                <a:off x="10088820" y="4233060"/>
                <a:ext cx="69120" cy="132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F77057-D84A-3412-9943-26BCF7C44F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82700" y="4226940"/>
                  <a:ext cx="81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F6607B-8538-533F-DE6C-655122F3EDAA}"/>
                    </a:ext>
                  </a:extLst>
                </p14:cNvPr>
                <p14:cNvContentPartPr/>
                <p14:nvPr/>
              </p14:nvContentPartPr>
              <p14:xfrm>
                <a:off x="10172340" y="4192020"/>
                <a:ext cx="132480" cy="167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F6607B-8538-533F-DE6C-655122F3ED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6220" y="4185900"/>
                  <a:ext cx="144720" cy="18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97854DC-3E1F-8690-5651-B9A01A760E46}"/>
              </a:ext>
            </a:extLst>
          </p:cNvPr>
          <p:cNvSpPr/>
          <p:nvPr/>
        </p:nvSpPr>
        <p:spPr>
          <a:xfrm>
            <a:off x="1183500" y="4152692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37B6291-737F-D920-A137-FC4E265B5818}"/>
              </a:ext>
            </a:extLst>
          </p:cNvPr>
          <p:cNvSpPr/>
          <p:nvPr/>
        </p:nvSpPr>
        <p:spPr>
          <a:xfrm>
            <a:off x="9292540" y="406206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D9AA8B-9956-9718-4B1C-15B7B1F9C6EC}"/>
                  </a:ext>
                </a:extLst>
              </p14:cNvPr>
              <p14:cNvContentPartPr/>
              <p14:nvPr/>
            </p14:nvContentPartPr>
            <p14:xfrm>
              <a:off x="9755100" y="3695580"/>
              <a:ext cx="184320" cy="357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D9AA8B-9956-9718-4B1C-15B7B1F9C6E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48980" y="3689460"/>
                <a:ext cx="19656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BF75303-99A3-BF27-D930-128E05063EE7}"/>
              </a:ext>
            </a:extLst>
          </p:cNvPr>
          <p:cNvGrpSpPr/>
          <p:nvPr/>
        </p:nvGrpSpPr>
        <p:grpSpPr>
          <a:xfrm>
            <a:off x="1804140" y="2254500"/>
            <a:ext cx="95040" cy="287280"/>
            <a:chOff x="1804140" y="2254500"/>
            <a:chExt cx="9504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4930B5-8D56-F3C8-A2B6-0EEB23D7B900}"/>
                    </a:ext>
                  </a:extLst>
                </p14:cNvPr>
                <p14:cNvContentPartPr/>
                <p14:nvPr/>
              </p14:nvContentPartPr>
              <p14:xfrm>
                <a:off x="1804140" y="2254500"/>
                <a:ext cx="95040" cy="217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4930B5-8D56-F3C8-A2B6-0EEB23D7B9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98020" y="2248380"/>
                  <a:ext cx="107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011872-E0EC-3FD8-369F-61F7F0265ECA}"/>
                    </a:ext>
                  </a:extLst>
                </p14:cNvPr>
                <p14:cNvContentPartPr/>
                <p14:nvPr/>
              </p14:nvContentPartPr>
              <p14:xfrm>
                <a:off x="1843740" y="2518380"/>
                <a:ext cx="14760" cy="23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011872-E0EC-3FD8-369F-61F7F0265E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37620" y="2512260"/>
                  <a:ext cx="270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F5E2028-3AE8-CFB8-7C2C-09EFC3D41038}"/>
                  </a:ext>
                </a:extLst>
              </p14:cNvPr>
              <p14:cNvContentPartPr/>
              <p14:nvPr/>
            </p14:nvContentPartPr>
            <p14:xfrm>
              <a:off x="9349380" y="2276460"/>
              <a:ext cx="131400" cy="292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F5E2028-3AE8-CFB8-7C2C-09EFC3D4103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43260" y="2270340"/>
                <a:ext cx="1436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F4C400E-AFA2-97F0-B2AC-B05BE851C681}"/>
                  </a:ext>
                </a:extLst>
              </p14:cNvPr>
              <p14:cNvContentPartPr/>
              <p14:nvPr/>
            </p14:nvContentPartPr>
            <p14:xfrm>
              <a:off x="9397980" y="2670660"/>
              <a:ext cx="10080" cy="7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F4C400E-AFA2-97F0-B2AC-B05BE851C6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91860" y="2664540"/>
                <a:ext cx="22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5BD25A3-AC04-9CC5-12C0-FB8AA5E8AC42}"/>
                  </a:ext>
                </a:extLst>
              </p14:cNvPr>
              <p14:cNvContentPartPr/>
              <p14:nvPr/>
            </p14:nvContentPartPr>
            <p14:xfrm>
              <a:off x="2354580" y="2924460"/>
              <a:ext cx="347760" cy="395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5BD25A3-AC04-9CC5-12C0-FB8AA5E8AC4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48460" y="2918340"/>
                <a:ext cx="3600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2208BF7-C563-192F-0707-C0E1D48902D5}"/>
                  </a:ext>
                </a:extLst>
              </p14:cNvPr>
              <p14:cNvContentPartPr/>
              <p14:nvPr/>
            </p14:nvContentPartPr>
            <p14:xfrm>
              <a:off x="2429100" y="4254300"/>
              <a:ext cx="324000" cy="346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2208BF7-C563-192F-0707-C0E1D48902D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22980" y="4248180"/>
                <a:ext cx="3362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096A9CF-EF1B-511C-3781-EBB062D737CE}"/>
                  </a:ext>
                </a:extLst>
              </p14:cNvPr>
              <p14:cNvContentPartPr/>
              <p14:nvPr/>
            </p14:nvContentPartPr>
            <p14:xfrm>
              <a:off x="8930340" y="3038580"/>
              <a:ext cx="234360" cy="352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096A9CF-EF1B-511C-3781-EBB062D737C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24220" y="3032460"/>
                <a:ext cx="2466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FB6B85F-7127-82AD-2A6B-30D6DF3B68DC}"/>
                  </a:ext>
                </a:extLst>
              </p14:cNvPr>
              <p14:cNvContentPartPr/>
              <p14:nvPr/>
            </p14:nvContentPartPr>
            <p14:xfrm>
              <a:off x="9014220" y="4137300"/>
              <a:ext cx="189720" cy="417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FB6B85F-7127-82AD-2A6B-30D6DF3B68D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08100" y="4131180"/>
                <a:ext cx="201960" cy="42948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81C2049F-74AF-275B-D4BE-088657677B86}"/>
              </a:ext>
            </a:extLst>
          </p:cNvPr>
          <p:cNvSpPr txBox="1"/>
          <p:nvPr/>
        </p:nvSpPr>
        <p:spPr>
          <a:xfrm>
            <a:off x="274320" y="1647042"/>
            <a:ext cx="8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cs-CZ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5FFE60-0166-4D43-0357-F9E9E3AB8CA8}"/>
              </a:ext>
            </a:extLst>
          </p:cNvPr>
          <p:cNvSpPr txBox="1"/>
          <p:nvPr/>
        </p:nvSpPr>
        <p:spPr>
          <a:xfrm>
            <a:off x="49120" y="2937434"/>
            <a:ext cx="111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</a:t>
            </a:r>
            <a:endParaRPr lang="cs-CZ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C0825E-42A7-5582-E6EE-64DDD263432F}"/>
              </a:ext>
            </a:extLst>
          </p:cNvPr>
          <p:cNvSpPr txBox="1"/>
          <p:nvPr/>
        </p:nvSpPr>
        <p:spPr>
          <a:xfrm>
            <a:off x="298340" y="4222094"/>
            <a:ext cx="8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cs-CZ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260CFD-5B4D-583D-8814-CE6BB1A3088A}"/>
              </a:ext>
            </a:extLst>
          </p:cNvPr>
          <p:cNvSpPr txBox="1"/>
          <p:nvPr/>
        </p:nvSpPr>
        <p:spPr>
          <a:xfrm>
            <a:off x="3840480" y="190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files (76 MB each)</a:t>
            </a:r>
            <a:endParaRPr lang="cs-CZ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5F08668-05E6-F0DA-5D34-DE34436F26E1}"/>
                  </a:ext>
                </a:extLst>
              </p14:cNvPr>
              <p14:cNvContentPartPr/>
              <p14:nvPr/>
            </p14:nvContentPartPr>
            <p14:xfrm>
              <a:off x="2735460" y="4632660"/>
              <a:ext cx="360" cy="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5F08668-05E6-F0DA-5D34-DE34436F26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9340" y="462654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BB9BE6B-9165-4207-AEB9-0251383C3073}"/>
              </a:ext>
            </a:extLst>
          </p:cNvPr>
          <p:cNvGrpSpPr/>
          <p:nvPr/>
        </p:nvGrpSpPr>
        <p:grpSpPr>
          <a:xfrm>
            <a:off x="2910420" y="4632660"/>
            <a:ext cx="99720" cy="360"/>
            <a:chOff x="2910420" y="4632660"/>
            <a:chExt cx="9972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8E87C8F-5B55-4BC1-754C-9EC054A27188}"/>
                    </a:ext>
                  </a:extLst>
                </p14:cNvPr>
                <p14:cNvContentPartPr/>
                <p14:nvPr/>
              </p14:nvContentPartPr>
              <p14:xfrm>
                <a:off x="2910420" y="4632660"/>
                <a:ext cx="36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8E87C8F-5B55-4BC1-754C-9EC054A271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4300" y="46265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C6B864B-418C-0C0D-81C7-C8EB0C5CD68B}"/>
                    </a:ext>
                  </a:extLst>
                </p14:cNvPr>
                <p14:cNvContentPartPr/>
                <p14:nvPr/>
              </p14:nvContentPartPr>
              <p14:xfrm>
                <a:off x="3009780" y="4632660"/>
                <a:ext cx="3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C6B864B-418C-0C0D-81C7-C8EB0C5CD6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03660" y="46265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5503DC4-B613-BB6A-86EE-72AFAD81F102}"/>
                  </a:ext>
                </a:extLst>
              </p14:cNvPr>
              <p14:cNvContentPartPr/>
              <p14:nvPr/>
            </p14:nvContentPartPr>
            <p14:xfrm>
              <a:off x="5158260" y="4533660"/>
              <a:ext cx="360" cy="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5503DC4-B613-BB6A-86EE-72AFAD81F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2140" y="45275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004C207-6C18-CEDB-18F9-C237E0F7442E}"/>
                  </a:ext>
                </a:extLst>
              </p14:cNvPr>
              <p14:cNvContentPartPr/>
              <p14:nvPr/>
            </p14:nvContentPartPr>
            <p14:xfrm>
              <a:off x="8374140" y="4548780"/>
              <a:ext cx="360" cy="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004C207-6C18-CEDB-18F9-C237E0F744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8020" y="45426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A5D627C-90EF-F96F-0B40-983E9B8EF3ED}"/>
                  </a:ext>
                </a:extLst>
              </p14:cNvPr>
              <p14:cNvContentPartPr/>
              <p14:nvPr/>
            </p14:nvContentPartPr>
            <p14:xfrm>
              <a:off x="8488620" y="4548780"/>
              <a:ext cx="360" cy="3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A5D627C-90EF-F96F-0B40-983E9B8EF3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2500" y="45426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0971CF8-B975-E98F-DDED-802A6E1A9A0E}"/>
                  </a:ext>
                </a:extLst>
              </p14:cNvPr>
              <p14:cNvContentPartPr/>
              <p14:nvPr/>
            </p14:nvContentPartPr>
            <p14:xfrm>
              <a:off x="8732340" y="4548780"/>
              <a:ext cx="360" cy="3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0971CF8-B975-E98F-DDED-802A6E1A9A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6220" y="454266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E7C7237-93BA-9207-85EB-BD6B592C7CF9}"/>
              </a:ext>
            </a:extLst>
          </p:cNvPr>
          <p:cNvGrpSpPr/>
          <p:nvPr/>
        </p:nvGrpSpPr>
        <p:grpSpPr>
          <a:xfrm>
            <a:off x="4655700" y="1622700"/>
            <a:ext cx="861120" cy="330120"/>
            <a:chOff x="4655700" y="1622700"/>
            <a:chExt cx="86112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0797BC-C5A7-0BBC-1458-B228C628CBAE}"/>
                    </a:ext>
                  </a:extLst>
                </p14:cNvPr>
                <p14:cNvContentPartPr/>
                <p14:nvPr/>
              </p14:nvContentPartPr>
              <p14:xfrm>
                <a:off x="5227380" y="182862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0797BC-C5A7-0BBC-1458-B228C628CB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1260" y="18225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A0D6D9-9643-FD64-877C-2965D45DF0BB}"/>
                    </a:ext>
                  </a:extLst>
                </p14:cNvPr>
                <p14:cNvContentPartPr/>
                <p14:nvPr/>
              </p14:nvContentPartPr>
              <p14:xfrm>
                <a:off x="5341140" y="181350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A0D6D9-9643-FD64-877C-2965D45DF0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5020" y="18073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41B9B0-CBFB-2D6A-E379-E75FA355A2E2}"/>
                    </a:ext>
                  </a:extLst>
                </p14:cNvPr>
                <p14:cNvContentPartPr/>
                <p14:nvPr/>
              </p14:nvContentPartPr>
              <p14:xfrm>
                <a:off x="5478660" y="181350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41B9B0-CBFB-2D6A-E379-E75FA355A2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2540" y="18073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60FC548-97B7-8768-B96A-E05641F0707C}"/>
                    </a:ext>
                  </a:extLst>
                </p14:cNvPr>
                <p14:cNvContentPartPr/>
                <p14:nvPr/>
              </p14:nvContentPartPr>
              <p14:xfrm>
                <a:off x="4655700" y="1797660"/>
                <a:ext cx="479520" cy="237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60FC548-97B7-8768-B96A-E05641F070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49580" y="1791540"/>
                  <a:ext cx="49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984E209-6B95-1F56-16F4-A25B05552C24}"/>
                    </a:ext>
                  </a:extLst>
                </p14:cNvPr>
                <p14:cNvContentPartPr/>
                <p14:nvPr/>
              </p14:nvContentPartPr>
              <p14:xfrm>
                <a:off x="5336460" y="1622700"/>
                <a:ext cx="96840" cy="330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984E209-6B95-1F56-16F4-A25B05552C2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30340" y="1616580"/>
                  <a:ext cx="109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6080142-6FEE-0D49-FABB-8C36A4CD246C}"/>
                    </a:ext>
                  </a:extLst>
                </p14:cNvPr>
                <p14:cNvContentPartPr/>
                <p14:nvPr/>
              </p14:nvContentPartPr>
              <p14:xfrm>
                <a:off x="5481180" y="1653300"/>
                <a:ext cx="35640" cy="269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6080142-6FEE-0D49-FABB-8C36A4CD24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75060" y="1647180"/>
                  <a:ext cx="4788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118FDB0-2E9F-7D0B-6ED9-E72B784FB0B1}"/>
                  </a:ext>
                </a:extLst>
              </p14:cNvPr>
              <p14:cNvContentPartPr/>
              <p14:nvPr/>
            </p14:nvContentPartPr>
            <p14:xfrm>
              <a:off x="5791140" y="1804500"/>
              <a:ext cx="631800" cy="180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118FDB0-2E9F-7D0B-6ED9-E72B784FB0B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85020" y="1798380"/>
                <a:ext cx="644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A415488-8CAF-44ED-5D0E-33A258322EDD}"/>
                  </a:ext>
                </a:extLst>
              </p14:cNvPr>
              <p14:cNvContentPartPr/>
              <p14:nvPr/>
            </p14:nvContentPartPr>
            <p14:xfrm>
              <a:off x="4685940" y="3163860"/>
              <a:ext cx="469800" cy="291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A415488-8CAF-44ED-5D0E-33A258322ED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79820" y="3157740"/>
                <a:ext cx="48204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BB4AF22-3A7A-EDF3-5E50-763BA45798E7}"/>
              </a:ext>
            </a:extLst>
          </p:cNvPr>
          <p:cNvGrpSpPr/>
          <p:nvPr/>
        </p:nvGrpSpPr>
        <p:grpSpPr>
          <a:xfrm>
            <a:off x="5310900" y="2895660"/>
            <a:ext cx="312840" cy="487080"/>
            <a:chOff x="5310900" y="2895660"/>
            <a:chExt cx="31284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31FE54-85A2-1EAA-7078-E9E4D03ECB9C}"/>
                    </a:ext>
                  </a:extLst>
                </p14:cNvPr>
                <p14:cNvContentPartPr/>
                <p14:nvPr/>
              </p14:nvContentPartPr>
              <p14:xfrm>
                <a:off x="5310900" y="3146940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31FE54-85A2-1EAA-7078-E9E4D03ECB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4780" y="31408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FE4B4F-5CF3-187A-60E9-42621BC8E9A2}"/>
                    </a:ext>
                  </a:extLst>
                </p14:cNvPr>
                <p14:cNvContentPartPr/>
                <p14:nvPr/>
              </p14:nvContentPartPr>
              <p14:xfrm>
                <a:off x="5570100" y="3131820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FE4B4F-5CF3-187A-60E9-42621BC8E9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3980" y="31257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5C6C6A6-610C-F3FA-6007-21B1630A3CF1}"/>
                    </a:ext>
                  </a:extLst>
                </p14:cNvPr>
                <p14:cNvContentPartPr/>
                <p14:nvPr/>
              </p14:nvContentPartPr>
              <p14:xfrm>
                <a:off x="5355540" y="2895660"/>
                <a:ext cx="85320" cy="4536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5C6C6A6-610C-F3FA-6007-21B1630A3C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9420" y="2889540"/>
                  <a:ext cx="97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E8684A7-E403-45D1-073C-C0146FBFF82D}"/>
                    </a:ext>
                  </a:extLst>
                </p14:cNvPr>
                <p14:cNvContentPartPr/>
                <p14:nvPr/>
              </p14:nvContentPartPr>
              <p14:xfrm>
                <a:off x="5577300" y="2956140"/>
                <a:ext cx="46440" cy="426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E8684A7-E403-45D1-073C-C0146FBFF8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71180" y="2950020"/>
                  <a:ext cx="5868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71AE085-760D-64BD-EB41-599B155B2E88}"/>
                  </a:ext>
                </a:extLst>
              </p14:cNvPr>
              <p14:cNvContentPartPr/>
              <p14:nvPr/>
            </p14:nvContentPartPr>
            <p14:xfrm>
              <a:off x="5813820" y="3146940"/>
              <a:ext cx="556560" cy="82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71AE085-760D-64BD-EB41-599B155B2E8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07700" y="3140820"/>
                <a:ext cx="568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6FD162A-85D0-3C97-7516-680A6BADAD1F}"/>
                  </a:ext>
                </a:extLst>
              </p14:cNvPr>
              <p14:cNvContentPartPr/>
              <p14:nvPr/>
            </p14:nvContentPartPr>
            <p14:xfrm>
              <a:off x="4724100" y="4506660"/>
              <a:ext cx="430920" cy="511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6FD162A-85D0-3C97-7516-680A6BADAD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17980" y="4500540"/>
                <a:ext cx="44316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7EA9FCD-8C88-AAB1-A2AE-A2EE44DD9224}"/>
              </a:ext>
            </a:extLst>
          </p:cNvPr>
          <p:cNvGrpSpPr/>
          <p:nvPr/>
        </p:nvGrpSpPr>
        <p:grpSpPr>
          <a:xfrm>
            <a:off x="5310540" y="4320180"/>
            <a:ext cx="244800" cy="464400"/>
            <a:chOff x="5310540" y="4320180"/>
            <a:chExt cx="24480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BA73AD-5E21-873A-8C3D-DAB2DA745A1E}"/>
                    </a:ext>
                  </a:extLst>
                </p14:cNvPr>
                <p14:cNvContentPartPr/>
                <p14:nvPr/>
              </p14:nvContentPartPr>
              <p14:xfrm>
                <a:off x="5326380" y="4526100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BA73AD-5E21-873A-8C3D-DAB2DA745A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20260" y="45199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E71E6E4-43E7-5E3C-649D-FC5497F29FBA}"/>
                    </a:ext>
                  </a:extLst>
                </p14:cNvPr>
                <p14:cNvContentPartPr/>
                <p14:nvPr/>
              </p14:nvContentPartPr>
              <p14:xfrm>
                <a:off x="5547060" y="4510980"/>
                <a:ext cx="360" cy="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E71E6E4-43E7-5E3C-649D-FC5497F29F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0940" y="45048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BB7D78C-8912-A16F-BB30-87284577C16B}"/>
                    </a:ext>
                  </a:extLst>
                </p14:cNvPr>
                <p14:cNvContentPartPr/>
                <p14:nvPr/>
              </p14:nvContentPartPr>
              <p14:xfrm>
                <a:off x="5310540" y="4320180"/>
                <a:ext cx="69480" cy="388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BB7D78C-8912-A16F-BB30-87284577C1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04420" y="4314060"/>
                  <a:ext cx="81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438E0BC-90BC-76C6-2B74-E3C2F97D4377}"/>
                    </a:ext>
                  </a:extLst>
                </p14:cNvPr>
                <p14:cNvContentPartPr/>
                <p14:nvPr/>
              </p14:nvContentPartPr>
              <p14:xfrm>
                <a:off x="5469300" y="4320180"/>
                <a:ext cx="86040" cy="464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438E0BC-90BC-76C6-2B74-E3C2F97D43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3180" y="4314060"/>
                  <a:ext cx="98280" cy="47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2A0BC55-9400-3EA8-EB6B-15AA7CE1DF78}"/>
                  </a:ext>
                </a:extLst>
              </p14:cNvPr>
              <p14:cNvContentPartPr/>
              <p14:nvPr/>
            </p14:nvContentPartPr>
            <p14:xfrm>
              <a:off x="5706900" y="4481100"/>
              <a:ext cx="654120" cy="30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2A0BC55-9400-3EA8-EB6B-15AA7CE1DF7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00780" y="4474980"/>
                <a:ext cx="666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436D278-9E74-6022-3F34-96B82DF4D2FC}"/>
                  </a:ext>
                </a:extLst>
              </p14:cNvPr>
              <p14:cNvContentPartPr/>
              <p14:nvPr/>
            </p14:nvContentPartPr>
            <p14:xfrm>
              <a:off x="3224340" y="1081980"/>
              <a:ext cx="74520" cy="2354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436D278-9E74-6022-3F34-96B82DF4D2F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18220" y="107586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9A0C331-9FDE-70D3-9F23-8B1B594F409C}"/>
                  </a:ext>
                </a:extLst>
              </p14:cNvPr>
              <p14:cNvContentPartPr/>
              <p14:nvPr/>
            </p14:nvContentPartPr>
            <p14:xfrm>
              <a:off x="4034016" y="1088160"/>
              <a:ext cx="74520" cy="2354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9A0C331-9FDE-70D3-9F23-8B1B594F409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27896" y="108204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6D8AFC5-87C4-CCE9-E6F7-91DA3B1BA451}"/>
                  </a:ext>
                </a:extLst>
              </p14:cNvPr>
              <p14:cNvContentPartPr/>
              <p14:nvPr/>
            </p14:nvContentPartPr>
            <p14:xfrm>
              <a:off x="4865040" y="1088160"/>
              <a:ext cx="74520" cy="2354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6D8AFC5-87C4-CCE9-E6F7-91DA3B1BA45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58920" y="108204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AA4705B-D6E6-1DCD-CDE2-84B10AC18F07}"/>
                  </a:ext>
                </a:extLst>
              </p14:cNvPr>
              <p14:cNvContentPartPr/>
              <p14:nvPr/>
            </p14:nvContentPartPr>
            <p14:xfrm>
              <a:off x="5651910" y="1079460"/>
              <a:ext cx="74520" cy="2354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AA4705B-D6E6-1DCD-CDE2-84B10AC18F0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645790" y="107334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81DCCC6-5ADF-A53D-281D-15205A316CA5}"/>
                  </a:ext>
                </a:extLst>
              </p14:cNvPr>
              <p14:cNvContentPartPr/>
              <p14:nvPr/>
            </p14:nvContentPartPr>
            <p14:xfrm>
              <a:off x="6488011" y="1060416"/>
              <a:ext cx="74520" cy="2354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81DCCC6-5ADF-A53D-281D-15205A316CA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481891" y="1054296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DF38880-BE9A-9F91-997A-517945F0B9A0}"/>
                  </a:ext>
                </a:extLst>
              </p14:cNvPr>
              <p14:cNvContentPartPr/>
              <p14:nvPr/>
            </p14:nvContentPartPr>
            <p14:xfrm>
              <a:off x="7292610" y="1089333"/>
              <a:ext cx="74520" cy="2354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DF38880-BE9A-9F91-997A-517945F0B9A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286490" y="1083213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9CA9C53-A62B-7980-20E4-73F3A4A70EED}"/>
                  </a:ext>
                </a:extLst>
              </p14:cNvPr>
              <p14:cNvContentPartPr/>
              <p14:nvPr/>
            </p14:nvContentPartPr>
            <p14:xfrm>
              <a:off x="8017530" y="1096881"/>
              <a:ext cx="74520" cy="235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9CA9C53-A62B-7980-20E4-73F3A4A70EE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11410" y="1090761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65B690F-FEA2-B652-A0DA-6B3C9AC2B183}"/>
                  </a:ext>
                </a:extLst>
              </p14:cNvPr>
              <p14:cNvContentPartPr/>
              <p14:nvPr/>
            </p14:nvContentPartPr>
            <p14:xfrm>
              <a:off x="8909319" y="1097251"/>
              <a:ext cx="74520" cy="2354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65B690F-FEA2-B652-A0DA-6B3C9AC2B18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03199" y="1091131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1B10A55-F1DE-FF68-F1EC-2ED6A05EAAAF}"/>
                  </a:ext>
                </a:extLst>
              </p14:cNvPr>
              <p14:cNvContentPartPr/>
              <p14:nvPr/>
            </p14:nvContentPartPr>
            <p14:xfrm>
              <a:off x="2034540" y="549180"/>
              <a:ext cx="744120" cy="184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1B10A55-F1DE-FF68-F1EC-2ED6A05EAAA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028420" y="543060"/>
                <a:ext cx="75636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44F5E8CB-A6AE-6450-4B39-AA601E96C6DB}"/>
              </a:ext>
            </a:extLst>
          </p:cNvPr>
          <p:cNvSpPr txBox="1"/>
          <p:nvPr/>
        </p:nvSpPr>
        <p:spPr>
          <a:xfrm>
            <a:off x="1931670" y="307204"/>
            <a:ext cx="1193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100 files chunk</a:t>
            </a:r>
            <a:endParaRPr lang="cs-CZ" sz="1100" dirty="0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9AE6AEA-BA9C-15F7-0309-FAD1251C0EF9}"/>
              </a:ext>
            </a:extLst>
          </p:cNvPr>
          <p:cNvCxnSpPr/>
          <p:nvPr/>
        </p:nvCxnSpPr>
        <p:spPr>
          <a:xfrm>
            <a:off x="2842080" y="112014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2E0A33D-6A35-4F9D-DAA6-810FBD70ADD5}"/>
              </a:ext>
            </a:extLst>
          </p:cNvPr>
          <p:cNvCxnSpPr/>
          <p:nvPr/>
        </p:nvCxnSpPr>
        <p:spPr>
          <a:xfrm>
            <a:off x="3657420" y="112014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9CB3A20-EC44-0177-F94C-6CE5DB98590D}"/>
              </a:ext>
            </a:extLst>
          </p:cNvPr>
          <p:cNvCxnSpPr/>
          <p:nvPr/>
        </p:nvCxnSpPr>
        <p:spPr>
          <a:xfrm>
            <a:off x="4480380" y="112014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51E8A39-3433-34DF-2776-593CE9E675E0}"/>
              </a:ext>
            </a:extLst>
          </p:cNvPr>
          <p:cNvCxnSpPr/>
          <p:nvPr/>
        </p:nvCxnSpPr>
        <p:spPr>
          <a:xfrm>
            <a:off x="5295720" y="112014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7441CE0-5004-70EF-9979-A86DFAC51812}"/>
              </a:ext>
            </a:extLst>
          </p:cNvPr>
          <p:cNvCxnSpPr/>
          <p:nvPr/>
        </p:nvCxnSpPr>
        <p:spPr>
          <a:xfrm>
            <a:off x="6096000" y="112014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8B7C294-58A4-DC15-A1F1-AD050548F822}"/>
              </a:ext>
            </a:extLst>
          </p:cNvPr>
          <p:cNvCxnSpPr/>
          <p:nvPr/>
        </p:nvCxnSpPr>
        <p:spPr>
          <a:xfrm>
            <a:off x="6911160" y="112014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AE8376B-95FA-3BD6-325C-C5AE24962594}"/>
              </a:ext>
            </a:extLst>
          </p:cNvPr>
          <p:cNvCxnSpPr/>
          <p:nvPr/>
        </p:nvCxnSpPr>
        <p:spPr>
          <a:xfrm>
            <a:off x="7726500" y="117168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5A08512-C1D4-4D19-C3A9-81A86827EF3C}"/>
              </a:ext>
            </a:extLst>
          </p:cNvPr>
          <p:cNvCxnSpPr/>
          <p:nvPr/>
        </p:nvCxnSpPr>
        <p:spPr>
          <a:xfrm>
            <a:off x="8534220" y="120396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A346899-86A5-45C1-4F04-83580B17492D}"/>
              </a:ext>
            </a:extLst>
          </p:cNvPr>
          <p:cNvCxnSpPr/>
          <p:nvPr/>
        </p:nvCxnSpPr>
        <p:spPr>
          <a:xfrm>
            <a:off x="9232440" y="117168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57769-CE3E-FE41-57C2-5796867B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E9385-E3A6-E6CF-FBEA-143D54DA8755}"/>
              </a:ext>
            </a:extLst>
          </p:cNvPr>
          <p:cNvSpPr txBox="1"/>
          <p:nvPr/>
        </p:nvSpPr>
        <p:spPr>
          <a:xfrm>
            <a:off x="396240" y="1043940"/>
            <a:ext cx="9464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“Embarrassingly” parallelizable task =&gt; perfect multiprocessing conditions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ran on multiple devices =&gt; correct result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shared memory, no locks, no read/write operations on shared files/variables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theory nearly linear speed up with more cores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Amdahl’s law in mind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BAC34-3F6A-BE59-8514-D1952BDEE3FC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THEORY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2773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BB200-DA27-45DB-01C4-B0EC23BD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E7C79-139D-AEC4-4489-28F6F764F5A2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	</a:t>
            </a:r>
            <a:endParaRPr lang="cs-CZ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6BCC3-5AA4-B19A-7415-4869E604EE68}"/>
              </a:ext>
            </a:extLst>
          </p:cNvPr>
          <p:cNvSpPr txBox="1"/>
          <p:nvPr/>
        </p:nvSpPr>
        <p:spPr>
          <a:xfrm>
            <a:off x="396240" y="1043940"/>
            <a:ext cx="9464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existing Python code tried: multiprocessing, pool, multithreading, future/promise, executor, manager, manually creating, multi-terminal, GIL disabled, producer-consumer approach…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Profiled with </a:t>
            </a:r>
            <a:r>
              <a:rPr lang="en-US" dirty="0" err="1"/>
              <a:t>htop</a:t>
            </a:r>
            <a:r>
              <a:rPr lang="en-US" dirty="0"/>
              <a:t>, </a:t>
            </a:r>
            <a:r>
              <a:rPr lang="en-US" dirty="0" err="1"/>
              <a:t>iotop</a:t>
            </a:r>
            <a:r>
              <a:rPr lang="en-US" dirty="0"/>
              <a:t>, task manager, </a:t>
            </a:r>
            <a:r>
              <a:rPr lang="en-US" dirty="0" err="1"/>
              <a:t>mnom</a:t>
            </a:r>
            <a:r>
              <a:rPr lang="en-US" dirty="0"/>
              <a:t>, </a:t>
            </a:r>
            <a:r>
              <a:rPr lang="en-US" dirty="0" err="1"/>
              <a:t>cProfile</a:t>
            </a:r>
            <a:r>
              <a:rPr lang="en-US" dirty="0"/>
              <a:t> =&gt; all cores are used to 100%, tasks evenly </a:t>
            </a:r>
            <a:r>
              <a:rPr lang="en-US" dirty="0" err="1"/>
              <a:t>spreaded</a:t>
            </a:r>
            <a:r>
              <a:rPr lang="en-US" dirty="0"/>
              <a:t>, no high I/O latency/idle time (?), no high disk usage latency/idle time (?)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 windows PC: </a:t>
            </a:r>
            <a:r>
              <a:rPr lang="it-IT" dirty="0"/>
              <a:t>AMD Ryzen 5 7600X 6-Core Processor, 4.70 GHz, RAM 32,0 GB, Virtualization enbaled with 12 logical cores, SSD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Running time for 200 files sequentialy: 145 s</a:t>
            </a:r>
          </a:p>
          <a:p>
            <a:pPr marL="285750" indent="-285750">
              <a:buFontTx/>
              <a:buChar char="-"/>
            </a:pPr>
            <a:r>
              <a:rPr lang="it-IT" dirty="0"/>
              <a:t>Running time for 200 files multiprocessing on 10 cores: 45 s (best configuration)</a:t>
            </a:r>
          </a:p>
          <a:p>
            <a:pPr marL="285750" indent="-285750">
              <a:buFontTx/>
              <a:buChar char="-"/>
            </a:pPr>
            <a:r>
              <a:rPr lang="it-IT" dirty="0"/>
              <a:t>Speed up: </a:t>
            </a:r>
            <a:r>
              <a:rPr lang="it-IT" b="1" dirty="0"/>
              <a:t>3,2 times </a:t>
            </a:r>
            <a:r>
              <a:rPr lang="it-IT" dirty="0"/>
              <a:t>vs expected nearly 10 times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51215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BC9-DF9E-6FA6-E16E-51828FD1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4BDF5-6B1F-3B04-72EA-807A8A4A3563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IDEAS	</a:t>
            </a:r>
            <a:endParaRPr lang="cs-CZ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5DCCF-4EFC-7299-3244-764ED6576517}"/>
              </a:ext>
            </a:extLst>
          </p:cNvPr>
          <p:cNvSpPr txBox="1"/>
          <p:nvPr/>
        </p:nvSpPr>
        <p:spPr>
          <a:xfrm>
            <a:off x="419100" y="1043940"/>
            <a:ext cx="9464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Calculating dt’s is NOT the bottleneck</a:t>
            </a:r>
          </a:p>
          <a:p>
            <a:pPr marL="285750" indent="-285750">
              <a:buFontTx/>
              <a:buChar char="-"/>
            </a:pPr>
            <a:r>
              <a:rPr lang="en-US" dirty="0"/>
              <a:t>Writing results back is NOT the bottleneck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Reading files is PROBABLY the bottleneck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Probably OS/hardware limitations on concurrent files opening/reading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Last solution in mind: run the code on a server with concurrent I/O operations within files system friendly set up, simulate more computers/jobs running 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terabytes of data sequentially vs parallel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no better speed up =&gt; next steps…</a:t>
            </a:r>
          </a:p>
        </p:txBody>
      </p:sp>
    </p:spTree>
    <p:extLst>
      <p:ext uri="{BB962C8B-B14F-4D97-AF65-F5344CB8AC3E}">
        <p14:creationId xmlns:p14="http://schemas.microsoft.com/office/powerpoint/2010/main" val="25137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Sevaev, Dmitrij</dc:creator>
  <cp:lastModifiedBy>Sevaev, Dmitrij</cp:lastModifiedBy>
  <cp:revision>1</cp:revision>
  <dcterms:created xsi:type="dcterms:W3CDTF">2024-11-14T13:29:01Z</dcterms:created>
  <dcterms:modified xsi:type="dcterms:W3CDTF">2024-11-14T14:03:27Z</dcterms:modified>
</cp:coreProperties>
</file>