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62" r:id="rId5"/>
    <p:sldId id="264" r:id="rId6"/>
    <p:sldId id="265" r:id="rId7"/>
    <p:sldId id="258" r:id="rId8"/>
    <p:sldId id="261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2F666E-1318-7ED5-4491-3D8025E35307}" v="1003" dt="2024-11-15T13:53:54.3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1:38.2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1775 1 24575,'1'41'0,"0"-20"0,-1-1 0,-1 1 0,0 0 0,-7 26 0,7-41 0,-1 1 0,-1-1 0,1 0 0,-1 1 0,0-1 0,-1 0 0,1-1 0,-1 1 0,0-1 0,-1 1 0,1-1 0,-1-1 0,0 1 0,0 0 0,-1-1 0,1 0 0,-8 3 0,-146 64 0,137-59 0,0-1 0,-1-1 0,-1-1 0,1 0 0,-27 4 0,-132 40 0,36-7 0,122-40 0,0 2 0,1 0 0,0 2 0,0 0 0,-40 27 0,47-29 0,0 0 0,0-1 0,0 0 0,-1-2 0,-30 7 0,33-9 0,0 0 0,1 1 0,0 0 0,0 0 0,0 2 0,1 0 0,-1 0 0,1 1 0,1 0 0,-19 16 0,-15 17 0,30-27 0,0 0 0,-23 26 0,-3 10 0,26-33 0,0 2 0,2-1 0,0 2 0,-16 28 0,-14 24 0,33-57 0,0 1 0,1 1 0,1-1 0,-12 31 0,-44 119 0,50-117 0,-12 84 0,25-124 0,-1 13 0,2-18 0,0 1 0,0 0 0,0 0 0,-1 0 0,1 0 0,-1 0 0,0-1 0,0 1 0,-1 0 0,1 0 0,-1-1 0,-3 6 0,5-9 0,-1 0 0,1 0 0,-1 0 0,1-1 0,-1 1 0,1 0 0,0 0 0,-1 0 0,1-1 0,-1 1 0,1 0 0,0 0 0,-1-1 0,1 1 0,0 0 0,-1-1 0,1 1 0,0-1 0,0 1 0,-1 0 0,1-1 0,0 1 0,0-1 0,0 1 0,0 0 0,-1-1 0,1 1 0,0-1 0,0 1 0,0-1 0,0 1 0,0-1 0,-8-25 0,6 19 0,-7-20 0,-3-7 0,2 0 0,-6-36 0,-9-57 0,23 114 0,-1 1 0,0-1 0,-9-20 0,11 93 0,5-41 0,2 0 0,0 0 0,1 0 0,1-1 0,13 23 0,1 3 0,-17-32 0,0 0 0,1-1 0,0 1 0,1-1 0,0-1 0,12 14 0,-18-22 0,1-1 0,0 1 0,0-1 0,0 1 0,0-1 0,0 0 0,0 0 0,0 0 0,1 0 0,-1 0 0,0 0 0,1-1 0,-1 1 0,0-1 0,1 0 0,2 1 0,-2-2 0,1 1 0,0-1 0,-1 0 0,1 0 0,-1 0 0,0 0 0,1-1 0,-1 0 0,0 1 0,0-1 0,0 0 0,0 0 0,5-5 0,17-17 0,-1 0 0,-1-2 0,20-30 0,-16 21 0,34-35 0,-58 67 0,0 0 0,0 0 0,-1 0 0,1-1 0,-1 0 0,0 1 0,3-7 0,-5 10 0,0-1 0,0 1 0,1 0 0,-1 0 0,0 0 0,0 0 0,0 0 0,0 0 0,0-1 0,0 1 0,0 0 0,0 0 0,0 0 0,0 0 0,0-1 0,0 1 0,0 0 0,0 0 0,0 0 0,0 0 0,0 0 0,0-1 0,0 1 0,0 0 0,0 0 0,0 0 0,0 0 0,0 0 0,-1-1 0,1 1 0,0 0 0,0 0 0,0 0 0,0 0 0,0 0 0,0 0 0,0 0 0,0-1 0,-1 1 0,1 0 0,0 0 0,0 0 0,0 0 0,0 0 0,0 0 0,-1 0 0,1 0 0,0 0 0,0 0 0,0 0 0,0 0 0,-1 0 0,1 0 0,0 0 0,0 0 0,0 0 0,-21 12 0,-39 45 0,-5 4 0,17-14 0,40-38 0,-1 1 0,0-1 0,-15 12 0,13-13-170,1 1-1,0 0 0,1 0 1,-1 1-1,2 0 0,0 1 1,-7 12-1,5-8-6655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2:02.3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24575,'3'0'0,"1"3"0,-1 4 0,0 4 0,0 3 0,1-1 0,1 0 0,-1 1 0,-1 1 0,-1 2 0,-1 0 0,0-3-8191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2:02.7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2:03.0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24575,'0'19'0,"-1"14"0,1 1 0,2 0 0,2 0 0,0-1 0,12 38 0,-12-56 0,-4-11 0,1 0 0,0 1 0,0-1 0,1 0 0,-1 0 0,1 0 0,0 0 0,0-1 0,0 1 0,0 0 0,1-1 0,-1 1 0,1-1 0,6 6 0,-8-9 0,0-1 0,-1 1 0,1-1 0,-1 1 0,1-1 0,0 1 0,-1-1 0,0 1 0,1-1 0,-1 1 0,1-1 0,-1 0 0,1 1 0,-1-1 0,0 0 0,0 0 0,1 1 0,-1-1 0,0 0 0,0 1 0,0-1 0,0 0 0,0 0 0,0 1 0,0-1 0,0 0 0,0 0 0,0 1 0,0-2 0,1-28 0,-1 30 0,-3-52 0,1 39 0,1-1 0,0 0 0,1 0 0,0 0 0,1 0 0,1 0 0,0 0 0,6-15 0,-8 27 2,1 1-1,0-1 1,-1 1-1,1-1 1,0 1-1,0-1 1,0 1-1,0 0 1,0 0-1,1-1 1,-1 1-1,0 0 1,0 0-1,1 0 1,-1 0-1,1 1 1,-1-1-1,1 0 1,-1 0-1,1 1 1,-1-1-1,1 1 1,0 0-1,-1-1 1,1 1-1,0 0 1,-1 0-1,1 0 1,0 0-1,1 0 1,5 2-44,-1 0 0,1 0 0,-1 1-1,0 0 1,10 5 0,6 2-1117,-9-5-5667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2:03.5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 24575,'3'0'0,"4"0"0,4 0 0,3 0 0,2 0 0,1 0 0,1 0 0,1 0 0,-1 0 0,0 0 0,1 0 0,-1 0 0,-1 0 0,-2-3 0,-1-2 0,0 2 0,-3-1-8191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2: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24575,'1'1'0,"0"-1"0,0 1 0,0-1 0,0 1 0,0-1 0,0 1 0,0 0 0,-1 0 0,1-1 0,0 1 0,0 0 0,-1 0 0,1 0 0,-1 0 0,1 0 0,-1 0 0,1 0 0,-1 0 0,1 0 0,-1 0 0,0 0 0,0 0 0,0 0 0,1 0 0,-1 0 0,0 0 0,0 1 0,2 37 0,-2-35 0,3 26 0,1-1 0,1 0 0,2 0 0,1 0 0,12 28 0,7 22-1365,-23-69-5461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2:04.5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0 126 24575,'1'14'0,"1"0"0,0 0 0,1 0 0,0 0 0,1-1 0,0 1 0,1-1 0,1 0 0,0 0 0,8 12 0,-9-18 0,0 1 0,0-1 0,0 1 0,1-2 0,0 1 0,0 0 0,1-1 0,0 0 0,0-1 0,0 0 0,0 0 0,1 0 0,0-1 0,0 0 0,0-1 0,17 5 0,-22-7 0,0 0 0,0-1 0,0 0 0,0 1 0,1-1 0,-1 0 0,0-1 0,0 1 0,0-1 0,0 1 0,0-1 0,0 0 0,0 0 0,0 0 0,0 0 0,0-1 0,-1 1 0,1-1 0,2-2 0,-1 1 0,-1-1 0,0 0 0,0 1 0,0-1 0,-1 0 0,0 0 0,1 0 0,-1-1 0,-1 1 0,1 0 0,1-8 0,1-10 0,0-1 0,-2 0 0,-1 1 0,-2-30 0,1 34 0,0 9 0,-1-1 0,1 1 0,-2-1 0,1 0 0,-2 1 0,1 0 0,-1 0 0,-8-17 0,9 22 0,0 0 0,-1 0 0,0 0 0,1 1 0,-1-1 0,-1 1 0,1 0 0,0 0 0,-1 0 0,0 0 0,1 1 0,-1-1 0,0 1 0,-1 0 0,1 0 0,0 1 0,0-1 0,-1 1 0,1 0 0,-1 0 0,-4 0 0,5 0 7,0 0 0,0 1-1,0 0 1,0 0 0,0 0-1,0 0 1,1 1-1,-1 0 1,0 0 0,0 0-1,0 0 1,1 0 0,-1 1-1,1-1 1,-1 1 0,1 0-1,-6 4 1,6-3-106,0 1 0,0 0 0,0-1 0,1 1 0,-1 0 0,1 1 0,0-1 0,0 0 0,0 1 0,1-1 0,0 1 0,-1-1 0,2 1 0,-2 6 0,0 4-6727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2:05.4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 0 24575,'-3'0'0,"-1"3"0,-3 1 0,0 3 0,1 3 0,-2 0 0,1 1 0,2 2 0,-2-1 0,1 0 0,-2-2 0,0 0 0,-1-1 0,1 1 0,2 1 0,-2-1 0,2-2-8191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3:46.2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360 1 24575,'2'75'0,"-4"83"0,-9-95 0,7-44 0,1-1 0,-1 30 0,-7 74 0,1 10 0,11 356 0,-3-468 0,0 1 0,-7 29 0,-1 5 0,2 1 0,3-28 0,1 1 0,1 28 0,-4-1 0,7-54 0,0-1 0,0 1 0,0 0 0,-1-1 0,1 1 0,-1-1 0,1 1 0,-1-1 0,1 1 0,-1-1 0,0 1 0,1-1 0,-1 1 0,0-1 0,0 0 0,0 1 0,0-1 0,-1 0 0,1 0 0,0 0 0,0 0 0,-1 0 0,1 0 0,0 0 0,-1 0 0,1-1 0,-1 1 0,1 0 0,-1-1 0,-1 1 0,0-2 0,1 0 0,0-1 0,-1 1 0,1 0 0,0-1 0,0 1 0,0-1 0,0 0 0,0 0 0,0 0 0,1 0 0,-1 0 0,-1-3 0,-23-35 0,21 32 0,-8-13 0,-88-154 0,54 58 0,31 82 0,16 35 0,7 18 0,3 6 0,1-1 0,1-1 0,1 0 0,16 20 0,18 30 0,-30-44 0,2-1 0,0 0 0,35 34 0,-52-60 0,-1 1 0,1-1 0,-1 1 0,1-1 0,-1 0 0,1 1 0,0-1 0,0 0 0,0 0 0,0 0 0,0-1 0,0 1 0,0 0 0,0-1 0,0 1 0,0-1 0,0 0 0,0 0 0,0 1 0,1-2 0,2 1 0,-1-1 0,-1 0 0,1-1 0,-1 1 0,1-1 0,-1 1 0,0-1 0,0 0 0,0 0 0,0-1 0,0 1 0,4-5 0,5-8 0,0 0 0,0-1 0,16-31 0,-23 38 0,4-4 0,0 1 0,1 1 0,22-22 0,-8 9 0,17-15 0,20-25 0,15-6 0,-134 151 0,10-31 0,-84 69 0,35-46-1365,87-66-5461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4:10.5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24575,'0'40'0,"-1"6"0,2 0 0,12 77 0,-2-26 0,-10-76 0,1 1 0,1-1 0,1 0 0,0-1 0,9 24 0,-1-22 0,-10-38 0,-10-42 0,-23-122 0,27 142 0,1 0 0,2 1 0,5-56 0,-4 91 0,0 1 0,0-1 0,0 1 0,0-1 0,0 1 0,0-1 0,1 1 0,-1-1 0,0 1 0,1-1 0,-1 1 0,1 0 0,0-1 0,-1 1 0,1 0 0,0-1 0,0 1 0,0 0 0,0 0 0,0 0 0,0 0 0,0 0 0,0 0 0,0 0 0,0 0 0,1 0 0,-1 0 0,0 1 0,1-1 0,-1 0 0,0 1 0,1-1 0,-1 1 0,1 0 0,-1-1 0,1 1 0,-1 0 0,1 0 0,-1 0 0,1 0 0,-1 0 0,1 0 0,-1 1 0,1-1 0,-1 0 0,1 1 0,-1-1 0,0 1 0,1 0 0,-1-1 0,0 1 0,1 0 0,1 1 0,8 4 0,0 1 0,-1 0 0,0 1 0,0 0 0,8 9 0,-15-15 4,-1 0 0,0 0 0,0 1 0,-1-1 0,1 1-1,0-1 1,-1 1 0,0-1 0,1 1 0,-1 0 0,0 0 0,0 0-1,-1 0 1,1-1 0,-1 1 0,1 0 0,-1 0 0,0 0 0,0 0 0,0 0-1,0 0 1,-1 0 0,1 0 0,-1 0 0,0 0 0,0 0 0,0 0-1,0-1 1,0 1 0,-4 4 0,2-2-97,0-1 0,0 1 1,-1-1-1,0 0 0,0 0 0,0 0 0,0-1 0,-1 1 1,1-1-1,-1 0 0,0 0 0,0-1 0,0 0 1,0 0-1,-10 3 0,0-2-6733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4:11.9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 24575,'1'0'0,"0"1"0,0-1 0,0 1 0,0-1 0,0 1 0,0 0 0,0-1 0,0 1 0,0 0 0,0 0 0,-1 0 0,1 0 0,0 0 0,-1 0 0,1 0 0,-1 0 0,1 0 0,-1 0 0,1 0 0,-1 0 0,0 0 0,1 2 0,9 35 0,-7-24 0,13 66 0,-14-63 0,1 0 0,0-1 0,11 31 0,-14-46 0,0-1 0,0 1 0,0-1 0,0 1 0,0-1 0,0 1 0,0-1 0,0 1 0,1-1 0,-1 1 0,0-1 0,0 1 0,1-1 0,-1 1 0,0-1 0,0 1 0,1-1 0,-1 0 0,0 1 0,1-1 0,-1 1 0,1-1 0,-1 0 0,1 0 0,-1 1 0,1-1 0,-1 0 0,1 0 0,-1 1 0,1-1 0,-1 0 0,1 0 0,-1 0 0,1 0 0,-1 0 0,1 0 0,-1 0 0,1 0 0,-1 0 0,1 0 0,-1 0 0,1 0 0,-1 0 0,1 0 0,-1-1 0,1 1 0,-1 0 0,1 0 0,-1 0 0,1-1 0,-1 1 0,1 0 0,-1-1 0,0 1 0,1 0 0,-1-1 0,1 1 0,-1-1 0,0 1 0,0-1 0,1 1 0,-1-1 0,0 1 0,0 0 0,1-1 0,-1 1 0,0-1 0,0-1 0,13-35 0,-13-32 0,-1 58 0,0-1 0,1 1 0,0 0 0,0 0 0,2 0 0,-1 0 0,4-12 0,-4 20 3,1 1 1,-1-1-1,1 0 0,0 1 0,-1-1 0,1 1 0,0-1 0,1 1 1,-1 0-1,0 0 0,1 0 0,-1 0 0,1 0 0,-1 1 0,1-1 1,0 1-1,3-2 0,56-12-348,-37 10-732,-10 2-5749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1:48.5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129 473 24575,'0'-8'0,"0"-8"0,0 0 0,-2 0 0,-3-20 0,5 33 0,-1 0 0,1 0 0,-1 0 0,0 0 0,0 0 0,-1 0 0,1 0 0,0 0 0,-1 1 0,0-1 0,0 0 0,1 1 0,-1 0 0,-1-1 0,1 1 0,0 0 0,-1 0 0,1 0 0,-1 0 0,1 1 0,-1-1 0,0 1 0,-5-3 0,6 4 0,1-1 0,-1 1 0,0 0 0,0 0 0,0 0 0,1-1 0,-1 2 0,0-1 0,0 0 0,0 0 0,1 1 0,-1-1 0,0 1 0,0-1 0,1 1 0,-1 0 0,1-1 0,-1 1 0,0 0 0,1 0 0,-1 0 0,1 0 0,-2 2 0,0 0 0,1 1 0,-1-1 0,1 1 0,-1 0 0,1 0 0,0 0 0,1 0 0,-1 0 0,-1 6 0,0 0 0,1 0 0,1 0 0,0 0 0,0 0 0,0 0 0,2 0 0,-1 0 0,3 13 0,-3-22 0,1 0 0,-1 0 0,1 0 0,0 0 0,-1 0 0,1 0 0,0 0 0,-1 0 0,1 0 0,0 0 0,0 0 0,0-1 0,0 1 0,0 0 0,0 0 0,0-1 0,0 1 0,0-1 0,0 1 0,0-1 0,1 0 0,-1 1 0,0-1 0,0 0 0,0 0 0,0 1 0,1-1 0,-1 0 0,0 0 0,0-1 0,1 1 0,-1 0 0,0 0 0,0 0 0,0-1 0,0 1 0,1-1 0,-1 1 0,0-1 0,0 1 0,0-1 0,0 0 0,1 0 0,3-2 0,1 0 0,-1 0 0,0 0 0,0 0 0,-1-1 0,1 0 0,7-7 0,7-17 0,0 0 0,-1-1 0,-2-1 0,-1 0 0,-2-1 0,-1 0 0,-1-1 0,10-51 0,-14 51 0,-5 25 0,0-1 0,0 0 0,-1 0 0,1 1 0,-2-1 0,1 0 0,-1 0 0,0 0 0,-1 0 0,-2-13 0,3 21 0,0 0 0,0 0 0,0 0 0,0-1 0,0 1 0,0 0 0,0 0 0,0 0 0,0 0 0,0 0 0,0-1 0,0 1 0,-1 0 0,1 0 0,0 0 0,0 0 0,0 0 0,0 0 0,0-1 0,0 1 0,0 0 0,0 0 0,-1 0 0,1 0 0,0 0 0,0 0 0,0 0 0,0 0 0,0 0 0,0 0 0,-1 0 0,1-1 0,0 1 0,0 0 0,0 0 0,0 0 0,0 0 0,-1 0 0,1 0 0,0 0 0,0 0 0,0 0 0,0 0 0,-1 0 0,1 1 0,0-1 0,0 0 0,0 0 0,0 0 0,0 0 0,0 0 0,-1 0 0,1 0 0,0 0 0,-6 12 0,-5 22 0,10-29 0,-6 23 0,2 0 0,-4 40 0,6-12 0,6 106 0,-2-151-170,1 0-1,0 0 0,1 0 1,0 0-1,0 0 0,1-1 1,10 18-1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4:12.9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110 1 24575,'-5'-1'0,"0"1"0,0 0 0,0 1 0,0-1 0,0 1 0,1 0 0,-1 0 0,0 1 0,0-1 0,1 1 0,-1 0 0,1 0 0,-1 1 0,1-1 0,-6 6 0,7-5 0,0 1 0,1-1 0,-1 1 0,1 0 0,-1 0 0,1 0 0,0 0 0,1 0 0,-1 1 0,1-1 0,0 1 0,0-1 0,0 1 0,1-1 0,-1 1 0,2 8 0,-2-9 0,1 0 0,0 1 0,0-1 0,0 1 0,1-1 0,0 0 0,-1 1 0,2-1 0,-1 0 0,0 0 0,1 1 0,0-1 0,0 0 0,3 5 0,-2-6 0,0-1 0,0 0 0,0 0 0,1 0 0,-1 0 0,0-1 0,1 1 0,-1-1 0,1 0 0,-1 0 0,1 0 0,-1 0 0,1-1 0,0 1 0,0-1 0,-1 0 0,8-1 0,-8 1 0,1 1 0,-1-1 0,1-1 0,0 1 0,-1-1 0,1 1 0,-1-1 0,1 0 0,-1 0 0,1 0 0,-1-1 0,0 1 0,1-1 0,-1 0 0,0 0 0,0 0 0,0 0 0,-1-1 0,1 1 0,0-1 0,-1 1 0,0-1 0,3-4 0,-2 1 0,-1 0 0,0 0 0,0 0 0,0 0 0,-1-1 0,0 1 0,0 0 0,-1-1 0,0 1 0,0-1 0,0 1 0,-3-10 0,3 13-59,-1-1 0,0 1-1,0 0 1,0 0-1,-1 0 1,1-1 0,-1 1-1,1 1 1,-1-1 0,0 0-1,0 0 1,-1 1 0,1-1-1,0 1 1,-1-1-1,0 1 1,1 0 0,-1 0-1,0 0 1,0 1 0,0-1-1,-4-1 1,-7-1-6767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4:16.4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47 24575,'1'0'0,"1"-1"0,-1 1 0,0-1 0,0 0 0,0 1 0,-1-1 0,1 0 0,0 0 0,0 0 0,0 0 0,0 0 0,-1 1 0,1-1 0,0-1 0,-1 1 0,1 0 0,-1 0 0,1 0 0,-1 0 0,0 0 0,1 0 0,-1 0 0,0-1 0,0 1 0,0 0 0,0 0 0,0 0 0,0-1 0,0 1 0,0 0 0,-1-2 0,1 3 0,0-1 0,0 0 0,0 1 0,0-1 0,0 0 0,0 1 0,-1-1 0,1 0 0,0 1 0,0-1 0,-1 0 0,1 1 0,0-1 0,-1 0 0,1 1 0,-1-1 0,1 1 0,-1-1 0,1 1 0,-1-1 0,1 1 0,-1-1 0,0 1 0,0 0 0,0 0 0,0 0 0,0 0 0,1 1 0,-1-1 0,0 0 0,0 0 0,0 0 0,1 1 0,-1-1 0,0 1 0,0-1 0,1 0 0,-1 1 0,0-1 0,1 1 0,-1 0 0,1-1 0,-1 1 0,0-1 0,1 1 0,-1 0 0,1 0 0,-1 0 0,-7 9 0,1 0 0,0 1 0,0 0 0,1 0 0,-8 20 0,12-26 0,0 1 0,1-1 0,0 1 0,-1 0 0,2-1 0,-1 1 0,1 0 0,0 0 0,0-1 0,0 1 0,1 0 0,0 0 0,0-1 0,4 11 0,-4-14-35,1 0 0,-1 0 0,1 0 0,-1 0 0,1 0 0,0-1 0,-1 1 0,1-1 0,0 1 0,0-1 0,0 0 0,0 0 0,0 0 0,1 0 0,-1 0 0,0 0 0,0-1 0,1 1 0,-1-1 0,0 1 0,1-1 0,-1 0 0,1 0 0,-1 0 0,0 0 0,1 0 0,-1-1 0,0 1 0,1-1 0,-1 0 0,0 1 0,0-1 0,1 0 0,-1 0 0,0-1 0,0 1 0,0 0 0,2-3 0,7-5-6791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4:17.4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24575,'4'0'0,"4"0"0,5 0 0,4 0 0,2 0 0,2 0 0,1 0 0,-4 0-8191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4:18.0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1 209 24575,'2'-1'0,"0"1"0,0-1 0,-1 0 0,1 1 0,0-1 0,0 0 0,0 0 0,-1 0 0,1 0 0,0 0 0,-1 0 0,1-1 0,-1 1 0,1-1 0,-1 1 0,2-3 0,23-33 0,-14 19 0,1-1 0,0 0 0,14-31 0,-3 5 0,-20 98 0,-5 187-1365,1-222-5461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4:31.5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1 24575,'1'0'0,"0"1"0,0 0 0,0-1 0,0 1 0,0 0 0,0 0 0,0-1 0,0 1 0,0 0 0,0 0 0,0 0 0,-1 0 0,1 0 0,0 0 0,-1 1 0,1-1 0,0 0 0,-1 0 0,0 0 0,1 1 0,-1-1 0,0 0 0,1 0 0,-1 1 0,0-1 0,0 0 0,0 2 0,3 43 0,-3-40 0,2 39 0,12 67 0,4 52 0,-14-134 0,0 51 0,-3-55 0,0 0 0,1 0 0,7 26 0,-3-6 0,-3-28 0,-3-44 0,0 4 0,-1-1 0,-1 1 0,-1-1 0,-1 1 0,-1 0 0,-1 0 0,-1 1 0,-15-34 0,7 20 0,3 0 0,-15-66 0,-4-12 0,29 107 0,0-1 0,0 0 0,0 0 0,1 1 0,0-1 0,0 0 0,1 0 0,-1 0 0,2 0 0,1-13 0,-1 17 0,0 0 0,0 0 0,1 0 0,-1 0 0,1 0 0,0 1 0,0-1 0,0 0 0,0 1 0,0-1 0,1 1 0,-1 0 0,1 0 0,-1 0 0,1 0 0,0 0 0,0 1 0,0-1 0,0 1 0,0 0 0,0-1 0,0 1 0,0 1 0,6-2 0,20-2 0,1 1 0,0 1 0,0 1 0,58 7 0,-83-5 0,-1 0 0,1 0 0,0 1 0,-1-1 0,1 1 0,-1 0 0,0 0 0,0 0 0,1 1 0,-2 0 0,1 0 0,0 0 0,0 0 0,-1 0 0,0 1 0,1-1 0,-2 1 0,1 0 0,4 7 0,0 2 0,0 0 0,-1 1 0,-1 0 0,0 0 0,3 16 0,-8-28 2,1 0-1,-1 0 1,0 0 0,1 0-1,-1 0 1,0 0-1,0 0 1,-1 0-1,1 0 1,0 0-1,-1 0 1,1 0 0,-1 0-1,1 0 1,-1-1-1,0 1 1,0 0-1,0 0 1,0-1 0,0 1-1,0 0 1,0-1-1,-1 1 1,1-1-1,-1 0 1,1 1-1,-1-1 1,1 0 0,-1 0-1,0 0 1,1 0-1,-1 0 1,0 0-1,0-1 1,0 1 0,0 0-1,0-1 1,0 0-1,0 1 1,0-1-1,-3 0 1,-14 2-112,0-1 1,0-1-1,-31-4 1,19 2-884,12 2-5833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4:32.3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26 24575,'2'43'0,"1"1"0,9 43 0,-11-74 0,2 4 0,-2-30 0,-2-41 0,2-62 0,-1 114 4,0-1 0,0 1-1,1 0 1,-1 0 0,1 0 0,0 0-1,0 0 1,-1 0 0,1 1 0,0-1-1,0 0 1,1 0 0,-1 1 0,0-1-1,1 0 1,-1 1 0,1-1 0,-1 1-1,1 0 1,0 0 0,-1-1 0,1 1-1,0 0 1,0 0 0,0 1 0,0-1-1,0 0 1,0 1 0,0-1 0,0 1-1,3-1 1,2 1-169,-1-1 0,1 1 0,0 1 0,-1-1 0,1 1 0,-1 0 0,1 1 0,11 3 0,-4 1-6661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4:32.9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23 24575,'-19'63'0,"18"-59"0,0 0 0,0 1 0,1-1 0,0 1 0,0-1 0,0 1 0,0-1 0,1 1 0,-1-1 0,1 1 0,1-1 0,-1 0 0,0 1 0,1-1 0,0 0 0,0 0 0,0 0 0,1 0 0,-1-1 0,1 1 0,0-1 0,0 1 0,0-1 0,0 0 0,1 0 0,-1 0 0,1-1 0,0 1 0,0-1 0,0 0 0,0 0 0,0 0 0,0-1 0,0 1 0,1-1 0,-1 0 0,1 0 0,-1-1 0,1 1 0,6-1 0,0 1 0,0 0 0,0-1 0,0 0 0,18-4 0,-26 4 0,0-1 0,0 0 0,0 0 0,0 0 0,0 0 0,-1-1 0,1 1 0,0-1 0,-1 1 0,1-1 0,-1 0 0,0 0 0,0 0 0,1 0 0,-2-1 0,1 1 0,0 0 0,0-1 0,-1 1 0,1-1 0,1-4 0,1-2 0,0-1 0,-1 1 0,0-1 0,-1 0 0,0 0 0,1-14 0,-3 22 0,0-1 0,0 0 0,-1 0 0,1 1 0,0-1 0,-1 0 0,0 1 0,0-1 0,0 0 0,0 1 0,0-1 0,0 1 0,-1 0 0,1-1 0,-1 1 0,1 0 0,-1 0 0,0 0 0,0 0 0,0 0 0,0 0 0,0 1 0,-1-1 0,1 0 0,0 1 0,-1 0 0,-4-2 0,-4-2-227,0 1-1,-1 0 1,1 1-1,-1 1 1,-15-3-1,10 4-6598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4:33.5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81 24575,'0'-7'0,"-1"0"0,1 0 0,-1-1 0,-1 1 0,1 0 0,-5-13 0,5 19 0,1 0 0,-1 0 0,1 0 0,-1 0 0,0 0 0,1 0 0,-1 0 0,0 0 0,0 0 0,1 0 0,-1 1 0,0-1 0,0 0 0,0 0 0,0 1 0,0-1 0,0 1 0,0-1 0,0 1 0,-2-1 0,2 1 0,-1 0 0,0 0 0,1 0 0,-1 1 0,0-1 0,1 1 0,-1-1 0,1 1 0,-1-1 0,1 1 0,-1 0 0,1 0 0,-1-1 0,1 1 0,-1 0 0,1 0 0,0 1 0,-2 1 0,-1 1 0,1 0 0,0 0 0,0 0 0,1 1 0,-1-1 0,1 1 0,0 0 0,0-1 0,1 1 0,-1 0 0,1 0 0,0 0 0,0 0 0,1 0 0,0 0 0,0 0 0,0 0 0,0 1 0,1-1 0,-1 0 0,1 0 0,1 0 0,-1-1 0,1 1 0,0 0 0,0 0 0,0-1 0,1 1 0,-1-1 0,1 0 0,0 0 0,0 0 0,1 0 0,-1 0 0,1-1 0,0 1 0,0-1 0,0 0 0,0-1 0,1 1 0,-1 0 0,8 2 0,1-2-124,-1-1 0,1 0 0,-1-1 0,1 0 0,0-1 0,0-1-1,-1 0 1,1 0 0,0-1 0,15-5 0,-15 2-6702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4:34.4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24575,'3'0'0,"5"0"0,5 0 0,4 0 0,2 0 0,2 0 0,1 0 0,0 0 0,0 0 0,0 0 0,0 0 0,-4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4:34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24575,'0'3'0,"0"6"0,0 4 0,0 3 0,0 3 0,3-1 0,2-1 0,-1 0 0,0 2 0,-2 0 0,0 1 0,-1 1 0,3-4 0,1 0 0,-1-1 0,0-2-8191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1:48.9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24575,'0'104'-1365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4:35.4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40 24575,'-1'61'0,"2"69"0,0-126 0,0 0 0,1 0 0,-1 0 0,1 0 0,-1 0 0,1-1 0,0 1 0,0-1 0,1 1 0,-1-1 0,1 0 0,0 0 0,0 0 0,0 0 0,0-1 0,0 1 0,0-1 0,1 0 0,-1 0 0,5 2 0,-3-1 0,0-1 0,0 0 0,-1 0 0,1 0 0,1-1 0,-1 1 0,0-1 0,0-1 0,0 1 0,1-1 0,-1 1 0,0-2 0,0 1 0,1 0 0,5-2 0,-9 0 0,0 1 0,0 0 0,0 0 0,0-1 0,0 1 0,0-1 0,0 1 0,-1-1 0,1 0 0,-1 0 0,1 0 0,-1 0 0,0 0 0,0 0 0,0 0 0,0 0 0,0 0 0,0-1 0,-1 1 0,1 0 0,-1 0 0,1-1 0,-1 1 0,0-4 0,-1-67 0,-1 52 0,3-14 0,0 24 0,-1-1 0,0 1 0,-1-1 0,-2-12 0,2 21 0,1 1 0,-1-1 0,0 1 0,0 0 0,0-1 0,0 1 0,0 0 0,0 0 0,-1 0 0,1 0 0,-1 0 0,0 0 0,1 0 0,-1 0 0,0 0 0,0 1 0,0-1 0,0 1 0,0 0 0,-1-1 0,1 1 0,0 0 0,-4-1 0,-3-1-93,0 0 138,-1 0 0,0 1 0,0 0 0,-11-1 0,18 3-107,1 0-1,0 0 1,-1 0-1,1 0 1,0 0 0,-1 1-1,1-1 1,0 1 0,0 0-1,-1 0 1,1-1-1,0 1 1,0 1 0,0-1-1,0 0 1,0 0 0,0 1-1,1-1 1,-1 1-1,0 0 1,1-1 0,-1 1-1,-1 3 1,-4 7-6764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4:37.7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454 1 24575,'-2'27'0,"0"-1"0,-2 1 0,-10 35 0,7-35 0,2 0 0,-4 53 0,-12 89 0,-1 0 0,20-128 0,-2 0 0,-11 43 0,7-45 0,2 0 0,-1 57 0,8 433 0,-1-521 0,0 1 0,1-1 0,0 1 0,1-1 0,0 0 0,0 0 0,7 15 0,-46-126 0,1 45 0,-1 2 0,-89-103 0,123 156 0,-12-14 0,0 0 0,1-2 0,-18-31 0,9 23 0,23 27 0,0 0 0,0-1 0,0 1 0,0 0 0,0 0 0,0 0 0,0 0 0,-1 0 0,1 0 0,0 0 0,0 0 0,0 0 0,0-1 0,0 1 0,0 0 0,0 0 0,-1 0 0,1 0 0,0 0 0,0 0 0,0 0 0,0 0 0,0 0 0,0 0 0,-1 0 0,1 0 0,0 0 0,0 0 0,0 0 0,0 0 0,0 0 0,0 0 0,-1 0 0,1 0 0,0 0 0,0 0 0,0 1 0,0-1 0,0 0 0,0 0 0,0 0 0,-1 0 0,1 0 0,0 0 0,0 0 0,0 0 0,0 0 0,0 0 0,0 1 0,0-1 0,0 0 0,0 0 0,0 0 0,0 0 0,0 0 0,0 0 0,-1 1 0,8 18 0,-1-8 0,1-1 0,-1 0 0,2 0 0,-1-1 0,1 0 0,1 0 0,0-1 0,0 0 0,0 0 0,15 8 0,11 4 0,66 28 0,-47-23 0,-38-20 0,0-1 0,1 0 0,-1-1 0,1 0 0,0-2 0,0 0 0,0-1 0,32-4 0,10 2 0,-47 1 0,1 0 0,-1 0 0,1-1 0,-1-1 0,0 0 0,0-1 0,0 0 0,-1-1 0,1 0 0,-1-1 0,20-13 0,-17 9 0,-1-1 0,0-1 0,0 0 0,-1-1 0,0 0 0,-2-1 0,19-29 0,-28 41 0,0 1 0,0-1 0,0 1 0,-1-1 0,1 1 0,0-1 0,-1 1 0,1-1 0,-1 0 0,0 1 0,0-1 0,1 0 0,-1 0 0,0 1 0,0-1 0,-1 0 0,1-1 0,-1 2 0,1 0 0,0 0 0,-1 0 0,0 0 0,1 0 0,-1 0 0,0 0 0,1 1 0,-1-1 0,0 0 0,0 0 0,1 1 0,-1-1 0,0 1 0,0-1 0,0 1 0,0-1 0,0 1 0,0-1 0,-2 1 0,0-1 0,-1 0 0,1 1 0,-1 0 0,1 0 0,-1 0 0,1 0 0,-1 0 0,1 1 0,0-1 0,-1 1 0,1 0 0,0 0 0,-1 1 0,1-1 0,-5 3 0,-343 255 0,324-237 0,-40 43 0,19-8-1365,41-46-5461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4:51.9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5:08.7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255 0 24575,'0'1250'0,"0"-1246"0,-1-1 0,1 1 0,0-1 0,-1 1 0,0-1 0,0 1 0,0-1 0,0 0 0,0 1 0,-1-1 0,-3 6 0,5-9 0,-1 1 0,1-1 0,0 1 0,-1-1 0,1 0 0,-1 1 0,1-1 0,-1 1 0,1-1 0,-1 0 0,1 0 0,-1 1 0,1-1 0,-1 0 0,0 0 0,1 1 0,-1-1 0,1 0 0,-1 0 0,0 0 0,1 0 0,-1 0 0,0 0 0,1 0 0,-1 0 0,0 0 0,-1-1 0,1 0 0,-1 0 0,1 0 0,0 0 0,-1 0 0,1 0 0,0 0 0,0 0 0,-1-1 0,1 1 0,0 0 0,0-1 0,0 1 0,-1-3 0,-25-49 0,20 37 0,-1 1 0,-1 0 0,-19-27 0,4 11 0,1-2 0,2 0 0,-24-53 0,32 51 0,13 35 0,0 0 0,0 0 0,0 0 0,0-1 0,0 1 0,0 0 0,0 0 0,0 0 0,0 0 0,0 0 0,0 0 0,0 0 0,0 0 0,0-1 0,0 1 0,0 0 0,0 0 0,0 0 0,0 0 0,0 0 0,0 0 0,0 0 0,0 0 0,0 0 0,1 0 0,-1-1 0,0 1 0,0 0 0,0 0 0,0 0 0,0 0 0,0 0 0,0 0 0,0 0 0,0 0 0,1 0 0,-1 0 0,0 0 0,0 0 0,0 0 0,0 0 0,0 0 0,0 0 0,0 0 0,1 0 0,-1 0 0,0 0 0,0 0 0,0 0 0,0 0 0,0 0 0,0 0 0,0 0 0,0 0 0,0 1 0,1-1 0,-1 0 0,0 0 0,0 0 0,0 0 0,0 0 0,0 0 0,0 0 0,0 0 0,0 0 0,0 0 0,0 1 0,16 16 0,26 41 0,-28-37 0,2 0 0,0-1 0,1-1 0,0 0 0,29 22 0,-35-31 0,0-1 0,0 1 0,11 15 0,-10-11 0,-10-13 0,-1 0 0,0 0 0,0 0 0,0 1 0,0-1 0,1-1 0,-1 1 0,0 0 0,1 0 0,-1 0 0,1-1 0,-1 1 0,1-1 0,-1 1 0,1-1 0,-1 0 0,1 1 0,-1-1 0,1 0 0,0 0 0,-1 0 0,3 0 0,-1-1 0,0 0 0,0 0 0,0 0 0,0-1 0,-1 1 0,1-1 0,0 1 0,0-1 0,-1 0 0,5-4 0,5-7 0,-1 0 0,0 0 0,13-22 0,-16 22 0,44-53 0,-38 50 0,-1 0 0,0-1 0,-1-1 0,13-25 0,-43 56 0,-8 15 0,1 6 0,0-1 0,-37 35 0,35-39 0,20-22-114,1 0 1,0 0-1,0 1 0,1 0 0,0 0 1,0 0-1,1 1 0,0 0 0,1-1 1,0 1-1,-3 12 0,4-5-6712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5:10.6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4 109 24575,'-1'39'0,"0"-22"0,1 1 0,0-1 0,1 1 0,1-1 0,7 30 0,-7-42 0,0-1 0,0 1 0,0-1 0,0 1 0,1-1 0,0 0 0,0 0 0,0 0 0,0 0 0,1-1 0,-1 1 0,1-1 0,0 0 0,0 0 0,0 0 0,0-1 0,1 1 0,-1-1 0,1 0 0,-1-1 0,1 1 0,0-1 0,0 1 0,0-1 0,5 0 0,8 1 0,0 0 0,32-1 0,-43-1 0,-1 0 0,1-1 0,-1 0 0,0 0 0,1-1 0,-1 0 0,0 0 0,0 0 0,0-1 0,0 0 0,6-4 0,-8 3 0,0 0 0,0 0 0,-1-1 0,1 0 0,-1 1 0,0-1 0,-1 0 0,1-1 0,-1 1 0,0 0 0,0-1 0,-1 1 0,0-1 0,0 0 0,1-8 0,0-6 0,-1-1 0,-1 1 0,-3-21 0,2 34 0,-1-1 0,0 0 0,0 1 0,-1 0 0,0-1 0,-1 1 0,1 1 0,-1-1 0,0 0 0,-1 1 0,0 0 0,0 0 0,0 0 0,-1 1 0,1-1 0,-1 1 0,-1 1 0,1-1 0,-1 1 0,1 0 0,-1 1 0,0-1 0,-1 2 0,1-1 0,-1 1 0,1 0 0,-1 0 0,1 1 0,-13-1 0,14 2 0,0 0 0,0 0 0,0 1 0,0-1 0,0 1 0,0 1 0,0-1 0,0 1 0,1 0 0,-1 1 0,0-1 0,1 1 0,0 0 0,0 1 0,0-1 0,0 1 0,0 0 0,1 0 0,-1 0 0,1 1 0,0-1 0,1 1 0,-1 0 0,1 0 0,0 1 0,0-1 0,0 1 0,1-1 0,0 1 0,0 0 0,1 0 0,-1 0 0,0 11 0,2-16-10,-2 10 32,1 0 0,1 0 0,0-1 0,0 1-1,4 19 1,-3-27-71,0-1-1,0 1 1,0-1-1,0 0 1,0 1-1,0-1 0,1 0 1,-1 0-1,1 0 1,-1 0-1,1 0 1,0 0-1,0 0 1,0-1-1,0 1 1,0-1-1,0 1 0,0-1 1,0 0-1,1 0 1,-1 0-1,0 0 1,1 0-1,-1-1 1,1 1-1,-1-1 1,1 1-1,0-1 0,3 0 1,12 1-6777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5:11.4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 24575,'1'7'0,"0"0"0,1 0 0,-1 0 0,1 0 0,1 0 0,-1 0 0,7 11 0,-5-10 0,-1 0 0,1 0 0,-1 1 0,3 16 0,-3 21 0,-3-32 0,1-1 0,0 0 0,1 0 0,0 1 0,6 14 0,-7-25 0,0 0 0,1 0 0,-1 0 0,1 0 0,0 0 0,0 0 0,0-1 0,0 1 0,0 0 0,1-1 0,-1 0 0,1 0 0,-1 0 0,1 0 0,0 0 0,0 0 0,0-1 0,0 1 0,0-1 0,0 0 0,1 0 0,-1 0 0,0 0 0,1-1 0,3 1 0,-3 0 0,0-1 0,1 1 0,-1-1 0,0 0 0,0 0 0,0-1 0,0 1 0,0-1 0,0 0 0,0 0 0,0 0 0,0-1 0,0 0 0,-1 1 0,1-1 0,-1 0 0,1-1 0,-1 1 0,0-1 0,5-3 0,-3-1 0,0 0 0,0-1 0,0 1 0,-1-1 0,-1 0 0,1 0 0,-1 0 0,3-15 0,2-4 0,-3 6 0,1 1 0,1 0 0,16-34 0,-9 13 0,-13 18 0,-2 22 0,1 1 0,0-1 0,0 1 0,0-1 0,0 1 0,-1-1 0,1 1 0,0-1 0,-1 1 0,1-1 0,0 1 0,-1 0 0,1-1 0,0 1 0,-1 0 0,1-1 0,-1 1 0,1 0 0,0-1 0,-1 1 0,1 0 0,-1 0 0,1-1 0,-1 1 0,1 0 0,-1 0 0,1 0 0,-1 0 0,0 0 0,1 0 0,-1 0 0,-1 0 0,1 1 0,0-1 0,-1 1 0,1 0 0,0 0 0,-1-1 0,1 1 0,0 0 0,0 0 0,0 0 0,0 0 0,0 0 0,0 0 0,0 1 0,0-1 0,0 0 0,1 0 0,-1 1 0,0-1 0,1 0 0,-1 1 0,1-1 0,0 1 0,-1-1 0,1 1 0,0-1 0,0 0 0,0 3 0,-5 46 0,5-46 0,0 8 0,-1 5 0,1-1 0,4 30 0,-3-41 0,0 0 0,0 1 0,1-1 0,0 0 0,0 1 0,0-1 0,1 0 0,0-1 0,-1 1 0,2 0 0,-1-1 0,5 5 0,19 23 0,-21-24 0,1-1 0,-1 0 0,1 0 0,0 0 0,0-1 0,10 6 0,-13-9-42,10 6 76,0 0-1,0-1 0,1-1 1,23 8-1,-34-14-92,0 0-1,-1 0 1,1 0-1,0-1 0,0 1 1,0-1-1,0 0 0,-1 0 1,1 0-1,0-1 1,0 1-1,0-1 0,0 0 1,-1 0-1,1 0 1,0-1-1,-1 1 0,1-1 1,-1 0-1,0 0 0,1 0 1,-1 0-1,0-1 1,5-5-1,3-4-6766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5:12.0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0 24575,'-2'117'0,"5"126"0,7-185 0,1 12 0,-10-57 0,0 0 0,0 0 0,1 0 0,1 0 0,0-1 0,8 21 0,-10-29 0,1 0 0,0-1 0,0 1 0,0-1 0,0 1 0,0-1 0,1 0 0,0 0 0,-1 0 0,1 0 0,0 0 0,1-1 0,-1 1 0,0-1 0,1 0 0,-1 0 0,1 0 0,-1-1 0,1 1 0,0-1 0,0 0 0,0 0 0,0 0 0,7 0 0,-7 0 0,0-1 0,0 0 0,0 1 0,0-2 0,0 1 0,0 0 0,0-1 0,0 0 0,-1 1 0,1-2 0,0 1 0,0 0 0,-1-1 0,1 0 0,-1 1 0,0-1 0,1-1 0,-1 1 0,0 0 0,0-1 0,0 0 0,-1 0 0,1 1 0,0-2 0,-1 1 0,0 0 0,0 0 0,0-1 0,0 1 0,-1-1 0,1 0 0,-1 1 0,0-1 0,0 0 0,0 0 0,-1 0 0,1 1 0,-1-7 0,1 7-42,0-1-1,0 1 0,-1-1 1,1 1-1,-1-1 0,0 1 1,0-1-1,-1 1 0,1-1 1,-1 1-1,1-1 0,-1 1 1,0-1-1,0 1 0,-1 0 1,1 0-1,-1-1 0,1 1 1,-1 0-1,0 1 0,0-1 1,-1 0-1,1 0 0,0 1 1,-1-1-1,0 1 0,0 0 1,1 0-1,-1 0 0,0 0 1,-6-2-1,-5-1-6783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5:12.4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24575,'3'0'0,"6"0"0,4 0 0,3 0 0,4 0 0,1 0 0,0 0 0,1 0 0,0 0 0,0 0 0,0 0 0,0 0 0,-5 0-8191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5:13.0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 24575,'4'0'0,"4"0"0,5 0 0,4 0 0,2 0 0,2 0 0,1 0 0,0 0 0,0 0 0,-1 0 0,-2-3 0,-6-2-8191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5:13.6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1 311 24575,'1'-9'0,"0"0"0,0 1 0,1-1 0,0 0 0,1 1 0,0-1 0,0 1 0,1 0 0,4-9 0,50-71 0,-38 59 0,24-52 0,-35 64 0,-9 17 0,0 0 0,0 0 0,0 0 0,0 0 0,0 0 0,0 1 0,0-1 0,0 0 0,0 0 0,0 0 0,0 0 0,1 0 0,-1 0 0,0 0 0,0 1 0,0-1 0,0 0 0,0 0 0,0 0 0,1 0 0,-1 0 0,0 0 0,0 0 0,0 0 0,0 0 0,0 0 0,1 0 0,-1 0 0,0 0 0,0 0 0,0 0 0,0 0 0,1 0 0,-1 0 0,0 0 0,0 0 0,0 0 0,0 0 0,0 0 0,1 0 0,-1 0 0,0 0 0,0-1 0,0 1 0,0 0 0,0 0 0,0 0 0,0 0 0,1 0 0,-1 0 0,0 0 0,0-1 0,0 1 0,0 0 0,0 0 0,0 0 0,0 0 0,0 0 0,0 0 0,0-1 0,0 1 0,0 0 0,0 0 0,4 22 0,-2 28 0,-5 15-73,1-41-143,0 0 1,2 0 0,1 1 0,1-1-1,9 42 1,-7-53-6611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1:49.2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5:15.3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103 44 24575,'-19'63'0,"19"-62"0,-2 12 0,1 0 0,0 0 0,1 0 0,2 14 0,-2-23 0,1-1 0,-1 1 0,1-1 0,1 1 0,-1-1 0,0 0 0,1 1 0,-1-1 0,1 0 0,0 0 0,0 0 0,0-1 0,1 1 0,-1 0 0,1-1 0,-1 1 0,1-1 0,0 0 0,5 3 0,1 0 0,0-1 0,0 0 0,0 0 0,0-1 0,1 0 0,-1-1 0,1 0 0,0 0 0,12 0 0,-19-2 0,0 0 0,-1 0 0,1 0 0,0 0 0,-1-1 0,1 1 0,0-1 0,-1 0 0,1 1 0,-1-1 0,1 0 0,-1-1 0,1 1 0,-1 0 0,0-1 0,0 1 0,1-1 0,-1 0 0,0 0 0,-1 0 0,1 0 0,0 0 0,0 0 0,-1 0 0,0 0 0,1-1 0,-1 1 0,0-1 0,0 1 0,0-1 0,0 1 0,-1-1 0,1 0 0,-1 1 0,1-1 0,-1-5 0,1-5 0,-1 0 0,0 1 0,0-1 0,-2 0 0,1 1 0,-2-1 0,1 1 0,-2 0 0,-5-15 0,6 22 0,1 0 0,-1 0 0,0 1 0,0-1 0,-1 1 0,1 0 0,-1-1 0,0 2 0,0-1 0,0 0 0,-1 1 0,1 0 0,-1 0 0,0 0 0,0 1 0,0-1 0,0 1 0,0 1 0,0-1 0,-1 1 0,1-1 0,0 1 0,-10 0 0,9 1 0,-1 0 0,0 0 0,1 0 0,-1 1 0,0 0 0,1 0 0,-1 1 0,1 0 0,0 0 0,-1 0 0,1 1 0,0 0 0,0 0 0,1 1 0,-1-1 0,1 1 0,-1 0 0,1 1 0,1-1 0,-1 1 0,0 0 0,1 0 0,0 1 0,1-1 0,-1 1 0,1 0 0,0 0 0,0 0 0,1 0 0,0 1 0,0-1 0,-2 12 0,5-3-1365,2-3-5461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5:16.0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0 24575,'0'39'0,"-2"-23"0,1-1 0,1 1 0,1-1 0,0 1 0,1 0 0,1-1 0,0 0 0,1 0 0,0 0 0,9 18 0,-11-31 0,-1 0 0,1 1 0,0-1 0,0 0 0,0 0 0,1 0 0,-1 0 0,0-1 0,1 1 0,-1-1 0,1 1 0,-1-1 0,1 0 0,0 0 0,0 0 0,-1 0 0,1-1 0,0 1 0,0-1 0,0 1 0,0-1 0,0 0 0,0 0 0,0 0 0,0-1 0,-1 1 0,1-1 0,0 0 0,0 0 0,0 0 0,-1 0 0,1 0 0,0 0 0,-1-1 0,1 1 0,-1-1 0,0 0 0,1 1 0,-1-1 0,0 0 0,0-1 0,0 1 0,-1 0 0,1 0 0,0-1 0,-1 1 0,1-1 0,1-4 0,11-35 0,-2 0 0,7-44 0,-22 128 0,2-27 0,0-1 0,0 1 0,1-1 0,1 1 0,0-1 0,1 1 0,8 25 0,-8-37 0,0 0 0,1 1 0,-1-1 0,1 0 0,0 0 0,0-1 0,0 1 0,0-1 0,1 1 0,-1-1 0,1 0 0,-1 0 0,1-1 0,0 1 0,-1-1 0,1 0 0,0 0 0,0 0 0,6 1 0,10 1 0,0-1 0,29 0 0,-36-2 20,0 0 0,0-1 0,1-1 0,-1 0 0,22-6 0,-29 6-119,0-1 0,-1 1 0,1-1 0,-1 0 0,0 0 0,0-1 0,0 0 0,0 0 0,-1 0 0,1 0 0,-1-1 0,0 1 0,-1-1 0,6-9 0,-2 2-6727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5:16.4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0 24575,'-3'0'0,"1"1"0,0-1 0,0 1 0,0-1 0,-1 1 0,1 0 0,0 0 0,0 0 0,0 0 0,0 0 0,0 1 0,0-1 0,1 0 0,-1 1 0,0-1 0,1 1 0,-1 0 0,1 0 0,-1 0 0,1-1 0,0 1 0,0 0 0,0 1 0,0-1 0,-1 3 0,-3 9 0,0 0 0,-5 29 0,3-13 0,-1 3 0,-6 52 0,7-40 0,4-28 0,1 1 0,0-1 0,1 1 0,1 0 0,1-1 0,0 1 0,1-1 0,1 1 0,1-1 0,0 0 0,2 0 0,-1 0 0,2-1 0,14 26 0,-18-39 0,1 0 0,-1 1 0,1-2 0,-1 1 0,1 0 0,0-1 0,0 0 0,0 0 0,1 0 0,-1 0 0,0-1 0,1 1 0,-1-1 0,1 0 0,-1-1 0,1 1 0,0-1 0,-1 0 0,7 0 0,-8 0 0,0 0 0,0 0 0,0 0 0,0 0 0,0-1 0,0 1 0,0-1 0,0 0 0,0 0 0,0 0 0,0 0 0,0 0 0,0-1 0,-1 1 0,1-1 0,-1 0 0,1 0 0,-1 0 0,0 0 0,1 0 0,-1 0 0,0-1 0,0 1 0,-1-1 0,1 1 0,0-1 0,-1 0 0,2-5 0,-1 1-151,-1 0-1,0-1 0,-1 1 0,0 0 1,0 0-1,-1-1 0,1 1 1,-5-14-1,0 6-6674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5:16.8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24575,'3'0'0,"5"0"0,5 0 0,4 0 0,2 0 0,2 0 0,1 0 0,0 0 0,0 0 0,-4 4 0,-1 1 0,0 0 0,1-2 0,-3 0-8191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5:17.2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24575,'4'0'0,"4"0"0,5 0 0,4 0 0,2 0 0,2 0 0,1 0 0,0 0 0,0 0 0,0 0 0,0 0 0,-1 0 0,-3 0-8191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5:18.0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0 222 24575,'1'-10'0,"1"0"0,0 1 0,1-1 0,0 1 0,0 0 0,1 0 0,5-11 0,9-22 0,-13 24 0,9-29 0,-13 45 0,-1 1 0,1-1 0,0 0 0,0 0 0,0 1 0,0-1 0,0 1 0,0-1 0,0 1 0,0-1 0,1 1 0,-1 0 0,0-1 0,1 1 0,-1 0 0,1 0 0,0 0 0,3-1 0,-4 2 0,0 0 0,0 0 0,1 0 0,-1 1 0,0-1 0,0 0 0,1 1 0,-1-1 0,0 1 0,0 0 0,0-1 0,0 1 0,0 0 0,0 0 0,0 0 0,0-1 0,0 1 0,0 0 0,0 0 0,0 0 0,-1 1 0,1-1 0,0 0 0,-1 0 0,1 0 0,-1 0 0,1 1 0,-1-1 0,0 0 0,1 3 0,8 39 0,14 152 0,-23-189-105,0 1 0,1 0 0,0 0 0,0 0 0,1-1 0,0 1 0,0-1 0,0 1 0,1-1 0,0 0 0,0 0 0,7 9 0,1-7-6721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5:18.4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86 294 24575,'0'8'0,"1"0"0,0 0 0,0 0 0,1 0 0,0 0 0,0 0 0,1-1 0,0 1 0,0-1 0,1 1 0,0-1 0,0 0 0,8 8 0,-8-10 0,0 0 0,0-1 0,1 1 0,-1-1 0,1 0 0,1 0 0,-1-1 0,0 0 0,1 0 0,-1 0 0,1 0 0,0-1 0,0 0 0,0 0 0,0-1 0,1 1 0,9-1 0,-11 0 0,0-1 0,0 0 0,0 0 0,-1-1 0,1 0 0,0 0 0,0 0 0,0 0 0,-1-1 0,1 1 0,-1-1 0,1 0 0,-1-1 0,0 1 0,0-1 0,7-5 0,-7 3 0,0 0 0,0 0 0,0 0 0,-1 0 0,0-1 0,0 1 0,0-1 0,-1 0 0,1 0 0,-1 0 0,-1 0 0,1 0 0,0-7 0,6-88 0,-8 90 0,0-1 0,-1 1 0,0 0 0,-1 0 0,0 0 0,-7-21 0,6 26 0,-1 1 0,0 0 0,0 0 0,0 0 0,0 0 0,-1 0 0,0 1 0,0 0 0,-5-4 0,-54-33 0,57 37 0,-9-5 0,1 1 0,-1 1 0,-1 0 0,1 1 0,-1 1 0,0 1 0,0 0 0,-21-1 0,36 5 0,0 0 0,0 0 0,-1 1 0,1 0 0,0-1 0,0 1 0,0 0 0,0 0 0,0 0 0,0 0 0,1 0 0,-1 0 0,0 0 0,0 1 0,1-1 0,-1 1 0,1-1 0,-1 1 0,1 0 0,0-1 0,0 1 0,0 0 0,0 0 0,0 0 0,0 0 0,0 0 0,0 0 0,1 0 0,-1 0 0,1 3 0,-4 11 0,1 0 0,-3 33 0,5-30 0,-3 88-1365,4-89-5461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5:30.5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207 1 24575,'-11'124'0,"6"-83"0,0 48 0,5 504 0,1-578 0,1-1 0,0 0 0,0 0 0,1-1 0,1 1 0,1 0 0,0-1 0,10 19 0,-44-79 0,-52-65 0,39 65 0,24 28 0,-28-40 0,38 52 0,7 17 0,12 20 0,10-11 0,1-1 0,0-1 0,1-2 0,1 0 0,33 16 0,-43-26 0,0-1 0,0-1 0,1 0 0,0-1 0,-1 0 0,1-2 0,0 1 0,0-2 0,-1 0 0,1 0 0,19-6 0,-29 5 0,0 0 0,0 0 0,-1 0 0,1 0 0,-1-1 0,1 0 0,-1 0 0,0 0 0,0-1 0,-1 1 0,1-1 0,-1 0 0,1 0 0,4-8 0,3-7 0,0-1 0,9-26 0,1 0 0,-20 45 0,-1 0 0,1 0 0,0 0 0,0 0 0,-1 0 0,1 0 0,-1 0 0,1-1 0,-1 1 0,1 0 0,-1 0 0,0-1 0,0 1 0,1 0 0,-1 0 0,0-1 0,0 1 0,0 0 0,0 0 0,-1-1 0,1 1 0,0 0 0,-1 0 0,1-2 0,-2 3 0,1-1 0,0 1 0,0 0 0,0 0 0,-1-1 0,1 1 0,0 0 0,0 0 0,0 1 0,-1-1 0,1 0 0,0 0 0,0 0 0,0 1 0,0-1 0,0 1 0,-1-1 0,1 1 0,-1 0 0,-60 37 0,-61 60 0,-8 8-1365,121-99-5461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6:05.6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26 278 24575,'-1'-1'0,"0"1"0,-1-1 0,1 1 0,0-1 0,0 0 0,0 0 0,0 0 0,0 1 0,0-1 0,1 0 0,-1 0 0,0 0 0,0-1 0,1 1 0,-1 0 0,0 0 0,1 0 0,-1 0 0,1-1 0,0 1 0,-1 0 0,1 0 0,0-1 0,0 1 0,0 0 0,0 0 0,0-2 0,-3-43 0,3 40 0,-2-26 0,0 19 0,2 0 0,-1 0 0,1 0 0,1 0 0,0-1 0,6-23 0,-4 34 0,-1 0 0,0 1 0,1-1 0,-1 0 0,1 1 0,0-1 0,0 1 0,0 0 0,0 0 0,0 0 0,0 0 0,1 1 0,-1-1 0,0 1 0,1 0 0,0 0 0,-1 0 0,8-1 0,69-6 0,-76 7 0,-1 1 0,1 0 0,0-1 0,0 2 0,0-1 0,-1 0 0,1 1 0,0-1 0,0 1 0,-1 0 0,1 0 0,-1 1 0,1-1 0,-1 1 0,1-1 0,-1 1 0,0 0 0,0 1 0,0-1 0,0 0 0,0 1 0,0 0 0,-1 0 0,1-1 0,-1 1 0,0 1 0,0-1 0,0 0 0,0 1 0,0-1 0,-1 1 0,0-1 0,0 1 0,0-1 0,0 1 0,0 0 0,-1 0 0,1 7 0,1 5 0,0-1 0,-1 1 0,-1 0 0,-1 0 0,0 0 0,-1-1 0,0 1 0,-1 0 0,-1-1 0,-1 0 0,-6 15 0,-4 9 0,13-32 0,-1 1 0,0-1 0,1 0 0,-2 0 0,1 0 0,-1-1 0,0 1 0,-1-1 0,0 0 0,0 0 0,-8 8 0,8-10 0,0 0 0,0 0 0,1 1 0,0-1 0,0 1 0,0 0 0,1 0 0,-1 0 0,1 1 0,1-1 0,-1 1 0,-2 9 0,-1 4 0,2 0 0,-4 33 0,11-31-1365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6:06.6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32 24575,'0'4'0,"0"4"0,3 1 0,6 0 0,0-7 0,-1-6 0,-1-6 0,-3-6 0,-5 1 0,-6 2 0,-2 8 0,0 7 0,3 8 0,1 2-8191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1:50.0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9 24575,'-2'43'0,"1"-31"0,0 1 0,1-1 0,0 1 0,0-1 0,2 1 0,0-1 0,0 0 0,7 20 0,-9-32 0,0 0 0,0 0 0,0 0 0,0 0 0,0 0 0,0-1 0,0 1 0,0 0 0,0 0 0,0 0 0,0 0 0,0 0 0,0 0 0,0 0 0,0 0 0,0 0 0,0-1 0,0 1 0,0 0 0,0 0 0,1 0 0,-1 0 0,0 0 0,0 0 0,0 0 0,0 0 0,0 0 0,0 0 0,0 0 0,0 0 0,0 0 0,1 0 0,-1 0 0,0 0 0,0 0 0,0 0 0,0 0 0,0 0 0,0 0 0,0 0 0,1 0 0,-1 0 0,0 0 0,0 0 0,0 0 0,0 0 0,0 0 0,0 0 0,0 0 0,0 0 0,1 0 0,-1 0 0,0 0 0,0 0 0,0 0 0,0 1 0,0-1 0,0 0 0,3-20 0,-1-22 0,-2 30 0,-1 3 0,1 0 0,0 0 0,1 1 0,0-1 0,0 0 0,4-11 0,-4 17 0,0 1 0,0 0 0,0 0 0,1 0 0,-1 0 0,0 0 0,1 1 0,0-1 0,-1 0 0,1 1 0,0-1 0,0 1 0,0-1 0,0 1 0,0 0 0,0 0 0,0 0 0,0 0 0,0 0 0,1 0 0,-1 1 0,0-1 0,1 1 0,-1 0 0,0 0 0,1-1 0,-1 1 0,5 1 0,-5-1-80,0 0 0,1 0-1,-1 1 1,0-1 0,0 0-1,1 1 1,-1 0 0,0-1-1,0 1 1,0 0 0,0 0 0,0 0-1,0 0 1,0 1 0,0-1-1,3 3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6:10.3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11 24575,'0'3'0,"4"2"0,1-4 0,-1-5 0,-4-3 0,-6 0 0,-1 5 0,-1 7 0,2 2-8191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6:16.6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0 661 24575,'1'0'0,"0"1"0,0-1 0,0 0 0,0 1 0,0-1 0,-1 1 0,1 0 0,0-1 0,0 1 0,-1-1 0,1 1 0,0 0 0,-1 0 0,1-1 0,-1 1 0,1 0 0,-1 0 0,1 0 0,-1 0 0,1 0 0,-1 0 0,0 0 0,0-1 0,1 1 0,-1 0 0,0 2 0,6 35 0,-3-19 0,2 3 0,0 1 0,-2 0 0,0 44 0,0-5 0,-2-45 0,2-1 0,0 0 0,1 0 0,0 0 0,1-1 0,1 1 0,9 16 0,-14-31 0,0 0 0,0 1 0,0-1 0,0 0 0,0 0 0,0 0 0,0 0 0,0 0 0,0 0 0,0 0 0,0 0 0,1 0 0,-1-1 0,0 1 0,1-1 0,-1 1 0,1-1 0,-1 1 0,1-1 0,-1 0 0,0 1 0,1-1 0,-1 0 0,1 0 0,-1 0 0,1 0 0,-1-1 0,1 1 0,-1 0 0,1 0 0,-1-1 0,1 1 0,-1-1 0,0 0 0,1 1 0,-1-1 0,0 0 0,0 0 0,1 0 0,-1 0 0,2-1 0,7-7 0,0 0 0,-1 0 0,16-20 0,-12 14 0,175-215 0,-129 158 0,93-146 0,-45 59 0,15-2 0,-1-2-1365,-113 150-5461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6:18.0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26 649 24575,'-2'37'0,"-1"1"0,-9 41 0,9-60 0,1-1 0,0 30 0,1-44 0,1-1 0,0 0 0,0 0 0,0 1 0,1-1 0,-1 0 0,1 1 0,0-1 0,0 0 0,0 0 0,0 0 0,0 0 0,1 0 0,0 0 0,-1 0 0,1 0 0,0-1 0,0 1 0,1 0 0,-1-1 0,0 0 0,5 4 0,-5-6 0,-1 0 0,1 1 0,0-1 0,0 0 0,0 0 0,-1 0 0,1 0 0,0 0 0,0 0 0,-1 0 0,1-1 0,0 1 0,0 0 0,-1-1 0,1 0 0,0 1 0,-1-1 0,1 0 0,-1 0 0,1 0 0,-1 0 0,1 0 0,1-3 0,36-37 0,-23 23 0,14-16 0,45-65 0,-9 11 0,103-126 0,-87 127 0,-18 22 0,38-38 0,-55 57 0,53-67 0,-76 84-1365,-13 19-5461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9:25.3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9:45.7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 1 24575,'-2'89'0,"4"97"0,8-123 0,-6-44 0,-1 1 0,1 26 0,-2 18 0,0-26 0,-1-1 0,-7 49 0,6-85 0,0-1 0,0 0 0,0 0 0,0 0 0,0 0 0,0 1 0,0-1 0,0 0 0,0 0 0,0 0 0,0 0 0,-1 1 0,1-1 0,0 0 0,0 0 0,0 0 0,0 0 0,0 0 0,0 1 0,0-1 0,-1 0 0,1 0 0,0 0 0,0 0 0,0 0 0,0 0 0,0 0 0,-1 0 0,1 0 0,0 1 0,0-1 0,0 0 0,0 0 0,-1 0 0,1 0 0,0 0 0,0 0 0,0 0 0,-1 0 0,1 0 0,0 0 0,0 0 0,0 0 0,0-1 0,-1 1 0,1 0 0,0 0 0,0 0 0,0 0 0,0 0 0,-1 0 0,1 0 0,0 0 0,0 0 0,0-1 0,0 1 0,0 0 0,-1 0 0,-13-15 0,-10-21 0,-9-39 0,10 19 0,48 126 0,-22-64 0,0 0 0,0 0 0,1 0 0,0-1 0,0 0 0,1 0 0,0 0 0,0 0 0,0-1 0,8 6 0,-11-9 0,0 0 0,1 0 0,-1 0 0,0-1 0,1 1 0,-1-1 0,1 0 0,-1 0 0,0 1 0,1-2 0,-1 1 0,1 0 0,-1 0 0,1-1 0,-1 1 0,0-1 0,1 0 0,-1 0 0,0 0 0,1 0 0,-1 0 0,0 0 0,0-1 0,0 1 0,0-1 0,0 1 0,-1-1 0,1 0 0,0 0 0,-1 1 0,1-1 0,1-3 0,3-4 0,0 0 0,0-1 0,0 0 0,-1 0 0,5-16 0,5-10 0,-23 59 0,6-15 0,-1 1 0,0-1 0,-1 0 0,0 1 0,-6 9 0,-7 10-1365,11-15-5461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9:49.7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 1 24575,'-2'89'0,"4"97"0,8-123 0,-6-44 0,-1 1 0,1 26 0,-2 18 0,0-26 0,-1-1 0,-7 49 0,6-85 0,0-1 0,0 0 0,0 0 0,0 0 0,0 0 0,0 1 0,0-1 0,0 0 0,0 0 0,0 0 0,0 0 0,-1 1 0,1-1 0,0 0 0,0 0 0,0 0 0,0 0 0,0 0 0,0 1 0,0-1 0,-1 0 0,1 0 0,0 0 0,0 0 0,0 0 0,0 0 0,0 0 0,-1 0 0,1 0 0,0 1 0,0-1 0,0 0 0,0 0 0,-1 0 0,1 0 0,0 0 0,0 0 0,0 0 0,-1 0 0,1 0 0,0 0 0,0 0 0,0 0 0,0-1 0,-1 1 0,1 0 0,0 0 0,0 0 0,0 0 0,0 0 0,-1 0 0,1 0 0,0 0 0,0 0 0,0-1 0,0 1 0,0 0 0,-1 0 0,-13-15 0,-10-21 0,-9-39 0,10 19 0,48 126 0,-22-64 0,0 0 0,0 0 0,1 0 0,0-1 0,0 0 0,1 0 0,0 0 0,0 0 0,0-1 0,8 6 0,-11-9 0,0 0 0,1 0 0,-1 0 0,0-1 0,1 1 0,-1-1 0,1 0 0,-1 0 0,0 1 0,1-2 0,-1 1 0,1 0 0,-1 0 0,1-1 0,-1 1 0,0-1 0,1 0 0,-1 0 0,0 0 0,1 0 0,-1 0 0,0 0 0,0-1 0,0 1 0,0-1 0,0 1 0,-1-1 0,1 0 0,0 0 0,-1 1 0,1-1 0,1-3 0,3-4 0,0 0 0,0-1 0,0 0 0,-1 0 0,5-16 0,5-10 0,-23 59 0,6-15 0,-1 1 0,0-1 0,-1 0 0,0 1 0,-6 9 0,-7 10-1365,11-15-5461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9:52.7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 1 24575,'-2'89'0,"4"97"0,8-123 0,-6-44 0,-1 1 0,1 26 0,-2 18 0,0-26 0,-1-1 0,-7 49 0,6-85 0,0-1 0,0 0 0,0 0 0,0 0 0,0 0 0,0 1 0,0-1 0,0 0 0,0 0 0,0 0 0,0 0 0,-1 1 0,1-1 0,0 0 0,0 0 0,0 0 0,0 0 0,0 0 0,0 1 0,0-1 0,-1 0 0,1 0 0,0 0 0,0 0 0,0 0 0,0 0 0,0 0 0,-1 0 0,1 0 0,0 1 0,0-1 0,0 0 0,0 0 0,-1 0 0,1 0 0,0 0 0,0 0 0,0 0 0,-1 0 0,1 0 0,0 0 0,0 0 0,0 0 0,0-1 0,-1 1 0,1 0 0,0 0 0,0 0 0,0 0 0,0 0 0,-1 0 0,1 0 0,0 0 0,0 0 0,0-1 0,0 1 0,0 0 0,-1 0 0,-13-15 0,-10-21 0,-9-39 0,10 19 0,48 126 0,-22-64 0,0 0 0,0 0 0,1 0 0,0-1 0,0 0 0,1 0 0,0 0 0,0 0 0,0-1 0,8 6 0,-11-9 0,0 0 0,1 0 0,-1 0 0,0-1 0,1 1 0,-1-1 0,1 0 0,-1 0 0,0 1 0,1-2 0,-1 1 0,1 0 0,-1 0 0,1-1 0,-1 1 0,0-1 0,1 0 0,-1 0 0,0 0 0,1 0 0,-1 0 0,0 0 0,0-1 0,0 1 0,0-1 0,0 1 0,-1-1 0,1 0 0,0 0 0,-1 1 0,1-1 0,1-3 0,3-4 0,0 0 0,0-1 0,0 0 0,-1 0 0,5-16 0,5-10 0,-23 59 0,6-15 0,-1 1 0,0-1 0,-1 0 0,0 1 0,-6 9 0,-7 10-1365,11-15-5461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9:54.5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 1 24575,'-2'89'0,"4"97"0,8-123 0,-6-44 0,-1 1 0,1 26 0,-2 18 0,0-26 0,-1-1 0,-7 49 0,6-85 0,0-1 0,0 0 0,0 0 0,0 0 0,0 0 0,0 1 0,0-1 0,0 0 0,0 0 0,0 0 0,0 0 0,-1 1 0,1-1 0,0 0 0,0 0 0,0 0 0,0 0 0,0 0 0,0 1 0,0-1 0,-1 0 0,1 0 0,0 0 0,0 0 0,0 0 0,0 0 0,0 0 0,-1 0 0,1 0 0,0 1 0,0-1 0,0 0 0,0 0 0,-1 0 0,1 0 0,0 0 0,0 0 0,0 0 0,-1 0 0,1 0 0,0 0 0,0 0 0,0 0 0,0-1 0,-1 1 0,1 0 0,0 0 0,0 0 0,0 0 0,0 0 0,-1 0 0,1 0 0,0 0 0,0 0 0,0-1 0,0 1 0,0 0 0,-1 0 0,-13-15 0,-10-21 0,-9-39 0,10 19 0,48 126 0,-22-64 0,0 0 0,0 0 0,1 0 0,0-1 0,0 0 0,1 0 0,0 0 0,0 0 0,0-1 0,8 6 0,-11-9 0,0 0 0,1 0 0,-1 0 0,0-1 0,1 1 0,-1-1 0,1 0 0,-1 0 0,0 1 0,1-2 0,-1 1 0,1 0 0,-1 0 0,1-1 0,-1 1 0,0-1 0,1 0 0,-1 0 0,0 0 0,1 0 0,-1 0 0,0 0 0,0-1 0,0 1 0,0-1 0,0 1 0,-1-1 0,1 0 0,0 0 0,-1 1 0,1-1 0,1-3 0,3-4 0,0 0 0,0-1 0,0 0 0,-1 0 0,5-16 0,5-10 0,-23 59 0,6-15 0,-1 1 0,0-1 0,-1 0 0,0 1 0,-6 9 0,-7 10-1365,11-15-5461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9:56.6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 1 24575,'-2'89'0,"4"97"0,8-123 0,-6-44 0,-1 1 0,1 26 0,-2 18 0,0-26 0,-1-1 0,-7 49 0,6-85 0,0-1 0,0 0 0,0 0 0,0 0 0,0 0 0,0 1 0,0-1 0,0 0 0,0 0 0,0 0 0,0 0 0,-1 1 0,1-1 0,0 0 0,0 0 0,0 0 0,0 0 0,0 0 0,0 1 0,0-1 0,-1 0 0,1 0 0,0 0 0,0 0 0,0 0 0,0 0 0,0 0 0,-1 0 0,1 0 0,0 1 0,0-1 0,0 0 0,0 0 0,-1 0 0,1 0 0,0 0 0,0 0 0,0 0 0,-1 0 0,1 0 0,0 0 0,0 0 0,0 0 0,0-1 0,-1 1 0,1 0 0,0 0 0,0 0 0,0 0 0,0 0 0,-1 0 0,1 0 0,0 0 0,0 0 0,0-1 0,0 1 0,0 0 0,-1 0 0,-13-15 0,-10-21 0,-9-39 0,10 19 0,48 126 0,-22-64 0,0 0 0,0 0 0,1 0 0,0-1 0,0 0 0,1 0 0,0 0 0,0 0 0,0-1 0,8 6 0,-11-9 0,0 0 0,1 0 0,-1 0 0,0-1 0,1 1 0,-1-1 0,1 0 0,-1 0 0,0 1 0,1-2 0,-1 1 0,1 0 0,-1 0 0,1-1 0,-1 1 0,0-1 0,1 0 0,-1 0 0,0 0 0,1 0 0,-1 0 0,0 0 0,0-1 0,0 1 0,0-1 0,0 1 0,-1-1 0,1 0 0,0 0 0,-1 1 0,1-1 0,1-3 0,3-4 0,0 0 0,0-1 0,0 0 0,-1 0 0,5-16 0,5-10 0,-23 59 0,6-15 0,-1 1 0,0-1 0,-1 0 0,0 1 0,-6 9 0,-7 10-1365,11-15-5461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9:58.8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 1 24575,'-2'89'0,"4"97"0,8-123 0,-6-44 0,-1 1 0,1 26 0,-2 18 0,0-26 0,-1-1 0,-7 49 0,6-85 0,0-1 0,0 0 0,0 0 0,0 0 0,0 0 0,0 1 0,0-1 0,0 0 0,0 0 0,0 0 0,0 0 0,-1 1 0,1-1 0,0 0 0,0 0 0,0 0 0,0 0 0,0 0 0,0 1 0,0-1 0,-1 0 0,1 0 0,0 0 0,0 0 0,0 0 0,0 0 0,0 0 0,-1 0 0,1 0 0,0 1 0,0-1 0,0 0 0,0 0 0,-1 0 0,1 0 0,0 0 0,0 0 0,0 0 0,-1 0 0,1 0 0,0 0 0,0 0 0,0 0 0,0-1 0,-1 1 0,1 0 0,0 0 0,0 0 0,0 0 0,0 0 0,-1 0 0,1 0 0,0 0 0,0 0 0,0-1 0,0 1 0,0 0 0,-1 0 0,-13-15 0,-10-21 0,-9-39 0,10 19 0,48 126 0,-22-64 0,0 0 0,0 0 0,1 0 0,0-1 0,0 0 0,1 0 0,0 0 0,0 0 0,0-1 0,8 6 0,-11-9 0,0 0 0,1 0 0,-1 0 0,0-1 0,1 1 0,-1-1 0,1 0 0,-1 0 0,0 1 0,1-2 0,-1 1 0,1 0 0,-1 0 0,1-1 0,-1 1 0,0-1 0,1 0 0,-1 0 0,0 0 0,1 0 0,-1 0 0,0 0 0,0-1 0,0 1 0,0-1 0,0 1 0,-1-1 0,1 0 0,0 0 0,-1 1 0,1-1 0,1-3 0,3-4 0,0 0 0,0-1 0,0 0 0,-1 0 0,5-16 0,5-10 0,-23 59 0,6-15 0,-1 1 0,0-1 0,-1 0 0,0 1 0,-6 9 0,-7 10-1365,11-15-5461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1:50.8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 24575,'67'2'-47,"-37"0"-282,0-1-1,0-2 1,45-7-1,-70 7-6496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40:01.0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 1 24575,'-2'89'0,"4"97"0,8-123 0,-6-44 0,-1 1 0,1 26 0,-2 18 0,0-26 0,-1-1 0,-7 49 0,6-85 0,0-1 0,0 0 0,0 0 0,0 0 0,0 0 0,0 1 0,0-1 0,0 0 0,0 0 0,0 0 0,0 0 0,-1 1 0,1-1 0,0 0 0,0 0 0,0 0 0,0 0 0,0 0 0,0 1 0,0-1 0,-1 0 0,1 0 0,0 0 0,0 0 0,0 0 0,0 0 0,0 0 0,-1 0 0,1 0 0,0 1 0,0-1 0,0 0 0,0 0 0,-1 0 0,1 0 0,0 0 0,0 0 0,0 0 0,-1 0 0,1 0 0,0 0 0,0 0 0,0 0 0,0-1 0,-1 1 0,1 0 0,0 0 0,0 0 0,0 0 0,0 0 0,-1 0 0,1 0 0,0 0 0,0 0 0,0-1 0,0 1 0,0 0 0,-1 0 0,-13-15 0,-10-21 0,-9-39 0,10 19 0,48 126 0,-22-64 0,0 0 0,0 0 0,1 0 0,0-1 0,0 0 0,1 0 0,0 0 0,0 0 0,0-1 0,8 6 0,-11-9 0,0 0 0,1 0 0,-1 0 0,0-1 0,1 1 0,-1-1 0,1 0 0,-1 0 0,0 1 0,1-2 0,-1 1 0,1 0 0,-1 0 0,1-1 0,-1 1 0,0-1 0,1 0 0,-1 0 0,0 0 0,1 0 0,-1 0 0,0 0 0,0-1 0,0 1 0,0-1 0,0 1 0,-1-1 0,1 0 0,0 0 0,-1 1 0,1-1 0,1-3 0,3-4 0,0 0 0,0-1 0,0 0 0,-1 0 0,5-16 0,5-10 0,-23 59 0,6-15 0,-1 1 0,0-1 0,-1 0 0,0 1 0,-6 9 0,-7 10-1365,11-15-5461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40:03.1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 1 24575,'-2'89'0,"4"97"0,8-123 0,-6-44 0,-1 1 0,1 26 0,-2 18 0,0-26 0,-1-1 0,-7 49 0,6-85 0,0-1 0,0 0 0,0 0 0,0 0 0,0 0 0,0 1 0,0-1 0,0 0 0,0 0 0,0 0 0,0 0 0,-1 1 0,1-1 0,0 0 0,0 0 0,0 0 0,0 0 0,0 0 0,0 1 0,0-1 0,-1 0 0,1 0 0,0 0 0,0 0 0,0 0 0,0 0 0,0 0 0,-1 0 0,1 0 0,0 1 0,0-1 0,0 0 0,0 0 0,-1 0 0,1 0 0,0 0 0,0 0 0,0 0 0,-1 0 0,1 0 0,0 0 0,0 0 0,0 0 0,0-1 0,-1 1 0,1 0 0,0 0 0,0 0 0,0 0 0,0 0 0,-1 0 0,1 0 0,0 0 0,0 0 0,0-1 0,0 1 0,0 0 0,-1 0 0,-13-15 0,-10-21 0,-9-39 0,10 19 0,48 126 0,-22-64 0,0 0 0,0 0 0,1 0 0,0-1 0,0 0 0,1 0 0,0 0 0,0 0 0,0-1 0,8 6 0,-11-9 0,0 0 0,1 0 0,-1 0 0,0-1 0,1 1 0,-1-1 0,1 0 0,-1 0 0,0 1 0,1-2 0,-1 1 0,1 0 0,-1 0 0,1-1 0,-1 1 0,0-1 0,1 0 0,-1 0 0,0 0 0,1 0 0,-1 0 0,0 0 0,0-1 0,0 1 0,0-1 0,0 1 0,-1-1 0,1 0 0,0 0 0,-1 1 0,1-1 0,1-3 0,3-4 0,0 0 0,0-1 0,0 0 0,-1 0 0,5-16 0,5-10 0,-23 59 0,6-15 0,-1 1 0,0-1 0,-1 0 0,0 1 0,-6 9 0,-7 10-1365,11-15-5461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40:22.6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0 465 24575,'0'-9'0,"0"1"0,1 0 0,-1-1 0,1 1 0,1 0 0,0 0 0,0 0 0,1 0 0,0 0 0,0 0 0,0 1 0,1-1 0,1 1 0,-1 0 0,1 0 0,0 1 0,0-1 0,1 1 0,0 0 0,0 1 0,1-1 0,-1 1 0,1 1 0,0-1 0,13-5 0,5 0 0,0 1 0,0 1 0,1 1 0,0 2 0,0 0 0,29 0 0,164 4 0,-102 4 0,-93-4 0,-1 0 0,0-2 0,1 0 0,-1-2 0,-1 0 0,1-2 0,41-18 0,22-4 0,-69 25 0,1-1 0,-1-1 0,-1-1 0,1 0 0,15-10 0,-27 14 0,-1-1 0,1 1 0,-1-1 0,0 0 0,0 0 0,-1 0 0,1-1 0,-1 1 0,0-1 0,0 0 0,0 1 0,-1-1 0,0-1 0,0 1 0,0 0 0,-1 0 0,1-1 0,-1 1 0,0-1 0,-1-9 0,7 34 0,-2-4 0,-1 0 0,2 0 0,0 0 0,0-1 0,17 26 0,-19-35 0,1 0 0,0 0 0,1 0 0,-1-1 0,1 0 0,0 0 0,0 0 0,0-1 0,0 0 0,1 0 0,10 3 0,-3-3 0,1-1 0,0-1 0,0 0 0,21-1 0,3 1 0,52 8 0,-50-4 0,43 0 0,-69-5 0,1 0 0,-1 2 0,0-1 0,0 2 0,0 0 0,0 1 0,-1 1 0,0 0 0,1 0 0,19 13 0,-20-12 0,1 0 0,0-1 0,26 5 0,22 8 0,-55-15 0,1 0 0,-1 1 0,0 0 0,0 0 0,0 1 0,7 5 0,-12-7 0,0 0 0,-1 0 0,1 0 0,-1 0 0,0 1 0,0-1 0,0 0 0,0 1 0,0 0 0,-1-1 0,0 1 0,0 0 0,0 0 0,0 0 0,0 0 0,-1 6 0,2 22-18,-2-21-319,0 1 1,1-1-1,4 20 0,-1-17-6489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1:51.6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0 177 24575,'29'-31'0,"-15"18"0,1-7 0,0-2 0,-1 0 0,22-47 0,-33 69 0,1 11 0,2 19 0,-5-24 0,3 16 0,3 12 0,4 60 0,-4-29-1365,-7-59-5461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1:58.7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24575,'0'19'0,"1"0"0,1 0 0,1 0 0,1-1 0,8 27 0,-9-36 0,0 0 0,1 0 0,0 0 0,1-1 0,0 0 0,0 1 0,0-2 0,1 1 0,1-1 0,-1 0 0,1 0 0,14 10 0,-10-11 0,-1-1 0,1 0 0,1-1 0,-1 0 0,1-1 0,-1 0 0,21 2 0,-17-2 0,0-1 0,-1 2 0,1 0 0,21 10 0,42 20 0,-49-22 0,-1 0 0,38 25 0,-45-25 0,-13-7 0,0 0 0,0 0 0,-1 1 0,0 0 0,0 0 0,8 9 0,84 85 0,-73-70 0,-1 1 0,33 55 0,-4 30 0,-35-72 0,-13-28 0,-2 0 0,0 1 0,0-1 0,-2 1 0,2 32 0,-3-26 0,1-1 0,7 30 0,-5-33 0,-1 1 0,0-1 0,-1 21 0,-2-20 0,2 1 0,5 31 0,-1-14 0,-4-23 0,-2-36 0,2-27 0,7-48 0,-2 40 0,10-32 0,-18 141 0,-1-19 0,2 0 0,1 0 0,11 67 0,-11-100 0,-1 0 0,1 1 0,-1-1 0,0 0 0,1 1 0,-1-1 0,0 0 0,0 1 0,0-1 0,0 0 0,0 1 0,0-1 0,0 0 0,-1 1 0,1-1 0,0 0 0,-1 1 0,1-1 0,-1 0 0,1 0 0,-1 1 0,0-1 0,1 0 0,-1 0 0,0 0 0,0 0 0,0 0 0,0 0 0,0 0 0,0 0 0,0-1 0,0 1 0,0 0 0,-1 0 0,1-1 0,0 1 0,0-1 0,-1 1 0,1-1 0,0 0 0,0 1 0,-1-1 0,1 0 0,-1 0 0,1 0 0,-2 0 0,-10 0 0,0-1 0,1-1 0,-1 0 0,-15-4 0,4 1 0,-135-15 0,108 12 65,39 5-423,0 1 1,0 0-1,-21 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3:32:02.0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321 542 24575,'-3'-2'0,"1"0"0,-1 0 0,1 0 0,-1 0 0,1 0 0,0 0 0,0 0 0,0-1 0,0 1 0,-1-3 0,-13-14 0,11 15 0,-1 1 0,1 0 0,-1 0 0,1 1 0,-1-1 0,0 1 0,0 0 0,0 1 0,0 0 0,0 0 0,-1 0 0,1 0 0,0 1 0,0 0 0,0 0 0,-1 1 0,1 0 0,0 0 0,0 0 0,0 1 0,0 0 0,0 0 0,0 1 0,1-1 0,-1 1 0,1 1 0,0-1 0,0 1 0,0-1 0,0 1 0,-5 6 0,-23 16 0,29-24 0,0 1 0,1-1 0,-1 0 0,1 1 0,-1 0 0,1 0 0,0 0 0,0 0 0,0 1 0,1-1 0,-1 1 0,1 0 0,0 0 0,0-1 0,0 1 0,0 1 0,1-1 0,0 0 0,-1 0 0,2 0 0,-1 1 0,0 6 0,0-1 0,1 1 0,-1-1 0,1 0 0,1 1 0,0-1 0,2 12 0,-2-20 0,0 0 0,-1 0 0,1 0 0,0 1 0,0-1 0,0 0 0,1 0 0,-1 0 0,0 0 0,1-1 0,-1 1 0,1 0 0,-1 0 0,1-1 0,0 1 0,0-1 0,0 0 0,0 0 0,0 1 0,0-1 0,0 0 0,0-1 0,1 1 0,-1 0 0,0-1 0,0 1 0,1-1 0,1 1 0,9 0 0,-1 0 0,0-1 0,0-1 0,1 0 0,-1 0 0,0-1 0,15-5 0,-20 5 0,-1 0 0,1-1 0,-1 0 0,0 0 0,0 0 0,0-1 0,0 0 0,-1 0 0,0-1 0,0 0 0,0 1 0,0-2 0,-1 1 0,5-7 0,7-14 0,-2 0 0,-1-1 0,-1 0 0,-1-1 0,-1-1 0,-2 0 0,-1 0 0,3-30 0,-3 16 0,3-38 0,-9 66 0,1-1 0,1 1 0,0 0 0,6-19 0,-5 19 0,0 0 0,0-1 0,-2 1 0,2-22 0,-5-45 0,1 588 0,2-480 0,1 0 0,2 0 0,14 47 0,-16-62 0,-3-11-26,0 1 1,0-1-1,0 1 0,0-1 0,0 1 1,0 0-1,0-1 0,0 1 0,0-1 1,0 1-1,1 0 0,-1-1 0,0 1 1,0-1-1,0 1 0,1-1 0,-1 1 1,0-1-1,1 1 0,-1-1 0,0 1 1,1-1-1,-1 0 0,1 1 0,-1-1 0,0 1 1,1-1-1,-1 0 0,1 1 0,-1-1 1,1 0-1,-1 0 0,1 0 0,0 1 1,-1-1-1,1 0 0,-1 0 0,1 0 1,-1 0-1,1 0 0,0 0 0,-1 0 1,1 0-1,-1 0 0,1 0 0,-1 0 0,1 0 1,0-1-1,-1 1 0,1 0 0,-1 0 1,2-1-1,4-4-6800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56F9-65BD-DB13-01F0-CB389D666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160B1-11AA-2F4F-DE6A-4ECDEE934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9483A-4F3B-AD42-3D3F-CBBC5EAA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DC14-40C8-49D0-972B-D0099654A4BB}" type="datetimeFigureOut">
              <a:rPr lang="cs-CZ" smtClean="0"/>
              <a:t>15.11.2024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F2777-0A61-DEB2-1E06-78351D30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A06AF-6E4C-63E1-F746-CA25B847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5D4F-85ED-45D4-85FC-54CEC47437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356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6C990-6A9E-0BD0-11EB-9A9F31856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B51C5-629D-D306-1D14-CD9E95D3D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F7222-14DC-AFE4-303D-BA3CC4B03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DC14-40C8-49D0-972B-D0099654A4BB}" type="datetimeFigureOut">
              <a:rPr lang="cs-CZ" smtClean="0"/>
              <a:t>15.11.2024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27DB5-FDA9-57C2-CC0B-CF3E30D9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3992B-610D-F713-0B5E-E13F7B753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5D4F-85ED-45D4-85FC-54CEC47437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032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5B0CCB-2614-940B-C5B9-7118E2BAC1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6C889-91CB-1E28-63D8-20A8F9842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3EDD6-DB99-BC7A-77FA-8F17F58C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DC14-40C8-49D0-972B-D0099654A4BB}" type="datetimeFigureOut">
              <a:rPr lang="cs-CZ" smtClean="0"/>
              <a:t>15.11.2024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2DA83-9D8F-36ED-C773-77163BE7C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1BE29-C573-F5CC-F62A-38306125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5D4F-85ED-45D4-85FC-54CEC47437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246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A87A-62B9-A6F4-406B-6EB75C23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07936-6A4A-27D0-D4D9-387F396A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183EE-4B33-9B0E-F447-005C5A08A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DC14-40C8-49D0-972B-D0099654A4BB}" type="datetimeFigureOut">
              <a:rPr lang="cs-CZ" smtClean="0"/>
              <a:t>15.11.2024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40364-735E-382C-54F2-E4A5CFDCA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CFBEC-F63C-30B6-984B-3022D19D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5D4F-85ED-45D4-85FC-54CEC47437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109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6E2C8-7F7C-9251-1454-7A7785721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AF3E3-DC6E-326B-959A-FEFD30E18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83B58-3C78-5077-B6FE-840C194C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DC14-40C8-49D0-972B-D0099654A4BB}" type="datetimeFigureOut">
              <a:rPr lang="cs-CZ" smtClean="0"/>
              <a:t>15.11.2024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47C88-F204-1D5B-D71D-6375AB4C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618E7-118D-9D4C-A406-E9FBEE9C3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5D4F-85ED-45D4-85FC-54CEC47437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512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0507-79E5-A434-7D7E-4E7EBBA31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AAFC4-20BB-7D4D-E6F5-FA982E460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54786-481A-4E44-7BC5-4F54C0D94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C4FC4-109C-6B73-B9A8-EF8E21F20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DC14-40C8-49D0-972B-D0099654A4BB}" type="datetimeFigureOut">
              <a:rPr lang="cs-CZ" smtClean="0"/>
              <a:t>15.11.2024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10548-D054-7B88-4DEC-8C534CBF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E9E27-D1A6-3F5A-7A2A-A294D0D8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5D4F-85ED-45D4-85FC-54CEC47437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150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389E-D335-2626-EB79-548C23861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786DF-0985-E0BC-EB48-7AAAB4AFC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2F1FB-9094-278C-C1FE-F72F29AA9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8E4A11-C050-EAA0-2AD1-A63D0E8BC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6DD6F-A17A-B647-A44C-23A3B4A9C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77F962-FB0D-8DBA-354C-AA31CBF9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DC14-40C8-49D0-972B-D0099654A4BB}" type="datetimeFigureOut">
              <a:rPr lang="cs-CZ" smtClean="0"/>
              <a:t>15.11.2024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4081D6-5E4F-62DF-BCB8-06C6649DF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3138C6-94ED-FA61-F68B-5A8B6E2A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5D4F-85ED-45D4-85FC-54CEC47437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199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2477-F0A6-677E-6233-237E6BDB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CCD758-95C1-3C54-D7B0-C13BC35F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DC14-40C8-49D0-972B-D0099654A4BB}" type="datetimeFigureOut">
              <a:rPr lang="cs-CZ" smtClean="0"/>
              <a:t>15.11.2024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9D6DE-A76B-8FB0-4FF6-01A3D628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1F0BE-D400-AE2B-2FF6-E0EDF884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5D4F-85ED-45D4-85FC-54CEC47437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685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C60E9F-AE4C-AD3B-217A-518BAC81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DC14-40C8-49D0-972B-D0099654A4BB}" type="datetimeFigureOut">
              <a:rPr lang="cs-CZ" smtClean="0"/>
              <a:t>15.11.2024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2E4F4A-6366-C2C1-61E9-E0083F69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10E0B-2419-F7A5-90F5-E84F1E78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5D4F-85ED-45D4-85FC-54CEC47437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181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D611-1DF6-BC2D-24FD-139238F0C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02C87-A991-4916-458A-E5B2C010E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0B7D8-6B0B-C124-D465-163644961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C5D13-FB01-E1A7-E4BF-3EC723F2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DC14-40C8-49D0-972B-D0099654A4BB}" type="datetimeFigureOut">
              <a:rPr lang="cs-CZ" smtClean="0"/>
              <a:t>15.11.2024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86129-5C29-80D3-BF26-9CF38A66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52D46-BE96-6A05-1306-A99D1D02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5D4F-85ED-45D4-85FC-54CEC47437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409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21201-CA38-8053-4E01-7D609B2E7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87FB8-3383-7F0B-6B8D-C4417302A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4798D-CA9C-0D5E-C73A-931DD442E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90484-6EE2-C4EB-B692-7B45D154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DC14-40C8-49D0-972B-D0099654A4BB}" type="datetimeFigureOut">
              <a:rPr lang="cs-CZ" smtClean="0"/>
              <a:t>15.11.2024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19BC8-245E-EAF1-276F-3046A7EF5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A6B16-9B09-53B1-8C1E-7E231D6FB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5D4F-85ED-45D4-85FC-54CEC47437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202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0BCB6-B874-DCEE-D8CB-848461559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43EA0-4B1B-7A11-48B0-EA917C7B9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CD403-7F9E-4C24-AE46-43DA6C094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5DDC14-40C8-49D0-972B-D0099654A4BB}" type="datetimeFigureOut">
              <a:rPr lang="cs-CZ" smtClean="0"/>
              <a:t>15.11.2024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168B8-5D6D-773C-A805-2075FDF88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06E2F-276E-F34D-8112-8E3642469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B65D4F-85ED-45D4-85FC-54CEC47437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77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.png"/><Relationship Id="rId117" Type="http://schemas.openxmlformats.org/officeDocument/2006/relationships/customXml" Target="../ink/ink55.xml"/><Relationship Id="rId21" Type="http://schemas.openxmlformats.org/officeDocument/2006/relationships/image" Target="../media/image10.png"/><Relationship Id="rId47" Type="http://schemas.openxmlformats.org/officeDocument/2006/relationships/image" Target="../media/image20.png"/><Relationship Id="rId63" Type="http://schemas.openxmlformats.org/officeDocument/2006/relationships/image" Target="../media/image28.png"/><Relationship Id="rId68" Type="http://schemas.openxmlformats.org/officeDocument/2006/relationships/customXml" Target="../ink/ink32.xml"/><Relationship Id="rId84" Type="http://schemas.openxmlformats.org/officeDocument/2006/relationships/image" Target="../media/image35.png"/><Relationship Id="rId89" Type="http://schemas.openxmlformats.org/officeDocument/2006/relationships/customXml" Target="../ink/ink40.xml"/><Relationship Id="rId112" Type="http://schemas.openxmlformats.org/officeDocument/2006/relationships/customXml" Target="../ink/ink52.xml"/><Relationship Id="rId16" Type="http://schemas.openxmlformats.org/officeDocument/2006/relationships/customXml" Target="../ink/ink8.xml"/><Relationship Id="rId107" Type="http://schemas.openxmlformats.org/officeDocument/2006/relationships/image" Target="../media/image46.png"/><Relationship Id="rId11" Type="http://schemas.openxmlformats.org/officeDocument/2006/relationships/image" Target="../media/image5.png"/><Relationship Id="rId32" Type="http://schemas.openxmlformats.org/officeDocument/2006/relationships/image" Target="../media/image15.png"/><Relationship Id="rId37" Type="http://schemas.openxmlformats.org/officeDocument/2006/relationships/customXml" Target="../ink/ink19.xml"/><Relationship Id="rId53" Type="http://schemas.openxmlformats.org/officeDocument/2006/relationships/image" Target="../media/image23.png"/><Relationship Id="rId58" Type="http://schemas.openxmlformats.org/officeDocument/2006/relationships/customXml" Target="../ink/ink27.xml"/><Relationship Id="rId79" Type="http://schemas.openxmlformats.org/officeDocument/2006/relationships/customXml" Target="../ink/ink35.xml"/><Relationship Id="rId102" Type="http://schemas.openxmlformats.org/officeDocument/2006/relationships/customXml" Target="../ink/ink47.xml"/><Relationship Id="rId123" Type="http://schemas.openxmlformats.org/officeDocument/2006/relationships/customXml" Target="../ink/ink61.xml"/><Relationship Id="rId5" Type="http://schemas.openxmlformats.org/officeDocument/2006/relationships/image" Target="../media/image2.png"/><Relationship Id="rId90" Type="http://schemas.openxmlformats.org/officeDocument/2006/relationships/image" Target="../media/image38.png"/><Relationship Id="rId95" Type="http://schemas.openxmlformats.org/officeDocument/2006/relationships/customXml" Target="../ink/ink43.xml"/><Relationship Id="rId22" Type="http://schemas.openxmlformats.org/officeDocument/2006/relationships/customXml" Target="../ink/ink11.xml"/><Relationship Id="rId27" Type="http://schemas.openxmlformats.org/officeDocument/2006/relationships/customXml" Target="../ink/ink14.xml"/><Relationship Id="rId48" Type="http://schemas.openxmlformats.org/officeDocument/2006/relationships/customXml" Target="../ink/ink22.xml"/><Relationship Id="rId64" Type="http://schemas.openxmlformats.org/officeDocument/2006/relationships/customXml" Target="../ink/ink30.xml"/><Relationship Id="rId69" Type="http://schemas.openxmlformats.org/officeDocument/2006/relationships/image" Target="../media/image31.png"/><Relationship Id="rId113" Type="http://schemas.openxmlformats.org/officeDocument/2006/relationships/image" Target="../media/image49.png"/><Relationship Id="rId118" Type="http://schemas.openxmlformats.org/officeDocument/2006/relationships/customXml" Target="../ink/ink56.xml"/><Relationship Id="rId80" Type="http://schemas.openxmlformats.org/officeDocument/2006/relationships/image" Target="../media/image33.png"/><Relationship Id="rId85" Type="http://schemas.openxmlformats.org/officeDocument/2006/relationships/customXml" Target="../ink/ink38.xml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customXml" Target="../ink/ink17.xml"/><Relationship Id="rId38" Type="http://schemas.openxmlformats.org/officeDocument/2006/relationships/image" Target="../media/image18.png"/><Relationship Id="rId59" Type="http://schemas.openxmlformats.org/officeDocument/2006/relationships/image" Target="../media/image26.png"/><Relationship Id="rId103" Type="http://schemas.openxmlformats.org/officeDocument/2006/relationships/image" Target="../media/image44.png"/><Relationship Id="rId108" Type="http://schemas.openxmlformats.org/officeDocument/2006/relationships/customXml" Target="../ink/ink50.xml"/><Relationship Id="rId124" Type="http://schemas.openxmlformats.org/officeDocument/2006/relationships/customXml" Target="../ink/ink62.xml"/><Relationship Id="rId54" Type="http://schemas.openxmlformats.org/officeDocument/2006/relationships/customXml" Target="../ink/ink25.xml"/><Relationship Id="rId70" Type="http://schemas.openxmlformats.org/officeDocument/2006/relationships/customXml" Target="../ink/ink33.xml"/><Relationship Id="rId91" Type="http://schemas.openxmlformats.org/officeDocument/2006/relationships/customXml" Target="../ink/ink41.xml"/><Relationship Id="rId96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customXml" Target="../ink/ink12.xml"/><Relationship Id="rId28" Type="http://schemas.openxmlformats.org/officeDocument/2006/relationships/image" Target="../media/image13.png"/><Relationship Id="rId36" Type="http://schemas.openxmlformats.org/officeDocument/2006/relationships/image" Target="../media/image17.png"/><Relationship Id="rId49" Type="http://schemas.openxmlformats.org/officeDocument/2006/relationships/image" Target="../media/image21.png"/><Relationship Id="rId57" Type="http://schemas.openxmlformats.org/officeDocument/2006/relationships/image" Target="../media/image25.png"/><Relationship Id="rId106" Type="http://schemas.openxmlformats.org/officeDocument/2006/relationships/customXml" Target="../ink/ink49.xml"/><Relationship Id="rId114" Type="http://schemas.openxmlformats.org/officeDocument/2006/relationships/customXml" Target="../ink/ink53.xml"/><Relationship Id="rId119" Type="http://schemas.openxmlformats.org/officeDocument/2006/relationships/customXml" Target="../ink/ink57.xml"/><Relationship Id="rId10" Type="http://schemas.openxmlformats.org/officeDocument/2006/relationships/customXml" Target="../ink/ink5.xml"/><Relationship Id="rId31" Type="http://schemas.openxmlformats.org/officeDocument/2006/relationships/customXml" Target="../ink/ink16.xml"/><Relationship Id="rId52" Type="http://schemas.openxmlformats.org/officeDocument/2006/relationships/customXml" Target="../ink/ink24.xml"/><Relationship Id="rId60" Type="http://schemas.openxmlformats.org/officeDocument/2006/relationships/customXml" Target="../ink/ink28.xml"/><Relationship Id="rId65" Type="http://schemas.openxmlformats.org/officeDocument/2006/relationships/image" Target="../media/image29.png"/><Relationship Id="rId78" Type="http://schemas.openxmlformats.org/officeDocument/2006/relationships/image" Target="../media/image320.png"/><Relationship Id="rId81" Type="http://schemas.openxmlformats.org/officeDocument/2006/relationships/customXml" Target="../ink/ink36.xml"/><Relationship Id="rId86" Type="http://schemas.openxmlformats.org/officeDocument/2006/relationships/image" Target="../media/image36.png"/><Relationship Id="rId94" Type="http://schemas.openxmlformats.org/officeDocument/2006/relationships/image" Target="../media/image40.png"/><Relationship Id="rId99" Type="http://schemas.openxmlformats.org/officeDocument/2006/relationships/image" Target="../media/image42.png"/><Relationship Id="rId101" Type="http://schemas.openxmlformats.org/officeDocument/2006/relationships/image" Target="../media/image43.png"/><Relationship Id="rId122" Type="http://schemas.openxmlformats.org/officeDocument/2006/relationships/customXml" Target="../ink/ink60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customXml" Target="../ink/ink20.xml"/><Relationship Id="rId109" Type="http://schemas.openxmlformats.org/officeDocument/2006/relationships/image" Target="../media/image47.png"/><Relationship Id="rId34" Type="http://schemas.openxmlformats.org/officeDocument/2006/relationships/image" Target="../media/image16.png"/><Relationship Id="rId50" Type="http://schemas.openxmlformats.org/officeDocument/2006/relationships/customXml" Target="../ink/ink23.xml"/><Relationship Id="rId55" Type="http://schemas.openxmlformats.org/officeDocument/2006/relationships/image" Target="../media/image24.png"/><Relationship Id="rId97" Type="http://schemas.openxmlformats.org/officeDocument/2006/relationships/customXml" Target="../ink/ink44.xml"/><Relationship Id="rId104" Type="http://schemas.openxmlformats.org/officeDocument/2006/relationships/customXml" Target="../ink/ink48.xml"/><Relationship Id="rId120" Type="http://schemas.openxmlformats.org/officeDocument/2006/relationships/customXml" Target="../ink/ink58.xml"/><Relationship Id="rId125" Type="http://schemas.openxmlformats.org/officeDocument/2006/relationships/image" Target="../media/image51.png"/><Relationship Id="rId7" Type="http://schemas.openxmlformats.org/officeDocument/2006/relationships/image" Target="../media/image3.png"/><Relationship Id="rId71" Type="http://schemas.openxmlformats.org/officeDocument/2006/relationships/image" Target="../media/image32.png"/><Relationship Id="rId92" Type="http://schemas.openxmlformats.org/officeDocument/2006/relationships/image" Target="../media/image39.png"/><Relationship Id="rId2" Type="http://schemas.openxmlformats.org/officeDocument/2006/relationships/customXml" Target="../ink/ink1.xml"/><Relationship Id="rId29" Type="http://schemas.openxmlformats.org/officeDocument/2006/relationships/customXml" Target="../ink/ink15.xml"/><Relationship Id="rId24" Type="http://schemas.openxmlformats.org/officeDocument/2006/relationships/image" Target="../media/image11.png"/><Relationship Id="rId40" Type="http://schemas.openxmlformats.org/officeDocument/2006/relationships/image" Target="../media/image19.png"/><Relationship Id="rId66" Type="http://schemas.openxmlformats.org/officeDocument/2006/relationships/customXml" Target="../ink/ink31.xml"/><Relationship Id="rId87" Type="http://schemas.openxmlformats.org/officeDocument/2006/relationships/customXml" Target="../ink/ink39.xml"/><Relationship Id="rId110" Type="http://schemas.openxmlformats.org/officeDocument/2006/relationships/customXml" Target="../ink/ink51.xml"/><Relationship Id="rId115" Type="http://schemas.openxmlformats.org/officeDocument/2006/relationships/customXml" Target="../ink/ink54.xml"/><Relationship Id="rId61" Type="http://schemas.openxmlformats.org/officeDocument/2006/relationships/image" Target="../media/image27.png"/><Relationship Id="rId82" Type="http://schemas.openxmlformats.org/officeDocument/2006/relationships/image" Target="../media/image34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image" Target="../media/image14.png"/><Relationship Id="rId35" Type="http://schemas.openxmlformats.org/officeDocument/2006/relationships/customXml" Target="../ink/ink18.xml"/><Relationship Id="rId56" Type="http://schemas.openxmlformats.org/officeDocument/2006/relationships/customXml" Target="../ink/ink26.xml"/><Relationship Id="rId100" Type="http://schemas.openxmlformats.org/officeDocument/2006/relationships/customXml" Target="../ink/ink46.xml"/><Relationship Id="rId105" Type="http://schemas.openxmlformats.org/officeDocument/2006/relationships/image" Target="../media/image45.png"/><Relationship Id="rId8" Type="http://schemas.openxmlformats.org/officeDocument/2006/relationships/customXml" Target="../ink/ink4.xml"/><Relationship Id="rId51" Type="http://schemas.openxmlformats.org/officeDocument/2006/relationships/image" Target="../media/image22.png"/><Relationship Id="rId72" Type="http://schemas.openxmlformats.org/officeDocument/2006/relationships/customXml" Target="../ink/ink34.xml"/><Relationship Id="rId93" Type="http://schemas.openxmlformats.org/officeDocument/2006/relationships/customXml" Target="../ink/ink42.xml"/><Relationship Id="rId98" Type="http://schemas.openxmlformats.org/officeDocument/2006/relationships/customXml" Target="../ink/ink45.xml"/><Relationship Id="rId121" Type="http://schemas.openxmlformats.org/officeDocument/2006/relationships/customXml" Target="../ink/ink59.xml"/><Relationship Id="rId3" Type="http://schemas.openxmlformats.org/officeDocument/2006/relationships/image" Target="../media/image1.png"/><Relationship Id="rId25" Type="http://schemas.openxmlformats.org/officeDocument/2006/relationships/customXml" Target="../ink/ink13.xml"/><Relationship Id="rId67" Type="http://schemas.openxmlformats.org/officeDocument/2006/relationships/image" Target="../media/image30.png"/><Relationship Id="rId116" Type="http://schemas.openxmlformats.org/officeDocument/2006/relationships/image" Target="../media/image50.png"/><Relationship Id="rId20" Type="http://schemas.openxmlformats.org/officeDocument/2006/relationships/customXml" Target="../ink/ink10.xml"/><Relationship Id="rId41" Type="http://schemas.openxmlformats.org/officeDocument/2006/relationships/customXml" Target="../ink/ink21.xml"/><Relationship Id="rId62" Type="http://schemas.openxmlformats.org/officeDocument/2006/relationships/customXml" Target="../ink/ink29.xml"/><Relationship Id="rId83" Type="http://schemas.openxmlformats.org/officeDocument/2006/relationships/customXml" Target="../ink/ink37.xml"/><Relationship Id="rId88" Type="http://schemas.openxmlformats.org/officeDocument/2006/relationships/image" Target="../media/image37.png"/><Relationship Id="rId111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10630C-2DEF-3E04-EA5A-6D0A473547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LinoSPAD2 Data Analysis Parallelization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2AD41B8-10D6-1ADE-6458-1A5A349D4E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 err="1"/>
              <a:t>Dmitirj</a:t>
            </a:r>
            <a:r>
              <a:rPr lang="cs-CZ" dirty="0"/>
              <a:t> </a:t>
            </a:r>
            <a:r>
              <a:rPr lang="cs-CZ" dirty="0" err="1"/>
              <a:t>Ševaev</a:t>
            </a:r>
          </a:p>
        </p:txBody>
      </p:sp>
    </p:spTree>
    <p:extLst>
      <p:ext uri="{BB962C8B-B14F-4D97-AF65-F5344CB8AC3E}">
        <p14:creationId xmlns:p14="http://schemas.microsoft.com/office/powerpoint/2010/main" val="253813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4BF18D-F79F-6A27-FF7B-82D93E816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932962"/>
              </p:ext>
            </p:extLst>
          </p:nvPr>
        </p:nvGraphicFramePr>
        <p:xfrm>
          <a:off x="2550160" y="141054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018401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77434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451572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882206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81106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346537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861147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440775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184135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39119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47592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7800671-9564-3FB7-C983-5510E13AF480}"/>
                  </a:ext>
                </a:extLst>
              </p14:cNvPr>
              <p14:cNvContentPartPr/>
              <p14:nvPr/>
            </p14:nvContentPartPr>
            <p14:xfrm>
              <a:off x="2293104" y="1751296"/>
              <a:ext cx="639720" cy="569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7800671-9564-3FB7-C983-5510E13AF4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6984" y="1745176"/>
                <a:ext cx="651960" cy="58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64692870-BA67-A469-A023-CBCC410F5F67}"/>
              </a:ext>
            </a:extLst>
          </p:cNvPr>
          <p:cNvGrpSpPr/>
          <p:nvPr/>
        </p:nvGrpSpPr>
        <p:grpSpPr>
          <a:xfrm>
            <a:off x="1824420" y="2387586"/>
            <a:ext cx="527760" cy="179640"/>
            <a:chOff x="1306260" y="1696706"/>
            <a:chExt cx="527760" cy="17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091887E-6578-ACBB-4DBE-2F5FADE0C91D}"/>
                    </a:ext>
                  </a:extLst>
                </p14:cNvPr>
                <p14:cNvContentPartPr/>
                <p14:nvPr/>
              </p14:nvContentPartPr>
              <p14:xfrm>
                <a:off x="1306260" y="1696706"/>
                <a:ext cx="92520" cy="179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091887E-6578-ACBB-4DBE-2F5FADE0C91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00140" y="1690586"/>
                  <a:ext cx="1047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E3BCB66-CCD2-778B-C2AD-996C5597A41A}"/>
                    </a:ext>
                  </a:extLst>
                </p14:cNvPr>
                <p14:cNvContentPartPr/>
                <p14:nvPr/>
              </p14:nvContentPartPr>
              <p14:xfrm>
                <a:off x="1457100" y="1804706"/>
                <a:ext cx="360" cy="37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E3BCB66-CCD2-778B-C2AD-996C5597A41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50980" y="1798586"/>
                  <a:ext cx="126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AEB1168-776E-E880-45E1-E123DB4BFAA4}"/>
                    </a:ext>
                  </a:extLst>
                </p14:cNvPr>
                <p14:cNvContentPartPr/>
                <p14:nvPr/>
              </p14:nvContentPartPr>
              <p14:xfrm>
                <a:off x="1457100" y="1752506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AEB1168-776E-E880-45E1-E123DB4BFAA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50980" y="174638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0634683-6D0D-167E-F5B8-9A762BC9C1BA}"/>
                    </a:ext>
                  </a:extLst>
                </p14:cNvPr>
                <p14:cNvContentPartPr/>
                <p14:nvPr/>
              </p14:nvContentPartPr>
              <p14:xfrm>
                <a:off x="1522260" y="1785266"/>
                <a:ext cx="46800" cy="66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0634683-6D0D-167E-F5B8-9A762BC9C1B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16140" y="1779146"/>
                  <a:ext cx="590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677E82B-80B3-EE22-1994-36E57ECFF273}"/>
                    </a:ext>
                  </a:extLst>
                </p14:cNvPr>
                <p14:cNvContentPartPr/>
                <p14:nvPr/>
              </p14:nvContentPartPr>
              <p14:xfrm>
                <a:off x="1609380" y="1862306"/>
                <a:ext cx="85680" cy="3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677E82B-80B3-EE22-1994-36E57ECFF27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03260" y="1856186"/>
                  <a:ext cx="979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D4B4624-F915-BDEE-E341-BB4747611F7A}"/>
                    </a:ext>
                  </a:extLst>
                </p14:cNvPr>
                <p14:cNvContentPartPr/>
                <p14:nvPr/>
              </p14:nvContentPartPr>
              <p14:xfrm>
                <a:off x="1773900" y="1767626"/>
                <a:ext cx="60120" cy="96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D4B4624-F915-BDEE-E341-BB4747611F7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67780" y="1761506"/>
                  <a:ext cx="72360" cy="10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9EAD563-677B-C98F-5B73-C65AD8D442D3}"/>
                  </a:ext>
                </a:extLst>
              </p14:cNvPr>
              <p14:cNvContentPartPr/>
              <p14:nvPr/>
            </p14:nvContentPartPr>
            <p14:xfrm>
              <a:off x="10176390" y="1770340"/>
              <a:ext cx="354600" cy="486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9EAD563-677B-C98F-5B73-C65AD8D442D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170270" y="1764220"/>
                <a:ext cx="366840" cy="49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9BC4052B-E4D6-30B0-AFE9-F8C5AAC4041B}"/>
              </a:ext>
            </a:extLst>
          </p:cNvPr>
          <p:cNvGrpSpPr/>
          <p:nvPr/>
        </p:nvGrpSpPr>
        <p:grpSpPr>
          <a:xfrm>
            <a:off x="9876920" y="2293060"/>
            <a:ext cx="770400" cy="272520"/>
            <a:chOff x="9358760" y="1602180"/>
            <a:chExt cx="770400" cy="2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EF45A94-EB49-19C5-3A8A-CBF028E0CE51}"/>
                    </a:ext>
                  </a:extLst>
                </p14:cNvPr>
                <p14:cNvContentPartPr/>
                <p14:nvPr/>
              </p14:nvContentPartPr>
              <p14:xfrm>
                <a:off x="9358760" y="1602180"/>
                <a:ext cx="168840" cy="272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EF45A94-EB49-19C5-3A8A-CBF028E0CE5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352640" y="1596060"/>
                  <a:ext cx="1810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F1FB2EB-2F54-CC6A-26B4-9C7B86038BAB}"/>
                    </a:ext>
                  </a:extLst>
                </p14:cNvPr>
                <p14:cNvContentPartPr/>
                <p14:nvPr/>
              </p14:nvContentPartPr>
              <p14:xfrm>
                <a:off x="9581960" y="1771380"/>
                <a:ext cx="13320" cy="50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F1FB2EB-2F54-CC6A-26B4-9C7B86038BA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575840" y="1765260"/>
                  <a:ext cx="25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6974294-49AF-3B7C-2340-E789956C3775}"/>
                    </a:ext>
                  </a:extLst>
                </p14:cNvPr>
                <p14:cNvContentPartPr/>
                <p14:nvPr/>
              </p14:nvContentPartPr>
              <p14:xfrm>
                <a:off x="9588440" y="1676340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6974294-49AF-3B7C-2340-E789956C377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582320" y="167022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38EE15C-C788-EF21-3417-5879778E21F3}"/>
                    </a:ext>
                  </a:extLst>
                </p14:cNvPr>
                <p14:cNvContentPartPr/>
                <p14:nvPr/>
              </p14:nvContentPartPr>
              <p14:xfrm>
                <a:off x="9664400" y="1727100"/>
                <a:ext cx="76680" cy="121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38EE15C-C788-EF21-3417-5879778E21F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658280" y="1720980"/>
                  <a:ext cx="889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382C363-3CAD-BA2A-45E6-ED2583CEB264}"/>
                    </a:ext>
                  </a:extLst>
                </p14:cNvPr>
                <p14:cNvContentPartPr/>
                <p14:nvPr/>
              </p14:nvContentPartPr>
              <p14:xfrm>
                <a:off x="9797960" y="1823580"/>
                <a:ext cx="90000" cy="5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382C363-3CAD-BA2A-45E6-ED2583CEB26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791840" y="1817460"/>
                  <a:ext cx="10224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17493BD-894A-BB74-8547-F1C4D02E2865}"/>
                    </a:ext>
                  </a:extLst>
                </p14:cNvPr>
                <p14:cNvContentPartPr/>
                <p14:nvPr/>
              </p14:nvContentPartPr>
              <p14:xfrm>
                <a:off x="9956720" y="1676340"/>
                <a:ext cx="34920" cy="129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17493BD-894A-BB74-8547-F1C4D02E286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950600" y="1670220"/>
                  <a:ext cx="471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06AED1C-38F9-F6DA-8D2A-203DC6E1D546}"/>
                    </a:ext>
                  </a:extLst>
                </p14:cNvPr>
                <p14:cNvContentPartPr/>
                <p14:nvPr/>
              </p14:nvContentPartPr>
              <p14:xfrm>
                <a:off x="10026560" y="1650060"/>
                <a:ext cx="102600" cy="140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06AED1C-38F9-F6DA-8D2A-203DC6E1D54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020440" y="1643940"/>
                  <a:ext cx="1148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77C7E2B-76D6-6FA9-EE2F-86BB404A068F}"/>
                    </a:ext>
                  </a:extLst>
                </p14:cNvPr>
                <p14:cNvContentPartPr/>
                <p14:nvPr/>
              </p14:nvContentPartPr>
              <p14:xfrm>
                <a:off x="9928640" y="1676340"/>
                <a:ext cx="41040" cy="54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77C7E2B-76D6-6FA9-EE2F-86BB404A068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922520" y="1670220"/>
                  <a:ext cx="53280" cy="66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23F9D51F-9AC4-30A1-B1DE-3590D4F888A3}"/>
              </a:ext>
            </a:extLst>
          </p:cNvPr>
          <p:cNvSpPr/>
          <p:nvPr/>
        </p:nvSpPr>
        <p:spPr>
          <a:xfrm>
            <a:off x="1708020" y="3582014"/>
            <a:ext cx="1017280" cy="5673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917D69-F575-19FD-FCE6-54B173D99B3C}"/>
              </a:ext>
            </a:extLst>
          </p:cNvPr>
          <p:cNvSpPr/>
          <p:nvPr/>
        </p:nvSpPr>
        <p:spPr>
          <a:xfrm>
            <a:off x="9750600" y="2281206"/>
            <a:ext cx="1017280" cy="5673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50BF913-0D09-6480-7CD6-1C1B2EE1FC5A}"/>
                  </a:ext>
                </a:extLst>
              </p14:cNvPr>
              <p14:cNvContentPartPr/>
              <p14:nvPr/>
            </p14:nvContentPartPr>
            <p14:xfrm>
              <a:off x="1958340" y="2923420"/>
              <a:ext cx="236880" cy="5522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50BF913-0D09-6480-7CD6-1C1B2EE1FC5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952220" y="2917300"/>
                <a:ext cx="249120" cy="5644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3DE462F3-FADB-AF44-38FD-ED9582096878}"/>
              </a:ext>
            </a:extLst>
          </p:cNvPr>
          <p:cNvSpPr/>
          <p:nvPr/>
        </p:nvSpPr>
        <p:spPr>
          <a:xfrm>
            <a:off x="9772820" y="3666460"/>
            <a:ext cx="1017280" cy="5673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F0E217B-E95A-A602-89FD-F0862F473EB0}"/>
                  </a:ext>
                </a:extLst>
              </p14:cNvPr>
              <p14:cNvContentPartPr/>
              <p14:nvPr/>
            </p14:nvContentPartPr>
            <p14:xfrm>
              <a:off x="1851060" y="3761500"/>
              <a:ext cx="62640" cy="188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F0E217B-E95A-A602-89FD-F0862F473EB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844940" y="3755380"/>
                <a:ext cx="748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2EE11E0-97BE-F687-7787-7971ABA1589A}"/>
                  </a:ext>
                </a:extLst>
              </p14:cNvPr>
              <p14:cNvContentPartPr/>
              <p14:nvPr/>
            </p14:nvContentPartPr>
            <p14:xfrm>
              <a:off x="1935300" y="3755020"/>
              <a:ext cx="92160" cy="1015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2EE11E0-97BE-F687-7787-7971ABA1589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929180" y="3748900"/>
                <a:ext cx="10440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99509B4-9C15-96D7-4C3C-E1F6AE746B7F}"/>
                  </a:ext>
                </a:extLst>
              </p14:cNvPr>
              <p14:cNvContentPartPr/>
              <p14:nvPr/>
            </p14:nvContentPartPr>
            <p14:xfrm>
              <a:off x="2078580" y="3761500"/>
              <a:ext cx="64440" cy="709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99509B4-9C15-96D7-4C3C-E1F6AE746B7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072460" y="3755380"/>
                <a:ext cx="76680" cy="8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BB780733-7522-EA85-EA14-C5E44B98B57A}"/>
              </a:ext>
            </a:extLst>
          </p:cNvPr>
          <p:cNvGrpSpPr/>
          <p:nvPr/>
        </p:nvGrpSpPr>
        <p:grpSpPr>
          <a:xfrm>
            <a:off x="2192340" y="3709660"/>
            <a:ext cx="299880" cy="121320"/>
            <a:chOff x="1674180" y="3018780"/>
            <a:chExt cx="299880" cy="12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83A6A7E-267F-3288-8C8F-950659E0EFEC}"/>
                    </a:ext>
                  </a:extLst>
                </p14:cNvPr>
                <p14:cNvContentPartPr/>
                <p14:nvPr/>
              </p14:nvContentPartPr>
              <p14:xfrm>
                <a:off x="1674180" y="3061620"/>
                <a:ext cx="37080" cy="78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83A6A7E-267F-3288-8C8F-950659E0EFE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68060" y="3055500"/>
                  <a:ext cx="493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40D587-8CD0-3350-F8AF-439FBDB31732}"/>
                    </a:ext>
                  </a:extLst>
                </p14:cNvPr>
                <p14:cNvContentPartPr/>
                <p14:nvPr/>
              </p14:nvContentPartPr>
              <p14:xfrm>
                <a:off x="1775340" y="3131820"/>
                <a:ext cx="4428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40D587-8CD0-3350-F8AF-439FBDB3173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69220" y="3125700"/>
                  <a:ext cx="565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2C01DB3-AEE2-A6F2-4AF0-F33C8D85273E}"/>
                    </a:ext>
                  </a:extLst>
                </p14:cNvPr>
                <p14:cNvContentPartPr/>
                <p14:nvPr/>
              </p14:nvContentPartPr>
              <p14:xfrm>
                <a:off x="1920060" y="3018780"/>
                <a:ext cx="54000" cy="112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2C01DB3-AEE2-A6F2-4AF0-F33C8D85273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913940" y="3012660"/>
                  <a:ext cx="66240" cy="124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A96DE482-4BA1-C07D-51A6-5613A320857C}"/>
              </a:ext>
            </a:extLst>
          </p:cNvPr>
          <p:cNvSpPr/>
          <p:nvPr/>
        </p:nvSpPr>
        <p:spPr>
          <a:xfrm>
            <a:off x="1633340" y="2293060"/>
            <a:ext cx="1017280" cy="5673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ABEA7FF-66E1-17C9-2390-DD8908C1D2EE}"/>
              </a:ext>
            </a:extLst>
          </p:cNvPr>
          <p:cNvGrpSpPr/>
          <p:nvPr/>
        </p:nvGrpSpPr>
        <p:grpSpPr>
          <a:xfrm>
            <a:off x="9868620" y="3785260"/>
            <a:ext cx="839160" cy="322920"/>
            <a:chOff x="9350460" y="3094380"/>
            <a:chExt cx="839160" cy="32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9B47DA5-FF79-B2CF-EE4C-D2B74AD67BCF}"/>
                    </a:ext>
                  </a:extLst>
                </p14:cNvPr>
                <p14:cNvContentPartPr/>
                <p14:nvPr/>
              </p14:nvContentPartPr>
              <p14:xfrm>
                <a:off x="9350460" y="3162060"/>
                <a:ext cx="142560" cy="255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9B47DA5-FF79-B2CF-EE4C-D2B74AD67BC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44340" y="3155940"/>
                  <a:ext cx="1548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EA55065-DEEB-5390-CC65-C9E0625BAF31}"/>
                    </a:ext>
                  </a:extLst>
                </p14:cNvPr>
                <p14:cNvContentPartPr/>
                <p14:nvPr/>
              </p14:nvContentPartPr>
              <p14:xfrm>
                <a:off x="9532620" y="3153060"/>
                <a:ext cx="55080" cy="83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EA55065-DEEB-5390-CC65-C9E0625BAF3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526500" y="3146940"/>
                  <a:ext cx="673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D27C743-C52E-4BFA-DFEB-AB2C5DF50DA4}"/>
                    </a:ext>
                  </a:extLst>
                </p14:cNvPr>
                <p14:cNvContentPartPr/>
                <p14:nvPr/>
              </p14:nvContentPartPr>
              <p14:xfrm>
                <a:off x="9661500" y="3154140"/>
                <a:ext cx="91800" cy="78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D27C743-C52E-4BFA-DFEB-AB2C5DF50DA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655380" y="3148020"/>
                  <a:ext cx="1040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E7275D7-88FC-5A40-13A3-59BFE25F9267}"/>
                    </a:ext>
                  </a:extLst>
                </p14:cNvPr>
                <p14:cNvContentPartPr/>
                <p14:nvPr/>
              </p14:nvContentPartPr>
              <p14:xfrm>
                <a:off x="9759060" y="3148380"/>
                <a:ext cx="88200" cy="76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E7275D7-88FC-5A40-13A3-59BFE25F926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752940" y="3142260"/>
                  <a:ext cx="1004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8E23737-D556-96DB-0CB7-4C92648DF046}"/>
                    </a:ext>
                  </a:extLst>
                </p14:cNvPr>
                <p14:cNvContentPartPr/>
                <p14:nvPr/>
              </p14:nvContentPartPr>
              <p14:xfrm>
                <a:off x="9921060" y="3200220"/>
                <a:ext cx="7560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8E23737-D556-96DB-0CB7-4C92648DF04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914940" y="3194100"/>
                  <a:ext cx="878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DE740E9-A702-C82D-3365-A802E01A5DFE}"/>
                    </a:ext>
                  </a:extLst>
                </p14:cNvPr>
                <p14:cNvContentPartPr/>
                <p14:nvPr/>
              </p14:nvContentPartPr>
              <p14:xfrm>
                <a:off x="10050660" y="3116340"/>
                <a:ext cx="14040" cy="92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DE740E9-A702-C82D-3365-A802E01A5DF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044540" y="3110220"/>
                  <a:ext cx="262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E6DADFF-DC77-AE7E-AE02-DE0733999E90}"/>
                    </a:ext>
                  </a:extLst>
                </p14:cNvPr>
                <p14:cNvContentPartPr/>
                <p14:nvPr/>
              </p14:nvContentPartPr>
              <p14:xfrm>
                <a:off x="10126260" y="3094380"/>
                <a:ext cx="63360" cy="1137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E6DADFF-DC77-AE7E-AE02-DE0733999E9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120140" y="3088260"/>
                  <a:ext cx="756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F489B9B-45CF-028C-B5B5-020D6EF5D55E}"/>
                  </a:ext>
                </a:extLst>
              </p14:cNvPr>
              <p14:cNvContentPartPr/>
              <p14:nvPr/>
            </p14:nvContentPartPr>
            <p14:xfrm>
              <a:off x="10161660" y="2946100"/>
              <a:ext cx="297720" cy="5634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F489B9B-45CF-028C-B5B5-020D6EF5D55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155547" y="2939980"/>
                <a:ext cx="309945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25ACC9A-72EC-1326-0063-15EAED2A61EB}"/>
                  </a:ext>
                </a:extLst>
              </p14:cNvPr>
              <p14:cNvContentPartPr/>
              <p14:nvPr/>
            </p14:nvContentPartPr>
            <p14:xfrm>
              <a:off x="9319260" y="3921700"/>
              <a:ext cx="360" cy="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25ACC9A-72EC-1326-0063-15EAED2A61E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313140" y="391558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3F2EA34-CAC1-9E97-29EC-958B3F85D393}"/>
                  </a:ext>
                </a:extLst>
              </p14:cNvPr>
              <p14:cNvContentPartPr/>
              <p14:nvPr/>
            </p14:nvContentPartPr>
            <p14:xfrm>
              <a:off x="2118180" y="4241740"/>
              <a:ext cx="187560" cy="4694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3F2EA34-CAC1-9E97-29EC-958B3F85D39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112060" y="4235620"/>
                <a:ext cx="199800" cy="48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8E25D68F-E1F1-FF8A-A56E-A02C0598884B}"/>
              </a:ext>
            </a:extLst>
          </p:cNvPr>
          <p:cNvGrpSpPr/>
          <p:nvPr/>
        </p:nvGrpSpPr>
        <p:grpSpPr>
          <a:xfrm>
            <a:off x="1750980" y="4965700"/>
            <a:ext cx="645480" cy="290160"/>
            <a:chOff x="1232820" y="4274820"/>
            <a:chExt cx="645480" cy="29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91DEF72-1CB7-4660-D269-3CD7802C1D87}"/>
                    </a:ext>
                  </a:extLst>
                </p14:cNvPr>
                <p14:cNvContentPartPr/>
                <p14:nvPr/>
              </p14:nvContentPartPr>
              <p14:xfrm>
                <a:off x="1232820" y="4418460"/>
                <a:ext cx="117000" cy="1317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91DEF72-1CB7-4660-D269-3CD7802C1D8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226700" y="4412340"/>
                  <a:ext cx="1292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52D0EEF-EBA6-B11F-F0CF-5FE5419B183D}"/>
                    </a:ext>
                  </a:extLst>
                </p14:cNvPr>
                <p14:cNvContentPartPr/>
                <p14:nvPr/>
              </p14:nvContentPartPr>
              <p14:xfrm>
                <a:off x="1356300" y="4424220"/>
                <a:ext cx="216360" cy="1407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52D0EEF-EBA6-B11F-F0CF-5FE5419B183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350180" y="4418100"/>
                  <a:ext cx="2286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E1199BE-2BC9-7ACB-A060-8A021823F8E6}"/>
                    </a:ext>
                  </a:extLst>
                </p14:cNvPr>
                <p14:cNvContentPartPr/>
                <p14:nvPr/>
              </p14:nvContentPartPr>
              <p14:xfrm>
                <a:off x="1645020" y="4274820"/>
                <a:ext cx="86040" cy="237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E1199BE-2BC9-7ACB-A060-8A021823F8E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638900" y="4268700"/>
                  <a:ext cx="982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587F2B3-E0C8-6088-4A28-2E545D2C43EF}"/>
                    </a:ext>
                  </a:extLst>
                </p14:cNvPr>
                <p14:cNvContentPartPr/>
                <p14:nvPr/>
              </p14:nvContentPartPr>
              <p14:xfrm>
                <a:off x="1615140" y="4419180"/>
                <a:ext cx="8352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587F2B3-E0C8-6088-4A28-2E545D2C43E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609020" y="4413060"/>
                  <a:ext cx="957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5055830-80AF-8B2E-E9C6-F601601A8602}"/>
                    </a:ext>
                  </a:extLst>
                </p14:cNvPr>
                <p14:cNvContentPartPr/>
                <p14:nvPr/>
              </p14:nvContentPartPr>
              <p14:xfrm>
                <a:off x="1805940" y="4507740"/>
                <a:ext cx="72360" cy="36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5055830-80AF-8B2E-E9C6-F601601A860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799820" y="4501620"/>
                  <a:ext cx="84600" cy="1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892E2A7-5224-33D9-9957-03AF5C0E5757}"/>
                  </a:ext>
                </a:extLst>
              </p14:cNvPr>
              <p14:cNvContentPartPr/>
              <p14:nvPr/>
            </p14:nvContentPartPr>
            <p14:xfrm>
              <a:off x="2590500" y="5036620"/>
              <a:ext cx="65880" cy="1220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892E2A7-5224-33D9-9957-03AF5C0E5757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584380" y="5030482"/>
                <a:ext cx="78120" cy="134316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D506AC16-A974-21DC-6F86-7FDDBFAEE3C3}"/>
              </a:ext>
            </a:extLst>
          </p:cNvPr>
          <p:cNvGrpSpPr/>
          <p:nvPr/>
        </p:nvGrpSpPr>
        <p:grpSpPr>
          <a:xfrm>
            <a:off x="9914700" y="4866700"/>
            <a:ext cx="908280" cy="229320"/>
            <a:chOff x="9396540" y="4175820"/>
            <a:chExt cx="908280" cy="2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E646B06-EBCF-7B7D-DBE9-8D94A4F84667}"/>
                    </a:ext>
                  </a:extLst>
                </p14:cNvPr>
                <p14:cNvContentPartPr/>
                <p14:nvPr/>
              </p14:nvContentPartPr>
              <p14:xfrm>
                <a:off x="9396540" y="4297140"/>
                <a:ext cx="107640" cy="101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E646B06-EBCF-7B7D-DBE9-8D94A4F8466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390420" y="4291020"/>
                  <a:ext cx="1198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4FB18B3-464E-2782-ED2F-5C9DA8AD1918}"/>
                    </a:ext>
                  </a:extLst>
                </p14:cNvPr>
                <p14:cNvContentPartPr/>
                <p14:nvPr/>
              </p14:nvContentPartPr>
              <p14:xfrm>
                <a:off x="9531540" y="4305060"/>
                <a:ext cx="197640" cy="1000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4FB18B3-464E-2782-ED2F-5C9DA8AD191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525420" y="4298940"/>
                  <a:ext cx="209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7085B2A-711B-6593-740C-5F20F41C271D}"/>
                    </a:ext>
                  </a:extLst>
                </p14:cNvPr>
                <p14:cNvContentPartPr/>
                <p14:nvPr/>
              </p14:nvContentPartPr>
              <p14:xfrm>
                <a:off x="9721260" y="4175820"/>
                <a:ext cx="79920" cy="223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7085B2A-711B-6593-740C-5F20F41C271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715140" y="4169700"/>
                  <a:ext cx="921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169E0B3-75D0-55F0-4A53-1E3DCBB2A8B1}"/>
                    </a:ext>
                  </a:extLst>
                </p14:cNvPr>
                <p14:cNvContentPartPr/>
                <p14:nvPr/>
              </p14:nvContentPartPr>
              <p14:xfrm>
                <a:off x="9684900" y="4305060"/>
                <a:ext cx="83880" cy="75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169E0B3-75D0-55F0-4A53-1E3DCBB2A8B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678780" y="4298940"/>
                  <a:ext cx="961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39CC285-733D-1B51-09C4-D4E69A5EBF79}"/>
                    </a:ext>
                  </a:extLst>
                </p14:cNvPr>
                <p14:cNvContentPartPr/>
                <p14:nvPr/>
              </p14:nvContentPartPr>
              <p14:xfrm>
                <a:off x="9913140" y="4396500"/>
                <a:ext cx="8352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39CC285-733D-1B51-09C4-D4E69A5EBF7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907020" y="4390380"/>
                  <a:ext cx="957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2F77057-D84A-3412-9943-26BCF7C44FDD}"/>
                    </a:ext>
                  </a:extLst>
                </p14:cNvPr>
                <p14:cNvContentPartPr/>
                <p14:nvPr/>
              </p14:nvContentPartPr>
              <p14:xfrm>
                <a:off x="10088820" y="4233060"/>
                <a:ext cx="69120" cy="132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2F77057-D84A-3412-9943-26BCF7C44FD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082700" y="4226940"/>
                  <a:ext cx="813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6F6607B-8538-533F-DE6C-655122F3EDAA}"/>
                    </a:ext>
                  </a:extLst>
                </p14:cNvPr>
                <p14:cNvContentPartPr/>
                <p14:nvPr/>
              </p14:nvContentPartPr>
              <p14:xfrm>
                <a:off x="10172340" y="4192020"/>
                <a:ext cx="132480" cy="1677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6F6607B-8538-533F-DE6C-655122F3EDA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166220" y="4185900"/>
                  <a:ext cx="144720" cy="180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C97854DC-3E1F-8690-5651-B9A01A760E46}"/>
              </a:ext>
            </a:extLst>
          </p:cNvPr>
          <p:cNvSpPr/>
          <p:nvPr/>
        </p:nvSpPr>
        <p:spPr>
          <a:xfrm>
            <a:off x="1701660" y="4843572"/>
            <a:ext cx="1017280" cy="5673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37B6291-737F-D920-A137-FC4E265B5818}"/>
              </a:ext>
            </a:extLst>
          </p:cNvPr>
          <p:cNvSpPr/>
          <p:nvPr/>
        </p:nvSpPr>
        <p:spPr>
          <a:xfrm>
            <a:off x="9810700" y="4752940"/>
            <a:ext cx="1017280" cy="5673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6D9AA8B-9956-9718-4B1C-15B7B1F9C6EC}"/>
                  </a:ext>
                </a:extLst>
              </p14:cNvPr>
              <p14:cNvContentPartPr/>
              <p14:nvPr/>
            </p14:nvContentPartPr>
            <p14:xfrm>
              <a:off x="10273260" y="4386460"/>
              <a:ext cx="184320" cy="3571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6D9AA8B-9956-9718-4B1C-15B7B1F9C6E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267152" y="4380334"/>
                <a:ext cx="196536" cy="369372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FBF75303-99A3-BF27-D930-128E05063EE7}"/>
              </a:ext>
            </a:extLst>
          </p:cNvPr>
          <p:cNvGrpSpPr/>
          <p:nvPr/>
        </p:nvGrpSpPr>
        <p:grpSpPr>
          <a:xfrm>
            <a:off x="2322300" y="2945380"/>
            <a:ext cx="95040" cy="287280"/>
            <a:chOff x="1804140" y="2254500"/>
            <a:chExt cx="95040" cy="28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34930B5-8D56-F3C8-A2B6-0EEB23D7B900}"/>
                    </a:ext>
                  </a:extLst>
                </p14:cNvPr>
                <p14:cNvContentPartPr/>
                <p14:nvPr/>
              </p14:nvContentPartPr>
              <p14:xfrm>
                <a:off x="1804140" y="2254500"/>
                <a:ext cx="95040" cy="2170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34930B5-8D56-F3C8-A2B6-0EEB23D7B90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798020" y="2248380"/>
                  <a:ext cx="1072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D011872-E0EC-3FD8-369F-61F7F0265ECA}"/>
                    </a:ext>
                  </a:extLst>
                </p14:cNvPr>
                <p14:cNvContentPartPr/>
                <p14:nvPr/>
              </p14:nvContentPartPr>
              <p14:xfrm>
                <a:off x="1843740" y="2518380"/>
                <a:ext cx="14760" cy="23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D011872-E0EC-3FD8-369F-61F7F0265EC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837620" y="2512260"/>
                  <a:ext cx="27000" cy="3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FF4C400E-AFA2-97F0-B2AC-B05BE851C681}"/>
                  </a:ext>
                </a:extLst>
              </p14:cNvPr>
              <p14:cNvContentPartPr/>
              <p14:nvPr/>
            </p14:nvContentPartPr>
            <p14:xfrm>
              <a:off x="9916140" y="3361540"/>
              <a:ext cx="10080" cy="75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FF4C400E-AFA2-97F0-B2AC-B05BE851C68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910020" y="3355420"/>
                <a:ext cx="2232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25BD25A3-AC04-9CC5-12C0-FB8AA5E8AC42}"/>
                  </a:ext>
                </a:extLst>
              </p14:cNvPr>
              <p14:cNvContentPartPr/>
              <p14:nvPr/>
            </p14:nvContentPartPr>
            <p14:xfrm>
              <a:off x="2872740" y="3615340"/>
              <a:ext cx="347760" cy="3952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25BD25A3-AC04-9CC5-12C0-FB8AA5E8AC4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866620" y="3609226"/>
                <a:ext cx="360000" cy="4075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2208BF7-C563-192F-0707-C0E1D48902D5}"/>
                  </a:ext>
                </a:extLst>
              </p14:cNvPr>
              <p14:cNvContentPartPr/>
              <p14:nvPr/>
            </p14:nvContentPartPr>
            <p14:xfrm>
              <a:off x="2947260" y="4945180"/>
              <a:ext cx="324000" cy="3463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2208BF7-C563-192F-0707-C0E1D48902D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941140" y="4939054"/>
                <a:ext cx="336240" cy="358573"/>
              </a:xfrm>
              <a:prstGeom prst="rect">
                <a:avLst/>
              </a:prstGeom>
            </p:spPr>
          </p:pic>
        </mc:Fallback>
      </mc:AlternateContent>
      <p:sp>
        <p:nvSpPr>
          <p:cNvPr id="100" name="TextBox 99">
            <a:extLst>
              <a:ext uri="{FF2B5EF4-FFF2-40B4-BE49-F238E27FC236}">
                <a16:creationId xmlns:a16="http://schemas.microsoft.com/office/drawing/2014/main" id="{81C2049F-74AF-275B-D4BE-088657677B86}"/>
              </a:ext>
            </a:extLst>
          </p:cNvPr>
          <p:cNvSpPr txBox="1"/>
          <p:nvPr/>
        </p:nvSpPr>
        <p:spPr>
          <a:xfrm>
            <a:off x="792480" y="2337922"/>
            <a:ext cx="84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</a:t>
            </a:r>
            <a:endParaRPr lang="cs-CZ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25FFE60-0166-4D43-0357-F9E9E3AB8CA8}"/>
              </a:ext>
            </a:extLst>
          </p:cNvPr>
          <p:cNvSpPr txBox="1"/>
          <p:nvPr/>
        </p:nvSpPr>
        <p:spPr>
          <a:xfrm>
            <a:off x="567280" y="3628314"/>
            <a:ext cx="1115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</a:t>
            </a:r>
            <a:endParaRPr lang="cs-CZ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5C0825E-42A7-5582-E6EE-64DDD263432F}"/>
              </a:ext>
            </a:extLst>
          </p:cNvPr>
          <p:cNvSpPr txBox="1"/>
          <p:nvPr/>
        </p:nvSpPr>
        <p:spPr>
          <a:xfrm>
            <a:off x="816500" y="4912974"/>
            <a:ext cx="84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  <a:endParaRPr lang="cs-CZ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1260CFD-5B4D-583D-8814-CE6BB1A3088A}"/>
              </a:ext>
            </a:extLst>
          </p:cNvPr>
          <p:cNvSpPr txBox="1"/>
          <p:nvPr/>
        </p:nvSpPr>
        <p:spPr>
          <a:xfrm>
            <a:off x="4358640" y="881380"/>
            <a:ext cx="37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 files (76 MB each)</a:t>
            </a:r>
            <a:endParaRPr lang="cs-CZ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B5F08668-05E6-F0DA-5D34-DE34436F26E1}"/>
                  </a:ext>
                </a:extLst>
              </p14:cNvPr>
              <p14:cNvContentPartPr/>
              <p14:nvPr/>
            </p14:nvContentPartPr>
            <p14:xfrm>
              <a:off x="3253620" y="5323540"/>
              <a:ext cx="360" cy="36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B5F08668-05E6-F0DA-5D34-DE34436F26E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247500" y="531742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E436D278-9E74-6022-3F34-96B82DF4D2FC}"/>
                  </a:ext>
                </a:extLst>
              </p14:cNvPr>
              <p14:cNvContentPartPr/>
              <p14:nvPr/>
            </p14:nvContentPartPr>
            <p14:xfrm>
              <a:off x="3742500" y="1772860"/>
              <a:ext cx="74520" cy="23544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E436D278-9E74-6022-3F34-96B82DF4D2FC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3736380" y="1766740"/>
                <a:ext cx="867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A9A0C331-9FDE-70D3-9F23-8B1B594F409C}"/>
                  </a:ext>
                </a:extLst>
              </p14:cNvPr>
              <p14:cNvContentPartPr/>
              <p14:nvPr/>
            </p14:nvContentPartPr>
            <p14:xfrm>
              <a:off x="4552176" y="1779040"/>
              <a:ext cx="74520" cy="23544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A9A0C331-9FDE-70D3-9F23-8B1B594F409C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546056" y="1772920"/>
                <a:ext cx="867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C6D8AFC5-87C4-CCE9-E6F7-91DA3B1BA451}"/>
                  </a:ext>
                </a:extLst>
              </p14:cNvPr>
              <p14:cNvContentPartPr/>
              <p14:nvPr/>
            </p14:nvContentPartPr>
            <p14:xfrm>
              <a:off x="5383200" y="1779040"/>
              <a:ext cx="74520" cy="23544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C6D8AFC5-87C4-CCE9-E6F7-91DA3B1BA451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5377080" y="1772920"/>
                <a:ext cx="867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CAA4705B-D6E6-1DCD-CDE2-84B10AC18F07}"/>
                  </a:ext>
                </a:extLst>
              </p14:cNvPr>
              <p14:cNvContentPartPr/>
              <p14:nvPr/>
            </p14:nvContentPartPr>
            <p14:xfrm>
              <a:off x="6170070" y="1770340"/>
              <a:ext cx="74520" cy="23544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CAA4705B-D6E6-1DCD-CDE2-84B10AC18F07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6163950" y="1764220"/>
                <a:ext cx="867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E81DCCC6-5ADF-A53D-281D-15205A316CA5}"/>
                  </a:ext>
                </a:extLst>
              </p14:cNvPr>
              <p14:cNvContentPartPr/>
              <p14:nvPr/>
            </p14:nvContentPartPr>
            <p14:xfrm>
              <a:off x="7006171" y="1751296"/>
              <a:ext cx="74520" cy="23544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E81DCCC6-5ADF-A53D-281D-15205A316CA5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7000051" y="1745176"/>
                <a:ext cx="867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BDF38880-BE9A-9F91-997A-517945F0B9A0}"/>
                  </a:ext>
                </a:extLst>
              </p14:cNvPr>
              <p14:cNvContentPartPr/>
              <p14:nvPr/>
            </p14:nvContentPartPr>
            <p14:xfrm>
              <a:off x="7810770" y="1780213"/>
              <a:ext cx="74520" cy="23544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BDF38880-BE9A-9F91-997A-517945F0B9A0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7804650" y="1774093"/>
                <a:ext cx="867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79CA9C53-A62B-7980-20E4-73F3A4A70EED}"/>
                  </a:ext>
                </a:extLst>
              </p14:cNvPr>
              <p14:cNvContentPartPr/>
              <p14:nvPr/>
            </p14:nvContentPartPr>
            <p14:xfrm>
              <a:off x="8535690" y="1787761"/>
              <a:ext cx="74520" cy="23544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79CA9C53-A62B-7980-20E4-73F3A4A70EED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8529570" y="1781641"/>
                <a:ext cx="867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265B690F-FEA2-B652-A0DA-6B3C9AC2B183}"/>
                  </a:ext>
                </a:extLst>
              </p14:cNvPr>
              <p14:cNvContentPartPr/>
              <p14:nvPr/>
            </p14:nvContentPartPr>
            <p14:xfrm>
              <a:off x="9427479" y="1788131"/>
              <a:ext cx="74520" cy="23544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265B690F-FEA2-B652-A0DA-6B3C9AC2B183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9421359" y="1782011"/>
                <a:ext cx="867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41B10A55-F1DE-FF68-F1EC-2ED6A05EAAAF}"/>
                  </a:ext>
                </a:extLst>
              </p14:cNvPr>
              <p14:cNvContentPartPr/>
              <p14:nvPr/>
            </p14:nvContentPartPr>
            <p14:xfrm>
              <a:off x="2552700" y="1240060"/>
              <a:ext cx="744120" cy="18468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41B10A55-F1DE-FF68-F1EC-2ED6A05EAAA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546580" y="1233940"/>
                <a:ext cx="756360" cy="196920"/>
              </a:xfrm>
              <a:prstGeom prst="rect">
                <a:avLst/>
              </a:prstGeom>
            </p:spPr>
          </p:pic>
        </mc:Fallback>
      </mc:AlternateContent>
      <p:sp>
        <p:nvSpPr>
          <p:cNvPr id="264" name="TextBox 263">
            <a:extLst>
              <a:ext uri="{FF2B5EF4-FFF2-40B4-BE49-F238E27FC236}">
                <a16:creationId xmlns:a16="http://schemas.microsoft.com/office/drawing/2014/main" id="{44F5E8CB-A6AE-6450-4B39-AA601E96C6DB}"/>
              </a:ext>
            </a:extLst>
          </p:cNvPr>
          <p:cNvSpPr txBox="1"/>
          <p:nvPr/>
        </p:nvSpPr>
        <p:spPr>
          <a:xfrm>
            <a:off x="2449830" y="998084"/>
            <a:ext cx="1193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100 files chunk</a:t>
            </a:r>
            <a:endParaRPr lang="cs-CZ" sz="1100" dirty="0"/>
          </a:p>
        </p:txBody>
      </p: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E9AE6AEA-BA9C-15F7-0309-FAD1251C0EF9}"/>
              </a:ext>
            </a:extLst>
          </p:cNvPr>
          <p:cNvCxnSpPr/>
          <p:nvPr/>
        </p:nvCxnSpPr>
        <p:spPr>
          <a:xfrm>
            <a:off x="3360240" y="1811020"/>
            <a:ext cx="0" cy="3726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E2E0A33D-6A35-4F9D-DAA6-810FBD70ADD5}"/>
              </a:ext>
            </a:extLst>
          </p:cNvPr>
          <p:cNvCxnSpPr/>
          <p:nvPr/>
        </p:nvCxnSpPr>
        <p:spPr>
          <a:xfrm>
            <a:off x="4175580" y="1811020"/>
            <a:ext cx="0" cy="3726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59CB3A20-EC44-0177-F94C-6CE5DB98590D}"/>
              </a:ext>
            </a:extLst>
          </p:cNvPr>
          <p:cNvCxnSpPr/>
          <p:nvPr/>
        </p:nvCxnSpPr>
        <p:spPr>
          <a:xfrm>
            <a:off x="4998540" y="1811020"/>
            <a:ext cx="0" cy="3726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F51E8A39-3433-34DF-2776-593CE9E675E0}"/>
              </a:ext>
            </a:extLst>
          </p:cNvPr>
          <p:cNvCxnSpPr/>
          <p:nvPr/>
        </p:nvCxnSpPr>
        <p:spPr>
          <a:xfrm>
            <a:off x="5813880" y="1811020"/>
            <a:ext cx="0" cy="3726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77441CE0-5004-70EF-9979-A86DFAC51812}"/>
              </a:ext>
            </a:extLst>
          </p:cNvPr>
          <p:cNvCxnSpPr/>
          <p:nvPr/>
        </p:nvCxnSpPr>
        <p:spPr>
          <a:xfrm>
            <a:off x="6614160" y="1811020"/>
            <a:ext cx="0" cy="3726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C8B7C294-58A4-DC15-A1F1-AD050548F822}"/>
              </a:ext>
            </a:extLst>
          </p:cNvPr>
          <p:cNvCxnSpPr/>
          <p:nvPr/>
        </p:nvCxnSpPr>
        <p:spPr>
          <a:xfrm>
            <a:off x="7429320" y="1811020"/>
            <a:ext cx="0" cy="3726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CAE8376B-95FA-3BD6-325C-C5AE24962594}"/>
              </a:ext>
            </a:extLst>
          </p:cNvPr>
          <p:cNvCxnSpPr/>
          <p:nvPr/>
        </p:nvCxnSpPr>
        <p:spPr>
          <a:xfrm>
            <a:off x="8244660" y="1862560"/>
            <a:ext cx="0" cy="3726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A346899-86A5-45C1-4F04-83580B17492D}"/>
              </a:ext>
            </a:extLst>
          </p:cNvPr>
          <p:cNvCxnSpPr/>
          <p:nvPr/>
        </p:nvCxnSpPr>
        <p:spPr>
          <a:xfrm>
            <a:off x="9750600" y="1862560"/>
            <a:ext cx="0" cy="3726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ovéPole 1">
            <a:extLst>
              <a:ext uri="{FF2B5EF4-FFF2-40B4-BE49-F238E27FC236}">
                <a16:creationId xmlns:a16="http://schemas.microsoft.com/office/drawing/2014/main" id="{583425F5-3866-01FE-0865-AC69B3F6DD5C}"/>
              </a:ext>
            </a:extLst>
          </p:cNvPr>
          <p:cNvSpPr txBox="1"/>
          <p:nvPr/>
        </p:nvSpPr>
        <p:spPr>
          <a:xfrm>
            <a:off x="152400" y="304800"/>
            <a:ext cx="1189736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/>
              <a:t>Idea – split the work evenly between available cores. Each core works within its directory with its own files</a:t>
            </a:r>
          </a:p>
        </p:txBody>
      </p:sp>
      <p:cxnSp>
        <p:nvCxnSpPr>
          <p:cNvPr id="3" name="Straight Connector 271">
            <a:extLst>
              <a:ext uri="{FF2B5EF4-FFF2-40B4-BE49-F238E27FC236}">
                <a16:creationId xmlns:a16="http://schemas.microsoft.com/office/drawing/2014/main" id="{0E3A05CF-BD96-8F6D-348A-EB301928C061}"/>
              </a:ext>
            </a:extLst>
          </p:cNvPr>
          <p:cNvCxnSpPr>
            <a:cxnSpLocks/>
          </p:cNvCxnSpPr>
          <p:nvPr/>
        </p:nvCxnSpPr>
        <p:spPr>
          <a:xfrm>
            <a:off x="9047299" y="1811759"/>
            <a:ext cx="0" cy="3726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9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57769-CE3E-FE41-57C2-5796867B7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3E9385-E3A6-E6CF-FBEA-143D54DA8755}"/>
              </a:ext>
            </a:extLst>
          </p:cNvPr>
          <p:cNvSpPr txBox="1"/>
          <p:nvPr/>
        </p:nvSpPr>
        <p:spPr>
          <a:xfrm>
            <a:off x="396240" y="1043940"/>
            <a:ext cx="9464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“Embarrassingly” parallelizable task =&gt; perfect multiprocessing conditions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If ran on multiple devices =&gt; correct result</a:t>
            </a:r>
          </a:p>
          <a:p>
            <a:pPr marL="285750" indent="-285750">
              <a:buFontTx/>
              <a:buChar char="-"/>
            </a:pPr>
            <a:r>
              <a:rPr lang="en-US" dirty="0"/>
              <a:t>No shared memory, no locks, no read/write operations on shared files/variables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In theory nearly linear speed up with more cores</a:t>
            </a:r>
          </a:p>
          <a:p>
            <a:pPr marL="285750" indent="-285750">
              <a:buFontTx/>
              <a:buChar char="-"/>
            </a:pPr>
            <a:r>
              <a:rPr lang="en-US" dirty="0"/>
              <a:t>Amdahl’s law in mind</a:t>
            </a:r>
            <a:endParaRPr lang="cs-CZ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DBAC34-3F6A-BE59-8514-D1952BDEE3FC}"/>
              </a:ext>
            </a:extLst>
          </p:cNvPr>
          <p:cNvSpPr txBox="1"/>
          <p:nvPr/>
        </p:nvSpPr>
        <p:spPr>
          <a:xfrm>
            <a:off x="655320" y="365760"/>
            <a:ext cx="3825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 THEORY</a:t>
            </a:r>
            <a:endParaRPr lang="cs-CZ" sz="2000" b="1" dirty="0"/>
          </a:p>
        </p:txBody>
      </p:sp>
    </p:spTree>
    <p:extLst>
      <p:ext uri="{BB962C8B-B14F-4D97-AF65-F5344CB8AC3E}">
        <p14:creationId xmlns:p14="http://schemas.microsoft.com/office/powerpoint/2010/main" val="22773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47F631-524B-ED85-B6B9-EB4B479C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19" y="111125"/>
            <a:ext cx="10515600" cy="1325563"/>
          </a:xfrm>
        </p:spPr>
        <p:txBody>
          <a:bodyPr>
            <a:normAutofit/>
          </a:bodyPr>
          <a:lstStyle/>
          <a:p>
            <a:r>
              <a:rPr lang="cs-CZ" sz="3600" dirty="0" err="1"/>
              <a:t>Profiling</a:t>
            </a:r>
            <a:r>
              <a:rPr lang="cs-CZ" sz="3600" dirty="0"/>
              <a:t> - </a:t>
            </a:r>
            <a:r>
              <a:rPr lang="cs-CZ" sz="3600" dirty="0" err="1"/>
              <a:t>iotop</a:t>
            </a:r>
          </a:p>
        </p:txBody>
      </p:sp>
      <p:pic>
        <p:nvPicPr>
          <p:cNvPr id="4" name="Obrázek 3" descr="Obsah obrázku text, snímek obrazovky, Obdélník&#10;&#10;Popis se vygeneroval automaticky.">
            <a:extLst>
              <a:ext uri="{FF2B5EF4-FFF2-40B4-BE49-F238E27FC236}">
                <a16:creationId xmlns:a16="http://schemas.microsoft.com/office/drawing/2014/main" id="{B9D83367-CAEC-7247-5F54-450EA3AD9B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0706" b="78653"/>
          <a:stretch/>
        </p:blipFill>
        <p:spPr>
          <a:xfrm>
            <a:off x="340354" y="1776183"/>
            <a:ext cx="11230946" cy="347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97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47F631-524B-ED85-B6B9-EB4B479C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19" y="111125"/>
            <a:ext cx="10515600" cy="1325563"/>
          </a:xfrm>
        </p:spPr>
        <p:txBody>
          <a:bodyPr>
            <a:normAutofit/>
          </a:bodyPr>
          <a:lstStyle/>
          <a:p>
            <a:r>
              <a:rPr lang="cs-CZ" sz="3600" dirty="0" err="1"/>
              <a:t>Profiling</a:t>
            </a:r>
            <a:r>
              <a:rPr lang="cs-CZ" sz="3600" dirty="0"/>
              <a:t> - </a:t>
            </a:r>
            <a:r>
              <a:rPr lang="cs-CZ" sz="3600" dirty="0" err="1"/>
              <a:t>htop</a:t>
            </a:r>
          </a:p>
        </p:txBody>
      </p:sp>
      <p:pic>
        <p:nvPicPr>
          <p:cNvPr id="3" name="Obrázek 2" descr="Obsah obrázku text, snímek obrazovky, displej&#10;&#10;Popis se vygeneroval automaticky.">
            <a:extLst>
              <a:ext uri="{FF2B5EF4-FFF2-40B4-BE49-F238E27FC236}">
                <a16:creationId xmlns:a16="http://schemas.microsoft.com/office/drawing/2014/main" id="{28D60DB9-00F3-FF07-A3CB-89E4F130D5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7" t="-430" r="2636" b="60976"/>
          <a:stretch/>
        </p:blipFill>
        <p:spPr>
          <a:xfrm>
            <a:off x="178741" y="2066468"/>
            <a:ext cx="11824828" cy="271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6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47F631-524B-ED85-B6B9-EB4B479C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19" y="111125"/>
            <a:ext cx="10515600" cy="1325563"/>
          </a:xfrm>
        </p:spPr>
        <p:txBody>
          <a:bodyPr>
            <a:normAutofit/>
          </a:bodyPr>
          <a:lstStyle/>
          <a:p>
            <a:r>
              <a:rPr lang="cs-CZ" sz="3600" dirty="0"/>
              <a:t>Disk </a:t>
            </a:r>
            <a:r>
              <a:rPr lang="cs-CZ" sz="3600" dirty="0" err="1"/>
              <a:t>capabilities</a:t>
            </a:r>
            <a:r>
              <a:rPr lang="cs-CZ" sz="3600" dirty="0"/>
              <a:t> – 1 </a:t>
            </a:r>
            <a:r>
              <a:rPr lang="cs-CZ" sz="3600" dirty="0" err="1"/>
              <a:t>process</a:t>
            </a:r>
            <a:r>
              <a:rPr lang="cs-CZ" sz="3600" dirty="0"/>
              <a:t> VS 8 </a:t>
            </a:r>
            <a:r>
              <a:rPr lang="cs-CZ" sz="3600" dirty="0" err="1"/>
              <a:t>processes</a:t>
            </a:r>
            <a:endParaRPr lang="cs-CZ" dirty="0" err="1"/>
          </a:p>
        </p:txBody>
      </p:sp>
      <p:pic>
        <p:nvPicPr>
          <p:cNvPr id="4" name="Obrázek 3" descr="Obsah obrázku text, snímek obrazovky, menu, Písmo&#10;&#10;Popis se vygeneroval automaticky.">
            <a:extLst>
              <a:ext uri="{FF2B5EF4-FFF2-40B4-BE49-F238E27FC236}">
                <a16:creationId xmlns:a16="http://schemas.microsoft.com/office/drawing/2014/main" id="{7A7207A1-998E-985F-1F17-AEF3B593C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248" y="125805"/>
            <a:ext cx="4727509" cy="6613711"/>
          </a:xfrm>
          <a:prstGeom prst="rect">
            <a:avLst/>
          </a:prstGeom>
        </p:spPr>
      </p:pic>
      <p:pic>
        <p:nvPicPr>
          <p:cNvPr id="5" name="Obrázek 4" descr="Obsah obrázku text, snímek obrazovky, Písmo, menu&#10;&#10;Popis se vygeneroval automaticky.">
            <a:extLst>
              <a:ext uri="{FF2B5EF4-FFF2-40B4-BE49-F238E27FC236}">
                <a16:creationId xmlns:a16="http://schemas.microsoft.com/office/drawing/2014/main" id="{5ED7F686-D501-BAB0-C138-158CF9966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02" y="109967"/>
            <a:ext cx="4649068" cy="649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68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BB200-DA27-45DB-01C4-B0EC23BD8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9E7C79-139D-AEC4-4489-28F6F764F5A2}"/>
              </a:ext>
            </a:extLst>
          </p:cNvPr>
          <p:cNvSpPr txBox="1"/>
          <p:nvPr/>
        </p:nvSpPr>
        <p:spPr>
          <a:xfrm>
            <a:off x="655320" y="365760"/>
            <a:ext cx="3825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RESULTS	</a:t>
            </a:r>
            <a:endParaRPr lang="cs-CZ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6BCC3-5AA4-B19A-7415-4869E604EE68}"/>
              </a:ext>
            </a:extLst>
          </p:cNvPr>
          <p:cNvSpPr txBox="1"/>
          <p:nvPr/>
        </p:nvSpPr>
        <p:spPr>
          <a:xfrm>
            <a:off x="396240" y="1043940"/>
            <a:ext cx="9464040" cy="50783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GB" dirty="0"/>
              <a:t>In existing Python code tried: multiprocessing, pool, multithreading, future/promise, executor, manager, manually creating, multi-terminal, GIL disabled, producer-consumer approach…</a:t>
            </a:r>
          </a:p>
          <a:p>
            <a:pPr marL="285750" indent="-285750">
              <a:buFont typeface="Calibri"/>
              <a:buChar char="-"/>
            </a:pPr>
            <a:endParaRPr lang="en-GB" dirty="0"/>
          </a:p>
          <a:p>
            <a:pPr marL="285750" indent="-285750">
              <a:buFont typeface="Calibri"/>
              <a:buChar char="-"/>
            </a:pPr>
            <a:r>
              <a:rPr lang="en-GB"/>
              <a:t>Profiled with htop, iotop, task manager, mnom, cProfile =&gt; all cores are used to 100%, tasks evenly spread, no high I/O latency/idle time (?), no high disk usage latency/idle time (?)</a:t>
            </a:r>
          </a:p>
          <a:p>
            <a:pPr marL="285750" indent="-285750">
              <a:buFont typeface="Calibri"/>
              <a:buChar char="-"/>
            </a:pPr>
            <a:endParaRPr lang="en-GB" dirty="0"/>
          </a:p>
          <a:p>
            <a:pPr marL="285750" indent="-285750">
              <a:buFont typeface="Calibri"/>
              <a:buChar char="-"/>
            </a:pPr>
            <a:r>
              <a:rPr lang="en-GB"/>
              <a:t>On windows PC: AMD Ryzen 5 7600X 6-Core Processor, 4.70 GHz, RAM 32,0 GB, Virtualization enbaled with 12 logical cores, SSD</a:t>
            </a:r>
          </a:p>
          <a:p>
            <a:pPr marL="285750" indent="-285750">
              <a:buFont typeface="Calibri"/>
              <a:buChar char="-"/>
            </a:pPr>
            <a:endParaRPr lang="en-GB" dirty="0"/>
          </a:p>
          <a:p>
            <a:pPr marL="285750" indent="-285750">
              <a:buFont typeface="Calibri"/>
              <a:buChar char="-"/>
            </a:pPr>
            <a:r>
              <a:rPr lang="en-GB"/>
              <a:t>On linux ubuntu 20.04 laptop: </a:t>
            </a:r>
            <a:r>
              <a:rPr lang="en-GB">
                <a:ea typeface="+mn-lt"/>
                <a:cs typeface="+mn-lt"/>
              </a:rPr>
              <a:t>AMD® Ryzen 7 4700u with radeon graphics × 8</a:t>
            </a:r>
            <a:r>
              <a:rPr lang="en-GB"/>
              <a:t>, RAM 16,0 GB, SSD  </a:t>
            </a:r>
          </a:p>
          <a:p>
            <a:pPr marL="285750" indent="-285750">
              <a:buFont typeface="Calibri"/>
              <a:buChar char="-"/>
            </a:pPr>
            <a:endParaRPr lang="en-GB" dirty="0"/>
          </a:p>
          <a:p>
            <a:r>
              <a:rPr lang="en-GB"/>
              <a:t>  Best results on windows PC:</a:t>
            </a:r>
          </a:p>
          <a:p>
            <a:pPr marL="285750" indent="-285750">
              <a:buFont typeface="Calibri"/>
              <a:buChar char="-"/>
            </a:pPr>
            <a:r>
              <a:rPr lang="en-GB"/>
              <a:t>Running time for 200 files sequentialy: 145 s</a:t>
            </a:r>
          </a:p>
          <a:p>
            <a:pPr marL="285750" indent="-285750">
              <a:buFont typeface="Calibri"/>
              <a:buChar char="-"/>
            </a:pPr>
            <a:r>
              <a:rPr lang="en-GB"/>
              <a:t>Running time for 200 files multiprocessing on 10 cores: 45 s (best configuration – multi terminal approach)</a:t>
            </a:r>
          </a:p>
          <a:p>
            <a:pPr marL="285750" indent="-285750">
              <a:buFont typeface="Calibri"/>
              <a:buChar char="-"/>
            </a:pPr>
            <a:r>
              <a:rPr lang="en-GB"/>
              <a:t>Speed up: </a:t>
            </a:r>
            <a:r>
              <a:rPr lang="en-GB" b="1"/>
              <a:t>3,2 times </a:t>
            </a:r>
            <a:r>
              <a:rPr lang="en-GB"/>
              <a:t>vs expected nearly 10 times</a:t>
            </a:r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1512159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7DBC9-DF9E-6FA6-E16E-51828FD16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84BDF5-6B1F-3B04-72EA-807A8A4A3563}"/>
              </a:ext>
            </a:extLst>
          </p:cNvPr>
          <p:cNvSpPr txBox="1"/>
          <p:nvPr/>
        </p:nvSpPr>
        <p:spPr>
          <a:xfrm>
            <a:off x="655320" y="365760"/>
            <a:ext cx="3825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IDEAS	</a:t>
            </a:r>
            <a:endParaRPr lang="cs-CZ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5DCCF-4EFC-7299-3244-764ED6576517}"/>
              </a:ext>
            </a:extLst>
          </p:cNvPr>
          <p:cNvSpPr txBox="1"/>
          <p:nvPr/>
        </p:nvSpPr>
        <p:spPr>
          <a:xfrm>
            <a:off x="419100" y="1043940"/>
            <a:ext cx="9464040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dirty="0"/>
              <a:t>Multiprocessing works on both devices (tested on arithmetical heavy CPU calculations)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Calculating dt’s is NOT the bottleneck</a:t>
            </a:r>
            <a:endParaRPr lang="cs-CZ" dirty="0"/>
          </a:p>
          <a:p>
            <a:pPr marL="285750" indent="-285750">
              <a:buFont typeface="Calibri"/>
              <a:buChar char="-"/>
            </a:pPr>
            <a:r>
              <a:rPr lang="en-US" dirty="0"/>
              <a:t>Writing results back is NOT the bottleneck</a:t>
            </a:r>
            <a:endParaRPr lang="en-US" b="1" dirty="0"/>
          </a:p>
          <a:p>
            <a:pPr marL="285750" indent="-285750">
              <a:buFont typeface="Calibri"/>
              <a:buChar char="-"/>
            </a:pPr>
            <a:endParaRPr lang="en-US" dirty="0"/>
          </a:p>
          <a:p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dirty="0"/>
              <a:t>Reading files is PROBABLY the bottleneck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Probably OS/hardware limitations on concurrent files opening/reading</a:t>
            </a:r>
          </a:p>
          <a:p>
            <a:pPr marL="285750" indent="-285750">
              <a:buFont typeface="Calibri"/>
              <a:buChar char="-"/>
            </a:pPr>
            <a:endParaRPr lang="en-US" dirty="0"/>
          </a:p>
          <a:p>
            <a:pPr marL="285750" indent="-285750">
              <a:buFont typeface="Calibri"/>
              <a:buChar char="-"/>
            </a:pPr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dirty="0"/>
              <a:t>Last solution in mind: run the code on a server with concurrent I/O operations within files system friendly set up, simulate more computers/jobs running at the same time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Compare terabytes of data sequentially vs parallel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If no better speed up =&gt; next steps…</a:t>
            </a:r>
          </a:p>
        </p:txBody>
      </p:sp>
    </p:spTree>
    <p:extLst>
      <p:ext uri="{BB962C8B-B14F-4D97-AF65-F5344CB8AC3E}">
        <p14:creationId xmlns:p14="http://schemas.microsoft.com/office/powerpoint/2010/main" val="251374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281</Words>
  <Application>Microsoft Office PowerPoint</Application>
  <PresentationFormat>Širokoúhlá obrazovka</PresentationFormat>
  <Paragraphs>33</Paragraphs>
  <Slides>8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9" baseType="lpstr">
      <vt:lpstr>Office Theme</vt:lpstr>
      <vt:lpstr>LinoSPAD2 Data Analysis Parallelization</vt:lpstr>
      <vt:lpstr>Prezentace aplikace PowerPoint</vt:lpstr>
      <vt:lpstr>Prezentace aplikace PowerPoint</vt:lpstr>
      <vt:lpstr>Profiling - iotop</vt:lpstr>
      <vt:lpstr>Profiling - htop</vt:lpstr>
      <vt:lpstr>Disk capabilities – 1 process VS 8 processes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Sevaev, Dmitrij</dc:creator>
  <cp:lastModifiedBy>Sevaev, Dmitrij</cp:lastModifiedBy>
  <cp:revision>128</cp:revision>
  <dcterms:created xsi:type="dcterms:W3CDTF">2024-11-14T13:29:01Z</dcterms:created>
  <dcterms:modified xsi:type="dcterms:W3CDTF">2024-11-15T13:54:14Z</dcterms:modified>
</cp:coreProperties>
</file>