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59" r:id="rId4"/>
    <p:sldId id="260" r:id="rId5"/>
    <p:sldId id="285" r:id="rId6"/>
    <p:sldId id="275" r:id="rId7"/>
    <p:sldId id="276" r:id="rId8"/>
    <p:sldId id="261" r:id="rId9"/>
    <p:sldId id="262" r:id="rId10"/>
    <p:sldId id="268" r:id="rId11"/>
    <p:sldId id="277" r:id="rId12"/>
    <p:sldId id="286" r:id="rId13"/>
    <p:sldId id="271" r:id="rId14"/>
    <p:sldId id="280" r:id="rId15"/>
    <p:sldId id="281" r:id="rId16"/>
    <p:sldId id="282" r:id="rId17"/>
    <p:sldId id="284" r:id="rId18"/>
    <p:sldId id="272" r:id="rId19"/>
    <p:sldId id="283" r:id="rId20"/>
    <p:sldId id="279" r:id="rId21"/>
    <p:sldId id="273" r:id="rId22"/>
    <p:sldId id="264"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A30E36-AF35-4E3E-8E9E-FD1776AF0F4F}" v="15" dt="2024-05-26T15:42:05.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73843" autoAdjust="0"/>
  </p:normalViewPr>
  <p:slideViewPr>
    <p:cSldViewPr snapToGrid="0">
      <p:cViewPr varScale="1">
        <p:scale>
          <a:sx n="82" d="100"/>
          <a:sy n="82" d="100"/>
        </p:scale>
        <p:origin x="87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nidhi N Reddy" userId="d9483daa748f9f72" providerId="LiveId" clId="{B26CA32A-4431-44F3-8653-1BD118E5F37A}"/>
    <pc:docChg chg="undo custSel addSld delSld modSld sldOrd">
      <pc:chgData name="Sannidhi N Reddy" userId="d9483daa748f9f72" providerId="LiveId" clId="{B26CA32A-4431-44F3-8653-1BD118E5F37A}" dt="2024-05-24T07:47:15.863" v="2065" actId="255"/>
      <pc:docMkLst>
        <pc:docMk/>
      </pc:docMkLst>
      <pc:sldChg chg="modSp mod">
        <pc:chgData name="Sannidhi N Reddy" userId="d9483daa748f9f72" providerId="LiveId" clId="{B26CA32A-4431-44F3-8653-1BD118E5F37A}" dt="2024-05-24T07:18:39.591" v="1742" actId="1076"/>
        <pc:sldMkLst>
          <pc:docMk/>
          <pc:sldMk cId="4114172918" sldId="256"/>
        </pc:sldMkLst>
        <pc:spChg chg="mod">
          <ac:chgData name="Sannidhi N Reddy" userId="d9483daa748f9f72" providerId="LiveId" clId="{B26CA32A-4431-44F3-8653-1BD118E5F37A}" dt="2024-05-24T07:18:17.552" v="1738" actId="2711"/>
          <ac:spMkLst>
            <pc:docMk/>
            <pc:sldMk cId="4114172918" sldId="256"/>
            <ac:spMk id="2" creationId="{7429D11E-1799-45FA-B0C6-7D6F2A6E14BC}"/>
          </ac:spMkLst>
        </pc:spChg>
        <pc:spChg chg="mod">
          <ac:chgData name="Sannidhi N Reddy" userId="d9483daa748f9f72" providerId="LiveId" clId="{B26CA32A-4431-44F3-8653-1BD118E5F37A}" dt="2024-05-24T07:18:32.051" v="1741" actId="5793"/>
          <ac:spMkLst>
            <pc:docMk/>
            <pc:sldMk cId="4114172918" sldId="256"/>
            <ac:spMk id="3" creationId="{EB23C6C5-176A-4DB9-B1BC-D6B06ED95008}"/>
          </ac:spMkLst>
        </pc:spChg>
        <pc:spChg chg="mod">
          <ac:chgData name="Sannidhi N Reddy" userId="d9483daa748f9f72" providerId="LiveId" clId="{B26CA32A-4431-44F3-8653-1BD118E5F37A}" dt="2024-05-24T07:18:04.483" v="1736" actId="2711"/>
          <ac:spMkLst>
            <pc:docMk/>
            <pc:sldMk cId="4114172918" sldId="256"/>
            <ac:spMk id="5" creationId="{FACE4605-4953-4CBB-B635-0B0762C43748}"/>
          </ac:spMkLst>
        </pc:spChg>
        <pc:spChg chg="mod">
          <ac:chgData name="Sannidhi N Reddy" userId="d9483daa748f9f72" providerId="LiveId" clId="{B26CA32A-4431-44F3-8653-1BD118E5F37A}" dt="2024-05-24T07:17:43.653" v="1732" actId="2711"/>
          <ac:spMkLst>
            <pc:docMk/>
            <pc:sldMk cId="4114172918" sldId="256"/>
            <ac:spMk id="6" creationId="{842CF2DE-BB0C-4F8A-A1B5-9C68C76566B8}"/>
          </ac:spMkLst>
        </pc:spChg>
        <pc:spChg chg="mod">
          <ac:chgData name="Sannidhi N Reddy" userId="d9483daa748f9f72" providerId="LiveId" clId="{B26CA32A-4431-44F3-8653-1BD118E5F37A}" dt="2024-05-24T07:17:49.203" v="1733" actId="2711"/>
          <ac:spMkLst>
            <pc:docMk/>
            <pc:sldMk cId="4114172918" sldId="256"/>
            <ac:spMk id="7" creationId="{B54F4046-2247-4401-88D7-9C839B401B89}"/>
          </ac:spMkLst>
        </pc:spChg>
        <pc:spChg chg="mod">
          <ac:chgData name="Sannidhi N Reddy" userId="d9483daa748f9f72" providerId="LiveId" clId="{B26CA32A-4431-44F3-8653-1BD118E5F37A}" dt="2024-05-24T07:18:26.715" v="1739" actId="2711"/>
          <ac:spMkLst>
            <pc:docMk/>
            <pc:sldMk cId="4114172918" sldId="256"/>
            <ac:spMk id="8" creationId="{3E4D2BB2-F645-4614-9A42-33A44804E7A8}"/>
          </ac:spMkLst>
        </pc:spChg>
        <pc:picChg chg="mod">
          <ac:chgData name="Sannidhi N Reddy" userId="d9483daa748f9f72" providerId="LiveId" clId="{B26CA32A-4431-44F3-8653-1BD118E5F37A}" dt="2024-05-24T07:18:39.591" v="1742" actId="1076"/>
          <ac:picMkLst>
            <pc:docMk/>
            <pc:sldMk cId="4114172918" sldId="256"/>
            <ac:picMk id="4" creationId="{C1D09AB7-3A51-47CD-BC5E-AFF1EE385645}"/>
          </ac:picMkLst>
        </pc:picChg>
      </pc:sldChg>
      <pc:sldChg chg="addSp modSp mod">
        <pc:chgData name="Sannidhi N Reddy" userId="d9483daa748f9f72" providerId="LiveId" clId="{B26CA32A-4431-44F3-8653-1BD118E5F37A}" dt="2024-05-24T07:47:15.863" v="2065" actId="255"/>
        <pc:sldMkLst>
          <pc:docMk/>
          <pc:sldMk cId="3524516071" sldId="258"/>
        </pc:sldMkLst>
        <pc:spChg chg="mod">
          <ac:chgData name="Sannidhi N Reddy" userId="d9483daa748f9f72" providerId="LiveId" clId="{B26CA32A-4431-44F3-8653-1BD118E5F37A}" dt="2024-05-24T06:40:55.692" v="1243" actId="2711"/>
          <ac:spMkLst>
            <pc:docMk/>
            <pc:sldMk cId="3524516071" sldId="258"/>
            <ac:spMk id="2" creationId="{F82EF132-6DF6-4CA0-B333-B03D94DE9F9E}"/>
          </ac:spMkLst>
        </pc:spChg>
        <pc:spChg chg="mod">
          <ac:chgData name="Sannidhi N Reddy" userId="d9483daa748f9f72" providerId="LiveId" clId="{B26CA32A-4431-44F3-8653-1BD118E5F37A}" dt="2024-05-24T06:15:08.018" v="329" actId="27636"/>
          <ac:spMkLst>
            <pc:docMk/>
            <pc:sldMk cId="3524516071" sldId="258"/>
            <ac:spMk id="3" creationId="{E6CDD646-3FD1-42E3-B283-E0E745697FFC}"/>
          </ac:spMkLst>
        </pc:spChg>
        <pc:spChg chg="add mod">
          <ac:chgData name="Sannidhi N Reddy" userId="d9483daa748f9f72" providerId="LiveId" clId="{B26CA32A-4431-44F3-8653-1BD118E5F37A}" dt="2024-05-24T07:24:18.814" v="1815"/>
          <ac:spMkLst>
            <pc:docMk/>
            <pc:sldMk cId="3524516071" sldId="258"/>
            <ac:spMk id="4" creationId="{E62A769B-8B3E-C05F-9FBE-846ECF631A9B}"/>
          </ac:spMkLst>
        </pc:spChg>
        <pc:spChg chg="mod">
          <ac:chgData name="Sannidhi N Reddy" userId="d9483daa748f9f72" providerId="LiveId" clId="{B26CA32A-4431-44F3-8653-1BD118E5F37A}" dt="2024-05-24T07:47:15.863" v="2065" actId="255"/>
          <ac:spMkLst>
            <pc:docMk/>
            <pc:sldMk cId="3524516071" sldId="258"/>
            <ac:spMk id="7" creationId="{223CB7BF-1D14-46EC-8E3E-24EFBDD1B9DB}"/>
          </ac:spMkLst>
        </pc:spChg>
      </pc:sldChg>
      <pc:sldChg chg="addSp delSp modSp mod">
        <pc:chgData name="Sannidhi N Reddy" userId="d9483daa748f9f72" providerId="LiveId" clId="{B26CA32A-4431-44F3-8653-1BD118E5F37A}" dt="2024-05-24T07:47:07.180" v="2063" actId="255"/>
        <pc:sldMkLst>
          <pc:docMk/>
          <pc:sldMk cId="358831248" sldId="259"/>
        </pc:sldMkLst>
        <pc:spChg chg="mod">
          <ac:chgData name="Sannidhi N Reddy" userId="d9483daa748f9f72" providerId="LiveId" clId="{B26CA32A-4431-44F3-8653-1BD118E5F37A}" dt="2024-05-24T06:41:02.164" v="1245" actId="2711"/>
          <ac:spMkLst>
            <pc:docMk/>
            <pc:sldMk cId="358831248" sldId="259"/>
            <ac:spMk id="2" creationId="{F82EF132-6DF6-4CA0-B333-B03D94DE9F9E}"/>
          </ac:spMkLst>
        </pc:spChg>
        <pc:spChg chg="add del mod">
          <ac:chgData name="Sannidhi N Reddy" userId="d9483daa748f9f72" providerId="LiveId" clId="{B26CA32A-4431-44F3-8653-1BD118E5F37A}" dt="2024-05-24T07:47:07.180" v="2063" actId="255"/>
          <ac:spMkLst>
            <pc:docMk/>
            <pc:sldMk cId="358831248" sldId="259"/>
            <ac:spMk id="7" creationId="{223CB7BF-1D14-46EC-8E3E-24EFBDD1B9DB}"/>
          </ac:spMkLst>
        </pc:spChg>
      </pc:sldChg>
      <pc:sldChg chg="addSp delSp modSp mod">
        <pc:chgData name="Sannidhi N Reddy" userId="d9483daa748f9f72" providerId="LiveId" clId="{B26CA32A-4431-44F3-8653-1BD118E5F37A}" dt="2024-05-24T07:46:56.981" v="2061" actId="255"/>
        <pc:sldMkLst>
          <pc:docMk/>
          <pc:sldMk cId="2514537779" sldId="260"/>
        </pc:sldMkLst>
        <pc:spChg chg="mod">
          <ac:chgData name="Sannidhi N Reddy" userId="d9483daa748f9f72" providerId="LiveId" clId="{B26CA32A-4431-44F3-8653-1BD118E5F37A}" dt="2024-05-24T06:41:07.598" v="1246" actId="2711"/>
          <ac:spMkLst>
            <pc:docMk/>
            <pc:sldMk cId="2514537779" sldId="260"/>
            <ac:spMk id="2" creationId="{F82EF132-6DF6-4CA0-B333-B03D94DE9F9E}"/>
          </ac:spMkLst>
        </pc:spChg>
        <pc:spChg chg="add del mod">
          <ac:chgData name="Sannidhi N Reddy" userId="d9483daa748f9f72" providerId="LiveId" clId="{B26CA32A-4431-44F3-8653-1BD118E5F37A}" dt="2024-05-24T07:46:56.981" v="2061" actId="255"/>
          <ac:spMkLst>
            <pc:docMk/>
            <pc:sldMk cId="2514537779" sldId="260"/>
            <ac:spMk id="7" creationId="{223CB7BF-1D14-46EC-8E3E-24EFBDD1B9DB}"/>
          </ac:spMkLst>
        </pc:spChg>
      </pc:sldChg>
      <pc:sldChg chg="addSp delSp modSp mod">
        <pc:chgData name="Sannidhi N Reddy" userId="d9483daa748f9f72" providerId="LiveId" clId="{B26CA32A-4431-44F3-8653-1BD118E5F37A}" dt="2024-05-24T07:46:26.279" v="2055" actId="255"/>
        <pc:sldMkLst>
          <pc:docMk/>
          <pc:sldMk cId="2447840954" sldId="261"/>
        </pc:sldMkLst>
        <pc:spChg chg="mod">
          <ac:chgData name="Sannidhi N Reddy" userId="d9483daa748f9f72" providerId="LiveId" clId="{B26CA32A-4431-44F3-8653-1BD118E5F37A}" dt="2024-05-24T06:40:48.734" v="1242" actId="20577"/>
          <ac:spMkLst>
            <pc:docMk/>
            <pc:sldMk cId="2447840954" sldId="261"/>
            <ac:spMk id="2" creationId="{F82EF132-6DF6-4CA0-B333-B03D94DE9F9E}"/>
          </ac:spMkLst>
        </pc:spChg>
        <pc:spChg chg="mod">
          <ac:chgData name="Sannidhi N Reddy" userId="d9483daa748f9f72" providerId="LiveId" clId="{B26CA32A-4431-44F3-8653-1BD118E5F37A}" dt="2024-05-24T06:55:24.769" v="1512" actId="255"/>
          <ac:spMkLst>
            <pc:docMk/>
            <pc:sldMk cId="2447840954" sldId="261"/>
            <ac:spMk id="3" creationId="{E6CDD646-3FD1-42E3-B283-E0E745697FFC}"/>
          </ac:spMkLst>
        </pc:spChg>
        <pc:spChg chg="add del mod">
          <ac:chgData name="Sannidhi N Reddy" userId="d9483daa748f9f72" providerId="LiveId" clId="{B26CA32A-4431-44F3-8653-1BD118E5F37A}" dt="2024-05-24T07:46:26.279" v="2055" actId="255"/>
          <ac:spMkLst>
            <pc:docMk/>
            <pc:sldMk cId="2447840954" sldId="261"/>
            <ac:spMk id="7" creationId="{223CB7BF-1D14-46EC-8E3E-24EFBDD1B9DB}"/>
          </ac:spMkLst>
        </pc:spChg>
        <pc:spChg chg="add mod">
          <ac:chgData name="Sannidhi N Reddy" userId="d9483daa748f9f72" providerId="LiveId" clId="{B26CA32A-4431-44F3-8653-1BD118E5F37A}" dt="2024-05-24T06:55:30.870" v="1513" actId="255"/>
          <ac:spMkLst>
            <pc:docMk/>
            <pc:sldMk cId="2447840954" sldId="261"/>
            <ac:spMk id="8" creationId="{1B9307DF-6D89-BDC0-C4DB-C469E6DEC5EC}"/>
          </ac:spMkLst>
        </pc:spChg>
        <pc:graphicFrameChg chg="add del mod modGraphic">
          <ac:chgData name="Sannidhi N Reddy" userId="d9483daa748f9f72" providerId="LiveId" clId="{B26CA32A-4431-44F3-8653-1BD118E5F37A}" dt="2024-05-24T06:25:53.995" v="611" actId="478"/>
          <ac:graphicFrameMkLst>
            <pc:docMk/>
            <pc:sldMk cId="2447840954" sldId="261"/>
            <ac:graphicFrameMk id="4" creationId="{50517E3E-93BE-6759-B137-ECC2CFD7AFF4}"/>
          </ac:graphicFrameMkLst>
        </pc:graphicFrameChg>
        <pc:graphicFrameChg chg="add del modGraphic">
          <ac:chgData name="Sannidhi N Reddy" userId="d9483daa748f9f72" providerId="LiveId" clId="{B26CA32A-4431-44F3-8653-1BD118E5F37A}" dt="2024-05-24T06:26:07.687" v="614" actId="478"/>
          <ac:graphicFrameMkLst>
            <pc:docMk/>
            <pc:sldMk cId="2447840954" sldId="261"/>
            <ac:graphicFrameMk id="5" creationId="{6FE80C59-206B-ECB1-54A6-6183AF8C03DB}"/>
          </ac:graphicFrameMkLst>
        </pc:graphicFrameChg>
      </pc:sldChg>
      <pc:sldChg chg="addSp delSp modSp mod">
        <pc:chgData name="Sannidhi N Reddy" userId="d9483daa748f9f72" providerId="LiveId" clId="{B26CA32A-4431-44F3-8653-1BD118E5F37A}" dt="2024-05-24T07:46:17.195" v="2053" actId="255"/>
        <pc:sldMkLst>
          <pc:docMk/>
          <pc:sldMk cId="3575470684" sldId="262"/>
        </pc:sldMkLst>
        <pc:spChg chg="mod">
          <ac:chgData name="Sannidhi N Reddy" userId="d9483daa748f9f72" providerId="LiveId" clId="{B26CA32A-4431-44F3-8653-1BD118E5F37A}" dt="2024-05-24T06:41:20.153" v="1247" actId="2711"/>
          <ac:spMkLst>
            <pc:docMk/>
            <pc:sldMk cId="3575470684" sldId="262"/>
            <ac:spMk id="2" creationId="{F82EF132-6DF6-4CA0-B333-B03D94DE9F9E}"/>
          </ac:spMkLst>
        </pc:spChg>
        <pc:spChg chg="mod">
          <ac:chgData name="Sannidhi N Reddy" userId="d9483daa748f9f72" providerId="LiveId" clId="{B26CA32A-4431-44F3-8653-1BD118E5F37A}" dt="2024-05-24T06:45:51.608" v="1282" actId="20577"/>
          <ac:spMkLst>
            <pc:docMk/>
            <pc:sldMk cId="3575470684" sldId="262"/>
            <ac:spMk id="3" creationId="{00000000-0000-0000-0000-000000000000}"/>
          </ac:spMkLst>
        </pc:spChg>
        <pc:spChg chg="add mod">
          <ac:chgData name="Sannidhi N Reddy" userId="d9483daa748f9f72" providerId="LiveId" clId="{B26CA32A-4431-44F3-8653-1BD118E5F37A}" dt="2024-05-24T07:19:52.746" v="1745" actId="14100"/>
          <ac:spMkLst>
            <pc:docMk/>
            <pc:sldMk cId="3575470684" sldId="262"/>
            <ac:spMk id="4" creationId="{39894AA0-5D0D-B241-6695-402FF41E1FA9}"/>
          </ac:spMkLst>
        </pc:spChg>
        <pc:spChg chg="add mod">
          <ac:chgData name="Sannidhi N Reddy" userId="d9483daa748f9f72" providerId="LiveId" clId="{B26CA32A-4431-44F3-8653-1BD118E5F37A}" dt="2024-05-24T07:19:52.746" v="1745" actId="14100"/>
          <ac:spMkLst>
            <pc:docMk/>
            <pc:sldMk cId="3575470684" sldId="262"/>
            <ac:spMk id="5" creationId="{679758E8-0056-2EEF-3EB1-3922AFBA1D38}"/>
          </ac:spMkLst>
        </pc:spChg>
        <pc:spChg chg="add del mod">
          <ac:chgData name="Sannidhi N Reddy" userId="d9483daa748f9f72" providerId="LiveId" clId="{B26CA32A-4431-44F3-8653-1BD118E5F37A}" dt="2024-05-24T07:46:17.195" v="2053" actId="255"/>
          <ac:spMkLst>
            <pc:docMk/>
            <pc:sldMk cId="3575470684" sldId="262"/>
            <ac:spMk id="7" creationId="{223CB7BF-1D14-46EC-8E3E-24EFBDD1B9DB}"/>
          </ac:spMkLst>
        </pc:spChg>
        <pc:spChg chg="add mod">
          <ac:chgData name="Sannidhi N Reddy" userId="d9483daa748f9f72" providerId="LiveId" clId="{B26CA32A-4431-44F3-8653-1BD118E5F37A}" dt="2024-05-24T07:19:52.746" v="1745" actId="14100"/>
          <ac:spMkLst>
            <pc:docMk/>
            <pc:sldMk cId="3575470684" sldId="262"/>
            <ac:spMk id="8" creationId="{337D2E40-FFC3-EE9E-5EB4-EBA20E77545E}"/>
          </ac:spMkLst>
        </pc:spChg>
        <pc:spChg chg="del">
          <ac:chgData name="Sannidhi N Reddy" userId="d9483daa748f9f72" providerId="LiveId" clId="{B26CA32A-4431-44F3-8653-1BD118E5F37A}" dt="2024-05-24T06:36:49.773" v="1172" actId="478"/>
          <ac:spMkLst>
            <pc:docMk/>
            <pc:sldMk cId="3575470684" sldId="262"/>
            <ac:spMk id="9" creationId="{31088004-A514-EFBD-8F41-32A480994234}"/>
          </ac:spMkLst>
        </pc:spChg>
        <pc:spChg chg="del">
          <ac:chgData name="Sannidhi N Reddy" userId="d9483daa748f9f72" providerId="LiveId" clId="{B26CA32A-4431-44F3-8653-1BD118E5F37A}" dt="2024-05-24T06:36:49.773" v="1172" actId="478"/>
          <ac:spMkLst>
            <pc:docMk/>
            <pc:sldMk cId="3575470684" sldId="262"/>
            <ac:spMk id="10" creationId="{D15A8FEF-BAFF-C3E7-3113-3CDB651EB5F2}"/>
          </ac:spMkLst>
        </pc:spChg>
        <pc:spChg chg="del">
          <ac:chgData name="Sannidhi N Reddy" userId="d9483daa748f9f72" providerId="LiveId" clId="{B26CA32A-4431-44F3-8653-1BD118E5F37A}" dt="2024-05-24T06:36:49.773" v="1172" actId="478"/>
          <ac:spMkLst>
            <pc:docMk/>
            <pc:sldMk cId="3575470684" sldId="262"/>
            <ac:spMk id="11" creationId="{9035ED36-EFF1-90E1-6829-E29C59696351}"/>
          </ac:spMkLst>
        </pc:spChg>
        <pc:spChg chg="del">
          <ac:chgData name="Sannidhi N Reddy" userId="d9483daa748f9f72" providerId="LiveId" clId="{B26CA32A-4431-44F3-8653-1BD118E5F37A}" dt="2024-05-24T06:36:53.755" v="1173" actId="478"/>
          <ac:spMkLst>
            <pc:docMk/>
            <pc:sldMk cId="3575470684" sldId="262"/>
            <ac:spMk id="12" creationId="{319E0667-2F20-79AA-100B-1B5AACD3841E}"/>
          </ac:spMkLst>
        </pc:spChg>
        <pc:spChg chg="del">
          <ac:chgData name="Sannidhi N Reddy" userId="d9483daa748f9f72" providerId="LiveId" clId="{B26CA32A-4431-44F3-8653-1BD118E5F37A}" dt="2024-05-24T06:36:49.773" v="1172" actId="478"/>
          <ac:spMkLst>
            <pc:docMk/>
            <pc:sldMk cId="3575470684" sldId="262"/>
            <ac:spMk id="13" creationId="{2FBB7BE0-E253-124D-DEAC-3DD8C0A26EC0}"/>
          </ac:spMkLst>
        </pc:spChg>
        <pc:spChg chg="del">
          <ac:chgData name="Sannidhi N Reddy" userId="d9483daa748f9f72" providerId="LiveId" clId="{B26CA32A-4431-44F3-8653-1BD118E5F37A}" dt="2024-05-24T06:36:49.773" v="1172" actId="478"/>
          <ac:spMkLst>
            <pc:docMk/>
            <pc:sldMk cId="3575470684" sldId="262"/>
            <ac:spMk id="14" creationId="{897CB9D6-658B-4BDF-69DD-A56E80EA5075}"/>
          </ac:spMkLst>
        </pc:spChg>
        <pc:spChg chg="del">
          <ac:chgData name="Sannidhi N Reddy" userId="d9483daa748f9f72" providerId="LiveId" clId="{B26CA32A-4431-44F3-8653-1BD118E5F37A}" dt="2024-05-24T06:36:49.773" v="1172" actId="478"/>
          <ac:spMkLst>
            <pc:docMk/>
            <pc:sldMk cId="3575470684" sldId="262"/>
            <ac:spMk id="15" creationId="{4AD4FCF7-9702-3E01-8517-4213066CA8B8}"/>
          </ac:spMkLst>
        </pc:spChg>
        <pc:spChg chg="del">
          <ac:chgData name="Sannidhi N Reddy" userId="d9483daa748f9f72" providerId="LiveId" clId="{B26CA32A-4431-44F3-8653-1BD118E5F37A}" dt="2024-05-24T06:36:49.773" v="1172" actId="478"/>
          <ac:spMkLst>
            <pc:docMk/>
            <pc:sldMk cId="3575470684" sldId="262"/>
            <ac:spMk id="17" creationId="{2962FFE2-8075-868B-A0EE-BD3CBFB71750}"/>
          </ac:spMkLst>
        </pc:spChg>
        <pc:spChg chg="del">
          <ac:chgData name="Sannidhi N Reddy" userId="d9483daa748f9f72" providerId="LiveId" clId="{B26CA32A-4431-44F3-8653-1BD118E5F37A}" dt="2024-05-24T06:36:49.773" v="1172" actId="478"/>
          <ac:spMkLst>
            <pc:docMk/>
            <pc:sldMk cId="3575470684" sldId="262"/>
            <ac:spMk id="18" creationId="{4FFC7709-D457-5129-34EE-05777B537D9B}"/>
          </ac:spMkLst>
        </pc:spChg>
        <pc:spChg chg="del">
          <ac:chgData name="Sannidhi N Reddy" userId="d9483daa748f9f72" providerId="LiveId" clId="{B26CA32A-4431-44F3-8653-1BD118E5F37A}" dt="2024-05-24T06:36:49.773" v="1172" actId="478"/>
          <ac:spMkLst>
            <pc:docMk/>
            <pc:sldMk cId="3575470684" sldId="262"/>
            <ac:spMk id="19" creationId="{F5EDE94D-E324-1B66-C70D-3A499423825F}"/>
          </ac:spMkLst>
        </pc:spChg>
        <pc:spChg chg="del">
          <ac:chgData name="Sannidhi N Reddy" userId="d9483daa748f9f72" providerId="LiveId" clId="{B26CA32A-4431-44F3-8653-1BD118E5F37A}" dt="2024-05-24T06:36:49.773" v="1172" actId="478"/>
          <ac:spMkLst>
            <pc:docMk/>
            <pc:sldMk cId="3575470684" sldId="262"/>
            <ac:spMk id="20" creationId="{31B5B48C-45CF-0FF8-33DE-A7F0485DB27C}"/>
          </ac:spMkLst>
        </pc:spChg>
        <pc:spChg chg="del">
          <ac:chgData name="Sannidhi N Reddy" userId="d9483daa748f9f72" providerId="LiveId" clId="{B26CA32A-4431-44F3-8653-1BD118E5F37A}" dt="2024-05-24T06:36:49.773" v="1172" actId="478"/>
          <ac:spMkLst>
            <pc:docMk/>
            <pc:sldMk cId="3575470684" sldId="262"/>
            <ac:spMk id="21" creationId="{B80A4699-394E-F010-588C-331B49851D2A}"/>
          </ac:spMkLst>
        </pc:spChg>
        <pc:spChg chg="del">
          <ac:chgData name="Sannidhi N Reddy" userId="d9483daa748f9f72" providerId="LiveId" clId="{B26CA32A-4431-44F3-8653-1BD118E5F37A}" dt="2024-05-24T06:36:49.773" v="1172" actId="478"/>
          <ac:spMkLst>
            <pc:docMk/>
            <pc:sldMk cId="3575470684" sldId="262"/>
            <ac:spMk id="22" creationId="{A827E9B0-CD0C-4EF6-0001-001569E8A469}"/>
          </ac:spMkLst>
        </pc:spChg>
        <pc:spChg chg="del">
          <ac:chgData name="Sannidhi N Reddy" userId="d9483daa748f9f72" providerId="LiveId" clId="{B26CA32A-4431-44F3-8653-1BD118E5F37A}" dt="2024-05-24T06:36:49.773" v="1172" actId="478"/>
          <ac:spMkLst>
            <pc:docMk/>
            <pc:sldMk cId="3575470684" sldId="262"/>
            <ac:spMk id="23" creationId="{286B49AC-D4DA-353D-CE63-F4FE71EBB12C}"/>
          </ac:spMkLst>
        </pc:spChg>
        <pc:spChg chg="del">
          <ac:chgData name="Sannidhi N Reddy" userId="d9483daa748f9f72" providerId="LiveId" clId="{B26CA32A-4431-44F3-8653-1BD118E5F37A}" dt="2024-05-24T06:36:49.773" v="1172" actId="478"/>
          <ac:spMkLst>
            <pc:docMk/>
            <pc:sldMk cId="3575470684" sldId="262"/>
            <ac:spMk id="24" creationId="{6CAE94DC-4D02-CC23-C349-994AF6A4C3B7}"/>
          </ac:spMkLst>
        </pc:spChg>
        <pc:spChg chg="del">
          <ac:chgData name="Sannidhi N Reddy" userId="d9483daa748f9f72" providerId="LiveId" clId="{B26CA32A-4431-44F3-8653-1BD118E5F37A}" dt="2024-05-24T06:36:49.773" v="1172" actId="478"/>
          <ac:spMkLst>
            <pc:docMk/>
            <pc:sldMk cId="3575470684" sldId="262"/>
            <ac:spMk id="25" creationId="{A756A8F5-670B-AE48-5279-CB9BA53D53F0}"/>
          </ac:spMkLst>
        </pc:spChg>
        <pc:spChg chg="del">
          <ac:chgData name="Sannidhi N Reddy" userId="d9483daa748f9f72" providerId="LiveId" clId="{B26CA32A-4431-44F3-8653-1BD118E5F37A}" dt="2024-05-24T06:36:49.773" v="1172" actId="478"/>
          <ac:spMkLst>
            <pc:docMk/>
            <pc:sldMk cId="3575470684" sldId="262"/>
            <ac:spMk id="26" creationId="{4923748E-DDB7-5C95-F96C-AC46CE4DDA16}"/>
          </ac:spMkLst>
        </pc:spChg>
        <pc:spChg chg="add mod">
          <ac:chgData name="Sannidhi N Reddy" userId="d9483daa748f9f72" providerId="LiveId" clId="{B26CA32A-4431-44F3-8653-1BD118E5F37A}" dt="2024-05-24T07:19:52.746" v="1745" actId="14100"/>
          <ac:spMkLst>
            <pc:docMk/>
            <pc:sldMk cId="3575470684" sldId="262"/>
            <ac:spMk id="36" creationId="{6D4D42E2-F3BE-D44B-A273-89608B5C7823}"/>
          </ac:spMkLst>
        </pc:spChg>
        <pc:spChg chg="add mod">
          <ac:chgData name="Sannidhi N Reddy" userId="d9483daa748f9f72" providerId="LiveId" clId="{B26CA32A-4431-44F3-8653-1BD118E5F37A}" dt="2024-05-24T07:19:52.746" v="1745" actId="14100"/>
          <ac:spMkLst>
            <pc:docMk/>
            <pc:sldMk cId="3575470684" sldId="262"/>
            <ac:spMk id="37" creationId="{62A029C5-0719-F822-53E7-04DB97EE28AA}"/>
          </ac:spMkLst>
        </pc:spChg>
        <pc:spChg chg="add mod">
          <ac:chgData name="Sannidhi N Reddy" userId="d9483daa748f9f72" providerId="LiveId" clId="{B26CA32A-4431-44F3-8653-1BD118E5F37A}" dt="2024-05-24T07:19:52.746" v="1745" actId="14100"/>
          <ac:spMkLst>
            <pc:docMk/>
            <pc:sldMk cId="3575470684" sldId="262"/>
            <ac:spMk id="38" creationId="{F7A4C579-C27F-7E3E-D1C2-FCE9B47200B6}"/>
          </ac:spMkLst>
        </pc:spChg>
        <pc:spChg chg="add mod">
          <ac:chgData name="Sannidhi N Reddy" userId="d9483daa748f9f72" providerId="LiveId" clId="{B26CA32A-4431-44F3-8653-1BD118E5F37A}" dt="2024-05-24T07:19:52.746" v="1745" actId="14100"/>
          <ac:spMkLst>
            <pc:docMk/>
            <pc:sldMk cId="3575470684" sldId="262"/>
            <ac:spMk id="39" creationId="{3F6B5AC0-43EB-6235-BF17-0C7AC6027DCB}"/>
          </ac:spMkLst>
        </pc:spChg>
        <pc:spChg chg="add mod">
          <ac:chgData name="Sannidhi N Reddy" userId="d9483daa748f9f72" providerId="LiveId" clId="{B26CA32A-4431-44F3-8653-1BD118E5F37A}" dt="2024-05-24T07:19:52.746" v="1745" actId="14100"/>
          <ac:spMkLst>
            <pc:docMk/>
            <pc:sldMk cId="3575470684" sldId="262"/>
            <ac:spMk id="40" creationId="{C526F023-9977-99E9-294C-FBE21D05112C}"/>
          </ac:spMkLst>
        </pc:spChg>
        <pc:spChg chg="add mod">
          <ac:chgData name="Sannidhi N Reddy" userId="d9483daa748f9f72" providerId="LiveId" clId="{B26CA32A-4431-44F3-8653-1BD118E5F37A}" dt="2024-05-24T07:19:52.746" v="1745" actId="14100"/>
          <ac:spMkLst>
            <pc:docMk/>
            <pc:sldMk cId="3575470684" sldId="262"/>
            <ac:spMk id="41" creationId="{4FF8D59C-90EC-0DE1-BAA1-D49DF3D43788}"/>
          </ac:spMkLst>
        </pc:spChg>
        <pc:spChg chg="add mod">
          <ac:chgData name="Sannidhi N Reddy" userId="d9483daa748f9f72" providerId="LiveId" clId="{B26CA32A-4431-44F3-8653-1BD118E5F37A}" dt="2024-05-24T07:19:52.746" v="1745" actId="14100"/>
          <ac:spMkLst>
            <pc:docMk/>
            <pc:sldMk cId="3575470684" sldId="262"/>
            <ac:spMk id="42" creationId="{D16C80F5-619F-2C7B-32F8-B6283FAF5B8E}"/>
          </ac:spMkLst>
        </pc:spChg>
        <pc:spChg chg="add mod">
          <ac:chgData name="Sannidhi N Reddy" userId="d9483daa748f9f72" providerId="LiveId" clId="{B26CA32A-4431-44F3-8653-1BD118E5F37A}" dt="2024-05-24T07:19:52.746" v="1745" actId="14100"/>
          <ac:spMkLst>
            <pc:docMk/>
            <pc:sldMk cId="3575470684" sldId="262"/>
            <ac:spMk id="43" creationId="{A3AF7015-22CD-108A-FE65-09F78F366723}"/>
          </ac:spMkLst>
        </pc:spChg>
        <pc:spChg chg="add del mod">
          <ac:chgData name="Sannidhi N Reddy" userId="d9483daa748f9f72" providerId="LiveId" clId="{B26CA32A-4431-44F3-8653-1BD118E5F37A}" dt="2024-05-24T06:37:38.228" v="1178" actId="478"/>
          <ac:spMkLst>
            <pc:docMk/>
            <pc:sldMk cId="3575470684" sldId="262"/>
            <ac:spMk id="44" creationId="{9C3111BD-6112-DD8B-3C57-5CB5C18C9E06}"/>
          </ac:spMkLst>
        </pc:spChg>
        <pc:spChg chg="add mod">
          <ac:chgData name="Sannidhi N Reddy" userId="d9483daa748f9f72" providerId="LiveId" clId="{B26CA32A-4431-44F3-8653-1BD118E5F37A}" dt="2024-05-24T06:37:09.420" v="1175" actId="1076"/>
          <ac:spMkLst>
            <pc:docMk/>
            <pc:sldMk cId="3575470684" sldId="262"/>
            <ac:spMk id="45" creationId="{92B97674-30B5-58CB-72BA-C9A1B17B4F7D}"/>
          </ac:spMkLst>
        </pc:spChg>
        <pc:cxnChg chg="del mod">
          <ac:chgData name="Sannidhi N Reddy" userId="d9483daa748f9f72" providerId="LiveId" clId="{B26CA32A-4431-44F3-8653-1BD118E5F37A}" dt="2024-05-24T06:36:49.773" v="1172" actId="478"/>
          <ac:cxnSpMkLst>
            <pc:docMk/>
            <pc:sldMk cId="3575470684" sldId="262"/>
            <ac:cxnSpMk id="16" creationId="{FD1F667C-037E-3077-0093-9D062D3CA400}"/>
          </ac:cxnSpMkLst>
        </pc:cxnChg>
        <pc:cxnChg chg="del mod">
          <ac:chgData name="Sannidhi N Reddy" userId="d9483daa748f9f72" providerId="LiveId" clId="{B26CA32A-4431-44F3-8653-1BD118E5F37A}" dt="2024-05-24T06:36:49.773" v="1172" actId="478"/>
          <ac:cxnSpMkLst>
            <pc:docMk/>
            <pc:sldMk cId="3575470684" sldId="262"/>
            <ac:cxnSpMk id="27" creationId="{4E581EE3-BD1D-945C-6C77-C6864E214516}"/>
          </ac:cxnSpMkLst>
        </pc:cxnChg>
        <pc:cxnChg chg="del mod">
          <ac:chgData name="Sannidhi N Reddy" userId="d9483daa748f9f72" providerId="LiveId" clId="{B26CA32A-4431-44F3-8653-1BD118E5F37A}" dt="2024-05-24T06:36:49.773" v="1172" actId="478"/>
          <ac:cxnSpMkLst>
            <pc:docMk/>
            <pc:sldMk cId="3575470684" sldId="262"/>
            <ac:cxnSpMk id="28" creationId="{607D79E9-3731-17AD-2AA1-ABEBBDA6E2BE}"/>
          </ac:cxnSpMkLst>
        </pc:cxnChg>
        <pc:cxnChg chg="del mod">
          <ac:chgData name="Sannidhi N Reddy" userId="d9483daa748f9f72" providerId="LiveId" clId="{B26CA32A-4431-44F3-8653-1BD118E5F37A}" dt="2024-05-24T06:36:49.773" v="1172" actId="478"/>
          <ac:cxnSpMkLst>
            <pc:docMk/>
            <pc:sldMk cId="3575470684" sldId="262"/>
            <ac:cxnSpMk id="29" creationId="{B80833BF-4570-3A29-94FA-5E90E806AD57}"/>
          </ac:cxnSpMkLst>
        </pc:cxnChg>
        <pc:cxnChg chg="del mod">
          <ac:chgData name="Sannidhi N Reddy" userId="d9483daa748f9f72" providerId="LiveId" clId="{B26CA32A-4431-44F3-8653-1BD118E5F37A}" dt="2024-05-24T06:36:49.773" v="1172" actId="478"/>
          <ac:cxnSpMkLst>
            <pc:docMk/>
            <pc:sldMk cId="3575470684" sldId="262"/>
            <ac:cxnSpMk id="30" creationId="{6B84FB56-A8CF-1285-8E01-27CE05A9D392}"/>
          </ac:cxnSpMkLst>
        </pc:cxnChg>
        <pc:cxnChg chg="del mod">
          <ac:chgData name="Sannidhi N Reddy" userId="d9483daa748f9f72" providerId="LiveId" clId="{B26CA32A-4431-44F3-8653-1BD118E5F37A}" dt="2024-05-24T06:36:49.773" v="1172" actId="478"/>
          <ac:cxnSpMkLst>
            <pc:docMk/>
            <pc:sldMk cId="3575470684" sldId="262"/>
            <ac:cxnSpMk id="31" creationId="{384B9011-65F5-0430-F973-8D15CF0DB07E}"/>
          </ac:cxnSpMkLst>
        </pc:cxnChg>
        <pc:cxnChg chg="del mod">
          <ac:chgData name="Sannidhi N Reddy" userId="d9483daa748f9f72" providerId="LiveId" clId="{B26CA32A-4431-44F3-8653-1BD118E5F37A}" dt="2024-05-24T06:36:49.773" v="1172" actId="478"/>
          <ac:cxnSpMkLst>
            <pc:docMk/>
            <pc:sldMk cId="3575470684" sldId="262"/>
            <ac:cxnSpMk id="32" creationId="{9C0059C3-53C9-AD94-3712-7E924EB12011}"/>
          </ac:cxnSpMkLst>
        </pc:cxnChg>
        <pc:cxnChg chg="del mod">
          <ac:chgData name="Sannidhi N Reddy" userId="d9483daa748f9f72" providerId="LiveId" clId="{B26CA32A-4431-44F3-8653-1BD118E5F37A}" dt="2024-05-24T06:36:49.773" v="1172" actId="478"/>
          <ac:cxnSpMkLst>
            <pc:docMk/>
            <pc:sldMk cId="3575470684" sldId="262"/>
            <ac:cxnSpMk id="33" creationId="{7BD2EE30-7286-5510-84FB-2CDD7EF22747}"/>
          </ac:cxnSpMkLst>
        </pc:cxnChg>
        <pc:cxnChg chg="del mod">
          <ac:chgData name="Sannidhi N Reddy" userId="d9483daa748f9f72" providerId="LiveId" clId="{B26CA32A-4431-44F3-8653-1BD118E5F37A}" dt="2024-05-24T06:36:49.773" v="1172" actId="478"/>
          <ac:cxnSpMkLst>
            <pc:docMk/>
            <pc:sldMk cId="3575470684" sldId="262"/>
            <ac:cxnSpMk id="34" creationId="{9433A02B-22E9-8EE0-D86B-5204C3EB8A82}"/>
          </ac:cxnSpMkLst>
        </pc:cxnChg>
        <pc:cxnChg chg="del mod">
          <ac:chgData name="Sannidhi N Reddy" userId="d9483daa748f9f72" providerId="LiveId" clId="{B26CA32A-4431-44F3-8653-1BD118E5F37A}" dt="2024-05-24T06:36:49.773" v="1172" actId="478"/>
          <ac:cxnSpMkLst>
            <pc:docMk/>
            <pc:sldMk cId="3575470684" sldId="262"/>
            <ac:cxnSpMk id="35" creationId="{076D9C7B-9F6D-6A29-5596-7439AB602407}"/>
          </ac:cxnSpMkLst>
        </pc:cxnChg>
      </pc:sldChg>
      <pc:sldChg chg="modSp mod">
        <pc:chgData name="Sannidhi N Reddy" userId="d9483daa748f9f72" providerId="LiveId" clId="{B26CA32A-4431-44F3-8653-1BD118E5F37A}" dt="2024-05-24T07:43:44.130" v="2030" actId="255"/>
        <pc:sldMkLst>
          <pc:docMk/>
          <pc:sldMk cId="3256820959" sldId="264"/>
        </pc:sldMkLst>
        <pc:spChg chg="mod">
          <ac:chgData name="Sannidhi N Reddy" userId="d9483daa748f9f72" providerId="LiveId" clId="{B26CA32A-4431-44F3-8653-1BD118E5F37A}" dt="2024-05-24T07:43:16.949" v="2028" actId="2711"/>
          <ac:spMkLst>
            <pc:docMk/>
            <pc:sldMk cId="3256820959" sldId="264"/>
            <ac:spMk id="2" creationId="{F82EF132-6DF6-4CA0-B333-B03D94DE9F9E}"/>
          </ac:spMkLst>
        </pc:spChg>
        <pc:spChg chg="mod">
          <ac:chgData name="Sannidhi N Reddy" userId="d9483daa748f9f72" providerId="LiveId" clId="{B26CA32A-4431-44F3-8653-1BD118E5F37A}" dt="2024-05-24T07:43:44.130" v="2030" actId="255"/>
          <ac:spMkLst>
            <pc:docMk/>
            <pc:sldMk cId="3256820959" sldId="264"/>
            <ac:spMk id="7" creationId="{223CB7BF-1D14-46EC-8E3E-24EFBDD1B9DB}"/>
          </ac:spMkLst>
        </pc:spChg>
      </pc:sldChg>
      <pc:sldChg chg="modSp mod">
        <pc:chgData name="Sannidhi N Reddy" userId="d9483daa748f9f72" providerId="LiveId" clId="{B26CA32A-4431-44F3-8653-1BD118E5F37A}" dt="2024-05-24T07:44:28.239" v="2033" actId="2711"/>
        <pc:sldMkLst>
          <pc:docMk/>
          <pc:sldMk cId="3268118897" sldId="265"/>
        </pc:sldMkLst>
        <pc:spChg chg="mod">
          <ac:chgData name="Sannidhi N Reddy" userId="d9483daa748f9f72" providerId="LiveId" clId="{B26CA32A-4431-44F3-8653-1BD118E5F37A}" dt="2024-05-24T07:44:17.577" v="2031" actId="2711"/>
          <ac:spMkLst>
            <pc:docMk/>
            <pc:sldMk cId="3268118897" sldId="265"/>
            <ac:spMk id="2" creationId="{F82EF132-6DF6-4CA0-B333-B03D94DE9F9E}"/>
          </ac:spMkLst>
        </pc:spChg>
        <pc:spChg chg="mod">
          <ac:chgData name="Sannidhi N Reddy" userId="d9483daa748f9f72" providerId="LiveId" clId="{B26CA32A-4431-44F3-8653-1BD118E5F37A}" dt="2024-05-24T07:44:28.239" v="2033" actId="2711"/>
          <ac:spMkLst>
            <pc:docMk/>
            <pc:sldMk cId="3268118897" sldId="265"/>
            <ac:spMk id="7" creationId="{223CB7BF-1D14-46EC-8E3E-24EFBDD1B9DB}"/>
          </ac:spMkLst>
        </pc:spChg>
      </pc:sldChg>
      <pc:sldChg chg="modSp del mod">
        <pc:chgData name="Sannidhi N Reddy" userId="d9483daa748f9f72" providerId="LiveId" clId="{B26CA32A-4431-44F3-8653-1BD118E5F37A}" dt="2024-05-24T06:32:16.133" v="1169" actId="47"/>
        <pc:sldMkLst>
          <pc:docMk/>
          <pc:sldMk cId="1469898043" sldId="266"/>
        </pc:sldMkLst>
        <pc:spChg chg="mod">
          <ac:chgData name="Sannidhi N Reddy" userId="d9483daa748f9f72" providerId="LiveId" clId="{B26CA32A-4431-44F3-8653-1BD118E5F37A}" dt="2024-05-24T06:06:25.921" v="63" actId="2710"/>
          <ac:spMkLst>
            <pc:docMk/>
            <pc:sldMk cId="1469898043" sldId="266"/>
            <ac:spMk id="3" creationId="{E6CDD646-3FD1-42E3-B283-E0E745697FFC}"/>
          </ac:spMkLst>
        </pc:spChg>
      </pc:sldChg>
      <pc:sldChg chg="addSp delSp modSp mod">
        <pc:chgData name="Sannidhi N Reddy" userId="d9483daa748f9f72" providerId="LiveId" clId="{B26CA32A-4431-44F3-8653-1BD118E5F37A}" dt="2024-05-24T07:23:55.361" v="1803" actId="478"/>
        <pc:sldMkLst>
          <pc:docMk/>
          <pc:sldMk cId="2162817821" sldId="268"/>
        </pc:sldMkLst>
        <pc:spChg chg="mod">
          <ac:chgData name="Sannidhi N Reddy" userId="d9483daa748f9f72" providerId="LiveId" clId="{B26CA32A-4431-44F3-8653-1BD118E5F37A}" dt="2024-05-24T06:47:49.078" v="1341" actId="20577"/>
          <ac:spMkLst>
            <pc:docMk/>
            <pc:sldMk cId="2162817821" sldId="268"/>
            <ac:spMk id="2" creationId="{F82EF132-6DF6-4CA0-B333-B03D94DE9F9E}"/>
          </ac:spMkLst>
        </pc:spChg>
        <pc:spChg chg="add del mod">
          <ac:chgData name="Sannidhi N Reddy" userId="d9483daa748f9f72" providerId="LiveId" clId="{B26CA32A-4431-44F3-8653-1BD118E5F37A}" dt="2024-05-24T06:38:53.394" v="1190" actId="478"/>
          <ac:spMkLst>
            <pc:docMk/>
            <pc:sldMk cId="2162817821" sldId="268"/>
            <ac:spMk id="4" creationId="{64B63384-A643-2A64-628C-267DBC163AF7}"/>
          </ac:spMkLst>
        </pc:spChg>
        <pc:spChg chg="add del">
          <ac:chgData name="Sannidhi N Reddy" userId="d9483daa748f9f72" providerId="LiveId" clId="{B26CA32A-4431-44F3-8653-1BD118E5F37A}" dt="2024-05-24T07:23:55.361" v="1803" actId="478"/>
          <ac:spMkLst>
            <pc:docMk/>
            <pc:sldMk cId="2162817821" sldId="268"/>
            <ac:spMk id="7" creationId="{223CB7BF-1D14-46EC-8E3E-24EFBDD1B9DB}"/>
          </ac:spMkLst>
        </pc:spChg>
        <pc:spChg chg="del">
          <ac:chgData name="Sannidhi N Reddy" userId="d9483daa748f9f72" providerId="LiveId" clId="{B26CA32A-4431-44F3-8653-1BD118E5F37A}" dt="2024-05-24T06:38:56.164" v="1191" actId="478"/>
          <ac:spMkLst>
            <pc:docMk/>
            <pc:sldMk cId="2162817821" sldId="268"/>
            <ac:spMk id="8" creationId="{00000000-0000-0000-0000-000000000000}"/>
          </ac:spMkLst>
        </pc:spChg>
        <pc:spChg chg="del mod">
          <ac:chgData name="Sannidhi N Reddy" userId="d9483daa748f9f72" providerId="LiveId" clId="{B26CA32A-4431-44F3-8653-1BD118E5F37A}" dt="2024-05-24T06:39:01.418" v="1193" actId="478"/>
          <ac:spMkLst>
            <pc:docMk/>
            <pc:sldMk cId="2162817821" sldId="268"/>
            <ac:spMk id="9" creationId="{00000000-0000-0000-0000-000000000000}"/>
          </ac:spMkLst>
        </pc:spChg>
        <pc:spChg chg="add del mod">
          <ac:chgData name="Sannidhi N Reddy" userId="d9483daa748f9f72" providerId="LiveId" clId="{B26CA32A-4431-44F3-8653-1BD118E5F37A}" dt="2024-05-24T06:40:12.991" v="1205" actId="478"/>
          <ac:spMkLst>
            <pc:docMk/>
            <pc:sldMk cId="2162817821" sldId="268"/>
            <ac:spMk id="10" creationId="{54F7768D-CF44-3796-CFDA-5039606EB773}"/>
          </ac:spMkLst>
        </pc:spChg>
        <pc:spChg chg="add del mod">
          <ac:chgData name="Sannidhi N Reddy" userId="d9483daa748f9f72" providerId="LiveId" clId="{B26CA32A-4431-44F3-8653-1BD118E5F37A}" dt="2024-05-24T06:40:03.717" v="1202" actId="478"/>
          <ac:spMkLst>
            <pc:docMk/>
            <pc:sldMk cId="2162817821" sldId="268"/>
            <ac:spMk id="11" creationId="{4A376026-7889-7B06-4D0B-2E1444F6667B}"/>
          </ac:spMkLst>
        </pc:spChg>
        <pc:spChg chg="add del mod">
          <ac:chgData name="Sannidhi N Reddy" userId="d9483daa748f9f72" providerId="LiveId" clId="{B26CA32A-4431-44F3-8653-1BD118E5F37A}" dt="2024-05-24T06:40:03.717" v="1202" actId="478"/>
          <ac:spMkLst>
            <pc:docMk/>
            <pc:sldMk cId="2162817821" sldId="268"/>
            <ac:spMk id="12" creationId="{FF5AAA1B-0064-14B0-1A5B-FFA6A239CA05}"/>
          </ac:spMkLst>
        </pc:spChg>
        <pc:spChg chg="add del mod">
          <ac:chgData name="Sannidhi N Reddy" userId="d9483daa748f9f72" providerId="LiveId" clId="{B26CA32A-4431-44F3-8653-1BD118E5F37A}" dt="2024-05-24T06:40:03.717" v="1202" actId="478"/>
          <ac:spMkLst>
            <pc:docMk/>
            <pc:sldMk cId="2162817821" sldId="268"/>
            <ac:spMk id="13" creationId="{C80ED8E1-EEC9-774B-E5BB-CE7D7C39CEB9}"/>
          </ac:spMkLst>
        </pc:spChg>
        <pc:spChg chg="add del mod">
          <ac:chgData name="Sannidhi N Reddy" userId="d9483daa748f9f72" providerId="LiveId" clId="{B26CA32A-4431-44F3-8653-1BD118E5F37A}" dt="2024-05-24T06:40:03.717" v="1202" actId="478"/>
          <ac:spMkLst>
            <pc:docMk/>
            <pc:sldMk cId="2162817821" sldId="268"/>
            <ac:spMk id="14" creationId="{F37B4319-96D9-504E-D93A-63CE8DAEC138}"/>
          </ac:spMkLst>
        </pc:spChg>
        <pc:spChg chg="add del mod">
          <ac:chgData name="Sannidhi N Reddy" userId="d9483daa748f9f72" providerId="LiveId" clId="{B26CA32A-4431-44F3-8653-1BD118E5F37A}" dt="2024-05-24T06:40:03.717" v="1202" actId="478"/>
          <ac:spMkLst>
            <pc:docMk/>
            <pc:sldMk cId="2162817821" sldId="268"/>
            <ac:spMk id="15" creationId="{2E24F51C-6F49-DCC2-2DC1-50563FC1F442}"/>
          </ac:spMkLst>
        </pc:spChg>
        <pc:spChg chg="add del mod">
          <ac:chgData name="Sannidhi N Reddy" userId="d9483daa748f9f72" providerId="LiveId" clId="{B26CA32A-4431-44F3-8653-1BD118E5F37A}" dt="2024-05-24T06:40:03.717" v="1202" actId="478"/>
          <ac:spMkLst>
            <pc:docMk/>
            <pc:sldMk cId="2162817821" sldId="268"/>
            <ac:spMk id="16" creationId="{EB219105-937B-BED3-A094-B9467D67005C}"/>
          </ac:spMkLst>
        </pc:spChg>
        <pc:spChg chg="add del">
          <ac:chgData name="Sannidhi N Reddy" userId="d9483daa748f9f72" providerId="LiveId" clId="{B26CA32A-4431-44F3-8653-1BD118E5F37A}" dt="2024-05-24T06:40:03.717" v="1202" actId="478"/>
          <ac:spMkLst>
            <pc:docMk/>
            <pc:sldMk cId="2162817821" sldId="268"/>
            <ac:spMk id="17" creationId="{8C5C1A5D-CF12-D3F8-A03E-366FA2003F9A}"/>
          </ac:spMkLst>
        </pc:spChg>
        <pc:spChg chg="add del mod">
          <ac:chgData name="Sannidhi N Reddy" userId="d9483daa748f9f72" providerId="LiveId" clId="{B26CA32A-4431-44F3-8653-1BD118E5F37A}" dt="2024-05-24T06:40:12.991" v="1205" actId="478"/>
          <ac:spMkLst>
            <pc:docMk/>
            <pc:sldMk cId="2162817821" sldId="268"/>
            <ac:spMk id="18" creationId="{9CD9AE52-915F-B61D-951A-AB6FCD67E0A5}"/>
          </ac:spMkLst>
        </pc:spChg>
        <pc:spChg chg="add del mod">
          <ac:chgData name="Sannidhi N Reddy" userId="d9483daa748f9f72" providerId="LiveId" clId="{B26CA32A-4431-44F3-8653-1BD118E5F37A}" dt="2024-05-24T06:40:03.717" v="1202" actId="478"/>
          <ac:spMkLst>
            <pc:docMk/>
            <pc:sldMk cId="2162817821" sldId="268"/>
            <ac:spMk id="19" creationId="{A0232215-EAAE-C50D-A6DB-1B20802CDE31}"/>
          </ac:spMkLst>
        </pc:spChg>
        <pc:spChg chg="add del mod">
          <ac:chgData name="Sannidhi N Reddy" userId="d9483daa748f9f72" providerId="LiveId" clId="{B26CA32A-4431-44F3-8653-1BD118E5F37A}" dt="2024-05-24T06:40:03.717" v="1202" actId="478"/>
          <ac:spMkLst>
            <pc:docMk/>
            <pc:sldMk cId="2162817821" sldId="268"/>
            <ac:spMk id="20" creationId="{B0DCE936-0611-C40C-7609-80D284CF8854}"/>
          </ac:spMkLst>
        </pc:spChg>
        <pc:spChg chg="add del mod">
          <ac:chgData name="Sannidhi N Reddy" userId="d9483daa748f9f72" providerId="LiveId" clId="{B26CA32A-4431-44F3-8653-1BD118E5F37A}" dt="2024-05-24T06:40:03.717" v="1202" actId="478"/>
          <ac:spMkLst>
            <pc:docMk/>
            <pc:sldMk cId="2162817821" sldId="268"/>
            <ac:spMk id="21" creationId="{6B44748D-7924-6BEF-4A4B-937C5D755D87}"/>
          </ac:spMkLst>
        </pc:spChg>
        <pc:spChg chg="add del mod">
          <ac:chgData name="Sannidhi N Reddy" userId="d9483daa748f9f72" providerId="LiveId" clId="{B26CA32A-4431-44F3-8653-1BD118E5F37A}" dt="2024-05-24T06:40:03.717" v="1202" actId="478"/>
          <ac:spMkLst>
            <pc:docMk/>
            <pc:sldMk cId="2162817821" sldId="268"/>
            <ac:spMk id="22" creationId="{688AC397-D6DC-4171-15FF-580343881F93}"/>
          </ac:spMkLst>
        </pc:spChg>
        <pc:spChg chg="add del mod">
          <ac:chgData name="Sannidhi N Reddy" userId="d9483daa748f9f72" providerId="LiveId" clId="{B26CA32A-4431-44F3-8653-1BD118E5F37A}" dt="2024-05-24T06:40:03.717" v="1202" actId="478"/>
          <ac:spMkLst>
            <pc:docMk/>
            <pc:sldMk cId="2162817821" sldId="268"/>
            <ac:spMk id="23" creationId="{48EEBD94-7F97-4F41-E870-62B3358C89B3}"/>
          </ac:spMkLst>
        </pc:spChg>
        <pc:spChg chg="add del mod">
          <ac:chgData name="Sannidhi N Reddy" userId="d9483daa748f9f72" providerId="LiveId" clId="{B26CA32A-4431-44F3-8653-1BD118E5F37A}" dt="2024-05-24T06:40:03.717" v="1202" actId="478"/>
          <ac:spMkLst>
            <pc:docMk/>
            <pc:sldMk cId="2162817821" sldId="268"/>
            <ac:spMk id="24" creationId="{C73B0045-9DE6-D221-B773-2F3BC5EEEAAD}"/>
          </ac:spMkLst>
        </pc:spChg>
        <pc:spChg chg="add del">
          <ac:chgData name="Sannidhi N Reddy" userId="d9483daa748f9f72" providerId="LiveId" clId="{B26CA32A-4431-44F3-8653-1BD118E5F37A}" dt="2024-05-24T06:40:08.443" v="1203" actId="478"/>
          <ac:spMkLst>
            <pc:docMk/>
            <pc:sldMk cId="2162817821" sldId="268"/>
            <ac:spMk id="25" creationId="{73C13EEE-118F-2E07-A67D-3898960E1CA4}"/>
          </ac:spMkLst>
        </pc:spChg>
        <pc:spChg chg="add del mod">
          <ac:chgData name="Sannidhi N Reddy" userId="d9483daa748f9f72" providerId="LiveId" clId="{B26CA32A-4431-44F3-8653-1BD118E5F37A}" dt="2024-05-24T06:40:12.991" v="1205" actId="478"/>
          <ac:spMkLst>
            <pc:docMk/>
            <pc:sldMk cId="2162817821" sldId="268"/>
            <ac:spMk id="26" creationId="{D2B56533-D0D3-4C6A-DED3-575D6C5874B9}"/>
          </ac:spMkLst>
        </pc:spChg>
        <pc:spChg chg="add del mod">
          <ac:chgData name="Sannidhi N Reddy" userId="d9483daa748f9f72" providerId="LiveId" clId="{B26CA32A-4431-44F3-8653-1BD118E5F37A}" dt="2024-05-24T06:40:03.717" v="1202" actId="478"/>
          <ac:spMkLst>
            <pc:docMk/>
            <pc:sldMk cId="2162817821" sldId="268"/>
            <ac:spMk id="27" creationId="{61C46829-2865-21BA-AE7A-3BE0074A63DF}"/>
          </ac:spMkLst>
        </pc:spChg>
        <pc:spChg chg="add del mod">
          <ac:chgData name="Sannidhi N Reddy" userId="d9483daa748f9f72" providerId="LiveId" clId="{B26CA32A-4431-44F3-8653-1BD118E5F37A}" dt="2024-05-24T06:40:03.717" v="1202" actId="478"/>
          <ac:spMkLst>
            <pc:docMk/>
            <pc:sldMk cId="2162817821" sldId="268"/>
            <ac:spMk id="28" creationId="{A1C3EFC5-0379-1E6B-2076-9629896C3B56}"/>
          </ac:spMkLst>
        </pc:spChg>
        <pc:spChg chg="add del mod">
          <ac:chgData name="Sannidhi N Reddy" userId="d9483daa748f9f72" providerId="LiveId" clId="{B26CA32A-4431-44F3-8653-1BD118E5F37A}" dt="2024-05-24T06:40:03.717" v="1202" actId="478"/>
          <ac:spMkLst>
            <pc:docMk/>
            <pc:sldMk cId="2162817821" sldId="268"/>
            <ac:spMk id="29" creationId="{A8FEE635-552A-81E1-9176-8D60A8C9E19C}"/>
          </ac:spMkLst>
        </pc:spChg>
        <pc:spChg chg="add del mod">
          <ac:chgData name="Sannidhi N Reddy" userId="d9483daa748f9f72" providerId="LiveId" clId="{B26CA32A-4431-44F3-8653-1BD118E5F37A}" dt="2024-05-24T06:40:03.717" v="1202" actId="478"/>
          <ac:spMkLst>
            <pc:docMk/>
            <pc:sldMk cId="2162817821" sldId="268"/>
            <ac:spMk id="30" creationId="{87D83B0D-AA18-6D53-B526-CFDF73B0E230}"/>
          </ac:spMkLst>
        </pc:spChg>
        <pc:spChg chg="add del">
          <ac:chgData name="Sannidhi N Reddy" userId="d9483daa748f9f72" providerId="LiveId" clId="{B26CA32A-4431-44F3-8653-1BD118E5F37A}" dt="2024-05-24T06:40:03.717" v="1202" actId="478"/>
          <ac:spMkLst>
            <pc:docMk/>
            <pc:sldMk cId="2162817821" sldId="268"/>
            <ac:spMk id="31" creationId="{38F3073D-8337-E513-BADB-A1EC43D3FCE1}"/>
          </ac:spMkLst>
        </pc:spChg>
        <pc:spChg chg="add del">
          <ac:chgData name="Sannidhi N Reddy" userId="d9483daa748f9f72" providerId="LiveId" clId="{B26CA32A-4431-44F3-8653-1BD118E5F37A}" dt="2024-05-24T06:39:04.702" v="1194" actId="478"/>
          <ac:spMkLst>
            <pc:docMk/>
            <pc:sldMk cId="2162817821" sldId="268"/>
            <ac:spMk id="32" creationId="{F47286EC-58D1-B1BD-4012-485233543C11}"/>
          </ac:spMkLst>
        </pc:spChg>
        <pc:spChg chg="add">
          <ac:chgData name="Sannidhi N Reddy" userId="d9483daa748f9f72" providerId="LiveId" clId="{B26CA32A-4431-44F3-8653-1BD118E5F37A}" dt="2024-05-24T06:38:05.763" v="1179"/>
          <ac:spMkLst>
            <pc:docMk/>
            <pc:sldMk cId="2162817821" sldId="268"/>
            <ac:spMk id="33" creationId="{4F64E38B-175F-BC7D-05A5-1DA9696E71CF}"/>
          </ac:spMkLst>
        </pc:spChg>
        <pc:spChg chg="add del mod">
          <ac:chgData name="Sannidhi N Reddy" userId="d9483daa748f9f72" providerId="LiveId" clId="{B26CA32A-4431-44F3-8653-1BD118E5F37A}" dt="2024-05-24T06:45:43.608" v="1279"/>
          <ac:spMkLst>
            <pc:docMk/>
            <pc:sldMk cId="2162817821" sldId="268"/>
            <ac:spMk id="38" creationId="{039DE89B-9C57-EB31-AA87-D26607789CD6}"/>
          </ac:spMkLst>
        </pc:spChg>
        <pc:spChg chg="add del mod">
          <ac:chgData name="Sannidhi N Reddy" userId="d9483daa748f9f72" providerId="LiveId" clId="{B26CA32A-4431-44F3-8653-1BD118E5F37A}" dt="2024-05-24T06:46:09.479" v="1285"/>
          <ac:spMkLst>
            <pc:docMk/>
            <pc:sldMk cId="2162817821" sldId="268"/>
            <ac:spMk id="39" creationId="{7FF9690A-93AF-D521-9B1A-BE1DFFEC011B}"/>
          </ac:spMkLst>
        </pc:spChg>
        <pc:spChg chg="add mod">
          <ac:chgData name="Sannidhi N Reddy" userId="d9483daa748f9f72" providerId="LiveId" clId="{B26CA32A-4431-44F3-8653-1BD118E5F37A}" dt="2024-05-24T07:13:13.494" v="1643" actId="1076"/>
          <ac:spMkLst>
            <pc:docMk/>
            <pc:sldMk cId="2162817821" sldId="268"/>
            <ac:spMk id="40" creationId="{40E56B6D-7AAE-F1A0-2990-77E680673626}"/>
          </ac:spMkLst>
        </pc:spChg>
        <pc:picChg chg="del">
          <ac:chgData name="Sannidhi N Reddy" userId="d9483daa748f9f72" providerId="LiveId" clId="{B26CA32A-4431-44F3-8653-1BD118E5F37A}" dt="2024-05-24T06:33:58.407" v="1171" actId="478"/>
          <ac:picMkLst>
            <pc:docMk/>
            <pc:sldMk cId="2162817821" sldId="268"/>
            <ac:picMk id="5" creationId="{00000000-0000-0000-0000-000000000000}"/>
          </ac:picMkLst>
        </pc:picChg>
        <pc:picChg chg="add del mod ord">
          <ac:chgData name="Sannidhi N Reddy" userId="d9483daa748f9f72" providerId="LiveId" clId="{B26CA32A-4431-44F3-8653-1BD118E5F37A}" dt="2024-05-24T06:44:14.624" v="1266" actId="478"/>
          <ac:picMkLst>
            <pc:docMk/>
            <pc:sldMk cId="2162817821" sldId="268"/>
            <ac:picMk id="35" creationId="{4CA533D4-4C02-E2CE-B041-66F25F55F377}"/>
          </ac:picMkLst>
        </pc:picChg>
        <pc:picChg chg="add mod">
          <ac:chgData name="Sannidhi N Reddy" userId="d9483daa748f9f72" providerId="LiveId" clId="{B26CA32A-4431-44F3-8653-1BD118E5F37A}" dt="2024-05-24T06:45:36.750" v="1275" actId="1076"/>
          <ac:picMkLst>
            <pc:docMk/>
            <pc:sldMk cId="2162817821" sldId="268"/>
            <ac:picMk id="37" creationId="{79317F52-937E-7887-F7C5-A4969108D7B8}"/>
          </ac:picMkLst>
        </pc:picChg>
      </pc:sldChg>
      <pc:sldChg chg="del">
        <pc:chgData name="Sannidhi N Reddy" userId="d9483daa748f9f72" providerId="LiveId" clId="{B26CA32A-4431-44F3-8653-1BD118E5F37A}" dt="2024-05-24T06:51:28.275" v="1396" actId="47"/>
        <pc:sldMkLst>
          <pc:docMk/>
          <pc:sldMk cId="223224761" sldId="269"/>
        </pc:sldMkLst>
      </pc:sldChg>
      <pc:sldChg chg="del">
        <pc:chgData name="Sannidhi N Reddy" userId="d9483daa748f9f72" providerId="LiveId" clId="{B26CA32A-4431-44F3-8653-1BD118E5F37A}" dt="2024-05-24T06:55:50.120" v="1514" actId="2696"/>
        <pc:sldMkLst>
          <pc:docMk/>
          <pc:sldMk cId="231092234" sldId="270"/>
        </pc:sldMkLst>
      </pc:sldChg>
      <pc:sldChg chg="addSp delSp modSp add del mod">
        <pc:chgData name="Sannidhi N Reddy" userId="d9483daa748f9f72" providerId="LiveId" clId="{B26CA32A-4431-44F3-8653-1BD118E5F37A}" dt="2024-05-24T07:45:45.945" v="2047" actId="255"/>
        <pc:sldMkLst>
          <pc:docMk/>
          <pc:sldMk cId="157726375" sldId="271"/>
        </pc:sldMkLst>
        <pc:spChg chg="mod">
          <ac:chgData name="Sannidhi N Reddy" userId="d9483daa748f9f72" providerId="LiveId" clId="{B26CA32A-4431-44F3-8653-1BD118E5F37A}" dt="2024-05-24T07:20:14.089" v="1746" actId="2711"/>
          <ac:spMkLst>
            <pc:docMk/>
            <pc:sldMk cId="157726375" sldId="271"/>
            <ac:spMk id="2" creationId="{F82EF132-6DF6-4CA0-B333-B03D94DE9F9E}"/>
          </ac:spMkLst>
        </pc:spChg>
        <pc:spChg chg="add mod">
          <ac:chgData name="Sannidhi N Reddy" userId="d9483daa748f9f72" providerId="LiveId" clId="{B26CA32A-4431-44F3-8653-1BD118E5F37A}" dt="2024-05-24T07:09:46.973" v="1584" actId="207"/>
          <ac:spMkLst>
            <pc:docMk/>
            <pc:sldMk cId="157726375" sldId="271"/>
            <ac:spMk id="4" creationId="{DDF92344-81A7-A444-18C6-D5646D7E490F}"/>
          </ac:spMkLst>
        </pc:spChg>
        <pc:spChg chg="mod">
          <ac:chgData name="Sannidhi N Reddy" userId="d9483daa748f9f72" providerId="LiveId" clId="{B26CA32A-4431-44F3-8653-1BD118E5F37A}" dt="2024-05-24T07:45:45.945" v="2047" actId="255"/>
          <ac:spMkLst>
            <pc:docMk/>
            <pc:sldMk cId="157726375" sldId="271"/>
            <ac:spMk id="7" creationId="{223CB7BF-1D14-46EC-8E3E-24EFBDD1B9DB}"/>
          </ac:spMkLst>
        </pc:spChg>
        <pc:spChg chg="del">
          <ac:chgData name="Sannidhi N Reddy" userId="d9483daa748f9f72" providerId="LiveId" clId="{B26CA32A-4431-44F3-8653-1BD118E5F37A}" dt="2024-05-24T06:58:41.596" v="1528" actId="478"/>
          <ac:spMkLst>
            <pc:docMk/>
            <pc:sldMk cId="157726375" sldId="271"/>
            <ac:spMk id="8" creationId="{193FB9BD-B2A2-5FF4-BDD1-06762776E8CE}"/>
          </ac:spMkLst>
        </pc:spChg>
        <pc:picChg chg="del">
          <ac:chgData name="Sannidhi N Reddy" userId="d9483daa748f9f72" providerId="LiveId" clId="{B26CA32A-4431-44F3-8653-1BD118E5F37A}" dt="2024-05-24T06:58:08.994" v="1516" actId="478"/>
          <ac:picMkLst>
            <pc:docMk/>
            <pc:sldMk cId="157726375" sldId="271"/>
            <ac:picMk id="5" creationId="{9C8F4E08-D917-6C22-CAE6-42F9216E90E0}"/>
          </ac:picMkLst>
        </pc:picChg>
      </pc:sldChg>
      <pc:sldChg chg="addSp delSp modSp mod ord">
        <pc:chgData name="Sannidhi N Reddy" userId="d9483daa748f9f72" providerId="LiveId" clId="{B26CA32A-4431-44F3-8653-1BD118E5F37A}" dt="2024-05-24T07:45:01.100" v="2039" actId="255"/>
        <pc:sldMkLst>
          <pc:docMk/>
          <pc:sldMk cId="3924406160" sldId="272"/>
        </pc:sldMkLst>
        <pc:spChg chg="mod">
          <ac:chgData name="Sannidhi N Reddy" userId="d9483daa748f9f72" providerId="LiveId" clId="{B26CA32A-4431-44F3-8653-1BD118E5F37A}" dt="2024-05-24T07:39:25.835" v="1973" actId="20577"/>
          <ac:spMkLst>
            <pc:docMk/>
            <pc:sldMk cId="3924406160" sldId="272"/>
            <ac:spMk id="2" creationId="{F82EF132-6DF6-4CA0-B333-B03D94DE9F9E}"/>
          </ac:spMkLst>
        </pc:spChg>
        <pc:spChg chg="add mod">
          <ac:chgData name="Sannidhi N Reddy" userId="d9483daa748f9f72" providerId="LiveId" clId="{B26CA32A-4431-44F3-8653-1BD118E5F37A}" dt="2024-05-24T07:42:38.839" v="2016" actId="20577"/>
          <ac:spMkLst>
            <pc:docMk/>
            <pc:sldMk cId="3924406160" sldId="272"/>
            <ac:spMk id="5" creationId="{FD865439-49EF-B752-84A2-86030F8AEB95}"/>
          </ac:spMkLst>
        </pc:spChg>
        <pc:spChg chg="mod">
          <ac:chgData name="Sannidhi N Reddy" userId="d9483daa748f9f72" providerId="LiveId" clId="{B26CA32A-4431-44F3-8653-1BD118E5F37A}" dt="2024-05-24T07:45:01.100" v="2039" actId="255"/>
          <ac:spMkLst>
            <pc:docMk/>
            <pc:sldMk cId="3924406160" sldId="272"/>
            <ac:spMk id="7" creationId="{223CB7BF-1D14-46EC-8E3E-24EFBDD1B9DB}"/>
          </ac:spMkLst>
        </pc:spChg>
        <pc:spChg chg="del mod">
          <ac:chgData name="Sannidhi N Reddy" userId="d9483daa748f9f72" providerId="LiveId" clId="{B26CA32A-4431-44F3-8653-1BD118E5F37A}" dt="2024-05-24T07:42:03.584" v="2000" actId="478"/>
          <ac:spMkLst>
            <pc:docMk/>
            <pc:sldMk cId="3924406160" sldId="272"/>
            <ac:spMk id="8" creationId="{8D358A11-BA94-59FE-1020-FD0C06C16E43}"/>
          </ac:spMkLst>
        </pc:spChg>
        <pc:picChg chg="add mod">
          <ac:chgData name="Sannidhi N Reddy" userId="d9483daa748f9f72" providerId="LiveId" clId="{B26CA32A-4431-44F3-8653-1BD118E5F37A}" dt="2024-05-24T07:41:37.565" v="1997" actId="1076"/>
          <ac:picMkLst>
            <pc:docMk/>
            <pc:sldMk cId="3924406160" sldId="272"/>
            <ac:picMk id="3" creationId="{D6D0CE96-F1D0-F36F-18BE-0BA5E58F5339}"/>
          </ac:picMkLst>
        </pc:picChg>
        <pc:picChg chg="del">
          <ac:chgData name="Sannidhi N Reddy" userId="d9483daa748f9f72" providerId="LiveId" clId="{B26CA32A-4431-44F3-8653-1BD118E5F37A}" dt="2024-05-24T07:41:33.997" v="1995" actId="478"/>
          <ac:picMkLst>
            <pc:docMk/>
            <pc:sldMk cId="3924406160" sldId="272"/>
            <ac:picMk id="4" creationId="{95236EE8-4B24-5177-FB04-027A4D05479E}"/>
          </ac:picMkLst>
        </pc:picChg>
      </pc:sldChg>
      <pc:sldChg chg="modSp mod">
        <pc:chgData name="Sannidhi N Reddy" userId="d9483daa748f9f72" providerId="LiveId" clId="{B26CA32A-4431-44F3-8653-1BD118E5F37A}" dt="2024-05-24T07:44:39.106" v="2035" actId="255"/>
        <pc:sldMkLst>
          <pc:docMk/>
          <pc:sldMk cId="2033233392" sldId="273"/>
        </pc:sldMkLst>
        <pc:spChg chg="mod">
          <ac:chgData name="Sannidhi N Reddy" userId="d9483daa748f9f72" providerId="LiveId" clId="{B26CA32A-4431-44F3-8653-1BD118E5F37A}" dt="2024-05-24T07:40:43.471" v="1992" actId="2711"/>
          <ac:spMkLst>
            <pc:docMk/>
            <pc:sldMk cId="2033233392" sldId="273"/>
            <ac:spMk id="2" creationId="{F82EF132-6DF6-4CA0-B333-B03D94DE9F9E}"/>
          </ac:spMkLst>
        </pc:spChg>
        <pc:spChg chg="mod">
          <ac:chgData name="Sannidhi N Reddy" userId="d9483daa748f9f72" providerId="LiveId" clId="{B26CA32A-4431-44F3-8653-1BD118E5F37A}" dt="2024-05-24T07:44:39.106" v="2035" actId="255"/>
          <ac:spMkLst>
            <pc:docMk/>
            <pc:sldMk cId="2033233392" sldId="273"/>
            <ac:spMk id="7" creationId="{223CB7BF-1D14-46EC-8E3E-24EFBDD1B9DB}"/>
          </ac:spMkLst>
        </pc:spChg>
        <pc:spChg chg="mod">
          <ac:chgData name="Sannidhi N Reddy" userId="d9483daa748f9f72" providerId="LiveId" clId="{B26CA32A-4431-44F3-8653-1BD118E5F37A}" dt="2024-05-24T07:42:58.014" v="2027" actId="20577"/>
          <ac:spMkLst>
            <pc:docMk/>
            <pc:sldMk cId="2033233392" sldId="273"/>
            <ac:spMk id="8" creationId="{193FB9BD-B2A2-5FF4-BDD1-06762776E8CE}"/>
          </ac:spMkLst>
        </pc:spChg>
      </pc:sldChg>
      <pc:sldChg chg="del">
        <pc:chgData name="Sannidhi N Reddy" userId="d9483daa748f9f72" providerId="LiveId" clId="{B26CA32A-4431-44F3-8653-1BD118E5F37A}" dt="2024-05-24T06:32:20.965" v="1170" actId="47"/>
        <pc:sldMkLst>
          <pc:docMk/>
          <pc:sldMk cId="549409072" sldId="274"/>
        </pc:sldMkLst>
      </pc:sldChg>
      <pc:sldChg chg="addSp delSp modSp add mod">
        <pc:chgData name="Sannidhi N Reddy" userId="d9483daa748f9f72" providerId="LiveId" clId="{B26CA32A-4431-44F3-8653-1BD118E5F37A}" dt="2024-05-24T07:46:46.068" v="2059" actId="255"/>
        <pc:sldMkLst>
          <pc:docMk/>
          <pc:sldMk cId="1238055196" sldId="275"/>
        </pc:sldMkLst>
        <pc:spChg chg="mod">
          <ac:chgData name="Sannidhi N Reddy" userId="d9483daa748f9f72" providerId="LiveId" clId="{B26CA32A-4431-44F3-8653-1BD118E5F37A}" dt="2024-05-24T06:07:43.389" v="99" actId="2711"/>
          <ac:spMkLst>
            <pc:docMk/>
            <pc:sldMk cId="1238055196" sldId="275"/>
            <ac:spMk id="2" creationId="{F82EF132-6DF6-4CA0-B333-B03D94DE9F9E}"/>
          </ac:spMkLst>
        </pc:spChg>
        <pc:spChg chg="add mod">
          <ac:chgData name="Sannidhi N Reddy" userId="d9483daa748f9f72" providerId="LiveId" clId="{B26CA32A-4431-44F3-8653-1BD118E5F37A}" dt="2024-05-24T06:10:46.855" v="134" actId="2710"/>
          <ac:spMkLst>
            <pc:docMk/>
            <pc:sldMk cId="1238055196" sldId="275"/>
            <ac:spMk id="3" creationId="{AC19D55F-FCC0-F30C-9691-9A3461ED2435}"/>
          </ac:spMkLst>
        </pc:spChg>
        <pc:spChg chg="add del mod">
          <ac:chgData name="Sannidhi N Reddy" userId="d9483daa748f9f72" providerId="LiveId" clId="{B26CA32A-4431-44F3-8653-1BD118E5F37A}" dt="2024-05-24T07:46:46.068" v="2059" actId="255"/>
          <ac:spMkLst>
            <pc:docMk/>
            <pc:sldMk cId="1238055196" sldId="275"/>
            <ac:spMk id="7" creationId="{223CB7BF-1D14-46EC-8E3E-24EFBDD1B9DB}"/>
          </ac:spMkLst>
        </pc:spChg>
        <pc:graphicFrameChg chg="del">
          <ac:chgData name="Sannidhi N Reddy" userId="d9483daa748f9f72" providerId="LiveId" clId="{B26CA32A-4431-44F3-8653-1BD118E5F37A}" dt="2024-05-24T06:07:13.959" v="65" actId="478"/>
          <ac:graphicFrameMkLst>
            <pc:docMk/>
            <pc:sldMk cId="1238055196" sldId="275"/>
            <ac:graphicFrameMk id="8" creationId="{00000000-0000-0000-0000-000000000000}"/>
          </ac:graphicFrameMkLst>
        </pc:graphicFrameChg>
      </pc:sldChg>
      <pc:sldChg chg="addSp delSp modSp add mod">
        <pc:chgData name="Sannidhi N Reddy" userId="d9483daa748f9f72" providerId="LiveId" clId="{B26CA32A-4431-44F3-8653-1BD118E5F37A}" dt="2024-05-24T07:46:37.266" v="2057" actId="255"/>
        <pc:sldMkLst>
          <pc:docMk/>
          <pc:sldMk cId="3613792137" sldId="276"/>
        </pc:sldMkLst>
        <pc:spChg chg="mod">
          <ac:chgData name="Sannidhi N Reddy" userId="d9483daa748f9f72" providerId="LiveId" clId="{B26CA32A-4431-44F3-8653-1BD118E5F37A}" dt="2024-05-24T06:11:09.797" v="154" actId="2711"/>
          <ac:spMkLst>
            <pc:docMk/>
            <pc:sldMk cId="3613792137" sldId="276"/>
            <ac:spMk id="2" creationId="{F82EF132-6DF6-4CA0-B333-B03D94DE9F9E}"/>
          </ac:spMkLst>
        </pc:spChg>
        <pc:spChg chg="mod">
          <ac:chgData name="Sannidhi N Reddy" userId="d9483daa748f9f72" providerId="LiveId" clId="{B26CA32A-4431-44F3-8653-1BD118E5F37A}" dt="2024-05-24T06:16:16.917" v="361" actId="20577"/>
          <ac:spMkLst>
            <pc:docMk/>
            <pc:sldMk cId="3613792137" sldId="276"/>
            <ac:spMk id="3" creationId="{AC19D55F-FCC0-F30C-9691-9A3461ED2435}"/>
          </ac:spMkLst>
        </pc:spChg>
        <pc:spChg chg="add del mod">
          <ac:chgData name="Sannidhi N Reddy" userId="d9483daa748f9f72" providerId="LiveId" clId="{B26CA32A-4431-44F3-8653-1BD118E5F37A}" dt="2024-05-24T07:46:37.266" v="2057" actId="255"/>
          <ac:spMkLst>
            <pc:docMk/>
            <pc:sldMk cId="3613792137" sldId="276"/>
            <ac:spMk id="7" creationId="{223CB7BF-1D14-46EC-8E3E-24EFBDD1B9DB}"/>
          </ac:spMkLst>
        </pc:spChg>
      </pc:sldChg>
      <pc:sldChg chg="addSp delSp modSp add mod">
        <pc:chgData name="Sannidhi N Reddy" userId="d9483daa748f9f72" providerId="LiveId" clId="{B26CA32A-4431-44F3-8653-1BD118E5F37A}" dt="2024-05-24T07:46:09.042" v="2051" actId="255"/>
        <pc:sldMkLst>
          <pc:docMk/>
          <pc:sldMk cId="1541684150" sldId="277"/>
        </pc:sldMkLst>
        <pc:spChg chg="mod">
          <ac:chgData name="Sannidhi N Reddy" userId="d9483daa748f9f72" providerId="LiveId" clId="{B26CA32A-4431-44F3-8653-1BD118E5F37A}" dt="2024-05-24T06:51:45.732" v="1406" actId="20577"/>
          <ac:spMkLst>
            <pc:docMk/>
            <pc:sldMk cId="1541684150" sldId="277"/>
            <ac:spMk id="2" creationId="{F82EF132-6DF6-4CA0-B333-B03D94DE9F9E}"/>
          </ac:spMkLst>
        </pc:spChg>
        <pc:spChg chg="add del mod">
          <ac:chgData name="Sannidhi N Reddy" userId="d9483daa748f9f72" providerId="LiveId" clId="{B26CA32A-4431-44F3-8653-1BD118E5F37A}" dt="2024-05-24T07:46:09.042" v="2051" actId="255"/>
          <ac:spMkLst>
            <pc:docMk/>
            <pc:sldMk cId="1541684150" sldId="277"/>
            <ac:spMk id="7" creationId="{223CB7BF-1D14-46EC-8E3E-24EFBDD1B9DB}"/>
          </ac:spMkLst>
        </pc:spChg>
        <pc:spChg chg="mod">
          <ac:chgData name="Sannidhi N Reddy" userId="d9483daa748f9f72" providerId="LiveId" clId="{B26CA32A-4431-44F3-8653-1BD118E5F37A}" dt="2024-05-24T06:50:36.194" v="1389" actId="20577"/>
          <ac:spMkLst>
            <pc:docMk/>
            <pc:sldMk cId="1541684150" sldId="277"/>
            <ac:spMk id="40" creationId="{40E56B6D-7AAE-F1A0-2990-77E680673626}"/>
          </ac:spMkLst>
        </pc:spChg>
        <pc:picChg chg="add mod">
          <ac:chgData name="Sannidhi N Reddy" userId="d9483daa748f9f72" providerId="LiveId" clId="{B26CA32A-4431-44F3-8653-1BD118E5F37A}" dt="2024-05-24T06:51:11.008" v="1395" actId="1076"/>
          <ac:picMkLst>
            <pc:docMk/>
            <pc:sldMk cId="1541684150" sldId="277"/>
            <ac:picMk id="4" creationId="{5B78FE44-DE6C-DF46-8501-8FCAD70807DF}"/>
          </ac:picMkLst>
        </pc:picChg>
        <pc:picChg chg="del">
          <ac:chgData name="Sannidhi N Reddy" userId="d9483daa748f9f72" providerId="LiveId" clId="{B26CA32A-4431-44F3-8653-1BD118E5F37A}" dt="2024-05-24T06:50:38.881" v="1390" actId="478"/>
          <ac:picMkLst>
            <pc:docMk/>
            <pc:sldMk cId="1541684150" sldId="277"/>
            <ac:picMk id="37" creationId="{79317F52-937E-7887-F7C5-A4969108D7B8}"/>
          </ac:picMkLst>
        </pc:picChg>
      </pc:sldChg>
      <pc:sldChg chg="new del">
        <pc:chgData name="Sannidhi N Reddy" userId="d9483daa748f9f72" providerId="LiveId" clId="{B26CA32A-4431-44F3-8653-1BD118E5F37A}" dt="2024-05-24T06:26:52.276" v="818" actId="47"/>
        <pc:sldMkLst>
          <pc:docMk/>
          <pc:sldMk cId="3024913494" sldId="277"/>
        </pc:sldMkLst>
      </pc:sldChg>
      <pc:sldChg chg="addSp delSp modSp add mod">
        <pc:chgData name="Sannidhi N Reddy" userId="d9483daa748f9f72" providerId="LiveId" clId="{B26CA32A-4431-44F3-8653-1BD118E5F37A}" dt="2024-05-24T07:45:59.551" v="2049" actId="255"/>
        <pc:sldMkLst>
          <pc:docMk/>
          <pc:sldMk cId="1418478201" sldId="278"/>
        </pc:sldMkLst>
        <pc:spChg chg="mod">
          <ac:chgData name="Sannidhi N Reddy" userId="d9483daa748f9f72" providerId="LiveId" clId="{B26CA32A-4431-44F3-8653-1BD118E5F37A}" dt="2024-05-24T06:52:02.116" v="1431" actId="20577"/>
          <ac:spMkLst>
            <pc:docMk/>
            <pc:sldMk cId="1418478201" sldId="278"/>
            <ac:spMk id="2" creationId="{F82EF132-6DF6-4CA0-B333-B03D94DE9F9E}"/>
          </ac:spMkLst>
        </pc:spChg>
        <pc:spChg chg="add mod">
          <ac:chgData name="Sannidhi N Reddy" userId="d9483daa748f9f72" providerId="LiveId" clId="{B26CA32A-4431-44F3-8653-1BD118E5F37A}" dt="2024-05-24T06:55:03.429" v="1511" actId="20577"/>
          <ac:spMkLst>
            <pc:docMk/>
            <pc:sldMk cId="1418478201" sldId="278"/>
            <ac:spMk id="3" creationId="{8D55377A-D49B-F849-F93F-153983D733B4}"/>
          </ac:spMkLst>
        </pc:spChg>
        <pc:spChg chg="add del mod">
          <ac:chgData name="Sannidhi N Reddy" userId="d9483daa748f9f72" providerId="LiveId" clId="{B26CA32A-4431-44F3-8653-1BD118E5F37A}" dt="2024-05-24T07:45:59.551" v="2049" actId="255"/>
          <ac:spMkLst>
            <pc:docMk/>
            <pc:sldMk cId="1418478201" sldId="278"/>
            <ac:spMk id="7" creationId="{223CB7BF-1D14-46EC-8E3E-24EFBDD1B9DB}"/>
          </ac:spMkLst>
        </pc:spChg>
        <pc:spChg chg="del">
          <ac:chgData name="Sannidhi N Reddy" userId="d9483daa748f9f72" providerId="LiveId" clId="{B26CA32A-4431-44F3-8653-1BD118E5F37A}" dt="2024-05-24T06:52:06.651" v="1433" actId="478"/>
          <ac:spMkLst>
            <pc:docMk/>
            <pc:sldMk cId="1418478201" sldId="278"/>
            <ac:spMk id="40" creationId="{40E56B6D-7AAE-F1A0-2990-77E680673626}"/>
          </ac:spMkLst>
        </pc:spChg>
        <pc:picChg chg="del">
          <ac:chgData name="Sannidhi N Reddy" userId="d9483daa748f9f72" providerId="LiveId" clId="{B26CA32A-4431-44F3-8653-1BD118E5F37A}" dt="2024-05-24T06:52:04.482" v="1432" actId="478"/>
          <ac:picMkLst>
            <pc:docMk/>
            <pc:sldMk cId="1418478201" sldId="278"/>
            <ac:picMk id="4" creationId="{5B78FE44-DE6C-DF46-8501-8FCAD70807DF}"/>
          </ac:picMkLst>
        </pc:picChg>
      </pc:sldChg>
      <pc:sldChg chg="modSp add mod">
        <pc:chgData name="Sannidhi N Reddy" userId="d9483daa748f9f72" providerId="LiveId" clId="{B26CA32A-4431-44F3-8653-1BD118E5F37A}" dt="2024-05-24T07:42:49.697" v="2024" actId="20577"/>
        <pc:sldMkLst>
          <pc:docMk/>
          <pc:sldMk cId="1338133835" sldId="279"/>
        </pc:sldMkLst>
        <pc:spChg chg="mod">
          <ac:chgData name="Sannidhi N Reddy" userId="d9483daa748f9f72" providerId="LiveId" clId="{B26CA32A-4431-44F3-8653-1BD118E5F37A}" dt="2024-05-24T07:40:48.027" v="1993" actId="20577"/>
          <ac:spMkLst>
            <pc:docMk/>
            <pc:sldMk cId="1338133835" sldId="279"/>
            <ac:spMk id="2" creationId="{F82EF132-6DF6-4CA0-B333-B03D94DE9F9E}"/>
          </ac:spMkLst>
        </pc:spChg>
        <pc:spChg chg="mod">
          <ac:chgData name="Sannidhi N Reddy" userId="d9483daa748f9f72" providerId="LiveId" clId="{B26CA32A-4431-44F3-8653-1BD118E5F37A}" dt="2024-05-24T07:42:49.697" v="2024" actId="20577"/>
          <ac:spMkLst>
            <pc:docMk/>
            <pc:sldMk cId="1338133835" sldId="279"/>
            <ac:spMk id="8" creationId="{193FB9BD-B2A2-5FF4-BDD1-06762776E8CE}"/>
          </ac:spMkLst>
        </pc:spChg>
      </pc:sldChg>
      <pc:sldChg chg="addSp modSp add mod">
        <pc:chgData name="Sannidhi N Reddy" userId="d9483daa748f9f72" providerId="LiveId" clId="{B26CA32A-4431-44F3-8653-1BD118E5F37A}" dt="2024-05-24T07:45:32.914" v="2045" actId="255"/>
        <pc:sldMkLst>
          <pc:docMk/>
          <pc:sldMk cId="2946618266" sldId="280"/>
        </pc:sldMkLst>
        <pc:spChg chg="mod">
          <ac:chgData name="Sannidhi N Reddy" userId="d9483daa748f9f72" providerId="LiveId" clId="{B26CA32A-4431-44F3-8653-1BD118E5F37A}" dt="2024-05-24T07:20:39.015" v="1747" actId="2711"/>
          <ac:spMkLst>
            <pc:docMk/>
            <pc:sldMk cId="2946618266" sldId="280"/>
            <ac:spMk id="2" creationId="{F82EF132-6DF6-4CA0-B333-B03D94DE9F9E}"/>
          </ac:spMkLst>
        </pc:spChg>
        <pc:spChg chg="mod">
          <ac:chgData name="Sannidhi N Reddy" userId="d9483daa748f9f72" providerId="LiveId" clId="{B26CA32A-4431-44F3-8653-1BD118E5F37A}" dt="2024-05-24T07:12:08.519" v="1631" actId="20577"/>
          <ac:spMkLst>
            <pc:docMk/>
            <pc:sldMk cId="2946618266" sldId="280"/>
            <ac:spMk id="4" creationId="{DDF92344-81A7-A444-18C6-D5646D7E490F}"/>
          </ac:spMkLst>
        </pc:spChg>
        <pc:spChg chg="add mod">
          <ac:chgData name="Sannidhi N Reddy" userId="d9483daa748f9f72" providerId="LiveId" clId="{B26CA32A-4431-44F3-8653-1BD118E5F37A}" dt="2024-05-24T07:14:01.172" v="1648" actId="1076"/>
          <ac:spMkLst>
            <pc:docMk/>
            <pc:sldMk cId="2946618266" sldId="280"/>
            <ac:spMk id="5" creationId="{66657BF1-17F7-7B15-ABB0-32C4476AE3D1}"/>
          </ac:spMkLst>
        </pc:spChg>
        <pc:spChg chg="mod">
          <ac:chgData name="Sannidhi N Reddy" userId="d9483daa748f9f72" providerId="LiveId" clId="{B26CA32A-4431-44F3-8653-1BD118E5F37A}" dt="2024-05-24T07:45:32.914" v="2045" actId="255"/>
          <ac:spMkLst>
            <pc:docMk/>
            <pc:sldMk cId="2946618266" sldId="280"/>
            <ac:spMk id="7" creationId="{223CB7BF-1D14-46EC-8E3E-24EFBDD1B9DB}"/>
          </ac:spMkLst>
        </pc:spChg>
        <pc:picChg chg="add mod">
          <ac:chgData name="Sannidhi N Reddy" userId="d9483daa748f9f72" providerId="LiveId" clId="{B26CA32A-4431-44F3-8653-1BD118E5F37A}" dt="2024-05-24T07:11:31.196" v="1596" actId="1076"/>
          <ac:picMkLst>
            <pc:docMk/>
            <pc:sldMk cId="2946618266" sldId="280"/>
            <ac:picMk id="3" creationId="{7C015218-3536-CA92-0B66-6564316A900C}"/>
          </ac:picMkLst>
        </pc:picChg>
      </pc:sldChg>
      <pc:sldChg chg="addSp delSp modSp add mod">
        <pc:chgData name="Sannidhi N Reddy" userId="d9483daa748f9f72" providerId="LiveId" clId="{B26CA32A-4431-44F3-8653-1BD118E5F37A}" dt="2024-05-24T07:45:21.604" v="2043" actId="255"/>
        <pc:sldMkLst>
          <pc:docMk/>
          <pc:sldMk cId="4250495273" sldId="281"/>
        </pc:sldMkLst>
        <pc:spChg chg="mod">
          <ac:chgData name="Sannidhi N Reddy" userId="d9483daa748f9f72" providerId="LiveId" clId="{B26CA32A-4431-44F3-8653-1BD118E5F37A}" dt="2024-05-24T07:24:56.667" v="1825" actId="2711"/>
          <ac:spMkLst>
            <pc:docMk/>
            <pc:sldMk cId="4250495273" sldId="281"/>
            <ac:spMk id="2" creationId="{F82EF132-6DF6-4CA0-B333-B03D94DE9F9E}"/>
          </ac:spMkLst>
        </pc:spChg>
        <pc:spChg chg="mod">
          <ac:chgData name="Sannidhi N Reddy" userId="d9483daa748f9f72" providerId="LiveId" clId="{B26CA32A-4431-44F3-8653-1BD118E5F37A}" dt="2024-05-24T07:17:14.851" v="1730" actId="20577"/>
          <ac:spMkLst>
            <pc:docMk/>
            <pc:sldMk cId="4250495273" sldId="281"/>
            <ac:spMk id="4" creationId="{DDF92344-81A7-A444-18C6-D5646D7E490F}"/>
          </ac:spMkLst>
        </pc:spChg>
        <pc:spChg chg="mod">
          <ac:chgData name="Sannidhi N Reddy" userId="d9483daa748f9f72" providerId="LiveId" clId="{B26CA32A-4431-44F3-8653-1BD118E5F37A}" dt="2024-05-24T07:45:21.604" v="2043" actId="255"/>
          <ac:spMkLst>
            <pc:docMk/>
            <pc:sldMk cId="4250495273" sldId="281"/>
            <ac:spMk id="7" creationId="{223CB7BF-1D14-46EC-8E3E-24EFBDD1B9DB}"/>
          </ac:spMkLst>
        </pc:spChg>
        <pc:spChg chg="add mod">
          <ac:chgData name="Sannidhi N Reddy" userId="d9483daa748f9f72" providerId="LiveId" clId="{B26CA32A-4431-44F3-8653-1BD118E5F37A}" dt="2024-05-24T07:14:31.549" v="1679" actId="20577"/>
          <ac:spMkLst>
            <pc:docMk/>
            <pc:sldMk cId="4250495273" sldId="281"/>
            <ac:spMk id="8" creationId="{6513A70E-124D-E4CA-9836-E6A400CDF004}"/>
          </ac:spMkLst>
        </pc:spChg>
        <pc:picChg chg="del mod">
          <ac:chgData name="Sannidhi N Reddy" userId="d9483daa748f9f72" providerId="LiveId" clId="{B26CA32A-4431-44F3-8653-1BD118E5F37A}" dt="2024-05-24T07:08:14.618" v="1571" actId="478"/>
          <ac:picMkLst>
            <pc:docMk/>
            <pc:sldMk cId="4250495273" sldId="281"/>
            <ac:picMk id="3" creationId="{7C015218-3536-CA92-0B66-6564316A900C}"/>
          </ac:picMkLst>
        </pc:picChg>
        <pc:picChg chg="add mod">
          <ac:chgData name="Sannidhi N Reddy" userId="d9483daa748f9f72" providerId="LiveId" clId="{B26CA32A-4431-44F3-8653-1BD118E5F37A}" dt="2024-05-24T07:11:20.766" v="1594" actId="1076"/>
          <ac:picMkLst>
            <pc:docMk/>
            <pc:sldMk cId="4250495273" sldId="281"/>
            <ac:picMk id="5" creationId="{5B01708D-CA11-3F74-5382-2F2DF72B2748}"/>
          </ac:picMkLst>
        </pc:picChg>
      </pc:sldChg>
      <pc:sldChg chg="addSp delSp modSp add mod">
        <pc:chgData name="Sannidhi N Reddy" userId="d9483daa748f9f72" providerId="LiveId" clId="{B26CA32A-4431-44F3-8653-1BD118E5F37A}" dt="2024-05-24T07:45:10.855" v="2041" actId="255"/>
        <pc:sldMkLst>
          <pc:docMk/>
          <pc:sldMk cId="3712985401" sldId="282"/>
        </pc:sldMkLst>
        <pc:spChg chg="mod">
          <ac:chgData name="Sannidhi N Reddy" userId="d9483daa748f9f72" providerId="LiveId" clId="{B26CA32A-4431-44F3-8653-1BD118E5F37A}" dt="2024-05-24T07:24:42.849" v="1824" actId="2711"/>
          <ac:spMkLst>
            <pc:docMk/>
            <pc:sldMk cId="3712985401" sldId="282"/>
            <ac:spMk id="2" creationId="{F82EF132-6DF6-4CA0-B333-B03D94DE9F9E}"/>
          </ac:spMkLst>
        </pc:spChg>
        <pc:spChg chg="mod">
          <ac:chgData name="Sannidhi N Reddy" userId="d9483daa748f9f72" providerId="LiveId" clId="{B26CA32A-4431-44F3-8653-1BD118E5F37A}" dt="2024-05-24T07:36:56.498" v="1883" actId="14100"/>
          <ac:spMkLst>
            <pc:docMk/>
            <pc:sldMk cId="3712985401" sldId="282"/>
            <ac:spMk id="4" creationId="{DDF92344-81A7-A444-18C6-D5646D7E490F}"/>
          </ac:spMkLst>
        </pc:spChg>
        <pc:spChg chg="mod">
          <ac:chgData name="Sannidhi N Reddy" userId="d9483daa748f9f72" providerId="LiveId" clId="{B26CA32A-4431-44F3-8653-1BD118E5F37A}" dt="2024-05-24T07:45:10.855" v="2041" actId="255"/>
          <ac:spMkLst>
            <pc:docMk/>
            <pc:sldMk cId="3712985401" sldId="282"/>
            <ac:spMk id="7" creationId="{223CB7BF-1D14-46EC-8E3E-24EFBDD1B9DB}"/>
          </ac:spMkLst>
        </pc:spChg>
        <pc:spChg chg="mod">
          <ac:chgData name="Sannidhi N Reddy" userId="d9483daa748f9f72" providerId="LiveId" clId="{B26CA32A-4431-44F3-8653-1BD118E5F37A}" dt="2024-05-24T07:37:26.602" v="1888" actId="1076"/>
          <ac:spMkLst>
            <pc:docMk/>
            <pc:sldMk cId="3712985401" sldId="282"/>
            <ac:spMk id="8" creationId="{6513A70E-124D-E4CA-9836-E6A400CDF004}"/>
          </ac:spMkLst>
        </pc:spChg>
        <pc:spChg chg="add mod">
          <ac:chgData name="Sannidhi N Reddy" userId="d9483daa748f9f72" providerId="LiveId" clId="{B26CA32A-4431-44F3-8653-1BD118E5F37A}" dt="2024-05-24T07:34:30.228" v="1870"/>
          <ac:spMkLst>
            <pc:docMk/>
            <pc:sldMk cId="3712985401" sldId="282"/>
            <ac:spMk id="11" creationId="{5A6EB46F-AD95-C30B-2416-1EC6C7C5C66F}"/>
          </ac:spMkLst>
        </pc:spChg>
        <pc:spChg chg="add mod">
          <ac:chgData name="Sannidhi N Reddy" userId="d9483daa748f9f72" providerId="LiveId" clId="{B26CA32A-4431-44F3-8653-1BD118E5F37A}" dt="2024-05-24T07:34:30.228" v="1870"/>
          <ac:spMkLst>
            <pc:docMk/>
            <pc:sldMk cId="3712985401" sldId="282"/>
            <ac:spMk id="12" creationId="{80E98167-2C64-CAAF-DD3F-03E614A9314B}"/>
          </ac:spMkLst>
        </pc:spChg>
        <pc:picChg chg="add del mod">
          <ac:chgData name="Sannidhi N Reddy" userId="d9483daa748f9f72" providerId="LiveId" clId="{B26CA32A-4431-44F3-8653-1BD118E5F37A}" dt="2024-05-24T07:27:02.351" v="1862" actId="478"/>
          <ac:picMkLst>
            <pc:docMk/>
            <pc:sldMk cId="3712985401" sldId="282"/>
            <ac:picMk id="3" creationId="{9B2F56A6-5C4E-DC31-7F4A-9A252B371B0F}"/>
          </ac:picMkLst>
        </pc:picChg>
        <pc:picChg chg="del">
          <ac:chgData name="Sannidhi N Reddy" userId="d9483daa748f9f72" providerId="LiveId" clId="{B26CA32A-4431-44F3-8653-1BD118E5F37A}" dt="2024-05-24T07:25:37.894" v="1827" actId="478"/>
          <ac:picMkLst>
            <pc:docMk/>
            <pc:sldMk cId="3712985401" sldId="282"/>
            <ac:picMk id="5" creationId="{5B01708D-CA11-3F74-5382-2F2DF72B2748}"/>
          </ac:picMkLst>
        </pc:picChg>
        <pc:picChg chg="add del mod">
          <ac:chgData name="Sannidhi N Reddy" userId="d9483daa748f9f72" providerId="LiveId" clId="{B26CA32A-4431-44F3-8653-1BD118E5F37A}" dt="2024-05-24T07:34:06.281" v="1866" actId="478"/>
          <ac:picMkLst>
            <pc:docMk/>
            <pc:sldMk cId="3712985401" sldId="282"/>
            <ac:picMk id="9" creationId="{47B7F1FD-4334-443C-7245-70B6789505C7}"/>
          </ac:picMkLst>
        </pc:picChg>
        <pc:picChg chg="add mod">
          <ac:chgData name="Sannidhi N Reddy" userId="d9483daa748f9f72" providerId="LiveId" clId="{B26CA32A-4431-44F3-8653-1BD118E5F37A}" dt="2024-05-24T07:34:30.228" v="1870"/>
          <ac:picMkLst>
            <pc:docMk/>
            <pc:sldMk cId="3712985401" sldId="282"/>
            <ac:picMk id="10" creationId="{47B7F1FD-4334-443C-7245-70B6789505C7}"/>
          </ac:picMkLst>
        </pc:picChg>
        <pc:picChg chg="add mod">
          <ac:chgData name="Sannidhi N Reddy" userId="d9483daa748f9f72" providerId="LiveId" clId="{B26CA32A-4431-44F3-8653-1BD118E5F37A}" dt="2024-05-24T07:37:22.849" v="1887" actId="1076"/>
          <ac:picMkLst>
            <pc:docMk/>
            <pc:sldMk cId="3712985401" sldId="282"/>
            <ac:picMk id="14" creationId="{37754B9C-DD06-17AA-A78B-6375B4AB7E2E}"/>
          </ac:picMkLst>
        </pc:picChg>
      </pc:sldChg>
      <pc:sldChg chg="modSp add mod">
        <pc:chgData name="Sannidhi N Reddy" userId="d9483daa748f9f72" providerId="LiveId" clId="{B26CA32A-4431-44F3-8653-1BD118E5F37A}" dt="2024-05-24T07:44:49.150" v="2037" actId="255"/>
        <pc:sldMkLst>
          <pc:docMk/>
          <pc:sldMk cId="2443895749" sldId="283"/>
        </pc:sldMkLst>
        <pc:spChg chg="mod">
          <ac:chgData name="Sannidhi N Reddy" userId="d9483daa748f9f72" providerId="LiveId" clId="{B26CA32A-4431-44F3-8653-1BD118E5F37A}" dt="2024-05-24T07:44:49.150" v="2037" actId="255"/>
          <ac:spMkLst>
            <pc:docMk/>
            <pc:sldMk cId="2443895749" sldId="283"/>
            <ac:spMk id="7" creationId="{223CB7BF-1D14-46EC-8E3E-24EFBDD1B9DB}"/>
          </ac:spMkLst>
        </pc:spChg>
        <pc:spChg chg="mod">
          <ac:chgData name="Sannidhi N Reddy" userId="d9483daa748f9f72" providerId="LiveId" clId="{B26CA32A-4431-44F3-8653-1BD118E5F37A}" dt="2024-05-24T07:42:44.906" v="2021" actId="20577"/>
          <ac:spMkLst>
            <pc:docMk/>
            <pc:sldMk cId="2443895749" sldId="283"/>
            <ac:spMk id="8" creationId="{8D358A11-BA94-59FE-1020-FD0C06C16E43}"/>
          </ac:spMkLst>
        </pc:spChg>
      </pc:sldChg>
    </pc:docChg>
  </pc:docChgLst>
  <pc:docChgLst>
    <pc:chgData name="sevanthi meti" userId="3e4f8a205e73d486" providerId="LiveId" clId="{81A30E36-AF35-4E3E-8E9E-FD1776AF0F4F}"/>
    <pc:docChg chg="custSel addSld delSld modSld">
      <pc:chgData name="sevanthi meti" userId="3e4f8a205e73d486" providerId="LiveId" clId="{81A30E36-AF35-4E3E-8E9E-FD1776AF0F4F}" dt="2024-05-26T17:16:21.280" v="615" actId="20577"/>
      <pc:docMkLst>
        <pc:docMk/>
      </pc:docMkLst>
      <pc:sldChg chg="modSp mod">
        <pc:chgData name="sevanthi meti" userId="3e4f8a205e73d486" providerId="LiveId" clId="{81A30E36-AF35-4E3E-8E9E-FD1776AF0F4F}" dt="2024-05-26T17:16:21.280" v="615" actId="20577"/>
        <pc:sldMkLst>
          <pc:docMk/>
          <pc:sldMk cId="2514537779" sldId="260"/>
        </pc:sldMkLst>
        <pc:graphicFrameChg chg="modGraphic">
          <ac:chgData name="sevanthi meti" userId="3e4f8a205e73d486" providerId="LiveId" clId="{81A30E36-AF35-4E3E-8E9E-FD1776AF0F4F}" dt="2024-05-26T17:16:21.280" v="615" actId="20577"/>
          <ac:graphicFrameMkLst>
            <pc:docMk/>
            <pc:sldMk cId="2514537779" sldId="260"/>
            <ac:graphicFrameMk id="8" creationId="{00000000-0000-0000-0000-000000000000}"/>
          </ac:graphicFrameMkLst>
        </pc:graphicFrameChg>
      </pc:sldChg>
      <pc:sldChg chg="modSp mod">
        <pc:chgData name="sevanthi meti" userId="3e4f8a205e73d486" providerId="LiveId" clId="{81A30E36-AF35-4E3E-8E9E-FD1776AF0F4F}" dt="2024-05-25T13:14:51.291" v="195" actId="20577"/>
        <pc:sldMkLst>
          <pc:docMk/>
          <pc:sldMk cId="2447840954" sldId="261"/>
        </pc:sldMkLst>
        <pc:spChg chg="mod">
          <ac:chgData name="sevanthi meti" userId="3e4f8a205e73d486" providerId="LiveId" clId="{81A30E36-AF35-4E3E-8E9E-FD1776AF0F4F}" dt="2024-05-25T13:14:51.291" v="195" actId="20577"/>
          <ac:spMkLst>
            <pc:docMk/>
            <pc:sldMk cId="2447840954" sldId="261"/>
            <ac:spMk id="8" creationId="{1B9307DF-6D89-BDC0-C4DB-C469E6DEC5EC}"/>
          </ac:spMkLst>
        </pc:spChg>
      </pc:sldChg>
      <pc:sldChg chg="modSp mod">
        <pc:chgData name="sevanthi meti" userId="3e4f8a205e73d486" providerId="LiveId" clId="{81A30E36-AF35-4E3E-8E9E-FD1776AF0F4F}" dt="2024-05-26T15:56:11.853" v="557" actId="20577"/>
        <pc:sldMkLst>
          <pc:docMk/>
          <pc:sldMk cId="3256820959" sldId="264"/>
        </pc:sldMkLst>
        <pc:spChg chg="mod">
          <ac:chgData name="sevanthi meti" userId="3e4f8a205e73d486" providerId="LiveId" clId="{81A30E36-AF35-4E3E-8E9E-FD1776AF0F4F}" dt="2024-05-26T15:56:11.853" v="557" actId="20577"/>
          <ac:spMkLst>
            <pc:docMk/>
            <pc:sldMk cId="3256820959" sldId="264"/>
            <ac:spMk id="3" creationId="{E6CDD646-3FD1-42E3-B283-E0E745697FFC}"/>
          </ac:spMkLst>
        </pc:spChg>
      </pc:sldChg>
      <pc:sldChg chg="del">
        <pc:chgData name="sevanthi meti" userId="3e4f8a205e73d486" providerId="LiveId" clId="{81A30E36-AF35-4E3E-8E9E-FD1776AF0F4F}" dt="2024-05-25T11:43:43.534" v="77" actId="47"/>
        <pc:sldMkLst>
          <pc:docMk/>
          <pc:sldMk cId="1418478201" sldId="278"/>
        </pc:sldMkLst>
      </pc:sldChg>
      <pc:sldChg chg="addSp delSp modSp add del mod">
        <pc:chgData name="sevanthi meti" userId="3e4f8a205e73d486" providerId="LiveId" clId="{81A30E36-AF35-4E3E-8E9E-FD1776AF0F4F}" dt="2024-05-25T11:43:32.705" v="76" actId="47"/>
        <pc:sldMkLst>
          <pc:docMk/>
          <pc:sldMk cId="1382543311" sldId="285"/>
        </pc:sldMkLst>
        <pc:spChg chg="del mod">
          <ac:chgData name="sevanthi meti" userId="3e4f8a205e73d486" providerId="LiveId" clId="{81A30E36-AF35-4E3E-8E9E-FD1776AF0F4F}" dt="2024-05-25T11:43:06.238" v="73" actId="478"/>
          <ac:spMkLst>
            <pc:docMk/>
            <pc:sldMk cId="1382543311" sldId="285"/>
            <ac:spMk id="3" creationId="{E6CDD646-3FD1-42E3-B283-E0E745697FFC}"/>
          </ac:spMkLst>
        </pc:spChg>
        <pc:spChg chg="add del mod">
          <ac:chgData name="sevanthi meti" userId="3e4f8a205e73d486" providerId="LiveId" clId="{81A30E36-AF35-4E3E-8E9E-FD1776AF0F4F}" dt="2024-05-25T11:43:12.564" v="75" actId="478"/>
          <ac:spMkLst>
            <pc:docMk/>
            <pc:sldMk cId="1382543311" sldId="285"/>
            <ac:spMk id="5" creationId="{1AA0C591-6A54-E81B-E958-B82CE77AB078}"/>
          </ac:spMkLst>
        </pc:spChg>
        <pc:spChg chg="del">
          <ac:chgData name="sevanthi meti" userId="3e4f8a205e73d486" providerId="LiveId" clId="{81A30E36-AF35-4E3E-8E9E-FD1776AF0F4F}" dt="2024-05-25T11:43:08.808" v="74" actId="478"/>
          <ac:spMkLst>
            <pc:docMk/>
            <pc:sldMk cId="1382543311" sldId="285"/>
            <ac:spMk id="8" creationId="{1B9307DF-6D89-BDC0-C4DB-C469E6DEC5EC}"/>
          </ac:spMkLst>
        </pc:spChg>
      </pc:sldChg>
      <pc:sldChg chg="modSp add mod">
        <pc:chgData name="sevanthi meti" userId="3e4f8a205e73d486" providerId="LiveId" clId="{81A30E36-AF35-4E3E-8E9E-FD1776AF0F4F}" dt="2024-05-25T12:21:16.160" v="119" actId="2711"/>
        <pc:sldMkLst>
          <pc:docMk/>
          <pc:sldMk cId="3705474066" sldId="285"/>
        </pc:sldMkLst>
        <pc:graphicFrameChg chg="mod modGraphic">
          <ac:chgData name="sevanthi meti" userId="3e4f8a205e73d486" providerId="LiveId" clId="{81A30E36-AF35-4E3E-8E9E-FD1776AF0F4F}" dt="2024-05-25T12:21:16.160" v="119" actId="2711"/>
          <ac:graphicFrameMkLst>
            <pc:docMk/>
            <pc:sldMk cId="3705474066" sldId="285"/>
            <ac:graphicFrameMk id="8" creationId="{00000000-0000-0000-0000-000000000000}"/>
          </ac:graphicFrameMkLst>
        </pc:graphicFrameChg>
      </pc:sldChg>
      <pc:sldChg chg="addSp delSp modSp add mod">
        <pc:chgData name="sevanthi meti" userId="3e4f8a205e73d486" providerId="LiveId" clId="{81A30E36-AF35-4E3E-8E9E-FD1776AF0F4F}" dt="2024-05-25T12:26:16.576" v="166" actId="120"/>
        <pc:sldMkLst>
          <pc:docMk/>
          <pc:sldMk cId="2668667303" sldId="286"/>
        </pc:sldMkLst>
        <pc:spChg chg="mod">
          <ac:chgData name="sevanthi meti" userId="3e4f8a205e73d486" providerId="LiveId" clId="{81A30E36-AF35-4E3E-8E9E-FD1776AF0F4F}" dt="2024-05-25T12:25:02.033" v="154"/>
          <ac:spMkLst>
            <pc:docMk/>
            <pc:sldMk cId="2668667303" sldId="286"/>
            <ac:spMk id="2" creationId="{F82EF132-6DF6-4CA0-B333-B03D94DE9F9E}"/>
          </ac:spMkLst>
        </pc:spChg>
        <pc:spChg chg="add mod">
          <ac:chgData name="sevanthi meti" userId="3e4f8a205e73d486" providerId="LiveId" clId="{81A30E36-AF35-4E3E-8E9E-FD1776AF0F4F}" dt="2024-05-25T12:26:16.576" v="166" actId="120"/>
          <ac:spMkLst>
            <pc:docMk/>
            <pc:sldMk cId="2668667303" sldId="286"/>
            <ac:spMk id="3" creationId="{B69FE2B7-C244-0C5E-1556-289CBF6FFAAC}"/>
          </ac:spMkLst>
        </pc:spChg>
        <pc:spChg chg="del mod">
          <ac:chgData name="sevanthi meti" userId="3e4f8a205e73d486" providerId="LiveId" clId="{81A30E36-AF35-4E3E-8E9E-FD1776AF0F4F}" dt="2024-05-25T12:24:27.714" v="123" actId="478"/>
          <ac:spMkLst>
            <pc:docMk/>
            <pc:sldMk cId="2668667303" sldId="286"/>
            <ac:spMk id="40" creationId="{40E56B6D-7AAE-F1A0-2990-77E680673626}"/>
          </ac:spMkLst>
        </pc:spChg>
        <pc:picChg chg="del">
          <ac:chgData name="sevanthi meti" userId="3e4f8a205e73d486" providerId="LiveId" clId="{81A30E36-AF35-4E3E-8E9E-FD1776AF0F4F}" dt="2024-05-25T12:24:23.030" v="121" actId="478"/>
          <ac:picMkLst>
            <pc:docMk/>
            <pc:sldMk cId="2668667303" sldId="286"/>
            <ac:picMk id="4" creationId="{5B78FE44-DE6C-DF46-8501-8FCAD70807DF}"/>
          </ac:picMkLst>
        </pc:picChg>
      </pc:sldChg>
    </pc:docChg>
  </pc:docChgLst>
  <pc:docChgLst>
    <pc:chgData name="sevanthi meti" userId="3e4f8a205e73d486" providerId="LiveId" clId="{24E8D0E7-FF58-4B3B-8E96-612B5A3514BD}"/>
    <pc:docChg chg="undo custSel addSld delSld modSld sldOrd">
      <pc:chgData name="sevanthi meti" userId="3e4f8a205e73d486" providerId="LiveId" clId="{24E8D0E7-FF58-4B3B-8E96-612B5A3514BD}" dt="2024-05-24T06:02:31.796" v="66" actId="113"/>
      <pc:docMkLst>
        <pc:docMk/>
      </pc:docMkLst>
      <pc:sldChg chg="modSp mod">
        <pc:chgData name="sevanthi meti" userId="3e4f8a205e73d486" providerId="LiveId" clId="{24E8D0E7-FF58-4B3B-8E96-612B5A3514BD}" dt="2024-05-24T05:45:35.600" v="42" actId="20577"/>
        <pc:sldMkLst>
          <pc:docMk/>
          <pc:sldMk cId="4114172918" sldId="256"/>
        </pc:sldMkLst>
        <pc:spChg chg="mod">
          <ac:chgData name="sevanthi meti" userId="3e4f8a205e73d486" providerId="LiveId" clId="{24E8D0E7-FF58-4B3B-8E96-612B5A3514BD}" dt="2024-05-24T05:45:35.600" v="42" actId="20577"/>
          <ac:spMkLst>
            <pc:docMk/>
            <pc:sldMk cId="4114172918" sldId="256"/>
            <ac:spMk id="5" creationId="{FACE4605-4953-4CBB-B635-0B0762C43748}"/>
          </ac:spMkLst>
        </pc:spChg>
      </pc:sldChg>
      <pc:sldChg chg="modSp mod">
        <pc:chgData name="sevanthi meti" userId="3e4f8a205e73d486" providerId="LiveId" clId="{24E8D0E7-FF58-4B3B-8E96-612B5A3514BD}" dt="2024-05-24T05:47:57.915" v="46" actId="20577"/>
        <pc:sldMkLst>
          <pc:docMk/>
          <pc:sldMk cId="3524516071" sldId="258"/>
        </pc:sldMkLst>
        <pc:spChg chg="mod">
          <ac:chgData name="sevanthi meti" userId="3e4f8a205e73d486" providerId="LiveId" clId="{24E8D0E7-FF58-4B3B-8E96-612B5A3514BD}" dt="2024-05-24T05:47:57.915" v="46" actId="20577"/>
          <ac:spMkLst>
            <pc:docMk/>
            <pc:sldMk cId="3524516071" sldId="258"/>
            <ac:spMk id="3" creationId="{E6CDD646-3FD1-42E3-B283-E0E745697FFC}"/>
          </ac:spMkLst>
        </pc:spChg>
      </pc:sldChg>
      <pc:sldChg chg="ord">
        <pc:chgData name="sevanthi meti" userId="3e4f8a205e73d486" providerId="LiveId" clId="{24E8D0E7-FF58-4B3B-8E96-612B5A3514BD}" dt="2024-05-24T05:56:43.749" v="51"/>
        <pc:sldMkLst>
          <pc:docMk/>
          <pc:sldMk cId="358831248" sldId="259"/>
        </pc:sldMkLst>
      </pc:sldChg>
      <pc:sldChg chg="addSp modSp mod">
        <pc:chgData name="sevanthi meti" userId="3e4f8a205e73d486" providerId="LiveId" clId="{24E8D0E7-FF58-4B3B-8E96-612B5A3514BD}" dt="2024-05-24T06:00:16.111" v="57" actId="1076"/>
        <pc:sldMkLst>
          <pc:docMk/>
          <pc:sldMk cId="1469898043" sldId="266"/>
        </pc:sldMkLst>
        <pc:spChg chg="mod">
          <ac:chgData name="sevanthi meti" userId="3e4f8a205e73d486" providerId="LiveId" clId="{24E8D0E7-FF58-4B3B-8E96-612B5A3514BD}" dt="2024-05-24T05:59:20.319" v="54" actId="27636"/>
          <ac:spMkLst>
            <pc:docMk/>
            <pc:sldMk cId="1469898043" sldId="266"/>
            <ac:spMk id="3" creationId="{E6CDD646-3FD1-42E3-B283-E0E745697FFC}"/>
          </ac:spMkLst>
        </pc:spChg>
        <pc:graphicFrameChg chg="add mod">
          <ac:chgData name="sevanthi meti" userId="3e4f8a205e73d486" providerId="LiveId" clId="{24E8D0E7-FF58-4B3B-8E96-612B5A3514BD}" dt="2024-05-24T06:00:16.111" v="57" actId="1076"/>
          <ac:graphicFrameMkLst>
            <pc:docMk/>
            <pc:sldMk cId="1469898043" sldId="266"/>
            <ac:graphicFrameMk id="4" creationId="{0BCD7B1C-454F-86A1-DB63-630FE7D5E4BB}"/>
          </ac:graphicFrameMkLst>
        </pc:graphicFrameChg>
      </pc:sldChg>
      <pc:sldChg chg="addSp modSp add mod">
        <pc:chgData name="sevanthi meti" userId="3e4f8a205e73d486" providerId="LiveId" clId="{24E8D0E7-FF58-4B3B-8E96-612B5A3514BD}" dt="2024-05-24T06:02:31.796" v="66" actId="113"/>
        <pc:sldMkLst>
          <pc:docMk/>
          <pc:sldMk cId="549409072" sldId="274"/>
        </pc:sldMkLst>
        <pc:spChg chg="mod">
          <ac:chgData name="sevanthi meti" userId="3e4f8a205e73d486" providerId="LiveId" clId="{24E8D0E7-FF58-4B3B-8E96-612B5A3514BD}" dt="2024-05-24T06:01:06.714" v="61"/>
          <ac:spMkLst>
            <pc:docMk/>
            <pc:sldMk cId="549409072" sldId="274"/>
            <ac:spMk id="3" creationId="{E6CDD646-3FD1-42E3-B283-E0E745697FFC}"/>
          </ac:spMkLst>
        </pc:spChg>
        <pc:graphicFrameChg chg="add mod modGraphic">
          <ac:chgData name="sevanthi meti" userId="3e4f8a205e73d486" providerId="LiveId" clId="{24E8D0E7-FF58-4B3B-8E96-612B5A3514BD}" dt="2024-05-24T06:02:31.796" v="66" actId="113"/>
          <ac:graphicFrameMkLst>
            <pc:docMk/>
            <pc:sldMk cId="549409072" sldId="274"/>
            <ac:graphicFrameMk id="4" creationId="{DD029E79-296E-594A-FED9-4865BB8D1888}"/>
          </ac:graphicFrameMkLst>
        </pc:graphicFrameChg>
      </pc:sldChg>
      <pc:sldChg chg="add del">
        <pc:chgData name="sevanthi meti" userId="3e4f8a205e73d486" providerId="LiveId" clId="{24E8D0E7-FF58-4B3B-8E96-612B5A3514BD}" dt="2024-05-24T05:58:01.274" v="52" actId="47"/>
        <pc:sldMkLst>
          <pc:docMk/>
          <pc:sldMk cId="2848005778" sldId="2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212DC-63B1-4901-BBA1-0E9BAC33D41C}" type="datetimeFigureOut">
              <a:rPr lang="en-IN" smtClean="0"/>
              <a:pPr/>
              <a:t>26-05-2024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F3EA8-841E-473D-8AEC-E28FC8B0AF52}" type="slidenum">
              <a:rPr lang="en-IN" smtClean="0"/>
              <a:pPr/>
              <a:t>‹#›</a:t>
            </a:fld>
            <a:endParaRPr lang="en-IN"/>
          </a:p>
        </p:txBody>
      </p:sp>
    </p:spTree>
    <p:extLst>
      <p:ext uri="{BB962C8B-B14F-4D97-AF65-F5344CB8AC3E}">
        <p14:creationId xmlns:p14="http://schemas.microsoft.com/office/powerpoint/2010/main" val="431445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65E2-C95D-46EA-998A-38DCEF0D67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FEE819-928C-4720-A8AA-5AC73647F7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FA4B8A-0E74-42F4-A053-96A2D8441898}"/>
              </a:ext>
            </a:extLst>
          </p:cNvPr>
          <p:cNvSpPr>
            <a:spLocks noGrp="1"/>
          </p:cNvSpPr>
          <p:nvPr>
            <p:ph type="dt" sz="half" idx="10"/>
          </p:nvPr>
        </p:nvSpPr>
        <p:spPr/>
        <p:txBody>
          <a:bodyPr/>
          <a:lstStyle/>
          <a:p>
            <a:fld id="{3384BBED-9D3F-4E8C-A31D-76A22EE88FEB}" type="datetime1">
              <a:rPr lang="en-IN" smtClean="0"/>
              <a:pPr/>
              <a:t>26-05-2024</a:t>
            </a:fld>
            <a:endParaRPr lang="en-IN"/>
          </a:p>
        </p:txBody>
      </p:sp>
      <p:sp>
        <p:nvSpPr>
          <p:cNvPr id="5" name="Footer Placeholder 4">
            <a:extLst>
              <a:ext uri="{FF2B5EF4-FFF2-40B4-BE49-F238E27FC236}">
                <a16:creationId xmlns:a16="http://schemas.microsoft.com/office/drawing/2014/main" id="{3EE71C71-D8FD-4939-994D-84477E7D9D1A}"/>
              </a:ext>
            </a:extLst>
          </p:cNvPr>
          <p:cNvSpPr>
            <a:spLocks noGrp="1"/>
          </p:cNvSpPr>
          <p:nvPr>
            <p:ph type="ftr" sz="quarter" idx="11"/>
          </p:nvPr>
        </p:nvSpPr>
        <p:spPr/>
        <p:txBody>
          <a:bodyPr/>
          <a:lstStyle/>
          <a:p>
            <a:r>
              <a:rPr lang="en-IN"/>
              <a:t>Dept. of ______, SVIT</a:t>
            </a:r>
          </a:p>
        </p:txBody>
      </p:sp>
      <p:sp>
        <p:nvSpPr>
          <p:cNvPr id="6" name="Slide Number Placeholder 5">
            <a:extLst>
              <a:ext uri="{FF2B5EF4-FFF2-40B4-BE49-F238E27FC236}">
                <a16:creationId xmlns:a16="http://schemas.microsoft.com/office/drawing/2014/main" id="{007C00BF-6BED-432C-9037-5D56FFCE4FE6}"/>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2021035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4E18C-8BD3-42B4-9F0B-B610C4FC58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87E2DC-2260-4096-9B2B-D248E6CCC0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DD32D5-0297-41A7-B9FC-F69982C13168}"/>
              </a:ext>
            </a:extLst>
          </p:cNvPr>
          <p:cNvSpPr>
            <a:spLocks noGrp="1"/>
          </p:cNvSpPr>
          <p:nvPr>
            <p:ph type="dt" sz="half" idx="10"/>
          </p:nvPr>
        </p:nvSpPr>
        <p:spPr/>
        <p:txBody>
          <a:bodyPr/>
          <a:lstStyle/>
          <a:p>
            <a:fld id="{24AEDF3A-537D-4782-93FF-26FDB1360200}" type="datetime1">
              <a:rPr lang="en-IN" smtClean="0"/>
              <a:pPr/>
              <a:t>26-05-2024</a:t>
            </a:fld>
            <a:endParaRPr lang="en-IN"/>
          </a:p>
        </p:txBody>
      </p:sp>
      <p:sp>
        <p:nvSpPr>
          <p:cNvPr id="5" name="Footer Placeholder 4">
            <a:extLst>
              <a:ext uri="{FF2B5EF4-FFF2-40B4-BE49-F238E27FC236}">
                <a16:creationId xmlns:a16="http://schemas.microsoft.com/office/drawing/2014/main" id="{AB2F45B9-EA2C-4054-8820-FCADCEE81296}"/>
              </a:ext>
            </a:extLst>
          </p:cNvPr>
          <p:cNvSpPr>
            <a:spLocks noGrp="1"/>
          </p:cNvSpPr>
          <p:nvPr>
            <p:ph type="ftr" sz="quarter" idx="11"/>
          </p:nvPr>
        </p:nvSpPr>
        <p:spPr/>
        <p:txBody>
          <a:bodyPr/>
          <a:lstStyle/>
          <a:p>
            <a:r>
              <a:rPr lang="en-IN"/>
              <a:t>Dept. of ______, SVIT</a:t>
            </a:r>
          </a:p>
        </p:txBody>
      </p:sp>
      <p:sp>
        <p:nvSpPr>
          <p:cNvPr id="6" name="Slide Number Placeholder 5">
            <a:extLst>
              <a:ext uri="{FF2B5EF4-FFF2-40B4-BE49-F238E27FC236}">
                <a16:creationId xmlns:a16="http://schemas.microsoft.com/office/drawing/2014/main" id="{AE91BFEC-6A34-447C-A016-DCD1C22DD97A}"/>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152310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43E80D-37D0-4A81-80CD-37785DE6A5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F62143-E21D-482E-A06D-6F37E88FF8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7BBA52-FF62-40F5-81B6-DBD727EB0A82}"/>
              </a:ext>
            </a:extLst>
          </p:cNvPr>
          <p:cNvSpPr>
            <a:spLocks noGrp="1"/>
          </p:cNvSpPr>
          <p:nvPr>
            <p:ph type="dt" sz="half" idx="10"/>
          </p:nvPr>
        </p:nvSpPr>
        <p:spPr/>
        <p:txBody>
          <a:bodyPr/>
          <a:lstStyle/>
          <a:p>
            <a:fld id="{8673CAB0-2917-41E3-BC62-F04238BDCF53}" type="datetime1">
              <a:rPr lang="en-IN" smtClean="0"/>
              <a:pPr/>
              <a:t>26-05-2024</a:t>
            </a:fld>
            <a:endParaRPr lang="en-IN"/>
          </a:p>
        </p:txBody>
      </p:sp>
      <p:sp>
        <p:nvSpPr>
          <p:cNvPr id="5" name="Footer Placeholder 4">
            <a:extLst>
              <a:ext uri="{FF2B5EF4-FFF2-40B4-BE49-F238E27FC236}">
                <a16:creationId xmlns:a16="http://schemas.microsoft.com/office/drawing/2014/main" id="{BB2CDE25-2BBD-4C93-A912-D0062858D10D}"/>
              </a:ext>
            </a:extLst>
          </p:cNvPr>
          <p:cNvSpPr>
            <a:spLocks noGrp="1"/>
          </p:cNvSpPr>
          <p:nvPr>
            <p:ph type="ftr" sz="quarter" idx="11"/>
          </p:nvPr>
        </p:nvSpPr>
        <p:spPr/>
        <p:txBody>
          <a:bodyPr/>
          <a:lstStyle/>
          <a:p>
            <a:r>
              <a:rPr lang="en-IN"/>
              <a:t>Dept. of ______, SVIT</a:t>
            </a:r>
          </a:p>
        </p:txBody>
      </p:sp>
      <p:sp>
        <p:nvSpPr>
          <p:cNvPr id="6" name="Slide Number Placeholder 5">
            <a:extLst>
              <a:ext uri="{FF2B5EF4-FFF2-40B4-BE49-F238E27FC236}">
                <a16:creationId xmlns:a16="http://schemas.microsoft.com/office/drawing/2014/main" id="{BD0FCA15-45B3-493F-B198-49B81A80B971}"/>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3238414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C1AEB-4D59-402D-9A56-1B4F30A51C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FDBC9B-2FB3-4BE4-A7DA-4FDC5836C1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4FCF0A-82B5-4BBA-8870-DEB7789B60E1}"/>
              </a:ext>
            </a:extLst>
          </p:cNvPr>
          <p:cNvSpPr>
            <a:spLocks noGrp="1"/>
          </p:cNvSpPr>
          <p:nvPr>
            <p:ph type="dt" sz="half" idx="10"/>
          </p:nvPr>
        </p:nvSpPr>
        <p:spPr/>
        <p:txBody>
          <a:bodyPr/>
          <a:lstStyle/>
          <a:p>
            <a:fld id="{F575E127-F269-4258-80A4-1372D3C00E8F}" type="datetime1">
              <a:rPr lang="en-IN" smtClean="0"/>
              <a:pPr/>
              <a:t>26-05-2024</a:t>
            </a:fld>
            <a:endParaRPr lang="en-IN"/>
          </a:p>
        </p:txBody>
      </p:sp>
      <p:sp>
        <p:nvSpPr>
          <p:cNvPr id="5" name="Footer Placeholder 4">
            <a:extLst>
              <a:ext uri="{FF2B5EF4-FFF2-40B4-BE49-F238E27FC236}">
                <a16:creationId xmlns:a16="http://schemas.microsoft.com/office/drawing/2014/main" id="{88ACC5C7-5A5D-4CE1-8700-29AC9D851E95}"/>
              </a:ext>
            </a:extLst>
          </p:cNvPr>
          <p:cNvSpPr>
            <a:spLocks noGrp="1"/>
          </p:cNvSpPr>
          <p:nvPr>
            <p:ph type="ftr" sz="quarter" idx="11"/>
          </p:nvPr>
        </p:nvSpPr>
        <p:spPr/>
        <p:txBody>
          <a:bodyPr/>
          <a:lstStyle/>
          <a:p>
            <a:r>
              <a:rPr lang="en-IN"/>
              <a:t>Dept. of ______, SVIT</a:t>
            </a:r>
          </a:p>
        </p:txBody>
      </p:sp>
      <p:sp>
        <p:nvSpPr>
          <p:cNvPr id="6" name="Slide Number Placeholder 5">
            <a:extLst>
              <a:ext uri="{FF2B5EF4-FFF2-40B4-BE49-F238E27FC236}">
                <a16:creationId xmlns:a16="http://schemas.microsoft.com/office/drawing/2014/main" id="{E17B619E-DE02-4C3F-ADC5-8F4B437C60FE}"/>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2609495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C7B8B-A95E-44F4-98E3-52A4CC934E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D86949-633E-495F-A44C-F1DD1F62EE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6BA20-1C32-4000-92DA-DF5FD0AA6F27}"/>
              </a:ext>
            </a:extLst>
          </p:cNvPr>
          <p:cNvSpPr>
            <a:spLocks noGrp="1"/>
          </p:cNvSpPr>
          <p:nvPr>
            <p:ph type="dt" sz="half" idx="10"/>
          </p:nvPr>
        </p:nvSpPr>
        <p:spPr/>
        <p:txBody>
          <a:bodyPr/>
          <a:lstStyle/>
          <a:p>
            <a:fld id="{4156EAF1-28FB-47DB-A52B-7DD7F4094843}" type="datetime1">
              <a:rPr lang="en-IN" smtClean="0"/>
              <a:pPr/>
              <a:t>26-05-2024</a:t>
            </a:fld>
            <a:endParaRPr lang="en-IN"/>
          </a:p>
        </p:txBody>
      </p:sp>
      <p:sp>
        <p:nvSpPr>
          <p:cNvPr id="5" name="Footer Placeholder 4">
            <a:extLst>
              <a:ext uri="{FF2B5EF4-FFF2-40B4-BE49-F238E27FC236}">
                <a16:creationId xmlns:a16="http://schemas.microsoft.com/office/drawing/2014/main" id="{576E4997-46FC-4684-94AC-02F6DC51350F}"/>
              </a:ext>
            </a:extLst>
          </p:cNvPr>
          <p:cNvSpPr>
            <a:spLocks noGrp="1"/>
          </p:cNvSpPr>
          <p:nvPr>
            <p:ph type="ftr" sz="quarter" idx="11"/>
          </p:nvPr>
        </p:nvSpPr>
        <p:spPr/>
        <p:txBody>
          <a:bodyPr/>
          <a:lstStyle/>
          <a:p>
            <a:r>
              <a:rPr lang="en-IN"/>
              <a:t>Dept. of ______, SVIT</a:t>
            </a:r>
          </a:p>
        </p:txBody>
      </p:sp>
      <p:sp>
        <p:nvSpPr>
          <p:cNvPr id="6" name="Slide Number Placeholder 5">
            <a:extLst>
              <a:ext uri="{FF2B5EF4-FFF2-40B4-BE49-F238E27FC236}">
                <a16:creationId xmlns:a16="http://schemas.microsoft.com/office/drawing/2014/main" id="{5B7EA950-E410-4B54-BE05-DCDD3312FFFF}"/>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408174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E01E6-BF65-4C34-B3A6-B659CD689C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1F2C33-3767-472F-BD45-991A54F002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3C4111-77F7-4E9C-B8E3-5CE2E94450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FF7538-8C03-4803-89A2-1FC2D816AF1B}"/>
              </a:ext>
            </a:extLst>
          </p:cNvPr>
          <p:cNvSpPr>
            <a:spLocks noGrp="1"/>
          </p:cNvSpPr>
          <p:nvPr>
            <p:ph type="dt" sz="half" idx="10"/>
          </p:nvPr>
        </p:nvSpPr>
        <p:spPr/>
        <p:txBody>
          <a:bodyPr/>
          <a:lstStyle/>
          <a:p>
            <a:fld id="{61712493-AA25-487D-8635-16C3A88B4A31}" type="datetime1">
              <a:rPr lang="en-IN" smtClean="0"/>
              <a:pPr/>
              <a:t>26-05-2024</a:t>
            </a:fld>
            <a:endParaRPr lang="en-IN"/>
          </a:p>
        </p:txBody>
      </p:sp>
      <p:sp>
        <p:nvSpPr>
          <p:cNvPr id="6" name="Footer Placeholder 5">
            <a:extLst>
              <a:ext uri="{FF2B5EF4-FFF2-40B4-BE49-F238E27FC236}">
                <a16:creationId xmlns:a16="http://schemas.microsoft.com/office/drawing/2014/main" id="{B1A8EFBA-6E65-47FD-8613-44C349DC35FA}"/>
              </a:ext>
            </a:extLst>
          </p:cNvPr>
          <p:cNvSpPr>
            <a:spLocks noGrp="1"/>
          </p:cNvSpPr>
          <p:nvPr>
            <p:ph type="ftr" sz="quarter" idx="11"/>
          </p:nvPr>
        </p:nvSpPr>
        <p:spPr/>
        <p:txBody>
          <a:bodyPr/>
          <a:lstStyle/>
          <a:p>
            <a:r>
              <a:rPr lang="en-IN"/>
              <a:t>Dept. of ______, SVIT</a:t>
            </a:r>
          </a:p>
        </p:txBody>
      </p:sp>
      <p:sp>
        <p:nvSpPr>
          <p:cNvPr id="7" name="Slide Number Placeholder 6">
            <a:extLst>
              <a:ext uri="{FF2B5EF4-FFF2-40B4-BE49-F238E27FC236}">
                <a16:creationId xmlns:a16="http://schemas.microsoft.com/office/drawing/2014/main" id="{6A309E1D-F164-4F4A-AD29-3BC8FE19B7E5}"/>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717408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1170-35B2-40DF-8350-8A5396985F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E02EE6-5BF9-4F22-98EC-A61443BFC1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59CD52-4212-42DE-AE16-2734A0881D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93CEA6-8B0E-4018-848E-D06DA419FF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ECF992-E8BA-4F32-9F21-B79AFA8E61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820D55-DB61-4C02-8EA9-9CD390A2A925}"/>
              </a:ext>
            </a:extLst>
          </p:cNvPr>
          <p:cNvSpPr>
            <a:spLocks noGrp="1"/>
          </p:cNvSpPr>
          <p:nvPr>
            <p:ph type="dt" sz="half" idx="10"/>
          </p:nvPr>
        </p:nvSpPr>
        <p:spPr/>
        <p:txBody>
          <a:bodyPr/>
          <a:lstStyle/>
          <a:p>
            <a:fld id="{3D15DECB-9A6B-47E9-8A6F-D77F03DD63AE}" type="datetime1">
              <a:rPr lang="en-IN" smtClean="0"/>
              <a:pPr/>
              <a:t>26-05-2024</a:t>
            </a:fld>
            <a:endParaRPr lang="en-IN"/>
          </a:p>
        </p:txBody>
      </p:sp>
      <p:sp>
        <p:nvSpPr>
          <p:cNvPr id="8" name="Footer Placeholder 7">
            <a:extLst>
              <a:ext uri="{FF2B5EF4-FFF2-40B4-BE49-F238E27FC236}">
                <a16:creationId xmlns:a16="http://schemas.microsoft.com/office/drawing/2014/main" id="{FE20A79F-9EB1-4C8B-A060-8D2A0033ED96}"/>
              </a:ext>
            </a:extLst>
          </p:cNvPr>
          <p:cNvSpPr>
            <a:spLocks noGrp="1"/>
          </p:cNvSpPr>
          <p:nvPr>
            <p:ph type="ftr" sz="quarter" idx="11"/>
          </p:nvPr>
        </p:nvSpPr>
        <p:spPr/>
        <p:txBody>
          <a:bodyPr/>
          <a:lstStyle/>
          <a:p>
            <a:r>
              <a:rPr lang="en-IN"/>
              <a:t>Dept. of ______, SVIT</a:t>
            </a:r>
          </a:p>
        </p:txBody>
      </p:sp>
      <p:sp>
        <p:nvSpPr>
          <p:cNvPr id="9" name="Slide Number Placeholder 8">
            <a:extLst>
              <a:ext uri="{FF2B5EF4-FFF2-40B4-BE49-F238E27FC236}">
                <a16:creationId xmlns:a16="http://schemas.microsoft.com/office/drawing/2014/main" id="{4355B576-5575-4E69-B6E4-9E57B9D2F829}"/>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3479328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94C7-1299-445A-AA80-727CB5D774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AFEBB1-AB4E-4C11-8BF5-42780D7191F1}"/>
              </a:ext>
            </a:extLst>
          </p:cNvPr>
          <p:cNvSpPr>
            <a:spLocks noGrp="1"/>
          </p:cNvSpPr>
          <p:nvPr>
            <p:ph type="dt" sz="half" idx="10"/>
          </p:nvPr>
        </p:nvSpPr>
        <p:spPr/>
        <p:txBody>
          <a:bodyPr/>
          <a:lstStyle/>
          <a:p>
            <a:fld id="{24B391F4-8B9E-488E-9E09-6D97621EC7E8}" type="datetime1">
              <a:rPr lang="en-IN" smtClean="0"/>
              <a:pPr/>
              <a:t>26-05-2024</a:t>
            </a:fld>
            <a:endParaRPr lang="en-IN"/>
          </a:p>
        </p:txBody>
      </p:sp>
      <p:sp>
        <p:nvSpPr>
          <p:cNvPr id="4" name="Footer Placeholder 3">
            <a:extLst>
              <a:ext uri="{FF2B5EF4-FFF2-40B4-BE49-F238E27FC236}">
                <a16:creationId xmlns:a16="http://schemas.microsoft.com/office/drawing/2014/main" id="{7B09B511-6F76-4915-B1AF-732BCED70E7E}"/>
              </a:ext>
            </a:extLst>
          </p:cNvPr>
          <p:cNvSpPr>
            <a:spLocks noGrp="1"/>
          </p:cNvSpPr>
          <p:nvPr>
            <p:ph type="ftr" sz="quarter" idx="11"/>
          </p:nvPr>
        </p:nvSpPr>
        <p:spPr/>
        <p:txBody>
          <a:bodyPr/>
          <a:lstStyle/>
          <a:p>
            <a:r>
              <a:rPr lang="en-IN"/>
              <a:t>Dept. of ______, SVIT</a:t>
            </a:r>
          </a:p>
        </p:txBody>
      </p:sp>
      <p:sp>
        <p:nvSpPr>
          <p:cNvPr id="5" name="Slide Number Placeholder 4">
            <a:extLst>
              <a:ext uri="{FF2B5EF4-FFF2-40B4-BE49-F238E27FC236}">
                <a16:creationId xmlns:a16="http://schemas.microsoft.com/office/drawing/2014/main" id="{4F192E34-F782-4D15-B759-B5497A8BF2D5}"/>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306822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05FB1B-DD29-4A04-8996-FF05D89AF18F}"/>
              </a:ext>
            </a:extLst>
          </p:cNvPr>
          <p:cNvSpPr>
            <a:spLocks noGrp="1"/>
          </p:cNvSpPr>
          <p:nvPr>
            <p:ph type="dt" sz="half" idx="10"/>
          </p:nvPr>
        </p:nvSpPr>
        <p:spPr/>
        <p:txBody>
          <a:bodyPr/>
          <a:lstStyle/>
          <a:p>
            <a:fld id="{8BB56ECC-4156-47B9-B6C5-A7C7632DDAB1}" type="datetime1">
              <a:rPr lang="en-IN" smtClean="0"/>
              <a:pPr/>
              <a:t>26-05-2024</a:t>
            </a:fld>
            <a:endParaRPr lang="en-IN"/>
          </a:p>
        </p:txBody>
      </p:sp>
      <p:sp>
        <p:nvSpPr>
          <p:cNvPr id="3" name="Footer Placeholder 2">
            <a:extLst>
              <a:ext uri="{FF2B5EF4-FFF2-40B4-BE49-F238E27FC236}">
                <a16:creationId xmlns:a16="http://schemas.microsoft.com/office/drawing/2014/main" id="{08A97D2F-E2A4-438D-A067-1493B899029D}"/>
              </a:ext>
            </a:extLst>
          </p:cNvPr>
          <p:cNvSpPr>
            <a:spLocks noGrp="1"/>
          </p:cNvSpPr>
          <p:nvPr>
            <p:ph type="ftr" sz="quarter" idx="11"/>
          </p:nvPr>
        </p:nvSpPr>
        <p:spPr/>
        <p:txBody>
          <a:bodyPr/>
          <a:lstStyle/>
          <a:p>
            <a:r>
              <a:rPr lang="en-IN"/>
              <a:t>Dept. of ______, SVIT</a:t>
            </a:r>
          </a:p>
        </p:txBody>
      </p:sp>
      <p:sp>
        <p:nvSpPr>
          <p:cNvPr id="4" name="Slide Number Placeholder 3">
            <a:extLst>
              <a:ext uri="{FF2B5EF4-FFF2-40B4-BE49-F238E27FC236}">
                <a16:creationId xmlns:a16="http://schemas.microsoft.com/office/drawing/2014/main" id="{82312123-8F85-4A48-9CA6-85E9B39ECE20}"/>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666982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EA615-E99F-4022-8C4A-E6A08ACB43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4442B3-6064-406D-9F3F-50D9E09533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2191BC-0005-4884-BCCC-5A71C16FE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EEEA7A-68E2-4B62-A1FA-1FEAA4DFB6DA}"/>
              </a:ext>
            </a:extLst>
          </p:cNvPr>
          <p:cNvSpPr>
            <a:spLocks noGrp="1"/>
          </p:cNvSpPr>
          <p:nvPr>
            <p:ph type="dt" sz="half" idx="10"/>
          </p:nvPr>
        </p:nvSpPr>
        <p:spPr/>
        <p:txBody>
          <a:bodyPr/>
          <a:lstStyle/>
          <a:p>
            <a:fld id="{EB3CA7FB-8CAD-4526-8C8B-7EC5B1C9A4A6}" type="datetime1">
              <a:rPr lang="en-IN" smtClean="0"/>
              <a:pPr/>
              <a:t>26-05-2024</a:t>
            </a:fld>
            <a:endParaRPr lang="en-IN"/>
          </a:p>
        </p:txBody>
      </p:sp>
      <p:sp>
        <p:nvSpPr>
          <p:cNvPr id="6" name="Footer Placeholder 5">
            <a:extLst>
              <a:ext uri="{FF2B5EF4-FFF2-40B4-BE49-F238E27FC236}">
                <a16:creationId xmlns:a16="http://schemas.microsoft.com/office/drawing/2014/main" id="{06DBF939-FF8D-453F-9C7E-3F780B57F398}"/>
              </a:ext>
            </a:extLst>
          </p:cNvPr>
          <p:cNvSpPr>
            <a:spLocks noGrp="1"/>
          </p:cNvSpPr>
          <p:nvPr>
            <p:ph type="ftr" sz="quarter" idx="11"/>
          </p:nvPr>
        </p:nvSpPr>
        <p:spPr/>
        <p:txBody>
          <a:bodyPr/>
          <a:lstStyle/>
          <a:p>
            <a:r>
              <a:rPr lang="en-IN"/>
              <a:t>Dept. of ______, SVIT</a:t>
            </a:r>
          </a:p>
        </p:txBody>
      </p:sp>
      <p:sp>
        <p:nvSpPr>
          <p:cNvPr id="7" name="Slide Number Placeholder 6">
            <a:extLst>
              <a:ext uri="{FF2B5EF4-FFF2-40B4-BE49-F238E27FC236}">
                <a16:creationId xmlns:a16="http://schemas.microsoft.com/office/drawing/2014/main" id="{D6A5CE44-831B-4CE4-AD71-4FC7845DD3A3}"/>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187039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A633-FF1A-4A86-A554-A6866ECC67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53D6D8-2C0B-4D5F-A538-5C4283B768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751E03C-A71C-4EDF-9F0C-AADD5BFFF1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FB9132-2CBC-4D34-B53D-FF70E594F93F}"/>
              </a:ext>
            </a:extLst>
          </p:cNvPr>
          <p:cNvSpPr>
            <a:spLocks noGrp="1"/>
          </p:cNvSpPr>
          <p:nvPr>
            <p:ph type="dt" sz="half" idx="10"/>
          </p:nvPr>
        </p:nvSpPr>
        <p:spPr/>
        <p:txBody>
          <a:bodyPr/>
          <a:lstStyle/>
          <a:p>
            <a:fld id="{3532C8DB-8A26-4D7B-863F-CF0724AEE9FE}" type="datetime1">
              <a:rPr lang="en-IN" smtClean="0"/>
              <a:pPr/>
              <a:t>26-05-2024</a:t>
            </a:fld>
            <a:endParaRPr lang="en-IN"/>
          </a:p>
        </p:txBody>
      </p:sp>
      <p:sp>
        <p:nvSpPr>
          <p:cNvPr id="6" name="Footer Placeholder 5">
            <a:extLst>
              <a:ext uri="{FF2B5EF4-FFF2-40B4-BE49-F238E27FC236}">
                <a16:creationId xmlns:a16="http://schemas.microsoft.com/office/drawing/2014/main" id="{DBC4237C-448B-4DA3-AE9C-AE059EAB5FBE}"/>
              </a:ext>
            </a:extLst>
          </p:cNvPr>
          <p:cNvSpPr>
            <a:spLocks noGrp="1"/>
          </p:cNvSpPr>
          <p:nvPr>
            <p:ph type="ftr" sz="quarter" idx="11"/>
          </p:nvPr>
        </p:nvSpPr>
        <p:spPr/>
        <p:txBody>
          <a:bodyPr/>
          <a:lstStyle/>
          <a:p>
            <a:r>
              <a:rPr lang="en-IN"/>
              <a:t>Dept. of ______, SVIT</a:t>
            </a:r>
          </a:p>
        </p:txBody>
      </p:sp>
      <p:sp>
        <p:nvSpPr>
          <p:cNvPr id="7" name="Slide Number Placeholder 6">
            <a:extLst>
              <a:ext uri="{FF2B5EF4-FFF2-40B4-BE49-F238E27FC236}">
                <a16:creationId xmlns:a16="http://schemas.microsoft.com/office/drawing/2014/main" id="{341FD285-1884-4757-A659-7563E433770D}"/>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288930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CE65F1-B7B2-4401-8D3E-90BA7FBB9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5F2DFA-53EC-4E58-9868-0D1C5941EB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21C156-921C-4B6C-B347-41C3EBCE1A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9D414-CE7D-46FB-9603-64E2DC9BB488}" type="datetime1">
              <a:rPr lang="en-IN" smtClean="0"/>
              <a:pPr/>
              <a:t>26-05-2024</a:t>
            </a:fld>
            <a:endParaRPr lang="en-IN"/>
          </a:p>
        </p:txBody>
      </p:sp>
      <p:sp>
        <p:nvSpPr>
          <p:cNvPr id="5" name="Footer Placeholder 4">
            <a:extLst>
              <a:ext uri="{FF2B5EF4-FFF2-40B4-BE49-F238E27FC236}">
                <a16:creationId xmlns:a16="http://schemas.microsoft.com/office/drawing/2014/main" id="{ED741EB9-BE5B-4FCE-8459-60A68128D7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Dept. of ______, SVIT</a:t>
            </a:r>
          </a:p>
        </p:txBody>
      </p:sp>
      <p:sp>
        <p:nvSpPr>
          <p:cNvPr id="6" name="Slide Number Placeholder 5">
            <a:extLst>
              <a:ext uri="{FF2B5EF4-FFF2-40B4-BE49-F238E27FC236}">
                <a16:creationId xmlns:a16="http://schemas.microsoft.com/office/drawing/2014/main" id="{903264B3-BCAF-4423-B5AB-31245A719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9020A1-FA28-4834-83A8-C0CE35CB1668}" type="slidenum">
              <a:rPr lang="en-IN" smtClean="0"/>
              <a:pPr/>
              <a:t>‹#›</a:t>
            </a:fld>
            <a:endParaRPr lang="en-IN"/>
          </a:p>
        </p:txBody>
      </p:sp>
    </p:spTree>
    <p:extLst>
      <p:ext uri="{BB962C8B-B14F-4D97-AF65-F5344CB8AC3E}">
        <p14:creationId xmlns:p14="http://schemas.microsoft.com/office/powerpoint/2010/main" val="1672401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D11E-1799-45FA-B0C6-7D6F2A6E14BC}"/>
              </a:ext>
            </a:extLst>
          </p:cNvPr>
          <p:cNvSpPr>
            <a:spLocks noGrp="1"/>
          </p:cNvSpPr>
          <p:nvPr>
            <p:ph type="ctrTitle"/>
          </p:nvPr>
        </p:nvSpPr>
        <p:spPr>
          <a:xfrm>
            <a:off x="-1" y="147903"/>
            <a:ext cx="12192000" cy="913827"/>
          </a:xfrm>
        </p:spPr>
        <p:txBody>
          <a:bodyPr>
            <a:noAutofit/>
          </a:bodyPr>
          <a:lstStyle/>
          <a:p>
            <a:r>
              <a:rPr lang="en-IN" sz="3600" b="1" dirty="0">
                <a:ln w="22225">
                  <a:solidFill>
                    <a:srgbClr val="C00000"/>
                  </a:solidFill>
                  <a:prstDash val="solid"/>
                </a:ln>
                <a:solidFill>
                  <a:srgbClr val="C00000"/>
                </a:solidFill>
                <a:latin typeface="Times New Roman" panose="02020603050405020304" pitchFamily="18" charset="0"/>
                <a:cs typeface="Times New Roman" panose="02020603050405020304" pitchFamily="18" charset="0"/>
              </a:rPr>
              <a:t>SAI VIDYA INSTITUTE OF TECHNOLOGY</a:t>
            </a:r>
            <a:br>
              <a:rPr lang="en-IN" sz="2000" b="1" dirty="0">
                <a:ln w="22225">
                  <a:solidFill>
                    <a:srgbClr val="C00000"/>
                  </a:solidFill>
                  <a:prstDash val="solid"/>
                </a:ln>
                <a:solidFill>
                  <a:srgbClr val="C00000"/>
                </a:solidFill>
                <a:latin typeface="Times New Roman" panose="02020603050405020304" pitchFamily="18" charset="0"/>
                <a:cs typeface="Times New Roman" panose="02020603050405020304" pitchFamily="18" charset="0"/>
              </a:rPr>
            </a:br>
            <a:r>
              <a:rPr lang="en-IN" sz="1400" dirty="0">
                <a:ln w="22225">
                  <a:solidFill>
                    <a:srgbClr val="C00000"/>
                  </a:solidFill>
                  <a:prstDash val="solid"/>
                </a:ln>
                <a:solidFill>
                  <a:srgbClr val="C00000"/>
                </a:solidFill>
                <a:latin typeface="Times New Roman" panose="02020603050405020304" pitchFamily="18" charset="0"/>
                <a:cs typeface="Times New Roman" panose="02020603050405020304" pitchFamily="18" charset="0"/>
              </a:rPr>
              <a:t>Accredited by NBA New Delhi (CSE, ECE, ISE, MECH, CIVIL), NAAC-“A” Grade</a:t>
            </a:r>
          </a:p>
        </p:txBody>
      </p:sp>
      <p:sp>
        <p:nvSpPr>
          <p:cNvPr id="3" name="Subtitle 2">
            <a:extLst>
              <a:ext uri="{FF2B5EF4-FFF2-40B4-BE49-F238E27FC236}">
                <a16:creationId xmlns:a16="http://schemas.microsoft.com/office/drawing/2014/main" id="{EB23C6C5-176A-4DB9-B1BC-D6B06ED95008}"/>
              </a:ext>
            </a:extLst>
          </p:cNvPr>
          <p:cNvSpPr>
            <a:spLocks noGrp="1"/>
          </p:cNvSpPr>
          <p:nvPr>
            <p:ph type="subTitle" idx="1"/>
          </p:nvPr>
        </p:nvSpPr>
        <p:spPr>
          <a:xfrm>
            <a:off x="1523998" y="1571090"/>
            <a:ext cx="9144000" cy="461499"/>
          </a:xfrm>
        </p:spPr>
        <p:txBody>
          <a:bodyPr>
            <a:normAutofit/>
          </a:bodyPr>
          <a:lstStyle/>
          <a:p>
            <a:r>
              <a:rPr lang="en-IN" b="1" dirty="0">
                <a:latin typeface="Times New Roman" panose="02020603050405020304" pitchFamily="18" charset="0"/>
                <a:cs typeface="Times New Roman" panose="02020603050405020304" pitchFamily="18" charset="0"/>
              </a:rPr>
              <a:t>Rajanukunte,  Bengaluru – 560064</a:t>
            </a:r>
          </a:p>
          <a:p>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1D09AB7-3A51-47CD-BC5E-AFF1EE385645}"/>
              </a:ext>
            </a:extLst>
          </p:cNvPr>
          <p:cNvPicPr>
            <a:picLocks noChangeAspect="1"/>
          </p:cNvPicPr>
          <p:nvPr/>
        </p:nvPicPr>
        <p:blipFill>
          <a:blip r:embed="rId2" cstate="print"/>
          <a:stretch>
            <a:fillRect/>
          </a:stretch>
        </p:blipFill>
        <p:spPr>
          <a:xfrm>
            <a:off x="5333998" y="1979236"/>
            <a:ext cx="1523999" cy="1523999"/>
          </a:xfrm>
          <a:prstGeom prst="rect">
            <a:avLst/>
          </a:prstGeom>
        </p:spPr>
      </p:pic>
      <p:sp>
        <p:nvSpPr>
          <p:cNvPr id="5" name="TextBox 4">
            <a:extLst>
              <a:ext uri="{FF2B5EF4-FFF2-40B4-BE49-F238E27FC236}">
                <a16:creationId xmlns:a16="http://schemas.microsoft.com/office/drawing/2014/main" id="{FACE4605-4953-4CBB-B635-0B0762C43748}"/>
              </a:ext>
            </a:extLst>
          </p:cNvPr>
          <p:cNvSpPr txBox="1"/>
          <p:nvPr/>
        </p:nvSpPr>
        <p:spPr>
          <a:xfrm>
            <a:off x="2184962" y="3503235"/>
            <a:ext cx="8260300" cy="1200329"/>
          </a:xfrm>
          <a:prstGeom prst="rect">
            <a:avLst/>
          </a:prstGeom>
          <a:noFill/>
        </p:spPr>
        <p:txBody>
          <a:bodyPr wrap="square" rtlCol="0">
            <a:spAutoFit/>
          </a:bodyPr>
          <a:lstStyle/>
          <a:p>
            <a:pPr algn="ctr"/>
            <a:r>
              <a:rPr lang="en-IN" sz="2400" b="1" dirty="0">
                <a:solidFill>
                  <a:srgbClr val="002060"/>
                </a:solidFill>
                <a:latin typeface="Times New Roman" panose="02020603050405020304" pitchFamily="18" charset="0"/>
                <a:cs typeface="Times New Roman" panose="02020603050405020304" pitchFamily="18" charset="0"/>
              </a:rPr>
              <a:t>Project Phase -2  Final Presentation- 2023-24</a:t>
            </a:r>
          </a:p>
          <a:p>
            <a:pPr algn="ctr"/>
            <a:r>
              <a:rPr lang="en-US" sz="2400" dirty="0">
                <a:solidFill>
                  <a:srgbClr val="002060"/>
                </a:solidFill>
                <a:latin typeface="Times New Roman" panose="02020603050405020304" pitchFamily="18" charset="0"/>
                <a:cs typeface="Times New Roman" panose="02020603050405020304" pitchFamily="18" charset="0"/>
              </a:rPr>
              <a:t>Weapon Detection And Alert System In ATM Using YOLO</a:t>
            </a:r>
          </a:p>
          <a:p>
            <a:pPr algn="ctr"/>
            <a:endParaRPr lang="en-IN" sz="2400" b="1" dirty="0">
              <a:solidFill>
                <a:srgbClr val="002060"/>
              </a:solidFill>
            </a:endParaRPr>
          </a:p>
        </p:txBody>
      </p:sp>
      <p:sp>
        <p:nvSpPr>
          <p:cNvPr id="6" name="TextBox 5">
            <a:extLst>
              <a:ext uri="{FF2B5EF4-FFF2-40B4-BE49-F238E27FC236}">
                <a16:creationId xmlns:a16="http://schemas.microsoft.com/office/drawing/2014/main" id="{842CF2DE-BB0C-4F8A-A1B5-9C68C76566B8}"/>
              </a:ext>
            </a:extLst>
          </p:cNvPr>
          <p:cNvSpPr txBox="1"/>
          <p:nvPr/>
        </p:nvSpPr>
        <p:spPr>
          <a:xfrm>
            <a:off x="188535" y="4642009"/>
            <a:ext cx="5907463" cy="2215991"/>
          </a:xfrm>
          <a:prstGeom prst="rect">
            <a:avLst/>
          </a:prstGeom>
          <a:noFill/>
        </p:spPr>
        <p:txBody>
          <a:bodyPr wrap="square" rtlCol="0">
            <a:spAutoFit/>
          </a:bodyPr>
          <a:lstStyle/>
          <a:p>
            <a:pPr algn="ctr"/>
            <a:r>
              <a:rPr lang="en-IN" sz="2400" b="1" dirty="0">
                <a:solidFill>
                  <a:srgbClr val="002060"/>
                </a:solidFill>
              </a:rPr>
              <a:t>By</a:t>
            </a:r>
          </a:p>
          <a:p>
            <a:pPr algn="ctr"/>
            <a:r>
              <a:rPr lang="en-IN" sz="2400" b="1" dirty="0" err="1">
                <a:solidFill>
                  <a:srgbClr val="002060"/>
                </a:solidFill>
                <a:latin typeface="Times New Roman" panose="02020603050405020304" pitchFamily="18" charset="0"/>
                <a:cs typeface="Times New Roman" panose="02020603050405020304" pitchFamily="18" charset="0"/>
              </a:rPr>
              <a:t>Anagha</a:t>
            </a:r>
            <a:r>
              <a:rPr lang="en-IN" sz="2400" b="1" dirty="0">
                <a:solidFill>
                  <a:srgbClr val="002060"/>
                </a:solidFill>
                <a:latin typeface="Times New Roman" panose="02020603050405020304" pitchFamily="18" charset="0"/>
                <a:cs typeface="Times New Roman" panose="02020603050405020304" pitchFamily="18" charset="0"/>
              </a:rPr>
              <a:t> </a:t>
            </a:r>
            <a:r>
              <a:rPr lang="en-IN" sz="2400" b="1" dirty="0" err="1">
                <a:solidFill>
                  <a:srgbClr val="002060"/>
                </a:solidFill>
                <a:latin typeface="Times New Roman" panose="02020603050405020304" pitchFamily="18" charset="0"/>
                <a:cs typeface="Times New Roman" panose="02020603050405020304" pitchFamily="18" charset="0"/>
              </a:rPr>
              <a:t>Tholpady</a:t>
            </a:r>
            <a:r>
              <a:rPr lang="en-IN" sz="2400" b="1" dirty="0">
                <a:solidFill>
                  <a:srgbClr val="002060"/>
                </a:solidFill>
                <a:latin typeface="Times New Roman" panose="02020603050405020304" pitchFamily="18" charset="0"/>
                <a:cs typeface="Times New Roman" panose="02020603050405020304" pitchFamily="18" charset="0"/>
              </a:rPr>
              <a:t> S           1VA20CS009</a:t>
            </a:r>
          </a:p>
          <a:p>
            <a:pPr algn="ctr"/>
            <a:r>
              <a:rPr lang="en-IN" sz="2400" b="1" dirty="0" err="1">
                <a:solidFill>
                  <a:srgbClr val="002060"/>
                </a:solidFill>
                <a:latin typeface="Times New Roman" panose="02020603050405020304" pitchFamily="18" charset="0"/>
                <a:cs typeface="Times New Roman" panose="02020603050405020304" pitchFamily="18" charset="0"/>
              </a:rPr>
              <a:t>Niveditha</a:t>
            </a:r>
            <a:r>
              <a:rPr lang="en-IN" sz="2400" b="1" dirty="0">
                <a:solidFill>
                  <a:srgbClr val="002060"/>
                </a:solidFill>
                <a:latin typeface="Times New Roman" panose="02020603050405020304" pitchFamily="18" charset="0"/>
                <a:cs typeface="Times New Roman" panose="02020603050405020304" pitchFamily="18" charset="0"/>
              </a:rPr>
              <a:t> M </a:t>
            </a:r>
            <a:r>
              <a:rPr lang="en-IN" sz="2400" b="1" dirty="0" err="1">
                <a:solidFill>
                  <a:srgbClr val="002060"/>
                </a:solidFill>
                <a:latin typeface="Times New Roman" panose="02020603050405020304" pitchFamily="18" charset="0"/>
                <a:cs typeface="Times New Roman" panose="02020603050405020304" pitchFamily="18" charset="0"/>
              </a:rPr>
              <a:t>Hiremath</a:t>
            </a:r>
            <a:r>
              <a:rPr lang="en-IN" sz="2400" b="1" dirty="0">
                <a:solidFill>
                  <a:srgbClr val="002060"/>
                </a:solidFill>
                <a:latin typeface="Times New Roman" panose="02020603050405020304" pitchFamily="18" charset="0"/>
                <a:cs typeface="Times New Roman" panose="02020603050405020304" pitchFamily="18" charset="0"/>
              </a:rPr>
              <a:t>     1VA20CS035</a:t>
            </a:r>
          </a:p>
          <a:p>
            <a:pPr algn="ctr"/>
            <a:r>
              <a:rPr lang="en-IN" sz="2400" b="1" dirty="0" err="1">
                <a:solidFill>
                  <a:srgbClr val="002060"/>
                </a:solidFill>
                <a:latin typeface="Times New Roman" panose="02020603050405020304" pitchFamily="18" charset="0"/>
                <a:cs typeface="Times New Roman" panose="02020603050405020304" pitchFamily="18" charset="0"/>
              </a:rPr>
              <a:t>Sannidhi</a:t>
            </a:r>
            <a:r>
              <a:rPr lang="en-IN" sz="2400" b="1" dirty="0">
                <a:solidFill>
                  <a:srgbClr val="002060"/>
                </a:solidFill>
                <a:latin typeface="Times New Roman" panose="02020603050405020304" pitchFamily="18" charset="0"/>
                <a:cs typeface="Times New Roman" panose="02020603050405020304" pitchFamily="18" charset="0"/>
              </a:rPr>
              <a:t> N Reddy             1VA20CS047</a:t>
            </a:r>
          </a:p>
          <a:p>
            <a:pPr algn="ctr"/>
            <a:r>
              <a:rPr lang="en-IN" sz="2400" b="1" dirty="0" err="1">
                <a:solidFill>
                  <a:srgbClr val="002060"/>
                </a:solidFill>
                <a:latin typeface="Times New Roman" panose="02020603050405020304" pitchFamily="18" charset="0"/>
                <a:cs typeface="Times New Roman" panose="02020603050405020304" pitchFamily="18" charset="0"/>
              </a:rPr>
              <a:t>Sevanthi</a:t>
            </a:r>
            <a:r>
              <a:rPr lang="en-IN" sz="2400" b="1" dirty="0">
                <a:solidFill>
                  <a:srgbClr val="002060"/>
                </a:solidFill>
                <a:latin typeface="Times New Roman" panose="02020603050405020304" pitchFamily="18" charset="0"/>
                <a:cs typeface="Times New Roman" panose="02020603050405020304" pitchFamily="18" charset="0"/>
              </a:rPr>
              <a:t> G </a:t>
            </a:r>
            <a:r>
              <a:rPr lang="en-IN" sz="2400" b="1" dirty="0" err="1">
                <a:solidFill>
                  <a:srgbClr val="002060"/>
                </a:solidFill>
                <a:latin typeface="Times New Roman" panose="02020603050405020304" pitchFamily="18" charset="0"/>
                <a:cs typeface="Times New Roman" panose="02020603050405020304" pitchFamily="18" charset="0"/>
              </a:rPr>
              <a:t>Meti</a:t>
            </a:r>
            <a:r>
              <a:rPr lang="en-IN" sz="2400" b="1" dirty="0">
                <a:solidFill>
                  <a:srgbClr val="002060"/>
                </a:solidFill>
                <a:latin typeface="Times New Roman" panose="02020603050405020304" pitchFamily="18" charset="0"/>
                <a:cs typeface="Times New Roman" panose="02020603050405020304" pitchFamily="18" charset="0"/>
              </a:rPr>
              <a:t>                1VA20CS048</a:t>
            </a:r>
          </a:p>
          <a:p>
            <a:endParaRPr lang="en-IN" dirty="0"/>
          </a:p>
        </p:txBody>
      </p:sp>
      <p:sp>
        <p:nvSpPr>
          <p:cNvPr id="7" name="TextBox 6">
            <a:extLst>
              <a:ext uri="{FF2B5EF4-FFF2-40B4-BE49-F238E27FC236}">
                <a16:creationId xmlns:a16="http://schemas.microsoft.com/office/drawing/2014/main" id="{B54F4046-2247-4401-88D7-9C839B401B89}"/>
              </a:ext>
            </a:extLst>
          </p:cNvPr>
          <p:cNvSpPr txBox="1"/>
          <p:nvPr/>
        </p:nvSpPr>
        <p:spPr>
          <a:xfrm>
            <a:off x="7767687" y="4902680"/>
            <a:ext cx="4147794" cy="2000548"/>
          </a:xfrm>
          <a:prstGeom prst="rect">
            <a:avLst/>
          </a:prstGeom>
          <a:noFill/>
        </p:spPr>
        <p:txBody>
          <a:bodyPr wrap="square" rtlCol="0">
            <a:spAutoFit/>
          </a:bodyPr>
          <a:lstStyle/>
          <a:p>
            <a:pPr algn="ctr"/>
            <a:r>
              <a:rPr lang="en-IN" sz="2400" b="1" dirty="0">
                <a:solidFill>
                  <a:srgbClr val="002060"/>
                </a:solidFill>
                <a:latin typeface="Times New Roman" panose="02020603050405020304" pitchFamily="18" charset="0"/>
                <a:cs typeface="Times New Roman" panose="02020603050405020304" pitchFamily="18" charset="0"/>
              </a:rPr>
              <a:t>Under the guidance of :</a:t>
            </a:r>
          </a:p>
          <a:p>
            <a:pPr marL="303530" marR="408305" algn="ctr"/>
            <a:r>
              <a:rPr lang="en-US" sz="2800" b="1" dirty="0">
                <a:solidFill>
                  <a:schemeClr val="accent1">
                    <a:lumMod val="50000"/>
                  </a:schemeClr>
                </a:solidFill>
                <a:latin typeface="Times New Roman" panose="02020603050405020304" pitchFamily="18" charset="0"/>
                <a:cs typeface="Times New Roman" panose="02020603050405020304" pitchFamily="18" charset="0"/>
              </a:rPr>
              <a:t> </a:t>
            </a:r>
            <a:r>
              <a:rPr lang="en-US" sz="2400" b="1" dirty="0">
                <a:solidFill>
                  <a:schemeClr val="accent1">
                    <a:lumMod val="50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50000"/>
                  </a:schemeClr>
                </a:solidFill>
                <a:latin typeface="Times New Roman" panose="02020603050405020304" pitchFamily="18" charset="0"/>
                <a:cs typeface="Times New Roman" panose="02020603050405020304" pitchFamily="18" charset="0"/>
              </a:rPr>
              <a:t>Prof.Manjusha</a:t>
            </a:r>
            <a:r>
              <a:rPr lang="en-US" sz="2400" b="1" dirty="0">
                <a:solidFill>
                  <a:schemeClr val="accent1">
                    <a:lumMod val="50000"/>
                  </a:schemeClr>
                </a:solidFill>
                <a:latin typeface="Times New Roman" panose="02020603050405020304" pitchFamily="18" charset="0"/>
                <a:cs typeface="Times New Roman" panose="02020603050405020304" pitchFamily="18" charset="0"/>
              </a:rPr>
              <a:t> P K</a:t>
            </a:r>
          </a:p>
          <a:p>
            <a:pPr marL="303530" marR="408305" algn="ctr"/>
            <a:r>
              <a:rPr lang="en-US" sz="2400" dirty="0">
                <a:solidFill>
                  <a:schemeClr val="accent1">
                    <a:lumMod val="50000"/>
                  </a:schemeClr>
                </a:solidFill>
                <a:latin typeface="Times New Roman" panose="02020603050405020304" pitchFamily="18" charset="0"/>
                <a:cs typeface="Times New Roman" panose="02020603050405020304" pitchFamily="18" charset="0"/>
              </a:rPr>
              <a:t>Assistant Professor</a:t>
            </a:r>
          </a:p>
          <a:p>
            <a:pPr marL="303530" marR="408305" algn="ctr"/>
            <a:r>
              <a:rPr lang="en-US" sz="2400" dirty="0">
                <a:solidFill>
                  <a:schemeClr val="accent1">
                    <a:lumMod val="50000"/>
                  </a:schemeClr>
                </a:solidFill>
                <a:latin typeface="Times New Roman" panose="02020603050405020304" pitchFamily="18" charset="0"/>
                <a:cs typeface="Times New Roman" panose="02020603050405020304" pitchFamily="18" charset="0"/>
              </a:rPr>
              <a:t>Dept. of CSE</a:t>
            </a:r>
          </a:p>
          <a:p>
            <a:pPr algn="ctr"/>
            <a:endParaRPr lang="en-IN" sz="2400" b="1" dirty="0">
              <a:solidFill>
                <a:srgbClr val="002060"/>
              </a:solidFill>
            </a:endParaRPr>
          </a:p>
        </p:txBody>
      </p:sp>
      <p:sp>
        <p:nvSpPr>
          <p:cNvPr id="8" name="TextBox 7">
            <a:extLst>
              <a:ext uri="{FF2B5EF4-FFF2-40B4-BE49-F238E27FC236}">
                <a16:creationId xmlns:a16="http://schemas.microsoft.com/office/drawing/2014/main" id="{3E4D2BB2-F645-4614-9A42-33A44804E7A8}"/>
              </a:ext>
            </a:extLst>
          </p:cNvPr>
          <p:cNvSpPr txBox="1"/>
          <p:nvPr/>
        </p:nvSpPr>
        <p:spPr>
          <a:xfrm>
            <a:off x="188536" y="1061730"/>
            <a:ext cx="11849493" cy="584775"/>
          </a:xfrm>
          <a:prstGeom prst="rect">
            <a:avLst/>
          </a:prstGeom>
          <a:noFill/>
        </p:spPr>
        <p:txBody>
          <a:bodyPr wrap="square" rtlCol="0">
            <a:sp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4114172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latin typeface="Times New Roman" panose="02020603050405020304" pitchFamily="18" charset="0"/>
                <a:cs typeface="Times New Roman" panose="02020603050405020304" pitchFamily="18" charset="0"/>
              </a:rPr>
              <a:t> Flow Chart </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a:t>
            </a:r>
            <a:r>
              <a:rPr lang="en-IN">
                <a:ln>
                  <a:solidFill>
                    <a:schemeClr val="bg1"/>
                  </a:solidFill>
                </a:ln>
                <a:solidFill>
                  <a:schemeClr val="bg1"/>
                </a:solidFill>
              </a:rPr>
              <a:t>of CSE</a:t>
            </a:r>
            <a:r>
              <a:rPr lang="en-IN" dirty="0">
                <a:ln>
                  <a:solidFill>
                    <a:schemeClr val="bg1"/>
                  </a:solidFill>
                </a:ln>
                <a:solidFill>
                  <a:schemeClr val="bg1"/>
                </a:solidFill>
              </a:rPr>
              <a:t>, SVIT                                                                                                                                                                                     </a:t>
            </a:r>
            <a:fld id="{A779D412-7551-4DA0-A19D-519BB8214474}" type="slidenum">
              <a:rPr lang="en-IN" smtClean="0">
                <a:ln>
                  <a:solidFill>
                    <a:schemeClr val="bg1"/>
                  </a:solidFill>
                </a:ln>
                <a:solidFill>
                  <a:schemeClr val="bg1"/>
                </a:solidFill>
              </a:rPr>
              <a:pPr/>
              <a:t>10</a:t>
            </a:fld>
            <a:endParaRPr lang="en-IN" dirty="0">
              <a:ln>
                <a:solidFill>
                  <a:schemeClr val="bg1"/>
                </a:solidFill>
              </a:ln>
              <a:solidFill>
                <a:schemeClr val="bg1"/>
              </a:solidFill>
            </a:endParaRPr>
          </a:p>
        </p:txBody>
      </p:sp>
      <p:sp>
        <p:nvSpPr>
          <p:cNvPr id="33" name="Rectangle 35">
            <a:extLst>
              <a:ext uri="{FF2B5EF4-FFF2-40B4-BE49-F238E27FC236}">
                <a16:creationId xmlns:a16="http://schemas.microsoft.com/office/drawing/2014/main" id="{4F64E38B-175F-BC7D-05A5-1DA9696E71CF}"/>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7" name="Picture 36">
            <a:extLst>
              <a:ext uri="{FF2B5EF4-FFF2-40B4-BE49-F238E27FC236}">
                <a16:creationId xmlns:a16="http://schemas.microsoft.com/office/drawing/2014/main" id="{79317F52-937E-7887-F7C5-A4969108D7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4558" y="1086774"/>
            <a:ext cx="3488043" cy="5314026"/>
          </a:xfrm>
          <a:prstGeom prst="rect">
            <a:avLst/>
          </a:prstGeom>
        </p:spPr>
      </p:pic>
      <p:sp>
        <p:nvSpPr>
          <p:cNvPr id="40" name="TextBox 39">
            <a:extLst>
              <a:ext uri="{FF2B5EF4-FFF2-40B4-BE49-F238E27FC236}">
                <a16:creationId xmlns:a16="http://schemas.microsoft.com/office/drawing/2014/main" id="{40E56B6D-7AAE-F1A0-2990-77E680673626}"/>
              </a:ext>
            </a:extLst>
          </p:cNvPr>
          <p:cNvSpPr txBox="1"/>
          <p:nvPr/>
        </p:nvSpPr>
        <p:spPr>
          <a:xfrm>
            <a:off x="7031136" y="3313390"/>
            <a:ext cx="3398520" cy="369332"/>
          </a:xfrm>
          <a:prstGeom prst="rect">
            <a:avLst/>
          </a:prstGeom>
          <a:noFill/>
        </p:spPr>
        <p:txBody>
          <a:bodyPr wrap="square" rtlCol="0">
            <a:spAutoFit/>
          </a:bodyPr>
          <a:lstStyle/>
          <a:p>
            <a:r>
              <a:rPr lang="en-US" b="1" dirty="0">
                <a:latin typeface="Times New Roman" pitchFamily="18" charset="0"/>
                <a:cs typeface="Times New Roman" pitchFamily="18" charset="0"/>
              </a:rPr>
              <a:t>Figure 2 : Flow Chart Diagram</a:t>
            </a:r>
            <a:endParaRPr lang="en-IN" dirty="0"/>
          </a:p>
        </p:txBody>
      </p:sp>
    </p:spTree>
    <p:extLst>
      <p:ext uri="{BB962C8B-B14F-4D97-AF65-F5344CB8AC3E}">
        <p14:creationId xmlns:p14="http://schemas.microsoft.com/office/powerpoint/2010/main" val="2162817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latin typeface="Times New Roman" panose="02020603050405020304" pitchFamily="18" charset="0"/>
                <a:cs typeface="Times New Roman" panose="02020603050405020304" pitchFamily="18" charset="0"/>
              </a:rPr>
              <a:t> Use Case</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sz="1600" dirty="0">
                <a:ln>
                  <a:solidFill>
                    <a:schemeClr val="bg1"/>
                  </a:solidFill>
                </a:ln>
                <a:solidFill>
                  <a:schemeClr val="bg1"/>
                </a:solidFill>
                <a:latin typeface="Times New Roman" panose="02020603050405020304" pitchFamily="18" charset="0"/>
                <a:cs typeface="Times New Roman" panose="02020603050405020304" pitchFamily="18" charset="0"/>
              </a:rPr>
              <a:t>Dept. of CSE, SVIT                                                                                                                                                                                     </a:t>
            </a:r>
            <a:fld id="{A779D412-7551-4DA0-A19D-519BB8214474}" type="slidenum">
              <a:rPr lang="en-IN" smtClean="0">
                <a:ln>
                  <a:solidFill>
                    <a:schemeClr val="bg1"/>
                  </a:solidFill>
                </a:ln>
                <a:solidFill>
                  <a:schemeClr val="bg1"/>
                </a:solidFill>
              </a:rPr>
              <a:pPr/>
              <a:t>11</a:t>
            </a:fld>
            <a:endParaRPr lang="en-IN" dirty="0">
              <a:ln>
                <a:solidFill>
                  <a:schemeClr val="bg1"/>
                </a:solidFill>
              </a:ln>
              <a:solidFill>
                <a:schemeClr val="bg1"/>
              </a:solidFill>
            </a:endParaRPr>
          </a:p>
        </p:txBody>
      </p:sp>
      <p:sp>
        <p:nvSpPr>
          <p:cNvPr id="33" name="Rectangle 35">
            <a:extLst>
              <a:ext uri="{FF2B5EF4-FFF2-40B4-BE49-F238E27FC236}">
                <a16:creationId xmlns:a16="http://schemas.microsoft.com/office/drawing/2014/main" id="{4F64E38B-175F-BC7D-05A5-1DA9696E71CF}"/>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0" name="TextBox 39">
            <a:extLst>
              <a:ext uri="{FF2B5EF4-FFF2-40B4-BE49-F238E27FC236}">
                <a16:creationId xmlns:a16="http://schemas.microsoft.com/office/drawing/2014/main" id="{40E56B6D-7AAE-F1A0-2990-77E680673626}"/>
              </a:ext>
            </a:extLst>
          </p:cNvPr>
          <p:cNvSpPr txBox="1"/>
          <p:nvPr/>
        </p:nvSpPr>
        <p:spPr>
          <a:xfrm>
            <a:off x="7031136" y="3313390"/>
            <a:ext cx="3398520" cy="369332"/>
          </a:xfrm>
          <a:prstGeom prst="rect">
            <a:avLst/>
          </a:prstGeom>
          <a:noFill/>
        </p:spPr>
        <p:txBody>
          <a:bodyPr wrap="square" rtlCol="0">
            <a:spAutoFit/>
          </a:bodyPr>
          <a:lstStyle/>
          <a:p>
            <a:r>
              <a:rPr lang="en-US" b="1" dirty="0">
                <a:latin typeface="Times New Roman" pitchFamily="18" charset="0"/>
                <a:cs typeface="Times New Roman" pitchFamily="18" charset="0"/>
              </a:rPr>
              <a:t>Figure 3 : Use Case Diagram</a:t>
            </a:r>
            <a:endParaRPr lang="en-IN" dirty="0"/>
          </a:p>
        </p:txBody>
      </p:sp>
      <p:pic>
        <p:nvPicPr>
          <p:cNvPr id="4" name="Picture 3">
            <a:extLst>
              <a:ext uri="{FF2B5EF4-FFF2-40B4-BE49-F238E27FC236}">
                <a16:creationId xmlns:a16="http://schemas.microsoft.com/office/drawing/2014/main" id="{5B78FE44-DE6C-DF46-8501-8FCAD7080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597" y="1237339"/>
            <a:ext cx="5246557" cy="5151008"/>
          </a:xfrm>
          <a:prstGeom prst="rect">
            <a:avLst/>
          </a:prstGeom>
        </p:spPr>
      </p:pic>
    </p:spTree>
    <p:extLst>
      <p:ext uri="{BB962C8B-B14F-4D97-AF65-F5344CB8AC3E}">
        <p14:creationId xmlns:p14="http://schemas.microsoft.com/office/powerpoint/2010/main" val="1541684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latin typeface="Times New Roman" panose="02020603050405020304" pitchFamily="18" charset="0"/>
                <a:cs typeface="Times New Roman" panose="02020603050405020304" pitchFamily="18" charset="0"/>
              </a:rPr>
              <a:t> Project Modules</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sz="1600" dirty="0">
                <a:ln>
                  <a:solidFill>
                    <a:schemeClr val="bg1"/>
                  </a:solidFill>
                </a:ln>
                <a:solidFill>
                  <a:schemeClr val="bg1"/>
                </a:solidFill>
                <a:latin typeface="Times New Roman" panose="02020603050405020304" pitchFamily="18" charset="0"/>
                <a:cs typeface="Times New Roman" panose="02020603050405020304" pitchFamily="18" charset="0"/>
              </a:rPr>
              <a:t>Dept. of CSE, SVIT                                                                                                                                                                                     </a:t>
            </a:r>
            <a:fld id="{A779D412-7551-4DA0-A19D-519BB8214474}" type="slidenum">
              <a:rPr lang="en-IN" smtClean="0">
                <a:ln>
                  <a:solidFill>
                    <a:schemeClr val="bg1"/>
                  </a:solidFill>
                </a:ln>
                <a:solidFill>
                  <a:schemeClr val="bg1"/>
                </a:solidFill>
              </a:rPr>
              <a:pPr/>
              <a:t>12</a:t>
            </a:fld>
            <a:endParaRPr lang="en-IN" dirty="0">
              <a:ln>
                <a:solidFill>
                  <a:schemeClr val="bg1"/>
                </a:solidFill>
              </a:ln>
              <a:solidFill>
                <a:schemeClr val="bg1"/>
              </a:solidFill>
            </a:endParaRPr>
          </a:p>
        </p:txBody>
      </p:sp>
      <p:sp>
        <p:nvSpPr>
          <p:cNvPr id="33" name="Rectangle 35">
            <a:extLst>
              <a:ext uri="{FF2B5EF4-FFF2-40B4-BE49-F238E27FC236}">
                <a16:creationId xmlns:a16="http://schemas.microsoft.com/office/drawing/2014/main" id="{4F64E38B-175F-BC7D-05A5-1DA9696E71CF}"/>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TextBox 2">
            <a:extLst>
              <a:ext uri="{FF2B5EF4-FFF2-40B4-BE49-F238E27FC236}">
                <a16:creationId xmlns:a16="http://schemas.microsoft.com/office/drawing/2014/main" id="{B69FE2B7-C244-0C5E-1556-289CBF6FFAAC}"/>
              </a:ext>
            </a:extLst>
          </p:cNvPr>
          <p:cNvSpPr txBox="1"/>
          <p:nvPr/>
        </p:nvSpPr>
        <p:spPr>
          <a:xfrm>
            <a:off x="794074" y="1704340"/>
            <a:ext cx="10603851" cy="4062651"/>
          </a:xfrm>
          <a:prstGeom prst="rect">
            <a:avLst/>
          </a:prstGeom>
          <a:noFill/>
        </p:spPr>
        <p:txBody>
          <a:bodyPr wrap="square" rtlCol="0">
            <a:spAutoFit/>
          </a:bodyPr>
          <a:lstStyle/>
          <a:p>
            <a:pPr marL="285750" indent="-28575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Tkinter</a:t>
            </a:r>
            <a:r>
              <a:rPr lang="en-IN" sz="2000" dirty="0">
                <a:latin typeface="Times New Roman" panose="02020603050405020304" pitchFamily="18" charset="0"/>
                <a:cs typeface="Times New Roman" panose="02020603050405020304" pitchFamily="18" charset="0"/>
              </a:rPr>
              <a:t>  – to build the interface</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Sys  –   to communicate with system folders.</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Cv2 – open source computer vision library used to trigger the camera  , read the frames from   camera </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Numpy</a:t>
            </a:r>
            <a:r>
              <a:rPr lang="en-IN" sz="2000" dirty="0">
                <a:latin typeface="Times New Roman" panose="02020603050405020304" pitchFamily="18" charset="0"/>
                <a:cs typeface="Times New Roman" panose="02020603050405020304" pitchFamily="18" charset="0"/>
              </a:rPr>
              <a:t>   – deals with array type of operation</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Pyttsx3  –  converts text to voice format.</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Sendmail</a:t>
            </a:r>
            <a:r>
              <a:rPr lang="en-IN" sz="2000" dirty="0">
                <a:latin typeface="Times New Roman" panose="02020603050405020304" pitchFamily="18" charset="0"/>
                <a:cs typeface="Times New Roman" panose="02020603050405020304" pitchFamily="18" charset="0"/>
              </a:rPr>
              <a:t>  – used to send mail</a:t>
            </a:r>
          </a:p>
          <a:p>
            <a:endParaRPr lang="en-IN" dirty="0"/>
          </a:p>
        </p:txBody>
      </p:sp>
    </p:spTree>
    <p:extLst>
      <p:ext uri="{BB962C8B-B14F-4D97-AF65-F5344CB8AC3E}">
        <p14:creationId xmlns:p14="http://schemas.microsoft.com/office/powerpoint/2010/main" val="2668667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latin typeface="Times New Roman" panose="02020603050405020304" pitchFamily="18" charset="0"/>
                <a:cs typeface="Times New Roman" panose="02020603050405020304" pitchFamily="18" charset="0"/>
              </a:rPr>
              <a:t>Implementation</a:t>
            </a:r>
            <a:r>
              <a:rPr lang="en-IN" b="1" dirty="0">
                <a:ln>
                  <a:solidFill>
                    <a:schemeClr val="bg1"/>
                  </a:solidFill>
                </a:ln>
                <a:solidFill>
                  <a:schemeClr val="bg1"/>
                </a:solidFill>
              </a:rPr>
              <a:t> </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sz="1600" dirty="0">
                <a:ln>
                  <a:solidFill>
                    <a:schemeClr val="bg1"/>
                  </a:solidFill>
                </a:ln>
                <a:solidFill>
                  <a:schemeClr val="bg1"/>
                </a:solidFill>
                <a:latin typeface="Times New Roman" panose="02020603050405020304" pitchFamily="18" charset="0"/>
                <a:cs typeface="Times New Roman" panose="02020603050405020304" pitchFamily="18" charset="0"/>
              </a:rPr>
              <a:t>Dept. of CSE, SVIT                                                                                                                                                                                     </a:t>
            </a:r>
            <a:fld id="{A779D412-7551-4DA0-A19D-519BB8214474}" type="slidenum">
              <a:rPr lang="en-IN" smtClean="0">
                <a:ln>
                  <a:solidFill>
                    <a:schemeClr val="bg1"/>
                  </a:solidFill>
                </a:ln>
                <a:solidFill>
                  <a:schemeClr val="bg1"/>
                </a:solidFill>
              </a:rPr>
              <a:pPr/>
              <a:t>13</a:t>
            </a:fld>
            <a:endParaRPr lang="en-IN" dirty="0">
              <a:ln>
                <a:solidFill>
                  <a:schemeClr val="bg1"/>
                </a:solidFill>
              </a:ln>
              <a:solidFill>
                <a:schemeClr val="bg1"/>
              </a:solidFill>
            </a:endParaRPr>
          </a:p>
        </p:txBody>
      </p:sp>
      <p:sp>
        <p:nvSpPr>
          <p:cNvPr id="4" name="TextBox 3">
            <a:extLst>
              <a:ext uri="{FF2B5EF4-FFF2-40B4-BE49-F238E27FC236}">
                <a16:creationId xmlns:a16="http://schemas.microsoft.com/office/drawing/2014/main" id="{DDF92344-81A7-A444-18C6-D5646D7E490F}"/>
              </a:ext>
            </a:extLst>
          </p:cNvPr>
          <p:cNvSpPr txBox="1"/>
          <p:nvPr/>
        </p:nvSpPr>
        <p:spPr>
          <a:xfrm>
            <a:off x="712032" y="1469036"/>
            <a:ext cx="9795947" cy="4545347"/>
          </a:xfrm>
          <a:prstGeom prst="rect">
            <a:avLst/>
          </a:prstGeom>
          <a:noFill/>
        </p:spPr>
        <p:txBody>
          <a:bodyPr wrap="square">
            <a:spAutoFit/>
          </a:bodyPr>
          <a:lstStyle/>
          <a:p>
            <a:pPr>
              <a:lnSpc>
                <a:spcPct val="115000"/>
              </a:lnSpc>
              <a:spcAft>
                <a:spcPts val="1000"/>
              </a:spcAft>
            </a:pPr>
            <a:r>
              <a:rPr lang="en-IN" sz="24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What is YOLO?</a:t>
            </a:r>
          </a:p>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YOLO is an abbreviation for the term ‘You Only Look Once’. This is an algorithm that detects and recognizes various objects in a picture (in real-time).</a:t>
            </a:r>
          </a:p>
          <a:p>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ts val="2250"/>
              </a:lnSpc>
              <a:spcAft>
                <a:spcPts val="1000"/>
              </a:spcAft>
            </a:pPr>
            <a:r>
              <a:rPr lang="en-IN"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YOLO algorithm employs convolutional neural networks (CNN) to detect objects in real-time.</a:t>
            </a:r>
          </a:p>
          <a:p>
            <a:pPr>
              <a:lnSpc>
                <a:spcPts val="2250"/>
              </a:lnSpc>
              <a:spcAft>
                <a:spcPts val="1000"/>
              </a:spcAft>
            </a:pPr>
            <a:endParaRPr lang="en-IN"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IN" sz="2400" dirty="0">
                <a:highlight>
                  <a:srgbClr val="FFFFFF"/>
                </a:highlight>
                <a:latin typeface="Times New Roman" panose="02020603050405020304" pitchFamily="18" charset="0"/>
                <a:cs typeface="Times New Roman" panose="02020603050405020304" pitchFamily="18" charset="0"/>
              </a:rPr>
              <a:t>YOLO algorithm works using the following three techniques:</a:t>
            </a:r>
          </a:p>
          <a:p>
            <a:pPr marL="342900" lvl="0" indent="-342900">
              <a:lnSpc>
                <a:spcPts val="2250"/>
              </a:lnSpc>
              <a:spcAft>
                <a:spcPts val="1000"/>
              </a:spcAft>
              <a:buSzPts val="1000"/>
              <a:buFont typeface="Symbol" panose="05050102010706020507" pitchFamily="18" charset="2"/>
              <a:buChar char=""/>
              <a:tabLst>
                <a:tab pos="457200" algn="l"/>
              </a:tabLst>
            </a:pPr>
            <a:r>
              <a:rPr lang="en-IN"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Residual blocks</a:t>
            </a:r>
          </a:p>
          <a:p>
            <a:pPr marL="342900" lvl="0" indent="-342900">
              <a:lnSpc>
                <a:spcPts val="2250"/>
              </a:lnSpc>
              <a:spcAft>
                <a:spcPts val="1000"/>
              </a:spcAft>
              <a:buSzPts val="1000"/>
              <a:buFont typeface="Symbol" panose="05050102010706020507" pitchFamily="18" charset="2"/>
              <a:buChar char=""/>
              <a:tabLst>
                <a:tab pos="457200" algn="l"/>
              </a:tabLst>
            </a:pPr>
            <a:r>
              <a:rPr lang="en-IN"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Bounding box regression</a:t>
            </a:r>
          </a:p>
          <a:p>
            <a:pPr marL="342900" lvl="0" indent="-342900">
              <a:lnSpc>
                <a:spcPts val="2250"/>
              </a:lnSpc>
              <a:spcAft>
                <a:spcPts val="1000"/>
              </a:spcAft>
              <a:buSzPts val="1000"/>
              <a:buFont typeface="Symbol" panose="05050102010706020507" pitchFamily="18" charset="2"/>
              <a:buChar char=""/>
              <a:tabLst>
                <a:tab pos="457200" algn="l"/>
              </a:tabLst>
            </a:pPr>
            <a:r>
              <a:rPr lang="en-IN"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Intersection Over Union (IOU)</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26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latin typeface="Times New Roman" panose="02020603050405020304" pitchFamily="18" charset="0"/>
                <a:cs typeface="Times New Roman" panose="02020603050405020304" pitchFamily="18" charset="0"/>
              </a:rPr>
              <a:t>Implementation</a:t>
            </a:r>
            <a:r>
              <a:rPr lang="en-IN" b="1" dirty="0">
                <a:ln>
                  <a:solidFill>
                    <a:schemeClr val="bg1"/>
                  </a:solidFill>
                </a:ln>
                <a:solidFill>
                  <a:schemeClr val="bg1"/>
                </a:solidFill>
              </a:rPr>
              <a:t> </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sz="1600" dirty="0">
                <a:ln>
                  <a:solidFill>
                    <a:schemeClr val="bg1"/>
                  </a:solidFill>
                </a:ln>
                <a:solidFill>
                  <a:schemeClr val="bg1"/>
                </a:solidFill>
                <a:latin typeface="Times New Roman" panose="02020603050405020304" pitchFamily="18" charset="0"/>
                <a:cs typeface="Times New Roman" panose="02020603050405020304" pitchFamily="18" charset="0"/>
              </a:rPr>
              <a:t>Dept. of CSE, SVIT                                                                                                                                                                                     </a:t>
            </a:r>
            <a:fld id="{A779D412-7551-4DA0-A19D-519BB8214474}" type="slidenum">
              <a:rPr lang="en-IN" smtClean="0">
                <a:ln>
                  <a:solidFill>
                    <a:schemeClr val="bg1"/>
                  </a:solidFill>
                </a:ln>
                <a:solidFill>
                  <a:schemeClr val="bg1"/>
                </a:solidFill>
              </a:rPr>
              <a:pPr/>
              <a:t>14</a:t>
            </a:fld>
            <a:endParaRPr lang="en-IN" dirty="0">
              <a:ln>
                <a:solidFill>
                  <a:schemeClr val="bg1"/>
                </a:solidFill>
              </a:ln>
              <a:solidFill>
                <a:schemeClr val="bg1"/>
              </a:solidFill>
            </a:endParaRPr>
          </a:p>
        </p:txBody>
      </p:sp>
      <p:sp>
        <p:nvSpPr>
          <p:cNvPr id="4" name="TextBox 3">
            <a:extLst>
              <a:ext uri="{FF2B5EF4-FFF2-40B4-BE49-F238E27FC236}">
                <a16:creationId xmlns:a16="http://schemas.microsoft.com/office/drawing/2014/main" id="{DDF92344-81A7-A444-18C6-D5646D7E490F}"/>
              </a:ext>
            </a:extLst>
          </p:cNvPr>
          <p:cNvSpPr txBox="1"/>
          <p:nvPr/>
        </p:nvSpPr>
        <p:spPr>
          <a:xfrm>
            <a:off x="350520" y="1469036"/>
            <a:ext cx="10157459" cy="2264723"/>
          </a:xfrm>
          <a:prstGeom prst="rect">
            <a:avLst/>
          </a:prstGeom>
          <a:noFill/>
        </p:spPr>
        <p:txBody>
          <a:bodyPr wrap="square">
            <a:spAutoFit/>
          </a:bodyPr>
          <a:lstStyle/>
          <a:p>
            <a:pPr>
              <a:lnSpc>
                <a:spcPct val="150000"/>
              </a:lnSpc>
              <a:spcBef>
                <a:spcPts val="1000"/>
              </a:spcBef>
            </a:pPr>
            <a:r>
              <a:rPr lang="en-IN" sz="2400" b="1"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Residual Blocks</a:t>
            </a:r>
          </a:p>
          <a:p>
            <a:pPr>
              <a:lnSpc>
                <a:spcPct val="150000"/>
              </a:lnSpc>
            </a:pPr>
            <a:r>
              <a:rPr lang="en-IN" sz="22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First, the image is divided into various grids. Each grid has a dimension of S x S. </a:t>
            </a:r>
          </a:p>
          <a:p>
            <a:pPr>
              <a:lnSpc>
                <a:spcPct val="150000"/>
              </a:lnSpc>
            </a:pPr>
            <a:r>
              <a:rPr lang="en-IN" sz="22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 following image shows how an input image is divided into grids.</a:t>
            </a:r>
          </a:p>
          <a:p>
            <a:pPr>
              <a:lnSpc>
                <a:spcPts val="2250"/>
              </a:lnSpc>
            </a:pPr>
            <a:endParaRPr lang="en-IN" sz="1800" dirty="0">
              <a:effectLst/>
              <a:highlight>
                <a:srgbClr val="FFFFFF"/>
              </a:highlight>
              <a:latin typeface="Times New Roman" panose="02020603050405020304" pitchFamily="18" charset="0"/>
              <a:ea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3" name="Picture 2" descr="Grids">
            <a:extLst>
              <a:ext uri="{FF2B5EF4-FFF2-40B4-BE49-F238E27FC236}">
                <a16:creationId xmlns:a16="http://schemas.microsoft.com/office/drawing/2014/main" id="{7C015218-3536-CA92-0B66-6564316A900C}"/>
              </a:ext>
            </a:extLst>
          </p:cNvPr>
          <p:cNvPicPr>
            <a:picLocks noChangeAspect="1"/>
          </p:cNvPicPr>
          <p:nvPr/>
        </p:nvPicPr>
        <p:blipFill>
          <a:blip r:embed="rId3"/>
          <a:srcRect/>
          <a:stretch>
            <a:fillRect/>
          </a:stretch>
        </p:blipFill>
        <p:spPr bwMode="auto">
          <a:xfrm>
            <a:off x="3216592" y="3124200"/>
            <a:ext cx="4600575" cy="2809875"/>
          </a:xfrm>
          <a:prstGeom prst="rect">
            <a:avLst/>
          </a:prstGeom>
          <a:noFill/>
          <a:ln w="9525">
            <a:noFill/>
            <a:miter lim="800000"/>
            <a:headEnd/>
            <a:tailEnd/>
          </a:ln>
        </p:spPr>
      </p:pic>
      <p:sp>
        <p:nvSpPr>
          <p:cNvPr id="5" name="TextBox 4">
            <a:extLst>
              <a:ext uri="{FF2B5EF4-FFF2-40B4-BE49-F238E27FC236}">
                <a16:creationId xmlns:a16="http://schemas.microsoft.com/office/drawing/2014/main" id="{66657BF1-17F7-7B15-ABB0-32C4476AE3D1}"/>
              </a:ext>
            </a:extLst>
          </p:cNvPr>
          <p:cNvSpPr txBox="1"/>
          <p:nvPr/>
        </p:nvSpPr>
        <p:spPr>
          <a:xfrm>
            <a:off x="4381500" y="6034533"/>
            <a:ext cx="307086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Figure 4 : Residual Blocks</a:t>
            </a:r>
          </a:p>
        </p:txBody>
      </p:sp>
    </p:spTree>
    <p:extLst>
      <p:ext uri="{BB962C8B-B14F-4D97-AF65-F5344CB8AC3E}">
        <p14:creationId xmlns:p14="http://schemas.microsoft.com/office/powerpoint/2010/main" val="2946618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latin typeface="Times New Roman" panose="02020603050405020304" pitchFamily="18" charset="0"/>
                <a:cs typeface="Times New Roman" panose="02020603050405020304" pitchFamily="18" charset="0"/>
              </a:rPr>
              <a:t>Implementation</a:t>
            </a:r>
            <a:r>
              <a:rPr lang="en-IN" b="1" dirty="0">
                <a:ln>
                  <a:solidFill>
                    <a:schemeClr val="bg1"/>
                  </a:solidFill>
                </a:ln>
                <a:solidFill>
                  <a:schemeClr val="bg1"/>
                </a:solidFill>
              </a:rPr>
              <a:t> </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sz="1600" dirty="0">
                <a:ln>
                  <a:solidFill>
                    <a:schemeClr val="bg1"/>
                  </a:solidFill>
                </a:ln>
                <a:solidFill>
                  <a:schemeClr val="bg1"/>
                </a:solidFill>
                <a:latin typeface="Times New Roman" panose="02020603050405020304" pitchFamily="18" charset="0"/>
                <a:cs typeface="Times New Roman" panose="02020603050405020304" pitchFamily="18" charset="0"/>
              </a:rPr>
              <a:t>Dept. of CSE, SVIT                                                                                                                                                                                     </a:t>
            </a:r>
            <a:fld id="{A779D412-7551-4DA0-A19D-519BB8214474}" type="slidenum">
              <a:rPr lang="en-IN" smtClean="0">
                <a:ln>
                  <a:solidFill>
                    <a:schemeClr val="bg1"/>
                  </a:solidFill>
                </a:ln>
                <a:solidFill>
                  <a:schemeClr val="bg1"/>
                </a:solidFill>
              </a:rPr>
              <a:pPr/>
              <a:t>15</a:t>
            </a:fld>
            <a:endParaRPr lang="en-IN" dirty="0">
              <a:ln>
                <a:solidFill>
                  <a:schemeClr val="bg1"/>
                </a:solidFill>
              </a:ln>
              <a:solidFill>
                <a:schemeClr val="bg1"/>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DF92344-81A7-A444-18C6-D5646D7E490F}"/>
                  </a:ext>
                </a:extLst>
              </p:cNvPr>
              <p:cNvSpPr txBox="1"/>
              <p:nvPr/>
            </p:nvSpPr>
            <p:spPr>
              <a:xfrm>
                <a:off x="205741" y="1209956"/>
                <a:ext cx="5204459" cy="4908973"/>
              </a:xfrm>
              <a:prstGeom prst="rect">
                <a:avLst/>
              </a:prstGeom>
              <a:noFill/>
            </p:spPr>
            <p:txBody>
              <a:bodyPr wrap="square">
                <a:spAutoFit/>
              </a:bodyPr>
              <a:lstStyle/>
              <a:p>
                <a:pPr>
                  <a:lnSpc>
                    <a:spcPts val="2175"/>
                  </a:lnSpc>
                  <a:spcBef>
                    <a:spcPts val="1000"/>
                  </a:spcBef>
                </a:pPr>
                <a:r>
                  <a:rPr lang="en-IN" sz="2400" b="1"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Bounding Box </a:t>
                </a:r>
                <a:r>
                  <a:rPr lang="en-IN" sz="2400" b="1" dirty="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R</a:t>
                </a:r>
                <a:r>
                  <a:rPr lang="en-IN" sz="2400" b="1"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egression</a:t>
                </a:r>
              </a:p>
              <a:p>
                <a:pPr>
                  <a:lnSpc>
                    <a:spcPct val="150000"/>
                  </a:lnSpc>
                </a:pPr>
                <a:r>
                  <a:rPr lang="en-IN"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 bounding box is an outline that highlights an object in an image.</a:t>
                </a:r>
              </a:p>
              <a:p>
                <a:pPr>
                  <a:lnSpc>
                    <a:spcPct val="150000"/>
                  </a:lnSpc>
                </a:pPr>
                <a:r>
                  <a:rPr lang="en-IN"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Every bounding box in the image consists of the following attributes:</a:t>
                </a:r>
              </a:p>
              <a:p>
                <a:pPr marL="342900" lvl="0" indent="-342900">
                  <a:lnSpc>
                    <a:spcPct val="150000"/>
                  </a:lnSpc>
                  <a:spcAft>
                    <a:spcPts val="1000"/>
                  </a:spcAft>
                  <a:buSzPts val="1000"/>
                  <a:buFont typeface="Symbol" panose="05050102010706020507" pitchFamily="18" charset="2"/>
                  <a:buChar char=""/>
                  <a:tabLst>
                    <a:tab pos="457200" algn="l"/>
                  </a:tabLst>
                </a:pPr>
                <a:r>
                  <a:rPr lang="en-IN"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Width (</a:t>
                </a:r>
                <a14:m>
                  <m:oMath xmlns:m="http://schemas.openxmlformats.org/officeDocument/2006/math">
                    <m:sSub>
                      <m:sSubPr>
                        <m:ctrlPr>
                          <a:rPr lang="en-IN" sz="2000" i="1" smtClean="0">
                            <a:effectLst/>
                            <a:highlight>
                              <a:srgbClr val="FFFFFF"/>
                            </a:highlight>
                            <a:latin typeface="Cambria Math" panose="02040503050406030204" pitchFamily="18" charset="0"/>
                            <a:cs typeface="Times New Roman" panose="02020603050405020304" pitchFamily="18" charset="0"/>
                          </a:rPr>
                        </m:ctrlPr>
                      </m:sSubPr>
                      <m:e>
                        <m:r>
                          <a:rPr lang="en-IN" sz="2000" b="0" i="1" smtClean="0">
                            <a:effectLst/>
                            <a:highlight>
                              <a:srgbClr val="FFFFFF"/>
                            </a:highlight>
                            <a:latin typeface="Cambria Math" panose="02040503050406030204" pitchFamily="18" charset="0"/>
                            <a:cs typeface="Times New Roman" panose="02020603050405020304" pitchFamily="18" charset="0"/>
                          </a:rPr>
                          <m:t>𝑏</m:t>
                        </m:r>
                      </m:e>
                      <m:sub>
                        <m:r>
                          <a:rPr lang="en-IN" sz="2000" b="0" i="1" smtClean="0">
                            <a:effectLst/>
                            <a:highlight>
                              <a:srgbClr val="FFFFFF"/>
                            </a:highlight>
                            <a:latin typeface="Cambria Math" panose="02040503050406030204" pitchFamily="18" charset="0"/>
                            <a:cs typeface="Times New Roman" panose="02020603050405020304" pitchFamily="18" charset="0"/>
                          </a:rPr>
                          <m:t>𝑤</m:t>
                        </m:r>
                      </m:sub>
                    </m:sSub>
                  </m:oMath>
                </a14:m>
                <a:r>
                  <a:rPr lang="en-IN"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nSpc>
                    <a:spcPct val="150000"/>
                  </a:lnSpc>
                  <a:spcAft>
                    <a:spcPts val="1000"/>
                  </a:spcAft>
                  <a:buSzPts val="1000"/>
                  <a:buFont typeface="Symbol" panose="05050102010706020507" pitchFamily="18" charset="2"/>
                  <a:buChar char=""/>
                  <a:tabLst>
                    <a:tab pos="457200" algn="l"/>
                  </a:tabLst>
                </a:pPr>
                <a:r>
                  <a:rPr lang="en-IN"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Height (</a:t>
                </a:r>
                <a14:m>
                  <m:oMath xmlns:m="http://schemas.openxmlformats.org/officeDocument/2006/math">
                    <m:sSub>
                      <m:sSubPr>
                        <m:ctrlPr>
                          <a:rPr lang="en-IN" sz="2000" i="1" smtClean="0">
                            <a:effectLst/>
                            <a:highlight>
                              <a:srgbClr val="FFFFFF"/>
                            </a:highlight>
                            <a:latin typeface="Cambria Math" panose="02040503050406030204" pitchFamily="18" charset="0"/>
                            <a:cs typeface="Times New Roman" panose="02020603050405020304" pitchFamily="18" charset="0"/>
                          </a:rPr>
                        </m:ctrlPr>
                      </m:sSubPr>
                      <m:e>
                        <m:r>
                          <a:rPr lang="en-IN" sz="2000" b="0" i="1" smtClean="0">
                            <a:effectLst/>
                            <a:highlight>
                              <a:srgbClr val="FFFFFF"/>
                            </a:highlight>
                            <a:latin typeface="Cambria Math" panose="02040503050406030204" pitchFamily="18" charset="0"/>
                            <a:cs typeface="Times New Roman" panose="02020603050405020304" pitchFamily="18" charset="0"/>
                          </a:rPr>
                          <m:t>𝑏</m:t>
                        </m:r>
                      </m:e>
                      <m:sub>
                        <m:r>
                          <a:rPr lang="en-IN" sz="2000" b="0" i="1" smtClean="0">
                            <a:effectLst/>
                            <a:highlight>
                              <a:srgbClr val="FFFFFF"/>
                            </a:highlight>
                            <a:latin typeface="Cambria Math" panose="02040503050406030204" pitchFamily="18" charset="0"/>
                            <a:cs typeface="Times New Roman" panose="02020603050405020304" pitchFamily="18" charset="0"/>
                          </a:rPr>
                          <m:t>h</m:t>
                        </m:r>
                      </m:sub>
                    </m:sSub>
                  </m:oMath>
                </a14:m>
                <a:r>
                  <a:rPr lang="en-IN"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nSpc>
                    <a:spcPct val="150000"/>
                  </a:lnSpc>
                  <a:spcAft>
                    <a:spcPts val="1000"/>
                  </a:spcAft>
                  <a:buSzPts val="1000"/>
                  <a:buFont typeface="Symbol" panose="05050102010706020507" pitchFamily="18" charset="2"/>
                  <a:buChar char=""/>
                  <a:tabLst>
                    <a:tab pos="457200" algn="l"/>
                  </a:tabLst>
                </a:pPr>
                <a:r>
                  <a:rPr lang="en-IN"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Class (for example, person, car, traffic light, etc). This is represented by the letter c.</a:t>
                </a:r>
              </a:p>
              <a:p>
                <a:pPr marL="342900" lvl="0" indent="-342900">
                  <a:lnSpc>
                    <a:spcPct val="150000"/>
                  </a:lnSpc>
                  <a:spcAft>
                    <a:spcPts val="1000"/>
                  </a:spcAft>
                  <a:buSzPts val="1000"/>
                  <a:buFont typeface="Symbol" panose="05050102010706020507" pitchFamily="18" charset="2"/>
                  <a:buChar char=""/>
                  <a:tabLst>
                    <a:tab pos="457200" algn="l"/>
                  </a:tabLst>
                </a:pPr>
                <a:r>
                  <a:rPr lang="en-IN"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Bounding box centre (</a:t>
                </a:r>
                <a14:m>
                  <m:oMath xmlns:m="http://schemas.openxmlformats.org/officeDocument/2006/math">
                    <m:sSub>
                      <m:sSubPr>
                        <m:ctrlPr>
                          <a:rPr lang="en-IN" sz="2000" i="1" smtClean="0">
                            <a:effectLst/>
                            <a:highlight>
                              <a:srgbClr val="FFFFFF"/>
                            </a:highlight>
                            <a:latin typeface="Cambria Math" panose="02040503050406030204" pitchFamily="18" charset="0"/>
                            <a:cs typeface="Times New Roman" panose="02020603050405020304" pitchFamily="18" charset="0"/>
                          </a:rPr>
                        </m:ctrlPr>
                      </m:sSubPr>
                      <m:e>
                        <m:r>
                          <a:rPr lang="en-IN" sz="2000" b="0" i="1" smtClean="0">
                            <a:effectLst/>
                            <a:highlight>
                              <a:srgbClr val="FFFFFF"/>
                            </a:highlight>
                            <a:latin typeface="Cambria Math" panose="02040503050406030204" pitchFamily="18" charset="0"/>
                            <a:cs typeface="Times New Roman" panose="02020603050405020304" pitchFamily="18" charset="0"/>
                          </a:rPr>
                          <m:t>𝑏</m:t>
                        </m:r>
                      </m:e>
                      <m:sub>
                        <m:r>
                          <a:rPr lang="en-IN" sz="2000" b="0" i="1" smtClean="0">
                            <a:effectLst/>
                            <a:highlight>
                              <a:srgbClr val="FFFFFF"/>
                            </a:highlight>
                            <a:latin typeface="Cambria Math" panose="02040503050406030204" pitchFamily="18" charset="0"/>
                            <a:cs typeface="Times New Roman" panose="02020603050405020304" pitchFamily="18" charset="0"/>
                          </a:rPr>
                          <m:t>𝑥</m:t>
                        </m:r>
                      </m:sub>
                    </m:sSub>
                    <m:r>
                      <a:rPr lang="en-IN" sz="2000" b="0" i="1" smtClean="0">
                        <a:effectLst/>
                        <a:highlight>
                          <a:srgbClr val="FFFFFF"/>
                        </a:highlight>
                        <a:latin typeface="Cambria Math" panose="02040503050406030204" pitchFamily="18" charset="0"/>
                        <a:cs typeface="Times New Roman" panose="02020603050405020304" pitchFamily="18" charset="0"/>
                      </a:rPr>
                      <m:t>, </m:t>
                    </m:r>
                    <m:sSub>
                      <m:sSubPr>
                        <m:ctrlPr>
                          <a:rPr lang="en-IN" sz="2000" b="0" i="1" smtClean="0">
                            <a:effectLst/>
                            <a:highlight>
                              <a:srgbClr val="FFFFFF"/>
                            </a:highlight>
                            <a:latin typeface="Cambria Math" panose="02040503050406030204" pitchFamily="18" charset="0"/>
                            <a:cs typeface="Times New Roman" panose="02020603050405020304" pitchFamily="18" charset="0"/>
                          </a:rPr>
                        </m:ctrlPr>
                      </m:sSubPr>
                      <m:e>
                        <m:r>
                          <a:rPr lang="en-IN" sz="2000" b="0" i="1" smtClean="0">
                            <a:effectLst/>
                            <a:highlight>
                              <a:srgbClr val="FFFFFF"/>
                            </a:highlight>
                            <a:latin typeface="Cambria Math" panose="02040503050406030204" pitchFamily="18" charset="0"/>
                            <a:cs typeface="Times New Roman" panose="02020603050405020304" pitchFamily="18" charset="0"/>
                          </a:rPr>
                          <m:t>𝑏</m:t>
                        </m:r>
                      </m:e>
                      <m:sub>
                        <m:r>
                          <a:rPr lang="en-IN" sz="2000" b="0" i="1" smtClean="0">
                            <a:effectLst/>
                            <a:highlight>
                              <a:srgbClr val="FFFFFF"/>
                            </a:highlight>
                            <a:latin typeface="Cambria Math" panose="02040503050406030204" pitchFamily="18" charset="0"/>
                            <a:cs typeface="Times New Roman" panose="02020603050405020304" pitchFamily="18" charset="0"/>
                          </a:rPr>
                          <m:t>𝑦</m:t>
                        </m:r>
                      </m:sub>
                    </m:sSub>
                  </m:oMath>
                </a14:m>
                <a:r>
                  <a:rPr lang="en-IN"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t>
                </a:r>
              </a:p>
            </p:txBody>
          </p:sp>
        </mc:Choice>
        <mc:Fallback xmlns="">
          <p:sp>
            <p:nvSpPr>
              <p:cNvPr id="4" name="TextBox 3">
                <a:extLst>
                  <a:ext uri="{FF2B5EF4-FFF2-40B4-BE49-F238E27FC236}">
                    <a16:creationId xmlns:a16="http://schemas.microsoft.com/office/drawing/2014/main" id="{DDF92344-81A7-A444-18C6-D5646D7E490F}"/>
                  </a:ext>
                </a:extLst>
              </p:cNvPr>
              <p:cNvSpPr txBox="1">
                <a:spLocks noRot="1" noChangeAspect="1" noMove="1" noResize="1" noEditPoints="1" noAdjustHandles="1" noChangeArrowheads="1" noChangeShapeType="1" noTextEdit="1"/>
              </p:cNvSpPr>
              <p:nvPr/>
            </p:nvSpPr>
            <p:spPr>
              <a:xfrm>
                <a:off x="205741" y="1209956"/>
                <a:ext cx="5204459" cy="4908973"/>
              </a:xfrm>
              <a:prstGeom prst="rect">
                <a:avLst/>
              </a:prstGeom>
              <a:blipFill>
                <a:blip r:embed="rId3"/>
                <a:stretch>
                  <a:fillRect l="-1874" t="-2730" r="-117" b="-620"/>
                </a:stretch>
              </a:blipFill>
            </p:spPr>
            <p:txBody>
              <a:bodyPr/>
              <a:lstStyle/>
              <a:p>
                <a:r>
                  <a:rPr lang="en-IN">
                    <a:noFill/>
                  </a:rPr>
                  <a:t> </a:t>
                </a:r>
              </a:p>
            </p:txBody>
          </p:sp>
        </mc:Fallback>
      </mc:AlternateContent>
      <p:pic>
        <p:nvPicPr>
          <p:cNvPr id="5" name="Picture 4" descr="Bounding Box">
            <a:extLst>
              <a:ext uri="{FF2B5EF4-FFF2-40B4-BE49-F238E27FC236}">
                <a16:creationId xmlns:a16="http://schemas.microsoft.com/office/drawing/2014/main" id="{5B01708D-CA11-3F74-5382-2F2DF72B2748}"/>
              </a:ext>
            </a:extLst>
          </p:cNvPr>
          <p:cNvPicPr>
            <a:picLocks noChangeAspect="1"/>
          </p:cNvPicPr>
          <p:nvPr/>
        </p:nvPicPr>
        <p:blipFill>
          <a:blip r:embed="rId4"/>
          <a:srcRect/>
          <a:stretch>
            <a:fillRect/>
          </a:stretch>
        </p:blipFill>
        <p:spPr bwMode="auto">
          <a:xfrm>
            <a:off x="5983604" y="1474675"/>
            <a:ext cx="5514975" cy="3219450"/>
          </a:xfrm>
          <a:prstGeom prst="rect">
            <a:avLst/>
          </a:prstGeom>
          <a:noFill/>
          <a:ln w="9525">
            <a:noFill/>
            <a:miter lim="800000"/>
            <a:headEnd/>
            <a:tailEnd/>
          </a:ln>
        </p:spPr>
      </p:pic>
      <p:sp>
        <p:nvSpPr>
          <p:cNvPr id="8" name="TextBox 7">
            <a:extLst>
              <a:ext uri="{FF2B5EF4-FFF2-40B4-BE49-F238E27FC236}">
                <a16:creationId xmlns:a16="http://schemas.microsoft.com/office/drawing/2014/main" id="{6513A70E-124D-E4CA-9836-E6A400CDF004}"/>
              </a:ext>
            </a:extLst>
          </p:cNvPr>
          <p:cNvSpPr txBox="1"/>
          <p:nvPr/>
        </p:nvSpPr>
        <p:spPr>
          <a:xfrm>
            <a:off x="7620000" y="5082026"/>
            <a:ext cx="307086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Figure 5 : Bounding Box</a:t>
            </a:r>
          </a:p>
        </p:txBody>
      </p:sp>
    </p:spTree>
    <p:extLst>
      <p:ext uri="{BB962C8B-B14F-4D97-AF65-F5344CB8AC3E}">
        <p14:creationId xmlns:p14="http://schemas.microsoft.com/office/powerpoint/2010/main" val="4250495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latin typeface="Times New Roman" panose="02020603050405020304" pitchFamily="18" charset="0"/>
                <a:cs typeface="Times New Roman" panose="02020603050405020304" pitchFamily="18" charset="0"/>
              </a:rPr>
              <a:t>Implementation</a:t>
            </a:r>
            <a:r>
              <a:rPr lang="en-IN" b="1" dirty="0">
                <a:ln>
                  <a:solidFill>
                    <a:schemeClr val="bg1"/>
                  </a:solidFill>
                </a:ln>
                <a:solidFill>
                  <a:schemeClr val="bg1"/>
                </a:solidFill>
              </a:rPr>
              <a:t> </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a:t>
            </a:r>
            <a:r>
              <a:rPr lang="en-IN" sz="1600" dirty="0">
                <a:ln>
                  <a:solidFill>
                    <a:schemeClr val="bg1"/>
                  </a:solidFill>
                </a:ln>
                <a:solidFill>
                  <a:schemeClr val="bg1"/>
                </a:solidFill>
                <a:latin typeface="Times New Roman" panose="02020603050405020304" pitchFamily="18" charset="0"/>
                <a:cs typeface="Times New Roman" panose="02020603050405020304" pitchFamily="18" charset="0"/>
              </a:rPr>
              <a:t>ept. of CSE, SVIT                                                                                                                                                                                     </a:t>
            </a:r>
            <a:fld id="{A779D412-7551-4DA0-A19D-519BB8214474}" type="slidenum">
              <a:rPr lang="en-IN" smtClean="0">
                <a:ln>
                  <a:solidFill>
                    <a:schemeClr val="bg1"/>
                  </a:solidFill>
                </a:ln>
                <a:solidFill>
                  <a:schemeClr val="bg1"/>
                </a:solidFill>
              </a:rPr>
              <a:pPr/>
              <a:t>16</a:t>
            </a:fld>
            <a:endParaRPr lang="en-IN" dirty="0">
              <a:ln>
                <a:solidFill>
                  <a:schemeClr val="bg1"/>
                </a:solidFill>
              </a:ln>
              <a:solidFill>
                <a:schemeClr val="bg1"/>
              </a:solidFill>
            </a:endParaRPr>
          </a:p>
        </p:txBody>
      </p:sp>
      <p:sp>
        <p:nvSpPr>
          <p:cNvPr id="4" name="TextBox 3">
            <a:extLst>
              <a:ext uri="{FF2B5EF4-FFF2-40B4-BE49-F238E27FC236}">
                <a16:creationId xmlns:a16="http://schemas.microsoft.com/office/drawing/2014/main" id="{DDF92344-81A7-A444-18C6-D5646D7E490F}"/>
              </a:ext>
            </a:extLst>
          </p:cNvPr>
          <p:cNvSpPr txBox="1"/>
          <p:nvPr/>
        </p:nvSpPr>
        <p:spPr>
          <a:xfrm>
            <a:off x="205741" y="1209956"/>
            <a:ext cx="10088879" cy="1260858"/>
          </a:xfrm>
          <a:prstGeom prst="rect">
            <a:avLst/>
          </a:prstGeom>
          <a:noFill/>
        </p:spPr>
        <p:txBody>
          <a:bodyPr wrap="square">
            <a:spAutoFit/>
          </a:bodyPr>
          <a:lstStyle/>
          <a:p>
            <a:pPr>
              <a:lnSpc>
                <a:spcPct val="115000"/>
              </a:lnSpc>
              <a:spcAft>
                <a:spcPts val="10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Intersection Over </a:t>
            </a:r>
            <a:r>
              <a:rPr lang="en-IN" sz="2400" b="1" dirty="0">
                <a:latin typeface="Times New Roman" panose="02020603050405020304" pitchFamily="18" charset="0"/>
                <a:ea typeface="Times New Roman" panose="02020603050405020304" pitchFamily="18" charset="0"/>
                <a:cs typeface="Times New Roman" panose="02020603050405020304" pitchFamily="18" charset="0"/>
              </a:rPr>
              <a:t>U</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nion (IOU)</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Intersection over union (IOU) is a phenomenon in object detection that describes how boxes overlap. YOLO uses IOU to provide an output box that surrounds the objects perfectly.</a:t>
            </a:r>
          </a:p>
        </p:txBody>
      </p:sp>
      <p:sp>
        <p:nvSpPr>
          <p:cNvPr id="8" name="TextBox 7">
            <a:extLst>
              <a:ext uri="{FF2B5EF4-FFF2-40B4-BE49-F238E27FC236}">
                <a16:creationId xmlns:a16="http://schemas.microsoft.com/office/drawing/2014/main" id="{6513A70E-124D-E4CA-9836-E6A400CDF004}"/>
              </a:ext>
            </a:extLst>
          </p:cNvPr>
          <p:cNvSpPr txBox="1"/>
          <p:nvPr/>
        </p:nvSpPr>
        <p:spPr>
          <a:xfrm>
            <a:off x="4368268" y="5724944"/>
            <a:ext cx="307086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Figure 6 : IOU</a:t>
            </a:r>
          </a:p>
        </p:txBody>
      </p:sp>
      <p:pic>
        <p:nvPicPr>
          <p:cNvPr id="14" name="Picture 13">
            <a:extLst>
              <a:ext uri="{FF2B5EF4-FFF2-40B4-BE49-F238E27FC236}">
                <a16:creationId xmlns:a16="http://schemas.microsoft.com/office/drawing/2014/main" id="{37754B9C-DD06-17AA-A78B-6375B4AB7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1232" y="2791187"/>
            <a:ext cx="4377896" cy="2463639"/>
          </a:xfrm>
          <a:prstGeom prst="rect">
            <a:avLst/>
          </a:prstGeom>
        </p:spPr>
      </p:pic>
    </p:spTree>
    <p:extLst>
      <p:ext uri="{BB962C8B-B14F-4D97-AF65-F5344CB8AC3E}">
        <p14:creationId xmlns:p14="http://schemas.microsoft.com/office/powerpoint/2010/main" val="3712985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latin typeface="Times New Roman" panose="02020603050405020304" pitchFamily="18" charset="0"/>
                <a:cs typeface="Times New Roman" panose="02020603050405020304" pitchFamily="18" charset="0"/>
              </a:rPr>
              <a:t>Implementation</a:t>
            </a:r>
            <a:r>
              <a:rPr lang="en-IN" b="1" dirty="0">
                <a:ln>
                  <a:solidFill>
                    <a:schemeClr val="bg1"/>
                  </a:solidFill>
                </a:ln>
                <a:solidFill>
                  <a:schemeClr val="bg1"/>
                </a:solidFill>
              </a:rPr>
              <a:t> </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a:t>
            </a:r>
            <a:r>
              <a:rPr lang="en-IN" sz="1600" dirty="0">
                <a:ln>
                  <a:solidFill>
                    <a:schemeClr val="bg1"/>
                  </a:solidFill>
                </a:ln>
                <a:solidFill>
                  <a:schemeClr val="bg1"/>
                </a:solidFill>
                <a:latin typeface="Times New Roman" panose="02020603050405020304" pitchFamily="18" charset="0"/>
                <a:cs typeface="Times New Roman" panose="02020603050405020304" pitchFamily="18" charset="0"/>
              </a:rPr>
              <a:t>ept. of CSE, SVIT                                                                                                                                                                                     </a:t>
            </a:r>
            <a:fld id="{A779D412-7551-4DA0-A19D-519BB8214474}" type="slidenum">
              <a:rPr lang="en-IN" smtClean="0">
                <a:ln>
                  <a:solidFill>
                    <a:schemeClr val="bg1"/>
                  </a:solidFill>
                </a:ln>
                <a:solidFill>
                  <a:schemeClr val="bg1"/>
                </a:solidFill>
              </a:rPr>
              <a:pPr/>
              <a:t>17</a:t>
            </a:fld>
            <a:endParaRPr lang="en-IN" dirty="0">
              <a:ln>
                <a:solidFill>
                  <a:schemeClr val="bg1"/>
                </a:solidFill>
              </a:ln>
              <a:solidFill>
                <a:schemeClr val="bg1"/>
              </a:solidFill>
            </a:endParaRPr>
          </a:p>
        </p:txBody>
      </p:sp>
      <p:sp>
        <p:nvSpPr>
          <p:cNvPr id="3" name="TextBox 2">
            <a:extLst>
              <a:ext uri="{FF2B5EF4-FFF2-40B4-BE49-F238E27FC236}">
                <a16:creationId xmlns:a16="http://schemas.microsoft.com/office/drawing/2014/main" id="{12858218-DE53-2C3F-70CE-E0EE3DC3A25A}"/>
              </a:ext>
            </a:extLst>
          </p:cNvPr>
          <p:cNvSpPr txBox="1"/>
          <p:nvPr/>
        </p:nvSpPr>
        <p:spPr>
          <a:xfrm>
            <a:off x="1509885" y="1673795"/>
            <a:ext cx="4126522" cy="4278094"/>
          </a:xfrm>
          <a:prstGeom prst="rect">
            <a:avLst/>
          </a:prstGeom>
          <a:noFill/>
        </p:spPr>
        <p:txBody>
          <a:bodyPr wrap="square">
            <a:spAutoFit/>
          </a:bodyPr>
          <a:lstStyle/>
          <a:p>
            <a:pPr eaLnBrk="0" fontAlgn="base" hangingPunct="0">
              <a:spcBef>
                <a:spcPct val="0"/>
              </a:spcBef>
              <a:spcAft>
                <a:spcPct val="0"/>
              </a:spcAft>
            </a:pPr>
            <a:r>
              <a:rPr lang="en-US" sz="2000" b="1" dirty="0">
                <a:latin typeface="Times New Roman" panose="02020603050405020304" pitchFamily="18" charset="0"/>
                <a:cs typeface="Times New Roman" panose="02020603050405020304" pitchFamily="18" charset="0"/>
              </a:rPr>
              <a:t>Steps in YOLOv3</a:t>
            </a:r>
          </a:p>
          <a:p>
            <a:pPr eaLnBrk="0" fontAlgn="base" hangingPunct="0">
              <a:spcBef>
                <a:spcPct val="0"/>
              </a:spcBef>
              <a:spcAft>
                <a:spcPct val="0"/>
              </a:spcAft>
            </a:pPr>
            <a:endParaRPr lang="en-US" sz="20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sz="2000" dirty="0">
                <a:latin typeface="Times New Roman" panose="02020603050405020304" pitchFamily="18" charset="0"/>
                <a:cs typeface="Times New Roman" panose="02020603050405020304" pitchFamily="18" charset="0"/>
              </a:rPr>
              <a:t>1. Input Image                                           </a:t>
            </a:r>
          </a:p>
          <a:p>
            <a:pPr eaLnBrk="0" fontAlgn="base" hangingPunct="0">
              <a:spcBef>
                <a:spcPct val="0"/>
              </a:spcBef>
              <a:spcAft>
                <a:spcPct val="0"/>
              </a:spcAft>
            </a:pPr>
            <a:endParaRPr lang="en-US" sz="20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sz="2000" dirty="0">
                <a:latin typeface="Times New Roman" panose="02020603050405020304" pitchFamily="18" charset="0"/>
                <a:cs typeface="Times New Roman" panose="02020603050405020304" pitchFamily="18" charset="0"/>
              </a:rPr>
              <a:t>2. Image Preprocessing</a:t>
            </a:r>
          </a:p>
          <a:p>
            <a:pPr eaLnBrk="0" fontAlgn="base" hangingPunct="0">
              <a:spcBef>
                <a:spcPct val="0"/>
              </a:spcBef>
              <a:spcAft>
                <a:spcPct val="0"/>
              </a:spcAft>
            </a:pPr>
            <a:endParaRPr lang="en-US" sz="20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sz="2000" dirty="0">
                <a:latin typeface="Times New Roman" panose="02020603050405020304" pitchFamily="18" charset="0"/>
                <a:cs typeface="Times New Roman" panose="02020603050405020304" pitchFamily="18" charset="0"/>
              </a:rPr>
              <a:t>3. Neural Network Backbone</a:t>
            </a:r>
          </a:p>
          <a:p>
            <a:pPr eaLnBrk="0" fontAlgn="base" hangingPunct="0">
              <a:spcBef>
                <a:spcPct val="0"/>
              </a:spcBef>
              <a:spcAft>
                <a:spcPct val="0"/>
              </a:spcAft>
            </a:pPr>
            <a:endParaRPr lang="en-US" sz="20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sz="2000" dirty="0">
                <a:latin typeface="Times New Roman" panose="02020603050405020304" pitchFamily="18" charset="0"/>
                <a:cs typeface="Times New Roman" panose="02020603050405020304" pitchFamily="18" charset="0"/>
              </a:rPr>
              <a:t>4. Feature Extraction</a:t>
            </a:r>
          </a:p>
          <a:p>
            <a:pPr eaLnBrk="0" fontAlgn="base" hangingPunct="0">
              <a:spcBef>
                <a:spcPct val="0"/>
              </a:spcBef>
              <a:spcAft>
                <a:spcPct val="0"/>
              </a:spcAft>
            </a:pPr>
            <a:endParaRPr lang="en-US" sz="20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sz="2000" dirty="0">
                <a:latin typeface="Times New Roman" panose="02020603050405020304" pitchFamily="18" charset="0"/>
                <a:cs typeface="Times New Roman" panose="02020603050405020304" pitchFamily="18" charset="0"/>
              </a:rPr>
              <a:t>5. Detection Layers</a:t>
            </a:r>
          </a:p>
          <a:p>
            <a:pPr eaLnBrk="0" fontAlgn="base" hangingPunct="0">
              <a:spcBef>
                <a:spcPct val="0"/>
              </a:spcBef>
              <a:spcAft>
                <a:spcPct val="0"/>
              </a:spcAft>
            </a:pPr>
            <a:endParaRPr lang="en-US" sz="16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7E37DDA-B1DB-407C-4431-FE57F5CCFB8D}"/>
              </a:ext>
            </a:extLst>
          </p:cNvPr>
          <p:cNvSpPr txBox="1"/>
          <p:nvPr/>
        </p:nvSpPr>
        <p:spPr>
          <a:xfrm>
            <a:off x="6096000" y="2247017"/>
            <a:ext cx="4798646" cy="3139321"/>
          </a:xfrm>
          <a:prstGeom prst="rect">
            <a:avLst/>
          </a:prstGeom>
          <a:noFill/>
        </p:spPr>
        <p:txBody>
          <a:bodyPr wrap="square" rtlCol="0">
            <a:spAutoFit/>
          </a:bodyPr>
          <a:lstStyle/>
          <a:p>
            <a:pPr eaLnBrk="0" fontAlgn="base" hangingPunct="0">
              <a:spcBef>
                <a:spcPct val="0"/>
              </a:spcBef>
              <a:spcAft>
                <a:spcPct val="0"/>
              </a:spcAft>
            </a:pPr>
            <a:r>
              <a:rPr lang="en-US" sz="2000" dirty="0">
                <a:latin typeface="Times New Roman" panose="02020603050405020304" pitchFamily="18" charset="0"/>
                <a:cs typeface="Times New Roman" panose="02020603050405020304" pitchFamily="18" charset="0"/>
              </a:rPr>
              <a:t>6.</a:t>
            </a:r>
            <a:r>
              <a:rPr lang="en-IN" sz="2000" dirty="0">
                <a:latin typeface="Times New Roman" panose="02020603050405020304" pitchFamily="18" charset="0"/>
                <a:cs typeface="Times New Roman" panose="02020603050405020304" pitchFamily="18" charset="0"/>
              </a:rPr>
              <a:t> Bounding Box Prediction</a:t>
            </a:r>
            <a:endParaRPr lang="en-US" sz="20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sz="20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sz="2000" dirty="0">
                <a:latin typeface="Times New Roman" panose="02020603050405020304" pitchFamily="18" charset="0"/>
                <a:cs typeface="Times New Roman" panose="02020603050405020304" pitchFamily="18" charset="0"/>
              </a:rPr>
              <a:t>7.</a:t>
            </a:r>
            <a:r>
              <a:rPr lang="en-IN" sz="2000" dirty="0">
                <a:latin typeface="Times New Roman" panose="02020603050405020304" pitchFamily="18" charset="0"/>
                <a:cs typeface="Times New Roman" panose="02020603050405020304" pitchFamily="18" charset="0"/>
              </a:rPr>
              <a:t> Confidence Score Calculation</a:t>
            </a:r>
            <a:endParaRPr lang="en-US" sz="20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sz="20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sz="2000" dirty="0">
                <a:latin typeface="Times New Roman" panose="02020603050405020304" pitchFamily="18" charset="0"/>
                <a:cs typeface="Times New Roman" panose="02020603050405020304" pitchFamily="18" charset="0"/>
              </a:rPr>
              <a:t>8.</a:t>
            </a:r>
            <a:r>
              <a:rPr lang="en-IN" sz="2000" dirty="0">
                <a:latin typeface="Times New Roman" panose="02020603050405020304" pitchFamily="18" charset="0"/>
                <a:cs typeface="Times New Roman" panose="02020603050405020304" pitchFamily="18" charset="0"/>
              </a:rPr>
              <a:t> Class Prediction</a:t>
            </a:r>
            <a:endParaRPr lang="en-US" sz="20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sz="20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sz="2000" dirty="0">
                <a:latin typeface="Times New Roman" panose="02020603050405020304" pitchFamily="18" charset="0"/>
                <a:cs typeface="Times New Roman" panose="02020603050405020304" pitchFamily="18" charset="0"/>
              </a:rPr>
              <a:t>9.</a:t>
            </a:r>
            <a:r>
              <a:rPr lang="en-IN" sz="2000" dirty="0">
                <a:latin typeface="Times New Roman" panose="02020603050405020304" pitchFamily="18" charset="0"/>
                <a:cs typeface="Times New Roman" panose="02020603050405020304" pitchFamily="18" charset="0"/>
              </a:rPr>
              <a:t> Non-max Suppression</a:t>
            </a:r>
            <a:endParaRPr lang="en-US" sz="20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sz="20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sz="2000" dirty="0">
                <a:latin typeface="Times New Roman" panose="02020603050405020304" pitchFamily="18" charset="0"/>
                <a:cs typeface="Times New Roman" panose="02020603050405020304" pitchFamily="18" charset="0"/>
              </a:rPr>
              <a:t>10.</a:t>
            </a:r>
            <a:r>
              <a:rPr lang="en-IN" sz="2000" dirty="0">
                <a:latin typeface="Times New Roman" panose="02020603050405020304" pitchFamily="18" charset="0"/>
                <a:cs typeface="Times New Roman" panose="02020603050405020304" pitchFamily="18" charset="0"/>
              </a:rPr>
              <a:t> Output</a:t>
            </a: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67068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latin typeface="Times New Roman" panose="02020603050405020304" pitchFamily="18" charset="0"/>
                <a:cs typeface="Times New Roman" panose="02020603050405020304" pitchFamily="18" charset="0"/>
              </a:rPr>
              <a:t>Snapshots</a:t>
            </a:r>
            <a:r>
              <a:rPr lang="en-IN" b="1" dirty="0">
                <a:ln>
                  <a:solidFill>
                    <a:schemeClr val="bg1"/>
                  </a:solidFill>
                </a:ln>
                <a:solidFill>
                  <a:schemeClr val="bg1"/>
                </a:solidFill>
              </a:rPr>
              <a:t> </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sz="1600" dirty="0">
                <a:ln>
                  <a:solidFill>
                    <a:schemeClr val="bg1"/>
                  </a:solidFill>
                </a:ln>
                <a:solidFill>
                  <a:schemeClr val="bg1"/>
                </a:solidFill>
                <a:latin typeface="Times New Roman" panose="02020603050405020304" pitchFamily="18" charset="0"/>
                <a:cs typeface="Times New Roman" panose="02020603050405020304" pitchFamily="18" charset="0"/>
              </a:rPr>
              <a:t>Dept. of CSE, SVIT                                                                                                                                                                                     </a:t>
            </a:r>
            <a:fld id="{A779D412-7551-4DA0-A19D-519BB8214474}" type="slidenum">
              <a:rPr lang="en-IN" smtClean="0">
                <a:ln>
                  <a:solidFill>
                    <a:schemeClr val="bg1"/>
                  </a:solidFill>
                </a:ln>
                <a:solidFill>
                  <a:schemeClr val="bg1"/>
                </a:solidFill>
              </a:rPr>
              <a:pPr/>
              <a:t>18</a:t>
            </a:fld>
            <a:endParaRPr lang="en-IN" dirty="0">
              <a:ln>
                <a:solidFill>
                  <a:schemeClr val="bg1"/>
                </a:solidFill>
              </a:ln>
              <a:solidFill>
                <a:schemeClr val="bg1"/>
              </a:solidFill>
            </a:endParaRPr>
          </a:p>
        </p:txBody>
      </p:sp>
      <p:pic>
        <p:nvPicPr>
          <p:cNvPr id="3" name="Picture 2">
            <a:extLst>
              <a:ext uri="{FF2B5EF4-FFF2-40B4-BE49-F238E27FC236}">
                <a16:creationId xmlns:a16="http://schemas.microsoft.com/office/drawing/2014/main" id="{D6D0CE96-F1D0-F36F-18BE-0BA5E58F53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9425" y="1305393"/>
            <a:ext cx="6432070" cy="4573916"/>
          </a:xfrm>
          <a:prstGeom prst="rect">
            <a:avLst/>
          </a:prstGeom>
        </p:spPr>
      </p:pic>
      <p:sp>
        <p:nvSpPr>
          <p:cNvPr id="5" name="TextBox 10">
            <a:extLst>
              <a:ext uri="{FF2B5EF4-FFF2-40B4-BE49-F238E27FC236}">
                <a16:creationId xmlns:a16="http://schemas.microsoft.com/office/drawing/2014/main" id="{FD865439-49EF-B752-84A2-86030F8AEB95}"/>
              </a:ext>
            </a:extLst>
          </p:cNvPr>
          <p:cNvSpPr txBox="1"/>
          <p:nvPr/>
        </p:nvSpPr>
        <p:spPr>
          <a:xfrm>
            <a:off x="2369425" y="6055222"/>
            <a:ext cx="728877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latin typeface="Times New Roman" pitchFamily="18" charset="0"/>
                <a:cs typeface="Times New Roman" pitchFamily="18" charset="0"/>
              </a:rPr>
              <a:t>            Figure 7 :  Weapon detection and alert system is installed in the ATM </a:t>
            </a:r>
          </a:p>
        </p:txBody>
      </p:sp>
    </p:spTree>
    <p:extLst>
      <p:ext uri="{BB962C8B-B14F-4D97-AF65-F5344CB8AC3E}">
        <p14:creationId xmlns:p14="http://schemas.microsoft.com/office/powerpoint/2010/main" val="3924406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latin typeface="Times New Roman" panose="02020603050405020304" pitchFamily="18" charset="0"/>
                <a:cs typeface="Times New Roman" panose="02020603050405020304" pitchFamily="18" charset="0"/>
              </a:rPr>
              <a:t>Snapshots</a:t>
            </a:r>
            <a:r>
              <a:rPr lang="en-IN" b="1" dirty="0">
                <a:ln>
                  <a:solidFill>
                    <a:schemeClr val="bg1"/>
                  </a:solidFill>
                </a:ln>
                <a:solidFill>
                  <a:schemeClr val="bg1"/>
                </a:solidFill>
              </a:rPr>
              <a:t> </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sz="1600" dirty="0">
                <a:ln>
                  <a:solidFill>
                    <a:schemeClr val="bg1"/>
                  </a:solidFill>
                </a:ln>
                <a:solidFill>
                  <a:schemeClr val="bg1"/>
                </a:solidFill>
                <a:latin typeface="Times New Roman" panose="02020603050405020304" pitchFamily="18" charset="0"/>
                <a:cs typeface="Times New Roman" panose="02020603050405020304" pitchFamily="18" charset="0"/>
              </a:rPr>
              <a:t>Dept. of CSE, SVIT                                                                                                                                                                                     </a:t>
            </a:r>
            <a:fld id="{A779D412-7551-4DA0-A19D-519BB8214474}" type="slidenum">
              <a:rPr lang="en-IN" smtClean="0">
                <a:ln>
                  <a:solidFill>
                    <a:schemeClr val="bg1"/>
                  </a:solidFill>
                </a:ln>
                <a:solidFill>
                  <a:schemeClr val="bg1"/>
                </a:solidFill>
              </a:rPr>
              <a:pPr/>
              <a:t>19</a:t>
            </a:fld>
            <a:endParaRPr lang="en-IN" dirty="0">
              <a:ln>
                <a:solidFill>
                  <a:schemeClr val="bg1"/>
                </a:solidFill>
              </a:ln>
              <a:solidFill>
                <a:schemeClr val="bg1"/>
              </a:solidFill>
            </a:endParaRPr>
          </a:p>
        </p:txBody>
      </p:sp>
      <p:pic>
        <p:nvPicPr>
          <p:cNvPr id="4" name="Picture 3">
            <a:extLst>
              <a:ext uri="{FF2B5EF4-FFF2-40B4-BE49-F238E27FC236}">
                <a16:creationId xmlns:a16="http://schemas.microsoft.com/office/drawing/2014/main" id="{95236EE8-4B24-5177-FB04-027A4D054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3648" y="1479290"/>
            <a:ext cx="6800850" cy="4533900"/>
          </a:xfrm>
          <a:prstGeom prst="rect">
            <a:avLst/>
          </a:prstGeom>
        </p:spPr>
      </p:pic>
      <p:sp>
        <p:nvSpPr>
          <p:cNvPr id="8" name="TextBox 7">
            <a:extLst>
              <a:ext uri="{FF2B5EF4-FFF2-40B4-BE49-F238E27FC236}">
                <a16:creationId xmlns:a16="http://schemas.microsoft.com/office/drawing/2014/main" id="{8D358A11-BA94-59FE-1020-FD0C06C16E43}"/>
              </a:ext>
            </a:extLst>
          </p:cNvPr>
          <p:cNvSpPr txBox="1"/>
          <p:nvPr/>
        </p:nvSpPr>
        <p:spPr>
          <a:xfrm>
            <a:off x="3529199" y="6097929"/>
            <a:ext cx="7288778" cy="307777"/>
          </a:xfrm>
          <a:prstGeom prst="rect">
            <a:avLst/>
          </a:prstGeom>
          <a:noFill/>
        </p:spPr>
        <p:txBody>
          <a:bodyPr wrap="square" rtlCol="0">
            <a:spAutoFit/>
          </a:bodyPr>
          <a:lstStyle/>
          <a:p>
            <a:r>
              <a:rPr lang="en-US" sz="1400" b="1" dirty="0">
                <a:latin typeface="Times New Roman" pitchFamily="18" charset="0"/>
                <a:cs typeface="Times New Roman" pitchFamily="18" charset="0"/>
              </a:rPr>
              <a:t>             Figure 8 : Weapon detected image sent in email </a:t>
            </a:r>
          </a:p>
        </p:txBody>
      </p:sp>
    </p:spTree>
    <p:extLst>
      <p:ext uri="{BB962C8B-B14F-4D97-AF65-F5344CB8AC3E}">
        <p14:creationId xmlns:p14="http://schemas.microsoft.com/office/powerpoint/2010/main" val="2443895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95141" y="1449019"/>
            <a:ext cx="11265816" cy="4720562"/>
          </a:xfrm>
        </p:spPr>
        <p:txBody>
          <a:bodyPr>
            <a:normAutofit fontScale="92500" lnSpcReduction="20000"/>
          </a:bodyPr>
          <a:lstStyle/>
          <a:p>
            <a:pPr algn="just">
              <a:lnSpc>
                <a:spcPct val="150000"/>
              </a:lnSpc>
            </a:pPr>
            <a:r>
              <a:rPr lang="en-US" sz="2200" dirty="0">
                <a:latin typeface="Times New Roman" panose="02020603050405020304" pitchFamily="18" charset="0"/>
                <a:cs typeface="Times New Roman" panose="02020603050405020304" pitchFamily="18" charset="0"/>
              </a:rPr>
              <a:t>In today's modern world, safety and security are big concerns. Daily, banks and shops are robbed, and the ratio of robberies is increasing eventually. So, there is a need for such a safety system that minimizes the chances of robbery and helps keep the peace and safety maintained.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Mostly CCTV (Closed-circuit Television) surveillance system is used, which is quite inefficient due to the dependency on the human factor. Adding AI (Artificial Intelligence) i.e., Object Detection in the system will not only be efficient in discernment but will also identify the potential threat in much less time.</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The project uses the latest object detection technique YOLO (You Only Look Once) to identify handguns and rifles, with training on the data set of  images, through a camera.</a:t>
            </a:r>
          </a:p>
          <a:p>
            <a:pPr marL="0" indent="0">
              <a:lnSpc>
                <a:spcPct val="150000"/>
              </a:lnSpc>
              <a:buNone/>
            </a:pPr>
            <a:endParaRPr lang="en-IN"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sz="1600" dirty="0">
                <a:ln>
                  <a:solidFill>
                    <a:schemeClr val="bg1"/>
                  </a:solidFill>
                </a:ln>
                <a:solidFill>
                  <a:schemeClr val="bg1"/>
                </a:solidFill>
                <a:latin typeface="Times New Roman" panose="02020603050405020304" pitchFamily="18" charset="0"/>
                <a:cs typeface="Times New Roman" panose="02020603050405020304" pitchFamily="18" charset="0"/>
              </a:rPr>
              <a:t>Dept. of CSE, SVIT                                                                                                                                                                                     </a:t>
            </a:r>
            <a:fld id="{A779D412-7551-4DA0-A19D-519BB8214474}" type="slidenum">
              <a:rPr lang="en-IN" smtClean="0">
                <a:ln>
                  <a:solidFill>
                    <a:schemeClr val="bg1"/>
                  </a:solidFill>
                </a:ln>
                <a:solidFill>
                  <a:schemeClr val="bg1"/>
                </a:solidFill>
              </a:rPr>
              <a:pPr/>
              <a:t>2</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3524516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latin typeface="Times New Roman" panose="02020603050405020304" pitchFamily="18" charset="0"/>
                <a:cs typeface="Times New Roman" panose="02020603050405020304" pitchFamily="18" charset="0"/>
              </a:rPr>
              <a:t>Snapshots</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a:t>
            </a:r>
            <a:r>
              <a:rPr lang="en-IN">
                <a:ln>
                  <a:solidFill>
                    <a:schemeClr val="bg1"/>
                  </a:solidFill>
                </a:ln>
                <a:solidFill>
                  <a:schemeClr val="bg1"/>
                </a:solidFill>
              </a:rPr>
              <a:t>of CSE</a:t>
            </a:r>
            <a:r>
              <a:rPr lang="en-IN" dirty="0">
                <a:ln>
                  <a:solidFill>
                    <a:schemeClr val="bg1"/>
                  </a:solidFill>
                </a:ln>
                <a:solidFill>
                  <a:schemeClr val="bg1"/>
                </a:solidFill>
              </a:rPr>
              <a:t>, SVIT                                                                                                                                                                                     </a:t>
            </a:r>
            <a:fld id="{A779D412-7551-4DA0-A19D-519BB8214474}" type="slidenum">
              <a:rPr lang="en-IN" smtClean="0">
                <a:ln>
                  <a:solidFill>
                    <a:schemeClr val="bg1"/>
                  </a:solidFill>
                </a:ln>
                <a:solidFill>
                  <a:schemeClr val="bg1"/>
                </a:solidFill>
              </a:rPr>
              <a:pPr/>
              <a:t>20</a:t>
            </a:fld>
            <a:endParaRPr lang="en-IN" dirty="0">
              <a:ln>
                <a:solidFill>
                  <a:schemeClr val="bg1"/>
                </a:solidFill>
              </a:ln>
              <a:solidFill>
                <a:schemeClr val="bg1"/>
              </a:solidFill>
            </a:endParaRPr>
          </a:p>
        </p:txBody>
      </p:sp>
      <p:pic>
        <p:nvPicPr>
          <p:cNvPr id="5" name="Picture 4">
            <a:extLst>
              <a:ext uri="{FF2B5EF4-FFF2-40B4-BE49-F238E27FC236}">
                <a16:creationId xmlns:a16="http://schemas.microsoft.com/office/drawing/2014/main" id="{9C8F4E08-D917-6C22-CAE6-42F9216E90E0}"/>
              </a:ext>
            </a:extLst>
          </p:cNvPr>
          <p:cNvPicPr>
            <a:picLocks noChangeAspect="1"/>
          </p:cNvPicPr>
          <p:nvPr/>
        </p:nvPicPr>
        <p:blipFill rotWithShape="1">
          <a:blip r:embed="rId3">
            <a:extLst>
              <a:ext uri="{28A0092B-C50C-407E-A947-70E740481C1C}">
                <a14:useLocalDpi xmlns:a14="http://schemas.microsoft.com/office/drawing/2010/main" val="0"/>
              </a:ext>
            </a:extLst>
          </a:blip>
          <a:srcRect b="25644"/>
          <a:stretch/>
        </p:blipFill>
        <p:spPr>
          <a:xfrm>
            <a:off x="1141561" y="1604864"/>
            <a:ext cx="8384993" cy="4090683"/>
          </a:xfrm>
          <a:prstGeom prst="rect">
            <a:avLst/>
          </a:prstGeom>
        </p:spPr>
      </p:pic>
      <p:sp>
        <p:nvSpPr>
          <p:cNvPr id="8" name="TextBox 7">
            <a:extLst>
              <a:ext uri="{FF2B5EF4-FFF2-40B4-BE49-F238E27FC236}">
                <a16:creationId xmlns:a16="http://schemas.microsoft.com/office/drawing/2014/main" id="{193FB9BD-B2A2-5FF4-BDD1-06762776E8CE}"/>
              </a:ext>
            </a:extLst>
          </p:cNvPr>
          <p:cNvSpPr txBox="1"/>
          <p:nvPr/>
        </p:nvSpPr>
        <p:spPr>
          <a:xfrm>
            <a:off x="1495127" y="5963341"/>
            <a:ext cx="7288778" cy="307777"/>
          </a:xfrm>
          <a:prstGeom prst="rect">
            <a:avLst/>
          </a:prstGeom>
          <a:noFill/>
        </p:spPr>
        <p:txBody>
          <a:bodyPr wrap="square" rtlCol="0">
            <a:spAutoFit/>
          </a:bodyPr>
          <a:lstStyle/>
          <a:p>
            <a:r>
              <a:rPr lang="en-US" sz="1400" b="1" dirty="0">
                <a:latin typeface="Times New Roman" pitchFamily="18" charset="0"/>
                <a:cs typeface="Times New Roman" pitchFamily="18" charset="0"/>
              </a:rPr>
              <a:t>                       Figure 9 : Weapon is detected from a frame and alert is generated  </a:t>
            </a:r>
          </a:p>
        </p:txBody>
      </p:sp>
    </p:spTree>
    <p:extLst>
      <p:ext uri="{BB962C8B-B14F-4D97-AF65-F5344CB8AC3E}">
        <p14:creationId xmlns:p14="http://schemas.microsoft.com/office/powerpoint/2010/main" val="1338133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latin typeface="Times New Roman" panose="02020603050405020304" pitchFamily="18" charset="0"/>
                <a:cs typeface="Times New Roman" panose="02020603050405020304" pitchFamily="18" charset="0"/>
              </a:rPr>
              <a:t>Snapshots</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sz="1600" dirty="0">
                <a:ln>
                  <a:solidFill>
                    <a:schemeClr val="bg1"/>
                  </a:solidFill>
                </a:ln>
                <a:solidFill>
                  <a:schemeClr val="bg1"/>
                </a:solidFill>
                <a:latin typeface="Times New Roman" panose="02020603050405020304" pitchFamily="18" charset="0"/>
                <a:cs typeface="Times New Roman" panose="02020603050405020304" pitchFamily="18" charset="0"/>
              </a:rPr>
              <a:t>Dept. of CSE, SVIT                                                                                                                                                                                     </a:t>
            </a:r>
            <a:fld id="{A779D412-7551-4DA0-A19D-519BB8214474}" type="slidenum">
              <a:rPr lang="en-IN" smtClean="0">
                <a:ln>
                  <a:solidFill>
                    <a:schemeClr val="bg1"/>
                  </a:solidFill>
                </a:ln>
                <a:solidFill>
                  <a:schemeClr val="bg1"/>
                </a:solidFill>
              </a:rPr>
              <a:pPr/>
              <a:t>21</a:t>
            </a:fld>
            <a:endParaRPr lang="en-IN" dirty="0">
              <a:ln>
                <a:solidFill>
                  <a:schemeClr val="bg1"/>
                </a:solidFill>
              </a:ln>
              <a:solidFill>
                <a:schemeClr val="bg1"/>
              </a:solidFill>
            </a:endParaRPr>
          </a:p>
        </p:txBody>
      </p:sp>
      <p:sp>
        <p:nvSpPr>
          <p:cNvPr id="8" name="TextBox 7">
            <a:extLst>
              <a:ext uri="{FF2B5EF4-FFF2-40B4-BE49-F238E27FC236}">
                <a16:creationId xmlns:a16="http://schemas.microsoft.com/office/drawing/2014/main" id="{193FB9BD-B2A2-5FF4-BDD1-06762776E8CE}"/>
              </a:ext>
            </a:extLst>
          </p:cNvPr>
          <p:cNvSpPr txBox="1"/>
          <p:nvPr/>
        </p:nvSpPr>
        <p:spPr>
          <a:xfrm>
            <a:off x="1495127" y="5963341"/>
            <a:ext cx="7288778" cy="307777"/>
          </a:xfrm>
          <a:prstGeom prst="rect">
            <a:avLst/>
          </a:prstGeom>
          <a:noFill/>
        </p:spPr>
        <p:txBody>
          <a:bodyPr wrap="square" rtlCol="0">
            <a:spAutoFit/>
          </a:bodyPr>
          <a:lstStyle/>
          <a:p>
            <a:r>
              <a:rPr lang="en-US" sz="1400" b="1" dirty="0">
                <a:latin typeface="Times New Roman" pitchFamily="18" charset="0"/>
                <a:cs typeface="Times New Roman" pitchFamily="18" charset="0"/>
              </a:rPr>
              <a:t>                                                    Figure 10 : Email is sent to relevant authority  </a:t>
            </a:r>
          </a:p>
        </p:txBody>
      </p:sp>
      <p:pic>
        <p:nvPicPr>
          <p:cNvPr id="3" name="Picture 2">
            <a:extLst>
              <a:ext uri="{FF2B5EF4-FFF2-40B4-BE49-F238E27FC236}">
                <a16:creationId xmlns:a16="http://schemas.microsoft.com/office/drawing/2014/main" id="{7DB98F60-5FC0-8E49-38E6-46C4BCAEB3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4229" y="1202604"/>
            <a:ext cx="3575616" cy="4414425"/>
          </a:xfrm>
          <a:prstGeom prst="rect">
            <a:avLst/>
          </a:prstGeom>
        </p:spPr>
      </p:pic>
    </p:spTree>
    <p:extLst>
      <p:ext uri="{BB962C8B-B14F-4D97-AF65-F5344CB8AC3E}">
        <p14:creationId xmlns:p14="http://schemas.microsoft.com/office/powerpoint/2010/main" val="2033233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95141" y="1449019"/>
            <a:ext cx="11265816" cy="4720562"/>
          </a:xfrm>
        </p:spPr>
        <p:txBody>
          <a:bodyPr>
            <a:normAutofit/>
          </a:bodyPr>
          <a:lstStyle/>
          <a:p>
            <a:pPr algn="just">
              <a:lnSpc>
                <a:spcPct val="110000"/>
              </a:lnSpc>
            </a:pPr>
            <a:r>
              <a:rPr lang="en-US" sz="2400" dirty="0">
                <a:latin typeface="Times New Roman" panose="02020603050405020304" pitchFamily="18" charset="0"/>
                <a:cs typeface="Times New Roman" panose="02020603050405020304" pitchFamily="18" charset="0"/>
              </a:rPr>
              <a:t>Implementing this project in  ATMs enhance security by using real time object detection </a:t>
            </a:r>
            <a:r>
              <a:rPr lang="en-IN" sz="2400" dirty="0">
                <a:latin typeface="Times New Roman" panose="02020603050405020304" pitchFamily="18" charset="0"/>
                <a:cs typeface="Times New Roman" panose="02020603050405020304" pitchFamily="18" charset="0"/>
              </a:rPr>
              <a:t>capabilities.</a:t>
            </a:r>
          </a:p>
          <a:p>
            <a:pPr algn="just">
              <a:lnSpc>
                <a:spcPct val="110000"/>
              </a:lnSpc>
            </a:pPr>
            <a:r>
              <a:rPr lang="en-IN" sz="2400" dirty="0">
                <a:latin typeface="Times New Roman" panose="02020603050405020304" pitchFamily="18" charset="0"/>
                <a:cs typeface="Times New Roman" panose="02020603050405020304" pitchFamily="18" charset="0"/>
              </a:rPr>
              <a:t>With YOLO’s accuracy ,the system can identify weapons, triggers immediate alert to an authority.</a:t>
            </a:r>
          </a:p>
          <a:p>
            <a:pPr algn="just">
              <a:lnSpc>
                <a:spcPct val="110000"/>
              </a:lnSpc>
            </a:pPr>
            <a:r>
              <a:rPr lang="en-US" sz="2400" dirty="0">
                <a:latin typeface="Times New Roman" panose="02020603050405020304" pitchFamily="18" charset="0"/>
                <a:cs typeface="Times New Roman" panose="02020603050405020304" pitchFamily="18" charset="0"/>
              </a:rPr>
              <a:t>The project’s scope can be increased to concealed weapon detection by adding metal detectors or thermal cameras.</a:t>
            </a:r>
          </a:p>
          <a:p>
            <a:pPr algn="just">
              <a:lnSpc>
                <a:spcPct val="110000"/>
              </a:lnSpc>
            </a:pPr>
            <a:endParaRPr lang="en-IN" sz="2400" dirty="0">
              <a:latin typeface="Times New Roman" panose="02020603050405020304" pitchFamily="18" charset="0"/>
              <a:cs typeface="Times New Roman" panose="02020603050405020304" pitchFamily="18" charset="0"/>
            </a:endParaRPr>
          </a:p>
          <a:p>
            <a:pPr algn="just">
              <a:lnSpc>
                <a:spcPct val="110000"/>
              </a:lnSpc>
            </a:pPr>
            <a:endParaRPr lang="en-US" sz="2400" dirty="0">
              <a:latin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sz="1600" dirty="0">
                <a:ln>
                  <a:solidFill>
                    <a:schemeClr val="bg1"/>
                  </a:solidFill>
                </a:ln>
                <a:solidFill>
                  <a:schemeClr val="bg1"/>
                </a:solidFill>
                <a:latin typeface="Times New Roman" panose="02020603050405020304" pitchFamily="18" charset="0"/>
                <a:cs typeface="Times New Roman" panose="02020603050405020304" pitchFamily="18" charset="0"/>
              </a:rPr>
              <a:t>Dept. of CSE, SVIT                                                                                                                                                                                     </a:t>
            </a:r>
            <a:fld id="{A779D412-7551-4DA0-A19D-519BB8214474}" type="slidenum">
              <a:rPr lang="en-IN" smtClean="0">
                <a:ln>
                  <a:solidFill>
                    <a:schemeClr val="bg1"/>
                  </a:solidFill>
                </a:ln>
                <a:solidFill>
                  <a:schemeClr val="bg1"/>
                </a:solidFill>
              </a:rPr>
              <a:pPr/>
              <a:t>22</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3256820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463092" y="1691615"/>
            <a:ext cx="11265816" cy="4720562"/>
          </a:xfrm>
        </p:spPr>
        <p:txBody>
          <a:bodyPr>
            <a:normAutofit/>
          </a:bodyPr>
          <a:lstStyle/>
          <a:p>
            <a:pPr marL="0" indent="0" algn="just">
              <a:lnSpc>
                <a:spcPct val="100000"/>
              </a:lnSpc>
              <a:buNone/>
            </a:pPr>
            <a:r>
              <a:rPr lang="en-US" sz="2200" dirty="0">
                <a:latin typeface="Times New Roman" pitchFamily="18" charset="0"/>
                <a:cs typeface="Times New Roman" pitchFamily="18" charset="0"/>
              </a:rPr>
              <a:t>[1] Shashank </a:t>
            </a:r>
            <a:r>
              <a:rPr lang="en-US" sz="2200" dirty="0" err="1">
                <a:latin typeface="Times New Roman" pitchFamily="18" charset="0"/>
                <a:cs typeface="Times New Roman" pitchFamily="18" charset="0"/>
              </a:rPr>
              <a:t>Shet</a:t>
            </a:r>
            <a:r>
              <a:rPr lang="en-US" sz="2200" dirty="0">
                <a:latin typeface="Times New Roman" pitchFamily="18" charset="0"/>
                <a:cs typeface="Times New Roman" pitchFamily="18" charset="0"/>
              </a:rPr>
              <a:t> K1 , Parth P Shah2 , </a:t>
            </a:r>
            <a:r>
              <a:rPr lang="en-US" sz="2200" dirty="0" err="1">
                <a:latin typeface="Times New Roman" pitchFamily="18" charset="0"/>
                <a:cs typeface="Times New Roman" pitchFamily="18" charset="0"/>
              </a:rPr>
              <a:t>Rohith</a:t>
            </a:r>
            <a:r>
              <a:rPr lang="en-US" sz="2200" dirty="0">
                <a:latin typeface="Times New Roman" pitchFamily="18" charset="0"/>
                <a:cs typeface="Times New Roman" pitchFamily="18" charset="0"/>
              </a:rPr>
              <a:t> R3, “Armament Detection And Alerting System Using YOLOV3”.</a:t>
            </a:r>
          </a:p>
          <a:p>
            <a:pPr marL="0" indent="0" algn="just">
              <a:lnSpc>
                <a:spcPct val="100000"/>
              </a:lnSpc>
              <a:buNone/>
            </a:pPr>
            <a:r>
              <a:rPr lang="en-US" sz="2400" dirty="0">
                <a:latin typeface="Times New Roman" pitchFamily="18" charset="0"/>
                <a:cs typeface="Times New Roman" pitchFamily="18" charset="0"/>
              </a:rPr>
              <a:t>[2] P Murugan1 , </a:t>
            </a:r>
            <a:r>
              <a:rPr lang="en-US" sz="2400" dirty="0" err="1">
                <a:latin typeface="Times New Roman" pitchFamily="18" charset="0"/>
                <a:cs typeface="Times New Roman" pitchFamily="18" charset="0"/>
              </a:rPr>
              <a:t>A.Merry</a:t>
            </a:r>
            <a:r>
              <a:rPr lang="en-US" sz="2400" dirty="0">
                <a:latin typeface="Times New Roman" pitchFamily="18" charset="0"/>
                <a:cs typeface="Times New Roman" pitchFamily="18" charset="0"/>
              </a:rPr>
              <a:t> ida2 , R Aashika3 , </a:t>
            </a:r>
            <a:r>
              <a:rPr lang="en-US" sz="2400" dirty="0" err="1">
                <a:latin typeface="Times New Roman" pitchFamily="18" charset="0"/>
                <a:cs typeface="Times New Roman" pitchFamily="18" charset="0"/>
              </a:rPr>
              <a:t>S.Amshiga</a:t>
            </a:r>
            <a:r>
              <a:rPr lang="en-US" sz="2400" dirty="0">
                <a:latin typeface="Times New Roman" pitchFamily="18" charset="0"/>
                <a:cs typeface="Times New Roman" pitchFamily="18" charset="0"/>
              </a:rPr>
              <a:t> Brillian4 , </a:t>
            </a:r>
            <a:r>
              <a:rPr lang="en-US" sz="2400" dirty="0" err="1">
                <a:latin typeface="Times New Roman" pitchFamily="18" charset="0"/>
                <a:cs typeface="Times New Roman" pitchFamily="18" charset="0"/>
              </a:rPr>
              <a:t>M.Seals</a:t>
            </a:r>
            <a:r>
              <a:rPr lang="en-US" sz="2400" dirty="0">
                <a:latin typeface="Times New Roman" pitchFamily="18" charset="0"/>
                <a:cs typeface="Times New Roman" pitchFamily="18" charset="0"/>
              </a:rPr>
              <a:t> Ancy5 , </a:t>
            </a:r>
            <a:r>
              <a:rPr lang="en-US" sz="2400" dirty="0" err="1">
                <a:latin typeface="Times New Roman" pitchFamily="18" charset="0"/>
                <a:cs typeface="Times New Roman" pitchFamily="18" charset="0"/>
              </a:rPr>
              <a:t>S.Sneha</a:t>
            </a:r>
            <a:r>
              <a:rPr lang="en-US" sz="2400" dirty="0">
                <a:latin typeface="Times New Roman" pitchFamily="18" charset="0"/>
                <a:cs typeface="Times New Roman" pitchFamily="18" charset="0"/>
              </a:rPr>
              <a:t> “Weapon Detection System Using Deep Learning.”</a:t>
            </a:r>
          </a:p>
          <a:p>
            <a:pPr marL="0" indent="0" algn="just">
              <a:lnSpc>
                <a:spcPct val="100000"/>
              </a:lnSpc>
              <a:buNone/>
            </a:pPr>
            <a:r>
              <a:rPr lang="en-IN" sz="2400" dirty="0">
                <a:latin typeface="Times New Roman" panose="02020603050405020304" pitchFamily="18" charset="0"/>
                <a:cs typeface="Times New Roman" panose="02020603050405020304" pitchFamily="18" charset="0"/>
              </a:rPr>
              <a:t>[3] S. </a:t>
            </a:r>
            <a:r>
              <a:rPr lang="en-IN" sz="2400" dirty="0" err="1">
                <a:latin typeface="Times New Roman" panose="02020603050405020304" pitchFamily="18" charset="0"/>
                <a:cs typeface="Times New Roman" panose="02020603050405020304" pitchFamily="18" charset="0"/>
              </a:rPr>
              <a:t>Narejo</a:t>
            </a:r>
            <a:r>
              <a:rPr lang="en-IN" sz="2400" dirty="0">
                <a:latin typeface="Times New Roman" panose="02020603050405020304" pitchFamily="18" charset="0"/>
                <a:cs typeface="Times New Roman" panose="02020603050405020304" pitchFamily="18" charset="0"/>
              </a:rPr>
              <a:t>, B. </a:t>
            </a:r>
            <a:r>
              <a:rPr lang="en-IN" sz="2400" dirty="0" err="1">
                <a:latin typeface="Times New Roman" panose="02020603050405020304" pitchFamily="18" charset="0"/>
                <a:cs typeface="Times New Roman" panose="02020603050405020304" pitchFamily="18" charset="0"/>
              </a:rPr>
              <a:t>Pandey</a:t>
            </a:r>
            <a:r>
              <a:rPr lang="en-IN" sz="2400" dirty="0">
                <a:latin typeface="Times New Roman" panose="02020603050405020304" pitchFamily="18" charset="0"/>
                <a:cs typeface="Times New Roman" panose="02020603050405020304" pitchFamily="18" charset="0"/>
              </a:rPr>
              <a:t>, C. Rodriguez, M. R. </a:t>
            </a:r>
            <a:r>
              <a:rPr lang="en-IN" sz="2400" dirty="0" err="1">
                <a:latin typeface="Times New Roman" panose="02020603050405020304" pitchFamily="18" charset="0"/>
                <a:cs typeface="Times New Roman" panose="02020603050405020304" pitchFamily="18" charset="0"/>
              </a:rPr>
              <a:t>Anjum</a:t>
            </a:r>
            <a:r>
              <a:rPr lang="en-IN" sz="2400" dirty="0">
                <a:latin typeface="Times New Roman" panose="02020603050405020304" pitchFamily="18" charset="0"/>
                <a:cs typeface="Times New Roman" panose="02020603050405020304" pitchFamily="18" charset="0"/>
              </a:rPr>
              <a:t> et al., “Weapon </a:t>
            </a:r>
            <a:r>
              <a:rPr lang="en-US" sz="2400" dirty="0">
                <a:latin typeface="Times New Roman" panose="02020603050405020304" pitchFamily="18" charset="0"/>
                <a:cs typeface="Times New Roman" panose="02020603050405020304" pitchFamily="18" charset="0"/>
              </a:rPr>
              <a:t>detection using </a:t>
            </a:r>
            <a:r>
              <a:rPr lang="en-US" sz="2400" dirty="0" err="1">
                <a:latin typeface="Times New Roman" panose="02020603050405020304" pitchFamily="18" charset="0"/>
                <a:cs typeface="Times New Roman" panose="02020603050405020304" pitchFamily="18" charset="0"/>
              </a:rPr>
              <a:t>yolo</a:t>
            </a:r>
            <a:r>
              <a:rPr lang="en-US" sz="2400" dirty="0">
                <a:latin typeface="Times New Roman" panose="02020603050405020304" pitchFamily="18" charset="0"/>
                <a:cs typeface="Times New Roman" panose="02020603050405020304" pitchFamily="18" charset="0"/>
              </a:rPr>
              <a:t> v3 for smart surveillance system,” Mathematical </a:t>
            </a:r>
            <a:r>
              <a:rPr lang="en-IN" sz="2400" dirty="0">
                <a:latin typeface="Times New Roman" panose="02020603050405020304" pitchFamily="18" charset="0"/>
                <a:cs typeface="Times New Roman" panose="02020603050405020304" pitchFamily="18" charset="0"/>
              </a:rPr>
              <a:t>Problems in Engineering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[4] U. Nepal and H. </a:t>
            </a:r>
            <a:r>
              <a:rPr lang="en-US" sz="2400" dirty="0" err="1">
                <a:latin typeface="Times New Roman" panose="02020603050405020304" pitchFamily="18" charset="0"/>
                <a:cs typeface="Times New Roman" panose="02020603050405020304" pitchFamily="18" charset="0"/>
              </a:rPr>
              <a:t>Eslamiat</a:t>
            </a:r>
            <a:r>
              <a:rPr lang="en-US" sz="2400" dirty="0">
                <a:latin typeface="Times New Roman" panose="02020603050405020304" pitchFamily="18" charset="0"/>
                <a:cs typeface="Times New Roman" panose="02020603050405020304" pitchFamily="18" charset="0"/>
              </a:rPr>
              <a:t>, “Comparing yolov3, yolov4 and yolov5 for autonomous landing spot detection in faulty </a:t>
            </a:r>
            <a:r>
              <a:rPr lang="en-US" sz="2400" dirty="0" err="1">
                <a:latin typeface="Times New Roman" panose="02020603050405020304" pitchFamily="18" charset="0"/>
                <a:cs typeface="Times New Roman" panose="02020603050405020304" pitchFamily="18" charset="0"/>
              </a:rPr>
              <a:t>uavs</a:t>
            </a:r>
            <a:r>
              <a:rPr lang="en-US" sz="2400" dirty="0">
                <a:latin typeface="Times New Roman" panose="02020603050405020304" pitchFamily="18" charset="0"/>
                <a:cs typeface="Times New Roman" panose="02020603050405020304" pitchFamily="18" charset="0"/>
              </a:rPr>
              <a:t>,” Sensors.</a:t>
            </a:r>
            <a:endParaRPr lang="en-IN" sz="2400" dirty="0">
              <a:latin typeface="Times New Roman" panose="02020603050405020304" pitchFamily="18" charset="0"/>
              <a:cs typeface="Times New Roman" panose="02020603050405020304" pitchFamily="18" charset="0"/>
            </a:endParaRPr>
          </a:p>
          <a:p>
            <a:pPr marL="0" indent="0" algn="just">
              <a:lnSpc>
                <a:spcPct val="100000"/>
              </a:lnSpc>
              <a:buNone/>
            </a:pPr>
            <a:r>
              <a:rPr lang="en-IN" sz="2400" dirty="0">
                <a:latin typeface="Times New Roman" panose="02020603050405020304" pitchFamily="18" charset="0"/>
                <a:cs typeface="Times New Roman" panose="02020603050405020304" pitchFamily="18" charset="0"/>
              </a:rPr>
              <a:t>[5]“</a:t>
            </a:r>
            <a:r>
              <a:rPr lang="en-IN" sz="2400" dirty="0" err="1">
                <a:latin typeface="Times New Roman" panose="02020603050405020304" pitchFamily="18" charset="0"/>
                <a:cs typeface="Times New Roman" panose="02020603050405020304" pitchFamily="18" charset="0"/>
              </a:rPr>
              <a:t>Ultralytics</a:t>
            </a:r>
            <a:r>
              <a:rPr lang="en-IN" sz="2400" dirty="0">
                <a:latin typeface="Times New Roman" panose="02020603050405020304" pitchFamily="18" charset="0"/>
                <a:cs typeface="Times New Roman" panose="02020603050405020304" pitchFamily="18" charset="0"/>
              </a:rPr>
              <a:t>/yolov5: Yolov5 in </a:t>
            </a:r>
            <a:r>
              <a:rPr lang="en-IN" sz="2400" dirty="0" err="1">
                <a:latin typeface="Times New Roman" panose="02020603050405020304" pitchFamily="18" charset="0"/>
                <a:cs typeface="Times New Roman" panose="02020603050405020304" pitchFamily="18" charset="0"/>
              </a:rPr>
              <a:t>pytorch</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onnx</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coreml</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tflite</a:t>
            </a:r>
            <a:r>
              <a:rPr lang="en-IN" sz="2400" dirty="0">
                <a:latin typeface="Times New Roman" panose="02020603050405020304" pitchFamily="18" charset="0"/>
                <a:cs typeface="Times New Roman" panose="02020603050405020304" pitchFamily="18" charset="0"/>
              </a:rPr>
              <a:t>.” [Online].</a:t>
            </a:r>
            <a:r>
              <a:rPr lang="fr-FR" sz="2400" dirty="0" err="1">
                <a:latin typeface="Times New Roman" panose="02020603050405020304" pitchFamily="18" charset="0"/>
                <a:cs typeface="Times New Roman" panose="02020603050405020304" pitchFamily="18" charset="0"/>
              </a:rPr>
              <a:t>Available</a:t>
            </a:r>
            <a:r>
              <a:rPr lang="fr-FR" sz="2400" dirty="0">
                <a:latin typeface="Times New Roman" panose="02020603050405020304" pitchFamily="18" charset="0"/>
                <a:cs typeface="Times New Roman" panose="02020603050405020304" pitchFamily="18" charset="0"/>
              </a:rPr>
              <a:t>: https://github.com/ultralytics/yolov5.</a:t>
            </a:r>
          </a:p>
          <a:p>
            <a:pPr marL="0" indent="0">
              <a:buNone/>
            </a:pPr>
            <a:endParaRPr lang="en-US" sz="2400" dirty="0">
              <a:latin typeface="Times New Roman" pitchFamily="18" charset="0"/>
              <a:cs typeface="Times New Roman" pitchFamily="18" charset="0"/>
            </a:endParaRPr>
          </a:p>
          <a:p>
            <a:pPr marL="0" indent="0">
              <a:buNone/>
            </a:pPr>
            <a:endParaRPr lang="en-US" sz="2200" dirty="0">
              <a:latin typeface="Times New Roman" pitchFamily="18" charset="0"/>
              <a:cs typeface="Times New Roman" pitchFamily="18" charset="0"/>
            </a:endParaRPr>
          </a:p>
          <a:p>
            <a:pPr marL="0" indent="0">
              <a:buNone/>
            </a:pPr>
            <a:endParaRPr lang="en-US" sz="2600" dirty="0">
              <a:latin typeface="Times New Roman" pitchFamily="18" charset="0"/>
              <a:cs typeface="Times New Roman" pitchFamily="18" charset="0"/>
            </a:endParaRPr>
          </a:p>
          <a:p>
            <a:pPr marL="0" indent="0">
              <a:buNone/>
            </a:pPr>
            <a:endParaRPr lang="en-US" sz="2600"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sz="1600" dirty="0">
                <a:ln>
                  <a:solidFill>
                    <a:schemeClr val="bg1"/>
                  </a:solidFill>
                </a:ln>
                <a:solidFill>
                  <a:schemeClr val="bg1"/>
                </a:solidFill>
                <a:latin typeface="Times New Roman" panose="02020603050405020304" pitchFamily="18" charset="0"/>
                <a:cs typeface="Times New Roman" panose="02020603050405020304" pitchFamily="18" charset="0"/>
              </a:rPr>
              <a:t>Dept. of CSE, SVIT                                                                                                                                                                                     </a:t>
            </a:r>
            <a:fld id="{A779D412-7551-4DA0-A19D-519BB8214474}" type="slidenum">
              <a:rPr lang="en-IN" smtClean="0">
                <a:ln>
                  <a:solidFill>
                    <a:schemeClr val="bg1"/>
                  </a:solidFill>
                </a:ln>
                <a:solidFill>
                  <a:schemeClr val="bg1"/>
                </a:solidFill>
              </a:rPr>
              <a:pPr/>
              <a:t>23</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3268118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35491"/>
            <a:ext cx="9879291" cy="844197"/>
          </a:xfrm>
          <a:solidFill>
            <a:srgbClr val="002060"/>
          </a:solidFill>
        </p:spPr>
        <p:txBody>
          <a:bodyPr/>
          <a:lstStyle/>
          <a:p>
            <a:r>
              <a:rPr lang="en-IN" b="1" dirty="0">
                <a:ln>
                  <a:solidFill>
                    <a:schemeClr val="bg1"/>
                  </a:solidFill>
                </a:ln>
                <a:solidFill>
                  <a:schemeClr val="bg1"/>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95141" y="1449019"/>
            <a:ext cx="11265816" cy="4720562"/>
          </a:xfrm>
        </p:spPr>
        <p:txBody>
          <a:bodyPr>
            <a:normAutofit/>
          </a:bodyPr>
          <a:lstStyle/>
          <a:p>
            <a:pPr algn="just">
              <a:lnSpc>
                <a:spcPct val="150000"/>
              </a:lnSpc>
            </a:pPr>
            <a:r>
              <a:rPr lang="en-US" sz="2000" dirty="0">
                <a:solidFill>
                  <a:schemeClr val="tx1">
                    <a:lumMod val="95000"/>
                    <a:lumOff val="5000"/>
                  </a:schemeClr>
                </a:solidFill>
                <a:latin typeface="Times New Roman" pitchFamily="18" charset="0"/>
                <a:cs typeface="Times New Roman" pitchFamily="18" charset="0"/>
              </a:rPr>
              <a:t>Develop an innovative and efficient weapon detection and alert system for ATM security by leveraging the YOLO (You Only Look Once) deep learning framework, aiming to enhance the safety of ATM users and protect against potential threats and criminal activities in real-time.</a:t>
            </a:r>
          </a:p>
          <a:p>
            <a:pPr marL="0" indent="0">
              <a:lnSpc>
                <a:spcPct val="150000"/>
              </a:lnSpc>
              <a:buNone/>
            </a:pPr>
            <a:endParaRPr lang="en-IN" sz="20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sz="1600" dirty="0">
                <a:ln>
                  <a:solidFill>
                    <a:schemeClr val="bg1"/>
                  </a:solidFill>
                </a:ln>
                <a:solidFill>
                  <a:schemeClr val="bg1"/>
                </a:solidFill>
                <a:latin typeface="Times New Roman" panose="02020603050405020304" pitchFamily="18" charset="0"/>
                <a:cs typeface="Times New Roman" panose="02020603050405020304" pitchFamily="18" charset="0"/>
              </a:rPr>
              <a:t>Dept. of CSE, SVIT                                                                                                                                                                                     </a:t>
            </a:r>
            <a:fld id="{A779D412-7551-4DA0-A19D-519BB8214474}" type="slidenum">
              <a:rPr lang="en-IN" smtClean="0">
                <a:ln>
                  <a:solidFill>
                    <a:schemeClr val="bg1"/>
                  </a:solidFill>
                </a:ln>
                <a:solidFill>
                  <a:schemeClr val="bg1"/>
                </a:solidFill>
              </a:rPr>
              <a:pPr/>
              <a:t>3</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358831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latin typeface="Times New Roman" panose="02020603050405020304" pitchFamily="18" charset="0"/>
                <a:cs typeface="Times New Roman" panose="02020603050405020304" pitchFamily="18" charset="0"/>
              </a:rPr>
              <a:t>Literature Survey</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sz="1600" dirty="0">
                <a:ln>
                  <a:solidFill>
                    <a:schemeClr val="bg1"/>
                  </a:solidFill>
                </a:ln>
                <a:solidFill>
                  <a:schemeClr val="bg1"/>
                </a:solidFill>
                <a:latin typeface="Times New Roman" panose="02020603050405020304" pitchFamily="18" charset="0"/>
                <a:cs typeface="Times New Roman" panose="02020603050405020304" pitchFamily="18" charset="0"/>
              </a:rPr>
              <a:t>Dept. of CSE, SVIT                                                                                                                                                                                     </a:t>
            </a:r>
            <a:fld id="{A779D412-7551-4DA0-A19D-519BB8214474}" type="slidenum">
              <a:rPr lang="en-IN" smtClean="0">
                <a:ln>
                  <a:solidFill>
                    <a:schemeClr val="bg1"/>
                  </a:solidFill>
                </a:ln>
                <a:solidFill>
                  <a:schemeClr val="bg1"/>
                </a:solidFill>
              </a:rPr>
              <a:pPr/>
              <a:t>4</a:t>
            </a:fld>
            <a:endParaRPr lang="en-IN" dirty="0">
              <a:ln>
                <a:solidFill>
                  <a:schemeClr val="bg1"/>
                </a:solidFill>
              </a:ln>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749614326"/>
              </p:ext>
            </p:extLst>
          </p:nvPr>
        </p:nvGraphicFramePr>
        <p:xfrm>
          <a:off x="562707" y="1372253"/>
          <a:ext cx="10421815" cy="4747193"/>
        </p:xfrm>
        <a:graphic>
          <a:graphicData uri="http://schemas.openxmlformats.org/drawingml/2006/table">
            <a:tbl>
              <a:tblPr firstRow="1" bandRow="1">
                <a:tableStyleId>{5C22544A-7EE6-4342-B048-85BDC9FD1C3A}</a:tableStyleId>
              </a:tblPr>
              <a:tblGrid>
                <a:gridCol w="765579">
                  <a:extLst>
                    <a:ext uri="{9D8B030D-6E8A-4147-A177-3AD203B41FA5}">
                      <a16:colId xmlns:a16="http://schemas.microsoft.com/office/drawing/2014/main" val="20000"/>
                    </a:ext>
                  </a:extLst>
                </a:gridCol>
                <a:gridCol w="2661414">
                  <a:extLst>
                    <a:ext uri="{9D8B030D-6E8A-4147-A177-3AD203B41FA5}">
                      <a16:colId xmlns:a16="http://schemas.microsoft.com/office/drawing/2014/main" val="20001"/>
                    </a:ext>
                  </a:extLst>
                </a:gridCol>
                <a:gridCol w="2323783">
                  <a:extLst>
                    <a:ext uri="{9D8B030D-6E8A-4147-A177-3AD203B41FA5}">
                      <a16:colId xmlns:a16="http://schemas.microsoft.com/office/drawing/2014/main" val="20002"/>
                    </a:ext>
                  </a:extLst>
                </a:gridCol>
                <a:gridCol w="4671039">
                  <a:extLst>
                    <a:ext uri="{9D8B030D-6E8A-4147-A177-3AD203B41FA5}">
                      <a16:colId xmlns:a16="http://schemas.microsoft.com/office/drawing/2014/main" val="20003"/>
                    </a:ext>
                  </a:extLst>
                </a:gridCol>
              </a:tblGrid>
              <a:tr h="358342">
                <a:tc>
                  <a:txBody>
                    <a:bodyPr/>
                    <a:lstStyle/>
                    <a:p>
                      <a:r>
                        <a:rPr lang="en-US" dirty="0" err="1"/>
                        <a:t>Sl</a:t>
                      </a:r>
                      <a:r>
                        <a:rPr lang="en-US" dirty="0"/>
                        <a:t> no.</a:t>
                      </a:r>
                    </a:p>
                  </a:txBody>
                  <a:tcPr/>
                </a:tc>
                <a:tc>
                  <a:txBody>
                    <a:bodyPr/>
                    <a:lstStyle/>
                    <a:p>
                      <a:r>
                        <a:rPr lang="en-US" dirty="0"/>
                        <a:t>Paper title</a:t>
                      </a:r>
                    </a:p>
                  </a:txBody>
                  <a:tcPr/>
                </a:tc>
                <a:tc>
                  <a:txBody>
                    <a:bodyPr/>
                    <a:lstStyle/>
                    <a:p>
                      <a:r>
                        <a:rPr lang="en-US" dirty="0"/>
                        <a:t>Authors</a:t>
                      </a:r>
                    </a:p>
                  </a:txBody>
                  <a:tcPr/>
                </a:tc>
                <a:tc>
                  <a:txBody>
                    <a:bodyPr/>
                    <a:lstStyle/>
                    <a:p>
                      <a:r>
                        <a:rPr lang="en-US" dirty="0"/>
                        <a:t>Description</a:t>
                      </a:r>
                    </a:p>
                  </a:txBody>
                  <a:tcPr/>
                </a:tc>
                <a:extLst>
                  <a:ext uri="{0D108BD9-81ED-4DB2-BD59-A6C34878D82A}">
                    <a16:rowId xmlns:a16="http://schemas.microsoft.com/office/drawing/2014/main" val="10000"/>
                  </a:ext>
                </a:extLst>
              </a:tr>
              <a:tr h="2294127">
                <a:tc>
                  <a:txBody>
                    <a:bodyPr/>
                    <a:lstStyle/>
                    <a:p>
                      <a:r>
                        <a:rPr lang="en-US" dirty="0"/>
                        <a:t>1.</a:t>
                      </a:r>
                    </a:p>
                  </a:txBody>
                  <a:tcPr/>
                </a:tc>
                <a:tc>
                  <a:txBody>
                    <a:bodyPr/>
                    <a:lstStyle/>
                    <a:p>
                      <a:pPr algn="just"/>
                      <a:r>
                        <a:rPr lang="en-US" sz="1800" dirty="0">
                          <a:latin typeface="Times New Roman" pitchFamily="18" charset="0"/>
                          <a:cs typeface="Times New Roman" pitchFamily="18" charset="0"/>
                        </a:rPr>
                        <a:t>Weapon detection system using deep</a:t>
                      </a:r>
                      <a:r>
                        <a:rPr lang="en-US" sz="1800" baseline="0" dirty="0">
                          <a:latin typeface="Times New Roman" pitchFamily="18" charset="0"/>
                          <a:cs typeface="Times New Roman" pitchFamily="18" charset="0"/>
                        </a:rPr>
                        <a:t> learning</a:t>
                      </a:r>
                      <a:endParaRPr lang="en-US" sz="1800" dirty="0">
                        <a:latin typeface="Times New Roman" pitchFamily="18" charset="0"/>
                        <a:cs typeface="Times New Roman" pitchFamily="18" charset="0"/>
                      </a:endParaRPr>
                    </a:p>
                  </a:txBody>
                  <a:tcPr/>
                </a:tc>
                <a:tc>
                  <a:txBody>
                    <a:bodyPr/>
                    <a:lstStyle/>
                    <a:p>
                      <a:pPr algn="just"/>
                      <a:r>
                        <a:rPr lang="en-US" dirty="0">
                          <a:latin typeface="Times New Roman" pitchFamily="18" charset="0"/>
                          <a:cs typeface="Times New Roman" pitchFamily="18" charset="0"/>
                        </a:rPr>
                        <a:t>P </a:t>
                      </a:r>
                      <a:r>
                        <a:rPr lang="en-US" dirty="0" err="1">
                          <a:latin typeface="Times New Roman" pitchFamily="18" charset="0"/>
                          <a:cs typeface="Times New Roman" pitchFamily="18" charset="0"/>
                        </a:rPr>
                        <a:t>Murugan</a:t>
                      </a:r>
                      <a:r>
                        <a:rPr lang="en-US" baseline="0" dirty="0">
                          <a:latin typeface="Times New Roman" pitchFamily="18" charset="0"/>
                          <a:cs typeface="Times New Roman" pitchFamily="18" charset="0"/>
                        </a:rPr>
                        <a:t>  , </a:t>
                      </a:r>
                      <a:r>
                        <a:rPr lang="en-US" baseline="0" dirty="0" err="1">
                          <a:latin typeface="Times New Roman" pitchFamily="18" charset="0"/>
                          <a:cs typeface="Times New Roman" pitchFamily="18" charset="0"/>
                        </a:rPr>
                        <a:t>A.Merry</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ida</a:t>
                      </a:r>
                      <a:r>
                        <a:rPr lang="en-US" baseline="0" dirty="0">
                          <a:latin typeface="Times New Roman" pitchFamily="18" charset="0"/>
                          <a:cs typeface="Times New Roman" pitchFamily="18" charset="0"/>
                        </a:rPr>
                        <a:t> , R </a:t>
                      </a:r>
                      <a:r>
                        <a:rPr lang="en-US" baseline="0" dirty="0" err="1">
                          <a:latin typeface="Times New Roman" pitchFamily="18" charset="0"/>
                          <a:cs typeface="Times New Roman" pitchFamily="18" charset="0"/>
                        </a:rPr>
                        <a:t>Aashika</a:t>
                      </a:r>
                      <a:r>
                        <a:rPr lang="en-US" baseline="0" dirty="0">
                          <a:latin typeface="Times New Roman" pitchFamily="18" charset="0"/>
                          <a:cs typeface="Times New Roman" pitchFamily="18" charset="0"/>
                        </a:rPr>
                        <a:t> , </a:t>
                      </a:r>
                      <a:r>
                        <a:rPr lang="en-US" baseline="0" dirty="0" err="1">
                          <a:latin typeface="Times New Roman" pitchFamily="18" charset="0"/>
                          <a:cs typeface="Times New Roman" pitchFamily="18" charset="0"/>
                        </a:rPr>
                        <a:t>S.Amshiga</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Brillian</a:t>
                      </a:r>
                      <a:r>
                        <a:rPr lang="en-US" baseline="0" dirty="0">
                          <a:latin typeface="Times New Roman" pitchFamily="18" charset="0"/>
                          <a:cs typeface="Times New Roman" pitchFamily="18" charset="0"/>
                        </a:rPr>
                        <a:t> , </a:t>
                      </a:r>
                      <a:r>
                        <a:rPr lang="en-US" baseline="0" dirty="0" err="1">
                          <a:latin typeface="Times New Roman" pitchFamily="18" charset="0"/>
                          <a:cs typeface="Times New Roman" pitchFamily="18" charset="0"/>
                        </a:rPr>
                        <a:t>M.Seals</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Ancy</a:t>
                      </a:r>
                      <a:r>
                        <a:rPr lang="en-US" baseline="0" dirty="0">
                          <a:latin typeface="Times New Roman" pitchFamily="18" charset="0"/>
                          <a:cs typeface="Times New Roman" pitchFamily="18" charset="0"/>
                        </a:rPr>
                        <a:t> , </a:t>
                      </a:r>
                      <a:r>
                        <a:rPr lang="en-US" baseline="0" dirty="0" err="1">
                          <a:latin typeface="Times New Roman" pitchFamily="18" charset="0"/>
                          <a:cs typeface="Times New Roman" pitchFamily="18" charset="0"/>
                        </a:rPr>
                        <a:t>S.Sneha</a:t>
                      </a:r>
                      <a:endParaRPr lang="en-US" dirty="0">
                        <a:latin typeface="Times New Roman" pitchFamily="18" charset="0"/>
                        <a:cs typeface="Times New Roman" pitchFamily="18" charset="0"/>
                      </a:endParaRPr>
                    </a:p>
                  </a:txBody>
                  <a:tcPr/>
                </a:tc>
                <a:tc>
                  <a:txBody>
                    <a:bodyPr/>
                    <a:lstStyle/>
                    <a:p>
                      <a:pPr algn="just"/>
                      <a:r>
                        <a:rPr lang="en-US" sz="1800" dirty="0">
                          <a:latin typeface="Times New Roman" pitchFamily="18" charset="0"/>
                          <a:cs typeface="Times New Roman" pitchFamily="18" charset="0"/>
                        </a:rPr>
                        <a:t>In recent years, computer vision technology has been used for </a:t>
                      </a:r>
                      <a:r>
                        <a:rPr lang="en-US" sz="1800" dirty="0" err="1">
                          <a:latin typeface="Times New Roman" pitchFamily="18" charset="0"/>
                          <a:cs typeface="Times New Roman" pitchFamily="18" charset="0"/>
                        </a:rPr>
                        <a:t>realtime</a:t>
                      </a:r>
                      <a:r>
                        <a:rPr lang="en-US" sz="1800" dirty="0">
                          <a:latin typeface="Times New Roman" pitchFamily="18" charset="0"/>
                          <a:cs typeface="Times New Roman" pitchFamily="18" charset="0"/>
                        </a:rPr>
                        <a:t> weapon detection, and the YOLO (You Only Look Once) object detection algorithm has emerged as a popular and efficient technique for this purpose. In this report, we learn the use of YOLO for weapon detection, and its performance in identifying firearms, knives, and other weapons</a:t>
                      </a:r>
                      <a:r>
                        <a:rPr lang="en-US" sz="1600" dirty="0"/>
                        <a:t>.</a:t>
                      </a:r>
                    </a:p>
                  </a:txBody>
                  <a:tcPr/>
                </a:tc>
                <a:extLst>
                  <a:ext uri="{0D108BD9-81ED-4DB2-BD59-A6C34878D82A}">
                    <a16:rowId xmlns:a16="http://schemas.microsoft.com/office/drawing/2014/main" val="10001"/>
                  </a:ext>
                </a:extLst>
              </a:tr>
              <a:tr h="2087306">
                <a:tc>
                  <a:txBody>
                    <a:bodyPr/>
                    <a:lstStyle/>
                    <a:p>
                      <a:r>
                        <a:rPr lang="en-US" dirty="0"/>
                        <a:t>2.</a:t>
                      </a:r>
                    </a:p>
                  </a:txBody>
                  <a:tcPr/>
                </a:tc>
                <a:tc>
                  <a:txBody>
                    <a:bodyPr/>
                    <a:lstStyle/>
                    <a:p>
                      <a:pPr algn="just"/>
                      <a:r>
                        <a:rPr lang="en-US" dirty="0">
                          <a:latin typeface="Times New Roman" pitchFamily="18" charset="0"/>
                          <a:cs typeface="Times New Roman" pitchFamily="18" charset="0"/>
                        </a:rPr>
                        <a:t>Armament Detection And Alerting System Using YOLOV3</a:t>
                      </a:r>
                    </a:p>
                  </a:txBody>
                  <a:tcPr/>
                </a:tc>
                <a:tc>
                  <a:txBody>
                    <a:bodyPr/>
                    <a:lstStyle/>
                    <a:p>
                      <a:pPr algn="just"/>
                      <a:r>
                        <a:rPr lang="en-US" dirty="0" err="1">
                          <a:latin typeface="Times New Roman" pitchFamily="18" charset="0"/>
                          <a:cs typeface="Times New Roman" pitchFamily="18" charset="0"/>
                        </a:rPr>
                        <a:t>Shashank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Shet</a:t>
                      </a:r>
                      <a:r>
                        <a:rPr lang="en-US" dirty="0">
                          <a:latin typeface="Times New Roman" pitchFamily="18" charset="0"/>
                          <a:cs typeface="Times New Roman" pitchFamily="18" charset="0"/>
                        </a:rPr>
                        <a:t> K1 , </a:t>
                      </a:r>
                      <a:r>
                        <a:rPr lang="en-US" dirty="0" err="1">
                          <a:latin typeface="Times New Roman" pitchFamily="18" charset="0"/>
                          <a:cs typeface="Times New Roman" pitchFamily="18" charset="0"/>
                        </a:rPr>
                        <a:t>Parth</a:t>
                      </a:r>
                      <a:r>
                        <a:rPr lang="en-US" dirty="0">
                          <a:latin typeface="Times New Roman" pitchFamily="18" charset="0"/>
                          <a:cs typeface="Times New Roman" pitchFamily="18" charset="0"/>
                        </a:rPr>
                        <a:t> P Shah2 , </a:t>
                      </a:r>
                      <a:r>
                        <a:rPr lang="en-US" dirty="0" err="1">
                          <a:latin typeface="Times New Roman" pitchFamily="18" charset="0"/>
                          <a:cs typeface="Times New Roman" pitchFamily="18" charset="0"/>
                        </a:rPr>
                        <a:t>Rohith</a:t>
                      </a:r>
                      <a:r>
                        <a:rPr lang="en-US" dirty="0">
                          <a:latin typeface="Times New Roman" pitchFamily="18" charset="0"/>
                          <a:cs typeface="Times New Roman" pitchFamily="18" charset="0"/>
                        </a:rPr>
                        <a:t> R3</a:t>
                      </a:r>
                    </a:p>
                  </a:txBody>
                  <a:tcPr/>
                </a:tc>
                <a:tc>
                  <a:txBody>
                    <a:bodyPr/>
                    <a:lstStyle/>
                    <a:p>
                      <a:pPr algn="just"/>
                      <a:r>
                        <a:rPr lang="en-US" sz="1800" dirty="0">
                          <a:latin typeface="Times New Roman" pitchFamily="18" charset="0"/>
                          <a:cs typeface="Times New Roman" pitchFamily="18" charset="0"/>
                        </a:rPr>
                        <a:t>The objective here is to develop a prototype which will visually detect the weapons in real time videos and alert upon successful detection. We have learnt about an algorithm called YOLOV3.</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14537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latin typeface="Times New Roman" panose="02020603050405020304" pitchFamily="18" charset="0"/>
                <a:cs typeface="Times New Roman" panose="02020603050405020304" pitchFamily="18" charset="0"/>
              </a:rPr>
              <a:t>Literature Survey</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sz="1600" dirty="0">
                <a:ln>
                  <a:solidFill>
                    <a:schemeClr val="bg1"/>
                  </a:solidFill>
                </a:ln>
                <a:solidFill>
                  <a:schemeClr val="bg1"/>
                </a:solidFill>
                <a:latin typeface="Times New Roman" panose="02020603050405020304" pitchFamily="18" charset="0"/>
                <a:cs typeface="Times New Roman" panose="02020603050405020304" pitchFamily="18" charset="0"/>
              </a:rPr>
              <a:t>Dept. of CSE, SVIT                                                                                                                                                                                     </a:t>
            </a:r>
            <a:fld id="{A779D412-7551-4DA0-A19D-519BB8214474}" type="slidenum">
              <a:rPr lang="en-IN" smtClean="0">
                <a:ln>
                  <a:solidFill>
                    <a:schemeClr val="bg1"/>
                  </a:solidFill>
                </a:ln>
                <a:solidFill>
                  <a:schemeClr val="bg1"/>
                </a:solidFill>
              </a:rPr>
              <a:pPr/>
              <a:t>5</a:t>
            </a:fld>
            <a:endParaRPr lang="en-IN" dirty="0">
              <a:ln>
                <a:solidFill>
                  <a:schemeClr val="bg1"/>
                </a:solidFill>
              </a:ln>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166199676"/>
              </p:ext>
            </p:extLst>
          </p:nvPr>
        </p:nvGraphicFramePr>
        <p:xfrm>
          <a:off x="562707" y="1372253"/>
          <a:ext cx="10421815" cy="4747193"/>
        </p:xfrm>
        <a:graphic>
          <a:graphicData uri="http://schemas.openxmlformats.org/drawingml/2006/table">
            <a:tbl>
              <a:tblPr firstRow="1" bandRow="1">
                <a:tableStyleId>{5C22544A-7EE6-4342-B048-85BDC9FD1C3A}</a:tableStyleId>
              </a:tblPr>
              <a:tblGrid>
                <a:gridCol w="765579">
                  <a:extLst>
                    <a:ext uri="{9D8B030D-6E8A-4147-A177-3AD203B41FA5}">
                      <a16:colId xmlns:a16="http://schemas.microsoft.com/office/drawing/2014/main" val="20000"/>
                    </a:ext>
                  </a:extLst>
                </a:gridCol>
                <a:gridCol w="2661414">
                  <a:extLst>
                    <a:ext uri="{9D8B030D-6E8A-4147-A177-3AD203B41FA5}">
                      <a16:colId xmlns:a16="http://schemas.microsoft.com/office/drawing/2014/main" val="20001"/>
                    </a:ext>
                  </a:extLst>
                </a:gridCol>
                <a:gridCol w="2323783">
                  <a:extLst>
                    <a:ext uri="{9D8B030D-6E8A-4147-A177-3AD203B41FA5}">
                      <a16:colId xmlns:a16="http://schemas.microsoft.com/office/drawing/2014/main" val="20002"/>
                    </a:ext>
                  </a:extLst>
                </a:gridCol>
                <a:gridCol w="4671039">
                  <a:extLst>
                    <a:ext uri="{9D8B030D-6E8A-4147-A177-3AD203B41FA5}">
                      <a16:colId xmlns:a16="http://schemas.microsoft.com/office/drawing/2014/main" val="20003"/>
                    </a:ext>
                  </a:extLst>
                </a:gridCol>
              </a:tblGrid>
              <a:tr h="358342">
                <a:tc>
                  <a:txBody>
                    <a:bodyPr/>
                    <a:lstStyle/>
                    <a:p>
                      <a:r>
                        <a:rPr lang="en-US" dirty="0" err="1"/>
                        <a:t>Sl</a:t>
                      </a:r>
                      <a:r>
                        <a:rPr lang="en-US" dirty="0"/>
                        <a:t> no.</a:t>
                      </a:r>
                    </a:p>
                  </a:txBody>
                  <a:tcPr/>
                </a:tc>
                <a:tc>
                  <a:txBody>
                    <a:bodyPr/>
                    <a:lstStyle/>
                    <a:p>
                      <a:r>
                        <a:rPr lang="en-US" dirty="0"/>
                        <a:t>Paper title</a:t>
                      </a:r>
                    </a:p>
                  </a:txBody>
                  <a:tcPr/>
                </a:tc>
                <a:tc>
                  <a:txBody>
                    <a:bodyPr/>
                    <a:lstStyle/>
                    <a:p>
                      <a:r>
                        <a:rPr lang="en-US" dirty="0"/>
                        <a:t>Authors</a:t>
                      </a:r>
                    </a:p>
                  </a:txBody>
                  <a:tcPr/>
                </a:tc>
                <a:tc>
                  <a:txBody>
                    <a:bodyPr/>
                    <a:lstStyle/>
                    <a:p>
                      <a:r>
                        <a:rPr lang="en-US" dirty="0"/>
                        <a:t>Description</a:t>
                      </a:r>
                    </a:p>
                  </a:txBody>
                  <a:tcPr/>
                </a:tc>
                <a:extLst>
                  <a:ext uri="{0D108BD9-81ED-4DB2-BD59-A6C34878D82A}">
                    <a16:rowId xmlns:a16="http://schemas.microsoft.com/office/drawing/2014/main" val="10000"/>
                  </a:ext>
                </a:extLst>
              </a:tr>
              <a:tr h="2294127">
                <a:tc>
                  <a:txBody>
                    <a:bodyPr/>
                    <a:lstStyle/>
                    <a:p>
                      <a:r>
                        <a:rPr lang="en-US" dirty="0"/>
                        <a:t>3.</a:t>
                      </a: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Implementation of Human Action Recognition using Image Parsing Techniques</a:t>
                      </a:r>
                      <a:endParaRPr lang="en-US" sz="1800" dirty="0">
                        <a:latin typeface="Times New Roman" pitchFamily="18" charset="0"/>
                        <a:cs typeface="Times New Roman" pitchFamily="18" charset="0"/>
                      </a:endParaRPr>
                    </a:p>
                  </a:txBody>
                  <a:tcPr/>
                </a:tc>
                <a:tc>
                  <a:txBody>
                    <a:bodyPr/>
                    <a:lstStyle/>
                    <a:p>
                      <a:pPr>
                        <a:lnSpc>
                          <a:spcPct val="107000"/>
                        </a:lnSpc>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Soumalya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Sen,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Moloy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Dhar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Susrut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Banerjee.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Image Parsing Techniques</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kern="1200" dirty="0">
                          <a:solidFill>
                            <a:schemeClr val="dk1"/>
                          </a:solidFill>
                          <a:effectLst/>
                          <a:latin typeface="Times New Roman" panose="02020603050405020304" pitchFamily="18" charset="0"/>
                          <a:ea typeface="+mn-ea"/>
                          <a:cs typeface="Times New Roman" panose="02020603050405020304" pitchFamily="18" charset="0"/>
                        </a:rPr>
                        <a:t>The Lucas– Kanade method assumes that the displacement of the image contents between two nearby instants (frames)</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kern="1200" dirty="0">
                          <a:solidFill>
                            <a:schemeClr val="dk1"/>
                          </a:solidFill>
                          <a:effectLst/>
                          <a:latin typeface="Times New Roman" panose="02020603050405020304" pitchFamily="18" charset="0"/>
                          <a:ea typeface="+mn-ea"/>
                          <a:cs typeface="Times New Roman" panose="02020603050405020304" pitchFamily="18" charset="0"/>
                        </a:rPr>
                        <a:t>A Human action is recognized by using vision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BlobAnalysis</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object</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087306">
                <a:tc>
                  <a:txBody>
                    <a:bodyPr/>
                    <a:lstStyle/>
                    <a:p>
                      <a:r>
                        <a:rPr lang="en-US" dirty="0"/>
                        <a:t>4.</a:t>
                      </a:r>
                    </a:p>
                  </a:txBody>
                  <a:tcPr/>
                </a:tc>
                <a:tc>
                  <a:txBody>
                    <a:bodyPr/>
                    <a:lstStyle/>
                    <a:p>
                      <a:pPr>
                        <a:lnSpc>
                          <a:spcPct val="107000"/>
                        </a:lnSpc>
                        <a:spcAft>
                          <a:spcPts val="8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Automatic Action Unit Detection in Infants Using Convolutional Neural Network</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Zakia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Hammal1, Wen-Sheng Chu1, Jeffrey F.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Cohn,Carrie</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Heike, and Matthew L. Speltz.</a:t>
                      </a:r>
                      <a:endParaRPr lang="en-US" dirty="0">
                        <a:latin typeface="Times New Roman" pitchFamily="18" charset="0"/>
                        <a:cs typeface="Times New Roman"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CNN is used to measure facial expressiveness. Automatic detection of facial expressiveness in infants is in the early stages.</a:t>
                      </a:r>
                    </a:p>
                    <a:p>
                      <a:r>
                        <a:rPr lang="en-US" sz="1800" kern="1200" dirty="0">
                          <a:solidFill>
                            <a:schemeClr val="dk1"/>
                          </a:solidFill>
                          <a:effectLst/>
                          <a:latin typeface="Times New Roman" panose="02020603050405020304" pitchFamily="18" charset="0"/>
                          <a:ea typeface="+mn-ea"/>
                          <a:cs typeface="Times New Roman" panose="02020603050405020304" pitchFamily="18" charset="0"/>
                        </a:rPr>
                        <a:t>Expression depends only by facial landmarks</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05474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latin typeface="Times New Roman" panose="02020603050405020304" pitchFamily="18" charset="0"/>
                <a:cs typeface="Times New Roman" panose="02020603050405020304" pitchFamily="18" charset="0"/>
              </a:rPr>
              <a:t>Existing System </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sz="1600" dirty="0">
                <a:ln>
                  <a:solidFill>
                    <a:schemeClr val="bg1"/>
                  </a:solidFill>
                </a:ln>
                <a:solidFill>
                  <a:schemeClr val="bg1"/>
                </a:solidFill>
                <a:latin typeface="Times New Roman" panose="02020603050405020304" pitchFamily="18" charset="0"/>
                <a:cs typeface="Times New Roman" panose="02020603050405020304" pitchFamily="18" charset="0"/>
              </a:rPr>
              <a:t>Dept. of CSE, SVIT                                                                                                                                                                                     </a:t>
            </a:r>
            <a:fld id="{A779D412-7551-4DA0-A19D-519BB8214474}" type="slidenum">
              <a:rPr lang="en-IN" smtClean="0">
                <a:ln>
                  <a:solidFill>
                    <a:schemeClr val="bg1"/>
                  </a:solidFill>
                </a:ln>
                <a:solidFill>
                  <a:schemeClr val="bg1"/>
                </a:solidFill>
              </a:rPr>
              <a:pPr/>
              <a:t>6</a:t>
            </a:fld>
            <a:endParaRPr lang="en-IN" dirty="0">
              <a:ln>
                <a:solidFill>
                  <a:schemeClr val="bg1"/>
                </a:solidFill>
              </a:ln>
              <a:solidFill>
                <a:schemeClr val="bg1"/>
              </a:solidFill>
            </a:endParaRPr>
          </a:p>
        </p:txBody>
      </p:sp>
      <p:sp>
        <p:nvSpPr>
          <p:cNvPr id="3" name="TextBox 2">
            <a:extLst>
              <a:ext uri="{FF2B5EF4-FFF2-40B4-BE49-F238E27FC236}">
                <a16:creationId xmlns:a16="http://schemas.microsoft.com/office/drawing/2014/main" id="{AC19D55F-FCC0-F30C-9691-9A3461ED2435}"/>
              </a:ext>
            </a:extLst>
          </p:cNvPr>
          <p:cNvSpPr txBox="1"/>
          <p:nvPr/>
        </p:nvSpPr>
        <p:spPr>
          <a:xfrm>
            <a:off x="375138" y="1375509"/>
            <a:ext cx="10628924" cy="3483005"/>
          </a:xfrm>
          <a:prstGeom prst="rect">
            <a:avLst/>
          </a:prstGeom>
          <a:noFill/>
        </p:spPr>
        <p:txBody>
          <a:bodyPr wrap="square" rtlCol="0">
            <a:spAutoFit/>
          </a:bodyPr>
          <a:lstStyle/>
          <a:p>
            <a:pPr marL="342900" indent="-342900" algn="just">
              <a:lnSpc>
                <a:spcPct val="150000"/>
              </a:lnSpc>
              <a:spcAft>
                <a:spcPts val="1000"/>
              </a:spcAft>
              <a:buFont typeface="Arial" panose="020B0604020202020204" pitchFamily="34" charset="0"/>
              <a:buChar char="•"/>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ATM’s have cameras where the footage is just recorded and stored in storage.</a:t>
            </a:r>
          </a:p>
          <a:p>
            <a:pPr marL="342900" indent="-342900" algn="just">
              <a:lnSpc>
                <a:spcPct val="150000"/>
              </a:lnSpc>
              <a:spcAft>
                <a:spcPts val="1000"/>
              </a:spcAft>
              <a:buFont typeface="Arial" panose="020B0604020202020204" pitchFamily="34" charset="0"/>
              <a:buChar char="•"/>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Does not have intelligence of any weapon detection.</a:t>
            </a:r>
          </a:p>
          <a:p>
            <a:pPr marL="342900" indent="-342900" algn="just">
              <a:lnSpc>
                <a:spcPct val="150000"/>
              </a:lnSpc>
              <a:spcAft>
                <a:spcPts val="1000"/>
              </a:spcAft>
              <a:buFont typeface="Arial" panose="020B0604020202020204" pitchFamily="34" charset="0"/>
              <a:buChar char="•"/>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There are buzzers which only gets activated when someone press it, there is no automation.</a:t>
            </a:r>
          </a:p>
          <a:p>
            <a:pPr marL="342900" indent="-342900" algn="just">
              <a:lnSpc>
                <a:spcPct val="150000"/>
              </a:lnSpc>
              <a:spcAft>
                <a:spcPts val="1000"/>
              </a:spcAft>
              <a:buFont typeface="Arial" panose="020B0604020202020204" pitchFamily="34" charset="0"/>
              <a:buChar char="•"/>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Security guards have to check persons activity and take action.</a:t>
            </a:r>
          </a:p>
          <a:p>
            <a:pPr marL="342900" indent="-342900" algn="just">
              <a:spcAft>
                <a:spcPts val="1000"/>
              </a:spcAft>
              <a:buFont typeface="Arial" panose="020B0604020202020204" pitchFamily="34" charset="0"/>
              <a:buChar char="•"/>
            </a:pPr>
            <a:endParaRPr lang="en-IN" sz="22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8055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latin typeface="Times New Roman" panose="02020603050405020304" pitchFamily="18" charset="0"/>
                <a:cs typeface="Times New Roman" panose="02020603050405020304" pitchFamily="18" charset="0"/>
              </a:rPr>
              <a:t>Proposed System </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sz="1600" dirty="0">
                <a:ln>
                  <a:solidFill>
                    <a:schemeClr val="bg1"/>
                  </a:solidFill>
                </a:ln>
                <a:solidFill>
                  <a:schemeClr val="bg1"/>
                </a:solidFill>
                <a:latin typeface="Times New Roman" panose="02020603050405020304" pitchFamily="18" charset="0"/>
                <a:cs typeface="Times New Roman" panose="02020603050405020304" pitchFamily="18" charset="0"/>
              </a:rPr>
              <a:t>Dept. of CSE, SVIT                                                                                                                                                                                     </a:t>
            </a:r>
            <a:fld id="{A779D412-7551-4DA0-A19D-519BB8214474}" type="slidenum">
              <a:rPr lang="en-IN" smtClean="0">
                <a:ln>
                  <a:solidFill>
                    <a:schemeClr val="bg1"/>
                  </a:solidFill>
                </a:ln>
                <a:solidFill>
                  <a:schemeClr val="bg1"/>
                </a:solidFill>
              </a:rPr>
              <a:pPr/>
              <a:t>7</a:t>
            </a:fld>
            <a:endParaRPr lang="en-IN" dirty="0">
              <a:ln>
                <a:solidFill>
                  <a:schemeClr val="bg1"/>
                </a:solidFill>
              </a:ln>
              <a:solidFill>
                <a:schemeClr val="bg1"/>
              </a:solidFill>
            </a:endParaRPr>
          </a:p>
        </p:txBody>
      </p:sp>
      <p:sp>
        <p:nvSpPr>
          <p:cNvPr id="3" name="TextBox 2">
            <a:extLst>
              <a:ext uri="{FF2B5EF4-FFF2-40B4-BE49-F238E27FC236}">
                <a16:creationId xmlns:a16="http://schemas.microsoft.com/office/drawing/2014/main" id="{AC19D55F-FCC0-F30C-9691-9A3461ED2435}"/>
              </a:ext>
            </a:extLst>
          </p:cNvPr>
          <p:cNvSpPr txBox="1"/>
          <p:nvPr/>
        </p:nvSpPr>
        <p:spPr>
          <a:xfrm>
            <a:off x="375138" y="1375509"/>
            <a:ext cx="10628924" cy="4626908"/>
          </a:xfrm>
          <a:prstGeom prst="rect">
            <a:avLst/>
          </a:prstGeom>
          <a:noFill/>
        </p:spPr>
        <p:txBody>
          <a:bodyPr wrap="square" rtlCol="0">
            <a:spAutoFit/>
          </a:bodyPr>
          <a:lstStyle/>
          <a:p>
            <a:pPr marL="342900" indent="-342900" algn="just">
              <a:lnSpc>
                <a:spcPct val="150000"/>
              </a:lnSpc>
              <a:spcAft>
                <a:spcPts val="1000"/>
              </a:spcAft>
              <a:buFont typeface="Arial" panose="020B0604020202020204" pitchFamily="34" charset="0"/>
              <a:buChar char="•"/>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A deep learning model with YOLO has been trained with many classes.</a:t>
            </a:r>
          </a:p>
          <a:p>
            <a:pPr marL="342900" indent="-342900" algn="just">
              <a:lnSpc>
                <a:spcPct val="150000"/>
              </a:lnSpc>
              <a:spcAft>
                <a:spcPts val="1000"/>
              </a:spcAft>
              <a:buFont typeface="Arial" panose="020B0604020202020204" pitchFamily="34" charset="0"/>
              <a:buChar char="•"/>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We have used </a:t>
            </a:r>
            <a:r>
              <a:rPr lang="en-IN" sz="2200" dirty="0">
                <a:latin typeface="Times New Roman" panose="02020603050405020304" pitchFamily="18" charset="0"/>
                <a:ea typeface="Times New Roman" panose="02020603050405020304" pitchFamily="18" charset="0"/>
                <a:cs typeface="Times New Roman" panose="02020603050405020304" pitchFamily="18" charset="0"/>
              </a:rPr>
              <a:t>YOLOv3 </a:t>
            </a: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model to detect Gun or knife.</a:t>
            </a:r>
          </a:p>
          <a:p>
            <a:pPr marL="342900" indent="-342900" algn="just">
              <a:lnSpc>
                <a:spcPct val="150000"/>
              </a:lnSpc>
              <a:spcAft>
                <a:spcPts val="1000"/>
              </a:spcAft>
              <a:buFont typeface="Arial" panose="020B0604020202020204" pitchFamily="34" charset="0"/>
              <a:buChar char="•"/>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In case of any Gun or Knife is seen in ATM then the camera captures the image immediately with the help of YOLO model and immediately sends an email alert with image to the an authorized person.</a:t>
            </a:r>
          </a:p>
          <a:p>
            <a:pPr marL="342900" indent="-342900" algn="just">
              <a:lnSpc>
                <a:spcPct val="150000"/>
              </a:lnSpc>
              <a:spcAft>
                <a:spcPts val="1000"/>
              </a:spcAft>
              <a:buFont typeface="Arial" panose="020B0604020202020204" pitchFamily="34" charset="0"/>
              <a:buChar char="•"/>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The system also triggers voice alert “weapon detected”.</a:t>
            </a:r>
          </a:p>
          <a:p>
            <a:pPr marL="342900" indent="-342900" algn="just">
              <a:lnSpc>
                <a:spcPct val="150000"/>
              </a:lnSpc>
              <a:spcAft>
                <a:spcPts val="1000"/>
              </a:spcAft>
              <a:buFont typeface="Arial" panose="020B0604020202020204" pitchFamily="34" charset="0"/>
              <a:buChar char="•"/>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The system is completely automated hence no interference of human is required to alert.</a:t>
            </a:r>
          </a:p>
          <a:p>
            <a:pPr algn="just">
              <a:spcAft>
                <a:spcPts val="1000"/>
              </a:spcAft>
            </a:pPr>
            <a:endParaRPr lang="en-IN" sz="22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792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latin typeface="Times New Roman" panose="02020603050405020304" pitchFamily="18" charset="0"/>
                <a:cs typeface="Times New Roman" panose="02020603050405020304" pitchFamily="18" charset="0"/>
              </a:rPr>
              <a:t>System Requirement Specification</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95141" y="1449019"/>
            <a:ext cx="4986328" cy="4074856"/>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Hardware Requirements:</a:t>
            </a:r>
          </a:p>
          <a:p>
            <a:pPr marL="0" indent="0">
              <a:buNone/>
            </a:pPr>
            <a:endParaRPr lang="en-IN" sz="2200" b="1"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CAMERA : System Web CAM</a:t>
            </a:r>
          </a:p>
          <a:p>
            <a:pPr marL="0" indent="0">
              <a:buNone/>
            </a:pPr>
            <a:r>
              <a:rPr lang="en-IN" sz="2200" dirty="0">
                <a:latin typeface="Times New Roman" panose="02020603050405020304" pitchFamily="18" charset="0"/>
                <a:cs typeface="Times New Roman" panose="02020603050405020304" pitchFamily="18" charset="0"/>
              </a:rPr>
              <a:t>PROCESSOR : Above intel i3</a:t>
            </a:r>
          </a:p>
          <a:p>
            <a:pPr marL="0" indent="0">
              <a:buNone/>
            </a:pPr>
            <a:r>
              <a:rPr lang="en-IN" sz="2200" dirty="0">
                <a:latin typeface="Times New Roman" panose="02020603050405020304" pitchFamily="18" charset="0"/>
                <a:cs typeface="Times New Roman" panose="02020603050405020304" pitchFamily="18" charset="0"/>
              </a:rPr>
              <a:t>HARD DRIVE : &gt;10GB</a:t>
            </a:r>
          </a:p>
          <a:p>
            <a:pPr marL="0" indent="0">
              <a:buNone/>
            </a:pPr>
            <a:r>
              <a:rPr lang="en-IN" sz="2200" dirty="0">
                <a:latin typeface="Times New Roman" panose="02020603050405020304" pitchFamily="18" charset="0"/>
                <a:cs typeface="Times New Roman" panose="02020603050405020304" pitchFamily="18" charset="0"/>
              </a:rPr>
              <a:t>RAM : Minimum 4GB</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sz="1600" dirty="0">
                <a:ln>
                  <a:solidFill>
                    <a:schemeClr val="bg1"/>
                  </a:solidFill>
                </a:ln>
                <a:solidFill>
                  <a:schemeClr val="bg1"/>
                </a:solidFill>
                <a:latin typeface="Times New Roman" panose="02020603050405020304" pitchFamily="18" charset="0"/>
                <a:cs typeface="Times New Roman" panose="02020603050405020304" pitchFamily="18" charset="0"/>
              </a:rPr>
              <a:t>Dept. of CSE, SVIT                                                                                                                                                                                     </a:t>
            </a:r>
            <a:fld id="{A779D412-7551-4DA0-A19D-519BB8214474}" type="slidenum">
              <a:rPr lang="en-IN" smtClean="0">
                <a:ln>
                  <a:solidFill>
                    <a:schemeClr val="bg1"/>
                  </a:solidFill>
                </a:ln>
                <a:solidFill>
                  <a:schemeClr val="bg1"/>
                </a:solidFill>
              </a:rPr>
              <a:pPr/>
              <a:t>8</a:t>
            </a:fld>
            <a:endParaRPr lang="en-IN" dirty="0">
              <a:ln>
                <a:solidFill>
                  <a:schemeClr val="bg1"/>
                </a:solidFill>
              </a:ln>
              <a:solidFill>
                <a:schemeClr val="bg1"/>
              </a:solidFill>
            </a:endParaRPr>
          </a:p>
        </p:txBody>
      </p:sp>
      <p:sp>
        <p:nvSpPr>
          <p:cNvPr id="8" name="Content Placeholder 2">
            <a:extLst>
              <a:ext uri="{FF2B5EF4-FFF2-40B4-BE49-F238E27FC236}">
                <a16:creationId xmlns:a16="http://schemas.microsoft.com/office/drawing/2014/main" id="{1B9307DF-6D89-BDC0-C4DB-C469E6DEC5EC}"/>
              </a:ext>
            </a:extLst>
          </p:cNvPr>
          <p:cNvSpPr txBox="1">
            <a:spLocks/>
          </p:cNvSpPr>
          <p:nvPr/>
        </p:nvSpPr>
        <p:spPr>
          <a:xfrm>
            <a:off x="6096001" y="1449019"/>
            <a:ext cx="4018384" cy="40748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b="1" dirty="0">
                <a:latin typeface="Times New Roman" panose="02020603050405020304" pitchFamily="18" charset="0"/>
                <a:cs typeface="Times New Roman" panose="02020603050405020304" pitchFamily="18" charset="0"/>
              </a:rPr>
              <a:t>Software Requirements:</a:t>
            </a:r>
          </a:p>
          <a:p>
            <a:pPr marL="0" indent="0">
              <a:buFont typeface="Arial" panose="020B0604020202020204" pitchFamily="34" charset="0"/>
              <a:buNone/>
            </a:pPr>
            <a:endParaRPr lang="en-IN" sz="2200" b="1"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N" sz="2200" dirty="0">
                <a:latin typeface="Times New Roman" panose="02020603050405020304" pitchFamily="18" charset="0"/>
                <a:cs typeface="Times New Roman" panose="02020603050405020304" pitchFamily="18" charset="0"/>
              </a:rPr>
              <a:t>OS : Windows above 8</a:t>
            </a:r>
          </a:p>
          <a:p>
            <a:pPr marL="0" indent="0">
              <a:buFont typeface="Arial" panose="020B0604020202020204" pitchFamily="34" charset="0"/>
              <a:buNone/>
            </a:pPr>
            <a:r>
              <a:rPr lang="en-IN" sz="2200" dirty="0">
                <a:latin typeface="Times New Roman" panose="02020603050405020304" pitchFamily="18" charset="0"/>
                <a:cs typeface="Times New Roman" panose="02020603050405020304" pitchFamily="18" charset="0"/>
              </a:rPr>
              <a:t>LANGUAGE : Python</a:t>
            </a:r>
          </a:p>
          <a:p>
            <a:pPr marL="0" indent="0">
              <a:buFont typeface="Arial" panose="020B0604020202020204" pitchFamily="34" charset="0"/>
              <a:buNone/>
            </a:pPr>
            <a:r>
              <a:rPr lang="en-IN" sz="2200" dirty="0">
                <a:latin typeface="Times New Roman" panose="02020603050405020304" pitchFamily="18" charset="0"/>
                <a:cs typeface="Times New Roman" panose="02020603050405020304" pitchFamily="18" charset="0"/>
              </a:rPr>
              <a:t>IDE : Python Idle</a:t>
            </a:r>
          </a:p>
          <a:p>
            <a:pPr marL="0" indent="0">
              <a:buFont typeface="Arial" panose="020B0604020202020204" pitchFamily="34" charset="0"/>
              <a:buNone/>
            </a:pPr>
            <a:r>
              <a:rPr lang="en-IN" sz="2200">
                <a:latin typeface="Times New Roman" panose="02020603050405020304" pitchFamily="18" charset="0"/>
                <a:cs typeface="Times New Roman" panose="02020603050405020304" pitchFamily="18" charset="0"/>
              </a:rPr>
              <a:t>FRONT END </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Tkinter</a:t>
            </a:r>
            <a:r>
              <a:rPr lang="en-IN"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4784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latin typeface="Times New Roman" panose="02020603050405020304" pitchFamily="18" charset="0"/>
                <a:cs typeface="Times New Roman" panose="02020603050405020304" pitchFamily="18" charset="0"/>
              </a:rPr>
              <a:t>System Architecture</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sz="1600" dirty="0">
                <a:ln>
                  <a:solidFill>
                    <a:schemeClr val="bg1"/>
                  </a:solidFill>
                </a:ln>
                <a:solidFill>
                  <a:schemeClr val="bg1"/>
                </a:solidFill>
                <a:latin typeface="Times New Roman" panose="02020603050405020304" pitchFamily="18" charset="0"/>
                <a:cs typeface="Times New Roman" panose="02020603050405020304" pitchFamily="18" charset="0"/>
              </a:rPr>
              <a:t>Dept. of CSE, SVIT                                                                                                                                                                                     </a:t>
            </a:r>
            <a:fld id="{A779D412-7551-4DA0-A19D-519BB8214474}" type="slidenum">
              <a:rPr lang="en-IN" smtClean="0">
                <a:ln>
                  <a:solidFill>
                    <a:schemeClr val="bg1"/>
                  </a:solidFill>
                </a:ln>
                <a:solidFill>
                  <a:schemeClr val="bg1"/>
                </a:solidFill>
              </a:rPr>
              <a:pPr/>
              <a:t>9</a:t>
            </a:fld>
            <a:endParaRPr lang="en-IN" dirty="0">
              <a:ln>
                <a:solidFill>
                  <a:schemeClr val="bg1"/>
                </a:solidFill>
              </a:ln>
              <a:solidFill>
                <a:schemeClr val="bg1"/>
              </a:solidFill>
            </a:endParaRPr>
          </a:p>
        </p:txBody>
      </p:sp>
      <p:sp>
        <p:nvSpPr>
          <p:cNvPr id="3" name="TextBox 2"/>
          <p:cNvSpPr txBox="1"/>
          <p:nvPr/>
        </p:nvSpPr>
        <p:spPr>
          <a:xfrm>
            <a:off x="1778424" y="4683204"/>
            <a:ext cx="8373115" cy="369332"/>
          </a:xfrm>
          <a:prstGeom prst="rect">
            <a:avLst/>
          </a:prstGeom>
          <a:noFill/>
        </p:spPr>
        <p:txBody>
          <a:bodyPr wrap="square" rtlCol="0">
            <a:spAutoFit/>
          </a:bodyPr>
          <a:lstStyle/>
          <a:p>
            <a:r>
              <a:rPr lang="en-US" b="1" dirty="0">
                <a:latin typeface="Times New Roman" pitchFamily="18" charset="0"/>
                <a:cs typeface="Times New Roman" pitchFamily="18" charset="0"/>
              </a:rPr>
              <a:t> Figure 1 : System architecture of Weapon detection in ATMs using YOLO</a:t>
            </a:r>
          </a:p>
        </p:txBody>
      </p:sp>
      <p:sp>
        <p:nvSpPr>
          <p:cNvPr id="4" name="Rectangle 11">
            <a:extLst>
              <a:ext uri="{FF2B5EF4-FFF2-40B4-BE49-F238E27FC236}">
                <a16:creationId xmlns:a16="http://schemas.microsoft.com/office/drawing/2014/main" id="{39894AA0-5D0D-B241-6695-402FF41E1FA9}"/>
              </a:ext>
            </a:extLst>
          </p:cNvPr>
          <p:cNvSpPr>
            <a:spLocks noChangeArrowheads="1"/>
          </p:cNvSpPr>
          <p:nvPr/>
        </p:nvSpPr>
        <p:spPr bwMode="auto">
          <a:xfrm>
            <a:off x="4491990" y="2238375"/>
            <a:ext cx="1504950" cy="5715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DEEPLEARNING YOLO MODEL</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5" name="Rectangle 10">
            <a:extLst>
              <a:ext uri="{FF2B5EF4-FFF2-40B4-BE49-F238E27FC236}">
                <a16:creationId xmlns:a16="http://schemas.microsoft.com/office/drawing/2014/main" id="{679758E8-0056-2EEF-3EB1-3922AFBA1D38}"/>
              </a:ext>
            </a:extLst>
          </p:cNvPr>
          <p:cNvSpPr>
            <a:spLocks noChangeArrowheads="1"/>
          </p:cNvSpPr>
          <p:nvPr/>
        </p:nvSpPr>
        <p:spPr bwMode="auto">
          <a:xfrm>
            <a:off x="4558665" y="3019425"/>
            <a:ext cx="1247775" cy="4476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DETECT WEAPON </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8" name="Rectangle 9">
            <a:extLst>
              <a:ext uri="{FF2B5EF4-FFF2-40B4-BE49-F238E27FC236}">
                <a16:creationId xmlns:a16="http://schemas.microsoft.com/office/drawing/2014/main" id="{337D2E40-FFC3-EE9E-5EB4-EBA20E77545E}"/>
              </a:ext>
            </a:extLst>
          </p:cNvPr>
          <p:cNvSpPr>
            <a:spLocks noChangeArrowheads="1"/>
          </p:cNvSpPr>
          <p:nvPr/>
        </p:nvSpPr>
        <p:spPr bwMode="auto">
          <a:xfrm>
            <a:off x="6301740" y="3038475"/>
            <a:ext cx="771525" cy="3905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ALERT</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36" name="Rectangle 8">
            <a:extLst>
              <a:ext uri="{FF2B5EF4-FFF2-40B4-BE49-F238E27FC236}">
                <a16:creationId xmlns:a16="http://schemas.microsoft.com/office/drawing/2014/main" id="{6D4D42E2-F3BE-D44B-A273-89608B5C7823}"/>
              </a:ext>
            </a:extLst>
          </p:cNvPr>
          <p:cNvSpPr>
            <a:spLocks noChangeArrowheads="1"/>
          </p:cNvSpPr>
          <p:nvPr/>
        </p:nvSpPr>
        <p:spPr bwMode="auto">
          <a:xfrm>
            <a:off x="5996940" y="3581400"/>
            <a:ext cx="771525" cy="4381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BUZZER</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37" name="Rectangle 7">
            <a:extLst>
              <a:ext uri="{FF2B5EF4-FFF2-40B4-BE49-F238E27FC236}">
                <a16:creationId xmlns:a16="http://schemas.microsoft.com/office/drawing/2014/main" id="{62A029C5-0719-F822-53E7-04DB97EE28AA}"/>
              </a:ext>
            </a:extLst>
          </p:cNvPr>
          <p:cNvSpPr>
            <a:spLocks noChangeArrowheads="1"/>
          </p:cNvSpPr>
          <p:nvPr/>
        </p:nvSpPr>
        <p:spPr bwMode="auto">
          <a:xfrm>
            <a:off x="6806565" y="3581400"/>
            <a:ext cx="847725" cy="4381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MAIL ALERT</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38" name="AutoShape 6">
            <a:extLst>
              <a:ext uri="{FF2B5EF4-FFF2-40B4-BE49-F238E27FC236}">
                <a16:creationId xmlns:a16="http://schemas.microsoft.com/office/drawing/2014/main" id="{F7A4C579-C27F-7E3E-D1C2-FCE9B47200B6}"/>
              </a:ext>
            </a:extLst>
          </p:cNvPr>
          <p:cNvSpPr>
            <a:spLocks noChangeArrowheads="1"/>
          </p:cNvSpPr>
          <p:nvPr/>
        </p:nvSpPr>
        <p:spPr bwMode="auto">
          <a:xfrm>
            <a:off x="5044440" y="2809875"/>
            <a:ext cx="238125" cy="209550"/>
          </a:xfrm>
          <a:prstGeom prst="downArrow">
            <a:avLst>
              <a:gd name="adj1" fmla="val 50000"/>
              <a:gd name="adj2" fmla="val 25000"/>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en-IN" b="1"/>
          </a:p>
        </p:txBody>
      </p:sp>
      <p:sp>
        <p:nvSpPr>
          <p:cNvPr id="39" name="AutoShape 5">
            <a:extLst>
              <a:ext uri="{FF2B5EF4-FFF2-40B4-BE49-F238E27FC236}">
                <a16:creationId xmlns:a16="http://schemas.microsoft.com/office/drawing/2014/main" id="{3F6B5AC0-43EB-6235-BF17-0C7AC6027DCB}"/>
              </a:ext>
            </a:extLst>
          </p:cNvPr>
          <p:cNvSpPr>
            <a:spLocks noChangeArrowheads="1"/>
          </p:cNvSpPr>
          <p:nvPr/>
        </p:nvSpPr>
        <p:spPr bwMode="auto">
          <a:xfrm>
            <a:off x="5806440" y="3171825"/>
            <a:ext cx="495300" cy="161925"/>
          </a:xfrm>
          <a:prstGeom prst="rightArrow">
            <a:avLst>
              <a:gd name="adj1" fmla="val 50000"/>
              <a:gd name="adj2" fmla="val 76471"/>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b="1"/>
          </a:p>
        </p:txBody>
      </p:sp>
      <p:sp>
        <p:nvSpPr>
          <p:cNvPr id="40" name="AutoShape 4">
            <a:extLst>
              <a:ext uri="{FF2B5EF4-FFF2-40B4-BE49-F238E27FC236}">
                <a16:creationId xmlns:a16="http://schemas.microsoft.com/office/drawing/2014/main" id="{C526F023-9977-99E9-294C-FBE21D05112C}"/>
              </a:ext>
            </a:extLst>
          </p:cNvPr>
          <p:cNvSpPr>
            <a:spLocks noChangeArrowheads="1"/>
          </p:cNvSpPr>
          <p:nvPr/>
        </p:nvSpPr>
        <p:spPr bwMode="auto">
          <a:xfrm>
            <a:off x="6368415" y="3429000"/>
            <a:ext cx="142875" cy="152400"/>
          </a:xfrm>
          <a:prstGeom prst="downArrow">
            <a:avLst>
              <a:gd name="adj1" fmla="val 50000"/>
              <a:gd name="adj2" fmla="val 26667"/>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en-IN" b="1"/>
          </a:p>
        </p:txBody>
      </p:sp>
      <p:sp>
        <p:nvSpPr>
          <p:cNvPr id="41" name="AutoShape 3">
            <a:extLst>
              <a:ext uri="{FF2B5EF4-FFF2-40B4-BE49-F238E27FC236}">
                <a16:creationId xmlns:a16="http://schemas.microsoft.com/office/drawing/2014/main" id="{4FF8D59C-90EC-0DE1-BAA1-D49DF3D43788}"/>
              </a:ext>
            </a:extLst>
          </p:cNvPr>
          <p:cNvSpPr>
            <a:spLocks noChangeArrowheads="1"/>
          </p:cNvSpPr>
          <p:nvPr/>
        </p:nvSpPr>
        <p:spPr bwMode="auto">
          <a:xfrm>
            <a:off x="6873240" y="3429000"/>
            <a:ext cx="142875" cy="152400"/>
          </a:xfrm>
          <a:prstGeom prst="downArrow">
            <a:avLst>
              <a:gd name="adj1" fmla="val 50000"/>
              <a:gd name="adj2" fmla="val 26667"/>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en-IN" b="1"/>
          </a:p>
        </p:txBody>
      </p:sp>
      <p:sp>
        <p:nvSpPr>
          <p:cNvPr id="42" name="Rectangle 2">
            <a:extLst>
              <a:ext uri="{FF2B5EF4-FFF2-40B4-BE49-F238E27FC236}">
                <a16:creationId xmlns:a16="http://schemas.microsoft.com/office/drawing/2014/main" id="{D16C80F5-619F-2C7B-32F8-B6283FAF5B8E}"/>
              </a:ext>
            </a:extLst>
          </p:cNvPr>
          <p:cNvSpPr>
            <a:spLocks noChangeArrowheads="1"/>
          </p:cNvSpPr>
          <p:nvPr/>
        </p:nvSpPr>
        <p:spPr bwMode="auto">
          <a:xfrm>
            <a:off x="2653665" y="2309813"/>
            <a:ext cx="1323975" cy="4873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LIVE FEED FROM CAMERA</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43" name="AutoShape 1">
            <a:extLst>
              <a:ext uri="{FF2B5EF4-FFF2-40B4-BE49-F238E27FC236}">
                <a16:creationId xmlns:a16="http://schemas.microsoft.com/office/drawing/2014/main" id="{A3AF7015-22CD-108A-FE65-09F78F366723}"/>
              </a:ext>
            </a:extLst>
          </p:cNvPr>
          <p:cNvSpPr>
            <a:spLocks noChangeArrowheads="1"/>
          </p:cNvSpPr>
          <p:nvPr/>
        </p:nvSpPr>
        <p:spPr bwMode="auto">
          <a:xfrm>
            <a:off x="3977640" y="2390775"/>
            <a:ext cx="514350" cy="190500"/>
          </a:xfrm>
          <a:prstGeom prst="rightArrow">
            <a:avLst>
              <a:gd name="adj1" fmla="val 50000"/>
              <a:gd name="adj2" fmla="val 675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b="1"/>
          </a:p>
        </p:txBody>
      </p:sp>
      <p:sp>
        <p:nvSpPr>
          <p:cNvPr id="45" name="Rectangle 19">
            <a:extLst>
              <a:ext uri="{FF2B5EF4-FFF2-40B4-BE49-F238E27FC236}">
                <a16:creationId xmlns:a16="http://schemas.microsoft.com/office/drawing/2014/main" id="{92B97674-30B5-58CB-72BA-C9A1B17B4F7D}"/>
              </a:ext>
            </a:extLst>
          </p:cNvPr>
          <p:cNvSpPr>
            <a:spLocks noChangeArrowheads="1"/>
          </p:cNvSpPr>
          <p:nvPr/>
        </p:nvSpPr>
        <p:spPr bwMode="auto">
          <a:xfrm>
            <a:off x="2457450" y="8229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575470684"/>
      </p:ext>
    </p:extLst>
  </p:cSld>
  <p:clrMapOvr>
    <a:masterClrMapping/>
  </p:clrMapOvr>
</p:sld>
</file>

<file path=ppt/theme/theme1.xml><?xml version="1.0" encoding="utf-8"?>
<a:theme xmlns:a="http://schemas.openxmlformats.org/drawingml/2006/main" name="SAI VIDYA INSTITUTE OF TECHNOLOG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 VIDYA INSTITUTE OF TECHNOLOGY" id="{6E2E0BFB-66C5-439C-9215-787BD78E550D}" vid="{4BA40E75-3BD3-4897-98E8-5C67A83245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SAI VIDYA INSTITUTE OF TECHNOLOGY</Template>
  <TotalTime>596</TotalTime>
  <Words>1542</Words>
  <Application>Microsoft Office PowerPoint</Application>
  <PresentationFormat>Widescreen</PresentationFormat>
  <Paragraphs>197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Cambria Math</vt:lpstr>
      <vt:lpstr>Symbol</vt:lpstr>
      <vt:lpstr>Times New Roman</vt:lpstr>
      <vt:lpstr>SAI VIDYA INSTITUTE OF TECHNOLOGY</vt:lpstr>
      <vt:lpstr>SAI VIDYA INSTITUTE OF TECHNOLOGY Accredited by NBA New Delhi (CSE, ECE, ISE, MECH, CIVIL), NAAC-“A” Grade</vt:lpstr>
      <vt:lpstr>Introduction</vt:lpstr>
      <vt:lpstr>Problem Statement</vt:lpstr>
      <vt:lpstr>Literature Survey</vt:lpstr>
      <vt:lpstr>Literature Survey</vt:lpstr>
      <vt:lpstr>Existing System </vt:lpstr>
      <vt:lpstr>Proposed System </vt:lpstr>
      <vt:lpstr>System Requirement Specification</vt:lpstr>
      <vt:lpstr>System Architecture</vt:lpstr>
      <vt:lpstr> Flow Chart </vt:lpstr>
      <vt:lpstr> Use Case</vt:lpstr>
      <vt:lpstr> Project Modules</vt:lpstr>
      <vt:lpstr>Implementation </vt:lpstr>
      <vt:lpstr>Implementation </vt:lpstr>
      <vt:lpstr>Implementation </vt:lpstr>
      <vt:lpstr>Implementation </vt:lpstr>
      <vt:lpstr>Implementation </vt:lpstr>
      <vt:lpstr>Snapshots </vt:lpstr>
      <vt:lpstr>Snapshots </vt:lpstr>
      <vt:lpstr>Snapshots</vt:lpstr>
      <vt:lpstr>Snapshots</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SAI VIDYA INSTITUTE OF TECHNOLOGY</dc:title>
  <dc:creator>abhijith</dc:creator>
  <cp:lastModifiedBy>sevanthi meti</cp:lastModifiedBy>
  <cp:revision>46</cp:revision>
  <dcterms:created xsi:type="dcterms:W3CDTF">2018-09-27T05:23:08Z</dcterms:created>
  <dcterms:modified xsi:type="dcterms:W3CDTF">2024-05-26T17:16:31Z</dcterms:modified>
</cp:coreProperties>
</file>