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5" name="Подзаголовок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1" name="Дата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28.10.2023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28.10.2023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28.10.2023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28.10.2023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28.10.2023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28.10.2023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28.10.2023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1" name="Текст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7" name="Дата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28.10.2023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85786" y="571480"/>
            <a:ext cx="7772400" cy="1470025"/>
          </a:xfrm>
        </p:spPr>
        <p:txBody>
          <a:bodyPr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Танки на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Python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286116" y="3929066"/>
            <a:ext cx="6072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Работу выполнил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Лямзин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Всеволод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Шаги создания игры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Установить необходимые инструменты(например библиотеки)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 Установить цели 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3 Создание игры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Цель проекта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Написать код на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Python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Создать игру танки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1428736"/>
            <a:ext cx="7772400" cy="13620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2786058"/>
            <a:ext cx="7772400" cy="428628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Геймплей</a:t>
            </a:r>
            <a:r>
              <a:rPr lang="ru-RU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игры в Танки </a:t>
            </a:r>
            <a:endParaRPr lang="en-US" sz="40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1.</a:t>
            </a:r>
            <a:r>
              <a:rPr lang="ru-RU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 запуске игры мы попадаем в меню где будут копки</a:t>
            </a:r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Play,</a:t>
            </a:r>
            <a:r>
              <a:rPr lang="ru-RU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,Controls,</a:t>
            </a:r>
            <a:r>
              <a:rPr lang="ru-RU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Quit.</a:t>
            </a:r>
          </a:p>
          <a:p>
            <a:endParaRPr lang="ru-RU" sz="4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2738944"/>
            <a:ext cx="5072098" cy="3957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7772400" cy="136207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2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осле сразу попадаем в игру.</a:t>
            </a:r>
            <a:endParaRPr lang="ru-RU" sz="28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14348" y="4429132"/>
            <a:ext cx="7772400" cy="1500187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266633"/>
            <a:ext cx="7135095" cy="5591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4348" y="357166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ru-RU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тог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8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0034" y="1571612"/>
            <a:ext cx="7772400" cy="2500330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ru-RU" sz="9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1.Я создал свою собственную игру.</a:t>
            </a:r>
          </a:p>
          <a:p>
            <a:pPr algn="l"/>
            <a:r>
              <a:rPr lang="ru-RU" sz="9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2. Я научился хорошо </a:t>
            </a:r>
            <a:r>
              <a:rPr lang="ru-RU" sz="9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рабоать</a:t>
            </a:r>
            <a:r>
              <a:rPr lang="ru-RU" sz="9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с языком </a:t>
            </a:r>
            <a:r>
              <a:rPr lang="en-US" sz="9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ru-RU" sz="9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,а также с библиотекой </a:t>
            </a:r>
            <a:r>
              <a:rPr lang="en-US" sz="9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pygame</a:t>
            </a:r>
            <a:r>
              <a:rPr lang="en-US" sz="9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/>
            <a:endParaRPr lang="ru-RU" dirty="0" smtClean="0"/>
          </a:p>
          <a:p>
            <a:pPr algn="l"/>
            <a:r>
              <a:rPr lang="ru-RU" sz="1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Спасибо за внимание!</a:t>
            </a:r>
            <a:endParaRPr lang="en-US" sz="11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зящная">
  <a:themeElements>
    <a:clrScheme name="Изящная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Изящная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Изящная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8</TotalTime>
  <Words>93</Words>
  <PresentationFormat>Экран 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Изящная</vt:lpstr>
      <vt:lpstr>Танки на Python</vt:lpstr>
      <vt:lpstr>Шаги создания игры:</vt:lpstr>
      <vt:lpstr>Цель проекта</vt:lpstr>
      <vt:lpstr>   </vt:lpstr>
      <vt:lpstr>2.После сразу попадаем в игру.</vt:lpstr>
      <vt:lpstr> итог: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Танки на Python</dc:title>
  <dc:creator>Admin</dc:creator>
  <cp:lastModifiedBy>Пользователь Windows</cp:lastModifiedBy>
  <cp:revision>3</cp:revision>
  <dcterms:created xsi:type="dcterms:W3CDTF">2023-10-28T16:59:44Z</dcterms:created>
  <dcterms:modified xsi:type="dcterms:W3CDTF">2023-10-28T18:29:25Z</dcterms:modified>
</cp:coreProperties>
</file>