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5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z="2940" spc="-29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Автор и дата</a:t>
            </a:r>
          </a:p>
        </p:txBody>
      </p:sp>
      <p:sp>
        <p:nvSpPr>
          <p:cNvPr id="1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Сообщение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Информация о факте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spc="-42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Информация о факте</a:t>
            </a:r>
          </a:p>
        </p:txBody>
      </p:sp>
      <p:sp>
        <p:nvSpPr>
          <p:cNvPr id="107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spc="-42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Авторство</a:t>
            </a:r>
          </a:p>
        </p:txBody>
      </p:sp>
      <p:sp>
        <p:nvSpPr>
          <p:cNvPr id="116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«Важная цитата»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15009552_2264x1509.jpg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740519873_3318x2212.jpg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Заголовок презентации</a:t>
            </a:r>
          </a:p>
        </p:txBody>
      </p:sp>
      <p:sp>
        <p:nvSpPr>
          <p:cNvPr id="2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Автор и дата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z="2940" spc="-29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Автор и дата</a:t>
            </a:r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Заголовок слайда</a:t>
            </a:r>
          </a:p>
        </p:txBody>
      </p:sp>
      <p:sp>
        <p:nvSpPr>
          <p:cNvPr id="33" name="Изображение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r>
              <a:t>Подзаголовок слайда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43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spc="-42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Подзаголовок слайда</a:t>
            </a:r>
          </a:p>
        </p:txBody>
      </p:sp>
      <p:sp>
        <p:nvSpPr>
          <p:cNvPr id="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61" name="Изображение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Подзаголовок слайда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spc="-42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Подзаголовок слайда</a:t>
            </a:r>
          </a:p>
        </p:txBody>
      </p:sp>
      <p:sp>
        <p:nvSpPr>
          <p:cNvPr id="63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Заголовок раздела</a:t>
            </a:r>
          </a:p>
        </p:txBody>
      </p:sp>
      <p:sp>
        <p:nvSpPr>
          <p:cNvPr id="7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spc="-42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Подзаголовок слайда</a:t>
            </a:r>
          </a:p>
        </p:txBody>
      </p:sp>
      <p:sp>
        <p:nvSpPr>
          <p:cNvPr id="8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Заголовок повестки дня</a:t>
            </a:r>
          </a:p>
        </p:txBody>
      </p:sp>
      <p:sp>
        <p:nvSpPr>
          <p:cNvPr id="89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Темы повестки дня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Подзаголовок повестки дня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spc="-42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Подзаголовок повестки дня</a:t>
            </a:r>
          </a:p>
        </p:txBody>
      </p:sp>
      <p:sp>
        <p:nvSpPr>
          <p:cNvPr id="9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Заголовок слайда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Черновик презентации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Черновик</a:t>
            </a:r>
            <a:r>
              <a:rPr dirty="0"/>
              <a:t> </a:t>
            </a:r>
            <a:r>
              <a:rPr dirty="0" err="1"/>
              <a:t>презентации</a:t>
            </a:r>
            <a:endParaRPr dirty="0"/>
          </a:p>
        </p:txBody>
      </p:sp>
      <p:sp>
        <p:nvSpPr>
          <p:cNvPr id="152" name="Проект пятнашки Яндекс лицей 2 курс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Проект пятнашки Яндекс лицей 2 курс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BF15565-4E3F-4BB7-BA25-DA905347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224528"/>
            <a:ext cx="21945600" cy="2252112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Мой проект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F21A62-56EC-43B8-ACE7-2AF31F01F4E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19200" y="6476640"/>
            <a:ext cx="21945600" cy="192024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Состоит из трех окон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ru-RU" dirty="0">
                <a:solidFill>
                  <a:schemeClr val="tx1"/>
                </a:solidFill>
              </a:rPr>
              <a:t> стартовое, основное и настройки</a:t>
            </a:r>
          </a:p>
        </p:txBody>
      </p:sp>
    </p:spTree>
    <p:extLst>
      <p:ext uri="{BB962C8B-B14F-4D97-AF65-F5344CB8AC3E}">
        <p14:creationId xmlns:p14="http://schemas.microsoft.com/office/powerpoint/2010/main" val="11668879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5AB5031-F53A-4AE2-B167-CF407825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674369"/>
            <a:ext cx="21945600" cy="1771904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Стартовое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B16E07-0169-4BD9-92FE-16C8D3BA6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762" y="2446273"/>
            <a:ext cx="14042476" cy="967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2729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5AB5031-F53A-4AE2-B167-CF407825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674369"/>
            <a:ext cx="21945600" cy="1771904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Основное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1BF7F5-70BA-4CFE-BEC6-B78DEF555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562" y="2446273"/>
            <a:ext cx="14374856" cy="977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0208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5AB5031-F53A-4AE2-B167-CF407825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674369"/>
            <a:ext cx="21945600" cy="1771904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Настройки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9161F2-BEED-4AF9-A096-62E76243E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332" y="2446273"/>
            <a:ext cx="14983336" cy="1031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0499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1936D072-E6CB-4151-A10A-A4027C038D12}"/>
              </a:ext>
            </a:extLst>
          </p:cNvPr>
          <p:cNvSpPr>
            <a:spLocks noGrp="1"/>
          </p:cNvSpPr>
          <p:nvPr>
            <p:ph type="pic" idx="21"/>
          </p:nvPr>
        </p:nvSpPr>
        <p:spPr/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DF796EC-9289-423D-B695-5B74B2ADF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85216"/>
            <a:ext cx="21945600" cy="212293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Что можно добавить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39A4CF-7ED8-42FB-B591-C9DD95A6184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19200" y="3017520"/>
            <a:ext cx="21945600" cy="9765792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1"/>
                </a:solidFill>
              </a:rPr>
              <a:t>1)</a:t>
            </a:r>
            <a:r>
              <a:rPr lang="ru-RU" dirty="0" err="1">
                <a:solidFill>
                  <a:schemeClr val="tx1"/>
                </a:solidFill>
              </a:rPr>
              <a:t>Искуственный</a:t>
            </a:r>
            <a:r>
              <a:rPr lang="ru-RU" dirty="0">
                <a:solidFill>
                  <a:schemeClr val="tx1"/>
                </a:solidFill>
              </a:rPr>
              <a:t> интеллект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2)Возможность менять сложность игры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3) Возможность многопользовательской игры 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4)Конфиги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5)Возможность хода с помощью клавиатуры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6)Возможность сохранять игру с помощью </a:t>
            </a:r>
            <a:r>
              <a:rPr lang="ru-RU">
                <a:solidFill>
                  <a:schemeClr val="tx1"/>
                </a:solidFill>
              </a:rPr>
              <a:t>шортката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558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18CC3007-433F-4970-AF03-323E888B0516}"/>
              </a:ext>
            </a:extLst>
          </p:cNvPr>
          <p:cNvSpPr>
            <a:spLocks noGrp="1"/>
          </p:cNvSpPr>
          <p:nvPr>
            <p:ph type="pic" idx="21"/>
          </p:nvPr>
        </p:nvSpPr>
        <p:spPr/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F4D22A7-9A07-4288-8DBE-2E3B8BF7B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Спасибо за внимание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D6347A-82CA-484C-B30F-22711C3BEDD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035775-D7D5-46B2-8519-6C0A883E0D8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4382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Произвольный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Avenir Next Demi Bold</vt:lpstr>
      <vt:lpstr>Avenir Next Medium</vt:lpstr>
      <vt:lpstr>Avenir Next Regular</vt:lpstr>
      <vt:lpstr>Canela Bold</vt:lpstr>
      <vt:lpstr>Canela Deck Regular</vt:lpstr>
      <vt:lpstr>Canela Regular</vt:lpstr>
      <vt:lpstr>Canela Text Regular</vt:lpstr>
      <vt:lpstr>Helvetica Neue</vt:lpstr>
      <vt:lpstr>23_ClassicWhite</vt:lpstr>
      <vt:lpstr>Черновик презентации</vt:lpstr>
      <vt:lpstr>Мой проект</vt:lpstr>
      <vt:lpstr>Стартовое</vt:lpstr>
      <vt:lpstr>Основное</vt:lpstr>
      <vt:lpstr>Настройки</vt:lpstr>
      <vt:lpstr>Что можно добавить: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Черновик презентации</dc:title>
  <dc:creator>Алексей Соложенкин</dc:creator>
  <cp:lastModifiedBy>Алексей Соложенкин</cp:lastModifiedBy>
  <cp:revision>2</cp:revision>
  <dcterms:modified xsi:type="dcterms:W3CDTF">2021-11-13T12:55:46Z</dcterms:modified>
</cp:coreProperties>
</file>