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59" r:id="rId5"/>
    <p:sldId id="263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Авторство</a:t>
            </a:r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3" name="Изображение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1" name="Изображение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Подзаголовок слайд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BF15565-4E3F-4BB7-BA25-DA905347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224528"/>
            <a:ext cx="21945600" cy="225211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Мой проект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21A62-56EC-43B8-ACE7-2AF31F01F4E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6476640"/>
            <a:ext cx="21945600" cy="192024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Состоит из трех окон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стартовое, основное и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11668879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5AB5031-F53A-4AE2-B167-CF407825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74369"/>
            <a:ext cx="21945600" cy="177190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Стартовое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B16E07-0169-4BD9-92FE-16C8D3BA6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762" y="2446273"/>
            <a:ext cx="14042476" cy="96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272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5AB5031-F53A-4AE2-B167-CF407825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74369"/>
            <a:ext cx="21945600" cy="177190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Основное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1BF7F5-70BA-4CFE-BEC6-B78DEF555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62" y="2446273"/>
            <a:ext cx="14374856" cy="97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020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5AB5031-F53A-4AE2-B167-CF407825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74369"/>
            <a:ext cx="21945600" cy="177190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Настройки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9161F2-BEED-4AF9-A096-62E76243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32" y="2446273"/>
            <a:ext cx="14983336" cy="103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049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52413-913B-44BC-BBE1-1106E2E2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81" y="333374"/>
            <a:ext cx="7161875" cy="2540001"/>
          </a:xfrm>
        </p:spPr>
        <p:txBody>
          <a:bodyPr/>
          <a:lstStyle/>
          <a:p>
            <a:r>
              <a:rPr lang="ru-RU" dirty="0"/>
              <a:t>Технологии</a:t>
            </a:r>
          </a:p>
        </p:txBody>
      </p:sp>
      <p:pic>
        <p:nvPicPr>
          <p:cNvPr id="1026" name="Picture 2" descr="PyQt5] Use icon from QStyle - Clay-Technology World">
            <a:extLst>
              <a:ext uri="{FF2B5EF4-FFF2-40B4-BE49-F238E27FC236}">
                <a16:creationId xmlns:a16="http://schemas.microsoft.com/office/drawing/2014/main" id="{9A90F8D8-E0A9-4485-8467-51562D7C7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89" y="6179785"/>
            <a:ext cx="5815583" cy="608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tdesigner Free Icon of Papirus Apps">
            <a:extLst>
              <a:ext uri="{FF2B5EF4-FFF2-40B4-BE49-F238E27FC236}">
                <a16:creationId xmlns:a16="http://schemas.microsoft.com/office/drawing/2014/main" id="{714B7A17-F7BE-4EBA-9914-0F185B71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353" y="6179785"/>
            <a:ext cx="6531294" cy="653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F45A84-DEBE-4169-B8B0-5E078615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0" y="6498039"/>
            <a:ext cx="6205158" cy="60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ite Logo Icon - Download in Flat Style">
            <a:extLst>
              <a:ext uri="{FF2B5EF4-FFF2-40B4-BE49-F238E27FC236}">
                <a16:creationId xmlns:a16="http://schemas.microsoft.com/office/drawing/2014/main" id="{56B40C0D-5E23-4A0A-BD33-C3901B66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345" y="937230"/>
            <a:ext cx="5958270" cy="556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1483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1936D072-E6CB-4151-A10A-A4027C038D12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F796EC-9289-423D-B695-5B74B2AD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85216"/>
            <a:ext cx="21945600" cy="212293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Что можно добавить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39A4CF-7ED8-42FB-B591-C9DD95A6184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3017520"/>
            <a:ext cx="21945600" cy="9765792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1)Искусственный интеллект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	показывает как собирать пятнашки, если игрок запутался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2)Возможность менять сложность игры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3)Возможность многопользовательской игры 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4)Конфиги 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5)Возможность хода с помощью клавиатуры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ru-RU">
                <a:solidFill>
                  <a:schemeClr val="tx1"/>
                </a:solidFill>
              </a:rPr>
              <a:t>Оптимизация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558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18CC3007-433F-4970-AF03-323E888B0516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F4D22A7-9A07-4288-8DBE-2E3B8BF7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Спасибо за внимание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D6347A-82CA-484C-B30F-22711C3BEDD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035775-D7D5-46B2-8519-6C0A883E0D8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4382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</Words>
  <Application>Microsoft Office PowerPoint</Application>
  <PresentationFormat>Произвольный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Arial</vt:lpstr>
      <vt:lpstr>Avenir Next Demi Bold</vt:lpstr>
      <vt:lpstr>Avenir Next Medium</vt:lpstr>
      <vt:lpstr>Avenir Next Regular</vt:lpstr>
      <vt:lpstr>Canela Bold</vt:lpstr>
      <vt:lpstr>Canela Deck Regular</vt:lpstr>
      <vt:lpstr>Canela Regular</vt:lpstr>
      <vt:lpstr>Canela Text Regular</vt:lpstr>
      <vt:lpstr>Helvetica Neue</vt:lpstr>
      <vt:lpstr>23_ClassicWhite</vt:lpstr>
      <vt:lpstr>Мой проект</vt:lpstr>
      <vt:lpstr>Стартовое</vt:lpstr>
      <vt:lpstr>Основное</vt:lpstr>
      <vt:lpstr>Настройки</vt:lpstr>
      <vt:lpstr>Технологии</vt:lpstr>
      <vt:lpstr>Что можно добавить: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Черновик презентации</dc:title>
  <dc:creator>Алексей Соложенкин</dc:creator>
  <cp:lastModifiedBy>Алексей Соложенкин</cp:lastModifiedBy>
  <cp:revision>3</cp:revision>
  <dcterms:modified xsi:type="dcterms:W3CDTF">2021-11-16T19:26:14Z</dcterms:modified>
</cp:coreProperties>
</file>