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Автор и дата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Изображение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Изображение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Подзаголовок слайда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Черновик презентации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Черновик презентации</a:t>
            </a:r>
          </a:p>
        </p:txBody>
      </p:sp>
      <p:sp>
        <p:nvSpPr>
          <p:cNvPr id="152" name="Проект пятнашки Яндекс лицей 2 курс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Проект пятнашки Яндекс лицей 2 курс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