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1548D-8EEF-4812-B9D0-43D42894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FC6839-BDE3-420B-B79A-F8F329A6A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B56F9-6C61-4954-B2F6-4AC2C680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D5DD9-CA45-4C07-9B70-C44C6B54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73A13-A551-4AC2-AF54-4910EEB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8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9DB10-6F5F-424F-8C83-8C8BE8F4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63AEF-B796-4C62-BDCB-8C09AC18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8EC4AE-BA8D-425A-ACFE-7FF488B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6B4AB-8C5A-46CA-88E7-076792E2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FE378-365D-4CC8-A8AA-A841E014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2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1ADC46-A3F1-4DED-AB76-A912D146A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0C2193-8F10-4B4C-8798-C3597645A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DCEBB-4D9A-4B16-B8E0-335E4634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B9F8E3-B018-4D6A-8DCA-288193D5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3D2D7-BBC7-4A0B-B068-D2789728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7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EEC14-9220-4C3A-9075-CC6FB736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85F70-1452-4324-BD7D-929D1B9C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7B93C-948D-4477-8897-E3163B01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501B8A-6F28-41F5-8852-94C7020B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A750A-C451-4EB0-9260-30701758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7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F10F0-2C44-4D96-A4C2-0084217E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0B4D7-B15D-429D-A997-54C99FE9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E698D-DB00-4E0B-ADB9-C623424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31336-59B8-4939-AEEB-E481286F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9E0D1-B0E3-4CE8-9ED0-2448533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18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4DAF4-8846-4B7C-8C7B-00F7C98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2B691-8B9A-45BE-89DE-13673D28E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FA4B72-E4E3-4BF6-BFD2-8C003FB38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7FBD2A-5CBE-4F78-A247-77AAF4E6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E66F8A-4D37-4286-AFE8-9F8DF08A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CD92C8-D400-45B5-9F49-2DB4510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3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5183E-1E34-4AFC-BB13-27A9D482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6FF8B-6350-4630-8063-705554EF9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45C151-1568-4B39-9EA4-6592AF51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D49757-D5C6-4E46-8CC4-7D25079C2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AED120-EE84-4F12-AA26-7374A090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336449-0DD6-41E0-AE42-C4D3BC2F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F5BA29-43C1-4D65-BC0F-19D3C837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84B955-88D7-4F1E-9554-E6A1731E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9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EA85-2E8B-4727-8456-A9E97603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78F1DA-E52F-4C10-A754-27C4C8F6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B2606D-273F-4C2C-84A4-95716117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244CC9-8523-4139-8F12-CE0B8570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74D905-FAED-444B-982F-A267403F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AB5BC0-32F7-4A35-9D54-505E8F72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D3346-EBEF-4DA9-AA3F-D10D91EC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C3084-545A-49F7-AEE6-88E5BE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74481-48C3-44B0-AA12-95DADAB9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2C8219-CDBC-4A9E-AFAE-691053D17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E2284B-2E32-4DDA-86FC-4B29AC2B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5A3F3-195A-4336-A35C-1D8997D9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34921-8A0A-4752-87CE-CFAA284B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3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05D9B-DD0E-4CE4-8998-456DC27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6BA5E0-0B7C-4286-863C-C15E3F94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5806D9-B0A3-4F69-BE95-00805BBD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42B32E-118C-4541-A6C7-60D7FEDA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9D50DA-169C-4405-AA18-6A376645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EE7496-E6AC-4B86-8FFA-17107C1A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9CA96-A60A-406D-8ABB-4B65999B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265FA-D44C-481C-BD83-48F3BB7A7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D5345C-E065-4CBC-973E-2616D9089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8AC0-C188-4702-8AC8-F4E25E2E69A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46DC3-FCDE-4914-AD46-B8996244F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742AA-1D7D-42DD-9ACD-FE7EE1C2D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4867-DC73-4C82-8767-CCBFAFF91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2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6683B-5152-4D62-A104-91BF82EB1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 магазин </a:t>
            </a:r>
            <a:r>
              <a:rPr lang="en-US" dirty="0" err="1"/>
              <a:t>BareFoot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C9EF25-9A68-4FED-879A-F418F9569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я</a:t>
            </a:r>
          </a:p>
        </p:txBody>
      </p:sp>
    </p:spTree>
    <p:extLst>
      <p:ext uri="{BB962C8B-B14F-4D97-AF65-F5344CB8AC3E}">
        <p14:creationId xmlns:p14="http://schemas.microsoft.com/office/powerpoint/2010/main" val="321379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E6F85-76AC-4B0D-B1AE-6DBFD120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A4240-C5D9-4E2B-B067-25D29C79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cloudispsp</a:t>
            </a:r>
            <a:endParaRPr lang="en-US" dirty="0"/>
          </a:p>
          <a:p>
            <a:r>
              <a:rPr lang="en-US" dirty="0"/>
              <a:t>Jinja2</a:t>
            </a:r>
          </a:p>
          <a:p>
            <a:r>
              <a:rPr lang="en-US" dirty="0"/>
              <a:t>Pillow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2334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Онлайн магазин BareFoot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магазин BareFoot</dc:title>
  <dc:creator>Алексей Соложенкин</dc:creator>
  <cp:lastModifiedBy>Алексей Соложенкин</cp:lastModifiedBy>
  <cp:revision>1</cp:revision>
  <dcterms:created xsi:type="dcterms:W3CDTF">2022-04-16T02:15:03Z</dcterms:created>
  <dcterms:modified xsi:type="dcterms:W3CDTF">2022-04-16T02:17:08Z</dcterms:modified>
</cp:coreProperties>
</file>