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3"/>
  </p:normalViewPr>
  <p:slideViewPr>
    <p:cSldViewPr snapToGrid="0" snapToObjects="1">
      <p:cViewPr varScale="1">
        <p:scale>
          <a:sx n="76" d="100"/>
          <a:sy n="76" d="100"/>
        </p:scale>
        <p:origin x="21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CA128-3F18-ED4D-8826-62F3A1712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8DF96E-6593-C644-8340-45EF3BD609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D8A89-4058-8346-8D4B-FA3578449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A69A-F6CE-5E47-8D8A-CC0506B88AAC}" type="datetimeFigureOut">
              <a:rPr lang="en-GB" smtClean="0"/>
              <a:t>15/12/2019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0126E-F6B8-8741-A5C8-9BCEBB9D9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F8F6F-A80C-A74C-BD4F-4577B8F3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7DD39-3641-F343-B8CC-21215C58E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96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F0B05-E7EF-7D4A-A07E-D64E18F9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641061-1424-A149-8BDE-93DFDC310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7D5AA-B21B-844F-B728-6103463E2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A69A-F6CE-5E47-8D8A-CC0506B88AAC}" type="datetimeFigureOut">
              <a:rPr lang="en-GB" smtClean="0"/>
              <a:t>15/12/2019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FA026-D619-D048-8B47-95BED6C27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42332-06DE-6F4A-91C7-D565563DB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7DD39-3641-F343-B8CC-21215C58E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806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F67E80-4834-F747-BB6B-71554C47AC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503A92-F27A-D743-95D4-63CE01C91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0DDD4-4DC3-E24D-A66D-7CAF0762A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A69A-F6CE-5E47-8D8A-CC0506B88AAC}" type="datetimeFigureOut">
              <a:rPr lang="en-GB" smtClean="0"/>
              <a:t>15/12/2019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DACA6-9E29-BD4B-8CFF-88FE936FF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2C112-627F-CD4C-9534-712BDC317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7DD39-3641-F343-B8CC-21215C58E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430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FABD-49DA-9643-A9EC-EEF703443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4F9E1-9E3D-314A-9A5C-2C299C553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DC7DB-EE94-CB4B-860F-63E10B9FD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A69A-F6CE-5E47-8D8A-CC0506B88AAC}" type="datetimeFigureOut">
              <a:rPr lang="en-GB" smtClean="0"/>
              <a:t>15/12/2019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937ED-D692-9B40-BEBB-A01FE4F93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48307-69C4-4049-9085-BE893B276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7DD39-3641-F343-B8CC-21215C58E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625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F3698-479E-A24F-A7E9-12B1675A3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AAB84-80BC-F94D-ACA6-43DCAF914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14EDC-2598-1B44-9D27-1BA0CE779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A69A-F6CE-5E47-8D8A-CC0506B88AAC}" type="datetimeFigureOut">
              <a:rPr lang="en-GB" smtClean="0"/>
              <a:t>15/12/2019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A3C5A-E194-1F4A-8255-E62D4DCE4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2EEB7-A587-4141-AEFD-242D27E0F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7DD39-3641-F343-B8CC-21215C58E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762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7D9DE-3DE4-DD49-94F4-857D36149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4A753-9457-C249-B12B-3E8A02149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14AA7A-681F-AB43-82EE-3FD101279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E38EF1-1A48-A348-9EAA-41BD0EFE0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A69A-F6CE-5E47-8D8A-CC0506B88AAC}" type="datetimeFigureOut">
              <a:rPr lang="en-GB" smtClean="0"/>
              <a:t>15/12/2019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2C36E-F1B0-FC4A-92D8-277950726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2DFB1-D1CD-604B-9573-EA0C2EFAF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7DD39-3641-F343-B8CC-21215C58E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64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E1372-C410-1646-B7F8-BD631DC44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5A8C0-085C-3744-A124-737CD5178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F9CBB-1B1F-0747-8568-2FA647D28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6AF4F1-5EED-2E47-826A-7DEB073037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E7F48C-AFB7-374F-A01C-FFFD4DE0B5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1313C0-FE81-414E-848B-22DEA1802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A69A-F6CE-5E47-8D8A-CC0506B88AAC}" type="datetimeFigureOut">
              <a:rPr lang="en-GB" smtClean="0"/>
              <a:t>15/12/2019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21C027-43D0-574B-94E6-60DF2CD73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46E2FC-FE58-6E43-AF2E-FE0A0808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7DD39-3641-F343-B8CC-21215C58E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389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B8AEC-D042-4147-9046-CA86477BB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B65DDB-4B8D-A84C-8104-129DBE956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A69A-F6CE-5E47-8D8A-CC0506B88AAC}" type="datetimeFigureOut">
              <a:rPr lang="en-GB" smtClean="0"/>
              <a:t>15/12/2019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72F67-B4A9-FD45-B638-2B9CD81FB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7465D-DDB4-264F-A41F-3EFD36D01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7DD39-3641-F343-B8CC-21215C58E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0091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5D037E-9469-4341-ABB0-74667BAB4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A69A-F6CE-5E47-8D8A-CC0506B88AAC}" type="datetimeFigureOut">
              <a:rPr lang="en-GB" smtClean="0"/>
              <a:t>15/12/2019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178152-BD9B-4E44-9584-5909EBC90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65D9B-35E2-5546-9D9B-AF6703C6E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7DD39-3641-F343-B8CC-21215C58E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626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8E480-141C-194E-AB36-66921C3C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3004B-3A36-4B4A-9D93-1E8680731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6AD77-795A-584F-B9F7-4503A7B6F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6372E-64B9-D74A-8BD8-4A7EAB3D2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A69A-F6CE-5E47-8D8A-CC0506B88AAC}" type="datetimeFigureOut">
              <a:rPr lang="en-GB" smtClean="0"/>
              <a:t>15/12/2019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A5FAF-60C1-8741-9EF4-D76276D7B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2B4C0-9306-0241-AF6B-42F3030BC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7DD39-3641-F343-B8CC-21215C58E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26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E173-26F6-D74E-A984-CCBEDA0C4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61EA34-E857-FF40-B3A2-2792DB61DF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C68C5-589B-334C-9B34-E6E90B823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9B761-9FA7-DE42-B15B-8EF1C037B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A69A-F6CE-5E47-8D8A-CC0506B88AAC}" type="datetimeFigureOut">
              <a:rPr lang="en-GB" smtClean="0"/>
              <a:t>15/12/2019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E32FA-AA9A-174D-B876-DB12EA417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5A8ED-BC62-E245-A95F-35F8694C6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7DD39-3641-F343-B8CC-21215C58E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435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75F9EA-5EB0-CC4E-AF64-585203C61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D30AD-4045-CB42-BC7F-4A7D06AF9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CA21A-AF05-5F4D-859F-3CCB895D9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EA69A-F6CE-5E47-8D8A-CC0506B88AAC}" type="datetimeFigureOut">
              <a:rPr lang="en-GB" smtClean="0"/>
              <a:t>15/12/2019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EE59E-7C3F-1E42-86AF-5FF0A790CB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3D2B7-6BE4-F146-B1FD-E1BF2A9E6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7DD39-3641-F343-B8CC-21215C58E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612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B2A7C-8762-9D4B-85CA-A7E419B588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Microcontroller Metronome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C60C4-120A-3C4E-9CDB-B333D856CA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Sebastian Schmid</a:t>
            </a:r>
          </a:p>
        </p:txBody>
      </p:sp>
    </p:spTree>
    <p:extLst>
      <p:ext uri="{BB962C8B-B14F-4D97-AF65-F5344CB8AC3E}">
        <p14:creationId xmlns:p14="http://schemas.microsoft.com/office/powerpoint/2010/main" val="891870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82F76-F424-DD44-80F8-43B4C6805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5F9CD-8999-D348-80A9-928863D06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STM32F446RE</a:t>
            </a:r>
          </a:p>
          <a:p>
            <a:pPr>
              <a:lnSpc>
                <a:spcPct val="150000"/>
              </a:lnSpc>
            </a:pPr>
            <a:r>
              <a:rPr lang="en-GB" dirty="0"/>
              <a:t>Accessory board</a:t>
            </a:r>
          </a:p>
        </p:txBody>
      </p:sp>
    </p:spTree>
    <p:extLst>
      <p:ext uri="{BB962C8B-B14F-4D97-AF65-F5344CB8AC3E}">
        <p14:creationId xmlns:p14="http://schemas.microsoft.com/office/powerpoint/2010/main" val="51382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C705-AE60-FE48-AC69-A81FEC65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C4D33-852A-B04B-A520-B60453DC9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GB" dirty="0"/>
              <a:t>Display current status</a:t>
            </a:r>
          </a:p>
          <a:p>
            <a:pPr>
              <a:lnSpc>
                <a:spcPct val="160000"/>
              </a:lnSpc>
            </a:pPr>
            <a:r>
              <a:rPr lang="en-GB" dirty="0"/>
              <a:t>Adjust bpm </a:t>
            </a:r>
          </a:p>
          <a:p>
            <a:pPr>
              <a:lnSpc>
                <a:spcPct val="160000"/>
              </a:lnSpc>
            </a:pPr>
            <a:r>
              <a:rPr lang="en-GB" dirty="0"/>
              <a:t>Adjust volume</a:t>
            </a:r>
          </a:p>
          <a:p>
            <a:pPr>
              <a:lnSpc>
                <a:spcPct val="160000"/>
              </a:lnSpc>
            </a:pPr>
            <a:r>
              <a:rPr lang="en-GB" b="1" dirty="0"/>
              <a:t>STANDARD</a:t>
            </a:r>
            <a:r>
              <a:rPr lang="en-GB" dirty="0"/>
              <a:t> and </a:t>
            </a:r>
            <a:r>
              <a:rPr lang="en-GB" b="1" dirty="0"/>
              <a:t>PRONOUNCED</a:t>
            </a:r>
            <a:r>
              <a:rPr lang="en-GB" dirty="0"/>
              <a:t> mode</a:t>
            </a:r>
          </a:p>
          <a:p>
            <a:pPr>
              <a:lnSpc>
                <a:spcPct val="160000"/>
              </a:lnSpc>
            </a:pPr>
            <a:r>
              <a:rPr lang="en-GB" dirty="0"/>
              <a:t>Adjust number of beats per bar</a:t>
            </a:r>
          </a:p>
        </p:txBody>
      </p:sp>
    </p:spTree>
    <p:extLst>
      <p:ext uri="{BB962C8B-B14F-4D97-AF65-F5344CB8AC3E}">
        <p14:creationId xmlns:p14="http://schemas.microsoft.com/office/powerpoint/2010/main" val="3573475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B9692-9466-1E45-924D-268A2C4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83A51-0ADB-CD4B-B046-5CB14D206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GB" dirty="0"/>
              <a:t>Digital buttons		</a:t>
            </a:r>
            <a:r>
              <a:rPr lang="en-GB" dirty="0">
                <a:sym typeface="Wingdings" pitchFamily="2" charset="2"/>
              </a:rPr>
              <a:t> 	EXTI</a:t>
            </a:r>
            <a:br>
              <a:rPr lang="en-GB" dirty="0">
                <a:sym typeface="Wingdings" pitchFamily="2" charset="2"/>
              </a:rPr>
            </a:br>
            <a:br>
              <a:rPr lang="en-GB" dirty="0">
                <a:sym typeface="Wingdings" pitchFamily="2" charset="2"/>
              </a:rPr>
            </a:br>
            <a:endParaRPr lang="en-GB" dirty="0">
              <a:sym typeface="Wingdings" pitchFamily="2" charset="2"/>
            </a:endParaRPr>
          </a:p>
          <a:p>
            <a:pPr>
              <a:lnSpc>
                <a:spcPct val="200000"/>
              </a:lnSpc>
            </a:pPr>
            <a:r>
              <a:rPr lang="en-GB" dirty="0">
                <a:sym typeface="Wingdings" pitchFamily="2" charset="2"/>
              </a:rPr>
              <a:t>Potentiometers 		 	ADC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2A98B0-9F5C-2942-A9E0-27418AF32780}"/>
              </a:ext>
            </a:extLst>
          </p:cNvPr>
          <p:cNvSpPr txBox="1"/>
          <p:nvPr/>
        </p:nvSpPr>
        <p:spPr>
          <a:xfrm>
            <a:off x="1083733" y="3031067"/>
            <a:ext cx="9431867" cy="11430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dirty="0"/>
              <a:t>Button press triggers </a:t>
            </a:r>
            <a:r>
              <a:rPr lang="en-GB" sz="2400" b="1" dirty="0"/>
              <a:t>FLAG</a:t>
            </a:r>
            <a:r>
              <a:rPr lang="en-GB" sz="2400" dirty="0"/>
              <a:t> for button. </a:t>
            </a:r>
            <a:br>
              <a:rPr lang="en-GB" sz="2400" dirty="0"/>
            </a:br>
            <a:r>
              <a:rPr lang="en-GB" sz="2400" dirty="0"/>
              <a:t>While loop triggers action, if a certain </a:t>
            </a:r>
            <a:r>
              <a:rPr lang="en-GB" sz="2400" b="1" dirty="0"/>
              <a:t>FLAG</a:t>
            </a:r>
            <a:r>
              <a:rPr lang="en-GB" sz="2400" dirty="0"/>
              <a:t> is set. </a:t>
            </a:r>
          </a:p>
        </p:txBody>
      </p:sp>
    </p:spTree>
    <p:extLst>
      <p:ext uri="{BB962C8B-B14F-4D97-AF65-F5344CB8AC3E}">
        <p14:creationId xmlns:p14="http://schemas.microsoft.com/office/powerpoint/2010/main" val="107497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39AC3-CE0B-6847-B1ED-CA1172F64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0D88F-9689-CC4C-99FD-B8AEDA6A1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GB" dirty="0"/>
              <a:t>Display 		</a:t>
            </a:r>
            <a:r>
              <a:rPr lang="en-GB" dirty="0">
                <a:sym typeface="Wingdings" pitchFamily="2" charset="2"/>
              </a:rPr>
              <a:t> 	given LCD driver using SPI</a:t>
            </a:r>
          </a:p>
          <a:p>
            <a:pPr>
              <a:lnSpc>
                <a:spcPct val="200000"/>
              </a:lnSpc>
            </a:pPr>
            <a:r>
              <a:rPr lang="en-GB" dirty="0"/>
              <a:t>LEDs			</a:t>
            </a:r>
            <a:r>
              <a:rPr lang="en-GB" dirty="0">
                <a:sym typeface="Wingdings" pitchFamily="2" charset="2"/>
              </a:rPr>
              <a:t> 	GPIO</a:t>
            </a:r>
          </a:p>
          <a:p>
            <a:pPr>
              <a:lnSpc>
                <a:spcPct val="200000"/>
              </a:lnSpc>
            </a:pPr>
            <a:r>
              <a:rPr lang="en-GB" dirty="0">
                <a:sym typeface="Wingdings" pitchFamily="2" charset="2"/>
              </a:rPr>
              <a:t>Speaker			PWM signal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382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5A60D-6226-6B4D-A313-6907E46A2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BA6DB-F966-BC42-A0C0-D62E5E40E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Timer interrupt</a:t>
            </a:r>
          </a:p>
          <a:p>
            <a:r>
              <a:rPr lang="en-GB" dirty="0"/>
              <a:t>Trigger beep/blink function</a:t>
            </a:r>
            <a:endParaRPr lang="en-GB" b="1" dirty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While loop</a:t>
            </a:r>
          </a:p>
          <a:p>
            <a:r>
              <a:rPr lang="en-GB" dirty="0"/>
              <a:t>Read inputs</a:t>
            </a:r>
          </a:p>
          <a:p>
            <a:r>
              <a:rPr lang="en-GB" dirty="0"/>
              <a:t>Update interrupt timer </a:t>
            </a:r>
            <a:r>
              <a:rPr lang="en-GB" dirty="0" err="1"/>
              <a:t>prescaler</a:t>
            </a:r>
            <a:r>
              <a:rPr lang="en-GB" dirty="0"/>
              <a:t> using </a:t>
            </a:r>
            <a:r>
              <a:rPr lang="de-CH" dirty="0"/>
              <a:t>TIM6-&gt;PSC</a:t>
            </a:r>
            <a:endParaRPr lang="en-GB" dirty="0"/>
          </a:p>
          <a:p>
            <a:r>
              <a:rPr lang="en-GB" dirty="0"/>
              <a:t>Update display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380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8B472-6E80-7448-8C65-90DF5663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2726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247662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111</Words>
  <Application>Microsoft Macintosh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Microcontroller Metronome</vt:lpstr>
      <vt:lpstr>Components</vt:lpstr>
      <vt:lpstr>Functionality</vt:lpstr>
      <vt:lpstr>Inputs</vt:lpstr>
      <vt:lpstr>Outputs</vt:lpstr>
      <vt:lpstr>Program flow</vt:lpstr>
      <vt:lpstr>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Microcontroller Metronome</dc:title>
  <dc:creator>Schmid, Sebastian Valentin (STUDENTS)</dc:creator>
  <cp:lastModifiedBy>Schmid, Sebastian Valentin (STUDENTS)</cp:lastModifiedBy>
  <cp:revision>12</cp:revision>
  <dcterms:created xsi:type="dcterms:W3CDTF">2019-12-15T14:57:20Z</dcterms:created>
  <dcterms:modified xsi:type="dcterms:W3CDTF">2019-12-15T15:43:21Z</dcterms:modified>
</cp:coreProperties>
</file>