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3" r:id="rId2"/>
    <p:sldId id="264" r:id="rId3"/>
    <p:sldId id="257" r:id="rId4"/>
    <p:sldId id="258" r:id="rId5"/>
    <p:sldId id="260" r:id="rId6"/>
    <p:sldId id="261" r:id="rId7"/>
    <p:sldId id="265" r:id="rId8"/>
    <p:sldId id="267" r:id="rId9"/>
    <p:sldId id="266" r:id="rId10"/>
    <p:sldId id="270" r:id="rId11"/>
    <p:sldId id="269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A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54"/>
  </p:normalViewPr>
  <p:slideViewPr>
    <p:cSldViewPr snapToGrid="0" snapToObjects="1">
      <p:cViewPr varScale="1">
        <p:scale>
          <a:sx n="76" d="100"/>
          <a:sy n="7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53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19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30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4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9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42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5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82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3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38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93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EA69A-F6CE-5E47-8D8A-CC0506B88AAC}" type="datetimeFigureOut">
              <a:rPr lang="en-GB" smtClean="0"/>
              <a:t>16/12/2019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947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B20A-2FB7-5A40-8811-FFA010C5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metronomes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7FAED-44E4-284E-A0F1-134ABAA08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produce audible click or other sound at a regular interval 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 descr="GLEAM Metronome - Piano Metronome Machanical Metal Movement with Free Bag">
            <a:extLst>
              <a:ext uri="{FF2B5EF4-FFF2-40B4-BE49-F238E27FC236}">
                <a16:creationId xmlns:a16="http://schemas.microsoft.com/office/drawing/2014/main" id="{1F5DF89A-0418-9C4B-8860-1AF2A3B6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634457"/>
            <a:ext cx="2191106" cy="354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metronome">
            <a:extLst>
              <a:ext uri="{FF2B5EF4-FFF2-40B4-BE49-F238E27FC236}">
                <a16:creationId xmlns:a16="http://schemas.microsoft.com/office/drawing/2014/main" id="{20827E62-1649-FF4B-8FCD-6EEB0A5B6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96" y="2634457"/>
            <a:ext cx="2260808" cy="354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metronome">
            <a:extLst>
              <a:ext uri="{FF2B5EF4-FFF2-40B4-BE49-F238E27FC236}">
                <a16:creationId xmlns:a16="http://schemas.microsoft.com/office/drawing/2014/main" id="{4496A99C-A5F8-4C46-B2E1-A2D429EBF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r="19494"/>
          <a:stretch/>
        </p:blipFill>
        <p:spPr bwMode="auto">
          <a:xfrm>
            <a:off x="8407192" y="3350989"/>
            <a:ext cx="2260808" cy="210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75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76F3-E890-2E42-AD89-B5E94553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151A-5DBD-6A4F-8368-ED73E713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one task: set flags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CB39E-2952-0449-AE3A-6F44C1776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87" y="2781035"/>
            <a:ext cx="9098626" cy="244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51D4-10DF-9A40-AD03-058D1A8C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button_push</a:t>
            </a:r>
            <a:r>
              <a:rPr lang="en-GB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B96C-93F4-2143-8126-D8D31DD9B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checks button flags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acts if a flag is up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resets flag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59494-2C57-DD42-9714-BFAD316C6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516" y="1856316"/>
            <a:ext cx="6126424" cy="31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9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EF6E-6466-7C4C-8102-84CD0F4C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beat_machine</a:t>
            </a:r>
            <a:r>
              <a:rPr lang="en-GB" dirty="0"/>
              <a:t>() and beat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09949-07E1-FE4F-8696-0230976CD5C6}"/>
              </a:ext>
            </a:extLst>
          </p:cNvPr>
          <p:cNvSpPr txBox="1"/>
          <p:nvPr/>
        </p:nvSpPr>
        <p:spPr>
          <a:xfrm>
            <a:off x="6451049" y="2413307"/>
            <a:ext cx="177854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normal beep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66FF2-BF76-3440-B3CA-74E1029F33BF}"/>
              </a:ext>
            </a:extLst>
          </p:cNvPr>
          <p:cNvSpPr txBox="1"/>
          <p:nvPr/>
        </p:nvSpPr>
        <p:spPr>
          <a:xfrm>
            <a:off x="6451049" y="4206500"/>
            <a:ext cx="177854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every 1st beat has higher pitched beep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F51BAA-3279-C94D-8C91-1FD820343506}"/>
              </a:ext>
            </a:extLst>
          </p:cNvPr>
          <p:cNvGrpSpPr/>
          <p:nvPr/>
        </p:nvGrpSpPr>
        <p:grpSpPr>
          <a:xfrm>
            <a:off x="3488267" y="2597973"/>
            <a:ext cx="2810933" cy="854993"/>
            <a:chOff x="2980267" y="2530240"/>
            <a:chExt cx="2810933" cy="85499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ED29F47-8BBC-9B41-AA84-B2B766A017B3}"/>
                </a:ext>
              </a:extLst>
            </p:cNvPr>
            <p:cNvCxnSpPr/>
            <p:nvPr/>
          </p:nvCxnSpPr>
          <p:spPr>
            <a:xfrm flipV="1">
              <a:off x="2980267" y="2577866"/>
              <a:ext cx="2810933" cy="807367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A30EE6-670E-AF43-9C8A-9DF5C845C342}"/>
                </a:ext>
              </a:extLst>
            </p:cNvPr>
            <p:cNvSpPr txBox="1"/>
            <p:nvPr/>
          </p:nvSpPr>
          <p:spPr>
            <a:xfrm rot="20551809">
              <a:off x="3454398" y="2530240"/>
              <a:ext cx="1862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STANDARD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3CD3FC-871A-E64A-94EF-3A5E0A0B58D7}"/>
              </a:ext>
            </a:extLst>
          </p:cNvPr>
          <p:cNvGrpSpPr/>
          <p:nvPr/>
        </p:nvGrpSpPr>
        <p:grpSpPr>
          <a:xfrm>
            <a:off x="3488267" y="3674533"/>
            <a:ext cx="2810933" cy="993632"/>
            <a:chOff x="2980267" y="3606800"/>
            <a:chExt cx="2810933" cy="9936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A1817AF-32D4-6748-9165-D91D81841575}"/>
                </a:ext>
              </a:extLst>
            </p:cNvPr>
            <p:cNvCxnSpPr>
              <a:cxnSpLocks/>
            </p:cNvCxnSpPr>
            <p:nvPr/>
          </p:nvCxnSpPr>
          <p:spPr>
            <a:xfrm>
              <a:off x="2980267" y="3606800"/>
              <a:ext cx="2810933" cy="99363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677E12-FEFD-ED42-B48E-837D661E0074}"/>
                </a:ext>
              </a:extLst>
            </p:cNvPr>
            <p:cNvSpPr txBox="1"/>
            <p:nvPr/>
          </p:nvSpPr>
          <p:spPr>
            <a:xfrm rot="1077809">
              <a:off x="3636375" y="3707231"/>
              <a:ext cx="1862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PRONOUNCED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5352E58-FFBA-BB42-A92C-688EC4AB5F50}"/>
              </a:ext>
            </a:extLst>
          </p:cNvPr>
          <p:cNvGrpSpPr/>
          <p:nvPr/>
        </p:nvGrpSpPr>
        <p:grpSpPr>
          <a:xfrm>
            <a:off x="1591183" y="2696232"/>
            <a:ext cx="1778549" cy="1123666"/>
            <a:chOff x="1591183" y="2696232"/>
            <a:chExt cx="1778549" cy="11236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DBD15-B765-6E40-B2B7-C99124A2F070}"/>
                </a:ext>
              </a:extLst>
            </p:cNvPr>
            <p:cNvSpPr txBox="1"/>
            <p:nvPr/>
          </p:nvSpPr>
          <p:spPr>
            <a:xfrm>
              <a:off x="1591183" y="3173567"/>
              <a:ext cx="1778549" cy="64633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What mode is active?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0C05E0-03B0-F649-89AE-3DFB5EBDC3F2}"/>
                </a:ext>
              </a:extLst>
            </p:cNvPr>
            <p:cNvSpPr txBox="1"/>
            <p:nvPr/>
          </p:nvSpPr>
          <p:spPr>
            <a:xfrm>
              <a:off x="1591183" y="2696232"/>
              <a:ext cx="177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beat_machine</a:t>
              </a:r>
              <a:r>
                <a:rPr lang="en-GB" dirty="0"/>
                <a:t>()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D54B288-85C2-3449-B7BB-4ED8E9B14D4E}"/>
              </a:ext>
            </a:extLst>
          </p:cNvPr>
          <p:cNvSpPr txBox="1"/>
          <p:nvPr/>
        </p:nvSpPr>
        <p:spPr>
          <a:xfrm>
            <a:off x="8745517" y="3057748"/>
            <a:ext cx="177854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increment beat</a:t>
            </a:r>
          </a:p>
          <a:p>
            <a:pPr algn="ctr"/>
            <a:r>
              <a:rPr lang="en-GB" dirty="0"/>
              <a:t>beat += 1</a:t>
            </a:r>
          </a:p>
          <a:p>
            <a:pPr algn="ctr"/>
            <a:r>
              <a:rPr lang="en-GB" dirty="0"/>
              <a:t>or beat =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C4ABCF-E3FC-A44D-95B7-BFF35253F0C7}"/>
              </a:ext>
            </a:extLst>
          </p:cNvPr>
          <p:cNvCxnSpPr/>
          <p:nvPr/>
        </p:nvCxnSpPr>
        <p:spPr>
          <a:xfrm>
            <a:off x="8305250" y="2664989"/>
            <a:ext cx="880533" cy="2352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3196A9-895E-3C40-96D5-711C21E1D5E3}"/>
              </a:ext>
            </a:extLst>
          </p:cNvPr>
          <p:cNvCxnSpPr>
            <a:cxnSpLocks/>
          </p:cNvCxnSpPr>
          <p:nvPr/>
        </p:nvCxnSpPr>
        <p:spPr>
          <a:xfrm flipV="1">
            <a:off x="8381447" y="4171349"/>
            <a:ext cx="804336" cy="4968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98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B472-6E80-7448-8C65-90DF5663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2726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24766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44E6-FD30-3C41-B347-6FC7E5B8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5E161-A966-A242-B9B5-E572227D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GB" dirty="0"/>
              <a:t>build own metronome</a:t>
            </a:r>
          </a:p>
          <a:p>
            <a:pPr>
              <a:lnSpc>
                <a:spcPct val="250000"/>
              </a:lnSpc>
            </a:pPr>
            <a:r>
              <a:rPr lang="en-GB" dirty="0"/>
              <a:t>use microcontroller and accessory board</a:t>
            </a:r>
          </a:p>
        </p:txBody>
      </p:sp>
    </p:spTree>
    <p:extLst>
      <p:ext uri="{BB962C8B-B14F-4D97-AF65-F5344CB8AC3E}">
        <p14:creationId xmlns:p14="http://schemas.microsoft.com/office/powerpoint/2010/main" val="91564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705-AE60-FE48-AC69-A81FEC65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“GUI”</a:t>
            </a:r>
          </a:p>
        </p:txBody>
      </p:sp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0FD1FB55-3C01-4D4F-A430-8B2413E52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274" y="1444107"/>
            <a:ext cx="3909601" cy="463656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22FCE0D-8257-6744-9154-8203C69E20C6}"/>
              </a:ext>
            </a:extLst>
          </p:cNvPr>
          <p:cNvGrpSpPr/>
          <p:nvPr/>
        </p:nvGrpSpPr>
        <p:grpSpPr>
          <a:xfrm>
            <a:off x="2082251" y="3834088"/>
            <a:ext cx="2861224" cy="656230"/>
            <a:chOff x="4896889" y="5847463"/>
            <a:chExt cx="2861224" cy="6562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062D46-587A-B84C-9312-1587E4352352}"/>
                </a:ext>
              </a:extLst>
            </p:cNvPr>
            <p:cNvSpPr txBox="1"/>
            <p:nvPr/>
          </p:nvSpPr>
          <p:spPr>
            <a:xfrm>
              <a:off x="4896889" y="5857362"/>
              <a:ext cx="1458650" cy="64633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display values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943034E-300D-B84E-B4B7-E80F66242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5539" y="5847463"/>
              <a:ext cx="1402574" cy="19456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257EF0-E854-144A-A55E-33A78DEF55A2}"/>
              </a:ext>
            </a:extLst>
          </p:cNvPr>
          <p:cNvGrpSpPr/>
          <p:nvPr/>
        </p:nvGrpSpPr>
        <p:grpSpPr>
          <a:xfrm>
            <a:off x="2082251" y="5262693"/>
            <a:ext cx="2671615" cy="646331"/>
            <a:chOff x="4896889" y="5857362"/>
            <a:chExt cx="2671615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81169D-318C-F84C-A884-A5FA60228634}"/>
                </a:ext>
              </a:extLst>
            </p:cNvPr>
            <p:cNvSpPr txBox="1"/>
            <p:nvPr/>
          </p:nvSpPr>
          <p:spPr>
            <a:xfrm>
              <a:off x="4896889" y="5857362"/>
              <a:ext cx="1458650" cy="64633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change volume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C7ACC0-77EB-E542-B856-EC8FBA79C3E6}"/>
                </a:ext>
              </a:extLst>
            </p:cNvPr>
            <p:cNvCxnSpPr>
              <a:cxnSpLocks/>
            </p:cNvCxnSpPr>
            <p:nvPr/>
          </p:nvCxnSpPr>
          <p:spPr>
            <a:xfrm>
              <a:off x="6355539" y="6042028"/>
              <a:ext cx="1212965" cy="13849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6FABF9-7A26-924A-BB07-382BD9FE0652}"/>
              </a:ext>
            </a:extLst>
          </p:cNvPr>
          <p:cNvGrpSpPr/>
          <p:nvPr/>
        </p:nvGrpSpPr>
        <p:grpSpPr>
          <a:xfrm>
            <a:off x="2082251" y="2413945"/>
            <a:ext cx="2861224" cy="488156"/>
            <a:chOff x="4896889" y="5738538"/>
            <a:chExt cx="2861224" cy="48815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4E32BC-F35C-F840-A4D5-2ED991967DA1}"/>
                </a:ext>
              </a:extLst>
            </p:cNvPr>
            <p:cNvSpPr txBox="1"/>
            <p:nvPr/>
          </p:nvSpPr>
          <p:spPr>
            <a:xfrm>
              <a:off x="4896889" y="5857362"/>
              <a:ext cx="1458650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speaker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BD9CEE-3073-C74F-BFA2-4B081F8C0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5539" y="5738538"/>
              <a:ext cx="1402574" cy="3034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F50B55-C6F1-8147-B548-36B9B44A9374}"/>
              </a:ext>
            </a:extLst>
          </p:cNvPr>
          <p:cNvGrpSpPr/>
          <p:nvPr/>
        </p:nvGrpSpPr>
        <p:grpSpPr>
          <a:xfrm>
            <a:off x="7243763" y="1715866"/>
            <a:ext cx="2800622" cy="1032614"/>
            <a:chOff x="3554917" y="5857362"/>
            <a:chExt cx="2800622" cy="103261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843957-94E6-E742-A41B-2D3531BF7804}"/>
                </a:ext>
              </a:extLst>
            </p:cNvPr>
            <p:cNvSpPr txBox="1"/>
            <p:nvPr/>
          </p:nvSpPr>
          <p:spPr>
            <a:xfrm>
              <a:off x="4896889" y="5857362"/>
              <a:ext cx="1458650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LED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B7344A-5E70-564E-913B-210C1BC1B1D0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3554917" y="6042028"/>
              <a:ext cx="1341972" cy="84794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66D407-9DAA-4F42-90B0-94DE4F77115C}"/>
              </a:ext>
            </a:extLst>
          </p:cNvPr>
          <p:cNvGrpSpPr/>
          <p:nvPr/>
        </p:nvGrpSpPr>
        <p:grpSpPr>
          <a:xfrm>
            <a:off x="6091076" y="5662920"/>
            <a:ext cx="4576513" cy="956338"/>
            <a:chOff x="2502242" y="5874150"/>
            <a:chExt cx="4576513" cy="95633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7DB36D-053A-D94B-BDC4-EDF6E648C63D}"/>
                </a:ext>
              </a:extLst>
            </p:cNvPr>
            <p:cNvSpPr txBox="1"/>
            <p:nvPr/>
          </p:nvSpPr>
          <p:spPr>
            <a:xfrm>
              <a:off x="3169154" y="6461156"/>
              <a:ext cx="3909601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toggle mode, change beats per bar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5C5F7B-97F7-F64A-AFD2-EADB2F9B33EC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 flipV="1">
              <a:off x="2502242" y="5874150"/>
              <a:ext cx="666912" cy="77167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738713-53B8-964C-B6E2-F5C3CB1F5801}"/>
              </a:ext>
            </a:extLst>
          </p:cNvPr>
          <p:cNvGrpSpPr/>
          <p:nvPr/>
        </p:nvGrpSpPr>
        <p:grpSpPr>
          <a:xfrm>
            <a:off x="7438135" y="4985092"/>
            <a:ext cx="2606250" cy="493162"/>
            <a:chOff x="3749289" y="5857362"/>
            <a:chExt cx="2606250" cy="49316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053C72-569B-DC4D-834E-3579E4184FC7}"/>
                </a:ext>
              </a:extLst>
            </p:cNvPr>
            <p:cNvSpPr txBox="1"/>
            <p:nvPr/>
          </p:nvSpPr>
          <p:spPr>
            <a:xfrm>
              <a:off x="4896889" y="5857362"/>
              <a:ext cx="1458650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change bpm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33BC80-C13B-8240-BDC9-2CC571C10577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3749289" y="6042028"/>
              <a:ext cx="1147600" cy="3084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B811CB5-6EF5-D34C-A16D-4623C6FCA1EE}"/>
              </a:ext>
            </a:extLst>
          </p:cNvPr>
          <p:cNvGrpSpPr/>
          <p:nvPr/>
        </p:nvGrpSpPr>
        <p:grpSpPr>
          <a:xfrm>
            <a:off x="7062463" y="3416309"/>
            <a:ext cx="2981922" cy="369332"/>
            <a:chOff x="3473629" y="6461156"/>
            <a:chExt cx="298192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238036-6DA4-1244-9579-6D5A2226FD83}"/>
                </a:ext>
              </a:extLst>
            </p:cNvPr>
            <p:cNvSpPr txBox="1"/>
            <p:nvPr/>
          </p:nvSpPr>
          <p:spPr>
            <a:xfrm>
              <a:off x="4996901" y="6461156"/>
              <a:ext cx="1458650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beats per bar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3CAF13A-8FAD-2149-BB3D-764EE6500383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>
              <a:off x="3473629" y="6645822"/>
              <a:ext cx="1523272" cy="8983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DE03FC-B862-C14D-9693-F2BD36B871CD}"/>
              </a:ext>
            </a:extLst>
          </p:cNvPr>
          <p:cNvGrpSpPr/>
          <p:nvPr/>
        </p:nvGrpSpPr>
        <p:grpSpPr>
          <a:xfrm>
            <a:off x="7062463" y="3940118"/>
            <a:ext cx="2981922" cy="518804"/>
            <a:chOff x="3473629" y="6311684"/>
            <a:chExt cx="2981922" cy="51880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854DBD3-9F07-C146-BBE6-C56669759E04}"/>
                </a:ext>
              </a:extLst>
            </p:cNvPr>
            <p:cNvSpPr txBox="1"/>
            <p:nvPr/>
          </p:nvSpPr>
          <p:spPr>
            <a:xfrm>
              <a:off x="4996901" y="6461156"/>
              <a:ext cx="1458650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current beat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2F67DF-4C8A-124A-95D9-DBF957A927D9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H="1" flipV="1">
              <a:off x="3473629" y="6311684"/>
              <a:ext cx="1523272" cy="33413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62D2FBE-0F91-2C42-B892-1B76201E8F53}"/>
              </a:ext>
            </a:extLst>
          </p:cNvPr>
          <p:cNvGrpSpPr/>
          <p:nvPr/>
        </p:nvGrpSpPr>
        <p:grpSpPr>
          <a:xfrm>
            <a:off x="6402125" y="2497302"/>
            <a:ext cx="3642260" cy="1066118"/>
            <a:chOff x="2713279" y="5857362"/>
            <a:chExt cx="3642260" cy="106611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6C2D07-D4EC-E445-AD70-5931CD3A90E1}"/>
                </a:ext>
              </a:extLst>
            </p:cNvPr>
            <p:cNvSpPr txBox="1"/>
            <p:nvPr/>
          </p:nvSpPr>
          <p:spPr>
            <a:xfrm>
              <a:off x="4896889" y="5857362"/>
              <a:ext cx="1458650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mode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D344A90-AD2C-7649-B9BB-FC00B3848005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>
              <a:off x="2713279" y="6042028"/>
              <a:ext cx="2183610" cy="8814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347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9692-9466-1E45-924D-268A2C4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3A51-0ADB-CD4B-B046-5CB14D206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digital buttons		</a:t>
            </a:r>
            <a:r>
              <a:rPr lang="en-GB" dirty="0">
                <a:sym typeface="Wingdings" pitchFamily="2" charset="2"/>
              </a:rPr>
              <a:t> 	EXTI</a:t>
            </a:r>
            <a:br>
              <a:rPr lang="en-GB" dirty="0">
                <a:sym typeface="Wingdings" pitchFamily="2" charset="2"/>
              </a:rPr>
            </a:br>
            <a:br>
              <a:rPr lang="en-GB" dirty="0">
                <a:sym typeface="Wingdings" pitchFamily="2" charset="2"/>
              </a:rPr>
            </a:br>
            <a:endParaRPr lang="en-GB" dirty="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en-GB" dirty="0">
                <a:sym typeface="Wingdings" pitchFamily="2" charset="2"/>
              </a:rPr>
              <a:t>potentiometers 		 	ADC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A98B0-9F5C-2942-A9E0-27418AF32780}"/>
              </a:ext>
            </a:extLst>
          </p:cNvPr>
          <p:cNvSpPr txBox="1"/>
          <p:nvPr/>
        </p:nvSpPr>
        <p:spPr>
          <a:xfrm>
            <a:off x="1083733" y="3031067"/>
            <a:ext cx="9431867" cy="114307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/>
              <a:t>Button press triggers </a:t>
            </a:r>
            <a:r>
              <a:rPr lang="en-GB" sz="2400" b="1" dirty="0"/>
              <a:t>FLAG</a:t>
            </a:r>
            <a:r>
              <a:rPr lang="en-GB" sz="2400" dirty="0"/>
              <a:t> for button. </a:t>
            </a:r>
            <a:br>
              <a:rPr lang="en-GB" sz="2400" dirty="0"/>
            </a:br>
            <a:r>
              <a:rPr lang="en-GB" sz="2400" dirty="0"/>
              <a:t>While loop triggers action, if a certain </a:t>
            </a:r>
            <a:r>
              <a:rPr lang="en-GB" sz="2400" b="1" dirty="0"/>
              <a:t>FLAG</a:t>
            </a:r>
            <a:r>
              <a:rPr lang="en-GB" sz="2400" dirty="0"/>
              <a:t> is set. </a:t>
            </a:r>
          </a:p>
        </p:txBody>
      </p:sp>
    </p:spTree>
    <p:extLst>
      <p:ext uri="{BB962C8B-B14F-4D97-AF65-F5344CB8AC3E}">
        <p14:creationId xmlns:p14="http://schemas.microsoft.com/office/powerpoint/2010/main" val="10749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9AC3-CE0B-6847-B1ED-CA1172F6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D88F-9689-CC4C-99FD-B8AEDA6A1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display 		</a:t>
            </a:r>
            <a:r>
              <a:rPr lang="en-GB" dirty="0">
                <a:sym typeface="Wingdings" pitchFamily="2" charset="2"/>
              </a:rPr>
              <a:t> 	given LCD driver using SPI</a:t>
            </a:r>
          </a:p>
          <a:p>
            <a:pPr>
              <a:lnSpc>
                <a:spcPct val="200000"/>
              </a:lnSpc>
            </a:pPr>
            <a:r>
              <a:rPr lang="en-GB" dirty="0"/>
              <a:t>LEDs			</a:t>
            </a:r>
            <a:r>
              <a:rPr lang="en-GB" dirty="0">
                <a:sym typeface="Wingdings" pitchFamily="2" charset="2"/>
              </a:rPr>
              <a:t> 	GPIO</a:t>
            </a:r>
          </a:p>
          <a:p>
            <a:pPr>
              <a:lnSpc>
                <a:spcPct val="200000"/>
              </a:lnSpc>
            </a:pPr>
            <a:r>
              <a:rPr lang="en-GB" dirty="0">
                <a:sym typeface="Wingdings" pitchFamily="2" charset="2"/>
              </a:rPr>
              <a:t>speaker			PWM signal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82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A60D-6226-6B4D-A313-6907E46A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A6DB-F966-BC42-A0C0-D62E5E40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b="1" dirty="0" err="1"/>
              <a:t>void</a:t>
            </a:r>
            <a:r>
              <a:rPr lang="de-CH" dirty="0"/>
              <a:t> </a:t>
            </a:r>
            <a:r>
              <a:rPr lang="de-CH" b="1" dirty="0" err="1"/>
              <a:t>update_volume</a:t>
            </a:r>
            <a:r>
              <a:rPr lang="de-CH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b="1" dirty="0" err="1"/>
              <a:t>void</a:t>
            </a:r>
            <a:r>
              <a:rPr lang="de-CH" dirty="0"/>
              <a:t> </a:t>
            </a:r>
            <a:r>
              <a:rPr lang="de-CH" b="1" dirty="0" err="1"/>
              <a:t>update_bpm</a:t>
            </a:r>
            <a:r>
              <a:rPr lang="de-CH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b="1" dirty="0" err="1"/>
              <a:t>void</a:t>
            </a:r>
            <a:r>
              <a:rPr lang="de-CH" dirty="0"/>
              <a:t> </a:t>
            </a:r>
            <a:r>
              <a:rPr lang="de-CH" b="1" dirty="0" err="1"/>
              <a:t>update_display</a:t>
            </a:r>
            <a:r>
              <a:rPr lang="de-CH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b="1" dirty="0" err="1"/>
              <a:t>void</a:t>
            </a:r>
            <a:r>
              <a:rPr lang="de-CH" dirty="0"/>
              <a:t> </a:t>
            </a:r>
            <a:r>
              <a:rPr lang="de-CH" b="1" dirty="0" err="1"/>
              <a:t>button_push</a:t>
            </a:r>
            <a:r>
              <a:rPr lang="de-CH" dirty="0"/>
              <a:t>(); // check </a:t>
            </a:r>
            <a:r>
              <a:rPr lang="de-CH" dirty="0" err="1"/>
              <a:t>flags</a:t>
            </a:r>
            <a:endParaRPr lang="de-CH" dirty="0"/>
          </a:p>
          <a:p>
            <a:pPr marL="0" indent="0">
              <a:lnSpc>
                <a:spcPct val="150000"/>
              </a:lnSpc>
              <a:buNone/>
            </a:pPr>
            <a:r>
              <a:rPr lang="de-CH" b="1" dirty="0" err="1"/>
              <a:t>void</a:t>
            </a:r>
            <a:r>
              <a:rPr lang="de-CH" dirty="0"/>
              <a:t> </a:t>
            </a:r>
            <a:r>
              <a:rPr lang="de-CH" b="1" dirty="0" err="1"/>
              <a:t>beat_machine</a:t>
            </a:r>
            <a:r>
              <a:rPr lang="de-CH" dirty="0"/>
              <a:t>(); // </a:t>
            </a:r>
            <a:r>
              <a:rPr lang="de-CH" dirty="0" err="1"/>
              <a:t>beep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blink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en-GB" sz="3600" dirty="0"/>
              <a:t>What is most important? What can wait?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CEDEE8-118E-B54F-9409-DEE750E3751C}"/>
              </a:ext>
            </a:extLst>
          </p:cNvPr>
          <p:cNvGrpSpPr/>
          <p:nvPr/>
        </p:nvGrpSpPr>
        <p:grpSpPr>
          <a:xfrm>
            <a:off x="6543676" y="1825625"/>
            <a:ext cx="3274481" cy="2458508"/>
            <a:chOff x="6543676" y="1825625"/>
            <a:chExt cx="3274481" cy="2458508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9EA6932-F6AC-144F-95B9-FB6420C43FCD}"/>
                </a:ext>
              </a:extLst>
            </p:cNvPr>
            <p:cNvSpPr/>
            <p:nvPr/>
          </p:nvSpPr>
          <p:spPr>
            <a:xfrm>
              <a:off x="6543676" y="1825625"/>
              <a:ext cx="428624" cy="2458508"/>
            </a:xfrm>
            <a:prstGeom prst="righ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80C06B-55C6-CF4A-9763-1BB07B8E5FDA}"/>
                </a:ext>
              </a:extLst>
            </p:cNvPr>
            <p:cNvSpPr txBox="1"/>
            <p:nvPr/>
          </p:nvSpPr>
          <p:spPr>
            <a:xfrm>
              <a:off x="7274983" y="2639380"/>
              <a:ext cx="25431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timing not so important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45B9982-456E-7349-AACA-4D85B7533C5A}"/>
              </a:ext>
            </a:extLst>
          </p:cNvPr>
          <p:cNvSpPr txBox="1"/>
          <p:nvPr/>
        </p:nvSpPr>
        <p:spPr>
          <a:xfrm>
            <a:off x="6399741" y="4491237"/>
            <a:ext cx="4293657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timing </a:t>
            </a:r>
            <a:r>
              <a:rPr lang="en-GB" sz="2400" b="1" dirty="0"/>
              <a:t>absolutely </a:t>
            </a:r>
            <a:r>
              <a:rPr lang="en-GB" sz="2400" dirty="0"/>
              <a:t>important</a:t>
            </a:r>
          </a:p>
        </p:txBody>
      </p:sp>
    </p:spTree>
    <p:extLst>
      <p:ext uri="{BB962C8B-B14F-4D97-AF65-F5344CB8AC3E}">
        <p14:creationId xmlns:p14="http://schemas.microsoft.com/office/powerpoint/2010/main" val="19038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A60D-6226-6B4D-A313-6907E46A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A6DB-F966-BC42-A0C0-D62E5E40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b="1" dirty="0" err="1"/>
              <a:t>void</a:t>
            </a:r>
            <a:r>
              <a:rPr lang="de-CH" dirty="0"/>
              <a:t> </a:t>
            </a:r>
            <a:r>
              <a:rPr lang="de-CH" b="1" dirty="0" err="1"/>
              <a:t>update_volume</a:t>
            </a:r>
            <a:r>
              <a:rPr lang="de-CH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b="1" dirty="0" err="1"/>
              <a:t>void</a:t>
            </a:r>
            <a:r>
              <a:rPr lang="de-CH" dirty="0"/>
              <a:t> </a:t>
            </a:r>
            <a:r>
              <a:rPr lang="de-CH" b="1" dirty="0" err="1"/>
              <a:t>update_bpm</a:t>
            </a:r>
            <a:r>
              <a:rPr lang="de-CH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b="1" dirty="0" err="1"/>
              <a:t>void</a:t>
            </a:r>
            <a:r>
              <a:rPr lang="de-CH" dirty="0"/>
              <a:t> </a:t>
            </a:r>
            <a:r>
              <a:rPr lang="de-CH" b="1" dirty="0" err="1"/>
              <a:t>update_display</a:t>
            </a:r>
            <a:r>
              <a:rPr lang="de-CH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b="1" dirty="0" err="1"/>
              <a:t>void</a:t>
            </a:r>
            <a:r>
              <a:rPr lang="de-CH" dirty="0"/>
              <a:t> </a:t>
            </a:r>
            <a:r>
              <a:rPr lang="de-CH" b="1" dirty="0" err="1"/>
              <a:t>button_push</a:t>
            </a:r>
            <a:r>
              <a:rPr lang="de-CH" dirty="0"/>
              <a:t>(); // check </a:t>
            </a:r>
            <a:r>
              <a:rPr lang="de-CH" dirty="0" err="1"/>
              <a:t>flags</a:t>
            </a:r>
            <a:endParaRPr lang="de-CH" dirty="0"/>
          </a:p>
          <a:p>
            <a:pPr marL="0" indent="0">
              <a:lnSpc>
                <a:spcPct val="150000"/>
              </a:lnSpc>
              <a:buNone/>
            </a:pPr>
            <a:r>
              <a:rPr lang="de-CH" b="1" dirty="0" err="1"/>
              <a:t>void</a:t>
            </a:r>
            <a:r>
              <a:rPr lang="de-CH" dirty="0"/>
              <a:t> </a:t>
            </a:r>
            <a:r>
              <a:rPr lang="de-CH" b="1" dirty="0" err="1"/>
              <a:t>beat_machine</a:t>
            </a:r>
            <a:r>
              <a:rPr lang="de-CH" dirty="0"/>
              <a:t>(); // </a:t>
            </a:r>
            <a:r>
              <a:rPr lang="de-CH" dirty="0" err="1"/>
              <a:t>beep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blink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en-GB" sz="3600" dirty="0"/>
              <a:t>What is most important? What can wait?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9F55BD-1906-1145-B088-EF60410F8CD5}"/>
              </a:ext>
            </a:extLst>
          </p:cNvPr>
          <p:cNvSpPr/>
          <p:nvPr/>
        </p:nvSpPr>
        <p:spPr>
          <a:xfrm>
            <a:off x="694267" y="1876424"/>
            <a:ext cx="9685866" cy="2441575"/>
          </a:xfrm>
          <a:prstGeom prst="rect">
            <a:avLst/>
          </a:prstGeom>
          <a:solidFill>
            <a:srgbClr val="C4AB35">
              <a:alpha val="4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										</a:t>
            </a:r>
            <a:r>
              <a:rPr lang="en-GB" sz="2800" dirty="0"/>
              <a:t>WHILE LOOP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DE8944-08E5-C949-9E2D-37347033FDB5}"/>
              </a:ext>
            </a:extLst>
          </p:cNvPr>
          <p:cNvSpPr/>
          <p:nvPr/>
        </p:nvSpPr>
        <p:spPr>
          <a:xfrm>
            <a:off x="694267" y="4402136"/>
            <a:ext cx="9685866" cy="576263"/>
          </a:xfrm>
          <a:prstGeom prst="rect">
            <a:avLst/>
          </a:prstGeom>
          <a:solidFill>
            <a:srgbClr val="C4AB35">
              <a:alpha val="4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														TIMER INTERRUPT</a:t>
            </a:r>
          </a:p>
        </p:txBody>
      </p:sp>
    </p:spTree>
    <p:extLst>
      <p:ext uri="{BB962C8B-B14F-4D97-AF65-F5344CB8AC3E}">
        <p14:creationId xmlns:p14="http://schemas.microsoft.com/office/powerpoint/2010/main" val="273618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48DE-4110-EA4B-9CE7-1FDD41A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some important functions</a:t>
            </a:r>
          </a:p>
        </p:txBody>
      </p:sp>
    </p:spTree>
    <p:extLst>
      <p:ext uri="{BB962C8B-B14F-4D97-AF65-F5344CB8AC3E}">
        <p14:creationId xmlns:p14="http://schemas.microsoft.com/office/powerpoint/2010/main" val="421801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18F2-F75B-FC44-96F1-35DAB334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update_bpm</a:t>
            </a:r>
            <a:r>
              <a:rPr lang="en-GB" dirty="0"/>
              <a:t>()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FDA2E-3A2C-CC4B-9FEA-3DD02C1EC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de-CH" dirty="0"/>
                  <a:t>read analog </a:t>
                </a:r>
                <a:r>
                  <a:rPr lang="de-CH" dirty="0" err="1"/>
                  <a:t>input</a:t>
                </a:r>
                <a:r>
                  <a:rPr lang="de-CH" dirty="0"/>
                  <a:t> 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de-CH" dirty="0" err="1"/>
                  <a:t>calculate</a:t>
                </a:r>
                <a:r>
                  <a:rPr lang="de-CH" dirty="0"/>
                  <a:t> </a:t>
                </a:r>
                <a:r>
                  <a:rPr lang="de-CH" dirty="0" err="1"/>
                  <a:t>bpm</a:t>
                </a:r>
                <a:r>
                  <a:rPr lang="de-CH" dirty="0"/>
                  <a:t> </a:t>
                </a:r>
                <a:r>
                  <a:rPr lang="de-CH" dirty="0" err="1"/>
                  <a:t>within</a:t>
                </a:r>
                <a:r>
                  <a:rPr lang="de-CH" dirty="0"/>
                  <a:t> </a:t>
                </a:r>
                <a:r>
                  <a:rPr lang="de-CH" dirty="0" err="1"/>
                  <a:t>defined</a:t>
                </a:r>
                <a:r>
                  <a:rPr lang="de-CH" dirty="0"/>
                  <a:t> </a:t>
                </a:r>
                <a:r>
                  <a:rPr lang="de-CH" dirty="0" err="1"/>
                  <a:t>range</a:t>
                </a:r>
                <a:r>
                  <a:rPr lang="de-CH" dirty="0"/>
                  <a:t> (40 - 200 </a:t>
                </a:r>
                <a:r>
                  <a:rPr lang="de-CH" dirty="0" err="1"/>
                  <a:t>bpm</a:t>
                </a:r>
                <a:r>
                  <a:rPr lang="de-CH" dirty="0"/>
                  <a:t>)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de-CH" dirty="0" err="1"/>
                  <a:t>calculate</a:t>
                </a:r>
                <a:r>
                  <a:rPr lang="de-CH" dirty="0"/>
                  <a:t> </a:t>
                </a:r>
                <a:r>
                  <a:rPr lang="de-CH" dirty="0" err="1"/>
                  <a:t>new</a:t>
                </a:r>
                <a:r>
                  <a:rPr lang="de-CH" dirty="0"/>
                  <a:t> </a:t>
                </a:r>
                <a:r>
                  <a:rPr lang="de-CH" dirty="0" err="1"/>
                  <a:t>prescaler</a:t>
                </a:r>
                <a:r>
                  <a:rPr lang="de-CH" dirty="0"/>
                  <a:t> </a:t>
                </a:r>
                <a:r>
                  <a:rPr lang="de-CH" dirty="0" err="1"/>
                  <a:t>value</a:t>
                </a:r>
                <a:br>
                  <a:rPr lang="de-CH" dirty="0"/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𝑝𝑟𝑒𝑠𝑐𝑎𝑙𝑒𝑟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60⋅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𝑐𝑙𝑜𝑐𝑘𝑠𝑝𝑒𝑒𝑑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𝑏𝑝𝑚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𝑝𝑒𝑟𝑖𝑜𝑑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𝐴𝑅𝑅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CH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de-CH" dirty="0" err="1"/>
                  <a:t>set</a:t>
                </a:r>
                <a:r>
                  <a:rPr lang="de-CH" dirty="0"/>
                  <a:t> </a:t>
                </a:r>
                <a:r>
                  <a:rPr lang="de-CH" dirty="0" err="1"/>
                  <a:t>new</a:t>
                </a:r>
                <a:r>
                  <a:rPr lang="de-CH" dirty="0"/>
                  <a:t> </a:t>
                </a:r>
                <a:r>
                  <a:rPr lang="de-CH" dirty="0" err="1"/>
                  <a:t>prescaler</a:t>
                </a:r>
                <a:r>
                  <a:rPr lang="de-CH" dirty="0"/>
                  <a:t> </a:t>
                </a:r>
                <a:r>
                  <a:rPr lang="de-CH" dirty="0" err="1"/>
                  <a:t>value</a:t>
                </a:r>
                <a:r>
                  <a:rPr lang="de-CH" dirty="0"/>
                  <a:t> </a:t>
                </a:r>
                <a:r>
                  <a:rPr lang="de-CH" dirty="0" err="1"/>
                  <a:t>using</a:t>
                </a:r>
                <a:br>
                  <a:rPr lang="de-CH" dirty="0"/>
                </a:br>
                <a:br>
                  <a:rPr lang="de-CH" dirty="0"/>
                </a:br>
                <a:r>
                  <a:rPr lang="de-CH" dirty="0"/>
                  <a:t>	</a:t>
                </a:r>
                <a:r>
                  <a:rPr lang="de-CH" sz="3500" dirty="0"/>
                  <a:t>TIM6-&gt;PSC</a:t>
                </a:r>
                <a:br>
                  <a:rPr lang="de-CH" dirty="0"/>
                </a:br>
                <a:endParaRPr lang="de-CH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FDA2E-3A2C-CC4B-9FEA-3DD02C1EC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2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331</Words>
  <Application>Microsoft Macintosh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metronomes</vt:lpstr>
      <vt:lpstr>my project</vt:lpstr>
      <vt:lpstr>“GUI”</vt:lpstr>
      <vt:lpstr>inputs</vt:lpstr>
      <vt:lpstr>outputs</vt:lpstr>
      <vt:lpstr>tasks</vt:lpstr>
      <vt:lpstr>program flow</vt:lpstr>
      <vt:lpstr>some important functions</vt:lpstr>
      <vt:lpstr>update_bpm() function</vt:lpstr>
      <vt:lpstr>external interrupts</vt:lpstr>
      <vt:lpstr>button_push() function</vt:lpstr>
      <vt:lpstr>beat_machine() and beat functions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Metronome</dc:title>
  <dc:creator>Schmid, Sebastian Valentin (STUDENTS)</dc:creator>
  <cp:lastModifiedBy>Schmid, Sebastian Valentin (STUDENTS)</cp:lastModifiedBy>
  <cp:revision>41</cp:revision>
  <dcterms:created xsi:type="dcterms:W3CDTF">2019-12-15T14:57:20Z</dcterms:created>
  <dcterms:modified xsi:type="dcterms:W3CDTF">2019-12-16T21:21:48Z</dcterms:modified>
</cp:coreProperties>
</file>