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5AC81-237C-4260-991B-644DCB282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D3E500-EB96-4E6A-A9EE-BE8B51E64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CD36CC-DB00-48F2-AEB3-4228DE28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3001CE-0A97-47FF-B215-1C3FC68F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C88F8A-2745-4E10-A74C-76BE81C5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71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2780-0C05-4992-96BA-6E5F26D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6977C8-8094-4AC5-8F51-17BB4032D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7F810E-0EF2-430F-B45A-6949EEAB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7E6265-747D-474F-B873-025A0330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7FD52-0FB7-436A-B851-DD4FD617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3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4258C7-47F1-4B78-8110-24702A13B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D9291A-29D1-4CBD-A648-F70EE6A6D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E236E-125A-499A-B56E-A498B863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006E9F-93FF-458A-8344-046AC1F0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83D7A9-F24B-43E5-82D5-712E526D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5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369D1-FF6A-46FC-BF2C-1807623A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E8CFB-9D11-4EDA-9325-101D583B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F1A69-8B53-4D08-B692-900F1D21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C14448-9801-463F-BD95-1584CA1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F3042F-1ADA-4CD2-BB39-36E5D0C7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88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DAE8E-479A-451E-BEB0-1D6E3861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2C9C79-1A86-4DBC-A300-696D6E7E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EFAAB0-8106-4BE1-BD88-F57472D9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DDB8-5EC4-4B17-BE12-3C515998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0C0410-11DF-406A-90C0-16244CA0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52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588C1-24A1-4D9E-B270-2F39C7EB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6DCAF9-65E3-41CD-906B-9FF93D17A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D277DF-4583-45E2-BC4A-47C466002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4C1935-80AB-4358-B5A1-BAD14AF9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445205-AE43-4814-A078-5F190021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86DB42-FD79-4864-8D93-018B1FDF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0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83166-A426-49E1-B92F-9A191286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AFC48F-5841-4290-818B-09A15C742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6A40FC-0F7F-480E-A119-FF02EC5DE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A70B8D-C7D2-4EEF-85AC-FA1002D60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7029FC-991B-4F4E-822F-B29F9CAC2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6144A9-8339-44A3-B008-6A12C321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DCB417-113D-4B0D-BFBB-5F8D021A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60180C-8377-402B-BD54-A0895E6B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44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782A2-9BAC-4E5E-95EF-0840E12D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C9B372-0304-4575-B850-CD930112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997B7D-5C20-493B-8037-47685060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23B0D4-55AE-40FE-BF96-C122B953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0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ECD75C-E000-4FA1-8ACA-0FF6D509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4C56D9-F7F0-4468-8ED4-16997274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714A95-1FB9-4DA9-8F4E-B9878317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51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012E6-9B39-4CC2-855D-9466BE4C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34D38-DDBA-41A8-92A0-E5036850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6652EA-8B35-463B-8CD8-FF193219A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755CB-9215-4892-BB9F-14A88ABB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F2EFC7-947B-499B-8112-107F4545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251B8E-B76E-48A3-81EF-E9AEFDCD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63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DD669-E654-4E2A-94CF-EF29B313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A84C57-BE7A-463D-AE6B-BA9F3F552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53A6B0-BD19-480F-93A2-1C1983080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2F20A0-1EBD-4F63-AF6F-390CD5A1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C9C447-DDAF-471B-9508-1ECBCB50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AC78EC-E16D-4F7F-82C6-13DE4250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1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EE1CD-1FA2-44AC-B082-A6651B75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5E0A4C-C48D-413C-A81B-779F8A375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245DD-B523-4C0E-B457-028FC947A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85636-C793-43E1-A3B3-EFA46CA959D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BFC-4B70-4294-8515-B809DAB3F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D4B5E-ADE1-4DEE-82D0-7A22C597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4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8F40A-4FF7-4F8A-A612-0FF4478B9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Видеоигры как предметная область базы знаний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91495C-CDF2-4342-855C-645359798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1092" y="4841630"/>
            <a:ext cx="3686908" cy="416169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Всеволод Сергеев, </a:t>
            </a:r>
            <a:r>
              <a:rPr lang="en-US" dirty="0"/>
              <a:t>P41171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75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79FAB-6C54-46A1-8EEB-2891F05D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D1506-E7E8-452D-B1C7-7C34B1CF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Видеоигры – культурный феномен</a:t>
            </a:r>
            <a:endParaRPr lang="en-US" dirty="0"/>
          </a:p>
          <a:p>
            <a:r>
              <a:rPr lang="ru-RU" dirty="0"/>
              <a:t>Видеоигровой индустрии более 60 лет</a:t>
            </a:r>
          </a:p>
          <a:p>
            <a:r>
              <a:rPr lang="ru-RU" dirty="0"/>
              <a:t>Всего было выпущено 1181019 игр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0F959D-303D-4E18-A989-FD0B1BCC5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26052"/>
            <a:ext cx="3030415" cy="27509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0AC026-6D2E-4D5F-82FA-C819312F3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545009"/>
            <a:ext cx="4788877" cy="2693743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C2A682B5-039B-4FE3-8905-6061A104D951}"/>
              </a:ext>
            </a:extLst>
          </p:cNvPr>
          <p:cNvSpPr/>
          <p:nvPr/>
        </p:nvSpPr>
        <p:spPr>
          <a:xfrm>
            <a:off x="4044462" y="4443953"/>
            <a:ext cx="2866292" cy="7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2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D3FDD-6766-4260-A060-F0F0DF25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база знаний может быть полезна игроку?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63FDC0-A11E-48E2-858C-234E7333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ru-RU" dirty="0"/>
              <a:t>Подбор видеоигр по предпочтениям игрока</a:t>
            </a:r>
          </a:p>
          <a:p>
            <a:pPr>
              <a:lnSpc>
                <a:spcPct val="300000"/>
              </a:lnSpc>
            </a:pPr>
            <a:r>
              <a:rPr lang="ru-RU" dirty="0"/>
              <a:t>Подбор сообщества, подходящего игроку</a:t>
            </a:r>
          </a:p>
          <a:p>
            <a:pPr>
              <a:lnSpc>
                <a:spcPct val="300000"/>
              </a:lnSpc>
            </a:pPr>
            <a:r>
              <a:rPr lang="ru-RU" dirty="0"/>
              <a:t>Уведомление игрока об игровых событиях</a:t>
            </a:r>
          </a:p>
        </p:txBody>
      </p:sp>
    </p:spTree>
    <p:extLst>
      <p:ext uri="{BB962C8B-B14F-4D97-AF65-F5344CB8AC3E}">
        <p14:creationId xmlns:p14="http://schemas.microsoft.com/office/powerpoint/2010/main" val="22001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4EB16-32DC-47CD-8B3B-66F1838B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база знаний может быть полезна разработчику?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FF9E4-41E9-4A3E-9124-39F15109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ru-RU" dirty="0"/>
              <a:t>Анализ текущих трендов рынка</a:t>
            </a:r>
          </a:p>
          <a:p>
            <a:pPr>
              <a:lnSpc>
                <a:spcPct val="300000"/>
              </a:lnSpc>
            </a:pPr>
            <a:r>
              <a:rPr lang="ru-RU" dirty="0"/>
              <a:t>Анализ собственной целевой аудитории</a:t>
            </a:r>
          </a:p>
          <a:p>
            <a:pPr>
              <a:lnSpc>
                <a:spcPct val="300000"/>
              </a:lnSpc>
            </a:pPr>
            <a:r>
              <a:rPr lang="ru-RU" dirty="0"/>
              <a:t>Поиск подходящего издателя</a:t>
            </a:r>
          </a:p>
        </p:txBody>
      </p:sp>
    </p:spTree>
    <p:extLst>
      <p:ext uri="{BB962C8B-B14F-4D97-AF65-F5344CB8AC3E}">
        <p14:creationId xmlns:p14="http://schemas.microsoft.com/office/powerpoint/2010/main" val="378755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23F4E-88AB-4B4E-AB3B-F0BE474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35A55-A5B9-43C7-B58E-70DD10316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ru-RU" dirty="0"/>
              <a:t>Видеоигры важны для современного общества</a:t>
            </a:r>
          </a:p>
          <a:p>
            <a:pPr>
              <a:lnSpc>
                <a:spcPct val="200000"/>
              </a:lnSpc>
            </a:pPr>
            <a:r>
              <a:rPr lang="ru-RU" dirty="0"/>
              <a:t>С базой знаний игрок будет получать более комфортный игровой опыт</a:t>
            </a:r>
          </a:p>
          <a:p>
            <a:pPr>
              <a:lnSpc>
                <a:spcPct val="200000"/>
              </a:lnSpc>
            </a:pPr>
            <a:r>
              <a:rPr lang="ru-RU" dirty="0"/>
              <a:t>С базой знаний разработчик будет создавать и распространять </a:t>
            </a:r>
            <a:r>
              <a:rPr lang="ru-RU"/>
              <a:t>видеоигры эффективнее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1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93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Видеоигры как предметная область базы знаний</vt:lpstr>
      <vt:lpstr>Введение</vt:lpstr>
      <vt:lpstr>Как база знаний может быть полезна игроку?</vt:lpstr>
      <vt:lpstr>Как база знаний может быть полезна разработчику?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Видеоигры как предметная область базы знаний</dc:title>
  <dc:creator>Vsevolod Sergeev</dc:creator>
  <cp:lastModifiedBy>Vsevolod Sergeev</cp:lastModifiedBy>
  <cp:revision>6</cp:revision>
  <dcterms:created xsi:type="dcterms:W3CDTF">2021-04-23T21:59:59Z</dcterms:created>
  <dcterms:modified xsi:type="dcterms:W3CDTF">2021-04-23T23:25:17Z</dcterms:modified>
</cp:coreProperties>
</file>