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Doom: Saratov Edition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Выполнили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Староверов Всеволод</a:t>
            </a:r>
          </a:p>
          <a:p>
            <a:r>
              <a:rPr lang="ru-RU" dirty="0"/>
              <a:t>Заседателев </a:t>
            </a:r>
            <a:r>
              <a:rPr lang="ru-RU" dirty="0" smtClean="0"/>
              <a:t>Александр</a:t>
            </a:r>
          </a:p>
          <a:p>
            <a:r>
              <a:rPr lang="ru-RU" dirty="0"/>
              <a:t>Омеленюк </a:t>
            </a:r>
            <a:r>
              <a:rPr lang="ru-RU" dirty="0" smtClean="0"/>
              <a:t>Александра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2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Saratov2023 – </a:t>
            </a:r>
            <a:r>
              <a:rPr lang="ru-RU" dirty="0" smtClean="0"/>
              <a:t>это пиксельный </a:t>
            </a:r>
            <a:r>
              <a:rPr lang="en-US" dirty="0" smtClean="0"/>
              <a:t>2D-</a:t>
            </a:r>
            <a:r>
              <a:rPr lang="ru-RU" dirty="0" smtClean="0"/>
              <a:t>шутер от третьего лица. Действие происходит во множестве локаций г. Саратов.</a:t>
            </a:r>
          </a:p>
          <a:p>
            <a:r>
              <a:rPr lang="en-US" dirty="0" smtClean="0"/>
              <a:t>[</a:t>
            </a:r>
            <a:r>
              <a:rPr lang="ru-RU" dirty="0" smtClean="0"/>
              <a:t>Вы</a:t>
            </a:r>
            <a:r>
              <a:rPr lang="en-US" dirty="0" smtClean="0"/>
              <a:t>]</a:t>
            </a:r>
            <a:r>
              <a:rPr lang="ru-RU" dirty="0" smtClean="0"/>
              <a:t> главный герой пытается выжить в </a:t>
            </a:r>
            <a:r>
              <a:rPr lang="en-US" dirty="0" smtClean="0"/>
              <a:t>[</a:t>
            </a:r>
            <a:r>
              <a:rPr lang="ru-RU" dirty="0" smtClean="0"/>
              <a:t>зомби-апокалипсисе</a:t>
            </a:r>
            <a:r>
              <a:rPr lang="en-US" dirty="0" smtClean="0"/>
              <a:t>]</a:t>
            </a:r>
            <a:r>
              <a:rPr lang="ru-RU" dirty="0" smtClean="0"/>
              <a:t> 2023 году. По улицам города бродит большое количество зомби и мутантов, и вам придётся защищаться от них.</a:t>
            </a:r>
            <a:endParaRPr lang="en-US" dirty="0" smtClean="0"/>
          </a:p>
          <a:p>
            <a:r>
              <a:rPr lang="ru-RU" dirty="0" smtClean="0"/>
              <a:t>Помимо монстров, в городе можно встретить большое количество оружия, аптечек и брони.</a:t>
            </a:r>
          </a:p>
          <a:p>
            <a:r>
              <a:rPr lang="ru-RU" dirty="0" smtClean="0"/>
              <a:t>На данный момент существует только один уровень</a:t>
            </a:r>
            <a:r>
              <a:rPr lang="ru-RU" dirty="0" smtClean="0"/>
              <a:t>. В игре доступна механика сохранени</a:t>
            </a:r>
            <a:r>
              <a:rPr lang="ru-RU" dirty="0" smtClean="0"/>
              <a:t>й, во время игры проигрывается множество звуков.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21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Весь код разделён на три </a:t>
            </a:r>
            <a:r>
              <a:rPr lang="en-US" dirty="0" smtClean="0"/>
              <a:t>py-</a:t>
            </a:r>
            <a:r>
              <a:rPr lang="ru-RU" dirty="0" smtClean="0"/>
              <a:t>файла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 – </a:t>
            </a:r>
            <a:r>
              <a:rPr lang="ru-RU" dirty="0" smtClean="0"/>
              <a:t>главный файл, в нём находится реализация запуска и закрытия приложения, отслеживание нажатий на клавиши и кнопки мыши и реализация проигрывания фоновой музыки на протяжение всей игры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en-US" dirty="0" smtClean="0"/>
              <a:t>object – </a:t>
            </a:r>
            <a:r>
              <a:rPr lang="ru-RU" dirty="0" smtClean="0"/>
              <a:t>файл с основными структурами проекта, классами различных спрайтов – объектов на карте</a:t>
            </a:r>
            <a:r>
              <a:rPr lang="en-US" dirty="0" smtClean="0"/>
              <a:t>. </a:t>
            </a:r>
            <a:r>
              <a:rPr lang="ru-RU" dirty="0" smtClean="0"/>
              <a:t>Именно здесь находится класс </a:t>
            </a:r>
            <a:r>
              <a:rPr lang="en-US" dirty="0" smtClean="0"/>
              <a:t>shower, </a:t>
            </a:r>
            <a:r>
              <a:rPr lang="ru-RU" dirty="0" smtClean="0"/>
              <a:t>который отвечает за удобное управление событиями в игре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en-US" dirty="0" smtClean="0"/>
              <a:t>support – </a:t>
            </a:r>
            <a:r>
              <a:rPr lang="ru-RU" dirty="0" smtClean="0"/>
              <a:t>вспомогательный файл с полезными функциями </a:t>
            </a:r>
            <a:r>
              <a:rPr lang="ru-RU" smtClean="0"/>
              <a:t>и константами</a:t>
            </a:r>
            <a:r>
              <a:rPr lang="en-US" smtClean="0"/>
              <a:t>.</a:t>
            </a:r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85216" lvl="1" indent="0">
              <a:buNone/>
            </a:pPr>
            <a:r>
              <a:rPr lang="ru-RU" dirty="0" smtClean="0"/>
              <a:t>При открытии приложения игрока приветствует меню. В нём есть кнопки, чтобы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посмотреть правила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выйти из игры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открыть окно для загрузки какого-то сохранения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ачать новую игру</a:t>
            </a:r>
            <a:r>
              <a:rPr lang="en-US" dirty="0" smtClean="0"/>
              <a:t>.</a:t>
            </a:r>
            <a:endParaRPr lang="ru-RU" dirty="0" smtClean="0"/>
          </a:p>
          <a:p>
            <a:pPr marL="585216" lvl="1" indent="0">
              <a:buNone/>
            </a:pPr>
            <a:r>
              <a:rPr lang="ru-RU" dirty="0" smtClean="0"/>
              <a:t>Во время непосредственно самой игры игроку видно его текущее здоровье, защиту брони и количество убитых врагов.</a:t>
            </a:r>
          </a:p>
          <a:p>
            <a:pPr marL="585216" lvl="1" indent="0">
              <a:buNone/>
            </a:pPr>
            <a:r>
              <a:rPr lang="ru-RU" dirty="0" smtClean="0"/>
              <a:t>Во время игрового процесса можно нажать </a:t>
            </a:r>
            <a:r>
              <a:rPr lang="en-US" dirty="0" smtClean="0"/>
              <a:t>esc, </a:t>
            </a:r>
            <a:r>
              <a:rPr lang="ru-RU" dirty="0" smtClean="0"/>
              <a:t>и появится вспомогательное меню. В нём так же можно открыть окно для загрузки сохранений, продолжить игру, сохранить текущий прогресс или выйти в главное меню.</a:t>
            </a:r>
          </a:p>
        </p:txBody>
      </p:sp>
    </p:spTree>
    <p:extLst>
      <p:ext uri="{BB962C8B-B14F-4D97-AF65-F5344CB8AC3E}">
        <p14:creationId xmlns:p14="http://schemas.microsoft.com/office/powerpoint/2010/main" val="185888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Для реализации удобного игрового интерфейса был использован модуль </a:t>
            </a:r>
            <a:r>
              <a:rPr lang="en-US" dirty="0" smtClean="0"/>
              <a:t>pygame.</a:t>
            </a:r>
          </a:p>
          <a:p>
            <a:r>
              <a:rPr lang="ru-RU" dirty="0" smtClean="0"/>
              <a:t>Для реализации системы сохранений, т.е. удобной работы с файлами в системе, был использован модуль </a:t>
            </a:r>
            <a:r>
              <a:rPr lang="en-US" dirty="0" smtClean="0"/>
              <a:t>os, </a:t>
            </a:r>
            <a:r>
              <a:rPr lang="ru-RU" dirty="0" smtClean="0"/>
              <a:t>а для выхода из системы – модуль </a:t>
            </a:r>
            <a:r>
              <a:rPr lang="en-US" dirty="0" smtClean="0"/>
              <a:t>sys.</a:t>
            </a:r>
          </a:p>
          <a:p>
            <a:r>
              <a:rPr lang="ru-RU" dirty="0" smtClean="0"/>
              <a:t>Для получения текущего времени (например, когда в системе сохраняется файл с текущим прогрессом) используется модуль </a:t>
            </a:r>
            <a:r>
              <a:rPr lang="en-US" dirty="0" smtClean="0"/>
              <a:t>datetime.</a:t>
            </a:r>
          </a:p>
          <a:p>
            <a:r>
              <a:rPr lang="ru-RU" dirty="0" smtClean="0"/>
              <a:t>Для реализации механики разброса при стрельбе были использованы модули </a:t>
            </a:r>
            <a:r>
              <a:rPr lang="en-US" dirty="0" smtClean="0"/>
              <a:t>math </a:t>
            </a:r>
            <a:r>
              <a:rPr lang="ru-RU" dirty="0" smtClean="0"/>
              <a:t>и </a:t>
            </a:r>
            <a:r>
              <a:rPr lang="en-US" dirty="0" smtClean="0"/>
              <a:t>random.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00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Получилось сделать динамичный </a:t>
            </a:r>
            <a:r>
              <a:rPr lang="en-US" dirty="0" smtClean="0"/>
              <a:t>2D-</a:t>
            </a:r>
            <a:r>
              <a:rPr lang="ru-RU" dirty="0" smtClean="0"/>
              <a:t>шутер</a:t>
            </a:r>
            <a:r>
              <a:rPr lang="ru-RU" dirty="0"/>
              <a:t> </a:t>
            </a:r>
            <a:r>
              <a:rPr lang="ru-RU" dirty="0" smtClean="0"/>
              <a:t>с механикой сохранений и музыкой.</a:t>
            </a:r>
          </a:p>
          <a:p>
            <a:r>
              <a:rPr lang="ru-RU" dirty="0" smtClean="0"/>
              <a:t>У проекта огромное количество</a:t>
            </a:r>
            <a:r>
              <a:rPr lang="en-US" dirty="0" smtClean="0"/>
              <a:t> </a:t>
            </a:r>
            <a:r>
              <a:rPr lang="ru-RU" dirty="0" smtClean="0"/>
              <a:t>вариантов для развития и доработки</a:t>
            </a:r>
            <a:r>
              <a:rPr lang="en-US" dirty="0" smtClean="0"/>
              <a:t>: </a:t>
            </a:r>
            <a:r>
              <a:rPr lang="ru-RU" dirty="0" smtClean="0"/>
              <a:t>например, можно добавить более умных врагов, улучшить механику звуковых эффектов, добавить множество других уровней.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176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36</TotalTime>
  <Words>382</Words>
  <Application>Microsoft Office PowerPoint</Application>
  <PresentationFormat>Экран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Апекс</vt:lpstr>
      <vt:lpstr>Doom: Saratov Edition</vt:lpstr>
      <vt:lpstr>Введение</vt:lpstr>
      <vt:lpstr>Структура проекта</vt:lpstr>
      <vt:lpstr>Особенности приложения</vt:lpstr>
      <vt:lpstr>Использованные технологии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Doom: Saratov Edition</dc:title>
  <dc:creator>Сева</dc:creator>
  <cp:lastModifiedBy>Сева</cp:lastModifiedBy>
  <cp:revision>15</cp:revision>
  <dcterms:created xsi:type="dcterms:W3CDTF">2023-02-05T11:53:33Z</dcterms:created>
  <dcterms:modified xsi:type="dcterms:W3CDTF">2023-02-05T12:31:59Z</dcterms:modified>
</cp:coreProperties>
</file>