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8" r:id="rId3"/>
    <p:sldId id="263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1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9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50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33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1770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90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2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5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8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3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0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92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673331"/>
            <a:ext cx="8825658" cy="2776452"/>
          </a:xfrm>
        </p:spPr>
        <p:txBody>
          <a:bodyPr/>
          <a:lstStyle/>
          <a:p>
            <a:pPr algn="ctr"/>
            <a:r>
              <a:rPr lang="en-US" dirty="0" smtClean="0"/>
              <a:t>WEB – </a:t>
            </a:r>
            <a:r>
              <a:rPr lang="ru-RU" dirty="0" smtClean="0"/>
              <a:t>приложение </a:t>
            </a:r>
            <a:br>
              <a:rPr lang="ru-RU" dirty="0" smtClean="0"/>
            </a:br>
            <a:r>
              <a:rPr lang="ru-RU" dirty="0" smtClean="0"/>
              <a:t>Словарь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51096" cy="86142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Староверов Всеволод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Запольский Олег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7646" y="340822"/>
            <a:ext cx="8742193" cy="97258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Описание приложения Словарь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40037" y="1653753"/>
            <a:ext cx="4221622" cy="4405215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Веб-приложение представляет собой сайт, на котором пользователь может пользоваться своими словарями, добавлять в них новые слова или убирать старые. </a:t>
            </a:r>
            <a:endParaRPr lang="ru-RU" sz="6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Пользователь </a:t>
            </a:r>
            <a:r>
              <a:rPr lang="ru-RU" sz="6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должен зарегистрироваться, создав </a:t>
            </a:r>
            <a:r>
              <a:rPr lang="ru-RU" sz="6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аккаунт</a:t>
            </a:r>
            <a:r>
              <a:rPr lang="ru-RU" sz="6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При последующих посещениях сайта он будет входить в </a:t>
            </a:r>
            <a:r>
              <a:rPr lang="ru-RU" sz="6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 аккаунт </a:t>
            </a:r>
            <a:r>
              <a:rPr lang="ru-RU" sz="6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после этого работать со своими словарями. </a:t>
            </a:r>
            <a:endParaRPr lang="ru-RU" sz="6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6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профиле пользователя указаны его псевдоним, электронная почта, </a:t>
            </a:r>
            <a:r>
              <a:rPr lang="ru-RU" sz="6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ru-RU" sz="6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а также его словари и слова. </a:t>
            </a:r>
            <a:endParaRPr lang="ru-RU" sz="6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редактирования и просмотра профиля есть отдельные страницы</a:t>
            </a:r>
            <a:endParaRPr lang="ru-RU" sz="6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sz="6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странице словаря пользователь может взаимодействовать с ним (добавлять, редактировать и удалять слова).</a:t>
            </a:r>
            <a:endParaRPr lang="ru-RU" sz="6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599902"/>
            <a:ext cx="8825659" cy="784295"/>
          </a:xfrm>
        </p:spPr>
        <p:txBody>
          <a:bodyPr/>
          <a:lstStyle/>
          <a:p>
            <a:pPr algn="ctr"/>
            <a:r>
              <a:rPr lang="ru-RU" dirty="0"/>
              <a:t>Особенности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4618" y="1878676"/>
            <a:ext cx="5435070" cy="42642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API приложение.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веб-формы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страниц редактирования, просмотра профиля, редактирования словаря и главной страницы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базы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данных пользователей, слов и словарей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Редактирование словарей, редактирование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профиля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пользователя и вход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пользователя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своим аккаунтом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Glitch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599902"/>
            <a:ext cx="8825659" cy="784295"/>
          </a:xfrm>
        </p:spPr>
        <p:txBody>
          <a:bodyPr/>
          <a:lstStyle/>
          <a:p>
            <a:pPr algn="ctr"/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441" y="1573848"/>
            <a:ext cx="5744092" cy="4468029"/>
          </a:xfrm>
        </p:spPr>
        <p:txBody>
          <a:bodyPr>
            <a:noAutofit/>
          </a:bodyPr>
          <a:lstStyle/>
          <a:p>
            <a:pPr lvl="0"/>
            <a:r>
              <a:rPr lang="ru-RU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Используемые модули:</a:t>
            </a:r>
            <a:endParaRPr lang="ru-RU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ru-RU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mpt</a:t>
            </a:r>
            <a:r>
              <a:rPr lang="ru-RU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(get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delete, post,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flask (Flask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render_template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redirect,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make_response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jsonify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flask_login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LoginManager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login_user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logout_user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login_requird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current_user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flask_restful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(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db_session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constant)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data.user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(User)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data.word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(Word)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data.dict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data.user_res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UserRes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UserListRes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data.word_res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WordRes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WordListRes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data.dict_res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DictRes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DictListRes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forms.user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LoginForm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SigninForm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EditForm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forms.word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AddWordForm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EditWordForm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95521" y="1573848"/>
            <a:ext cx="294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17" y="3201659"/>
            <a:ext cx="450595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8211" y="556266"/>
            <a:ext cx="8534400" cy="1507067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0700" y="1615154"/>
            <a:ext cx="10041774" cy="2710441"/>
          </a:xfrm>
        </p:spPr>
        <p:txBody>
          <a:bodyPr/>
          <a:lstStyle/>
          <a:p>
            <a:pPr marL="0" lvl="1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Навыки работы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микро-</a:t>
            </a:r>
            <a:r>
              <a:rPr lang="ru-RU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фреймворком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  <a:endParaRPr lang="ru-RU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Навыки работы с </a:t>
            </a:r>
            <a:r>
              <a:rPr lang="ru-RU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репозиторием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ru-RU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Работоспособное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-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Возможности для улучшения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перспективы развития: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обезопасить аккаунты пользователей</a:t>
            </a:r>
            <a:endParaRPr lang="ru-RU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321</TotalTime>
  <Words>267</Words>
  <Application>Microsoft Office PowerPoint</Application>
  <PresentationFormat>Широкоэкранный</PresentationFormat>
  <Paragraphs>40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Сектор</vt:lpstr>
      <vt:lpstr>WEB – приложение  Словарь</vt:lpstr>
      <vt:lpstr>Описание приложения Словарь</vt:lpstr>
      <vt:lpstr>Особенности приложения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Игротека</dc:title>
  <dc:creator>Пользователь Windows</dc:creator>
  <cp:lastModifiedBy>Олег</cp:lastModifiedBy>
  <cp:revision>38</cp:revision>
  <dcterms:created xsi:type="dcterms:W3CDTF">2022-11-08T14:35:24Z</dcterms:created>
  <dcterms:modified xsi:type="dcterms:W3CDTF">2023-04-17T11:41:24Z</dcterms:modified>
</cp:coreProperties>
</file>