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ver\_severine\travail\ponts\3A\MPRO\PPC%20-%20programmation%20par%20contraintes\Projet-solveur\PPC\N-reines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ever\_severine\travail\ponts\3A\MPRO\PPC%20-%20programmation%20par%20contraintes\Projet-solveur\PPC\N-reines.xlsx" TargetMode="External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Temps de résolution des N reines pour différentes méthodes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Sheet1!$B$3:$B$53</c:f>
              <c:numCache>
                <c:formatCode>General</c:formatCode>
                <c:ptCount val="51"/>
                <c:pt idx="0">
                  <c:v>0.207000017166137</c:v>
                </c:pt>
                <c:pt idx="1">
                  <c:v>7.0999860763549805E-2</c:v>
                </c:pt>
                <c:pt idx="2">
                  <c:v>8.8000059127807603E-2</c:v>
                </c:pt>
                <c:pt idx="3">
                  <c:v>0.31400012969970698</c:v>
                </c:pt>
                <c:pt idx="4">
                  <c:v>0.11899995803832999</c:v>
                </c:pt>
                <c:pt idx="5">
                  <c:v>0.102999925613403</c:v>
                </c:pt>
                <c:pt idx="6">
                  <c:v>8.0000162124633706E-2</c:v>
                </c:pt>
                <c:pt idx="7">
                  <c:v>0.12400007247924801</c:v>
                </c:pt>
                <c:pt idx="8">
                  <c:v>9.6999883651733398E-2</c:v>
                </c:pt>
                <c:pt idx="9">
                  <c:v>0.17700004577636699</c:v>
                </c:pt>
                <c:pt idx="10">
                  <c:v>0.156999826431274</c:v>
                </c:pt>
                <c:pt idx="11">
                  <c:v>0.105999946594238</c:v>
                </c:pt>
                <c:pt idx="12">
                  <c:v>0.18500018119812001</c:v>
                </c:pt>
                <c:pt idx="13">
                  <c:v>0.138999938964843</c:v>
                </c:pt>
                <c:pt idx="14">
                  <c:v>0.29200005531311002</c:v>
                </c:pt>
                <c:pt idx="15">
                  <c:v>0.14199995994567799</c:v>
                </c:pt>
                <c:pt idx="16">
                  <c:v>0.17599987983703599</c:v>
                </c:pt>
                <c:pt idx="17">
                  <c:v>0.19099998474120999</c:v>
                </c:pt>
                <c:pt idx="18">
                  <c:v>0.20799994468688901</c:v>
                </c:pt>
                <c:pt idx="19">
                  <c:v>0.15100002288818301</c:v>
                </c:pt>
                <c:pt idx="20">
                  <c:v>0.15700006484985299</c:v>
                </c:pt>
                <c:pt idx="21">
                  <c:v>0.23900008201599099</c:v>
                </c:pt>
                <c:pt idx="22">
                  <c:v>0.424000024795532</c:v>
                </c:pt>
                <c:pt idx="23">
                  <c:v>0.18100023269653301</c:v>
                </c:pt>
                <c:pt idx="24">
                  <c:v>0.20799994468688901</c:v>
                </c:pt>
                <c:pt idx="25">
                  <c:v>0.74199986457824696</c:v>
                </c:pt>
                <c:pt idx="26">
                  <c:v>0.20399999618530201</c:v>
                </c:pt>
                <c:pt idx="27">
                  <c:v>0.33400011062621998</c:v>
                </c:pt>
                <c:pt idx="28">
                  <c:v>0.25900006294250399</c:v>
                </c:pt>
                <c:pt idx="29">
                  <c:v>0.238999843597412</c:v>
                </c:pt>
                <c:pt idx="30">
                  <c:v>0.28999996185302701</c:v>
                </c:pt>
                <c:pt idx="31">
                  <c:v>1.55700016021728</c:v>
                </c:pt>
                <c:pt idx="32">
                  <c:v>0.683000087738037</c:v>
                </c:pt>
                <c:pt idx="33">
                  <c:v>0.38300013542175199</c:v>
                </c:pt>
                <c:pt idx="34">
                  <c:v>0.35899996757507302</c:v>
                </c:pt>
                <c:pt idx="35">
                  <c:v>0.28199982643127403</c:v>
                </c:pt>
                <c:pt idx="36">
                  <c:v>11.328000068664499</c:v>
                </c:pt>
                <c:pt idx="37">
                  <c:v>0.32099986076354903</c:v>
                </c:pt>
                <c:pt idx="38">
                  <c:v>100</c:v>
                </c:pt>
                <c:pt idx="39">
                  <c:v>0.36400008201599099</c:v>
                </c:pt>
                <c:pt idx="40">
                  <c:v>0.41100001335143999</c:v>
                </c:pt>
                <c:pt idx="41">
                  <c:v>100</c:v>
                </c:pt>
                <c:pt idx="42">
                  <c:v>0.39100003242492598</c:v>
                </c:pt>
                <c:pt idx="43">
                  <c:v>100</c:v>
                </c:pt>
                <c:pt idx="44">
                  <c:v>0.45399999618530201</c:v>
                </c:pt>
                <c:pt idx="45">
                  <c:v>0.87800002098083496</c:v>
                </c:pt>
                <c:pt idx="46">
                  <c:v>0.50400018692016602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0.48500013351440402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9C-4BFC-A961-CFAB58473D0B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Sheet1!$J$3:$J$53</c:f>
              <c:numCache>
                <c:formatCode>General</c:formatCode>
                <c:ptCount val="51"/>
                <c:pt idx="0">
                  <c:v>1.3640000820159901</c:v>
                </c:pt>
                <c:pt idx="1">
                  <c:v>1.29400014877319</c:v>
                </c:pt>
                <c:pt idx="2">
                  <c:v>1.4170000553131099</c:v>
                </c:pt>
                <c:pt idx="3">
                  <c:v>2.68700003623962</c:v>
                </c:pt>
                <c:pt idx="4">
                  <c:v>1.6930000782012899</c:v>
                </c:pt>
                <c:pt idx="5">
                  <c:v>1.8140001296996999</c:v>
                </c:pt>
                <c:pt idx="6">
                  <c:v>2.52600002288818</c:v>
                </c:pt>
                <c:pt idx="7">
                  <c:v>2.1559998989105198</c:v>
                </c:pt>
                <c:pt idx="8">
                  <c:v>1.9440000057220399</c:v>
                </c:pt>
                <c:pt idx="9">
                  <c:v>3.9800000190734801</c:v>
                </c:pt>
                <c:pt idx="10">
                  <c:v>2.6480000019073402</c:v>
                </c:pt>
                <c:pt idx="11">
                  <c:v>2.5120000839233398</c:v>
                </c:pt>
                <c:pt idx="12">
                  <c:v>3.3650000095367401</c:v>
                </c:pt>
                <c:pt idx="13">
                  <c:v>3.32200002670288</c:v>
                </c:pt>
                <c:pt idx="14">
                  <c:v>4.47300004959106</c:v>
                </c:pt>
                <c:pt idx="15">
                  <c:v>3.6819999217986998</c:v>
                </c:pt>
                <c:pt idx="16">
                  <c:v>4.5989999771118102</c:v>
                </c:pt>
                <c:pt idx="17">
                  <c:v>4.6459999084472603</c:v>
                </c:pt>
                <c:pt idx="18">
                  <c:v>5.61099982261657</c:v>
                </c:pt>
                <c:pt idx="19">
                  <c:v>4.5210001468658403</c:v>
                </c:pt>
                <c:pt idx="20">
                  <c:v>4.3980000019073398</c:v>
                </c:pt>
                <c:pt idx="21">
                  <c:v>6.0550000667572004</c:v>
                </c:pt>
                <c:pt idx="22">
                  <c:v>5.0199999809265101</c:v>
                </c:pt>
                <c:pt idx="23">
                  <c:v>4.7669999599456698</c:v>
                </c:pt>
                <c:pt idx="24">
                  <c:v>5.9620001316070503</c:v>
                </c:pt>
                <c:pt idx="25">
                  <c:v>9.9279999732971191</c:v>
                </c:pt>
                <c:pt idx="26">
                  <c:v>6.3370001316070503</c:v>
                </c:pt>
                <c:pt idx="27">
                  <c:v>7.8689999580383301</c:v>
                </c:pt>
                <c:pt idx="28">
                  <c:v>7.4979999065399099</c:v>
                </c:pt>
                <c:pt idx="29">
                  <c:v>6.7290000915527299</c:v>
                </c:pt>
                <c:pt idx="30">
                  <c:v>8.1090002059936506</c:v>
                </c:pt>
                <c:pt idx="31">
                  <c:v>21.745999813079798</c:v>
                </c:pt>
                <c:pt idx="32">
                  <c:v>14.1189999580383</c:v>
                </c:pt>
                <c:pt idx="33">
                  <c:v>9.0749998092651296</c:v>
                </c:pt>
                <c:pt idx="34">
                  <c:v>9.9230000972747803</c:v>
                </c:pt>
                <c:pt idx="35">
                  <c:v>9.5440001487731898</c:v>
                </c:pt>
                <c:pt idx="36">
                  <c:v>83.673000097274695</c:v>
                </c:pt>
                <c:pt idx="37">
                  <c:v>11.8850002288818</c:v>
                </c:pt>
                <c:pt idx="38">
                  <c:v>100</c:v>
                </c:pt>
                <c:pt idx="39">
                  <c:v>11.6670000553131</c:v>
                </c:pt>
                <c:pt idx="40">
                  <c:v>12.1519999504089</c:v>
                </c:pt>
                <c:pt idx="41">
                  <c:v>100</c:v>
                </c:pt>
                <c:pt idx="42">
                  <c:v>15.3429999351501</c:v>
                </c:pt>
                <c:pt idx="43">
                  <c:v>100</c:v>
                </c:pt>
                <c:pt idx="44">
                  <c:v>13.0820000171661</c:v>
                </c:pt>
                <c:pt idx="45">
                  <c:v>18.1080000400543</c:v>
                </c:pt>
                <c:pt idx="46">
                  <c:v>15.1409997940063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17.207999944686801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9C-4BFC-A961-CFAB58473D0B}"/>
            </c:ext>
          </c:extLst>
        </c:ser>
        <c:ser>
          <c:idx val="2"/>
          <c:order val="2"/>
          <c:tx>
            <c:v>AC_Alea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Sheet1!$R$3:$R$53</c:f>
              <c:numCache>
                <c:formatCode>General</c:formatCode>
                <c:ptCount val="51"/>
                <c:pt idx="0">
                  <c:v>0.12700009346008301</c:v>
                </c:pt>
                <c:pt idx="1">
                  <c:v>0.191999912261962</c:v>
                </c:pt>
                <c:pt idx="2">
                  <c:v>0.121000051498413</c:v>
                </c:pt>
                <c:pt idx="3">
                  <c:v>0.13599991798400801</c:v>
                </c:pt>
                <c:pt idx="4">
                  <c:v>0.382999897003173</c:v>
                </c:pt>
                <c:pt idx="5">
                  <c:v>0.14800000190734799</c:v>
                </c:pt>
                <c:pt idx="6">
                  <c:v>0.32099986076354903</c:v>
                </c:pt>
                <c:pt idx="7">
                  <c:v>0.30199980735778797</c:v>
                </c:pt>
                <c:pt idx="8">
                  <c:v>0.38199996948242099</c:v>
                </c:pt>
                <c:pt idx="9">
                  <c:v>0.61699986457824696</c:v>
                </c:pt>
                <c:pt idx="10">
                  <c:v>0.355999946594238</c:v>
                </c:pt>
                <c:pt idx="11">
                  <c:v>0.20900011062622001</c:v>
                </c:pt>
                <c:pt idx="12">
                  <c:v>0.53199982643127397</c:v>
                </c:pt>
                <c:pt idx="13">
                  <c:v>0.47399997711181602</c:v>
                </c:pt>
                <c:pt idx="14">
                  <c:v>0.53900003433227495</c:v>
                </c:pt>
                <c:pt idx="15">
                  <c:v>0.60800004005432096</c:v>
                </c:pt>
                <c:pt idx="16">
                  <c:v>0.98799991607666005</c:v>
                </c:pt>
                <c:pt idx="17">
                  <c:v>0.55999994277954102</c:v>
                </c:pt>
                <c:pt idx="18">
                  <c:v>0.65499997138976995</c:v>
                </c:pt>
                <c:pt idx="19">
                  <c:v>1.1549999713897701</c:v>
                </c:pt>
                <c:pt idx="20">
                  <c:v>0.62800002098083496</c:v>
                </c:pt>
                <c:pt idx="21">
                  <c:v>1.2929999828338601</c:v>
                </c:pt>
                <c:pt idx="22">
                  <c:v>0.67500019073486295</c:v>
                </c:pt>
                <c:pt idx="23">
                  <c:v>1.1059999465942301</c:v>
                </c:pt>
                <c:pt idx="24">
                  <c:v>0.78200006484985296</c:v>
                </c:pt>
                <c:pt idx="25">
                  <c:v>1.70499992370605</c:v>
                </c:pt>
                <c:pt idx="26">
                  <c:v>1.30399990081787</c:v>
                </c:pt>
                <c:pt idx="27">
                  <c:v>0.94500017166137695</c:v>
                </c:pt>
                <c:pt idx="28">
                  <c:v>1.52300000190734</c:v>
                </c:pt>
                <c:pt idx="29">
                  <c:v>1.27200007438659</c:v>
                </c:pt>
                <c:pt idx="30">
                  <c:v>0.99599981307983398</c:v>
                </c:pt>
                <c:pt idx="31">
                  <c:v>1.2699999809265099</c:v>
                </c:pt>
                <c:pt idx="32">
                  <c:v>1.3899998664855899</c:v>
                </c:pt>
                <c:pt idx="33">
                  <c:v>1.55900001525878</c:v>
                </c:pt>
                <c:pt idx="34">
                  <c:v>1.4430000782012899</c:v>
                </c:pt>
                <c:pt idx="35">
                  <c:v>1.31599998474121</c:v>
                </c:pt>
                <c:pt idx="36">
                  <c:v>2.5950000286102202</c:v>
                </c:pt>
                <c:pt idx="37">
                  <c:v>1.31299996376037</c:v>
                </c:pt>
                <c:pt idx="38">
                  <c:v>2.3689999580383301</c:v>
                </c:pt>
                <c:pt idx="39">
                  <c:v>2.3539998531341499</c:v>
                </c:pt>
                <c:pt idx="40">
                  <c:v>2.0999999046325599</c:v>
                </c:pt>
                <c:pt idx="41">
                  <c:v>23.270999908447202</c:v>
                </c:pt>
                <c:pt idx="42">
                  <c:v>100</c:v>
                </c:pt>
                <c:pt idx="43">
                  <c:v>1.0429999828338601</c:v>
                </c:pt>
                <c:pt idx="44">
                  <c:v>2.7730000019073402</c:v>
                </c:pt>
                <c:pt idx="45">
                  <c:v>2.8530001640319802</c:v>
                </c:pt>
                <c:pt idx="46">
                  <c:v>2.6779999732971098</c:v>
                </c:pt>
                <c:pt idx="47">
                  <c:v>2.8489999771118102</c:v>
                </c:pt>
                <c:pt idx="48">
                  <c:v>1.3139998912811199</c:v>
                </c:pt>
                <c:pt idx="49">
                  <c:v>3.2280001640319802</c:v>
                </c:pt>
                <c:pt idx="5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9C-4BFC-A961-CFAB58473D0B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Sheet1!$Z$3:$Z$53</c:f>
              <c:numCache>
                <c:formatCode>General</c:formatCode>
                <c:ptCount val="51"/>
                <c:pt idx="0">
                  <c:v>0.137999773025512</c:v>
                </c:pt>
                <c:pt idx="1">
                  <c:v>7.2000026702880804E-2</c:v>
                </c:pt>
                <c:pt idx="2">
                  <c:v>8.4000110626220703E-2</c:v>
                </c:pt>
                <c:pt idx="3">
                  <c:v>0.30799984931945801</c:v>
                </c:pt>
                <c:pt idx="4">
                  <c:v>0.121999979019165</c:v>
                </c:pt>
                <c:pt idx="5">
                  <c:v>0.103999853134155</c:v>
                </c:pt>
                <c:pt idx="6">
                  <c:v>7.7999830245971596E-2</c:v>
                </c:pt>
                <c:pt idx="7">
                  <c:v>0.18899989128112701</c:v>
                </c:pt>
                <c:pt idx="8">
                  <c:v>9.5000028610229395E-2</c:v>
                </c:pt>
                <c:pt idx="9">
                  <c:v>0.18099999427795399</c:v>
                </c:pt>
                <c:pt idx="10">
                  <c:v>0.23599982261657701</c:v>
                </c:pt>
                <c:pt idx="11">
                  <c:v>0.102999925613403</c:v>
                </c:pt>
                <c:pt idx="12">
                  <c:v>0.140000104904174</c:v>
                </c:pt>
                <c:pt idx="13">
                  <c:v>0.118000030517578</c:v>
                </c:pt>
                <c:pt idx="14">
                  <c:v>0.18000006675720201</c:v>
                </c:pt>
                <c:pt idx="15">
                  <c:v>0.12299990653991601</c:v>
                </c:pt>
                <c:pt idx="16">
                  <c:v>0.14299988746643</c:v>
                </c:pt>
                <c:pt idx="17">
                  <c:v>0.15300011634826599</c:v>
                </c:pt>
                <c:pt idx="18">
                  <c:v>0.14199995994567799</c:v>
                </c:pt>
                <c:pt idx="19">
                  <c:v>0.14700007438659601</c:v>
                </c:pt>
                <c:pt idx="20">
                  <c:v>0.15499997138977001</c:v>
                </c:pt>
                <c:pt idx="21">
                  <c:v>0.269000053405761</c:v>
                </c:pt>
                <c:pt idx="22">
                  <c:v>0.17000007629394501</c:v>
                </c:pt>
                <c:pt idx="23">
                  <c:v>0.22000002861022899</c:v>
                </c:pt>
                <c:pt idx="24">
                  <c:v>0.18500018119812001</c:v>
                </c:pt>
                <c:pt idx="25">
                  <c:v>0.59800004959106401</c:v>
                </c:pt>
                <c:pt idx="26">
                  <c:v>0.27400016784667902</c:v>
                </c:pt>
                <c:pt idx="27">
                  <c:v>0.26300001144409102</c:v>
                </c:pt>
                <c:pt idx="28">
                  <c:v>0.30999994277954102</c:v>
                </c:pt>
                <c:pt idx="29">
                  <c:v>0.230999946594238</c:v>
                </c:pt>
                <c:pt idx="30">
                  <c:v>0.22799992561340299</c:v>
                </c:pt>
                <c:pt idx="31">
                  <c:v>1.8769998550414999</c:v>
                </c:pt>
                <c:pt idx="32">
                  <c:v>0.60199999809265103</c:v>
                </c:pt>
                <c:pt idx="33">
                  <c:v>0.26399993896484297</c:v>
                </c:pt>
                <c:pt idx="34">
                  <c:v>0.28300023078918402</c:v>
                </c:pt>
                <c:pt idx="35">
                  <c:v>1.7750000953674301</c:v>
                </c:pt>
                <c:pt idx="36">
                  <c:v>1.82599997520446</c:v>
                </c:pt>
                <c:pt idx="37">
                  <c:v>0.38100004196166898</c:v>
                </c:pt>
                <c:pt idx="38">
                  <c:v>2.15700006484985</c:v>
                </c:pt>
                <c:pt idx="39">
                  <c:v>0.32999992370605402</c:v>
                </c:pt>
                <c:pt idx="40">
                  <c:v>0.46499991416931102</c:v>
                </c:pt>
                <c:pt idx="41">
                  <c:v>2.5420000553131099</c:v>
                </c:pt>
                <c:pt idx="42">
                  <c:v>0.36100006103515597</c:v>
                </c:pt>
                <c:pt idx="43">
                  <c:v>4.2390000820159903</c:v>
                </c:pt>
                <c:pt idx="44">
                  <c:v>0.38199996948242099</c:v>
                </c:pt>
                <c:pt idx="45">
                  <c:v>0.99300003051757801</c:v>
                </c:pt>
                <c:pt idx="46">
                  <c:v>0.55200004577636697</c:v>
                </c:pt>
                <c:pt idx="47">
                  <c:v>4.7330000400543204</c:v>
                </c:pt>
                <c:pt idx="48">
                  <c:v>4.8120000362396196</c:v>
                </c:pt>
                <c:pt idx="49">
                  <c:v>5.46000003814697</c:v>
                </c:pt>
                <c:pt idx="50">
                  <c:v>0.51799988746643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9C-4BFC-A961-CFAB58473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807160"/>
        <c:axId val="481814704"/>
      </c:scatterChart>
      <c:valAx>
        <c:axId val="481807160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14704"/>
        <c:crosses val="autoZero"/>
        <c:crossBetween val="midCat"/>
      </c:valAx>
      <c:valAx>
        <c:axId val="48181470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Temps de résolution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07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Nombre d'échecs pour les N reines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Sheet1!$D$3:$D$53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7840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48172</c:v>
                </c:pt>
                <c:pt idx="37">
                  <c:v>37</c:v>
                </c:pt>
                <c:pt idx="39">
                  <c:v>47</c:v>
                </c:pt>
                <c:pt idx="40">
                  <c:v>341</c:v>
                </c:pt>
                <c:pt idx="42">
                  <c:v>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56-4FED-8748-4051D8E697E0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Sheet1!$L$3:$L$53</c:f>
              <c:numCache>
                <c:formatCode>General</c:formatCode>
                <c:ptCount val="51"/>
                <c:pt idx="0">
                  <c:v>280</c:v>
                </c:pt>
                <c:pt idx="1">
                  <c:v>38</c:v>
                </c:pt>
                <c:pt idx="2">
                  <c:v>88</c:v>
                </c:pt>
                <c:pt idx="3">
                  <c:v>1178</c:v>
                </c:pt>
                <c:pt idx="4">
                  <c:v>176</c:v>
                </c:pt>
                <c:pt idx="5">
                  <c:v>134</c:v>
                </c:pt>
                <c:pt idx="6">
                  <c:v>0</c:v>
                </c:pt>
                <c:pt idx="7">
                  <c:v>178</c:v>
                </c:pt>
                <c:pt idx="8">
                  <c:v>28</c:v>
                </c:pt>
                <c:pt idx="9">
                  <c:v>364</c:v>
                </c:pt>
                <c:pt idx="10">
                  <c:v>243</c:v>
                </c:pt>
                <c:pt idx="11">
                  <c:v>8</c:v>
                </c:pt>
                <c:pt idx="12">
                  <c:v>120</c:v>
                </c:pt>
                <c:pt idx="13">
                  <c:v>20</c:v>
                </c:pt>
                <c:pt idx="14">
                  <c:v>221</c:v>
                </c:pt>
                <c:pt idx="15">
                  <c:v>1</c:v>
                </c:pt>
                <c:pt idx="16">
                  <c:v>56</c:v>
                </c:pt>
                <c:pt idx="17">
                  <c:v>52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71</c:v>
                </c:pt>
                <c:pt idx="22">
                  <c:v>14</c:v>
                </c:pt>
                <c:pt idx="23">
                  <c:v>11</c:v>
                </c:pt>
                <c:pt idx="24">
                  <c:v>13</c:v>
                </c:pt>
                <c:pt idx="25">
                  <c:v>1389</c:v>
                </c:pt>
                <c:pt idx="26">
                  <c:v>26</c:v>
                </c:pt>
                <c:pt idx="27">
                  <c:v>195</c:v>
                </c:pt>
                <c:pt idx="28">
                  <c:v>142</c:v>
                </c:pt>
                <c:pt idx="29">
                  <c:v>39</c:v>
                </c:pt>
                <c:pt idx="30">
                  <c:v>9</c:v>
                </c:pt>
                <c:pt idx="31">
                  <c:v>4117</c:v>
                </c:pt>
                <c:pt idx="32">
                  <c:v>1166</c:v>
                </c:pt>
                <c:pt idx="33">
                  <c:v>8</c:v>
                </c:pt>
                <c:pt idx="34">
                  <c:v>54</c:v>
                </c:pt>
                <c:pt idx="35">
                  <c:v>6</c:v>
                </c:pt>
                <c:pt idx="36">
                  <c:v>29413</c:v>
                </c:pt>
                <c:pt idx="37">
                  <c:v>19</c:v>
                </c:pt>
                <c:pt idx="39">
                  <c:v>26</c:v>
                </c:pt>
                <c:pt idx="40">
                  <c:v>198</c:v>
                </c:pt>
                <c:pt idx="42">
                  <c:v>3</c:v>
                </c:pt>
                <c:pt idx="44">
                  <c:v>8</c:v>
                </c:pt>
                <c:pt idx="45">
                  <c:v>1336</c:v>
                </c:pt>
                <c:pt idx="46">
                  <c:v>255</c:v>
                </c:pt>
                <c:pt idx="50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056-4FED-8748-4051D8E697E0}"/>
            </c:ext>
          </c:extLst>
        </c:ser>
        <c:ser>
          <c:idx val="2"/>
          <c:order val="2"/>
          <c:tx>
            <c:v>AC_Alea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Sheet1!$T$3:$T$53</c:f>
              <c:numCache>
                <c:formatCode>General</c:formatCode>
                <c:ptCount val="51"/>
                <c:pt idx="0">
                  <c:v>95</c:v>
                </c:pt>
                <c:pt idx="1">
                  <c:v>641</c:v>
                </c:pt>
                <c:pt idx="2">
                  <c:v>7</c:v>
                </c:pt>
                <c:pt idx="3">
                  <c:v>50</c:v>
                </c:pt>
                <c:pt idx="4">
                  <c:v>740</c:v>
                </c:pt>
                <c:pt idx="5">
                  <c:v>7</c:v>
                </c:pt>
                <c:pt idx="6">
                  <c:v>298</c:v>
                </c:pt>
                <c:pt idx="7">
                  <c:v>10</c:v>
                </c:pt>
                <c:pt idx="8">
                  <c:v>502</c:v>
                </c:pt>
                <c:pt idx="9">
                  <c:v>1914</c:v>
                </c:pt>
                <c:pt idx="10">
                  <c:v>38</c:v>
                </c:pt>
                <c:pt idx="11">
                  <c:v>24</c:v>
                </c:pt>
                <c:pt idx="12">
                  <c:v>89</c:v>
                </c:pt>
                <c:pt idx="13">
                  <c:v>122</c:v>
                </c:pt>
                <c:pt idx="14">
                  <c:v>38</c:v>
                </c:pt>
                <c:pt idx="15">
                  <c:v>392</c:v>
                </c:pt>
                <c:pt idx="16">
                  <c:v>1404</c:v>
                </c:pt>
                <c:pt idx="17">
                  <c:v>14</c:v>
                </c:pt>
                <c:pt idx="18">
                  <c:v>175</c:v>
                </c:pt>
                <c:pt idx="19">
                  <c:v>586</c:v>
                </c:pt>
                <c:pt idx="20">
                  <c:v>219</c:v>
                </c:pt>
                <c:pt idx="21">
                  <c:v>1008</c:v>
                </c:pt>
                <c:pt idx="22">
                  <c:v>59</c:v>
                </c:pt>
                <c:pt idx="23">
                  <c:v>3</c:v>
                </c:pt>
                <c:pt idx="24">
                  <c:v>8</c:v>
                </c:pt>
                <c:pt idx="25">
                  <c:v>3358</c:v>
                </c:pt>
                <c:pt idx="26">
                  <c:v>61</c:v>
                </c:pt>
                <c:pt idx="27">
                  <c:v>36</c:v>
                </c:pt>
                <c:pt idx="28">
                  <c:v>1526</c:v>
                </c:pt>
                <c:pt idx="29">
                  <c:v>4</c:v>
                </c:pt>
                <c:pt idx="30">
                  <c:v>82</c:v>
                </c:pt>
                <c:pt idx="31">
                  <c:v>18</c:v>
                </c:pt>
                <c:pt idx="32">
                  <c:v>1117</c:v>
                </c:pt>
                <c:pt idx="33">
                  <c:v>320</c:v>
                </c:pt>
                <c:pt idx="34">
                  <c:v>1237</c:v>
                </c:pt>
                <c:pt idx="35">
                  <c:v>664</c:v>
                </c:pt>
                <c:pt idx="36">
                  <c:v>2777</c:v>
                </c:pt>
                <c:pt idx="37">
                  <c:v>148</c:v>
                </c:pt>
                <c:pt idx="38">
                  <c:v>1781</c:v>
                </c:pt>
                <c:pt idx="39">
                  <c:v>962</c:v>
                </c:pt>
                <c:pt idx="40">
                  <c:v>127</c:v>
                </c:pt>
                <c:pt idx="41">
                  <c:v>74014</c:v>
                </c:pt>
                <c:pt idx="43">
                  <c:v>257</c:v>
                </c:pt>
                <c:pt idx="44">
                  <c:v>441</c:v>
                </c:pt>
                <c:pt idx="45">
                  <c:v>20</c:v>
                </c:pt>
                <c:pt idx="46">
                  <c:v>12</c:v>
                </c:pt>
                <c:pt idx="47">
                  <c:v>40</c:v>
                </c:pt>
                <c:pt idx="48">
                  <c:v>145</c:v>
                </c:pt>
                <c:pt idx="49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056-4FED-8748-4051D8E697E0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Sheet1!$AB$3:$AB$53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4987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4992</c:v>
                </c:pt>
                <c:pt idx="37">
                  <c:v>37</c:v>
                </c:pt>
                <c:pt idx="38">
                  <c:v>4977</c:v>
                </c:pt>
                <c:pt idx="39">
                  <c:v>47</c:v>
                </c:pt>
                <c:pt idx="40">
                  <c:v>341</c:v>
                </c:pt>
                <c:pt idx="41">
                  <c:v>4965</c:v>
                </c:pt>
                <c:pt idx="42">
                  <c:v>5</c:v>
                </c:pt>
                <c:pt idx="43">
                  <c:v>4975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47">
                  <c:v>4971</c:v>
                </c:pt>
                <c:pt idx="48">
                  <c:v>4970</c:v>
                </c:pt>
                <c:pt idx="49">
                  <c:v>4962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056-4FED-8748-4051D8E69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91824"/>
        <c:axId val="482392808"/>
      </c:scatterChart>
      <c:valAx>
        <c:axId val="482391824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2808"/>
        <c:crosses val="autoZero"/>
        <c:crossBetween val="midCat"/>
      </c:valAx>
      <c:valAx>
        <c:axId val="482392808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d'échecs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1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satisfiabilité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sat'!$B$3:$B$79</c:f>
              <c:numCache>
                <c:formatCode>General</c:formatCode>
                <c:ptCount val="77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27</c:v>
                </c:pt>
                <c:pt idx="4">
                  <c:v>28</c:v>
                </c:pt>
                <c:pt idx="5">
                  <c:v>29</c:v>
                </c:pt>
                <c:pt idx="6">
                  <c:v>30</c:v>
                </c:pt>
                <c:pt idx="7">
                  <c:v>33</c:v>
                </c:pt>
                <c:pt idx="8">
                  <c:v>37</c:v>
                </c:pt>
                <c:pt idx="9">
                  <c:v>37</c:v>
                </c:pt>
                <c:pt idx="10">
                  <c:v>38</c:v>
                </c:pt>
                <c:pt idx="11">
                  <c:v>39</c:v>
                </c:pt>
                <c:pt idx="12">
                  <c:v>39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47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48</c:v>
                </c:pt>
                <c:pt idx="25">
                  <c:v>48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51</c:v>
                </c:pt>
                <c:pt idx="32">
                  <c:v>51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51</c:v>
                </c:pt>
                <c:pt idx="37">
                  <c:v>51</c:v>
                </c:pt>
                <c:pt idx="38">
                  <c:v>52</c:v>
                </c:pt>
                <c:pt idx="39">
                  <c:v>52</c:v>
                </c:pt>
                <c:pt idx="40">
                  <c:v>53</c:v>
                </c:pt>
                <c:pt idx="41">
                  <c:v>53</c:v>
                </c:pt>
                <c:pt idx="42">
                  <c:v>53</c:v>
                </c:pt>
                <c:pt idx="43">
                  <c:v>54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54</c:v>
                </c:pt>
                <c:pt idx="50">
                  <c:v>54</c:v>
                </c:pt>
                <c:pt idx="51">
                  <c:v>54</c:v>
                </c:pt>
                <c:pt idx="52">
                  <c:v>54</c:v>
                </c:pt>
                <c:pt idx="53">
                  <c:v>54</c:v>
                </c:pt>
                <c:pt idx="54">
                  <c:v>54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56</c:v>
                </c:pt>
                <c:pt idx="69">
                  <c:v>57</c:v>
                </c:pt>
                <c:pt idx="70">
                  <c:v>57</c:v>
                </c:pt>
                <c:pt idx="71">
                  <c:v>57</c:v>
                </c:pt>
                <c:pt idx="72">
                  <c:v>57</c:v>
                </c:pt>
                <c:pt idx="73">
                  <c:v>57</c:v>
                </c:pt>
                <c:pt idx="74">
                  <c:v>57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BF-4F1D-B27F-479E804BEA27}"/>
            </c:ext>
          </c:extLst>
        </c:ser>
        <c:ser>
          <c:idx val="2"/>
          <c:order val="1"/>
          <c:tx>
            <c:strRef>
              <c:f>'analyse sat'!$D$2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sat'!$D$3:$D$79</c:f>
              <c:numCache>
                <c:formatCode>General</c:formatCode>
                <c:ptCount val="77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41</c:v>
                </c:pt>
                <c:pt idx="30">
                  <c:v>42</c:v>
                </c:pt>
                <c:pt idx="31">
                  <c:v>45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  <c:pt idx="50">
                  <c:v>52</c:v>
                </c:pt>
                <c:pt idx="51">
                  <c:v>52</c:v>
                </c:pt>
                <c:pt idx="52">
                  <c:v>52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54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56</c:v>
                </c:pt>
                <c:pt idx="73">
                  <c:v>56</c:v>
                </c:pt>
                <c:pt idx="74">
                  <c:v>57</c:v>
                </c:pt>
                <c:pt idx="75">
                  <c:v>57</c:v>
                </c:pt>
                <c:pt idx="76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BF-4F1D-B27F-479E804BEA27}"/>
            </c:ext>
          </c:extLst>
        </c:ser>
        <c:ser>
          <c:idx val="3"/>
          <c:order val="2"/>
          <c:tx>
            <c:strRef>
              <c:f>'analyse sat'!$E$2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sat'!$E$3:$E$79</c:f>
              <c:numCache>
                <c:formatCode>General</c:formatCode>
                <c:ptCount val="77"/>
                <c:pt idx="0">
                  <c:v>0</c:v>
                </c:pt>
                <c:pt idx="1">
                  <c:v>16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31</c:v>
                </c:pt>
                <c:pt idx="6">
                  <c:v>32</c:v>
                </c:pt>
                <c:pt idx="7">
                  <c:v>36</c:v>
                </c:pt>
                <c:pt idx="8">
                  <c:v>41</c:v>
                </c:pt>
                <c:pt idx="9">
                  <c:v>41</c:v>
                </c:pt>
                <c:pt idx="10">
                  <c:v>42</c:v>
                </c:pt>
                <c:pt idx="11">
                  <c:v>43</c:v>
                </c:pt>
                <c:pt idx="12">
                  <c:v>43</c:v>
                </c:pt>
                <c:pt idx="13">
                  <c:v>44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48</c:v>
                </c:pt>
                <c:pt idx="21">
                  <c:v>48</c:v>
                </c:pt>
                <c:pt idx="22">
                  <c:v>49</c:v>
                </c:pt>
                <c:pt idx="23">
                  <c:v>49</c:v>
                </c:pt>
                <c:pt idx="24">
                  <c:v>49</c:v>
                </c:pt>
                <c:pt idx="25">
                  <c:v>50</c:v>
                </c:pt>
                <c:pt idx="26">
                  <c:v>52</c:v>
                </c:pt>
                <c:pt idx="27">
                  <c:v>52</c:v>
                </c:pt>
                <c:pt idx="28">
                  <c:v>53</c:v>
                </c:pt>
                <c:pt idx="29">
                  <c:v>53</c:v>
                </c:pt>
                <c:pt idx="30">
                  <c:v>54</c:v>
                </c:pt>
                <c:pt idx="31">
                  <c:v>54</c:v>
                </c:pt>
                <c:pt idx="32">
                  <c:v>54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54</c:v>
                </c:pt>
                <c:pt idx="37">
                  <c:v>54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56</c:v>
                </c:pt>
                <c:pt idx="68">
                  <c:v>56</c:v>
                </c:pt>
                <c:pt idx="69">
                  <c:v>56</c:v>
                </c:pt>
                <c:pt idx="70">
                  <c:v>57</c:v>
                </c:pt>
                <c:pt idx="71">
                  <c:v>58</c:v>
                </c:pt>
                <c:pt idx="72">
                  <c:v>58</c:v>
                </c:pt>
                <c:pt idx="73">
                  <c:v>58</c:v>
                </c:pt>
                <c:pt idx="74">
                  <c:v>58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BF-4F1D-B27F-479E804BE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560575"/>
        <c:axId val="1637776127"/>
      </c:scatterChart>
      <c:valAx>
        <c:axId val="17485605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7776127"/>
        <c:crosses val="autoZero"/>
        <c:crossBetween val="midCat"/>
      </c:valAx>
      <c:valAx>
        <c:axId val="163777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8560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minimisation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opti'!$B$3:$B$55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2-4753-B1B4-0960E0BDA476}"/>
            </c:ext>
          </c:extLst>
        </c:ser>
        <c:ser>
          <c:idx val="3"/>
          <c:order val="1"/>
          <c:tx>
            <c:strRef>
              <c:f>'analyse opti'!$D$2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opti'!$D$3:$D$55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32</c:v>
                </c:pt>
                <c:pt idx="52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2-4753-B1B4-0960E0BDA476}"/>
            </c:ext>
          </c:extLst>
        </c:ser>
        <c:ser>
          <c:idx val="2"/>
          <c:order val="2"/>
          <c:tx>
            <c:strRef>
              <c:f>'analyse opti'!$E$2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opti'!$E$3:$E$55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C2-4753-B1B4-0960E0BDA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1151"/>
        <c:axId val="191360671"/>
      </c:scatterChart>
      <c:valAx>
        <c:axId val="16870115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360671"/>
        <c:crosses val="autoZero"/>
        <c:crossBetween val="midCat"/>
      </c:valAx>
      <c:valAx>
        <c:axId val="19136067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err="1"/>
                  <a:t>Nombre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d'instances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résolues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70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minimisation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opti'!$W$2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opti'!$W$3:$W$33</c:f>
              <c:numCache>
                <c:formatCode>General</c:formatCode>
                <c:ptCount val="31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0B-495C-A96D-62E8C7875FE4}"/>
            </c:ext>
          </c:extLst>
        </c:ser>
        <c:ser>
          <c:idx val="1"/>
          <c:order val="1"/>
          <c:tx>
            <c:strRef>
              <c:f>'analyse opti'!$X$2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opti'!$X$3:$X$33</c:f>
              <c:numCache>
                <c:formatCode>General</c:formatCode>
                <c:ptCount val="31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0B-495C-A96D-62E8C7875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435023"/>
        <c:axId val="2032355551"/>
      </c:scatterChart>
      <c:valAx>
        <c:axId val="2039435023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2355551"/>
        <c:crosses val="autoZero"/>
        <c:crossBetween val="midCat"/>
      </c:valAx>
      <c:valAx>
        <c:axId val="203235555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94350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satisfiabilité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'analyse sat'!$AH$2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sat'!$AH$3:$AH$62</c:f>
              <c:numCache>
                <c:formatCode>General</c:formatCode>
                <c:ptCount val="60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42</c:v>
                </c:pt>
                <c:pt idx="30">
                  <c:v>45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98-49F9-8C90-5EE6254D44E4}"/>
            </c:ext>
          </c:extLst>
        </c:ser>
        <c:ser>
          <c:idx val="3"/>
          <c:order val="1"/>
          <c:tx>
            <c:strRef>
              <c:f>'analyse sat'!$AI$2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sat'!$AI$3:$AI$62</c:f>
              <c:numCache>
                <c:formatCode>General</c:formatCode>
                <c:ptCount val="60"/>
                <c:pt idx="0">
                  <c:v>0</c:v>
                </c:pt>
                <c:pt idx="1">
                  <c:v>15</c:v>
                </c:pt>
                <c:pt idx="2">
                  <c:v>18</c:v>
                </c:pt>
                <c:pt idx="3">
                  <c:v>23</c:v>
                </c:pt>
                <c:pt idx="4">
                  <c:v>24</c:v>
                </c:pt>
                <c:pt idx="5">
                  <c:v>24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26</c:v>
                </c:pt>
                <c:pt idx="10">
                  <c:v>28</c:v>
                </c:pt>
                <c:pt idx="11">
                  <c:v>29</c:v>
                </c:pt>
                <c:pt idx="12">
                  <c:v>32</c:v>
                </c:pt>
                <c:pt idx="13">
                  <c:v>33</c:v>
                </c:pt>
                <c:pt idx="14">
                  <c:v>38</c:v>
                </c:pt>
                <c:pt idx="15">
                  <c:v>39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  <c:pt idx="20">
                  <c:v>43</c:v>
                </c:pt>
                <c:pt idx="21">
                  <c:v>43</c:v>
                </c:pt>
                <c:pt idx="22">
                  <c:v>43</c:v>
                </c:pt>
                <c:pt idx="23">
                  <c:v>43</c:v>
                </c:pt>
                <c:pt idx="24">
                  <c:v>43</c:v>
                </c:pt>
                <c:pt idx="25">
                  <c:v>43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48</c:v>
                </c:pt>
                <c:pt idx="31">
                  <c:v>48</c:v>
                </c:pt>
                <c:pt idx="32">
                  <c:v>48</c:v>
                </c:pt>
                <c:pt idx="33">
                  <c:v>49</c:v>
                </c:pt>
                <c:pt idx="34">
                  <c:v>51</c:v>
                </c:pt>
                <c:pt idx="35">
                  <c:v>53</c:v>
                </c:pt>
                <c:pt idx="36">
                  <c:v>53</c:v>
                </c:pt>
                <c:pt idx="37">
                  <c:v>53</c:v>
                </c:pt>
                <c:pt idx="38">
                  <c:v>53</c:v>
                </c:pt>
                <c:pt idx="39">
                  <c:v>53</c:v>
                </c:pt>
                <c:pt idx="40">
                  <c:v>53</c:v>
                </c:pt>
                <c:pt idx="41">
                  <c:v>54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56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98-49F9-8C90-5EE6254D4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4766831"/>
        <c:axId val="546936127"/>
      </c:scatterChart>
      <c:valAx>
        <c:axId val="1914766831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6936127"/>
        <c:crosses val="autoZero"/>
        <c:crossBetween val="midCat"/>
      </c:valAx>
      <c:valAx>
        <c:axId val="54693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47668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Facteur de gain temporel quand</a:t>
            </a:r>
            <a:r>
              <a:rPr lang="en-US" sz="1800" baseline="0"/>
              <a:t> la symétrie est brisée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Sheet1!$AQ$3:$AQ$53</c:f>
              <c:numCache>
                <c:formatCode>General</c:formatCode>
                <c:ptCount val="51"/>
                <c:pt idx="0">
                  <c:v>0.97142720903538327</c:v>
                </c:pt>
                <c:pt idx="1">
                  <c:v>1.4086871841366699E-2</c:v>
                </c:pt>
                <c:pt idx="2">
                  <c:v>0.25373463621547554</c:v>
                </c:pt>
                <c:pt idx="3">
                  <c:v>3.2777740984800854</c:v>
                </c:pt>
                <c:pt idx="4">
                  <c:v>9.9098305725481506E-2</c:v>
                </c:pt>
                <c:pt idx="5">
                  <c:v>0.25301111376020557</c:v>
                </c:pt>
                <c:pt idx="6">
                  <c:v>-0.20408376759552593</c:v>
                </c:pt>
                <c:pt idx="7">
                  <c:v>1.1477245942145502</c:v>
                </c:pt>
                <c:pt idx="8">
                  <c:v>-1.0415916434250438E-2</c:v>
                </c:pt>
                <c:pt idx="9">
                  <c:v>-0.63360321932677177</c:v>
                </c:pt>
                <c:pt idx="10">
                  <c:v>0.13461483353679427</c:v>
                </c:pt>
                <c:pt idx="11">
                  <c:v>-0.25899428653759837</c:v>
                </c:pt>
                <c:pt idx="12">
                  <c:v>0.23893990159423528</c:v>
                </c:pt>
                <c:pt idx="13">
                  <c:v>-0.84514428550912235</c:v>
                </c:pt>
                <c:pt idx="14">
                  <c:v>0.31386829556925266</c:v>
                </c:pt>
                <c:pt idx="15">
                  <c:v>-0.13380323074056111</c:v>
                </c:pt>
                <c:pt idx="16">
                  <c:v>7.041745090171414E-3</c:v>
                </c:pt>
                <c:pt idx="17">
                  <c:v>-0.29816439512751147</c:v>
                </c:pt>
                <c:pt idx="18">
                  <c:v>-7.7922600681506693E-2</c:v>
                </c:pt>
                <c:pt idx="19">
                  <c:v>-5.7692660382203886E-2</c:v>
                </c:pt>
                <c:pt idx="20">
                  <c:v>-4.9079162345632255E-2</c:v>
                </c:pt>
                <c:pt idx="21">
                  <c:v>0.45405479247266833</c:v>
                </c:pt>
                <c:pt idx="22">
                  <c:v>-0.49852482893993755</c:v>
                </c:pt>
                <c:pt idx="23">
                  <c:v>-4.7619686546907625E-2</c:v>
                </c:pt>
                <c:pt idx="24">
                  <c:v>-3.6456949283870776E-2</c:v>
                </c:pt>
                <c:pt idx="25">
                  <c:v>1.9751249918451439</c:v>
                </c:pt>
                <c:pt idx="26">
                  <c:v>2.6218011052980161E-2</c:v>
                </c:pt>
                <c:pt idx="27">
                  <c:v>0.19004553687882941</c:v>
                </c:pt>
                <c:pt idx="28">
                  <c:v>-0.26190461323098702</c:v>
                </c:pt>
                <c:pt idx="29">
                  <c:v>3.124986695390497E-2</c:v>
                </c:pt>
                <c:pt idx="30">
                  <c:v>-5.7851948036594991E-2</c:v>
                </c:pt>
                <c:pt idx="31">
                  <c:v>6.4780821280221295</c:v>
                </c:pt>
                <c:pt idx="32">
                  <c:v>1.3515642971629163</c:v>
                </c:pt>
                <c:pt idx="33">
                  <c:v>-7.6923333425034102E-2</c:v>
                </c:pt>
                <c:pt idx="34">
                  <c:v>-0.47299765000060012</c:v>
                </c:pt>
                <c:pt idx="35">
                  <c:v>2.1753131429624277</c:v>
                </c:pt>
                <c:pt idx="36">
                  <c:v>1.76666626930241</c:v>
                </c:pt>
                <c:pt idx="37">
                  <c:v>0.12721965698743043</c:v>
                </c:pt>
                <c:pt idx="38">
                  <c:v>3.6789592743799808</c:v>
                </c:pt>
                <c:pt idx="39">
                  <c:v>-0.22535207326280526</c:v>
                </c:pt>
                <c:pt idx="40">
                  <c:v>-7.0000171661377952E-2</c:v>
                </c:pt>
                <c:pt idx="41">
                  <c:v>5.815015260710461</c:v>
                </c:pt>
                <c:pt idx="42">
                  <c:v>-4.7493113224934214E-2</c:v>
                </c:pt>
                <c:pt idx="43">
                  <c:v>0.16552102947527447</c:v>
                </c:pt>
                <c:pt idx="44">
                  <c:v>-3.0457061666897101E-2</c:v>
                </c:pt>
                <c:pt idx="45">
                  <c:v>1.4949749390924434</c:v>
                </c:pt>
                <c:pt idx="46">
                  <c:v>0.1621050095492893</c:v>
                </c:pt>
                <c:pt idx="47">
                  <c:v>10.215641730263801</c:v>
                </c:pt>
                <c:pt idx="48">
                  <c:v>9.6460200704178991</c:v>
                </c:pt>
                <c:pt idx="49">
                  <c:v>1.8057556160382577</c:v>
                </c:pt>
                <c:pt idx="50">
                  <c:v>0.18807284013874059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2F8-4362-A290-BCA6F8FB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fr-FR" sz="1200">
                    <a:latin typeface="Century Gothic" panose="020B0502020202020204" pitchFamily="34" charset="0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Facteur d'accélération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n-lt"/>
              </a:rPr>
              <a:t>Facteur de gain spatial quand</a:t>
            </a:r>
            <a:r>
              <a:rPr lang="en-US" sz="1800" baseline="0">
                <a:latin typeface="+mn-lt"/>
              </a:rPr>
              <a:t> la symétrie est brisée</a:t>
            </a:r>
            <a:endParaRPr lang="en-US" sz="180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Sheet1!$AR$3:$AR$53</c:f>
              <c:numCache>
                <c:formatCode>General</c:formatCode>
                <c:ptCount val="51"/>
                <c:pt idx="0">
                  <c:v>5.7468354430379751</c:v>
                </c:pt>
                <c:pt idx="1">
                  <c:v>0.12244897959183665</c:v>
                </c:pt>
                <c:pt idx="2">
                  <c:v>6.9555555555555557</c:v>
                </c:pt>
                <c:pt idx="3">
                  <c:v>62.363636363636367</c:v>
                </c:pt>
                <c:pt idx="4">
                  <c:v>3.9187227866473107E-2</c:v>
                </c:pt>
                <c:pt idx="5">
                  <c:v>4.1086956521739131</c:v>
                </c:pt>
                <c:pt idx="6">
                  <c:v>-0.70555555555555549</c:v>
                </c:pt>
                <c:pt idx="7">
                  <c:v>7.4444444444444446</c:v>
                </c:pt>
                <c:pt idx="8">
                  <c:v>0.44230769230769229</c:v>
                </c:pt>
                <c:pt idx="9">
                  <c:v>-0.78461789679947747</c:v>
                </c:pt>
                <c:pt idx="10">
                  <c:v>3.1490384615384617</c:v>
                </c:pt>
                <c:pt idx="11">
                  <c:v>-0.85256410256410253</c:v>
                </c:pt>
                <c:pt idx="12">
                  <c:v>7.7627118644067803</c:v>
                </c:pt>
                <c:pt idx="13">
                  <c:v>-0.98706941139960691</c:v>
                </c:pt>
                <c:pt idx="14">
                  <c:v>1.5949367088607596</c:v>
                </c:pt>
                <c:pt idx="15">
                  <c:v>-0.726457399103139</c:v>
                </c:pt>
                <c:pt idx="16">
                  <c:v>1.202247191011236</c:v>
                </c:pt>
                <c:pt idx="17">
                  <c:v>-0.67503136762860727</c:v>
                </c:pt>
                <c:pt idx="18">
                  <c:v>-0.4</c:v>
                </c:pt>
                <c:pt idx="19">
                  <c:v>-0.1216216216216216</c:v>
                </c:pt>
                <c:pt idx="20">
                  <c:v>-0.18181818181818177</c:v>
                </c:pt>
                <c:pt idx="21">
                  <c:v>0.11328125</c:v>
                </c:pt>
                <c:pt idx="22">
                  <c:v>-0.95152690256907413</c:v>
                </c:pt>
                <c:pt idx="23">
                  <c:v>-0.29545454545454541</c:v>
                </c:pt>
                <c:pt idx="24">
                  <c:v>0.37662337662337664</c:v>
                </c:pt>
                <c:pt idx="25">
                  <c:v>60.61643835616438</c:v>
                </c:pt>
                <c:pt idx="26">
                  <c:v>-0.39914163090128751</c:v>
                </c:pt>
                <c:pt idx="27">
                  <c:v>3.0946745562130173</c:v>
                </c:pt>
                <c:pt idx="28">
                  <c:v>3.8529411764705879</c:v>
                </c:pt>
                <c:pt idx="29">
                  <c:v>1.6</c:v>
                </c:pt>
                <c:pt idx="30">
                  <c:v>-0.20143884892086328</c:v>
                </c:pt>
                <c:pt idx="31">
                  <c:v>111.37777777777778</c:v>
                </c:pt>
                <c:pt idx="32">
                  <c:v>40.50561797752809</c:v>
                </c:pt>
                <c:pt idx="33">
                  <c:v>0.35344827586206895</c:v>
                </c:pt>
                <c:pt idx="34">
                  <c:v>0.202247191011236</c:v>
                </c:pt>
                <c:pt idx="35">
                  <c:v>-0.96737948532076845</c:v>
                </c:pt>
                <c:pt idx="36">
                  <c:v>2.1313755795981453</c:v>
                </c:pt>
                <c:pt idx="37">
                  <c:v>-0.6367924528301887</c:v>
                </c:pt>
                <c:pt idx="38">
                  <c:v>92.555555555555557</c:v>
                </c:pt>
                <c:pt idx="39">
                  <c:v>-0.7940828402366864</c:v>
                </c:pt>
                <c:pt idx="40">
                  <c:v>3.2346368715083802</c:v>
                </c:pt>
                <c:pt idx="41">
                  <c:v>26.94459833795014</c:v>
                </c:pt>
                <c:pt idx="42">
                  <c:v>-0.51776649746192893</c:v>
                </c:pt>
                <c:pt idx="43">
                  <c:v>1.883052527254625E-3</c:v>
                </c:pt>
                <c:pt idx="44">
                  <c:v>0.13978494623655924</c:v>
                </c:pt>
                <c:pt idx="45">
                  <c:v>50.822222222222223</c:v>
                </c:pt>
                <c:pt idx="46">
                  <c:v>7.7903225806451619</c:v>
                </c:pt>
                <c:pt idx="47">
                  <c:v>55.764044943820224</c:v>
                </c:pt>
                <c:pt idx="48">
                  <c:v>59.891566265060241</c:v>
                </c:pt>
                <c:pt idx="49">
                  <c:v>0.70858013200203085</c:v>
                </c:pt>
                <c:pt idx="50">
                  <c:v>0.40816326530612246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575-495A-A7B4-DC6991BC5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Facteur de gain spatial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Temps lors de la dernière itération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opti'!$I$2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opti'!$I$3:$I$60</c:f>
              <c:numCache>
                <c:formatCode>General</c:formatCode>
                <c:ptCount val="58"/>
                <c:pt idx="0">
                  <c:v>0</c:v>
                </c:pt>
                <c:pt idx="1">
                  <c:v>1.4965534210205E-3</c:v>
                </c:pt>
                <c:pt idx="2">
                  <c:v>0.156204938888549</c:v>
                </c:pt>
                <c:pt idx="3">
                  <c:v>2.4938583374023398E-3</c:v>
                </c:pt>
                <c:pt idx="4">
                  <c:v>1.9950866699218698E-3</c:v>
                </c:pt>
                <c:pt idx="5">
                  <c:v>600.000310659408</c:v>
                </c:pt>
                <c:pt idx="6">
                  <c:v>600.00082755088795</c:v>
                </c:pt>
                <c:pt idx="7">
                  <c:v>4.9406051635742097E-2</c:v>
                </c:pt>
                <c:pt idx="8">
                  <c:v>2.79467105865478E-2</c:v>
                </c:pt>
                <c:pt idx="9">
                  <c:v>600.00893783569302</c:v>
                </c:pt>
                <c:pt idx="10">
                  <c:v>0.747933149337768</c:v>
                </c:pt>
                <c:pt idx="11">
                  <c:v>600.00044918060303</c:v>
                </c:pt>
                <c:pt idx="12">
                  <c:v>600.00024342536904</c:v>
                </c:pt>
                <c:pt idx="13">
                  <c:v>4.9781799316406196E-4</c:v>
                </c:pt>
                <c:pt idx="14">
                  <c:v>600.00058674812306</c:v>
                </c:pt>
                <c:pt idx="15">
                  <c:v>600.00035071372895</c:v>
                </c:pt>
                <c:pt idx="16">
                  <c:v>600.00082445144596</c:v>
                </c:pt>
                <c:pt idx="17">
                  <c:v>600.00375723838795</c:v>
                </c:pt>
                <c:pt idx="18">
                  <c:v>0.78700375556945801</c:v>
                </c:pt>
                <c:pt idx="19">
                  <c:v>600.00027894973698</c:v>
                </c:pt>
                <c:pt idx="20">
                  <c:v>600.00032162666298</c:v>
                </c:pt>
                <c:pt idx="21">
                  <c:v>1.2593636512756301</c:v>
                </c:pt>
                <c:pt idx="22">
                  <c:v>600.00077843665997</c:v>
                </c:pt>
                <c:pt idx="23">
                  <c:v>600.00081610679604</c:v>
                </c:pt>
                <c:pt idx="24">
                  <c:v>600.00135254859902</c:v>
                </c:pt>
                <c:pt idx="25">
                  <c:v>600.00024318695</c:v>
                </c:pt>
                <c:pt idx="26">
                  <c:v>600.05048632621697</c:v>
                </c:pt>
                <c:pt idx="27">
                  <c:v>600.00077986717201</c:v>
                </c:pt>
                <c:pt idx="28">
                  <c:v>600.00085353851296</c:v>
                </c:pt>
                <c:pt idx="29">
                  <c:v>600.03478670120205</c:v>
                </c:pt>
                <c:pt idx="30">
                  <c:v>600.00604081153801</c:v>
                </c:pt>
                <c:pt idx="31">
                  <c:v>600.00079083442597</c:v>
                </c:pt>
                <c:pt idx="32">
                  <c:v>600.00160241127003</c:v>
                </c:pt>
                <c:pt idx="33">
                  <c:v>600.00050497054997</c:v>
                </c:pt>
                <c:pt idx="34">
                  <c:v>600.00195264816205</c:v>
                </c:pt>
                <c:pt idx="35">
                  <c:v>600.00274729728699</c:v>
                </c:pt>
                <c:pt idx="36">
                  <c:v>600.002852201461</c:v>
                </c:pt>
                <c:pt idx="37">
                  <c:v>600.00181174278202</c:v>
                </c:pt>
                <c:pt idx="38">
                  <c:v>600.00078296661297</c:v>
                </c:pt>
                <c:pt idx="39">
                  <c:v>600.00523543357804</c:v>
                </c:pt>
                <c:pt idx="40">
                  <c:v>600.00343108177105</c:v>
                </c:pt>
                <c:pt idx="41">
                  <c:v>600.036569595336</c:v>
                </c:pt>
                <c:pt idx="42">
                  <c:v>600.00188612937905</c:v>
                </c:pt>
                <c:pt idx="43">
                  <c:v>600.00240349769501</c:v>
                </c:pt>
                <c:pt idx="44">
                  <c:v>600.002385377883</c:v>
                </c:pt>
                <c:pt idx="45">
                  <c:v>600.00732374191205</c:v>
                </c:pt>
                <c:pt idx="46">
                  <c:v>600.00077772140503</c:v>
                </c:pt>
                <c:pt idx="47">
                  <c:v>600.00499057769696</c:v>
                </c:pt>
                <c:pt idx="48">
                  <c:v>600.00081348419099</c:v>
                </c:pt>
                <c:pt idx="49">
                  <c:v>600.00052928924504</c:v>
                </c:pt>
                <c:pt idx="50">
                  <c:v>600.00107645988396</c:v>
                </c:pt>
                <c:pt idx="51">
                  <c:v>600.00173902511597</c:v>
                </c:pt>
                <c:pt idx="52">
                  <c:v>600.00144743919304</c:v>
                </c:pt>
                <c:pt idx="53">
                  <c:v>600.00185394287098</c:v>
                </c:pt>
                <c:pt idx="54">
                  <c:v>600.06738114356995</c:v>
                </c:pt>
                <c:pt idx="55">
                  <c:v>600.290383338928</c:v>
                </c:pt>
                <c:pt idx="56">
                  <c:v>600.00128197669903</c:v>
                </c:pt>
                <c:pt idx="57">
                  <c:v>600.00243091583195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5F-45F7-BE46-C52475A3C4EF}"/>
            </c:ext>
          </c:extLst>
        </c:ser>
        <c:ser>
          <c:idx val="3"/>
          <c:order val="1"/>
          <c:tx>
            <c:strRef>
              <c:f>'analyse opti'!$K$2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opti'!$K$3:$K$60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3.59766483306884E-2</c:v>
                </c:pt>
                <c:pt idx="3">
                  <c:v>9.99212265014648E-4</c:v>
                </c:pt>
                <c:pt idx="4">
                  <c:v>1.4992713928222601E-2</c:v>
                </c:pt>
                <c:pt idx="5">
                  <c:v>193.68427395820601</c:v>
                </c:pt>
                <c:pt idx="6">
                  <c:v>9.9906921386718698E-3</c:v>
                </c:pt>
                <c:pt idx="7">
                  <c:v>2.29849815368652E-2</c:v>
                </c:pt>
                <c:pt idx="8">
                  <c:v>7.4953794479370103E-2</c:v>
                </c:pt>
                <c:pt idx="9">
                  <c:v>600.00611662864605</c:v>
                </c:pt>
                <c:pt idx="10">
                  <c:v>0.89596676826476995</c:v>
                </c:pt>
                <c:pt idx="11">
                  <c:v>9.9921226501464792E-3</c:v>
                </c:pt>
                <c:pt idx="12">
                  <c:v>5.0968885421752902E-2</c:v>
                </c:pt>
                <c:pt idx="13">
                  <c:v>1.7989873886108398E-2</c:v>
                </c:pt>
                <c:pt idx="14">
                  <c:v>600.00066709518399</c:v>
                </c:pt>
                <c:pt idx="15">
                  <c:v>80.949474334716797</c:v>
                </c:pt>
                <c:pt idx="16">
                  <c:v>600.00045371055603</c:v>
                </c:pt>
                <c:pt idx="17">
                  <c:v>600.01406955718903</c:v>
                </c:pt>
                <c:pt idx="18">
                  <c:v>1.49886608123779E-2</c:v>
                </c:pt>
                <c:pt idx="19">
                  <c:v>600.00008487701405</c:v>
                </c:pt>
                <c:pt idx="20">
                  <c:v>600.00038337707497</c:v>
                </c:pt>
                <c:pt idx="21">
                  <c:v>0.1309175491333</c:v>
                </c:pt>
                <c:pt idx="22">
                  <c:v>0.14590620994567799</c:v>
                </c:pt>
                <c:pt idx="23">
                  <c:v>600.00000309944096</c:v>
                </c:pt>
                <c:pt idx="24">
                  <c:v>5.8234691619872998E-2</c:v>
                </c:pt>
                <c:pt idx="25">
                  <c:v>2.19883918762207E-2</c:v>
                </c:pt>
                <c:pt idx="26">
                  <c:v>600.01285624503998</c:v>
                </c:pt>
                <c:pt idx="27">
                  <c:v>600.001451492309</c:v>
                </c:pt>
                <c:pt idx="28">
                  <c:v>600.00086259841896</c:v>
                </c:pt>
                <c:pt idx="29">
                  <c:v>600.00482940673805</c:v>
                </c:pt>
                <c:pt idx="30">
                  <c:v>600.00371742248501</c:v>
                </c:pt>
                <c:pt idx="31">
                  <c:v>0.78602242469787598</c:v>
                </c:pt>
                <c:pt idx="32">
                  <c:v>600.00101876258805</c:v>
                </c:pt>
                <c:pt idx="33">
                  <c:v>600.00011777877796</c:v>
                </c:pt>
                <c:pt idx="34">
                  <c:v>600.00163888931195</c:v>
                </c:pt>
                <c:pt idx="35">
                  <c:v>600.11819720268204</c:v>
                </c:pt>
                <c:pt idx="36">
                  <c:v>600.002541542053</c:v>
                </c:pt>
                <c:pt idx="37">
                  <c:v>35.2061574459075</c:v>
                </c:pt>
                <c:pt idx="38">
                  <c:v>3.2484240531921298</c:v>
                </c:pt>
                <c:pt idx="39">
                  <c:v>600.00355958938599</c:v>
                </c:pt>
                <c:pt idx="40">
                  <c:v>600.00221204757599</c:v>
                </c:pt>
                <c:pt idx="41">
                  <c:v>0.21412992477416901</c:v>
                </c:pt>
                <c:pt idx="42">
                  <c:v>600.00030303001404</c:v>
                </c:pt>
                <c:pt idx="43">
                  <c:v>0.40696930885314903</c:v>
                </c:pt>
                <c:pt idx="44">
                  <c:v>0.40496301651000899</c:v>
                </c:pt>
                <c:pt idx="45">
                  <c:v>600.00655198097195</c:v>
                </c:pt>
                <c:pt idx="46">
                  <c:v>51.528680324554401</c:v>
                </c:pt>
                <c:pt idx="47">
                  <c:v>600.00340938568104</c:v>
                </c:pt>
                <c:pt idx="48">
                  <c:v>1.88765668869018</c:v>
                </c:pt>
                <c:pt idx="49">
                  <c:v>1.67366647720336</c:v>
                </c:pt>
                <c:pt idx="50">
                  <c:v>1.6706955432891799</c:v>
                </c:pt>
                <c:pt idx="51">
                  <c:v>2.01778221130371</c:v>
                </c:pt>
                <c:pt idx="52">
                  <c:v>600.00095129013005</c:v>
                </c:pt>
                <c:pt idx="53">
                  <c:v>0.51900243759155196</c:v>
                </c:pt>
                <c:pt idx="54">
                  <c:v>0.47700047492980902</c:v>
                </c:pt>
                <c:pt idx="55">
                  <c:v>600.01352572441101</c:v>
                </c:pt>
                <c:pt idx="56">
                  <c:v>644.43951463699295</c:v>
                </c:pt>
                <c:pt idx="57">
                  <c:v>635.42285990715004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5F-45F7-BE46-C52475A3C4EF}"/>
            </c:ext>
          </c:extLst>
        </c:ser>
        <c:ser>
          <c:idx val="2"/>
          <c:order val="2"/>
          <c:tx>
            <c:strRef>
              <c:f>'analyse opti'!$L$2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opti'!$L$3:$L$60</c:f>
              <c:numCache>
                <c:formatCode>General</c:formatCode>
                <c:ptCount val="58"/>
                <c:pt idx="0">
                  <c:v>0</c:v>
                </c:pt>
                <c:pt idx="1">
                  <c:v>9.9778175354003906E-4</c:v>
                </c:pt>
                <c:pt idx="2">
                  <c:v>0.154203176498413</c:v>
                </c:pt>
                <c:pt idx="3">
                  <c:v>2.4938583374023398E-3</c:v>
                </c:pt>
                <c:pt idx="4">
                  <c:v>1.4967918395996001E-3</c:v>
                </c:pt>
                <c:pt idx="5">
                  <c:v>600.00819158553998</c:v>
                </c:pt>
                <c:pt idx="6">
                  <c:v>600.27410411834705</c:v>
                </c:pt>
                <c:pt idx="7">
                  <c:v>4.9906015396118102E-2</c:v>
                </c:pt>
                <c:pt idx="8">
                  <c:v>3.2437086105346603E-2</c:v>
                </c:pt>
                <c:pt idx="9">
                  <c:v>600.04132962226799</c:v>
                </c:pt>
                <c:pt idx="10">
                  <c:v>0.65375375747680597</c:v>
                </c:pt>
                <c:pt idx="11">
                  <c:v>1.1538045406341499</c:v>
                </c:pt>
                <c:pt idx="12">
                  <c:v>1.91754150390625</c:v>
                </c:pt>
                <c:pt idx="13">
                  <c:v>4.9829483032226497E-4</c:v>
                </c:pt>
                <c:pt idx="14">
                  <c:v>600.07521581649701</c:v>
                </c:pt>
                <c:pt idx="15">
                  <c:v>600.00177216529801</c:v>
                </c:pt>
                <c:pt idx="16">
                  <c:v>600.02403354644696</c:v>
                </c:pt>
                <c:pt idx="17">
                  <c:v>600.09275841712895</c:v>
                </c:pt>
                <c:pt idx="18">
                  <c:v>0.90428185462951605</c:v>
                </c:pt>
                <c:pt idx="19">
                  <c:v>600.05643320083595</c:v>
                </c:pt>
                <c:pt idx="20">
                  <c:v>600.05038380622796</c:v>
                </c:pt>
                <c:pt idx="21">
                  <c:v>3.88625717163085</c:v>
                </c:pt>
                <c:pt idx="22">
                  <c:v>601.17205238342206</c:v>
                </c:pt>
                <c:pt idx="23">
                  <c:v>600.10653996467499</c:v>
                </c:pt>
                <c:pt idx="24">
                  <c:v>600.91414427757195</c:v>
                </c:pt>
                <c:pt idx="25">
                  <c:v>600.13222146034195</c:v>
                </c:pt>
                <c:pt idx="26">
                  <c:v>600.20346665382306</c:v>
                </c:pt>
                <c:pt idx="27">
                  <c:v>600.19302248954705</c:v>
                </c:pt>
                <c:pt idx="28">
                  <c:v>600.37310695648102</c:v>
                </c:pt>
                <c:pt idx="29">
                  <c:v>600.29022860527004</c:v>
                </c:pt>
                <c:pt idx="30">
                  <c:v>600.27779865264802</c:v>
                </c:pt>
                <c:pt idx="31">
                  <c:v>602.358385086059</c:v>
                </c:pt>
                <c:pt idx="32">
                  <c:v>600.59631824493397</c:v>
                </c:pt>
                <c:pt idx="33">
                  <c:v>600.16627001762299</c:v>
                </c:pt>
                <c:pt idx="34">
                  <c:v>600.75415635108902</c:v>
                </c:pt>
                <c:pt idx="35">
                  <c:v>600.80558609962395</c:v>
                </c:pt>
                <c:pt idx="36">
                  <c:v>600.98006176948502</c:v>
                </c:pt>
                <c:pt idx="37">
                  <c:v>602.10245442390396</c:v>
                </c:pt>
                <c:pt idx="38">
                  <c:v>603.44219565391495</c:v>
                </c:pt>
                <c:pt idx="39">
                  <c:v>600.20188379287697</c:v>
                </c:pt>
                <c:pt idx="40">
                  <c:v>600.62064647674504</c:v>
                </c:pt>
                <c:pt idx="41">
                  <c:v>600.70428371429398</c:v>
                </c:pt>
                <c:pt idx="42">
                  <c:v>604.61383175849903</c:v>
                </c:pt>
                <c:pt idx="43">
                  <c:v>602.14397764205899</c:v>
                </c:pt>
                <c:pt idx="44">
                  <c:v>602.06866168975796</c:v>
                </c:pt>
                <c:pt idx="45">
                  <c:v>600.74620985984802</c:v>
                </c:pt>
                <c:pt idx="46">
                  <c:v>600.67033243179299</c:v>
                </c:pt>
                <c:pt idx="47">
                  <c:v>600.79695272445599</c:v>
                </c:pt>
                <c:pt idx="48">
                  <c:v>601.59243249893098</c:v>
                </c:pt>
                <c:pt idx="49">
                  <c:v>601.60929727554299</c:v>
                </c:pt>
                <c:pt idx="50">
                  <c:v>601.60841202735901</c:v>
                </c:pt>
                <c:pt idx="51">
                  <c:v>604.28568577766396</c:v>
                </c:pt>
                <c:pt idx="52">
                  <c:v>604.158576726913</c:v>
                </c:pt>
                <c:pt idx="53">
                  <c:v>601.09294509887695</c:v>
                </c:pt>
                <c:pt idx="54">
                  <c:v>601.82484602928105</c:v>
                </c:pt>
                <c:pt idx="55">
                  <c:v>644.87157058715798</c:v>
                </c:pt>
                <c:pt idx="56">
                  <c:v>600.28947067260697</c:v>
                </c:pt>
                <c:pt idx="57">
                  <c:v>600.24803709983803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5F-45F7-BE46-C52475A3C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400527"/>
        <c:axId val="1929075823"/>
      </c:scatterChart>
      <c:valAx>
        <c:axId val="1810400527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9075823"/>
        <c:crosses val="autoZero"/>
        <c:crossBetween val="midCat"/>
      </c:valAx>
      <c:valAx>
        <c:axId val="192907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04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C0F8-5722-4AFA-A747-303A04548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solveur CSP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B2D556-2033-4BD3-BA2A-E5D03A54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</a:t>
            </a:r>
            <a:r>
              <a:rPr lang="fr-FR" dirty="0" err="1"/>
              <a:t>Crognier</a:t>
            </a:r>
            <a:r>
              <a:rPr lang="fr-FR" dirty="0"/>
              <a:t>, Séverine Bonnechère</a:t>
            </a:r>
          </a:p>
        </p:txBody>
      </p:sp>
    </p:spTree>
    <p:extLst>
      <p:ext uri="{BB962C8B-B14F-4D97-AF65-F5344CB8AC3E}">
        <p14:creationId xmlns:p14="http://schemas.microsoft.com/office/powerpoint/2010/main" val="31516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9BA7E-D56B-439A-BC50-F1706C7F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l’infaisabilité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0E3CD4-5247-43A3-91F0-4E6280DB3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227608"/>
              </p:ext>
            </p:extLst>
          </p:nvPr>
        </p:nvGraphicFramePr>
        <p:xfrm>
          <a:off x="1130300" y="1744909"/>
          <a:ext cx="9602788" cy="3720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0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4955-D649-4D55-9A3F-06EF98D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Spécifités</a:t>
            </a:r>
            <a:r>
              <a:rPr lang="fr-FR" dirty="0"/>
              <a:t> du solveur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61AC8-8AE0-40AD-BFF3-02A34F6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Python</a:t>
            </a:r>
          </a:p>
          <a:p>
            <a:r>
              <a:rPr lang="fr-FR" b="1" dirty="0"/>
              <a:t>Paramétrable</a:t>
            </a:r>
          </a:p>
          <a:p>
            <a:pPr lvl="1"/>
            <a:r>
              <a:rPr lang="fr-FR" dirty="0"/>
              <a:t>Stratégie look-</a:t>
            </a:r>
            <a:r>
              <a:rPr lang="fr-FR" dirty="0" err="1"/>
              <a:t>ahead</a:t>
            </a:r>
            <a:r>
              <a:rPr lang="fr-FR" dirty="0"/>
              <a:t> : FC, MAC, FC + MAC de temps en temps </a:t>
            </a:r>
          </a:p>
          <a:p>
            <a:pPr lvl="1"/>
            <a:r>
              <a:rPr lang="fr-FR" dirty="0"/>
              <a:t>Style de branchement : binaire, </a:t>
            </a:r>
            <a:r>
              <a:rPr lang="fr-FR" dirty="0" err="1"/>
              <a:t>multibranche</a:t>
            </a:r>
            <a:endParaRPr lang="fr-FR" dirty="0"/>
          </a:p>
          <a:p>
            <a:pPr lvl="1"/>
            <a:r>
              <a:rPr lang="fr-FR" dirty="0"/>
              <a:t>Choix de la variable</a:t>
            </a:r>
          </a:p>
          <a:p>
            <a:pPr lvl="1"/>
            <a:r>
              <a:rPr lang="fr-FR" dirty="0"/>
              <a:t>Choix de la valeur</a:t>
            </a:r>
          </a:p>
          <a:p>
            <a:pPr lvl="1"/>
            <a:r>
              <a:rPr lang="fr-FR" dirty="0"/>
              <a:t>Style de recherche : largeur/profondeur</a:t>
            </a:r>
          </a:p>
          <a:p>
            <a:r>
              <a:rPr lang="fr-FR" dirty="0"/>
              <a:t>Ou utilisable en boîte noire : </a:t>
            </a:r>
            <a:r>
              <a:rPr lang="fr-FR" b="1" dirty="0"/>
              <a:t>recherche dynamique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c/c3/Python-logo-notext.svg/1024px-Python-logo-notext.svg.png">
            <a:extLst>
              <a:ext uri="{FF2B5EF4-FFF2-40B4-BE49-F238E27FC236}">
                <a16:creationId xmlns:a16="http://schemas.microsoft.com/office/drawing/2014/main" id="{B9A4E8FD-A410-4F9F-9A2F-236C70C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46" y="2180158"/>
            <a:ext cx="408559" cy="4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586C-4E94-4286-950E-F851AA3E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recherche dynamique</a:t>
            </a:r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7364BE9D-96F9-4696-BE03-676D85E2FA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0693929"/>
              </p:ext>
            </p:extLst>
          </p:nvPr>
        </p:nvGraphicFramePr>
        <p:xfrm>
          <a:off x="1128713" y="1788168"/>
          <a:ext cx="4645025" cy="367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C4AD3D92-E5C3-4B3D-8BBA-C924A05A4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3811023"/>
              </p:ext>
            </p:extLst>
          </p:nvPr>
        </p:nvGraphicFramePr>
        <p:xfrm>
          <a:off x="6096000" y="1795244"/>
          <a:ext cx="4645025" cy="36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00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C8EBB-8489-4CC7-B224-2DC129B1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B1FAD-DF96-419E-AD7A-6D038075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Optimiser → stratégies contradictoires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4F7FEC-41A5-4CE7-9D54-9EC3AEA67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89315"/>
              </p:ext>
            </p:extLst>
          </p:nvPr>
        </p:nvGraphicFramePr>
        <p:xfrm>
          <a:off x="2032000" y="2934360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1635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444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Trouver une solution réalisable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Prouver l’infaisabilité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7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Explorer beaucoup et vite pour trouver une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Montrer que toutes les feuilles de l’arbre sont infaisables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→ calculs légers et rapides à chaque nœud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→ fermer les branches le plus tôt possible</a:t>
                      </a:r>
                    </a:p>
                    <a:p>
                      <a:r>
                        <a:rPr lang="fr-FR" dirty="0"/>
                        <a:t>→ s’autoriser des calculs coûteux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8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98E7A0B-E416-4424-9DA5-A3F0115854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0602412"/>
              </p:ext>
            </p:extLst>
          </p:nvPr>
        </p:nvGraphicFramePr>
        <p:xfrm>
          <a:off x="1128713" y="1779762"/>
          <a:ext cx="4645025" cy="367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D881DA-2E61-4A74-8D7A-656430AD12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1897446"/>
              </p:ext>
            </p:extLst>
          </p:nvPr>
        </p:nvGraphicFramePr>
        <p:xfrm>
          <a:off x="6096000" y="1786856"/>
          <a:ext cx="4645025" cy="367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25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5D18-511C-4301-A939-D0F32B6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E7D138F-C3C9-4D07-9717-32B8F8498A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8495431"/>
              </p:ext>
            </p:extLst>
          </p:nvPr>
        </p:nvGraphicFramePr>
        <p:xfrm>
          <a:off x="6096000" y="1835800"/>
          <a:ext cx="4645025" cy="362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8">
            <a:extLst>
              <a:ext uri="{FF2B5EF4-FFF2-40B4-BE49-F238E27FC236}">
                <a16:creationId xmlns:a16="http://schemas.microsoft.com/office/drawing/2014/main" id="{DB288857-98C3-433B-89B3-E974A6E8E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7020078"/>
              </p:ext>
            </p:extLst>
          </p:nvPr>
        </p:nvGraphicFramePr>
        <p:xfrm>
          <a:off x="1128713" y="1828800"/>
          <a:ext cx="4645025" cy="363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303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Back-up slides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1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BE7F1-933F-4D31-B1CD-1551F089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Symétries</a:t>
            </a:r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8E4B8110-6653-4E18-8C48-76D6CD168A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0530398"/>
              </p:ext>
            </p:extLst>
          </p:nvPr>
        </p:nvGraphicFramePr>
        <p:xfrm>
          <a:off x="1128713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254556-4DF8-4D85-8084-67CFD5B8F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6002247"/>
              </p:ext>
            </p:extLst>
          </p:nvPr>
        </p:nvGraphicFramePr>
        <p:xfrm>
          <a:off x="6096000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8867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251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Galerie</vt:lpstr>
      <vt:lpstr>Projet solveur CSP</vt:lpstr>
      <vt:lpstr>Spécifités du solveur</vt:lpstr>
      <vt:lpstr>Focus : recherche dynamique</vt:lpstr>
      <vt:lpstr>Focus : coloration des graphes</vt:lpstr>
      <vt:lpstr>Focus : coloration des graphes</vt:lpstr>
      <vt:lpstr>Focus : coloration des graphes</vt:lpstr>
      <vt:lpstr>Conclusion</vt:lpstr>
      <vt:lpstr>Back-up slides</vt:lpstr>
      <vt:lpstr>Symétries</vt:lpstr>
      <vt:lpstr>Calcul de l’infaisabilité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Séverine Bonnechère</dc:creator>
  <cp:lastModifiedBy>Séverine Bonnechère</cp:lastModifiedBy>
  <cp:revision>10</cp:revision>
  <dcterms:created xsi:type="dcterms:W3CDTF">2019-03-21T20:09:15Z</dcterms:created>
  <dcterms:modified xsi:type="dcterms:W3CDTF">2019-03-21T21:13:24Z</dcterms:modified>
</cp:coreProperties>
</file>