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heme/themeOverride1.xml" ContentType="application/vnd.openxmlformats-officedocument.themeOverrid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8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N-rein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ever\_severine\travail\ponts\3A\MPRO\PPC%20-%20programmation%20par%20contraintes\Projet-solveur\PPC\N-reines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sever\_severine\travail\ponts\3A\MPRO\PPC%20-%20programmation%20par%20contraintes\Projet-solveur\PPC\N-reines.xlsx" TargetMode="External"/><Relationship Id="rId1" Type="http://schemas.openxmlformats.org/officeDocument/2006/relationships/themeOverride" Target="../theme/themeOverrid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N-rein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ver\_severine\travail\ponts\3A\MPRO\PPC%20-%20programmation%20par%20contraintes\Projet-solveur\PPC\Graph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Temps de résolution des N reines pour différentes méthodes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Sheet1!$B$3:$B$53</c:f>
              <c:numCache>
                <c:formatCode>General</c:formatCode>
                <c:ptCount val="51"/>
                <c:pt idx="0">
                  <c:v>0.207000017166137</c:v>
                </c:pt>
                <c:pt idx="1">
                  <c:v>7.0999860763549805E-2</c:v>
                </c:pt>
                <c:pt idx="2">
                  <c:v>8.8000059127807603E-2</c:v>
                </c:pt>
                <c:pt idx="3">
                  <c:v>0.31400012969970698</c:v>
                </c:pt>
                <c:pt idx="4">
                  <c:v>0.11899995803832999</c:v>
                </c:pt>
                <c:pt idx="5">
                  <c:v>0.102999925613403</c:v>
                </c:pt>
                <c:pt idx="6">
                  <c:v>8.0000162124633706E-2</c:v>
                </c:pt>
                <c:pt idx="7">
                  <c:v>0.12400007247924801</c:v>
                </c:pt>
                <c:pt idx="8">
                  <c:v>9.6999883651733398E-2</c:v>
                </c:pt>
                <c:pt idx="9">
                  <c:v>0.17700004577636699</c:v>
                </c:pt>
                <c:pt idx="10">
                  <c:v>0.156999826431274</c:v>
                </c:pt>
                <c:pt idx="11">
                  <c:v>0.105999946594238</c:v>
                </c:pt>
                <c:pt idx="12">
                  <c:v>0.18500018119812001</c:v>
                </c:pt>
                <c:pt idx="13">
                  <c:v>0.138999938964843</c:v>
                </c:pt>
                <c:pt idx="14">
                  <c:v>0.29200005531311002</c:v>
                </c:pt>
                <c:pt idx="15">
                  <c:v>0.14199995994567799</c:v>
                </c:pt>
                <c:pt idx="16">
                  <c:v>0.17599987983703599</c:v>
                </c:pt>
                <c:pt idx="17">
                  <c:v>0.19099998474120999</c:v>
                </c:pt>
                <c:pt idx="18">
                  <c:v>0.20799994468688901</c:v>
                </c:pt>
                <c:pt idx="19">
                  <c:v>0.15100002288818301</c:v>
                </c:pt>
                <c:pt idx="20">
                  <c:v>0.15700006484985299</c:v>
                </c:pt>
                <c:pt idx="21">
                  <c:v>0.23900008201599099</c:v>
                </c:pt>
                <c:pt idx="22">
                  <c:v>0.424000024795532</c:v>
                </c:pt>
                <c:pt idx="23">
                  <c:v>0.18100023269653301</c:v>
                </c:pt>
                <c:pt idx="24">
                  <c:v>0.20799994468688901</c:v>
                </c:pt>
                <c:pt idx="25">
                  <c:v>0.74199986457824696</c:v>
                </c:pt>
                <c:pt idx="26">
                  <c:v>0.20399999618530201</c:v>
                </c:pt>
                <c:pt idx="27">
                  <c:v>0.33400011062621998</c:v>
                </c:pt>
                <c:pt idx="28">
                  <c:v>0.25900006294250399</c:v>
                </c:pt>
                <c:pt idx="29">
                  <c:v>0.238999843597412</c:v>
                </c:pt>
                <c:pt idx="30">
                  <c:v>0.28999996185302701</c:v>
                </c:pt>
                <c:pt idx="31">
                  <c:v>1.55700016021728</c:v>
                </c:pt>
                <c:pt idx="32">
                  <c:v>0.683000087738037</c:v>
                </c:pt>
                <c:pt idx="33">
                  <c:v>0.38300013542175199</c:v>
                </c:pt>
                <c:pt idx="34">
                  <c:v>0.35899996757507302</c:v>
                </c:pt>
                <c:pt idx="35">
                  <c:v>0.28199982643127403</c:v>
                </c:pt>
                <c:pt idx="36">
                  <c:v>11.328000068664499</c:v>
                </c:pt>
                <c:pt idx="37">
                  <c:v>0.32099986076354903</c:v>
                </c:pt>
                <c:pt idx="38">
                  <c:v>100</c:v>
                </c:pt>
                <c:pt idx="39">
                  <c:v>0.36400008201599099</c:v>
                </c:pt>
                <c:pt idx="40">
                  <c:v>0.41100001335143999</c:v>
                </c:pt>
                <c:pt idx="41">
                  <c:v>100</c:v>
                </c:pt>
                <c:pt idx="42">
                  <c:v>0.39100003242492598</c:v>
                </c:pt>
                <c:pt idx="43">
                  <c:v>100</c:v>
                </c:pt>
                <c:pt idx="44">
                  <c:v>0.45399999618530201</c:v>
                </c:pt>
                <c:pt idx="45">
                  <c:v>0.87800002098083496</c:v>
                </c:pt>
                <c:pt idx="46">
                  <c:v>0.50400018692016602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0.48500013351440402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86E-48D6-9B3E-EE89982C909B}"/>
            </c:ext>
          </c:extLst>
        </c:ser>
        <c:ser>
          <c:idx val="1"/>
          <c:order val="1"/>
          <c:tx>
            <c:v>AC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Sheet1!$J$3:$J$53</c:f>
              <c:numCache>
                <c:formatCode>General</c:formatCode>
                <c:ptCount val="51"/>
                <c:pt idx="0">
                  <c:v>1.3640000820159901</c:v>
                </c:pt>
                <c:pt idx="1">
                  <c:v>1.29400014877319</c:v>
                </c:pt>
                <c:pt idx="2">
                  <c:v>1.4170000553131099</c:v>
                </c:pt>
                <c:pt idx="3">
                  <c:v>2.68700003623962</c:v>
                </c:pt>
                <c:pt idx="4">
                  <c:v>1.6930000782012899</c:v>
                </c:pt>
                <c:pt idx="5">
                  <c:v>1.8140001296996999</c:v>
                </c:pt>
                <c:pt idx="6">
                  <c:v>2.52600002288818</c:v>
                </c:pt>
                <c:pt idx="7">
                  <c:v>2.1559998989105198</c:v>
                </c:pt>
                <c:pt idx="8">
                  <c:v>1.9440000057220399</c:v>
                </c:pt>
                <c:pt idx="9">
                  <c:v>3.9800000190734801</c:v>
                </c:pt>
                <c:pt idx="10">
                  <c:v>2.6480000019073402</c:v>
                </c:pt>
                <c:pt idx="11">
                  <c:v>2.5120000839233398</c:v>
                </c:pt>
                <c:pt idx="12">
                  <c:v>3.3650000095367401</c:v>
                </c:pt>
                <c:pt idx="13">
                  <c:v>3.32200002670288</c:v>
                </c:pt>
                <c:pt idx="14">
                  <c:v>4.47300004959106</c:v>
                </c:pt>
                <c:pt idx="15">
                  <c:v>3.6819999217986998</c:v>
                </c:pt>
                <c:pt idx="16">
                  <c:v>4.5989999771118102</c:v>
                </c:pt>
                <c:pt idx="17">
                  <c:v>4.6459999084472603</c:v>
                </c:pt>
                <c:pt idx="18">
                  <c:v>5.61099982261657</c:v>
                </c:pt>
                <c:pt idx="19">
                  <c:v>4.5210001468658403</c:v>
                </c:pt>
                <c:pt idx="20">
                  <c:v>4.3980000019073398</c:v>
                </c:pt>
                <c:pt idx="21">
                  <c:v>6.0550000667572004</c:v>
                </c:pt>
                <c:pt idx="22">
                  <c:v>5.0199999809265101</c:v>
                </c:pt>
                <c:pt idx="23">
                  <c:v>4.7669999599456698</c:v>
                </c:pt>
                <c:pt idx="24">
                  <c:v>5.9620001316070503</c:v>
                </c:pt>
                <c:pt idx="25">
                  <c:v>9.9279999732971191</c:v>
                </c:pt>
                <c:pt idx="26">
                  <c:v>6.3370001316070503</c:v>
                </c:pt>
                <c:pt idx="27">
                  <c:v>7.8689999580383301</c:v>
                </c:pt>
                <c:pt idx="28">
                  <c:v>7.4979999065399099</c:v>
                </c:pt>
                <c:pt idx="29">
                  <c:v>6.7290000915527299</c:v>
                </c:pt>
                <c:pt idx="30">
                  <c:v>8.1090002059936506</c:v>
                </c:pt>
                <c:pt idx="31">
                  <c:v>21.745999813079798</c:v>
                </c:pt>
                <c:pt idx="32">
                  <c:v>14.1189999580383</c:v>
                </c:pt>
                <c:pt idx="33">
                  <c:v>9.0749998092651296</c:v>
                </c:pt>
                <c:pt idx="34">
                  <c:v>9.9230000972747803</c:v>
                </c:pt>
                <c:pt idx="35">
                  <c:v>9.5440001487731898</c:v>
                </c:pt>
                <c:pt idx="36">
                  <c:v>83.673000097274695</c:v>
                </c:pt>
                <c:pt idx="37">
                  <c:v>11.8850002288818</c:v>
                </c:pt>
                <c:pt idx="38">
                  <c:v>100</c:v>
                </c:pt>
                <c:pt idx="39">
                  <c:v>11.6670000553131</c:v>
                </c:pt>
                <c:pt idx="40">
                  <c:v>12.1519999504089</c:v>
                </c:pt>
                <c:pt idx="41">
                  <c:v>100</c:v>
                </c:pt>
                <c:pt idx="42">
                  <c:v>15.3429999351501</c:v>
                </c:pt>
                <c:pt idx="43">
                  <c:v>100</c:v>
                </c:pt>
                <c:pt idx="44">
                  <c:v>13.0820000171661</c:v>
                </c:pt>
                <c:pt idx="45">
                  <c:v>18.1080000400543</c:v>
                </c:pt>
                <c:pt idx="46">
                  <c:v>15.1409997940063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17.207999944686801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86E-48D6-9B3E-EE89982C909B}"/>
            </c:ext>
          </c:extLst>
        </c:ser>
        <c:ser>
          <c:idx val="2"/>
          <c:order val="2"/>
          <c:tx>
            <c:v>FC_Alea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Sheet1!$R$3:$R$53</c:f>
              <c:numCache>
                <c:formatCode>General</c:formatCode>
                <c:ptCount val="51"/>
                <c:pt idx="0">
                  <c:v>0.12700009346008301</c:v>
                </c:pt>
                <c:pt idx="1">
                  <c:v>0.191999912261962</c:v>
                </c:pt>
                <c:pt idx="2">
                  <c:v>0.121000051498413</c:v>
                </c:pt>
                <c:pt idx="3">
                  <c:v>0.13599991798400801</c:v>
                </c:pt>
                <c:pt idx="4">
                  <c:v>0.382999897003173</c:v>
                </c:pt>
                <c:pt idx="5">
                  <c:v>0.14800000190734799</c:v>
                </c:pt>
                <c:pt idx="6">
                  <c:v>0.32099986076354903</c:v>
                </c:pt>
                <c:pt idx="7">
                  <c:v>0.30199980735778797</c:v>
                </c:pt>
                <c:pt idx="8">
                  <c:v>0.38199996948242099</c:v>
                </c:pt>
                <c:pt idx="9">
                  <c:v>0.61699986457824696</c:v>
                </c:pt>
                <c:pt idx="10">
                  <c:v>0.355999946594238</c:v>
                </c:pt>
                <c:pt idx="11">
                  <c:v>0.20900011062622001</c:v>
                </c:pt>
                <c:pt idx="12">
                  <c:v>0.53199982643127397</c:v>
                </c:pt>
                <c:pt idx="13">
                  <c:v>0.47399997711181602</c:v>
                </c:pt>
                <c:pt idx="14">
                  <c:v>0.53900003433227495</c:v>
                </c:pt>
                <c:pt idx="15">
                  <c:v>0.60800004005432096</c:v>
                </c:pt>
                <c:pt idx="16">
                  <c:v>0.98799991607666005</c:v>
                </c:pt>
                <c:pt idx="17">
                  <c:v>0.55999994277954102</c:v>
                </c:pt>
                <c:pt idx="18">
                  <c:v>0.65499997138976995</c:v>
                </c:pt>
                <c:pt idx="19">
                  <c:v>1.1549999713897701</c:v>
                </c:pt>
                <c:pt idx="20">
                  <c:v>0.62800002098083496</c:v>
                </c:pt>
                <c:pt idx="21">
                  <c:v>1.2929999828338601</c:v>
                </c:pt>
                <c:pt idx="22">
                  <c:v>0.67500019073486295</c:v>
                </c:pt>
                <c:pt idx="23">
                  <c:v>1.1059999465942301</c:v>
                </c:pt>
                <c:pt idx="24">
                  <c:v>0.78200006484985296</c:v>
                </c:pt>
                <c:pt idx="25">
                  <c:v>1.70499992370605</c:v>
                </c:pt>
                <c:pt idx="26">
                  <c:v>1.30399990081787</c:v>
                </c:pt>
                <c:pt idx="27">
                  <c:v>0.94500017166137695</c:v>
                </c:pt>
                <c:pt idx="28">
                  <c:v>1.52300000190734</c:v>
                </c:pt>
                <c:pt idx="29">
                  <c:v>1.27200007438659</c:v>
                </c:pt>
                <c:pt idx="30">
                  <c:v>0.99599981307983398</c:v>
                </c:pt>
                <c:pt idx="31">
                  <c:v>1.2699999809265099</c:v>
                </c:pt>
                <c:pt idx="32">
                  <c:v>1.3899998664855899</c:v>
                </c:pt>
                <c:pt idx="33">
                  <c:v>1.55900001525878</c:v>
                </c:pt>
                <c:pt idx="34">
                  <c:v>1.4430000782012899</c:v>
                </c:pt>
                <c:pt idx="35">
                  <c:v>1.31599998474121</c:v>
                </c:pt>
                <c:pt idx="36">
                  <c:v>2.5950000286102202</c:v>
                </c:pt>
                <c:pt idx="37">
                  <c:v>1.31299996376037</c:v>
                </c:pt>
                <c:pt idx="38">
                  <c:v>2.3689999580383301</c:v>
                </c:pt>
                <c:pt idx="39">
                  <c:v>2.3539998531341499</c:v>
                </c:pt>
                <c:pt idx="40">
                  <c:v>2.0999999046325599</c:v>
                </c:pt>
                <c:pt idx="41">
                  <c:v>23.270999908447202</c:v>
                </c:pt>
                <c:pt idx="42">
                  <c:v>100</c:v>
                </c:pt>
                <c:pt idx="43">
                  <c:v>1.0429999828338601</c:v>
                </c:pt>
                <c:pt idx="44">
                  <c:v>2.7730000019073402</c:v>
                </c:pt>
                <c:pt idx="45">
                  <c:v>2.8530001640319802</c:v>
                </c:pt>
                <c:pt idx="46">
                  <c:v>2.6779999732971098</c:v>
                </c:pt>
                <c:pt idx="47">
                  <c:v>2.8489999771118102</c:v>
                </c:pt>
                <c:pt idx="48">
                  <c:v>1.3139998912811199</c:v>
                </c:pt>
                <c:pt idx="49">
                  <c:v>3.2280001640319802</c:v>
                </c:pt>
                <c:pt idx="50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86E-48D6-9B3E-EE89982C909B}"/>
            </c:ext>
          </c:extLst>
        </c:ser>
        <c:ser>
          <c:idx val="3"/>
          <c:order val="3"/>
          <c:tx>
            <c:v>DS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Sheet1!$Z$3:$Z$53</c:f>
              <c:numCache>
                <c:formatCode>General</c:formatCode>
                <c:ptCount val="51"/>
                <c:pt idx="0">
                  <c:v>0.137999773025512</c:v>
                </c:pt>
                <c:pt idx="1">
                  <c:v>7.2000026702880804E-2</c:v>
                </c:pt>
                <c:pt idx="2">
                  <c:v>8.4000110626220703E-2</c:v>
                </c:pt>
                <c:pt idx="3">
                  <c:v>0.30799984931945801</c:v>
                </c:pt>
                <c:pt idx="4">
                  <c:v>0.121999979019165</c:v>
                </c:pt>
                <c:pt idx="5">
                  <c:v>0.103999853134155</c:v>
                </c:pt>
                <c:pt idx="6">
                  <c:v>7.7999830245971596E-2</c:v>
                </c:pt>
                <c:pt idx="7">
                  <c:v>0.18899989128112701</c:v>
                </c:pt>
                <c:pt idx="8">
                  <c:v>9.5000028610229395E-2</c:v>
                </c:pt>
                <c:pt idx="9">
                  <c:v>0.18099999427795399</c:v>
                </c:pt>
                <c:pt idx="10">
                  <c:v>0.23599982261657701</c:v>
                </c:pt>
                <c:pt idx="11">
                  <c:v>0.102999925613403</c:v>
                </c:pt>
                <c:pt idx="12">
                  <c:v>0.140000104904174</c:v>
                </c:pt>
                <c:pt idx="13">
                  <c:v>0.118000030517578</c:v>
                </c:pt>
                <c:pt idx="14">
                  <c:v>0.18000006675720201</c:v>
                </c:pt>
                <c:pt idx="15">
                  <c:v>0.12299990653991601</c:v>
                </c:pt>
                <c:pt idx="16">
                  <c:v>0.14299988746643</c:v>
                </c:pt>
                <c:pt idx="17">
                  <c:v>0.15300011634826599</c:v>
                </c:pt>
                <c:pt idx="18">
                  <c:v>0.14199995994567799</c:v>
                </c:pt>
                <c:pt idx="19">
                  <c:v>0.14700007438659601</c:v>
                </c:pt>
                <c:pt idx="20">
                  <c:v>0.15499997138977001</c:v>
                </c:pt>
                <c:pt idx="21">
                  <c:v>0.269000053405761</c:v>
                </c:pt>
                <c:pt idx="22">
                  <c:v>0.17000007629394501</c:v>
                </c:pt>
                <c:pt idx="23">
                  <c:v>0.22000002861022899</c:v>
                </c:pt>
                <c:pt idx="24">
                  <c:v>0.18500018119812001</c:v>
                </c:pt>
                <c:pt idx="25">
                  <c:v>0.59800004959106401</c:v>
                </c:pt>
                <c:pt idx="26">
                  <c:v>0.27400016784667902</c:v>
                </c:pt>
                <c:pt idx="27">
                  <c:v>0.26300001144409102</c:v>
                </c:pt>
                <c:pt idx="28">
                  <c:v>0.30999994277954102</c:v>
                </c:pt>
                <c:pt idx="29">
                  <c:v>0.230999946594238</c:v>
                </c:pt>
                <c:pt idx="30">
                  <c:v>0.22799992561340299</c:v>
                </c:pt>
                <c:pt idx="31">
                  <c:v>1.8769998550414999</c:v>
                </c:pt>
                <c:pt idx="32">
                  <c:v>0.60199999809265103</c:v>
                </c:pt>
                <c:pt idx="33">
                  <c:v>0.26399993896484297</c:v>
                </c:pt>
                <c:pt idx="34">
                  <c:v>0.28300023078918402</c:v>
                </c:pt>
                <c:pt idx="35">
                  <c:v>1.7750000953674301</c:v>
                </c:pt>
                <c:pt idx="36">
                  <c:v>1.82599997520446</c:v>
                </c:pt>
                <c:pt idx="37">
                  <c:v>0.38100004196166898</c:v>
                </c:pt>
                <c:pt idx="38">
                  <c:v>2.15700006484985</c:v>
                </c:pt>
                <c:pt idx="39">
                  <c:v>0.32999992370605402</c:v>
                </c:pt>
                <c:pt idx="40">
                  <c:v>0.46499991416931102</c:v>
                </c:pt>
                <c:pt idx="41">
                  <c:v>2.5420000553131099</c:v>
                </c:pt>
                <c:pt idx="42">
                  <c:v>0.36100006103515597</c:v>
                </c:pt>
                <c:pt idx="43">
                  <c:v>4.2390000820159903</c:v>
                </c:pt>
                <c:pt idx="44">
                  <c:v>0.38199996948242099</c:v>
                </c:pt>
                <c:pt idx="45">
                  <c:v>0.99300003051757801</c:v>
                </c:pt>
                <c:pt idx="46">
                  <c:v>0.55200004577636697</c:v>
                </c:pt>
                <c:pt idx="47">
                  <c:v>4.7330000400543204</c:v>
                </c:pt>
                <c:pt idx="48">
                  <c:v>4.8120000362396196</c:v>
                </c:pt>
                <c:pt idx="49">
                  <c:v>5.46000003814697</c:v>
                </c:pt>
                <c:pt idx="50">
                  <c:v>0.51799988746643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86E-48D6-9B3E-EE89982C9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807160"/>
        <c:axId val="481814704"/>
      </c:scatterChart>
      <c:valAx>
        <c:axId val="481807160"/>
        <c:scaling>
          <c:orientation val="minMax"/>
          <c:max val="101"/>
          <c:min val="4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1814704"/>
        <c:crosses val="autoZero"/>
        <c:crossBetween val="midCat"/>
      </c:valAx>
      <c:valAx>
        <c:axId val="481814704"/>
        <c:scaling>
          <c:orientation val="minMax"/>
          <c:max val="2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Temps de résolution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1807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Facteur de gain temporel quand</a:t>
            </a:r>
            <a:r>
              <a:rPr lang="en-US" sz="1800" baseline="0"/>
              <a:t> la symétrie est brisée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Sheet1!$AQ$2</c:f>
              <c:strCache>
                <c:ptCount val="1"/>
                <c:pt idx="0">
                  <c:v>Rapport de vitesse</c:v>
                </c:pt>
              </c:strCache>
            </c:strRef>
          </c:tx>
          <c:spPr>
            <a:solidFill>
              <a:srgbClr val="548235"/>
            </a:solidFill>
          </c:spPr>
          <c:invertIfNegative val="1"/>
          <c:cat>
            <c:numRef>
              <c:f>Sheet1!$AP$3:$AP$53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cat>
          <c:val>
            <c:numRef>
              <c:f>Sheet1!$AQ$3:$AQ$53</c:f>
              <c:numCache>
                <c:formatCode>General</c:formatCode>
                <c:ptCount val="51"/>
                <c:pt idx="0">
                  <c:v>0.97142720903538327</c:v>
                </c:pt>
                <c:pt idx="1">
                  <c:v>1.4086871841366699E-2</c:v>
                </c:pt>
                <c:pt idx="2">
                  <c:v>0.25373463621547554</c:v>
                </c:pt>
                <c:pt idx="3">
                  <c:v>3.2777740984800854</c:v>
                </c:pt>
                <c:pt idx="4">
                  <c:v>9.9098305725481506E-2</c:v>
                </c:pt>
                <c:pt idx="5">
                  <c:v>0.25301111376020557</c:v>
                </c:pt>
                <c:pt idx="6">
                  <c:v>-0.20408376759552593</c:v>
                </c:pt>
                <c:pt idx="7">
                  <c:v>1.1477245942145502</c:v>
                </c:pt>
                <c:pt idx="8">
                  <c:v>-1.0415916434250438E-2</c:v>
                </c:pt>
                <c:pt idx="9">
                  <c:v>-0.63360321932677177</c:v>
                </c:pt>
                <c:pt idx="10">
                  <c:v>0.13461483353679427</c:v>
                </c:pt>
                <c:pt idx="11">
                  <c:v>-0.25899428653759837</c:v>
                </c:pt>
                <c:pt idx="12">
                  <c:v>0.23893990159423528</c:v>
                </c:pt>
                <c:pt idx="13">
                  <c:v>-0.84514428550912235</c:v>
                </c:pt>
                <c:pt idx="14">
                  <c:v>0.31386829556925266</c:v>
                </c:pt>
                <c:pt idx="15">
                  <c:v>-0.13380323074056111</c:v>
                </c:pt>
                <c:pt idx="16">
                  <c:v>7.041745090171414E-3</c:v>
                </c:pt>
                <c:pt idx="17">
                  <c:v>-0.29816439512751147</c:v>
                </c:pt>
                <c:pt idx="18">
                  <c:v>-7.7922600681506693E-2</c:v>
                </c:pt>
                <c:pt idx="19">
                  <c:v>-5.7692660382203886E-2</c:v>
                </c:pt>
                <c:pt idx="20">
                  <c:v>-4.9079162345632255E-2</c:v>
                </c:pt>
                <c:pt idx="21">
                  <c:v>0.45405479247266833</c:v>
                </c:pt>
                <c:pt idx="22">
                  <c:v>-0.49852482893993755</c:v>
                </c:pt>
                <c:pt idx="23">
                  <c:v>-4.7619686546907625E-2</c:v>
                </c:pt>
                <c:pt idx="24">
                  <c:v>-3.6456949283870776E-2</c:v>
                </c:pt>
                <c:pt idx="25">
                  <c:v>1.9751249918451439</c:v>
                </c:pt>
                <c:pt idx="26">
                  <c:v>2.6218011052980161E-2</c:v>
                </c:pt>
                <c:pt idx="27">
                  <c:v>0.19004553687882941</c:v>
                </c:pt>
                <c:pt idx="28">
                  <c:v>-0.26190461323098702</c:v>
                </c:pt>
                <c:pt idx="29">
                  <c:v>3.124986695390497E-2</c:v>
                </c:pt>
                <c:pt idx="30">
                  <c:v>-5.7851948036594991E-2</c:v>
                </c:pt>
                <c:pt idx="31">
                  <c:v>6.4780821280221295</c:v>
                </c:pt>
                <c:pt idx="32">
                  <c:v>1.3515642971629163</c:v>
                </c:pt>
                <c:pt idx="33">
                  <c:v>-7.6923333425034102E-2</c:v>
                </c:pt>
                <c:pt idx="34">
                  <c:v>-0.47299765000060012</c:v>
                </c:pt>
                <c:pt idx="35">
                  <c:v>2.1753131429624277</c:v>
                </c:pt>
                <c:pt idx="36">
                  <c:v>1.76666626930241</c:v>
                </c:pt>
                <c:pt idx="37">
                  <c:v>0.12721965698743043</c:v>
                </c:pt>
                <c:pt idx="38">
                  <c:v>3.6789592743799808</c:v>
                </c:pt>
                <c:pt idx="39">
                  <c:v>-0.22535207326280526</c:v>
                </c:pt>
                <c:pt idx="40">
                  <c:v>-7.0000171661377952E-2</c:v>
                </c:pt>
                <c:pt idx="41">
                  <c:v>5.815015260710461</c:v>
                </c:pt>
                <c:pt idx="42">
                  <c:v>-4.7493113224934214E-2</c:v>
                </c:pt>
                <c:pt idx="43">
                  <c:v>0.16552102947527447</c:v>
                </c:pt>
                <c:pt idx="44">
                  <c:v>-3.0457061666897101E-2</c:v>
                </c:pt>
                <c:pt idx="45">
                  <c:v>1.4949749390924434</c:v>
                </c:pt>
                <c:pt idx="46">
                  <c:v>0.1621050095492893</c:v>
                </c:pt>
                <c:pt idx="47">
                  <c:v>10.215641730263801</c:v>
                </c:pt>
                <c:pt idx="48">
                  <c:v>9.6460200704178991</c:v>
                </c:pt>
                <c:pt idx="49">
                  <c:v>1.8057556160382577</c:v>
                </c:pt>
                <c:pt idx="50">
                  <c:v>0.18807284013874059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C00000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62F8-4362-A290-BCA6F8FB6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399472"/>
        <c:axId val="497397832"/>
      </c:barChart>
      <c:catAx>
        <c:axId val="49739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fr-FR" sz="1200">
                    <a:latin typeface="Century Gothic" panose="020B0502020202020204" pitchFamily="34" charset="0"/>
                  </a:rPr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497397832"/>
        <c:crosses val="autoZero"/>
        <c:auto val="1"/>
        <c:lblAlgn val="ctr"/>
        <c:lblOffset val="100"/>
        <c:noMultiLvlLbl val="0"/>
      </c:catAx>
      <c:valAx>
        <c:axId val="49739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Facteur d'accélération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497399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latin typeface="+mn-lt"/>
              </a:rPr>
              <a:t>Facteur de gain spatial quand</a:t>
            </a:r>
            <a:r>
              <a:rPr lang="en-US" sz="1800" baseline="0">
                <a:latin typeface="+mn-lt"/>
              </a:rPr>
              <a:t> la symétrie est brisée</a:t>
            </a:r>
            <a:endParaRPr lang="en-US" sz="180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Sheet1!$AQ$2</c:f>
              <c:strCache>
                <c:ptCount val="1"/>
                <c:pt idx="0">
                  <c:v>Rapport de vitesse</c:v>
                </c:pt>
              </c:strCache>
            </c:strRef>
          </c:tx>
          <c:spPr>
            <a:solidFill>
              <a:srgbClr val="548235"/>
            </a:solidFill>
          </c:spPr>
          <c:invertIfNegative val="1"/>
          <c:cat>
            <c:numRef>
              <c:f>Sheet1!$AP$3:$AP$53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cat>
          <c:val>
            <c:numRef>
              <c:f>Sheet1!$AR$3:$AR$53</c:f>
              <c:numCache>
                <c:formatCode>General</c:formatCode>
                <c:ptCount val="51"/>
                <c:pt idx="0">
                  <c:v>5.7468354430379751</c:v>
                </c:pt>
                <c:pt idx="1">
                  <c:v>0.12244897959183665</c:v>
                </c:pt>
                <c:pt idx="2">
                  <c:v>6.9555555555555557</c:v>
                </c:pt>
                <c:pt idx="3">
                  <c:v>62.363636363636367</c:v>
                </c:pt>
                <c:pt idx="4">
                  <c:v>3.9187227866473107E-2</c:v>
                </c:pt>
                <c:pt idx="5">
                  <c:v>4.1086956521739131</c:v>
                </c:pt>
                <c:pt idx="6">
                  <c:v>-0.70555555555555549</c:v>
                </c:pt>
                <c:pt idx="7">
                  <c:v>7.4444444444444446</c:v>
                </c:pt>
                <c:pt idx="8">
                  <c:v>0.44230769230769229</c:v>
                </c:pt>
                <c:pt idx="9">
                  <c:v>-0.78461789679947747</c:v>
                </c:pt>
                <c:pt idx="10">
                  <c:v>3.1490384615384617</c:v>
                </c:pt>
                <c:pt idx="11">
                  <c:v>-0.85256410256410253</c:v>
                </c:pt>
                <c:pt idx="12">
                  <c:v>7.7627118644067803</c:v>
                </c:pt>
                <c:pt idx="13">
                  <c:v>-0.98706941139960691</c:v>
                </c:pt>
                <c:pt idx="14">
                  <c:v>1.5949367088607596</c:v>
                </c:pt>
                <c:pt idx="15">
                  <c:v>-0.726457399103139</c:v>
                </c:pt>
                <c:pt idx="16">
                  <c:v>1.202247191011236</c:v>
                </c:pt>
                <c:pt idx="17">
                  <c:v>-0.67503136762860727</c:v>
                </c:pt>
                <c:pt idx="18">
                  <c:v>-0.4</c:v>
                </c:pt>
                <c:pt idx="19">
                  <c:v>-0.1216216216216216</c:v>
                </c:pt>
                <c:pt idx="20">
                  <c:v>-0.18181818181818177</c:v>
                </c:pt>
                <c:pt idx="21">
                  <c:v>0.11328125</c:v>
                </c:pt>
                <c:pt idx="22">
                  <c:v>-0.95152690256907413</c:v>
                </c:pt>
                <c:pt idx="23">
                  <c:v>-0.29545454545454541</c:v>
                </c:pt>
                <c:pt idx="24">
                  <c:v>0.37662337662337664</c:v>
                </c:pt>
                <c:pt idx="25">
                  <c:v>60.61643835616438</c:v>
                </c:pt>
                <c:pt idx="26">
                  <c:v>-0.39914163090128751</c:v>
                </c:pt>
                <c:pt idx="27">
                  <c:v>3.0946745562130173</c:v>
                </c:pt>
                <c:pt idx="28">
                  <c:v>3.8529411764705879</c:v>
                </c:pt>
                <c:pt idx="29">
                  <c:v>1.6</c:v>
                </c:pt>
                <c:pt idx="30">
                  <c:v>-0.20143884892086328</c:v>
                </c:pt>
                <c:pt idx="31">
                  <c:v>111.37777777777778</c:v>
                </c:pt>
                <c:pt idx="32">
                  <c:v>40.50561797752809</c:v>
                </c:pt>
                <c:pt idx="33">
                  <c:v>0.35344827586206895</c:v>
                </c:pt>
                <c:pt idx="34">
                  <c:v>0.202247191011236</c:v>
                </c:pt>
                <c:pt idx="35">
                  <c:v>-0.96737948532076845</c:v>
                </c:pt>
                <c:pt idx="36">
                  <c:v>2.1313755795981453</c:v>
                </c:pt>
                <c:pt idx="37">
                  <c:v>-0.6367924528301887</c:v>
                </c:pt>
                <c:pt idx="38">
                  <c:v>92.555555555555557</c:v>
                </c:pt>
                <c:pt idx="39">
                  <c:v>-0.7940828402366864</c:v>
                </c:pt>
                <c:pt idx="40">
                  <c:v>3.2346368715083802</c:v>
                </c:pt>
                <c:pt idx="41">
                  <c:v>26.94459833795014</c:v>
                </c:pt>
                <c:pt idx="42">
                  <c:v>-0.51776649746192893</c:v>
                </c:pt>
                <c:pt idx="43">
                  <c:v>1.883052527254625E-3</c:v>
                </c:pt>
                <c:pt idx="44">
                  <c:v>0.13978494623655924</c:v>
                </c:pt>
                <c:pt idx="45">
                  <c:v>50.822222222222223</c:v>
                </c:pt>
                <c:pt idx="46">
                  <c:v>7.7903225806451619</c:v>
                </c:pt>
                <c:pt idx="47">
                  <c:v>55.764044943820224</c:v>
                </c:pt>
                <c:pt idx="48">
                  <c:v>59.891566265060241</c:v>
                </c:pt>
                <c:pt idx="49">
                  <c:v>0.70858013200203085</c:v>
                </c:pt>
                <c:pt idx="50">
                  <c:v>0.40816326530612246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C00000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7575-495A-A7B4-DC6991BC5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399472"/>
        <c:axId val="497397832"/>
      </c:barChart>
      <c:catAx>
        <c:axId val="49739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latin typeface="+mn-lt"/>
                  </a:rPr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7397832"/>
        <c:crosses val="autoZero"/>
        <c:auto val="1"/>
        <c:lblAlgn val="ctr"/>
        <c:lblOffset val="100"/>
        <c:noMultiLvlLbl val="0"/>
      </c:catAx>
      <c:valAx>
        <c:axId val="497397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>
                    <a:latin typeface="+mn-lt"/>
                  </a:rPr>
                  <a:t>Facteur de gain spatial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7399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fr-FR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Temps lors de la dernière itération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opti'!$I$2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opti'!$I$3:$I$60</c:f>
              <c:numCache>
                <c:formatCode>General</c:formatCode>
                <c:ptCount val="58"/>
                <c:pt idx="0">
                  <c:v>0</c:v>
                </c:pt>
                <c:pt idx="1">
                  <c:v>1.4965534210205E-3</c:v>
                </c:pt>
                <c:pt idx="2">
                  <c:v>0.156204938888549</c:v>
                </c:pt>
                <c:pt idx="3">
                  <c:v>2.4938583374023398E-3</c:v>
                </c:pt>
                <c:pt idx="4">
                  <c:v>1.9950866699218698E-3</c:v>
                </c:pt>
                <c:pt idx="5">
                  <c:v>600.000310659408</c:v>
                </c:pt>
                <c:pt idx="6">
                  <c:v>600.00082755088795</c:v>
                </c:pt>
                <c:pt idx="7">
                  <c:v>4.9406051635742097E-2</c:v>
                </c:pt>
                <c:pt idx="8">
                  <c:v>2.79467105865478E-2</c:v>
                </c:pt>
                <c:pt idx="9">
                  <c:v>600.00893783569302</c:v>
                </c:pt>
                <c:pt idx="10">
                  <c:v>0.747933149337768</c:v>
                </c:pt>
                <c:pt idx="11">
                  <c:v>600.00044918060303</c:v>
                </c:pt>
                <c:pt idx="12">
                  <c:v>600.00024342536904</c:v>
                </c:pt>
                <c:pt idx="13">
                  <c:v>4.9781799316406196E-4</c:v>
                </c:pt>
                <c:pt idx="14">
                  <c:v>600.00058674812306</c:v>
                </c:pt>
                <c:pt idx="15">
                  <c:v>600.00035071372895</c:v>
                </c:pt>
                <c:pt idx="16">
                  <c:v>600.00082445144596</c:v>
                </c:pt>
                <c:pt idx="17">
                  <c:v>600.00375723838795</c:v>
                </c:pt>
                <c:pt idx="18">
                  <c:v>0.78700375556945801</c:v>
                </c:pt>
                <c:pt idx="19">
                  <c:v>600.00027894973698</c:v>
                </c:pt>
                <c:pt idx="20">
                  <c:v>600.00032162666298</c:v>
                </c:pt>
                <c:pt idx="21">
                  <c:v>1.2593636512756301</c:v>
                </c:pt>
                <c:pt idx="22">
                  <c:v>600.00077843665997</c:v>
                </c:pt>
                <c:pt idx="23">
                  <c:v>600.00081610679604</c:v>
                </c:pt>
                <c:pt idx="24">
                  <c:v>600.00135254859902</c:v>
                </c:pt>
                <c:pt idx="25">
                  <c:v>600.00024318695</c:v>
                </c:pt>
                <c:pt idx="26">
                  <c:v>600.05048632621697</c:v>
                </c:pt>
                <c:pt idx="27">
                  <c:v>600.00077986717201</c:v>
                </c:pt>
                <c:pt idx="28">
                  <c:v>600.00085353851296</c:v>
                </c:pt>
                <c:pt idx="29">
                  <c:v>600.03478670120205</c:v>
                </c:pt>
                <c:pt idx="30">
                  <c:v>600.00604081153801</c:v>
                </c:pt>
                <c:pt idx="31">
                  <c:v>600.00079083442597</c:v>
                </c:pt>
                <c:pt idx="32">
                  <c:v>600.00160241127003</c:v>
                </c:pt>
                <c:pt idx="33">
                  <c:v>600.00050497054997</c:v>
                </c:pt>
                <c:pt idx="34">
                  <c:v>600.00195264816205</c:v>
                </c:pt>
                <c:pt idx="35">
                  <c:v>600.00274729728699</c:v>
                </c:pt>
                <c:pt idx="36">
                  <c:v>600.002852201461</c:v>
                </c:pt>
                <c:pt idx="37">
                  <c:v>600.00181174278202</c:v>
                </c:pt>
                <c:pt idx="38">
                  <c:v>600.00078296661297</c:v>
                </c:pt>
                <c:pt idx="39">
                  <c:v>600.00523543357804</c:v>
                </c:pt>
                <c:pt idx="40">
                  <c:v>600.00343108177105</c:v>
                </c:pt>
                <c:pt idx="41">
                  <c:v>600.036569595336</c:v>
                </c:pt>
                <c:pt idx="42">
                  <c:v>600.00188612937905</c:v>
                </c:pt>
                <c:pt idx="43">
                  <c:v>600.00240349769501</c:v>
                </c:pt>
                <c:pt idx="44">
                  <c:v>600.002385377883</c:v>
                </c:pt>
                <c:pt idx="45">
                  <c:v>600.00732374191205</c:v>
                </c:pt>
                <c:pt idx="46">
                  <c:v>600.00077772140503</c:v>
                </c:pt>
                <c:pt idx="47">
                  <c:v>600.00499057769696</c:v>
                </c:pt>
                <c:pt idx="48">
                  <c:v>600.00081348419099</c:v>
                </c:pt>
                <c:pt idx="49">
                  <c:v>600.00052928924504</c:v>
                </c:pt>
                <c:pt idx="50">
                  <c:v>600.00107645988396</c:v>
                </c:pt>
                <c:pt idx="51">
                  <c:v>600.00173902511597</c:v>
                </c:pt>
                <c:pt idx="52">
                  <c:v>600.00144743919304</c:v>
                </c:pt>
                <c:pt idx="53">
                  <c:v>600.00185394287098</c:v>
                </c:pt>
                <c:pt idx="54">
                  <c:v>600.06738114356995</c:v>
                </c:pt>
                <c:pt idx="55">
                  <c:v>600.290383338928</c:v>
                </c:pt>
                <c:pt idx="56">
                  <c:v>600.00128197669903</c:v>
                </c:pt>
                <c:pt idx="57">
                  <c:v>600.00243091583195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5F-45F7-BE46-C52475A3C4EF}"/>
            </c:ext>
          </c:extLst>
        </c:ser>
        <c:ser>
          <c:idx val="3"/>
          <c:order val="1"/>
          <c:tx>
            <c:strRef>
              <c:f>'analyse opti'!$K$2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opti'!$K$3:$K$60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3.59766483306884E-2</c:v>
                </c:pt>
                <c:pt idx="3">
                  <c:v>9.99212265014648E-4</c:v>
                </c:pt>
                <c:pt idx="4">
                  <c:v>1.4992713928222601E-2</c:v>
                </c:pt>
                <c:pt idx="5">
                  <c:v>193.68427395820601</c:v>
                </c:pt>
                <c:pt idx="6">
                  <c:v>9.9906921386718698E-3</c:v>
                </c:pt>
                <c:pt idx="7">
                  <c:v>2.29849815368652E-2</c:v>
                </c:pt>
                <c:pt idx="8">
                  <c:v>7.4953794479370103E-2</c:v>
                </c:pt>
                <c:pt idx="9">
                  <c:v>600.00611662864605</c:v>
                </c:pt>
                <c:pt idx="10">
                  <c:v>0.89596676826476995</c:v>
                </c:pt>
                <c:pt idx="11">
                  <c:v>9.9921226501464792E-3</c:v>
                </c:pt>
                <c:pt idx="12">
                  <c:v>5.0968885421752902E-2</c:v>
                </c:pt>
                <c:pt idx="13">
                  <c:v>1.7989873886108398E-2</c:v>
                </c:pt>
                <c:pt idx="14">
                  <c:v>600.00066709518399</c:v>
                </c:pt>
                <c:pt idx="15">
                  <c:v>80.949474334716797</c:v>
                </c:pt>
                <c:pt idx="16">
                  <c:v>600.00045371055603</c:v>
                </c:pt>
                <c:pt idx="17">
                  <c:v>600.01406955718903</c:v>
                </c:pt>
                <c:pt idx="18">
                  <c:v>1.49886608123779E-2</c:v>
                </c:pt>
                <c:pt idx="19">
                  <c:v>600.00008487701405</c:v>
                </c:pt>
                <c:pt idx="20">
                  <c:v>600.00038337707497</c:v>
                </c:pt>
                <c:pt idx="21">
                  <c:v>0.1309175491333</c:v>
                </c:pt>
                <c:pt idx="22">
                  <c:v>0.14590620994567799</c:v>
                </c:pt>
                <c:pt idx="23">
                  <c:v>600.00000309944096</c:v>
                </c:pt>
                <c:pt idx="24">
                  <c:v>5.8234691619872998E-2</c:v>
                </c:pt>
                <c:pt idx="25">
                  <c:v>2.19883918762207E-2</c:v>
                </c:pt>
                <c:pt idx="26">
                  <c:v>600.01285624503998</c:v>
                </c:pt>
                <c:pt idx="27">
                  <c:v>600.001451492309</c:v>
                </c:pt>
                <c:pt idx="28">
                  <c:v>600.00086259841896</c:v>
                </c:pt>
                <c:pt idx="29">
                  <c:v>600.00482940673805</c:v>
                </c:pt>
                <c:pt idx="30">
                  <c:v>600.00371742248501</c:v>
                </c:pt>
                <c:pt idx="31">
                  <c:v>0.78602242469787598</c:v>
                </c:pt>
                <c:pt idx="32">
                  <c:v>600.00101876258805</c:v>
                </c:pt>
                <c:pt idx="33">
                  <c:v>600.00011777877796</c:v>
                </c:pt>
                <c:pt idx="34">
                  <c:v>600.00163888931195</c:v>
                </c:pt>
                <c:pt idx="35">
                  <c:v>600.11819720268204</c:v>
                </c:pt>
                <c:pt idx="36">
                  <c:v>600.002541542053</c:v>
                </c:pt>
                <c:pt idx="37">
                  <c:v>35.2061574459075</c:v>
                </c:pt>
                <c:pt idx="38">
                  <c:v>3.2484240531921298</c:v>
                </c:pt>
                <c:pt idx="39">
                  <c:v>600.00355958938599</c:v>
                </c:pt>
                <c:pt idx="40">
                  <c:v>600.00221204757599</c:v>
                </c:pt>
                <c:pt idx="41">
                  <c:v>0.21412992477416901</c:v>
                </c:pt>
                <c:pt idx="42">
                  <c:v>600.00030303001404</c:v>
                </c:pt>
                <c:pt idx="43">
                  <c:v>0.40696930885314903</c:v>
                </c:pt>
                <c:pt idx="44">
                  <c:v>0.40496301651000899</c:v>
                </c:pt>
                <c:pt idx="45">
                  <c:v>600.00655198097195</c:v>
                </c:pt>
                <c:pt idx="46">
                  <c:v>51.528680324554401</c:v>
                </c:pt>
                <c:pt idx="47">
                  <c:v>600.00340938568104</c:v>
                </c:pt>
                <c:pt idx="48">
                  <c:v>1.88765668869018</c:v>
                </c:pt>
                <c:pt idx="49">
                  <c:v>1.67366647720336</c:v>
                </c:pt>
                <c:pt idx="50">
                  <c:v>1.6706955432891799</c:v>
                </c:pt>
                <c:pt idx="51">
                  <c:v>2.01778221130371</c:v>
                </c:pt>
                <c:pt idx="52">
                  <c:v>600.00095129013005</c:v>
                </c:pt>
                <c:pt idx="53">
                  <c:v>0.51900243759155196</c:v>
                </c:pt>
                <c:pt idx="54">
                  <c:v>0.47700047492980902</c:v>
                </c:pt>
                <c:pt idx="55">
                  <c:v>600.01352572441101</c:v>
                </c:pt>
                <c:pt idx="56">
                  <c:v>644.43951463699295</c:v>
                </c:pt>
                <c:pt idx="57">
                  <c:v>635.42285990715004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5F-45F7-BE46-C52475A3C4EF}"/>
            </c:ext>
          </c:extLst>
        </c:ser>
        <c:ser>
          <c:idx val="2"/>
          <c:order val="2"/>
          <c:tx>
            <c:strRef>
              <c:f>'analyse opti'!$L$2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opti'!$L$3:$L$60</c:f>
              <c:numCache>
                <c:formatCode>General</c:formatCode>
                <c:ptCount val="58"/>
                <c:pt idx="0">
                  <c:v>0</c:v>
                </c:pt>
                <c:pt idx="1">
                  <c:v>9.9778175354003906E-4</c:v>
                </c:pt>
                <c:pt idx="2">
                  <c:v>0.154203176498413</c:v>
                </c:pt>
                <c:pt idx="3">
                  <c:v>2.4938583374023398E-3</c:v>
                </c:pt>
                <c:pt idx="4">
                  <c:v>1.4967918395996001E-3</c:v>
                </c:pt>
                <c:pt idx="5">
                  <c:v>600.00819158553998</c:v>
                </c:pt>
                <c:pt idx="6">
                  <c:v>600.27410411834705</c:v>
                </c:pt>
                <c:pt idx="7">
                  <c:v>4.9906015396118102E-2</c:v>
                </c:pt>
                <c:pt idx="8">
                  <c:v>3.2437086105346603E-2</c:v>
                </c:pt>
                <c:pt idx="9">
                  <c:v>600.04132962226799</c:v>
                </c:pt>
                <c:pt idx="10">
                  <c:v>0.65375375747680597</c:v>
                </c:pt>
                <c:pt idx="11">
                  <c:v>1.1538045406341499</c:v>
                </c:pt>
                <c:pt idx="12">
                  <c:v>1.91754150390625</c:v>
                </c:pt>
                <c:pt idx="13">
                  <c:v>4.9829483032226497E-4</c:v>
                </c:pt>
                <c:pt idx="14">
                  <c:v>600.07521581649701</c:v>
                </c:pt>
                <c:pt idx="15">
                  <c:v>600.00177216529801</c:v>
                </c:pt>
                <c:pt idx="16">
                  <c:v>600.02403354644696</c:v>
                </c:pt>
                <c:pt idx="17">
                  <c:v>600.09275841712895</c:v>
                </c:pt>
                <c:pt idx="18">
                  <c:v>0.90428185462951605</c:v>
                </c:pt>
                <c:pt idx="19">
                  <c:v>600.05643320083595</c:v>
                </c:pt>
                <c:pt idx="20">
                  <c:v>600.05038380622796</c:v>
                </c:pt>
                <c:pt idx="21">
                  <c:v>3.88625717163085</c:v>
                </c:pt>
                <c:pt idx="22">
                  <c:v>601.17205238342206</c:v>
                </c:pt>
                <c:pt idx="23">
                  <c:v>600.10653996467499</c:v>
                </c:pt>
                <c:pt idx="24">
                  <c:v>600.91414427757195</c:v>
                </c:pt>
                <c:pt idx="25">
                  <c:v>600.13222146034195</c:v>
                </c:pt>
                <c:pt idx="26">
                  <c:v>600.20346665382306</c:v>
                </c:pt>
                <c:pt idx="27">
                  <c:v>600.19302248954705</c:v>
                </c:pt>
                <c:pt idx="28">
                  <c:v>600.37310695648102</c:v>
                </c:pt>
                <c:pt idx="29">
                  <c:v>600.29022860527004</c:v>
                </c:pt>
                <c:pt idx="30">
                  <c:v>600.27779865264802</c:v>
                </c:pt>
                <c:pt idx="31">
                  <c:v>602.358385086059</c:v>
                </c:pt>
                <c:pt idx="32">
                  <c:v>600.59631824493397</c:v>
                </c:pt>
                <c:pt idx="33">
                  <c:v>600.16627001762299</c:v>
                </c:pt>
                <c:pt idx="34">
                  <c:v>600.75415635108902</c:v>
                </c:pt>
                <c:pt idx="35">
                  <c:v>600.80558609962395</c:v>
                </c:pt>
                <c:pt idx="36">
                  <c:v>600.98006176948502</c:v>
                </c:pt>
                <c:pt idx="37">
                  <c:v>602.10245442390396</c:v>
                </c:pt>
                <c:pt idx="38">
                  <c:v>603.44219565391495</c:v>
                </c:pt>
                <c:pt idx="39">
                  <c:v>600.20188379287697</c:v>
                </c:pt>
                <c:pt idx="40">
                  <c:v>600.62064647674504</c:v>
                </c:pt>
                <c:pt idx="41">
                  <c:v>600.70428371429398</c:v>
                </c:pt>
                <c:pt idx="42">
                  <c:v>604.61383175849903</c:v>
                </c:pt>
                <c:pt idx="43">
                  <c:v>602.14397764205899</c:v>
                </c:pt>
                <c:pt idx="44">
                  <c:v>602.06866168975796</c:v>
                </c:pt>
                <c:pt idx="45">
                  <c:v>600.74620985984802</c:v>
                </c:pt>
                <c:pt idx="46">
                  <c:v>600.67033243179299</c:v>
                </c:pt>
                <c:pt idx="47">
                  <c:v>600.79695272445599</c:v>
                </c:pt>
                <c:pt idx="48">
                  <c:v>601.59243249893098</c:v>
                </c:pt>
                <c:pt idx="49">
                  <c:v>601.60929727554299</c:v>
                </c:pt>
                <c:pt idx="50">
                  <c:v>601.60841202735901</c:v>
                </c:pt>
                <c:pt idx="51">
                  <c:v>604.28568577766396</c:v>
                </c:pt>
                <c:pt idx="52">
                  <c:v>604.158576726913</c:v>
                </c:pt>
                <c:pt idx="53">
                  <c:v>601.09294509887695</c:v>
                </c:pt>
                <c:pt idx="54">
                  <c:v>601.82484602928105</c:v>
                </c:pt>
                <c:pt idx="55">
                  <c:v>644.87157058715798</c:v>
                </c:pt>
                <c:pt idx="56">
                  <c:v>600.28947067260697</c:v>
                </c:pt>
                <c:pt idx="57">
                  <c:v>600.24803709983803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35F-45F7-BE46-C52475A3C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400527"/>
        <c:axId val="1929075823"/>
      </c:scatterChart>
      <c:valAx>
        <c:axId val="1810400527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9075823"/>
        <c:crosses val="autoZero"/>
        <c:crossBetween val="midCat"/>
      </c:valAx>
      <c:valAx>
        <c:axId val="192907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04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 dirty="0"/>
              <a:t>Nombre d'échecs</a:t>
            </a:r>
          </a:p>
          <a:p>
            <a:pPr>
              <a:defRPr sz="1800"/>
            </a:pPr>
            <a:r>
              <a:rPr lang="fr-FR" sz="1800" dirty="0"/>
              <a:t> pour les N reines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FC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Sheet1!$D$3:$D$53</c:f>
              <c:numCache>
                <c:formatCode>General</c:formatCode>
                <c:ptCount val="51"/>
                <c:pt idx="0">
                  <c:v>512</c:v>
                </c:pt>
                <c:pt idx="1">
                  <c:v>62</c:v>
                </c:pt>
                <c:pt idx="2">
                  <c:v>159</c:v>
                </c:pt>
                <c:pt idx="3">
                  <c:v>2068</c:v>
                </c:pt>
                <c:pt idx="4">
                  <c:v>336</c:v>
                </c:pt>
                <c:pt idx="5">
                  <c:v>213</c:v>
                </c:pt>
                <c:pt idx="6">
                  <c:v>5</c:v>
                </c:pt>
                <c:pt idx="7">
                  <c:v>281</c:v>
                </c:pt>
                <c:pt idx="8">
                  <c:v>50</c:v>
                </c:pt>
                <c:pt idx="9">
                  <c:v>635</c:v>
                </c:pt>
                <c:pt idx="10">
                  <c:v>406</c:v>
                </c:pt>
                <c:pt idx="11">
                  <c:v>8</c:v>
                </c:pt>
                <c:pt idx="12">
                  <c:v>231</c:v>
                </c:pt>
                <c:pt idx="13">
                  <c:v>35</c:v>
                </c:pt>
                <c:pt idx="14">
                  <c:v>382</c:v>
                </c:pt>
                <c:pt idx="15">
                  <c:v>1</c:v>
                </c:pt>
                <c:pt idx="16">
                  <c:v>71</c:v>
                </c:pt>
                <c:pt idx="17">
                  <c:v>101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110</c:v>
                </c:pt>
                <c:pt idx="22">
                  <c:v>21</c:v>
                </c:pt>
                <c:pt idx="23">
                  <c:v>14</c:v>
                </c:pt>
                <c:pt idx="24">
                  <c:v>20</c:v>
                </c:pt>
                <c:pt idx="25">
                  <c:v>2219</c:v>
                </c:pt>
                <c:pt idx="26">
                  <c:v>37</c:v>
                </c:pt>
                <c:pt idx="27">
                  <c:v>313</c:v>
                </c:pt>
                <c:pt idx="28">
                  <c:v>214</c:v>
                </c:pt>
                <c:pt idx="29">
                  <c:v>64</c:v>
                </c:pt>
                <c:pt idx="30">
                  <c:v>21</c:v>
                </c:pt>
                <c:pt idx="31">
                  <c:v>7840</c:v>
                </c:pt>
                <c:pt idx="32">
                  <c:v>1812</c:v>
                </c:pt>
                <c:pt idx="33">
                  <c:v>43</c:v>
                </c:pt>
                <c:pt idx="34">
                  <c:v>71</c:v>
                </c:pt>
                <c:pt idx="35">
                  <c:v>6</c:v>
                </c:pt>
                <c:pt idx="36">
                  <c:v>48172</c:v>
                </c:pt>
                <c:pt idx="37">
                  <c:v>37</c:v>
                </c:pt>
                <c:pt idx="39">
                  <c:v>47</c:v>
                </c:pt>
                <c:pt idx="40">
                  <c:v>341</c:v>
                </c:pt>
                <c:pt idx="42">
                  <c:v>5</c:v>
                </c:pt>
                <c:pt idx="44">
                  <c:v>10</c:v>
                </c:pt>
                <c:pt idx="45">
                  <c:v>2288</c:v>
                </c:pt>
                <c:pt idx="46">
                  <c:v>503</c:v>
                </c:pt>
                <c:pt idx="50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92-4004-8B22-46B583B1E19F}"/>
            </c:ext>
          </c:extLst>
        </c:ser>
        <c:ser>
          <c:idx val="1"/>
          <c:order val="1"/>
          <c:tx>
            <c:v>AC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Sheet1!$L$3:$L$53</c:f>
              <c:numCache>
                <c:formatCode>General</c:formatCode>
                <c:ptCount val="51"/>
                <c:pt idx="0">
                  <c:v>280</c:v>
                </c:pt>
                <c:pt idx="1">
                  <c:v>38</c:v>
                </c:pt>
                <c:pt idx="2">
                  <c:v>88</c:v>
                </c:pt>
                <c:pt idx="3">
                  <c:v>1178</c:v>
                </c:pt>
                <c:pt idx="4">
                  <c:v>176</c:v>
                </c:pt>
                <c:pt idx="5">
                  <c:v>134</c:v>
                </c:pt>
                <c:pt idx="6">
                  <c:v>0</c:v>
                </c:pt>
                <c:pt idx="7">
                  <c:v>178</c:v>
                </c:pt>
                <c:pt idx="8">
                  <c:v>28</c:v>
                </c:pt>
                <c:pt idx="9">
                  <c:v>364</c:v>
                </c:pt>
                <c:pt idx="10">
                  <c:v>243</c:v>
                </c:pt>
                <c:pt idx="11">
                  <c:v>8</c:v>
                </c:pt>
                <c:pt idx="12">
                  <c:v>120</c:v>
                </c:pt>
                <c:pt idx="13">
                  <c:v>20</c:v>
                </c:pt>
                <c:pt idx="14">
                  <c:v>221</c:v>
                </c:pt>
                <c:pt idx="15">
                  <c:v>1</c:v>
                </c:pt>
                <c:pt idx="16">
                  <c:v>56</c:v>
                </c:pt>
                <c:pt idx="17">
                  <c:v>52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71</c:v>
                </c:pt>
                <c:pt idx="22">
                  <c:v>14</c:v>
                </c:pt>
                <c:pt idx="23">
                  <c:v>11</c:v>
                </c:pt>
                <c:pt idx="24">
                  <c:v>13</c:v>
                </c:pt>
                <c:pt idx="25">
                  <c:v>1389</c:v>
                </c:pt>
                <c:pt idx="26">
                  <c:v>26</c:v>
                </c:pt>
                <c:pt idx="27">
                  <c:v>195</c:v>
                </c:pt>
                <c:pt idx="28">
                  <c:v>142</c:v>
                </c:pt>
                <c:pt idx="29">
                  <c:v>39</c:v>
                </c:pt>
                <c:pt idx="30">
                  <c:v>9</c:v>
                </c:pt>
                <c:pt idx="31">
                  <c:v>4117</c:v>
                </c:pt>
                <c:pt idx="32">
                  <c:v>1166</c:v>
                </c:pt>
                <c:pt idx="33">
                  <c:v>8</c:v>
                </c:pt>
                <c:pt idx="34">
                  <c:v>54</c:v>
                </c:pt>
                <c:pt idx="35">
                  <c:v>6</c:v>
                </c:pt>
                <c:pt idx="36">
                  <c:v>29413</c:v>
                </c:pt>
                <c:pt idx="37">
                  <c:v>19</c:v>
                </c:pt>
                <c:pt idx="39">
                  <c:v>26</c:v>
                </c:pt>
                <c:pt idx="40">
                  <c:v>198</c:v>
                </c:pt>
                <c:pt idx="42">
                  <c:v>3</c:v>
                </c:pt>
                <c:pt idx="44">
                  <c:v>8</c:v>
                </c:pt>
                <c:pt idx="45">
                  <c:v>1336</c:v>
                </c:pt>
                <c:pt idx="46">
                  <c:v>255</c:v>
                </c:pt>
                <c:pt idx="50">
                  <c:v>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92-4004-8B22-46B583B1E19F}"/>
            </c:ext>
          </c:extLst>
        </c:ser>
        <c:ser>
          <c:idx val="2"/>
          <c:order val="2"/>
          <c:tx>
            <c:v>FC_Alea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Sheet1!$T$3:$T$53</c:f>
              <c:numCache>
                <c:formatCode>General</c:formatCode>
                <c:ptCount val="51"/>
                <c:pt idx="0">
                  <c:v>95</c:v>
                </c:pt>
                <c:pt idx="1">
                  <c:v>641</c:v>
                </c:pt>
                <c:pt idx="2">
                  <c:v>7</c:v>
                </c:pt>
                <c:pt idx="3">
                  <c:v>50</c:v>
                </c:pt>
                <c:pt idx="4">
                  <c:v>740</c:v>
                </c:pt>
                <c:pt idx="5">
                  <c:v>7</c:v>
                </c:pt>
                <c:pt idx="6">
                  <c:v>298</c:v>
                </c:pt>
                <c:pt idx="7">
                  <c:v>10</c:v>
                </c:pt>
                <c:pt idx="8">
                  <c:v>502</c:v>
                </c:pt>
                <c:pt idx="9">
                  <c:v>1914</c:v>
                </c:pt>
                <c:pt idx="10">
                  <c:v>38</c:v>
                </c:pt>
                <c:pt idx="11">
                  <c:v>24</c:v>
                </c:pt>
                <c:pt idx="12">
                  <c:v>89</c:v>
                </c:pt>
                <c:pt idx="13">
                  <c:v>122</c:v>
                </c:pt>
                <c:pt idx="14">
                  <c:v>38</c:v>
                </c:pt>
                <c:pt idx="15">
                  <c:v>392</c:v>
                </c:pt>
                <c:pt idx="16">
                  <c:v>1404</c:v>
                </c:pt>
                <c:pt idx="17">
                  <c:v>14</c:v>
                </c:pt>
                <c:pt idx="18">
                  <c:v>175</c:v>
                </c:pt>
                <c:pt idx="19">
                  <c:v>586</c:v>
                </c:pt>
                <c:pt idx="20">
                  <c:v>219</c:v>
                </c:pt>
                <c:pt idx="21">
                  <c:v>1008</c:v>
                </c:pt>
                <c:pt idx="22">
                  <c:v>59</c:v>
                </c:pt>
                <c:pt idx="23">
                  <c:v>3</c:v>
                </c:pt>
                <c:pt idx="24">
                  <c:v>8</c:v>
                </c:pt>
                <c:pt idx="25">
                  <c:v>3358</c:v>
                </c:pt>
                <c:pt idx="26">
                  <c:v>61</c:v>
                </c:pt>
                <c:pt idx="27">
                  <c:v>36</c:v>
                </c:pt>
                <c:pt idx="28">
                  <c:v>1526</c:v>
                </c:pt>
                <c:pt idx="29">
                  <c:v>4</c:v>
                </c:pt>
                <c:pt idx="30">
                  <c:v>82</c:v>
                </c:pt>
                <c:pt idx="31">
                  <c:v>18</c:v>
                </c:pt>
                <c:pt idx="32">
                  <c:v>1117</c:v>
                </c:pt>
                <c:pt idx="33">
                  <c:v>320</c:v>
                </c:pt>
                <c:pt idx="34">
                  <c:v>1237</c:v>
                </c:pt>
                <c:pt idx="35">
                  <c:v>664</c:v>
                </c:pt>
                <c:pt idx="36">
                  <c:v>2777</c:v>
                </c:pt>
                <c:pt idx="37">
                  <c:v>148</c:v>
                </c:pt>
                <c:pt idx="38">
                  <c:v>1781</c:v>
                </c:pt>
                <c:pt idx="39">
                  <c:v>962</c:v>
                </c:pt>
                <c:pt idx="40">
                  <c:v>127</c:v>
                </c:pt>
                <c:pt idx="41">
                  <c:v>74014</c:v>
                </c:pt>
                <c:pt idx="43">
                  <c:v>257</c:v>
                </c:pt>
                <c:pt idx="44">
                  <c:v>441</c:v>
                </c:pt>
                <c:pt idx="45">
                  <c:v>20</c:v>
                </c:pt>
                <c:pt idx="46">
                  <c:v>12</c:v>
                </c:pt>
                <c:pt idx="47">
                  <c:v>40</c:v>
                </c:pt>
                <c:pt idx="48">
                  <c:v>145</c:v>
                </c:pt>
                <c:pt idx="49">
                  <c:v>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92-4004-8B22-46B583B1E19F}"/>
            </c:ext>
          </c:extLst>
        </c:ser>
        <c:ser>
          <c:idx val="3"/>
          <c:order val="3"/>
          <c:tx>
            <c:v>DS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Sheet1!$A$3:$A$53</c:f>
              <c:numCache>
                <c:formatCode>General</c:formatCode>
                <c:ptCount val="51"/>
                <c:pt idx="0">
                  <c:v>50</c:v>
                </c:pt>
                <c:pt idx="1">
                  <c:v>51</c:v>
                </c:pt>
                <c:pt idx="2">
                  <c:v>52</c:v>
                </c:pt>
                <c:pt idx="3">
                  <c:v>53</c:v>
                </c:pt>
                <c:pt idx="4">
                  <c:v>54</c:v>
                </c:pt>
                <c:pt idx="5">
                  <c:v>55</c:v>
                </c:pt>
                <c:pt idx="6">
                  <c:v>56</c:v>
                </c:pt>
                <c:pt idx="7">
                  <c:v>57</c:v>
                </c:pt>
                <c:pt idx="8">
                  <c:v>58</c:v>
                </c:pt>
                <c:pt idx="9">
                  <c:v>59</c:v>
                </c:pt>
                <c:pt idx="10">
                  <c:v>60</c:v>
                </c:pt>
                <c:pt idx="11">
                  <c:v>61</c:v>
                </c:pt>
                <c:pt idx="12">
                  <c:v>62</c:v>
                </c:pt>
                <c:pt idx="13">
                  <c:v>63</c:v>
                </c:pt>
                <c:pt idx="14">
                  <c:v>64</c:v>
                </c:pt>
                <c:pt idx="15">
                  <c:v>65</c:v>
                </c:pt>
                <c:pt idx="16">
                  <c:v>66</c:v>
                </c:pt>
                <c:pt idx="17">
                  <c:v>67</c:v>
                </c:pt>
                <c:pt idx="18">
                  <c:v>68</c:v>
                </c:pt>
                <c:pt idx="19">
                  <c:v>69</c:v>
                </c:pt>
                <c:pt idx="20">
                  <c:v>70</c:v>
                </c:pt>
                <c:pt idx="21">
                  <c:v>71</c:v>
                </c:pt>
                <c:pt idx="22">
                  <c:v>72</c:v>
                </c:pt>
                <c:pt idx="23">
                  <c:v>73</c:v>
                </c:pt>
                <c:pt idx="24">
                  <c:v>74</c:v>
                </c:pt>
                <c:pt idx="25">
                  <c:v>75</c:v>
                </c:pt>
                <c:pt idx="26">
                  <c:v>76</c:v>
                </c:pt>
                <c:pt idx="27">
                  <c:v>77</c:v>
                </c:pt>
                <c:pt idx="28">
                  <c:v>78</c:v>
                </c:pt>
                <c:pt idx="29">
                  <c:v>79</c:v>
                </c:pt>
                <c:pt idx="30">
                  <c:v>80</c:v>
                </c:pt>
                <c:pt idx="31">
                  <c:v>81</c:v>
                </c:pt>
                <c:pt idx="32">
                  <c:v>82</c:v>
                </c:pt>
                <c:pt idx="33">
                  <c:v>83</c:v>
                </c:pt>
                <c:pt idx="34">
                  <c:v>84</c:v>
                </c:pt>
                <c:pt idx="35">
                  <c:v>85</c:v>
                </c:pt>
                <c:pt idx="36">
                  <c:v>86</c:v>
                </c:pt>
                <c:pt idx="37">
                  <c:v>87</c:v>
                </c:pt>
                <c:pt idx="38">
                  <c:v>88</c:v>
                </c:pt>
                <c:pt idx="39">
                  <c:v>89</c:v>
                </c:pt>
                <c:pt idx="40">
                  <c:v>90</c:v>
                </c:pt>
                <c:pt idx="41">
                  <c:v>91</c:v>
                </c:pt>
                <c:pt idx="42">
                  <c:v>92</c:v>
                </c:pt>
                <c:pt idx="43">
                  <c:v>93</c:v>
                </c:pt>
                <c:pt idx="44">
                  <c:v>94</c:v>
                </c:pt>
                <c:pt idx="45">
                  <c:v>95</c:v>
                </c:pt>
                <c:pt idx="46">
                  <c:v>96</c:v>
                </c:pt>
                <c:pt idx="47">
                  <c:v>97</c:v>
                </c:pt>
                <c:pt idx="48">
                  <c:v>98</c:v>
                </c:pt>
                <c:pt idx="49">
                  <c:v>99</c:v>
                </c:pt>
                <c:pt idx="50">
                  <c:v>100</c:v>
                </c:pt>
              </c:numCache>
            </c:numRef>
          </c:xVal>
          <c:yVal>
            <c:numRef>
              <c:f>Sheet1!$AB$3:$AB$53</c:f>
              <c:numCache>
                <c:formatCode>General</c:formatCode>
                <c:ptCount val="51"/>
                <c:pt idx="0">
                  <c:v>512</c:v>
                </c:pt>
                <c:pt idx="1">
                  <c:v>62</c:v>
                </c:pt>
                <c:pt idx="2">
                  <c:v>159</c:v>
                </c:pt>
                <c:pt idx="3">
                  <c:v>2068</c:v>
                </c:pt>
                <c:pt idx="4">
                  <c:v>336</c:v>
                </c:pt>
                <c:pt idx="5">
                  <c:v>213</c:v>
                </c:pt>
                <c:pt idx="6">
                  <c:v>5</c:v>
                </c:pt>
                <c:pt idx="7">
                  <c:v>281</c:v>
                </c:pt>
                <c:pt idx="8">
                  <c:v>50</c:v>
                </c:pt>
                <c:pt idx="9">
                  <c:v>635</c:v>
                </c:pt>
                <c:pt idx="10">
                  <c:v>406</c:v>
                </c:pt>
                <c:pt idx="11">
                  <c:v>8</c:v>
                </c:pt>
                <c:pt idx="12">
                  <c:v>231</c:v>
                </c:pt>
                <c:pt idx="13">
                  <c:v>35</c:v>
                </c:pt>
                <c:pt idx="14">
                  <c:v>382</c:v>
                </c:pt>
                <c:pt idx="15">
                  <c:v>1</c:v>
                </c:pt>
                <c:pt idx="16">
                  <c:v>71</c:v>
                </c:pt>
                <c:pt idx="17">
                  <c:v>101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110</c:v>
                </c:pt>
                <c:pt idx="22">
                  <c:v>21</c:v>
                </c:pt>
                <c:pt idx="23">
                  <c:v>14</c:v>
                </c:pt>
                <c:pt idx="24">
                  <c:v>20</c:v>
                </c:pt>
                <c:pt idx="25">
                  <c:v>2219</c:v>
                </c:pt>
                <c:pt idx="26">
                  <c:v>37</c:v>
                </c:pt>
                <c:pt idx="27">
                  <c:v>313</c:v>
                </c:pt>
                <c:pt idx="28">
                  <c:v>214</c:v>
                </c:pt>
                <c:pt idx="29">
                  <c:v>64</c:v>
                </c:pt>
                <c:pt idx="30">
                  <c:v>21</c:v>
                </c:pt>
                <c:pt idx="31">
                  <c:v>4987</c:v>
                </c:pt>
                <c:pt idx="32">
                  <c:v>1812</c:v>
                </c:pt>
                <c:pt idx="33">
                  <c:v>43</c:v>
                </c:pt>
                <c:pt idx="34">
                  <c:v>71</c:v>
                </c:pt>
                <c:pt idx="35">
                  <c:v>6</c:v>
                </c:pt>
                <c:pt idx="36">
                  <c:v>4992</c:v>
                </c:pt>
                <c:pt idx="37">
                  <c:v>37</c:v>
                </c:pt>
                <c:pt idx="38">
                  <c:v>4977</c:v>
                </c:pt>
                <c:pt idx="39">
                  <c:v>47</c:v>
                </c:pt>
                <c:pt idx="40">
                  <c:v>341</c:v>
                </c:pt>
                <c:pt idx="41">
                  <c:v>4965</c:v>
                </c:pt>
                <c:pt idx="42">
                  <c:v>5</c:v>
                </c:pt>
                <c:pt idx="43">
                  <c:v>4975</c:v>
                </c:pt>
                <c:pt idx="44">
                  <c:v>10</c:v>
                </c:pt>
                <c:pt idx="45">
                  <c:v>2288</c:v>
                </c:pt>
                <c:pt idx="46">
                  <c:v>503</c:v>
                </c:pt>
                <c:pt idx="47">
                  <c:v>4971</c:v>
                </c:pt>
                <c:pt idx="48">
                  <c:v>4970</c:v>
                </c:pt>
                <c:pt idx="49">
                  <c:v>4962</c:v>
                </c:pt>
                <c:pt idx="50">
                  <c:v>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C92-4004-8B22-46B583B1E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391824"/>
        <c:axId val="482392808"/>
      </c:scatterChart>
      <c:valAx>
        <c:axId val="482391824"/>
        <c:scaling>
          <c:orientation val="minMax"/>
          <c:max val="101"/>
          <c:min val="4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de reines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2392808"/>
        <c:crosses val="autoZero"/>
        <c:crossBetween val="midCat"/>
      </c:valAx>
      <c:valAx>
        <c:axId val="482392808"/>
        <c:scaling>
          <c:orientation val="minMax"/>
          <c:max val="1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200"/>
                  <a:t>Nombre d'échecs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2391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Temps</a:t>
            </a:r>
            <a:r>
              <a:rPr lang="en-US" sz="1800" baseline="0" dirty="0"/>
              <a:t> pour</a:t>
            </a:r>
            <a:r>
              <a:rPr lang="en-US" sz="1800" dirty="0"/>
              <a:t> </a:t>
            </a:r>
            <a:r>
              <a:rPr lang="en-US" sz="1800" dirty="0" err="1"/>
              <a:t>satisfiabilité</a:t>
            </a:r>
            <a:r>
              <a:rPr lang="en-US" sz="1800" dirty="0"/>
              <a:t> </a:t>
            </a:r>
            <a:r>
              <a:rPr lang="en-US" sz="1800" dirty="0" err="1"/>
              <a:t>uniquement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sat'!$T$2</c:f>
              <c:strCache>
                <c:ptCount val="1"/>
                <c:pt idx="0">
                  <c:v>FC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sat'!$R$3:$R$60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sat'!$T$3:$T$60</c:f>
              <c:numCache>
                <c:formatCode>0.0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1.9960403442382799E-3</c:v>
                </c:pt>
                <c:pt idx="3">
                  <c:v>4.1919469833374003E-2</c:v>
                </c:pt>
                <c:pt idx="4">
                  <c:v>3.9992332458495998E-3</c:v>
                </c:pt>
                <c:pt idx="5">
                  <c:v>9.9942684173583898E-3</c:v>
                </c:pt>
                <c:pt idx="6">
                  <c:v>3.7928104400634703E-2</c:v>
                </c:pt>
                <c:pt idx="7">
                  <c:v>4.9970149993896398E-3</c:v>
                </c:pt>
                <c:pt idx="8">
                  <c:v>3.19387912750244E-2</c:v>
                </c:pt>
                <c:pt idx="9">
                  <c:v>4.4969487190246502</c:v>
                </c:pt>
                <c:pt idx="10">
                  <c:v>5.41869664192199</c:v>
                </c:pt>
                <c:pt idx="11">
                  <c:v>0.203114509582519</c:v>
                </c:pt>
                <c:pt idx="12">
                  <c:v>3.2938480377197203E-2</c:v>
                </c:pt>
                <c:pt idx="13">
                  <c:v>1.3993501663207999E-2</c:v>
                </c:pt>
                <c:pt idx="14">
                  <c:v>1.48467588424682</c:v>
                </c:pt>
                <c:pt idx="15">
                  <c:v>1.99854373931884E-2</c:v>
                </c:pt>
                <c:pt idx="16">
                  <c:v>0.25451850891113198</c:v>
                </c:pt>
                <c:pt idx="17">
                  <c:v>3.2927396297454798</c:v>
                </c:pt>
                <c:pt idx="18">
                  <c:v>0.12027168273925699</c:v>
                </c:pt>
                <c:pt idx="19">
                  <c:v>9.7941637039184501E-2</c:v>
                </c:pt>
                <c:pt idx="20">
                  <c:v>3.2979011535644497E-2</c:v>
                </c:pt>
                <c:pt idx="21">
                  <c:v>4.9968004226684501E-2</c:v>
                </c:pt>
                <c:pt idx="22">
                  <c:v>0.79299187660217196</c:v>
                </c:pt>
                <c:pt idx="23">
                  <c:v>4.6971321105956997E-2</c:v>
                </c:pt>
                <c:pt idx="24">
                  <c:v>0.19113755226135201</c:v>
                </c:pt>
                <c:pt idx="25">
                  <c:v>0.13973474502563399</c:v>
                </c:pt>
                <c:pt idx="26">
                  <c:v>10.954174280166599</c:v>
                </c:pt>
                <c:pt idx="27">
                  <c:v>9.2943906784057603E-2</c:v>
                </c:pt>
                <c:pt idx="28">
                  <c:v>0.217869281768798</c:v>
                </c:pt>
                <c:pt idx="29">
                  <c:v>0.63030147552490201</c:v>
                </c:pt>
                <c:pt idx="30">
                  <c:v>1.0879321098327599</c:v>
                </c:pt>
                <c:pt idx="31">
                  <c:v>1.7182302474975499</c:v>
                </c:pt>
                <c:pt idx="32">
                  <c:v>0.30281162261962802</c:v>
                </c:pt>
                <c:pt idx="33">
                  <c:v>0.28482413291931102</c:v>
                </c:pt>
                <c:pt idx="34">
                  <c:v>0.22986030578613201</c:v>
                </c:pt>
                <c:pt idx="35">
                  <c:v>5.0301816463470397</c:v>
                </c:pt>
                <c:pt idx="36">
                  <c:v>0.27103567123413003</c:v>
                </c:pt>
                <c:pt idx="37">
                  <c:v>1.32518434524536</c:v>
                </c:pt>
                <c:pt idx="38">
                  <c:v>0.281086444854736</c:v>
                </c:pt>
                <c:pt idx="39">
                  <c:v>1.5167586803436199</c:v>
                </c:pt>
                <c:pt idx="40">
                  <c:v>0.40674734115600503</c:v>
                </c:pt>
                <c:pt idx="41">
                  <c:v>0.90792536735534601</c:v>
                </c:pt>
                <c:pt idx="42">
                  <c:v>1.31849360466003</c:v>
                </c:pt>
                <c:pt idx="43">
                  <c:v>2.7053360939025799</c:v>
                </c:pt>
                <c:pt idx="44">
                  <c:v>2.8742306232452299</c:v>
                </c:pt>
                <c:pt idx="45">
                  <c:v>1.38536548614501</c:v>
                </c:pt>
                <c:pt idx="46">
                  <c:v>0.69168519973754805</c:v>
                </c:pt>
                <c:pt idx="47">
                  <c:v>1.7656447887420601</c:v>
                </c:pt>
                <c:pt idx="48">
                  <c:v>0.79748225212097101</c:v>
                </c:pt>
                <c:pt idx="49">
                  <c:v>0.76255249977111805</c:v>
                </c:pt>
                <c:pt idx="50">
                  <c:v>0.69617438316345204</c:v>
                </c:pt>
                <c:pt idx="51">
                  <c:v>0.730610132217407</c:v>
                </c:pt>
                <c:pt idx="52">
                  <c:v>0.53198766708374001</c:v>
                </c:pt>
                <c:pt idx="53">
                  <c:v>1.6388804912567101</c:v>
                </c:pt>
                <c:pt idx="54">
                  <c:v>1.8499832153320299</c:v>
                </c:pt>
                <c:pt idx="55">
                  <c:v>40.518105983734102</c:v>
                </c:pt>
                <c:pt idx="56">
                  <c:v>96.298388242721501</c:v>
                </c:pt>
                <c:pt idx="57">
                  <c:v>36.417584657669003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F7-480E-8675-0823DA3E037C}"/>
            </c:ext>
          </c:extLst>
        </c:ser>
        <c:ser>
          <c:idx val="1"/>
          <c:order val="1"/>
          <c:tx>
            <c:strRef>
              <c:f>'analyse sat'!$V$2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sat'!$R$3:$R$60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sat'!$V$3:$V$60</c:f>
              <c:numCache>
                <c:formatCode>0.0</c:formatCode>
                <c:ptCount val="58"/>
                <c:pt idx="0">
                  <c:v>1.9993782043457001E-3</c:v>
                </c:pt>
                <c:pt idx="1">
                  <c:v>9.9945068359375E-4</c:v>
                </c:pt>
                <c:pt idx="2">
                  <c:v>2.9981136322021402E-3</c:v>
                </c:pt>
                <c:pt idx="3">
                  <c:v>3.7976026535034103E-2</c:v>
                </c:pt>
                <c:pt idx="4">
                  <c:v>1.7184972763061499E-2</c:v>
                </c:pt>
                <c:pt idx="5">
                  <c:v>1.7988204956054601E-2</c:v>
                </c:pt>
                <c:pt idx="6">
                  <c:v>6.8957567214965806E-2</c:v>
                </c:pt>
                <c:pt idx="7">
                  <c:v>3.4977197647094699E-2</c:v>
                </c:pt>
                <c:pt idx="8">
                  <c:v>5.6964874267578097E-2</c:v>
                </c:pt>
                <c:pt idx="9">
                  <c:v>3.2578611373901301</c:v>
                </c:pt>
                <c:pt idx="10">
                  <c:v>1.2159461975097601</c:v>
                </c:pt>
                <c:pt idx="11">
                  <c:v>8.4946393966674805E-2</c:v>
                </c:pt>
                <c:pt idx="12">
                  <c:v>4.9969434738159103E-2</c:v>
                </c:pt>
                <c:pt idx="13">
                  <c:v>8.6946249008178697E-2</c:v>
                </c:pt>
                <c:pt idx="14">
                  <c:v>0.22886157035827601</c:v>
                </c:pt>
                <c:pt idx="15">
                  <c:v>0.130917072296142</c:v>
                </c:pt>
                <c:pt idx="16">
                  <c:v>0.36877393722534102</c:v>
                </c:pt>
                <c:pt idx="17">
                  <c:v>0.89066147804260198</c:v>
                </c:pt>
                <c:pt idx="18">
                  <c:v>9.3941211700439398E-2</c:v>
                </c:pt>
                <c:pt idx="19">
                  <c:v>0.12092542648315401</c:v>
                </c:pt>
                <c:pt idx="20">
                  <c:v>0.29881644248962402</c:v>
                </c:pt>
                <c:pt idx="21">
                  <c:v>0.36477184295654203</c:v>
                </c:pt>
                <c:pt idx="22">
                  <c:v>0.32000756263732899</c:v>
                </c:pt>
                <c:pt idx="23">
                  <c:v>0.428997993469238</c:v>
                </c:pt>
                <c:pt idx="24">
                  <c:v>0.32809686660766602</c:v>
                </c:pt>
                <c:pt idx="25">
                  <c:v>0.22409653663635201</c:v>
                </c:pt>
                <c:pt idx="26">
                  <c:v>5.7964975833892796</c:v>
                </c:pt>
                <c:pt idx="27">
                  <c:v>0.65478253364562899</c:v>
                </c:pt>
                <c:pt idx="28">
                  <c:v>0.88890838623046797</c:v>
                </c:pt>
                <c:pt idx="29">
                  <c:v>1.3108167648315401</c:v>
                </c:pt>
                <c:pt idx="30">
                  <c:v>1.4068801403045601</c:v>
                </c:pt>
                <c:pt idx="31">
                  <c:v>1.63077139854431</c:v>
                </c:pt>
                <c:pt idx="32">
                  <c:v>1.3859548568725499</c:v>
                </c:pt>
                <c:pt idx="33">
                  <c:v>0.77278995513916005</c:v>
                </c:pt>
                <c:pt idx="34">
                  <c:v>1.9977283477783201</c:v>
                </c:pt>
                <c:pt idx="35">
                  <c:v>3.0656890869140598</c:v>
                </c:pt>
                <c:pt idx="36">
                  <c:v>2.8694314956664999</c:v>
                </c:pt>
                <c:pt idx="37">
                  <c:v>2.2517502307891801</c:v>
                </c:pt>
                <c:pt idx="38">
                  <c:v>5.11012864112854</c:v>
                </c:pt>
                <c:pt idx="39">
                  <c:v>3.2057614326477002</c:v>
                </c:pt>
                <c:pt idx="40">
                  <c:v>3.31155228614807</c:v>
                </c:pt>
                <c:pt idx="41">
                  <c:v>3.2818641662597599</c:v>
                </c:pt>
                <c:pt idx="42">
                  <c:v>4.3564045429229701</c:v>
                </c:pt>
                <c:pt idx="43">
                  <c:v>2.2927122116088801</c:v>
                </c:pt>
                <c:pt idx="44">
                  <c:v>2.42268514633178</c:v>
                </c:pt>
                <c:pt idx="45">
                  <c:v>4.0804390907287598</c:v>
                </c:pt>
                <c:pt idx="46">
                  <c:v>8.8147783279418892</c:v>
                </c:pt>
                <c:pt idx="47">
                  <c:v>5.0485103130340496</c:v>
                </c:pt>
                <c:pt idx="48">
                  <c:v>2.0666158199310298</c:v>
                </c:pt>
                <c:pt idx="49">
                  <c:v>2.1566321849822998</c:v>
                </c:pt>
                <c:pt idx="50">
                  <c:v>2.33088779449462</c:v>
                </c:pt>
                <c:pt idx="51">
                  <c:v>2.16762375831604</c:v>
                </c:pt>
                <c:pt idx="52">
                  <c:v>16.4680511951446</c:v>
                </c:pt>
                <c:pt idx="53">
                  <c:v>6.0756769180297798</c:v>
                </c:pt>
                <c:pt idx="54">
                  <c:v>8.6049776077270508</c:v>
                </c:pt>
                <c:pt idx="55">
                  <c:v>81.582326412200899</c:v>
                </c:pt>
                <c:pt idx="56">
                  <c:v>94.106369733810396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F7-480E-8675-0823DA3E037C}"/>
            </c:ext>
          </c:extLst>
        </c:ser>
        <c:ser>
          <c:idx val="2"/>
          <c:order val="2"/>
          <c:tx>
            <c:strRef>
              <c:f>'analyse sat'!$W$2</c:f>
              <c:strCache>
                <c:ptCount val="1"/>
                <c:pt idx="0">
                  <c:v>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sat'!$R$3:$R$60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sat'!$W$3:$W$60</c:f>
              <c:numCache>
                <c:formatCode>0.0</c:formatCode>
                <c:ptCount val="58"/>
                <c:pt idx="0">
                  <c:v>9.9968910217285091E-4</c:v>
                </c:pt>
                <c:pt idx="1">
                  <c:v>9.9897384643554601E-4</c:v>
                </c:pt>
                <c:pt idx="2">
                  <c:v>4.9967765808105399E-3</c:v>
                </c:pt>
                <c:pt idx="3">
                  <c:v>2.8444766998290998E-2</c:v>
                </c:pt>
                <c:pt idx="4">
                  <c:v>2.9973983764648398E-3</c:v>
                </c:pt>
                <c:pt idx="5">
                  <c:v>1.8990039825439401E-2</c:v>
                </c:pt>
                <c:pt idx="6">
                  <c:v>3.7428855895995997E-2</c:v>
                </c:pt>
                <c:pt idx="7">
                  <c:v>4.9946308135986302E-3</c:v>
                </c:pt>
                <c:pt idx="8">
                  <c:v>3.49347591400146E-2</c:v>
                </c:pt>
                <c:pt idx="9">
                  <c:v>2.51272416114807</c:v>
                </c:pt>
                <c:pt idx="10">
                  <c:v>1.0529975891113199</c:v>
                </c:pt>
                <c:pt idx="11">
                  <c:v>4.1422605514526298E-2</c:v>
                </c:pt>
                <c:pt idx="12">
                  <c:v>0.10430097579956001</c:v>
                </c:pt>
                <c:pt idx="13">
                  <c:v>2.7981758117675701E-2</c:v>
                </c:pt>
                <c:pt idx="14">
                  <c:v>0.152209997177124</c:v>
                </c:pt>
                <c:pt idx="15">
                  <c:v>0.107933044433593</c:v>
                </c:pt>
                <c:pt idx="16">
                  <c:v>0.181155204772949</c:v>
                </c:pt>
                <c:pt idx="17">
                  <c:v>0.62082123756408603</c:v>
                </c:pt>
                <c:pt idx="18">
                  <c:v>0.32787656784057601</c:v>
                </c:pt>
                <c:pt idx="19">
                  <c:v>8.5945844650268499E-2</c:v>
                </c:pt>
                <c:pt idx="20">
                  <c:v>3.9975166320800698E-2</c:v>
                </c:pt>
                <c:pt idx="21">
                  <c:v>5.1966428756713798E-2</c:v>
                </c:pt>
                <c:pt idx="22">
                  <c:v>6.8870306015014607E-2</c:v>
                </c:pt>
                <c:pt idx="23">
                  <c:v>6.4957141876220703E-2</c:v>
                </c:pt>
                <c:pt idx="24">
                  <c:v>0.18265151977538999</c:v>
                </c:pt>
                <c:pt idx="25">
                  <c:v>0.15770053863525299</c:v>
                </c:pt>
                <c:pt idx="26">
                  <c:v>4.4166312217712402</c:v>
                </c:pt>
                <c:pt idx="27">
                  <c:v>0.101937770843505</c:v>
                </c:pt>
                <c:pt idx="28">
                  <c:v>0.17389106750488201</c:v>
                </c:pt>
                <c:pt idx="29">
                  <c:v>0.77751970291137695</c:v>
                </c:pt>
                <c:pt idx="30">
                  <c:v>0.62431287765502896</c:v>
                </c:pt>
                <c:pt idx="31">
                  <c:v>0.16867780685424799</c:v>
                </c:pt>
                <c:pt idx="32">
                  <c:v>0.42073869705200101</c:v>
                </c:pt>
                <c:pt idx="33">
                  <c:v>0.760528564453125</c:v>
                </c:pt>
                <c:pt idx="34">
                  <c:v>0.335790395736694</c:v>
                </c:pt>
                <c:pt idx="35">
                  <c:v>2.2607355117797798</c:v>
                </c:pt>
                <c:pt idx="36">
                  <c:v>0.26805567741393999</c:v>
                </c:pt>
                <c:pt idx="37">
                  <c:v>1.4890773296356199</c:v>
                </c:pt>
                <c:pt idx="38">
                  <c:v>0.26399564743041898</c:v>
                </c:pt>
                <c:pt idx="39">
                  <c:v>0.95296883583068803</c:v>
                </c:pt>
                <c:pt idx="40">
                  <c:v>0.43672919273376398</c:v>
                </c:pt>
                <c:pt idx="41">
                  <c:v>1.35500860214233</c:v>
                </c:pt>
                <c:pt idx="42">
                  <c:v>1.4707059860229399</c:v>
                </c:pt>
                <c:pt idx="43">
                  <c:v>2.6153793334960902</c:v>
                </c:pt>
                <c:pt idx="44">
                  <c:v>2.8532345294952299</c:v>
                </c:pt>
                <c:pt idx="45">
                  <c:v>2.0231521129608101</c:v>
                </c:pt>
                <c:pt idx="46">
                  <c:v>0.72362303733825595</c:v>
                </c:pt>
                <c:pt idx="47">
                  <c:v>2.0541584491729701</c:v>
                </c:pt>
                <c:pt idx="48">
                  <c:v>0.71913719177246005</c:v>
                </c:pt>
                <c:pt idx="49">
                  <c:v>0.72063159942626898</c:v>
                </c:pt>
                <c:pt idx="50">
                  <c:v>0.67871212959289495</c:v>
                </c:pt>
                <c:pt idx="51">
                  <c:v>0.69767332077026301</c:v>
                </c:pt>
                <c:pt idx="52">
                  <c:v>0.51402378082275302</c:v>
                </c:pt>
                <c:pt idx="53">
                  <c:v>2.60155057907104</c:v>
                </c:pt>
                <c:pt idx="54">
                  <c:v>3.0757775306701598</c:v>
                </c:pt>
                <c:pt idx="55">
                  <c:v>24.556789159774699</c:v>
                </c:pt>
                <c:pt idx="56">
                  <c:v>64.955965995788503</c:v>
                </c:pt>
                <c:pt idx="57">
                  <c:v>48.941218376159597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EF7-480E-8675-0823DA3E0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163936"/>
        <c:axId val="392399584"/>
      </c:scatterChart>
      <c:valAx>
        <c:axId val="392163936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2399584"/>
        <c:crosses val="autoZero"/>
        <c:crossBetween val="midCat"/>
      </c:valAx>
      <c:valAx>
        <c:axId val="39239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92163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Temps </a:t>
            </a:r>
            <a:r>
              <a:rPr lang="en-US" sz="1800" dirty="0" err="1"/>
              <a:t>dernière</a:t>
            </a:r>
            <a:r>
              <a:rPr lang="en-US" sz="1800" dirty="0"/>
              <a:t> </a:t>
            </a:r>
            <a:r>
              <a:rPr lang="en-US" sz="1800" dirty="0" err="1"/>
              <a:t>itération</a:t>
            </a:r>
            <a:r>
              <a:rPr lang="en-US" sz="1800" baseline="0" dirty="0"/>
              <a:t> </a:t>
            </a:r>
            <a:r>
              <a:rPr lang="en-US" sz="1800" baseline="0" dirty="0" err="1"/>
              <a:t>d’optimisation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opti'!$I$2</c:f>
              <c:strCache>
                <c:ptCount val="1"/>
                <c:pt idx="0">
                  <c:v>FC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opti'!$I$3:$I$60</c:f>
              <c:numCache>
                <c:formatCode>General</c:formatCode>
                <c:ptCount val="58"/>
                <c:pt idx="0">
                  <c:v>0</c:v>
                </c:pt>
                <c:pt idx="1">
                  <c:v>1.4965534210205E-3</c:v>
                </c:pt>
                <c:pt idx="2">
                  <c:v>0.156204938888549</c:v>
                </c:pt>
                <c:pt idx="3">
                  <c:v>2.4938583374023398E-3</c:v>
                </c:pt>
                <c:pt idx="4">
                  <c:v>1.9950866699218698E-3</c:v>
                </c:pt>
                <c:pt idx="7">
                  <c:v>4.9406051635742097E-2</c:v>
                </c:pt>
                <c:pt idx="8">
                  <c:v>2.79467105865478E-2</c:v>
                </c:pt>
                <c:pt idx="10">
                  <c:v>0.747933149337768</c:v>
                </c:pt>
                <c:pt idx="13">
                  <c:v>4.9781799316406196E-4</c:v>
                </c:pt>
                <c:pt idx="18">
                  <c:v>0.78700375556945801</c:v>
                </c:pt>
                <c:pt idx="21">
                  <c:v>1.2593636512756301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33-4A4F-AF60-AD4902428EB6}"/>
            </c:ext>
          </c:extLst>
        </c:ser>
        <c:ser>
          <c:idx val="3"/>
          <c:order val="1"/>
          <c:tx>
            <c:strRef>
              <c:f>'analyse opti'!$K$2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opti'!$K$3:$K$60</c:f>
              <c:numCache>
                <c:formatCode>General</c:formatCode>
                <c:ptCount val="58"/>
                <c:pt idx="0">
                  <c:v>0</c:v>
                </c:pt>
                <c:pt idx="1">
                  <c:v>0</c:v>
                </c:pt>
                <c:pt idx="2">
                  <c:v>3.59766483306884E-2</c:v>
                </c:pt>
                <c:pt idx="3">
                  <c:v>9.99212265014648E-4</c:v>
                </c:pt>
                <c:pt idx="4">
                  <c:v>1.4992713928222601E-2</c:v>
                </c:pt>
                <c:pt idx="5">
                  <c:v>193.68427395820601</c:v>
                </c:pt>
                <c:pt idx="6">
                  <c:v>9.9906921386718698E-3</c:v>
                </c:pt>
                <c:pt idx="7">
                  <c:v>2.29849815368652E-2</c:v>
                </c:pt>
                <c:pt idx="8">
                  <c:v>7.4953794479370103E-2</c:v>
                </c:pt>
                <c:pt idx="10">
                  <c:v>0.89596676826476995</c:v>
                </c:pt>
                <c:pt idx="11">
                  <c:v>9.9921226501464792E-3</c:v>
                </c:pt>
                <c:pt idx="12">
                  <c:v>5.0968885421752902E-2</c:v>
                </c:pt>
                <c:pt idx="13">
                  <c:v>1.7989873886108398E-2</c:v>
                </c:pt>
                <c:pt idx="15">
                  <c:v>80.949474334716797</c:v>
                </c:pt>
                <c:pt idx="18">
                  <c:v>1.49886608123779E-2</c:v>
                </c:pt>
                <c:pt idx="21">
                  <c:v>0.1309175491333</c:v>
                </c:pt>
                <c:pt idx="22">
                  <c:v>0.14590620994567799</c:v>
                </c:pt>
                <c:pt idx="24">
                  <c:v>5.8234691619872998E-2</c:v>
                </c:pt>
                <c:pt idx="25">
                  <c:v>2.19883918762207E-2</c:v>
                </c:pt>
                <c:pt idx="31">
                  <c:v>0.78602242469787598</c:v>
                </c:pt>
                <c:pt idx="37">
                  <c:v>35.2061574459075</c:v>
                </c:pt>
                <c:pt idx="38">
                  <c:v>3.2484240531921298</c:v>
                </c:pt>
                <c:pt idx="41">
                  <c:v>0.21412992477416901</c:v>
                </c:pt>
                <c:pt idx="43">
                  <c:v>0.40696930885314903</c:v>
                </c:pt>
                <c:pt idx="44">
                  <c:v>0.40496301651000899</c:v>
                </c:pt>
                <c:pt idx="46">
                  <c:v>51.528680324554401</c:v>
                </c:pt>
                <c:pt idx="48">
                  <c:v>1.88765668869018</c:v>
                </c:pt>
                <c:pt idx="49">
                  <c:v>1.67366647720336</c:v>
                </c:pt>
                <c:pt idx="50">
                  <c:v>1.6706955432891799</c:v>
                </c:pt>
                <c:pt idx="51">
                  <c:v>2.01778221130371</c:v>
                </c:pt>
                <c:pt idx="53">
                  <c:v>0.51900243759155196</c:v>
                </c:pt>
                <c:pt idx="54">
                  <c:v>0.47700047492980902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33-4A4F-AF60-AD4902428EB6}"/>
            </c:ext>
          </c:extLst>
        </c:ser>
        <c:ser>
          <c:idx val="2"/>
          <c:order val="2"/>
          <c:tx>
            <c:strRef>
              <c:f>'analyse opti'!$L$2</c:f>
              <c:strCache>
                <c:ptCount val="1"/>
                <c:pt idx="0">
                  <c:v>DS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opti'!$H$3:$H$60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opti'!$L$3:$L$60</c:f>
              <c:numCache>
                <c:formatCode>General</c:formatCode>
                <c:ptCount val="58"/>
                <c:pt idx="0">
                  <c:v>0</c:v>
                </c:pt>
                <c:pt idx="1">
                  <c:v>9.9778175354003906E-4</c:v>
                </c:pt>
                <c:pt idx="2">
                  <c:v>0.154203176498413</c:v>
                </c:pt>
                <c:pt idx="3">
                  <c:v>2.4938583374023398E-3</c:v>
                </c:pt>
                <c:pt idx="4">
                  <c:v>1.4967918395996001E-3</c:v>
                </c:pt>
                <c:pt idx="7">
                  <c:v>4.9906015396118102E-2</c:v>
                </c:pt>
                <c:pt idx="8">
                  <c:v>3.2437086105346603E-2</c:v>
                </c:pt>
                <c:pt idx="10">
                  <c:v>0.65375375747680597</c:v>
                </c:pt>
                <c:pt idx="11">
                  <c:v>1.1538045406341499</c:v>
                </c:pt>
                <c:pt idx="12">
                  <c:v>1.91754150390625</c:v>
                </c:pt>
                <c:pt idx="13">
                  <c:v>4.9829483032226497E-4</c:v>
                </c:pt>
                <c:pt idx="18">
                  <c:v>0.90428185462951605</c:v>
                </c:pt>
                <c:pt idx="21">
                  <c:v>3.88625717163085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333-4A4F-AF60-AD4902428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400527"/>
        <c:axId val="1929075823"/>
      </c:scatterChart>
      <c:valAx>
        <c:axId val="1810400527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Instance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29075823"/>
        <c:crosses val="autoZero"/>
        <c:crossBetween val="midCat"/>
      </c:valAx>
      <c:valAx>
        <c:axId val="1929075823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1040052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Nombre</a:t>
            </a:r>
            <a:r>
              <a:rPr lang="en-US" sz="1800" dirty="0"/>
              <a:t> de </a:t>
            </a:r>
            <a:r>
              <a:rPr lang="en-US" sz="1800" dirty="0" err="1"/>
              <a:t>nœuds</a:t>
            </a:r>
            <a:r>
              <a:rPr lang="en-US" sz="1800" dirty="0"/>
              <a:t> dans le backtrack (</a:t>
            </a:r>
            <a:r>
              <a:rPr lang="en-US" sz="1800" dirty="0" err="1"/>
              <a:t>satisfiabilité</a:t>
            </a:r>
            <a:r>
              <a:rPr lang="en-US" sz="18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sat'!$Z$2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'analyse sat'!$Y$3:$Y$60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sat'!$Z$3:$Z$60</c:f>
              <c:numCache>
                <c:formatCode>General</c:formatCode>
                <c:ptCount val="58"/>
                <c:pt idx="0">
                  <c:v>5</c:v>
                </c:pt>
                <c:pt idx="1">
                  <c:v>16</c:v>
                </c:pt>
                <c:pt idx="2">
                  <c:v>30</c:v>
                </c:pt>
                <c:pt idx="3">
                  <c:v>127</c:v>
                </c:pt>
                <c:pt idx="4">
                  <c:v>29</c:v>
                </c:pt>
                <c:pt idx="5">
                  <c:v>70</c:v>
                </c:pt>
                <c:pt idx="6">
                  <c:v>155</c:v>
                </c:pt>
                <c:pt idx="7">
                  <c:v>51</c:v>
                </c:pt>
                <c:pt idx="8">
                  <c:v>122</c:v>
                </c:pt>
                <c:pt idx="9">
                  <c:v>1016</c:v>
                </c:pt>
                <c:pt idx="10">
                  <c:v>548</c:v>
                </c:pt>
                <c:pt idx="11">
                  <c:v>148</c:v>
                </c:pt>
                <c:pt idx="12">
                  <c:v>103</c:v>
                </c:pt>
                <c:pt idx="13">
                  <c:v>70</c:v>
                </c:pt>
                <c:pt idx="14">
                  <c:v>263</c:v>
                </c:pt>
                <c:pt idx="15">
                  <c:v>93</c:v>
                </c:pt>
                <c:pt idx="16">
                  <c:v>290</c:v>
                </c:pt>
                <c:pt idx="17">
                  <c:v>515</c:v>
                </c:pt>
                <c:pt idx="18">
                  <c:v>86</c:v>
                </c:pt>
                <c:pt idx="19">
                  <c:v>140</c:v>
                </c:pt>
                <c:pt idx="20">
                  <c:v>113</c:v>
                </c:pt>
                <c:pt idx="21">
                  <c:v>149</c:v>
                </c:pt>
                <c:pt idx="22">
                  <c:v>270</c:v>
                </c:pt>
                <c:pt idx="23">
                  <c:v>147</c:v>
                </c:pt>
                <c:pt idx="24">
                  <c:v>129</c:v>
                </c:pt>
                <c:pt idx="25">
                  <c:v>78</c:v>
                </c:pt>
                <c:pt idx="26">
                  <c:v>1052</c:v>
                </c:pt>
                <c:pt idx="27">
                  <c:v>175</c:v>
                </c:pt>
                <c:pt idx="28">
                  <c:v>223</c:v>
                </c:pt>
                <c:pt idx="29">
                  <c:v>500</c:v>
                </c:pt>
                <c:pt idx="30">
                  <c:v>476</c:v>
                </c:pt>
                <c:pt idx="31">
                  <c:v>595</c:v>
                </c:pt>
                <c:pt idx="32">
                  <c:v>265</c:v>
                </c:pt>
                <c:pt idx="33">
                  <c:v>282</c:v>
                </c:pt>
                <c:pt idx="34">
                  <c:v>277</c:v>
                </c:pt>
                <c:pt idx="35">
                  <c:v>579</c:v>
                </c:pt>
                <c:pt idx="36">
                  <c:v>323</c:v>
                </c:pt>
                <c:pt idx="37">
                  <c:v>1962</c:v>
                </c:pt>
                <c:pt idx="38">
                  <c:v>610</c:v>
                </c:pt>
                <c:pt idx="39">
                  <c:v>484</c:v>
                </c:pt>
                <c:pt idx="40">
                  <c:v>329</c:v>
                </c:pt>
                <c:pt idx="41">
                  <c:v>490</c:v>
                </c:pt>
                <c:pt idx="42">
                  <c:v>2331</c:v>
                </c:pt>
                <c:pt idx="43">
                  <c:v>3609</c:v>
                </c:pt>
                <c:pt idx="44">
                  <c:v>3674</c:v>
                </c:pt>
                <c:pt idx="45">
                  <c:v>548</c:v>
                </c:pt>
                <c:pt idx="46">
                  <c:v>1877</c:v>
                </c:pt>
                <c:pt idx="47">
                  <c:v>562</c:v>
                </c:pt>
                <c:pt idx="48">
                  <c:v>1675</c:v>
                </c:pt>
                <c:pt idx="49">
                  <c:v>1671</c:v>
                </c:pt>
                <c:pt idx="50">
                  <c:v>1672</c:v>
                </c:pt>
                <c:pt idx="51">
                  <c:v>1673</c:v>
                </c:pt>
                <c:pt idx="52">
                  <c:v>877</c:v>
                </c:pt>
                <c:pt idx="53">
                  <c:v>744</c:v>
                </c:pt>
                <c:pt idx="54">
                  <c:v>761</c:v>
                </c:pt>
                <c:pt idx="55">
                  <c:v>4683</c:v>
                </c:pt>
                <c:pt idx="56">
                  <c:v>953</c:v>
                </c:pt>
                <c:pt idx="57">
                  <c:v>1208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B7-4045-AECE-FB2D1A4C6583}"/>
            </c:ext>
          </c:extLst>
        </c:ser>
        <c:ser>
          <c:idx val="2"/>
          <c:order val="1"/>
          <c:tx>
            <c:strRef>
              <c:f>'analyse sat'!$AB$2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'analyse sat'!$Y$3:$Y$60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sat'!$AB$3:$AB$60</c:f>
              <c:numCache>
                <c:formatCode>General</c:formatCode>
                <c:ptCount val="58"/>
                <c:pt idx="0">
                  <c:v>3</c:v>
                </c:pt>
                <c:pt idx="1">
                  <c:v>10</c:v>
                </c:pt>
                <c:pt idx="2">
                  <c:v>22</c:v>
                </c:pt>
                <c:pt idx="3">
                  <c:v>121</c:v>
                </c:pt>
                <c:pt idx="4">
                  <c:v>21</c:v>
                </c:pt>
                <c:pt idx="5">
                  <c:v>46</c:v>
                </c:pt>
                <c:pt idx="6">
                  <c:v>123</c:v>
                </c:pt>
                <c:pt idx="7">
                  <c:v>31</c:v>
                </c:pt>
                <c:pt idx="8">
                  <c:v>112</c:v>
                </c:pt>
                <c:pt idx="9">
                  <c:v>998</c:v>
                </c:pt>
                <c:pt idx="10">
                  <c:v>488</c:v>
                </c:pt>
                <c:pt idx="11">
                  <c:v>122</c:v>
                </c:pt>
                <c:pt idx="12">
                  <c:v>71</c:v>
                </c:pt>
                <c:pt idx="13">
                  <c:v>44</c:v>
                </c:pt>
                <c:pt idx="14">
                  <c:v>247</c:v>
                </c:pt>
                <c:pt idx="15">
                  <c:v>57</c:v>
                </c:pt>
                <c:pt idx="16">
                  <c:v>244</c:v>
                </c:pt>
                <c:pt idx="17">
                  <c:v>497</c:v>
                </c:pt>
                <c:pt idx="18">
                  <c:v>66</c:v>
                </c:pt>
                <c:pt idx="19">
                  <c:v>94</c:v>
                </c:pt>
                <c:pt idx="20">
                  <c:v>73</c:v>
                </c:pt>
                <c:pt idx="21">
                  <c:v>85</c:v>
                </c:pt>
                <c:pt idx="22">
                  <c:v>110</c:v>
                </c:pt>
                <c:pt idx="23">
                  <c:v>91</c:v>
                </c:pt>
                <c:pt idx="24">
                  <c:v>129</c:v>
                </c:pt>
                <c:pt idx="25">
                  <c:v>78</c:v>
                </c:pt>
                <c:pt idx="26">
                  <c:v>994</c:v>
                </c:pt>
                <c:pt idx="27">
                  <c:v>111</c:v>
                </c:pt>
                <c:pt idx="28">
                  <c:v>133</c:v>
                </c:pt>
                <c:pt idx="29">
                  <c:v>446</c:v>
                </c:pt>
                <c:pt idx="30">
                  <c:v>446</c:v>
                </c:pt>
                <c:pt idx="31">
                  <c:v>103</c:v>
                </c:pt>
                <c:pt idx="32">
                  <c:v>157</c:v>
                </c:pt>
                <c:pt idx="33">
                  <c:v>190</c:v>
                </c:pt>
                <c:pt idx="34">
                  <c:v>183</c:v>
                </c:pt>
                <c:pt idx="35">
                  <c:v>551</c:v>
                </c:pt>
                <c:pt idx="36">
                  <c:v>211</c:v>
                </c:pt>
                <c:pt idx="37">
                  <c:v>166</c:v>
                </c:pt>
                <c:pt idx="38">
                  <c:v>94</c:v>
                </c:pt>
                <c:pt idx="39">
                  <c:v>446</c:v>
                </c:pt>
                <c:pt idx="40">
                  <c:v>241</c:v>
                </c:pt>
                <c:pt idx="41">
                  <c:v>446</c:v>
                </c:pt>
                <c:pt idx="42">
                  <c:v>163</c:v>
                </c:pt>
                <c:pt idx="43">
                  <c:v>179</c:v>
                </c:pt>
                <c:pt idx="44">
                  <c:v>184</c:v>
                </c:pt>
                <c:pt idx="45">
                  <c:v>436</c:v>
                </c:pt>
                <c:pt idx="46">
                  <c:v>65</c:v>
                </c:pt>
                <c:pt idx="47">
                  <c:v>436</c:v>
                </c:pt>
                <c:pt idx="48">
                  <c:v>159</c:v>
                </c:pt>
                <c:pt idx="49">
                  <c:v>155</c:v>
                </c:pt>
                <c:pt idx="50">
                  <c:v>156</c:v>
                </c:pt>
                <c:pt idx="51">
                  <c:v>157</c:v>
                </c:pt>
                <c:pt idx="52">
                  <c:v>97</c:v>
                </c:pt>
                <c:pt idx="53">
                  <c:v>428</c:v>
                </c:pt>
                <c:pt idx="54">
                  <c:v>427</c:v>
                </c:pt>
                <c:pt idx="55">
                  <c:v>453</c:v>
                </c:pt>
                <c:pt idx="56">
                  <c:v>425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B7-4045-AECE-FB2D1A4C6583}"/>
            </c:ext>
          </c:extLst>
        </c:ser>
        <c:ser>
          <c:idx val="3"/>
          <c:order val="2"/>
          <c:tx>
            <c:strRef>
              <c:f>'analyse sat'!$AC$2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'analyse sat'!$Y$3:$Y$60</c:f>
              <c:strCache>
                <c:ptCount val="58"/>
                <c:pt idx="0">
                  <c:v>myciel2.col</c:v>
                </c:pt>
                <c:pt idx="1">
                  <c:v>myciel3.col</c:v>
                </c:pt>
                <c:pt idx="2">
                  <c:v>myciel4.col</c:v>
                </c:pt>
                <c:pt idx="3">
                  <c:v>DSJC125.5.col</c:v>
                </c:pt>
                <c:pt idx="4">
                  <c:v>queen5_5.col</c:v>
                </c:pt>
                <c:pt idx="5">
                  <c:v>myciel5.col</c:v>
                </c:pt>
                <c:pt idx="6">
                  <c:v>miles250.col</c:v>
                </c:pt>
                <c:pt idx="7">
                  <c:v>queen6_6.col</c:v>
                </c:pt>
                <c:pt idx="8">
                  <c:v>games120.col</c:v>
                </c:pt>
                <c:pt idx="9">
                  <c:v>DSJC1000.1.col</c:v>
                </c:pt>
                <c:pt idx="10">
                  <c:v>DSJR500.5.col</c:v>
                </c:pt>
                <c:pt idx="11">
                  <c:v>DSJC125.1.col</c:v>
                </c:pt>
                <c:pt idx="12">
                  <c:v>jean.col</c:v>
                </c:pt>
                <c:pt idx="13">
                  <c:v>queen7_7.col</c:v>
                </c:pt>
                <c:pt idx="14">
                  <c:v>DSJC250.1.col</c:v>
                </c:pt>
                <c:pt idx="15">
                  <c:v>queen8_8.col</c:v>
                </c:pt>
                <c:pt idx="16">
                  <c:v>DSJC250.5.col</c:v>
                </c:pt>
                <c:pt idx="17">
                  <c:v>DSJC500.1.col</c:v>
                </c:pt>
                <c:pt idx="18">
                  <c:v>huck.col</c:v>
                </c:pt>
                <c:pt idx="19">
                  <c:v>myciel6.col</c:v>
                </c:pt>
                <c:pt idx="20">
                  <c:v>queen9_9.col</c:v>
                </c:pt>
                <c:pt idx="21">
                  <c:v>queen8_12.col</c:v>
                </c:pt>
                <c:pt idx="22">
                  <c:v>miles500.col</c:v>
                </c:pt>
                <c:pt idx="23">
                  <c:v>queen10_10.col</c:v>
                </c:pt>
                <c:pt idx="24">
                  <c:v>anna.col</c:v>
                </c:pt>
                <c:pt idx="25">
                  <c:v>david.col</c:v>
                </c:pt>
                <c:pt idx="26">
                  <c:v>DSJC1000.5.col</c:v>
                </c:pt>
                <c:pt idx="27">
                  <c:v>queen11_11.col</c:v>
                </c:pt>
                <c:pt idx="28">
                  <c:v>queen12_12.col</c:v>
                </c:pt>
                <c:pt idx="29">
                  <c:v>le450_5a.col</c:v>
                </c:pt>
                <c:pt idx="30">
                  <c:v>le450_5b.col</c:v>
                </c:pt>
                <c:pt idx="31">
                  <c:v>miles750.col</c:v>
                </c:pt>
                <c:pt idx="32">
                  <c:v>queen13_13.col</c:v>
                </c:pt>
                <c:pt idx="33">
                  <c:v>myciel7.col</c:v>
                </c:pt>
                <c:pt idx="34">
                  <c:v>queen14_14.col</c:v>
                </c:pt>
                <c:pt idx="35">
                  <c:v>homer.col</c:v>
                </c:pt>
                <c:pt idx="36">
                  <c:v>queen15_15.col</c:v>
                </c:pt>
                <c:pt idx="37">
                  <c:v>zeroin.i.1.col</c:v>
                </c:pt>
                <c:pt idx="38">
                  <c:v>miles1000.col</c:v>
                </c:pt>
                <c:pt idx="39">
                  <c:v>le450_5c.col</c:v>
                </c:pt>
                <c:pt idx="40">
                  <c:v>queen16_16.col</c:v>
                </c:pt>
                <c:pt idx="41">
                  <c:v>le450_5d.col</c:v>
                </c:pt>
                <c:pt idx="42">
                  <c:v>mulsol.i.1.col</c:v>
                </c:pt>
                <c:pt idx="43">
                  <c:v>zeroin.i.3.col</c:v>
                </c:pt>
                <c:pt idx="44">
                  <c:v>zeroin.i.2.col</c:v>
                </c:pt>
                <c:pt idx="45">
                  <c:v>le450_15b.col</c:v>
                </c:pt>
                <c:pt idx="46">
                  <c:v>miles1500.col</c:v>
                </c:pt>
                <c:pt idx="47">
                  <c:v>le450_15a.col</c:v>
                </c:pt>
                <c:pt idx="48">
                  <c:v>mulsol.i.2.col</c:v>
                </c:pt>
                <c:pt idx="49">
                  <c:v>mulsol.i.3.col</c:v>
                </c:pt>
                <c:pt idx="50">
                  <c:v>mulsol.i.4.col</c:v>
                </c:pt>
                <c:pt idx="51">
                  <c:v>mulsol.i.5.col</c:v>
                </c:pt>
                <c:pt idx="52">
                  <c:v>DSJC125.9.col</c:v>
                </c:pt>
                <c:pt idx="53">
                  <c:v>le450_25b.col</c:v>
                </c:pt>
                <c:pt idx="54">
                  <c:v>le450_25a.col</c:v>
                </c:pt>
                <c:pt idx="55">
                  <c:v>fpsol2.i.1.col</c:v>
                </c:pt>
                <c:pt idx="56">
                  <c:v>fpsol2.i.2.col</c:v>
                </c:pt>
                <c:pt idx="57">
                  <c:v>fpsol2.i.3.col</c:v>
                </c:pt>
              </c:strCache>
            </c:strRef>
          </c:xVal>
          <c:yVal>
            <c:numRef>
              <c:f>'analyse sat'!$AC$3:$AC$60</c:f>
              <c:numCache>
                <c:formatCode>General</c:formatCode>
                <c:ptCount val="58"/>
                <c:pt idx="0">
                  <c:v>5</c:v>
                </c:pt>
                <c:pt idx="1">
                  <c:v>16</c:v>
                </c:pt>
                <c:pt idx="2">
                  <c:v>30</c:v>
                </c:pt>
                <c:pt idx="3">
                  <c:v>127</c:v>
                </c:pt>
                <c:pt idx="4">
                  <c:v>29</c:v>
                </c:pt>
                <c:pt idx="5">
                  <c:v>70</c:v>
                </c:pt>
                <c:pt idx="6">
                  <c:v>155</c:v>
                </c:pt>
                <c:pt idx="7">
                  <c:v>51</c:v>
                </c:pt>
                <c:pt idx="8">
                  <c:v>122</c:v>
                </c:pt>
                <c:pt idx="9">
                  <c:v>1016</c:v>
                </c:pt>
                <c:pt idx="10">
                  <c:v>548</c:v>
                </c:pt>
                <c:pt idx="11">
                  <c:v>148</c:v>
                </c:pt>
                <c:pt idx="12">
                  <c:v>103</c:v>
                </c:pt>
                <c:pt idx="13">
                  <c:v>70</c:v>
                </c:pt>
                <c:pt idx="14">
                  <c:v>263</c:v>
                </c:pt>
                <c:pt idx="15">
                  <c:v>93</c:v>
                </c:pt>
                <c:pt idx="16">
                  <c:v>290</c:v>
                </c:pt>
                <c:pt idx="17">
                  <c:v>515</c:v>
                </c:pt>
                <c:pt idx="18">
                  <c:v>86</c:v>
                </c:pt>
                <c:pt idx="19">
                  <c:v>140</c:v>
                </c:pt>
                <c:pt idx="20">
                  <c:v>113</c:v>
                </c:pt>
                <c:pt idx="21">
                  <c:v>149</c:v>
                </c:pt>
                <c:pt idx="22">
                  <c:v>270</c:v>
                </c:pt>
                <c:pt idx="23">
                  <c:v>147</c:v>
                </c:pt>
                <c:pt idx="24">
                  <c:v>129</c:v>
                </c:pt>
                <c:pt idx="25">
                  <c:v>78</c:v>
                </c:pt>
                <c:pt idx="26">
                  <c:v>1052</c:v>
                </c:pt>
                <c:pt idx="27">
                  <c:v>175</c:v>
                </c:pt>
                <c:pt idx="28">
                  <c:v>223</c:v>
                </c:pt>
                <c:pt idx="29">
                  <c:v>500</c:v>
                </c:pt>
                <c:pt idx="30">
                  <c:v>476</c:v>
                </c:pt>
                <c:pt idx="31">
                  <c:v>595</c:v>
                </c:pt>
                <c:pt idx="32">
                  <c:v>265</c:v>
                </c:pt>
                <c:pt idx="33">
                  <c:v>282</c:v>
                </c:pt>
                <c:pt idx="34">
                  <c:v>277</c:v>
                </c:pt>
                <c:pt idx="35">
                  <c:v>579</c:v>
                </c:pt>
                <c:pt idx="36">
                  <c:v>323</c:v>
                </c:pt>
                <c:pt idx="37">
                  <c:v>1962</c:v>
                </c:pt>
                <c:pt idx="38">
                  <c:v>610</c:v>
                </c:pt>
                <c:pt idx="39">
                  <c:v>484</c:v>
                </c:pt>
                <c:pt idx="40">
                  <c:v>329</c:v>
                </c:pt>
                <c:pt idx="41">
                  <c:v>490</c:v>
                </c:pt>
                <c:pt idx="42">
                  <c:v>2331</c:v>
                </c:pt>
                <c:pt idx="43">
                  <c:v>3609</c:v>
                </c:pt>
                <c:pt idx="44">
                  <c:v>3674</c:v>
                </c:pt>
                <c:pt idx="45">
                  <c:v>548</c:v>
                </c:pt>
                <c:pt idx="46">
                  <c:v>1877</c:v>
                </c:pt>
                <c:pt idx="47">
                  <c:v>562</c:v>
                </c:pt>
                <c:pt idx="48">
                  <c:v>1675</c:v>
                </c:pt>
                <c:pt idx="49">
                  <c:v>1671</c:v>
                </c:pt>
                <c:pt idx="50">
                  <c:v>1672</c:v>
                </c:pt>
                <c:pt idx="51">
                  <c:v>1673</c:v>
                </c:pt>
                <c:pt idx="52">
                  <c:v>877</c:v>
                </c:pt>
                <c:pt idx="53">
                  <c:v>744</c:v>
                </c:pt>
                <c:pt idx="54">
                  <c:v>761</c:v>
                </c:pt>
                <c:pt idx="55">
                  <c:v>4683</c:v>
                </c:pt>
                <c:pt idx="56">
                  <c:v>953</c:v>
                </c:pt>
                <c:pt idx="57">
                  <c:v>1208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DB7-4045-AECE-FB2D1A4C6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19231"/>
        <c:axId val="312081199"/>
      </c:scatterChart>
      <c:valAx>
        <c:axId val="77519231"/>
        <c:scaling>
          <c:orientation val="minMax"/>
          <c:max val="6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2081199"/>
        <c:crosses val="autoZero"/>
        <c:crossBetween val="midCat"/>
      </c:valAx>
      <c:valAx>
        <c:axId val="312081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5192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Performance : </a:t>
            </a:r>
            <a:r>
              <a:rPr lang="en-US" sz="1800" dirty="0" err="1"/>
              <a:t>satisfiabilité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sat'!$B$2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sat'!$B$3:$B$79</c:f>
              <c:numCache>
                <c:formatCode>General</c:formatCode>
                <c:ptCount val="77"/>
                <c:pt idx="0">
                  <c:v>2</c:v>
                </c:pt>
                <c:pt idx="1">
                  <c:v>17</c:v>
                </c:pt>
                <c:pt idx="2">
                  <c:v>20</c:v>
                </c:pt>
                <c:pt idx="3">
                  <c:v>27</c:v>
                </c:pt>
                <c:pt idx="4">
                  <c:v>28</c:v>
                </c:pt>
                <c:pt idx="5">
                  <c:v>29</c:v>
                </c:pt>
                <c:pt idx="6">
                  <c:v>30</c:v>
                </c:pt>
                <c:pt idx="7">
                  <c:v>33</c:v>
                </c:pt>
                <c:pt idx="8">
                  <c:v>37</c:v>
                </c:pt>
                <c:pt idx="9">
                  <c:v>37</c:v>
                </c:pt>
                <c:pt idx="10">
                  <c:v>38</c:v>
                </c:pt>
                <c:pt idx="11">
                  <c:v>39</c:v>
                </c:pt>
                <c:pt idx="12">
                  <c:v>39</c:v>
                </c:pt>
                <c:pt idx="13">
                  <c:v>42</c:v>
                </c:pt>
                <c:pt idx="14">
                  <c:v>43</c:v>
                </c:pt>
                <c:pt idx="15">
                  <c:v>44</c:v>
                </c:pt>
                <c:pt idx="16">
                  <c:v>45</c:v>
                </c:pt>
                <c:pt idx="17">
                  <c:v>47</c:v>
                </c:pt>
                <c:pt idx="18">
                  <c:v>48</c:v>
                </c:pt>
                <c:pt idx="19">
                  <c:v>48</c:v>
                </c:pt>
                <c:pt idx="20">
                  <c:v>48</c:v>
                </c:pt>
                <c:pt idx="21">
                  <c:v>48</c:v>
                </c:pt>
                <c:pt idx="22">
                  <c:v>48</c:v>
                </c:pt>
                <c:pt idx="23">
                  <c:v>48</c:v>
                </c:pt>
                <c:pt idx="24">
                  <c:v>48</c:v>
                </c:pt>
                <c:pt idx="25">
                  <c:v>48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50</c:v>
                </c:pt>
                <c:pt idx="30">
                  <c:v>50</c:v>
                </c:pt>
                <c:pt idx="31">
                  <c:v>51</c:v>
                </c:pt>
                <c:pt idx="32">
                  <c:v>51</c:v>
                </c:pt>
                <c:pt idx="33">
                  <c:v>51</c:v>
                </c:pt>
                <c:pt idx="34">
                  <c:v>51</c:v>
                </c:pt>
                <c:pt idx="35">
                  <c:v>51</c:v>
                </c:pt>
                <c:pt idx="36">
                  <c:v>51</c:v>
                </c:pt>
                <c:pt idx="37">
                  <c:v>51</c:v>
                </c:pt>
                <c:pt idx="38">
                  <c:v>52</c:v>
                </c:pt>
                <c:pt idx="39">
                  <c:v>52</c:v>
                </c:pt>
                <c:pt idx="40">
                  <c:v>53</c:v>
                </c:pt>
                <c:pt idx="41">
                  <c:v>53</c:v>
                </c:pt>
                <c:pt idx="42">
                  <c:v>53</c:v>
                </c:pt>
                <c:pt idx="43">
                  <c:v>54</c:v>
                </c:pt>
                <c:pt idx="44">
                  <c:v>54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54</c:v>
                </c:pt>
                <c:pt idx="49">
                  <c:v>54</c:v>
                </c:pt>
                <c:pt idx="50">
                  <c:v>54</c:v>
                </c:pt>
                <c:pt idx="51">
                  <c:v>54</c:v>
                </c:pt>
                <c:pt idx="52">
                  <c:v>54</c:v>
                </c:pt>
                <c:pt idx="53">
                  <c:v>54</c:v>
                </c:pt>
                <c:pt idx="54">
                  <c:v>54</c:v>
                </c:pt>
                <c:pt idx="55">
                  <c:v>54</c:v>
                </c:pt>
                <c:pt idx="56">
                  <c:v>54</c:v>
                </c:pt>
                <c:pt idx="57">
                  <c:v>54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56</c:v>
                </c:pt>
                <c:pt idx="69">
                  <c:v>57</c:v>
                </c:pt>
                <c:pt idx="70">
                  <c:v>57</c:v>
                </c:pt>
                <c:pt idx="71">
                  <c:v>57</c:v>
                </c:pt>
                <c:pt idx="72">
                  <c:v>57</c:v>
                </c:pt>
                <c:pt idx="73">
                  <c:v>57</c:v>
                </c:pt>
                <c:pt idx="74">
                  <c:v>57</c:v>
                </c:pt>
                <c:pt idx="75">
                  <c:v>58</c:v>
                </c:pt>
                <c:pt idx="76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BF-4F1D-B27F-479E804BEA27}"/>
            </c:ext>
          </c:extLst>
        </c:ser>
        <c:ser>
          <c:idx val="2"/>
          <c:order val="1"/>
          <c:tx>
            <c:strRef>
              <c:f>'analyse sat'!$D$2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sat'!$D$3:$D$79</c:f>
              <c:numCache>
                <c:formatCode>General</c:formatCode>
                <c:ptCount val="77"/>
                <c:pt idx="0">
                  <c:v>0</c:v>
                </c:pt>
                <c:pt idx="1">
                  <c:v>13</c:v>
                </c:pt>
                <c:pt idx="2">
                  <c:v>15</c:v>
                </c:pt>
                <c:pt idx="3">
                  <c:v>18</c:v>
                </c:pt>
                <c:pt idx="4">
                  <c:v>22</c:v>
                </c:pt>
                <c:pt idx="5">
                  <c:v>23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30</c:v>
                </c:pt>
                <c:pt idx="14">
                  <c:v>31</c:v>
                </c:pt>
                <c:pt idx="15">
                  <c:v>31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41</c:v>
                </c:pt>
                <c:pt idx="29">
                  <c:v>41</c:v>
                </c:pt>
                <c:pt idx="30">
                  <c:v>42</c:v>
                </c:pt>
                <c:pt idx="31">
                  <c:v>45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48</c:v>
                </c:pt>
                <c:pt idx="39">
                  <c:v>48</c:v>
                </c:pt>
                <c:pt idx="40">
                  <c:v>49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51</c:v>
                </c:pt>
                <c:pt idx="45">
                  <c:v>52</c:v>
                </c:pt>
                <c:pt idx="46">
                  <c:v>52</c:v>
                </c:pt>
                <c:pt idx="47">
                  <c:v>52</c:v>
                </c:pt>
                <c:pt idx="48">
                  <c:v>52</c:v>
                </c:pt>
                <c:pt idx="49">
                  <c:v>52</c:v>
                </c:pt>
                <c:pt idx="50">
                  <c:v>52</c:v>
                </c:pt>
                <c:pt idx="51">
                  <c:v>52</c:v>
                </c:pt>
                <c:pt idx="52">
                  <c:v>52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54</c:v>
                </c:pt>
                <c:pt idx="57">
                  <c:v>54</c:v>
                </c:pt>
                <c:pt idx="58">
                  <c:v>54</c:v>
                </c:pt>
                <c:pt idx="59">
                  <c:v>54</c:v>
                </c:pt>
                <c:pt idx="60">
                  <c:v>54</c:v>
                </c:pt>
                <c:pt idx="61">
                  <c:v>54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55</c:v>
                </c:pt>
                <c:pt idx="68">
                  <c:v>55</c:v>
                </c:pt>
                <c:pt idx="69">
                  <c:v>55</c:v>
                </c:pt>
                <c:pt idx="70">
                  <c:v>55</c:v>
                </c:pt>
                <c:pt idx="71">
                  <c:v>55</c:v>
                </c:pt>
                <c:pt idx="72">
                  <c:v>56</c:v>
                </c:pt>
                <c:pt idx="73">
                  <c:v>56</c:v>
                </c:pt>
                <c:pt idx="74">
                  <c:v>57</c:v>
                </c:pt>
                <c:pt idx="75">
                  <c:v>57</c:v>
                </c:pt>
                <c:pt idx="76">
                  <c:v>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BF-4F1D-B27F-479E804BEA27}"/>
            </c:ext>
          </c:extLst>
        </c:ser>
        <c:ser>
          <c:idx val="3"/>
          <c:order val="2"/>
          <c:tx>
            <c:strRef>
              <c:f>'analyse sat'!$E$2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sat'!$A$3:$A$79</c:f>
              <c:numCache>
                <c:formatCode>General</c:formatCode>
                <c:ptCount val="77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3.3</c:v>
                </c:pt>
                <c:pt idx="32">
                  <c:v>3.4</c:v>
                </c:pt>
                <c:pt idx="33">
                  <c:v>3.5</c:v>
                </c:pt>
                <c:pt idx="34">
                  <c:v>3.6</c:v>
                </c:pt>
                <c:pt idx="35">
                  <c:v>3.9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4.8</c:v>
                </c:pt>
                <c:pt idx="40">
                  <c:v>5.0999999999999996</c:v>
                </c:pt>
                <c:pt idx="41">
                  <c:v>5.2</c:v>
                </c:pt>
                <c:pt idx="42">
                  <c:v>5.4</c:v>
                </c:pt>
                <c:pt idx="43">
                  <c:v>5.5</c:v>
                </c:pt>
                <c:pt idx="44">
                  <c:v>5.8</c:v>
                </c:pt>
                <c:pt idx="45">
                  <c:v>6.1</c:v>
                </c:pt>
                <c:pt idx="46">
                  <c:v>6.5</c:v>
                </c:pt>
                <c:pt idx="47">
                  <c:v>7.2</c:v>
                </c:pt>
                <c:pt idx="48">
                  <c:v>7.5</c:v>
                </c:pt>
                <c:pt idx="49">
                  <c:v>7.7</c:v>
                </c:pt>
                <c:pt idx="50">
                  <c:v>8.1999999999999993</c:v>
                </c:pt>
                <c:pt idx="51">
                  <c:v>8.3000000000000007</c:v>
                </c:pt>
                <c:pt idx="52">
                  <c:v>8.4</c:v>
                </c:pt>
                <c:pt idx="53">
                  <c:v>8.5</c:v>
                </c:pt>
                <c:pt idx="54">
                  <c:v>8.6999999999999993</c:v>
                </c:pt>
                <c:pt idx="55">
                  <c:v>8.9</c:v>
                </c:pt>
                <c:pt idx="56">
                  <c:v>9.6999999999999993</c:v>
                </c:pt>
                <c:pt idx="57">
                  <c:v>9.9</c:v>
                </c:pt>
                <c:pt idx="58">
                  <c:v>11</c:v>
                </c:pt>
                <c:pt idx="59">
                  <c:v>12.9</c:v>
                </c:pt>
                <c:pt idx="60">
                  <c:v>13.4</c:v>
                </c:pt>
                <c:pt idx="61">
                  <c:v>14</c:v>
                </c:pt>
                <c:pt idx="62">
                  <c:v>16.5</c:v>
                </c:pt>
                <c:pt idx="63">
                  <c:v>17.899999999999999</c:v>
                </c:pt>
                <c:pt idx="64">
                  <c:v>18.3</c:v>
                </c:pt>
                <c:pt idx="65">
                  <c:v>21.4</c:v>
                </c:pt>
                <c:pt idx="66">
                  <c:v>22.9</c:v>
                </c:pt>
                <c:pt idx="67">
                  <c:v>24.6</c:v>
                </c:pt>
                <c:pt idx="68">
                  <c:v>36.5</c:v>
                </c:pt>
                <c:pt idx="69">
                  <c:v>40.6</c:v>
                </c:pt>
                <c:pt idx="70">
                  <c:v>49</c:v>
                </c:pt>
                <c:pt idx="71">
                  <c:v>65</c:v>
                </c:pt>
                <c:pt idx="72">
                  <c:v>81.599999999999994</c:v>
                </c:pt>
                <c:pt idx="73">
                  <c:v>87.4</c:v>
                </c:pt>
                <c:pt idx="74">
                  <c:v>94.2</c:v>
                </c:pt>
                <c:pt idx="75">
                  <c:v>96.3</c:v>
                </c:pt>
                <c:pt idx="76">
                  <c:v>120</c:v>
                </c:pt>
              </c:numCache>
            </c:numRef>
          </c:xVal>
          <c:yVal>
            <c:numRef>
              <c:f>'analyse sat'!$E$3:$E$79</c:f>
              <c:numCache>
                <c:formatCode>General</c:formatCode>
                <c:ptCount val="77"/>
                <c:pt idx="0">
                  <c:v>0</c:v>
                </c:pt>
                <c:pt idx="1">
                  <c:v>16</c:v>
                </c:pt>
                <c:pt idx="2">
                  <c:v>25</c:v>
                </c:pt>
                <c:pt idx="3">
                  <c:v>27</c:v>
                </c:pt>
                <c:pt idx="4">
                  <c:v>29</c:v>
                </c:pt>
                <c:pt idx="5">
                  <c:v>31</c:v>
                </c:pt>
                <c:pt idx="6">
                  <c:v>32</c:v>
                </c:pt>
                <c:pt idx="7">
                  <c:v>36</c:v>
                </c:pt>
                <c:pt idx="8">
                  <c:v>41</c:v>
                </c:pt>
                <c:pt idx="9">
                  <c:v>41</c:v>
                </c:pt>
                <c:pt idx="10">
                  <c:v>42</c:v>
                </c:pt>
                <c:pt idx="11">
                  <c:v>43</c:v>
                </c:pt>
                <c:pt idx="12">
                  <c:v>43</c:v>
                </c:pt>
                <c:pt idx="13">
                  <c:v>44</c:v>
                </c:pt>
                <c:pt idx="14">
                  <c:v>46</c:v>
                </c:pt>
                <c:pt idx="15">
                  <c:v>46</c:v>
                </c:pt>
                <c:pt idx="16">
                  <c:v>46</c:v>
                </c:pt>
                <c:pt idx="17">
                  <c:v>46</c:v>
                </c:pt>
                <c:pt idx="18">
                  <c:v>46</c:v>
                </c:pt>
                <c:pt idx="19">
                  <c:v>46</c:v>
                </c:pt>
                <c:pt idx="20">
                  <c:v>48</c:v>
                </c:pt>
                <c:pt idx="21">
                  <c:v>48</c:v>
                </c:pt>
                <c:pt idx="22">
                  <c:v>49</c:v>
                </c:pt>
                <c:pt idx="23">
                  <c:v>49</c:v>
                </c:pt>
                <c:pt idx="24">
                  <c:v>49</c:v>
                </c:pt>
                <c:pt idx="25">
                  <c:v>50</c:v>
                </c:pt>
                <c:pt idx="26">
                  <c:v>52</c:v>
                </c:pt>
                <c:pt idx="27">
                  <c:v>52</c:v>
                </c:pt>
                <c:pt idx="28">
                  <c:v>53</c:v>
                </c:pt>
                <c:pt idx="29">
                  <c:v>53</c:v>
                </c:pt>
                <c:pt idx="30">
                  <c:v>54</c:v>
                </c:pt>
                <c:pt idx="31">
                  <c:v>54</c:v>
                </c:pt>
                <c:pt idx="32">
                  <c:v>54</c:v>
                </c:pt>
                <c:pt idx="33">
                  <c:v>54</c:v>
                </c:pt>
                <c:pt idx="34">
                  <c:v>54</c:v>
                </c:pt>
                <c:pt idx="35">
                  <c:v>54</c:v>
                </c:pt>
                <c:pt idx="36">
                  <c:v>54</c:v>
                </c:pt>
                <c:pt idx="37">
                  <c:v>54</c:v>
                </c:pt>
                <c:pt idx="38">
                  <c:v>55</c:v>
                </c:pt>
                <c:pt idx="39">
                  <c:v>55</c:v>
                </c:pt>
                <c:pt idx="40">
                  <c:v>55</c:v>
                </c:pt>
                <c:pt idx="41">
                  <c:v>55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55</c:v>
                </c:pt>
                <c:pt idx="56">
                  <c:v>55</c:v>
                </c:pt>
                <c:pt idx="57">
                  <c:v>55</c:v>
                </c:pt>
                <c:pt idx="58">
                  <c:v>55</c:v>
                </c:pt>
                <c:pt idx="59">
                  <c:v>55</c:v>
                </c:pt>
                <c:pt idx="60">
                  <c:v>55</c:v>
                </c:pt>
                <c:pt idx="61">
                  <c:v>55</c:v>
                </c:pt>
                <c:pt idx="62">
                  <c:v>55</c:v>
                </c:pt>
                <c:pt idx="63">
                  <c:v>55</c:v>
                </c:pt>
                <c:pt idx="64">
                  <c:v>55</c:v>
                </c:pt>
                <c:pt idx="65">
                  <c:v>55</c:v>
                </c:pt>
                <c:pt idx="66">
                  <c:v>55</c:v>
                </c:pt>
                <c:pt idx="67">
                  <c:v>56</c:v>
                </c:pt>
                <c:pt idx="68">
                  <c:v>56</c:v>
                </c:pt>
                <c:pt idx="69">
                  <c:v>56</c:v>
                </c:pt>
                <c:pt idx="70">
                  <c:v>57</c:v>
                </c:pt>
                <c:pt idx="71">
                  <c:v>58</c:v>
                </c:pt>
                <c:pt idx="72">
                  <c:v>58</c:v>
                </c:pt>
                <c:pt idx="73">
                  <c:v>58</c:v>
                </c:pt>
                <c:pt idx="74">
                  <c:v>58</c:v>
                </c:pt>
                <c:pt idx="75">
                  <c:v>58</c:v>
                </c:pt>
                <c:pt idx="76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5BF-4F1D-B27F-479E804BE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560575"/>
        <c:axId val="1637776127"/>
      </c:scatterChart>
      <c:valAx>
        <c:axId val="1748560575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7776127"/>
        <c:crosses val="autoZero"/>
        <c:crossBetween val="midCat"/>
      </c:valAx>
      <c:valAx>
        <c:axId val="1637776127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485605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Performance : </a:t>
            </a:r>
            <a:r>
              <a:rPr lang="en-US" sz="1800" dirty="0" err="1"/>
              <a:t>minimisation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opti'!$B$2</c:f>
              <c:strCache>
                <c:ptCount val="1"/>
                <c:pt idx="0">
                  <c:v>FC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opti'!$B$3:$B$55</c:f>
              <c:numCache>
                <c:formatCode>General</c:formatCode>
                <c:ptCount val="5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9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C2-4753-B1B4-0960E0BDA476}"/>
            </c:ext>
          </c:extLst>
        </c:ser>
        <c:ser>
          <c:idx val="3"/>
          <c:order val="1"/>
          <c:tx>
            <c:strRef>
              <c:f>'analyse opti'!$D$2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opti'!$D$3:$D$55</c:f>
              <c:numCache>
                <c:formatCode>General</c:formatCode>
                <c:ptCount val="53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12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19</c:v>
                </c:pt>
                <c:pt idx="27">
                  <c:v>20</c:v>
                </c:pt>
                <c:pt idx="28">
                  <c:v>21</c:v>
                </c:pt>
                <c:pt idx="29">
                  <c:v>22</c:v>
                </c:pt>
                <c:pt idx="30">
                  <c:v>23</c:v>
                </c:pt>
                <c:pt idx="31">
                  <c:v>24</c:v>
                </c:pt>
                <c:pt idx="32">
                  <c:v>25</c:v>
                </c:pt>
                <c:pt idx="33">
                  <c:v>25</c:v>
                </c:pt>
                <c:pt idx="34">
                  <c:v>25</c:v>
                </c:pt>
                <c:pt idx="35">
                  <c:v>25</c:v>
                </c:pt>
                <c:pt idx="36">
                  <c:v>25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27</c:v>
                </c:pt>
                <c:pt idx="41">
                  <c:v>27</c:v>
                </c:pt>
                <c:pt idx="42">
                  <c:v>27</c:v>
                </c:pt>
                <c:pt idx="43">
                  <c:v>28</c:v>
                </c:pt>
                <c:pt idx="44">
                  <c:v>29</c:v>
                </c:pt>
                <c:pt idx="45">
                  <c:v>30</c:v>
                </c:pt>
                <c:pt idx="46">
                  <c:v>30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32</c:v>
                </c:pt>
                <c:pt idx="52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C2-4753-B1B4-0960E0BDA476}"/>
            </c:ext>
          </c:extLst>
        </c:ser>
        <c:ser>
          <c:idx val="2"/>
          <c:order val="2"/>
          <c:tx>
            <c:strRef>
              <c:f>'analyse opti'!$E$2</c:f>
              <c:strCache>
                <c:ptCount val="1"/>
                <c:pt idx="0">
                  <c:v>DS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opti'!$A$3:$A$55</c:f>
              <c:numCache>
                <c:formatCode>General</c:formatCode>
                <c:ptCount val="5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9">
                  <c:v>1.6</c:v>
                </c:pt>
                <c:pt idx="10">
                  <c:v>1.8</c:v>
                </c:pt>
                <c:pt idx="11">
                  <c:v>1.9</c:v>
                </c:pt>
                <c:pt idx="12">
                  <c:v>2</c:v>
                </c:pt>
                <c:pt idx="13">
                  <c:v>2.1</c:v>
                </c:pt>
                <c:pt idx="14">
                  <c:v>2.4</c:v>
                </c:pt>
                <c:pt idx="15">
                  <c:v>2.5</c:v>
                </c:pt>
                <c:pt idx="16">
                  <c:v>2.7</c:v>
                </c:pt>
                <c:pt idx="17">
                  <c:v>2.8</c:v>
                </c:pt>
                <c:pt idx="18">
                  <c:v>3</c:v>
                </c:pt>
                <c:pt idx="19">
                  <c:v>3.1</c:v>
                </c:pt>
                <c:pt idx="20">
                  <c:v>3.6</c:v>
                </c:pt>
                <c:pt idx="21">
                  <c:v>4.5999999999999996</c:v>
                </c:pt>
                <c:pt idx="22">
                  <c:v>5.3</c:v>
                </c:pt>
                <c:pt idx="23">
                  <c:v>5.6</c:v>
                </c:pt>
                <c:pt idx="24">
                  <c:v>8.6999999999999993</c:v>
                </c:pt>
                <c:pt idx="25">
                  <c:v>10.1</c:v>
                </c:pt>
                <c:pt idx="26">
                  <c:v>17.3</c:v>
                </c:pt>
                <c:pt idx="27">
                  <c:v>17.8</c:v>
                </c:pt>
                <c:pt idx="28">
                  <c:v>23</c:v>
                </c:pt>
                <c:pt idx="29">
                  <c:v>29.2</c:v>
                </c:pt>
                <c:pt idx="30">
                  <c:v>29.7</c:v>
                </c:pt>
                <c:pt idx="31">
                  <c:v>29.9</c:v>
                </c:pt>
                <c:pt idx="32">
                  <c:v>30.3</c:v>
                </c:pt>
                <c:pt idx="33">
                  <c:v>31.9</c:v>
                </c:pt>
                <c:pt idx="34">
                  <c:v>32.6</c:v>
                </c:pt>
                <c:pt idx="35">
                  <c:v>33</c:v>
                </c:pt>
                <c:pt idx="36">
                  <c:v>34</c:v>
                </c:pt>
                <c:pt idx="37">
                  <c:v>47</c:v>
                </c:pt>
                <c:pt idx="38">
                  <c:v>56.2</c:v>
                </c:pt>
                <c:pt idx="39">
                  <c:v>60.1</c:v>
                </c:pt>
                <c:pt idx="40">
                  <c:v>71.3</c:v>
                </c:pt>
                <c:pt idx="41">
                  <c:v>74.900000000000006</c:v>
                </c:pt>
                <c:pt idx="42">
                  <c:v>84</c:v>
                </c:pt>
                <c:pt idx="43">
                  <c:v>85.1</c:v>
                </c:pt>
                <c:pt idx="44">
                  <c:v>86.2</c:v>
                </c:pt>
                <c:pt idx="45">
                  <c:v>89.5</c:v>
                </c:pt>
                <c:pt idx="46">
                  <c:v>93.2</c:v>
                </c:pt>
                <c:pt idx="47">
                  <c:v>189.8</c:v>
                </c:pt>
                <c:pt idx="48">
                  <c:v>193.9</c:v>
                </c:pt>
                <c:pt idx="49">
                  <c:v>271</c:v>
                </c:pt>
                <c:pt idx="50">
                  <c:v>291.39999999999998</c:v>
                </c:pt>
                <c:pt idx="51">
                  <c:v>391.9</c:v>
                </c:pt>
                <c:pt idx="52">
                  <c:v>400</c:v>
                </c:pt>
              </c:numCache>
            </c:numRef>
          </c:xVal>
          <c:yVal>
            <c:numRef>
              <c:f>'analyse opti'!$E$3:$E$55</c:f>
              <c:numCache>
                <c:formatCode>General</c:formatCode>
                <c:ptCount val="53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  <c:pt idx="14">
                  <c:v>10</c:v>
                </c:pt>
                <c:pt idx="15">
                  <c:v>11</c:v>
                </c:pt>
                <c:pt idx="16">
                  <c:v>11</c:v>
                </c:pt>
                <c:pt idx="17">
                  <c:v>11</c:v>
                </c:pt>
                <c:pt idx="18">
                  <c:v>11</c:v>
                </c:pt>
                <c:pt idx="19">
                  <c:v>11</c:v>
                </c:pt>
                <c:pt idx="20">
                  <c:v>11</c:v>
                </c:pt>
                <c:pt idx="21">
                  <c:v>11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13</c:v>
                </c:pt>
                <c:pt idx="39">
                  <c:v>13</c:v>
                </c:pt>
                <c:pt idx="40">
                  <c:v>13</c:v>
                </c:pt>
                <c:pt idx="41">
                  <c:v>13</c:v>
                </c:pt>
                <c:pt idx="42">
                  <c:v>13</c:v>
                </c:pt>
                <c:pt idx="43">
                  <c:v>13</c:v>
                </c:pt>
                <c:pt idx="44">
                  <c:v>13</c:v>
                </c:pt>
                <c:pt idx="45">
                  <c:v>13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5C2-4753-B1B4-0960E0BDA4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701151"/>
        <c:axId val="191360671"/>
      </c:scatterChart>
      <c:valAx>
        <c:axId val="168701151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360671"/>
        <c:crosses val="autoZero"/>
        <c:crossBetween val="midCat"/>
      </c:valAx>
      <c:valAx>
        <c:axId val="19136067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 err="1"/>
                  <a:t>Nombre</a:t>
                </a:r>
                <a:r>
                  <a:rPr lang="en-US" sz="1100" dirty="0"/>
                  <a:t> </a:t>
                </a:r>
                <a:r>
                  <a:rPr lang="en-US" sz="1100" dirty="0" err="1"/>
                  <a:t>d'instances</a:t>
                </a:r>
                <a:r>
                  <a:rPr lang="en-US" sz="1100" dirty="0"/>
                  <a:t> </a:t>
                </a:r>
                <a:r>
                  <a:rPr lang="en-US" sz="1100" dirty="0" err="1"/>
                  <a:t>résolues</a:t>
                </a:r>
                <a:endParaRPr lang="en-US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870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Réduction des domaines par clique max : minimisation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'analyse opti'!$W$2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opti'!$V$3:$V$33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0.6</c:v>
                </c:pt>
                <c:pt idx="4">
                  <c:v>0.7</c:v>
                </c:pt>
                <c:pt idx="5">
                  <c:v>0.9</c:v>
                </c:pt>
                <c:pt idx="6">
                  <c:v>1.1000000000000001</c:v>
                </c:pt>
                <c:pt idx="7">
                  <c:v>1.6</c:v>
                </c:pt>
                <c:pt idx="8">
                  <c:v>1.9</c:v>
                </c:pt>
                <c:pt idx="9">
                  <c:v>2</c:v>
                </c:pt>
                <c:pt idx="10">
                  <c:v>2.8</c:v>
                </c:pt>
                <c:pt idx="11">
                  <c:v>3</c:v>
                </c:pt>
                <c:pt idx="12">
                  <c:v>5.6</c:v>
                </c:pt>
                <c:pt idx="13">
                  <c:v>7.9</c:v>
                </c:pt>
                <c:pt idx="14">
                  <c:v>8.6999999999999993</c:v>
                </c:pt>
                <c:pt idx="15">
                  <c:v>17.3</c:v>
                </c:pt>
                <c:pt idx="16">
                  <c:v>17.8</c:v>
                </c:pt>
                <c:pt idx="17">
                  <c:v>23</c:v>
                </c:pt>
                <c:pt idx="18">
                  <c:v>29.2</c:v>
                </c:pt>
                <c:pt idx="19">
                  <c:v>29.7</c:v>
                </c:pt>
                <c:pt idx="20">
                  <c:v>29.9</c:v>
                </c:pt>
                <c:pt idx="21">
                  <c:v>30.3</c:v>
                </c:pt>
                <c:pt idx="22">
                  <c:v>35.1</c:v>
                </c:pt>
                <c:pt idx="23">
                  <c:v>47</c:v>
                </c:pt>
                <c:pt idx="24">
                  <c:v>71.3</c:v>
                </c:pt>
                <c:pt idx="25">
                  <c:v>85.1</c:v>
                </c:pt>
                <c:pt idx="26">
                  <c:v>86.2</c:v>
                </c:pt>
                <c:pt idx="27">
                  <c:v>89.5</c:v>
                </c:pt>
                <c:pt idx="28">
                  <c:v>189.8</c:v>
                </c:pt>
                <c:pt idx="29">
                  <c:v>193.9</c:v>
                </c:pt>
                <c:pt idx="30">
                  <c:v>200</c:v>
                </c:pt>
              </c:numCache>
            </c:numRef>
          </c:xVal>
          <c:yVal>
            <c:numRef>
              <c:f>'analyse opti'!$W$3:$W$33</c:f>
              <c:numCache>
                <c:formatCode>General</c:formatCode>
                <c:ptCount val="31"/>
                <c:pt idx="0">
                  <c:v>0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24</c:v>
                </c:pt>
                <c:pt idx="21">
                  <c:v>25</c:v>
                </c:pt>
                <c:pt idx="22">
                  <c:v>25</c:v>
                </c:pt>
                <c:pt idx="23">
                  <c:v>26</c:v>
                </c:pt>
                <c:pt idx="24">
                  <c:v>27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0B-495C-A96D-62E8C7875FE4}"/>
            </c:ext>
          </c:extLst>
        </c:ser>
        <c:ser>
          <c:idx val="1"/>
          <c:order val="1"/>
          <c:tx>
            <c:strRef>
              <c:f>'analyse opti'!$X$2</c:f>
              <c:strCache>
                <c:ptCount val="1"/>
                <c:pt idx="0">
                  <c:v>FC + AC de tps en tps sans clique max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opti'!$V$3:$V$33</c:f>
              <c:numCache>
                <c:formatCode>General</c:formatCode>
                <c:ptCount val="31"/>
                <c:pt idx="0">
                  <c:v>0</c:v>
                </c:pt>
                <c:pt idx="1">
                  <c:v>0.1</c:v>
                </c:pt>
                <c:pt idx="2">
                  <c:v>0.4</c:v>
                </c:pt>
                <c:pt idx="3">
                  <c:v>0.6</c:v>
                </c:pt>
                <c:pt idx="4">
                  <c:v>0.7</c:v>
                </c:pt>
                <c:pt idx="5">
                  <c:v>0.9</c:v>
                </c:pt>
                <c:pt idx="6">
                  <c:v>1.1000000000000001</c:v>
                </c:pt>
                <c:pt idx="7">
                  <c:v>1.6</c:v>
                </c:pt>
                <c:pt idx="8">
                  <c:v>1.9</c:v>
                </c:pt>
                <c:pt idx="9">
                  <c:v>2</c:v>
                </c:pt>
                <c:pt idx="10">
                  <c:v>2.8</c:v>
                </c:pt>
                <c:pt idx="11">
                  <c:v>3</c:v>
                </c:pt>
                <c:pt idx="12">
                  <c:v>5.6</c:v>
                </c:pt>
                <c:pt idx="13">
                  <c:v>7.9</c:v>
                </c:pt>
                <c:pt idx="14">
                  <c:v>8.6999999999999993</c:v>
                </c:pt>
                <c:pt idx="15">
                  <c:v>17.3</c:v>
                </c:pt>
                <c:pt idx="16">
                  <c:v>17.8</c:v>
                </c:pt>
                <c:pt idx="17">
                  <c:v>23</c:v>
                </c:pt>
                <c:pt idx="18">
                  <c:v>29.2</c:v>
                </c:pt>
                <c:pt idx="19">
                  <c:v>29.7</c:v>
                </c:pt>
                <c:pt idx="20">
                  <c:v>29.9</c:v>
                </c:pt>
                <c:pt idx="21">
                  <c:v>30.3</c:v>
                </c:pt>
                <c:pt idx="22">
                  <c:v>35.1</c:v>
                </c:pt>
                <c:pt idx="23">
                  <c:v>47</c:v>
                </c:pt>
                <c:pt idx="24">
                  <c:v>71.3</c:v>
                </c:pt>
                <c:pt idx="25">
                  <c:v>85.1</c:v>
                </c:pt>
                <c:pt idx="26">
                  <c:v>86.2</c:v>
                </c:pt>
                <c:pt idx="27">
                  <c:v>89.5</c:v>
                </c:pt>
                <c:pt idx="28">
                  <c:v>189.8</c:v>
                </c:pt>
                <c:pt idx="29">
                  <c:v>193.9</c:v>
                </c:pt>
                <c:pt idx="30">
                  <c:v>200</c:v>
                </c:pt>
              </c:numCache>
            </c:numRef>
          </c:xVal>
          <c:yVal>
            <c:numRef>
              <c:f>'analyse opti'!$X$3:$X$33</c:f>
              <c:numCache>
                <c:formatCode>General</c:formatCode>
                <c:ptCount val="31"/>
                <c:pt idx="0">
                  <c:v>0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0B-495C-A96D-62E8C7875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9435023"/>
        <c:axId val="2032355551"/>
      </c:scatterChart>
      <c:valAx>
        <c:axId val="2039435023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32355551"/>
        <c:crosses val="autoZero"/>
        <c:crossBetween val="midCat"/>
      </c:valAx>
      <c:valAx>
        <c:axId val="203235555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394350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Réduction des domaines par clique max : satisfiabilité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'analyse sat'!$AH$2</c:f>
              <c:strCache>
                <c:ptCount val="1"/>
                <c:pt idx="0">
                  <c:v>FC + AC de tps en tps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sat'!$AE$3:$AE$62</c:f>
              <c:numCache>
                <c:formatCode>General</c:formatCode>
                <c:ptCount val="6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2.9</c:v>
                </c:pt>
                <c:pt idx="28">
                  <c:v>3.1</c:v>
                </c:pt>
                <c:pt idx="29">
                  <c:v>3.2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3.9</c:v>
                </c:pt>
                <c:pt idx="35">
                  <c:v>4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5.0999999999999996</c:v>
                </c:pt>
                <c:pt idx="40">
                  <c:v>5.2</c:v>
                </c:pt>
                <c:pt idx="41">
                  <c:v>5.5</c:v>
                </c:pt>
                <c:pt idx="42">
                  <c:v>5.8</c:v>
                </c:pt>
                <c:pt idx="43">
                  <c:v>6.1</c:v>
                </c:pt>
                <c:pt idx="44">
                  <c:v>8.6999999999999993</c:v>
                </c:pt>
                <c:pt idx="45">
                  <c:v>8.9</c:v>
                </c:pt>
                <c:pt idx="46">
                  <c:v>10.199999999999999</c:v>
                </c:pt>
                <c:pt idx="47">
                  <c:v>10.4</c:v>
                </c:pt>
                <c:pt idx="48">
                  <c:v>16.5</c:v>
                </c:pt>
                <c:pt idx="49">
                  <c:v>24.6</c:v>
                </c:pt>
                <c:pt idx="50">
                  <c:v>40.6</c:v>
                </c:pt>
                <c:pt idx="51">
                  <c:v>42.5</c:v>
                </c:pt>
                <c:pt idx="52">
                  <c:v>49</c:v>
                </c:pt>
                <c:pt idx="53">
                  <c:v>65</c:v>
                </c:pt>
                <c:pt idx="54">
                  <c:v>81.599999999999994</c:v>
                </c:pt>
                <c:pt idx="55">
                  <c:v>83.1</c:v>
                </c:pt>
                <c:pt idx="56">
                  <c:v>94.2</c:v>
                </c:pt>
                <c:pt idx="57">
                  <c:v>97</c:v>
                </c:pt>
                <c:pt idx="58">
                  <c:v>100.1</c:v>
                </c:pt>
                <c:pt idx="59">
                  <c:v>120</c:v>
                </c:pt>
              </c:numCache>
            </c:numRef>
          </c:xVal>
          <c:yVal>
            <c:numRef>
              <c:f>'analyse sat'!$AH$3:$AH$62</c:f>
              <c:numCache>
                <c:formatCode>General</c:formatCode>
                <c:ptCount val="60"/>
                <c:pt idx="0">
                  <c:v>0</c:v>
                </c:pt>
                <c:pt idx="1">
                  <c:v>13</c:v>
                </c:pt>
                <c:pt idx="2">
                  <c:v>15</c:v>
                </c:pt>
                <c:pt idx="3">
                  <c:v>18</c:v>
                </c:pt>
                <c:pt idx="4">
                  <c:v>22</c:v>
                </c:pt>
                <c:pt idx="5">
                  <c:v>23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27</c:v>
                </c:pt>
                <c:pt idx="10">
                  <c:v>27</c:v>
                </c:pt>
                <c:pt idx="11">
                  <c:v>27</c:v>
                </c:pt>
                <c:pt idx="12">
                  <c:v>28</c:v>
                </c:pt>
                <c:pt idx="13">
                  <c:v>30</c:v>
                </c:pt>
                <c:pt idx="14">
                  <c:v>31</c:v>
                </c:pt>
                <c:pt idx="15">
                  <c:v>31</c:v>
                </c:pt>
                <c:pt idx="16">
                  <c:v>32</c:v>
                </c:pt>
                <c:pt idx="17">
                  <c:v>32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40</c:v>
                </c:pt>
                <c:pt idx="26">
                  <c:v>40</c:v>
                </c:pt>
                <c:pt idx="27">
                  <c:v>41</c:v>
                </c:pt>
                <c:pt idx="28">
                  <c:v>42</c:v>
                </c:pt>
                <c:pt idx="29">
                  <c:v>42</c:v>
                </c:pt>
                <c:pt idx="30">
                  <c:v>45</c:v>
                </c:pt>
                <c:pt idx="31">
                  <c:v>46</c:v>
                </c:pt>
                <c:pt idx="32">
                  <c:v>46</c:v>
                </c:pt>
                <c:pt idx="33">
                  <c:v>46</c:v>
                </c:pt>
                <c:pt idx="34">
                  <c:v>46</c:v>
                </c:pt>
                <c:pt idx="35">
                  <c:v>46</c:v>
                </c:pt>
                <c:pt idx="36">
                  <c:v>47</c:v>
                </c:pt>
                <c:pt idx="37">
                  <c:v>48</c:v>
                </c:pt>
                <c:pt idx="38">
                  <c:v>48</c:v>
                </c:pt>
                <c:pt idx="39">
                  <c:v>49</c:v>
                </c:pt>
                <c:pt idx="40">
                  <c:v>50</c:v>
                </c:pt>
                <c:pt idx="41">
                  <c:v>50</c:v>
                </c:pt>
                <c:pt idx="42">
                  <c:v>51</c:v>
                </c:pt>
                <c:pt idx="43">
                  <c:v>52</c:v>
                </c:pt>
                <c:pt idx="44">
                  <c:v>53</c:v>
                </c:pt>
                <c:pt idx="45">
                  <c:v>54</c:v>
                </c:pt>
                <c:pt idx="46">
                  <c:v>54</c:v>
                </c:pt>
                <c:pt idx="47">
                  <c:v>54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56</c:v>
                </c:pt>
                <c:pt idx="55">
                  <c:v>56</c:v>
                </c:pt>
                <c:pt idx="56">
                  <c:v>57</c:v>
                </c:pt>
                <c:pt idx="57">
                  <c:v>57</c:v>
                </c:pt>
                <c:pt idx="58">
                  <c:v>57</c:v>
                </c:pt>
                <c:pt idx="59">
                  <c:v>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898-49F9-8C90-5EE6254D44E4}"/>
            </c:ext>
          </c:extLst>
        </c:ser>
        <c:ser>
          <c:idx val="3"/>
          <c:order val="1"/>
          <c:tx>
            <c:strRef>
              <c:f>'analyse sat'!$AI$2</c:f>
              <c:strCache>
                <c:ptCount val="1"/>
                <c:pt idx="0">
                  <c:v>FC + AC de tps en tps sans clique max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'analyse sat'!$AE$3:$AE$62</c:f>
              <c:numCache>
                <c:formatCode>General</c:formatCode>
                <c:ptCount val="6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2.9</c:v>
                </c:pt>
                <c:pt idx="28">
                  <c:v>3.1</c:v>
                </c:pt>
                <c:pt idx="29">
                  <c:v>3.2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3.9</c:v>
                </c:pt>
                <c:pt idx="35">
                  <c:v>4</c:v>
                </c:pt>
                <c:pt idx="36">
                  <c:v>4.0999999999999996</c:v>
                </c:pt>
                <c:pt idx="37">
                  <c:v>4.4000000000000004</c:v>
                </c:pt>
                <c:pt idx="38">
                  <c:v>4.5</c:v>
                </c:pt>
                <c:pt idx="39">
                  <c:v>5.0999999999999996</c:v>
                </c:pt>
                <c:pt idx="40">
                  <c:v>5.2</c:v>
                </c:pt>
                <c:pt idx="41">
                  <c:v>5.5</c:v>
                </c:pt>
                <c:pt idx="42">
                  <c:v>5.8</c:v>
                </c:pt>
                <c:pt idx="43">
                  <c:v>6.1</c:v>
                </c:pt>
                <c:pt idx="44">
                  <c:v>8.6999999999999993</c:v>
                </c:pt>
                <c:pt idx="45">
                  <c:v>8.9</c:v>
                </c:pt>
                <c:pt idx="46">
                  <c:v>10.199999999999999</c:v>
                </c:pt>
                <c:pt idx="47">
                  <c:v>10.4</c:v>
                </c:pt>
                <c:pt idx="48">
                  <c:v>16.5</c:v>
                </c:pt>
                <c:pt idx="49">
                  <c:v>24.6</c:v>
                </c:pt>
                <c:pt idx="50">
                  <c:v>40.6</c:v>
                </c:pt>
                <c:pt idx="51">
                  <c:v>42.5</c:v>
                </c:pt>
                <c:pt idx="52">
                  <c:v>49</c:v>
                </c:pt>
                <c:pt idx="53">
                  <c:v>65</c:v>
                </c:pt>
                <c:pt idx="54">
                  <c:v>81.599999999999994</c:v>
                </c:pt>
                <c:pt idx="55">
                  <c:v>83.1</c:v>
                </c:pt>
                <c:pt idx="56">
                  <c:v>94.2</c:v>
                </c:pt>
                <c:pt idx="57">
                  <c:v>97</c:v>
                </c:pt>
                <c:pt idx="58">
                  <c:v>100.1</c:v>
                </c:pt>
                <c:pt idx="59">
                  <c:v>120</c:v>
                </c:pt>
              </c:numCache>
            </c:numRef>
          </c:xVal>
          <c:yVal>
            <c:numRef>
              <c:f>'analyse sat'!$AI$3:$AI$62</c:f>
              <c:numCache>
                <c:formatCode>General</c:formatCode>
                <c:ptCount val="60"/>
                <c:pt idx="0">
                  <c:v>0</c:v>
                </c:pt>
                <c:pt idx="1">
                  <c:v>15</c:v>
                </c:pt>
                <c:pt idx="2">
                  <c:v>18</c:v>
                </c:pt>
                <c:pt idx="3">
                  <c:v>23</c:v>
                </c:pt>
                <c:pt idx="4">
                  <c:v>24</c:v>
                </c:pt>
                <c:pt idx="5">
                  <c:v>24</c:v>
                </c:pt>
                <c:pt idx="6">
                  <c:v>25</c:v>
                </c:pt>
                <c:pt idx="7">
                  <c:v>25</c:v>
                </c:pt>
                <c:pt idx="8">
                  <c:v>25</c:v>
                </c:pt>
                <c:pt idx="9">
                  <c:v>26</c:v>
                </c:pt>
                <c:pt idx="10">
                  <c:v>28</c:v>
                </c:pt>
                <c:pt idx="11">
                  <c:v>29</c:v>
                </c:pt>
                <c:pt idx="12">
                  <c:v>32</c:v>
                </c:pt>
                <c:pt idx="13">
                  <c:v>33</c:v>
                </c:pt>
                <c:pt idx="14">
                  <c:v>38</c:v>
                </c:pt>
                <c:pt idx="15">
                  <c:v>39</c:v>
                </c:pt>
                <c:pt idx="16">
                  <c:v>39</c:v>
                </c:pt>
                <c:pt idx="17">
                  <c:v>40</c:v>
                </c:pt>
                <c:pt idx="18">
                  <c:v>41</c:v>
                </c:pt>
                <c:pt idx="19">
                  <c:v>42</c:v>
                </c:pt>
                <c:pt idx="20">
                  <c:v>43</c:v>
                </c:pt>
                <c:pt idx="21">
                  <c:v>43</c:v>
                </c:pt>
                <c:pt idx="22">
                  <c:v>43</c:v>
                </c:pt>
                <c:pt idx="23">
                  <c:v>43</c:v>
                </c:pt>
                <c:pt idx="24">
                  <c:v>43</c:v>
                </c:pt>
                <c:pt idx="25">
                  <c:v>43</c:v>
                </c:pt>
                <c:pt idx="26">
                  <c:v>45</c:v>
                </c:pt>
                <c:pt idx="27">
                  <c:v>46</c:v>
                </c:pt>
                <c:pt idx="28">
                  <c:v>47</c:v>
                </c:pt>
                <c:pt idx="29">
                  <c:v>48</c:v>
                </c:pt>
                <c:pt idx="30">
                  <c:v>48</c:v>
                </c:pt>
                <c:pt idx="31">
                  <c:v>48</c:v>
                </c:pt>
                <c:pt idx="32">
                  <c:v>48</c:v>
                </c:pt>
                <c:pt idx="33">
                  <c:v>49</c:v>
                </c:pt>
                <c:pt idx="34">
                  <c:v>51</c:v>
                </c:pt>
                <c:pt idx="35">
                  <c:v>53</c:v>
                </c:pt>
                <c:pt idx="36">
                  <c:v>53</c:v>
                </c:pt>
                <c:pt idx="37">
                  <c:v>53</c:v>
                </c:pt>
                <c:pt idx="38">
                  <c:v>53</c:v>
                </c:pt>
                <c:pt idx="39">
                  <c:v>53</c:v>
                </c:pt>
                <c:pt idx="40">
                  <c:v>53</c:v>
                </c:pt>
                <c:pt idx="41">
                  <c:v>54</c:v>
                </c:pt>
                <c:pt idx="42">
                  <c:v>55</c:v>
                </c:pt>
                <c:pt idx="43">
                  <c:v>55</c:v>
                </c:pt>
                <c:pt idx="44">
                  <c:v>55</c:v>
                </c:pt>
                <c:pt idx="45">
                  <c:v>55</c:v>
                </c:pt>
                <c:pt idx="46">
                  <c:v>55</c:v>
                </c:pt>
                <c:pt idx="47">
                  <c:v>55</c:v>
                </c:pt>
                <c:pt idx="48">
                  <c:v>55</c:v>
                </c:pt>
                <c:pt idx="49">
                  <c:v>55</c:v>
                </c:pt>
                <c:pt idx="50">
                  <c:v>55</c:v>
                </c:pt>
                <c:pt idx="51">
                  <c:v>55</c:v>
                </c:pt>
                <c:pt idx="52">
                  <c:v>55</c:v>
                </c:pt>
                <c:pt idx="53">
                  <c:v>55</c:v>
                </c:pt>
                <c:pt idx="54">
                  <c:v>55</c:v>
                </c:pt>
                <c:pt idx="55">
                  <c:v>56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898-49F9-8C90-5EE6254D44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4766831"/>
        <c:axId val="546936127"/>
      </c:scatterChart>
      <c:valAx>
        <c:axId val="1914766831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Temps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6936127"/>
        <c:crosses val="autoZero"/>
        <c:crossBetween val="midCat"/>
      </c:valAx>
      <c:valAx>
        <c:axId val="546936127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Nombre d'instances résolues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47668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1C0F8-5722-4AFA-A747-303A04548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solveur CSP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B2D556-2033-4BD3-BA2A-E5D03A541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</a:t>
            </a:r>
            <a:r>
              <a:rPr lang="fr-FR" dirty="0" err="1"/>
              <a:t>Crognier</a:t>
            </a:r>
            <a:r>
              <a:rPr lang="fr-FR" dirty="0"/>
              <a:t>, Séverine Bonnechère</a:t>
            </a:r>
          </a:p>
        </p:txBody>
      </p:sp>
    </p:spTree>
    <p:extLst>
      <p:ext uri="{BB962C8B-B14F-4D97-AF65-F5344CB8AC3E}">
        <p14:creationId xmlns:p14="http://schemas.microsoft.com/office/powerpoint/2010/main" val="3151634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DEB3F-804A-45CF-A358-9EB02459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Back-up slides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7A17F-04E5-4A01-B5E6-8EC99651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1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BE7F1-933F-4D31-B1CD-1551F089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Symétries</a:t>
            </a:r>
          </a:p>
        </p:txBody>
      </p:sp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8E4B8110-6653-4E18-8C48-76D6CD168A5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40530398"/>
              </p:ext>
            </p:extLst>
          </p:nvPr>
        </p:nvGraphicFramePr>
        <p:xfrm>
          <a:off x="1128713" y="1762952"/>
          <a:ext cx="4645025" cy="369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254556-4DF8-4D85-8084-67CFD5B8F7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632853"/>
              </p:ext>
            </p:extLst>
          </p:nvPr>
        </p:nvGraphicFramePr>
        <p:xfrm>
          <a:off x="6096000" y="1762952"/>
          <a:ext cx="4645025" cy="369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886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9BA7E-D56B-439A-BC50-F1706C7F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l’infaisabilité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20E3CD4-5247-43A3-91F0-4E6280DB3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227608"/>
              </p:ext>
            </p:extLst>
          </p:nvPr>
        </p:nvGraphicFramePr>
        <p:xfrm>
          <a:off x="1130300" y="1744909"/>
          <a:ext cx="9602788" cy="3720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804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4955-D649-4D55-9A3F-06EF98DF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Spécifités</a:t>
            </a:r>
            <a:r>
              <a:rPr lang="fr-FR" dirty="0"/>
              <a:t> du solveur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61AC8-8AE0-40AD-BFF3-02A34F6F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Python</a:t>
            </a:r>
          </a:p>
          <a:p>
            <a:r>
              <a:rPr lang="fr-FR" b="1" dirty="0"/>
              <a:t>Paramétrable</a:t>
            </a:r>
          </a:p>
          <a:p>
            <a:pPr lvl="1"/>
            <a:r>
              <a:rPr lang="fr-FR" dirty="0"/>
              <a:t>Stratégie look-</a:t>
            </a:r>
            <a:r>
              <a:rPr lang="fr-FR" dirty="0" err="1"/>
              <a:t>ahead</a:t>
            </a:r>
            <a:r>
              <a:rPr lang="fr-FR" dirty="0"/>
              <a:t> : FC, MAC, FC + MAC de temps en temps </a:t>
            </a:r>
          </a:p>
          <a:p>
            <a:pPr lvl="1"/>
            <a:r>
              <a:rPr lang="fr-FR" dirty="0"/>
              <a:t>Style de branchement : binaire, </a:t>
            </a:r>
            <a:r>
              <a:rPr lang="fr-FR" dirty="0" err="1"/>
              <a:t>multibranche</a:t>
            </a:r>
            <a:endParaRPr lang="fr-FR" dirty="0"/>
          </a:p>
          <a:p>
            <a:pPr lvl="1"/>
            <a:r>
              <a:rPr lang="fr-FR" dirty="0"/>
              <a:t>Choix de la variable</a:t>
            </a:r>
          </a:p>
          <a:p>
            <a:pPr lvl="1"/>
            <a:r>
              <a:rPr lang="fr-FR" dirty="0"/>
              <a:t>Choix de la valeur</a:t>
            </a:r>
          </a:p>
          <a:p>
            <a:pPr lvl="1"/>
            <a:r>
              <a:rPr lang="fr-FR" dirty="0"/>
              <a:t>Style de recherche : largeur/profondeur</a:t>
            </a:r>
          </a:p>
          <a:p>
            <a:r>
              <a:rPr lang="fr-FR" dirty="0"/>
              <a:t>Ou utilisable en boîte noire : </a:t>
            </a:r>
            <a:r>
              <a:rPr lang="fr-FR" b="1" dirty="0"/>
              <a:t>recherche dynamique</a:t>
            </a:r>
          </a:p>
          <a:p>
            <a:endParaRPr lang="fr-FR" dirty="0"/>
          </a:p>
        </p:txBody>
      </p:sp>
      <p:pic>
        <p:nvPicPr>
          <p:cNvPr id="1026" name="Picture 2" descr="https://upload.wikimedia.org/wikipedia/commons/thumb/c/c3/Python-logo-notext.svg/1024px-Python-logo-notext.svg.png">
            <a:extLst>
              <a:ext uri="{FF2B5EF4-FFF2-40B4-BE49-F238E27FC236}">
                <a16:creationId xmlns:a16="http://schemas.microsoft.com/office/drawing/2014/main" id="{B9A4E8FD-A410-4F9F-9A2F-236C70C1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46" y="2180158"/>
            <a:ext cx="408559" cy="40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44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B586C-4E94-4286-950E-F851AA3E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recherche dynamique</a:t>
            </a:r>
          </a:p>
        </p:txBody>
      </p:sp>
      <p:graphicFrame>
        <p:nvGraphicFramePr>
          <p:cNvPr id="8" name="Chart 1">
            <a:extLst>
              <a:ext uri="{FF2B5EF4-FFF2-40B4-BE49-F238E27FC236}">
                <a16:creationId xmlns:a16="http://schemas.microsoft.com/office/drawing/2014/main" id="{7364BE9D-96F9-4696-BE03-676D85E2FA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0689189"/>
              </p:ext>
            </p:extLst>
          </p:nvPr>
        </p:nvGraphicFramePr>
        <p:xfrm>
          <a:off x="1128713" y="1795244"/>
          <a:ext cx="4645025" cy="36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2">
            <a:extLst>
              <a:ext uri="{FF2B5EF4-FFF2-40B4-BE49-F238E27FC236}">
                <a16:creationId xmlns:a16="http://schemas.microsoft.com/office/drawing/2014/main" id="{C4AD3D92-E5C3-4B3D-8BBA-C924A05A45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2178705"/>
              </p:ext>
            </p:extLst>
          </p:nvPr>
        </p:nvGraphicFramePr>
        <p:xfrm>
          <a:off x="6096000" y="1795244"/>
          <a:ext cx="4645025" cy="36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00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C8EBB-8489-4CC7-B224-2DC129B1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2B1FAD-DF96-419E-AD7A-6D038075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Optimiser → stratégies contradictoires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A4F7FEC-41A5-4CE7-9D54-9EC3AEA67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89315"/>
              </p:ext>
            </p:extLst>
          </p:nvPr>
        </p:nvGraphicFramePr>
        <p:xfrm>
          <a:off x="2032000" y="2934360"/>
          <a:ext cx="81280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16354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4449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Trouver une solution réalisable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Prouver l’infaisabilité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37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Explorer beaucoup et vite pour trouver une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Montrer que toutes les feuilles de l’arbre sont infaisables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→ calculs légers et rapides à chaque nœud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→ fermer les branches le plus tôt possible</a:t>
                      </a:r>
                    </a:p>
                    <a:p>
                      <a:r>
                        <a:rPr lang="fr-FR" dirty="0"/>
                        <a:t>→ s’autoriser des calculs coûteux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8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AC0FC-3BE1-4A74-AE52-63CBDA1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AB83511-7032-4E47-913E-59FE2642C0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641480"/>
              </p:ext>
            </p:extLst>
          </p:nvPr>
        </p:nvGraphicFramePr>
        <p:xfrm>
          <a:off x="1128713" y="1786856"/>
          <a:ext cx="4645025" cy="367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620E3CD4-5247-43A3-91F0-4E6280DB3C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49055176"/>
              </p:ext>
            </p:extLst>
          </p:nvPr>
        </p:nvGraphicFramePr>
        <p:xfrm>
          <a:off x="6096000" y="1786856"/>
          <a:ext cx="4645025" cy="3672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25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AC0FC-3BE1-4A74-AE52-63CBDA1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880E7E2-FD41-4519-AEB6-64FFC6C9D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52049"/>
              </p:ext>
            </p:extLst>
          </p:nvPr>
        </p:nvGraphicFramePr>
        <p:xfrm>
          <a:off x="1130300" y="1786855"/>
          <a:ext cx="9602788" cy="367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AC0FC-3BE1-4A74-AE52-63CBDA12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98E7A0B-E416-4424-9DA5-A3F0115854B8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28713" y="1779762"/>
          <a:ext cx="4645025" cy="3679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6FD881DA-2E61-4A74-8D7A-656430AD12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2860021"/>
              </p:ext>
            </p:extLst>
          </p:nvPr>
        </p:nvGraphicFramePr>
        <p:xfrm>
          <a:off x="6096000" y="1786856"/>
          <a:ext cx="4645025" cy="3672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017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F5D18-511C-4301-A939-D0F32B6D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Focus : coloration des graphes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E7D138F-C3C9-4D07-9717-32B8F8498A4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8059615"/>
              </p:ext>
            </p:extLst>
          </p:nvPr>
        </p:nvGraphicFramePr>
        <p:xfrm>
          <a:off x="6096000" y="1835800"/>
          <a:ext cx="4645025" cy="362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8">
            <a:extLst>
              <a:ext uri="{FF2B5EF4-FFF2-40B4-BE49-F238E27FC236}">
                <a16:creationId xmlns:a16="http://schemas.microsoft.com/office/drawing/2014/main" id="{DB288857-98C3-433B-89B3-E974A6E8E3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0744560"/>
              </p:ext>
            </p:extLst>
          </p:nvPr>
        </p:nvGraphicFramePr>
        <p:xfrm>
          <a:off x="1128713" y="1828800"/>
          <a:ext cx="4645025" cy="363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9303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DEB3F-804A-45CF-A358-9EB02459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?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7A17F-04E5-4A01-B5E6-8EC99651A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2464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725</TotalTime>
  <Words>290</Words>
  <Application>Microsoft Office PowerPoint</Application>
  <PresentationFormat>Grand écran</PresentationFormat>
  <Paragraphs>64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Galerie</vt:lpstr>
      <vt:lpstr>Projet solveur CSP</vt:lpstr>
      <vt:lpstr>Spécifités du solveur</vt:lpstr>
      <vt:lpstr>Focus : recherche dynamique</vt:lpstr>
      <vt:lpstr>Focus : coloration des graphes</vt:lpstr>
      <vt:lpstr>Focus : coloration des graphes</vt:lpstr>
      <vt:lpstr>Focus : coloration des graphes</vt:lpstr>
      <vt:lpstr>Focus : coloration des graphes</vt:lpstr>
      <vt:lpstr>Focus : coloration des graphes</vt:lpstr>
      <vt:lpstr>Questions ? </vt:lpstr>
      <vt:lpstr>Back-up slides</vt:lpstr>
      <vt:lpstr>Symétries</vt:lpstr>
      <vt:lpstr>Calcul de l’infaisabilité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Séverine Bonnechère</dc:creator>
  <cp:lastModifiedBy>Séverine Bonnechère</cp:lastModifiedBy>
  <cp:revision>18</cp:revision>
  <dcterms:created xsi:type="dcterms:W3CDTF">2019-03-21T20:09:15Z</dcterms:created>
  <dcterms:modified xsi:type="dcterms:W3CDTF">2019-03-22T09:15:45Z</dcterms:modified>
</cp:coreProperties>
</file>