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0" r:id="rId1"/>
  </p:sldMasterIdLst>
  <p:notesMasterIdLst>
    <p:notesMasterId r:id="rId16"/>
  </p:notesMasterIdLst>
  <p:sldIdLst>
    <p:sldId id="256" r:id="rId2"/>
    <p:sldId id="297" r:id="rId3"/>
    <p:sldId id="277" r:id="rId4"/>
    <p:sldId id="287" r:id="rId5"/>
    <p:sldId id="288" r:id="rId6"/>
    <p:sldId id="289" r:id="rId7"/>
    <p:sldId id="290" r:id="rId8"/>
    <p:sldId id="291" r:id="rId9"/>
    <p:sldId id="292" r:id="rId10"/>
    <p:sldId id="293" r:id="rId11"/>
    <p:sldId id="294" r:id="rId12"/>
    <p:sldId id="295" r:id="rId13"/>
    <p:sldId id="296" r:id="rId14"/>
    <p:sldId id="286" r:id="rId15"/>
  </p:sldIdLst>
  <p:sldSz cx="12192000" cy="6858000"/>
  <p:notesSz cx="6797675" cy="9928225"/>
  <p:embeddedFontLst>
    <p:embeddedFont>
      <p:font typeface="Calibri" panose="020F0502020204030204" pitchFamily="34" charset="0"/>
      <p:regular r:id="rId17"/>
      <p:bold r:id="rId18"/>
      <p:italic r:id="rId19"/>
      <p:boldItalic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vde Özata" initials="SÖ" lastIdx="1" clrIdx="0">
    <p:extLst>
      <p:ext uri="{19B8F6BF-5375-455C-9EA6-DF929625EA0E}">
        <p15:presenceInfo xmlns:p15="http://schemas.microsoft.com/office/powerpoint/2012/main" userId="Sevde Öza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2E2"/>
    <a:srgbClr val="FDEB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0A472D-E416-488C-822A-6D4B1334F1B8}" v="15" dt="2021-08-11T19:48:48.138"/>
  </p1510:revLst>
</p1510:revInfo>
</file>

<file path=ppt/tableStyles.xml><?xml version="1.0" encoding="utf-8"?>
<a:tblStyleLst xmlns:a="http://schemas.openxmlformats.org/drawingml/2006/main" def="{D0328DC8-332F-488E-A4C4-04CD5E06603A}">
  <a:tblStyle styleId="{D0328DC8-332F-488E-A4C4-04CD5E06603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C08828C-482E-4C7B-8B82-7D5307E20000}"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tcStyle>
    </a:band2H>
    <a:band1V>
      <a:tcTxStyle b="off" i="off"/>
      <a:tcStyle>
        <a:tcBdr/>
        <a:fill>
          <a:solidFill>
            <a:srgbClr val="D0DEEF"/>
          </a:solidFill>
        </a:fill>
      </a:tcStyle>
    </a:band1V>
    <a:band2V>
      <a:tcTxStyle b="off" i="off"/>
      <a:tcStyle>
        <a:tcBdr/>
      </a:tcStyle>
    </a:band2V>
    <a:lastCol>
      <a:tcTxStyle b="on" i="off">
        <a:font>
          <a:latin typeface="Calibri"/>
          <a:ea typeface="Calibri"/>
          <a:cs typeface="Calibri"/>
        </a:font>
        <a:srgbClr val="FFFFFF"/>
      </a:tcTxStyle>
      <a:tcStyle>
        <a:tcBdr/>
        <a:fill>
          <a:solidFill>
            <a:srgbClr val="FFAB40"/>
          </a:solidFill>
        </a:fill>
      </a:tcStyle>
    </a:lastCol>
    <a:firstCol>
      <a:tcTxStyle b="on" i="off">
        <a:font>
          <a:latin typeface="Calibri"/>
          <a:ea typeface="Calibri"/>
          <a:cs typeface="Calibri"/>
        </a:font>
        <a:srgbClr val="FFFFFF"/>
      </a:tcTxStyle>
      <a:tcStyle>
        <a:tcBdr/>
        <a:fill>
          <a:solidFill>
            <a:srgbClr val="FFAB40"/>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FFAB40"/>
          </a:solidFill>
        </a:fill>
      </a:tcStyle>
    </a:lastRow>
    <a:seCell>
      <a:tcTxStyle b="off" i="off"/>
      <a:tcStyle>
        <a:tcBdr/>
      </a:tcStyle>
    </a:seCell>
    <a:swCell>
      <a:tcTxStyle b="off" i="off"/>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FFAB40"/>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74" autoAdjust="0"/>
  </p:normalViewPr>
  <p:slideViewPr>
    <p:cSldViewPr snapToGrid="0">
      <p:cViewPr varScale="1">
        <p:scale>
          <a:sx n="86" d="100"/>
          <a:sy n="86" d="100"/>
        </p:scale>
        <p:origin x="533"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vde özata" userId="c542a999dedf3177" providerId="LiveId" clId="{1E0A472D-E416-488C-822A-6D4B1334F1B8}"/>
    <pc:docChg chg="undo custSel addSld modSld addSection delSection">
      <pc:chgData name="sevde özata" userId="c542a999dedf3177" providerId="LiveId" clId="{1E0A472D-E416-488C-822A-6D4B1334F1B8}" dt="2021-08-16T12:51:34.052" v="730" actId="20577"/>
      <pc:docMkLst>
        <pc:docMk/>
      </pc:docMkLst>
      <pc:sldChg chg="modSp mod">
        <pc:chgData name="sevde özata" userId="c542a999dedf3177" providerId="LiveId" clId="{1E0A472D-E416-488C-822A-6D4B1334F1B8}" dt="2021-08-16T12:49:09.493" v="583" actId="1076"/>
        <pc:sldMkLst>
          <pc:docMk/>
          <pc:sldMk cId="0" sldId="256"/>
        </pc:sldMkLst>
        <pc:spChg chg="mod">
          <ac:chgData name="sevde özata" userId="c542a999dedf3177" providerId="LiveId" clId="{1E0A472D-E416-488C-822A-6D4B1334F1B8}" dt="2021-08-16T12:47:34.187" v="577" actId="1076"/>
          <ac:spMkLst>
            <pc:docMk/>
            <pc:sldMk cId="0" sldId="256"/>
            <ac:spMk id="28" creationId="{00000000-0000-0000-0000-000000000000}"/>
          </ac:spMkLst>
        </pc:spChg>
        <pc:spChg chg="mod">
          <ac:chgData name="sevde özata" userId="c542a999dedf3177" providerId="LiveId" clId="{1E0A472D-E416-488C-822A-6D4B1334F1B8}" dt="2021-08-16T12:48:52.161" v="581" actId="1076"/>
          <ac:spMkLst>
            <pc:docMk/>
            <pc:sldMk cId="0" sldId="256"/>
            <ac:spMk id="30" creationId="{00000000-0000-0000-0000-000000000000}"/>
          </ac:spMkLst>
        </pc:spChg>
        <pc:spChg chg="mod">
          <ac:chgData name="sevde özata" userId="c542a999dedf3177" providerId="LiveId" clId="{1E0A472D-E416-488C-822A-6D4B1334F1B8}" dt="2021-08-16T12:46:41.621" v="568" actId="1076"/>
          <ac:spMkLst>
            <pc:docMk/>
            <pc:sldMk cId="0" sldId="256"/>
            <ac:spMk id="34" creationId="{00000000-0000-0000-0000-000000000000}"/>
          </ac:spMkLst>
        </pc:spChg>
        <pc:grpChg chg="mod">
          <ac:chgData name="sevde özata" userId="c542a999dedf3177" providerId="LiveId" clId="{1E0A472D-E416-488C-822A-6D4B1334F1B8}" dt="2021-08-16T12:49:09.493" v="583" actId="1076"/>
          <ac:grpSpMkLst>
            <pc:docMk/>
            <pc:sldMk cId="0" sldId="256"/>
            <ac:grpSpMk id="31" creationId="{00000000-0000-0000-0000-000000000000}"/>
          </ac:grpSpMkLst>
        </pc:grpChg>
        <pc:cxnChg chg="mod">
          <ac:chgData name="sevde özata" userId="c542a999dedf3177" providerId="LiveId" clId="{1E0A472D-E416-488C-822A-6D4B1334F1B8}" dt="2021-08-16T12:47:01.039" v="572" actId="1076"/>
          <ac:cxnSpMkLst>
            <pc:docMk/>
            <pc:sldMk cId="0" sldId="256"/>
            <ac:cxnSpMk id="32" creationId="{00000000-0000-0000-0000-000000000000}"/>
          </ac:cxnSpMkLst>
        </pc:cxnChg>
        <pc:cxnChg chg="mod">
          <ac:chgData name="sevde özata" userId="c542a999dedf3177" providerId="LiveId" clId="{1E0A472D-E416-488C-822A-6D4B1334F1B8}" dt="2021-08-16T12:46:48.606" v="569" actId="1076"/>
          <ac:cxnSpMkLst>
            <pc:docMk/>
            <pc:sldMk cId="0" sldId="256"/>
            <ac:cxnSpMk id="33" creationId="{00000000-0000-0000-0000-000000000000}"/>
          </ac:cxnSpMkLst>
        </pc:cxnChg>
      </pc:sldChg>
      <pc:sldChg chg="addSp modSp mod">
        <pc:chgData name="sevde özata" userId="c542a999dedf3177" providerId="LiveId" clId="{1E0A472D-E416-488C-822A-6D4B1334F1B8}" dt="2021-08-16T12:49:30.604" v="601" actId="20577"/>
        <pc:sldMkLst>
          <pc:docMk/>
          <pc:sldMk cId="0" sldId="277"/>
        </pc:sldMkLst>
        <pc:spChg chg="mod">
          <ac:chgData name="sevde özata" userId="c542a999dedf3177" providerId="LiveId" clId="{1E0A472D-E416-488C-822A-6D4B1334F1B8}" dt="2021-08-16T12:49:30.604" v="601" actId="20577"/>
          <ac:spMkLst>
            <pc:docMk/>
            <pc:sldMk cId="0" sldId="277"/>
            <ac:spMk id="6" creationId="{BE959690-9107-453D-B2AD-1BF0E0DFBCD9}"/>
          </ac:spMkLst>
        </pc:spChg>
        <pc:picChg chg="add mod">
          <ac:chgData name="sevde özata" userId="c542a999dedf3177" providerId="LiveId" clId="{1E0A472D-E416-488C-822A-6D4B1334F1B8}" dt="2021-08-11T19:19:17.822" v="427" actId="1076"/>
          <ac:picMkLst>
            <pc:docMk/>
            <pc:sldMk cId="0" sldId="277"/>
            <ac:picMk id="3" creationId="{68E23201-B730-44AD-A576-12B93EE5EFE6}"/>
          </ac:picMkLst>
        </pc:picChg>
      </pc:sldChg>
      <pc:sldChg chg="delSp modSp mod">
        <pc:chgData name="sevde özata" userId="c542a999dedf3177" providerId="LiveId" clId="{1E0A472D-E416-488C-822A-6D4B1334F1B8}" dt="2021-08-11T19:15:45.469" v="421" actId="1076"/>
        <pc:sldMkLst>
          <pc:docMk/>
          <pc:sldMk cId="0" sldId="286"/>
        </pc:sldMkLst>
        <pc:spChg chg="del mod">
          <ac:chgData name="sevde özata" userId="c542a999dedf3177" providerId="LiveId" clId="{1E0A472D-E416-488C-822A-6D4B1334F1B8}" dt="2021-08-11T19:12:15.932" v="399" actId="478"/>
          <ac:spMkLst>
            <pc:docMk/>
            <pc:sldMk cId="0" sldId="286"/>
            <ac:spMk id="2" creationId="{998D81E9-2AC0-4C20-AABA-3CF13D5E198E}"/>
          </ac:spMkLst>
        </pc:spChg>
        <pc:picChg chg="mod">
          <ac:chgData name="sevde özata" userId="c542a999dedf3177" providerId="LiveId" clId="{1E0A472D-E416-488C-822A-6D4B1334F1B8}" dt="2021-08-11T19:15:45.469" v="421" actId="1076"/>
          <ac:picMkLst>
            <pc:docMk/>
            <pc:sldMk cId="0" sldId="286"/>
            <ac:picMk id="403" creationId="{00000000-0000-0000-0000-000000000000}"/>
          </ac:picMkLst>
        </pc:picChg>
        <pc:cxnChg chg="mod">
          <ac:chgData name="sevde özata" userId="c542a999dedf3177" providerId="LiveId" clId="{1E0A472D-E416-488C-822A-6D4B1334F1B8}" dt="2021-08-11T19:12:20.293" v="400" actId="1076"/>
          <ac:cxnSpMkLst>
            <pc:docMk/>
            <pc:sldMk cId="0" sldId="286"/>
            <ac:cxnSpMk id="404" creationId="{00000000-0000-0000-0000-000000000000}"/>
          </ac:cxnSpMkLst>
        </pc:cxnChg>
      </pc:sldChg>
      <pc:sldChg chg="addSp delSp modSp mod">
        <pc:chgData name="sevde özata" userId="c542a999dedf3177" providerId="LiveId" clId="{1E0A472D-E416-488C-822A-6D4B1334F1B8}" dt="2021-08-11T19:21:27.033" v="431" actId="1076"/>
        <pc:sldMkLst>
          <pc:docMk/>
          <pc:sldMk cId="2893481682" sldId="287"/>
        </pc:sldMkLst>
        <pc:picChg chg="add mod">
          <ac:chgData name="sevde özata" userId="c542a999dedf3177" providerId="LiveId" clId="{1E0A472D-E416-488C-822A-6D4B1334F1B8}" dt="2021-08-11T19:21:27.033" v="431" actId="1076"/>
          <ac:picMkLst>
            <pc:docMk/>
            <pc:sldMk cId="2893481682" sldId="287"/>
            <ac:picMk id="3" creationId="{E306B197-0032-4596-84A2-8422CBDB7469}"/>
          </ac:picMkLst>
        </pc:picChg>
        <pc:picChg chg="add mod">
          <ac:chgData name="sevde özata" userId="c542a999dedf3177" providerId="LiveId" clId="{1E0A472D-E416-488C-822A-6D4B1334F1B8}" dt="2021-08-10T20:09:27.041" v="7" actId="1076"/>
          <ac:picMkLst>
            <pc:docMk/>
            <pc:sldMk cId="2893481682" sldId="287"/>
            <ac:picMk id="4" creationId="{66D873AA-42C1-4C6B-AB4A-894E8EEAB405}"/>
          </ac:picMkLst>
        </pc:picChg>
        <pc:picChg chg="del">
          <ac:chgData name="sevde özata" userId="c542a999dedf3177" providerId="LiveId" clId="{1E0A472D-E416-488C-822A-6D4B1334F1B8}" dt="2021-08-10T20:09:12.781" v="0" actId="478"/>
          <ac:picMkLst>
            <pc:docMk/>
            <pc:sldMk cId="2893481682" sldId="287"/>
            <ac:picMk id="7" creationId="{2D9ED4FB-5551-4177-8793-8934C82E6D0A}"/>
          </ac:picMkLst>
        </pc:picChg>
      </pc:sldChg>
      <pc:sldChg chg="modSp mod">
        <pc:chgData name="sevde özata" userId="c542a999dedf3177" providerId="LiveId" clId="{1E0A472D-E416-488C-822A-6D4B1334F1B8}" dt="2021-08-10T20:20:21.568" v="8" actId="207"/>
        <pc:sldMkLst>
          <pc:docMk/>
          <pc:sldMk cId="3545810229" sldId="288"/>
        </pc:sldMkLst>
        <pc:spChg chg="mod">
          <ac:chgData name="sevde özata" userId="c542a999dedf3177" providerId="LiveId" clId="{1E0A472D-E416-488C-822A-6D4B1334F1B8}" dt="2021-08-10T20:20:21.568" v="8" actId="207"/>
          <ac:spMkLst>
            <pc:docMk/>
            <pc:sldMk cId="3545810229" sldId="288"/>
            <ac:spMk id="3" creationId="{987B827C-30FA-454D-882D-28557ABB09A9}"/>
          </ac:spMkLst>
        </pc:spChg>
      </pc:sldChg>
      <pc:sldChg chg="modSp mod">
        <pc:chgData name="sevde özata" userId="c542a999dedf3177" providerId="LiveId" clId="{1E0A472D-E416-488C-822A-6D4B1334F1B8}" dt="2021-08-10T20:20:32.200" v="9" actId="207"/>
        <pc:sldMkLst>
          <pc:docMk/>
          <pc:sldMk cId="828955380" sldId="289"/>
        </pc:sldMkLst>
        <pc:spChg chg="mod">
          <ac:chgData name="sevde özata" userId="c542a999dedf3177" providerId="LiveId" clId="{1E0A472D-E416-488C-822A-6D4B1334F1B8}" dt="2021-08-10T20:20:32.200" v="9" actId="207"/>
          <ac:spMkLst>
            <pc:docMk/>
            <pc:sldMk cId="828955380" sldId="289"/>
            <ac:spMk id="3" creationId="{986C409E-5BE1-4695-86AD-22593B361328}"/>
          </ac:spMkLst>
        </pc:spChg>
      </pc:sldChg>
      <pc:sldChg chg="modSp mod">
        <pc:chgData name="sevde özata" userId="c542a999dedf3177" providerId="LiveId" clId="{1E0A472D-E416-488C-822A-6D4B1334F1B8}" dt="2021-08-16T12:50:15.124" v="635" actId="20577"/>
        <pc:sldMkLst>
          <pc:docMk/>
          <pc:sldMk cId="3300749977" sldId="290"/>
        </pc:sldMkLst>
        <pc:spChg chg="mod">
          <ac:chgData name="sevde özata" userId="c542a999dedf3177" providerId="LiveId" clId="{1E0A472D-E416-488C-822A-6D4B1334F1B8}" dt="2021-08-16T12:50:15.124" v="635" actId="20577"/>
          <ac:spMkLst>
            <pc:docMk/>
            <pc:sldMk cId="3300749977" sldId="290"/>
            <ac:spMk id="7" creationId="{708E2674-4814-4DAB-BFDF-AD5A79189F29}"/>
          </ac:spMkLst>
        </pc:spChg>
      </pc:sldChg>
      <pc:sldChg chg="modSp mod">
        <pc:chgData name="sevde özata" userId="c542a999dedf3177" providerId="LiveId" clId="{1E0A472D-E416-488C-822A-6D4B1334F1B8}" dt="2021-08-16T12:50:36.253" v="667" actId="20577"/>
        <pc:sldMkLst>
          <pc:docMk/>
          <pc:sldMk cId="2135467618" sldId="291"/>
        </pc:sldMkLst>
        <pc:spChg chg="mod">
          <ac:chgData name="sevde özata" userId="c542a999dedf3177" providerId="LiveId" clId="{1E0A472D-E416-488C-822A-6D4B1334F1B8}" dt="2021-08-16T12:50:36.253" v="667" actId="20577"/>
          <ac:spMkLst>
            <pc:docMk/>
            <pc:sldMk cId="2135467618" sldId="291"/>
            <ac:spMk id="9" creationId="{3E37FE83-F7DD-4EEB-AE2C-B2EC1EB9C528}"/>
          </ac:spMkLst>
        </pc:spChg>
      </pc:sldChg>
      <pc:sldChg chg="modSp mod">
        <pc:chgData name="sevde özata" userId="c542a999dedf3177" providerId="LiveId" clId="{1E0A472D-E416-488C-822A-6D4B1334F1B8}" dt="2021-08-16T12:50:50.642" v="697" actId="20577"/>
        <pc:sldMkLst>
          <pc:docMk/>
          <pc:sldMk cId="466083821" sldId="292"/>
        </pc:sldMkLst>
        <pc:spChg chg="mod">
          <ac:chgData name="sevde özata" userId="c542a999dedf3177" providerId="LiveId" clId="{1E0A472D-E416-488C-822A-6D4B1334F1B8}" dt="2021-08-16T12:50:50.642" v="697" actId="20577"/>
          <ac:spMkLst>
            <pc:docMk/>
            <pc:sldMk cId="466083821" sldId="292"/>
            <ac:spMk id="7" creationId="{9E5897ED-DB4D-48D8-82FB-D352897F0E49}"/>
          </ac:spMkLst>
        </pc:spChg>
      </pc:sldChg>
      <pc:sldChg chg="addSp modSp mod">
        <pc:chgData name="sevde özata" userId="c542a999dedf3177" providerId="LiveId" clId="{1E0A472D-E416-488C-822A-6D4B1334F1B8}" dt="2021-08-11T19:28:57.299" v="468" actId="1076"/>
        <pc:sldMkLst>
          <pc:docMk/>
          <pc:sldMk cId="4071962739" sldId="293"/>
        </pc:sldMkLst>
        <pc:spChg chg="mod">
          <ac:chgData name="sevde özata" userId="c542a999dedf3177" providerId="LiveId" clId="{1E0A472D-E416-488C-822A-6D4B1334F1B8}" dt="2021-08-11T19:28:50.864" v="466" actId="1076"/>
          <ac:spMkLst>
            <pc:docMk/>
            <pc:sldMk cId="4071962739" sldId="293"/>
            <ac:spMk id="9" creationId="{96779EAE-7C86-4984-A55A-0C2689362B6F}"/>
          </ac:spMkLst>
        </pc:spChg>
        <pc:picChg chg="add mod">
          <ac:chgData name="sevde özata" userId="c542a999dedf3177" providerId="LiveId" clId="{1E0A472D-E416-488C-822A-6D4B1334F1B8}" dt="2021-08-11T19:28:57.299" v="468" actId="1076"/>
          <ac:picMkLst>
            <pc:docMk/>
            <pc:sldMk cId="4071962739" sldId="293"/>
            <ac:picMk id="3" creationId="{A3059A51-9380-4B84-AC5C-1283A84286CF}"/>
          </ac:picMkLst>
        </pc:picChg>
        <pc:picChg chg="mod">
          <ac:chgData name="sevde özata" userId="c542a999dedf3177" providerId="LiveId" clId="{1E0A472D-E416-488C-822A-6D4B1334F1B8}" dt="2021-08-11T19:28:47.047" v="465" actId="1076"/>
          <ac:picMkLst>
            <pc:docMk/>
            <pc:sldMk cId="4071962739" sldId="293"/>
            <ac:picMk id="4" creationId="{3CD92F63-3B58-4EBE-BCAE-CC583474656D}"/>
          </ac:picMkLst>
        </pc:picChg>
      </pc:sldChg>
      <pc:sldChg chg="addSp delSp modSp mod">
        <pc:chgData name="sevde özata" userId="c542a999dedf3177" providerId="LiveId" clId="{1E0A472D-E416-488C-822A-6D4B1334F1B8}" dt="2021-08-11T19:33:47.411" v="490" actId="1076"/>
        <pc:sldMkLst>
          <pc:docMk/>
          <pc:sldMk cId="3563215722" sldId="294"/>
        </pc:sldMkLst>
        <pc:spChg chg="mod">
          <ac:chgData name="sevde özata" userId="c542a999dedf3177" providerId="LiveId" clId="{1E0A472D-E416-488C-822A-6D4B1334F1B8}" dt="2021-08-11T19:30:54.309" v="474" actId="14100"/>
          <ac:spMkLst>
            <pc:docMk/>
            <pc:sldMk cId="3563215722" sldId="294"/>
            <ac:spMk id="7" creationId="{D523F68A-418B-4AB6-A51E-CB88905B84DE}"/>
          </ac:spMkLst>
        </pc:spChg>
        <pc:picChg chg="add del mod">
          <ac:chgData name="sevde özata" userId="c542a999dedf3177" providerId="LiveId" clId="{1E0A472D-E416-488C-822A-6D4B1334F1B8}" dt="2021-08-11T19:33:37.276" v="487" actId="478"/>
          <ac:picMkLst>
            <pc:docMk/>
            <pc:sldMk cId="3563215722" sldId="294"/>
            <ac:picMk id="3" creationId="{9611706A-8840-47D6-B10E-5D88D7854CDD}"/>
          </ac:picMkLst>
        </pc:picChg>
        <pc:picChg chg="mod">
          <ac:chgData name="sevde özata" userId="c542a999dedf3177" providerId="LiveId" clId="{1E0A472D-E416-488C-822A-6D4B1334F1B8}" dt="2021-08-11T19:32:55.716" v="481" actId="1076"/>
          <ac:picMkLst>
            <pc:docMk/>
            <pc:sldMk cId="3563215722" sldId="294"/>
            <ac:picMk id="4" creationId="{F524A36F-ED30-4BEE-903B-C5F7D74ED8CB}"/>
          </ac:picMkLst>
        </pc:picChg>
        <pc:picChg chg="add mod">
          <ac:chgData name="sevde özata" userId="c542a999dedf3177" providerId="LiveId" clId="{1E0A472D-E416-488C-822A-6D4B1334F1B8}" dt="2021-08-11T19:33:47.411" v="490" actId="1076"/>
          <ac:picMkLst>
            <pc:docMk/>
            <pc:sldMk cId="3563215722" sldId="294"/>
            <ac:picMk id="5" creationId="{88E2702F-67E3-4158-948C-AC0D9B877577}"/>
          </ac:picMkLst>
        </pc:picChg>
      </pc:sldChg>
      <pc:sldChg chg="addSp delSp modSp mod">
        <pc:chgData name="sevde özata" userId="c542a999dedf3177" providerId="LiveId" clId="{1E0A472D-E416-488C-822A-6D4B1334F1B8}" dt="2021-08-11T19:26:12.845" v="459" actId="1076"/>
        <pc:sldMkLst>
          <pc:docMk/>
          <pc:sldMk cId="1062605502" sldId="295"/>
        </pc:sldMkLst>
        <pc:spChg chg="mod">
          <ac:chgData name="sevde özata" userId="c542a999dedf3177" providerId="LiveId" clId="{1E0A472D-E416-488C-822A-6D4B1334F1B8}" dt="2021-08-11T19:26:11.445" v="458" actId="1076"/>
          <ac:spMkLst>
            <pc:docMk/>
            <pc:sldMk cId="1062605502" sldId="295"/>
            <ac:spMk id="7" creationId="{3E17309D-8F07-4E6B-BC5F-3F9F5210AF2D}"/>
          </ac:spMkLst>
        </pc:spChg>
        <pc:picChg chg="add del mod">
          <ac:chgData name="sevde özata" userId="c542a999dedf3177" providerId="LiveId" clId="{1E0A472D-E416-488C-822A-6D4B1334F1B8}" dt="2021-08-11T19:24:04.866" v="448" actId="478"/>
          <ac:picMkLst>
            <pc:docMk/>
            <pc:sldMk cId="1062605502" sldId="295"/>
            <ac:picMk id="3" creationId="{3311477E-E5F3-4662-A999-FA2C118D57FD}"/>
          </ac:picMkLst>
        </pc:picChg>
        <pc:picChg chg="mod">
          <ac:chgData name="sevde özata" userId="c542a999dedf3177" providerId="LiveId" clId="{1E0A472D-E416-488C-822A-6D4B1334F1B8}" dt="2021-08-11T19:26:12.845" v="459" actId="1076"/>
          <ac:picMkLst>
            <pc:docMk/>
            <pc:sldMk cId="1062605502" sldId="295"/>
            <ac:picMk id="4" creationId="{B6396D06-06D5-44DE-BBE0-1C5FBC5459BA}"/>
          </ac:picMkLst>
        </pc:picChg>
        <pc:picChg chg="add mod">
          <ac:chgData name="sevde özata" userId="c542a999dedf3177" providerId="LiveId" clId="{1E0A472D-E416-488C-822A-6D4B1334F1B8}" dt="2021-08-11T19:26:03.231" v="457" actId="1076"/>
          <ac:picMkLst>
            <pc:docMk/>
            <pc:sldMk cId="1062605502" sldId="295"/>
            <ac:picMk id="5" creationId="{02D70993-87CB-495D-B95F-3960DCD77249}"/>
          </ac:picMkLst>
        </pc:picChg>
        <pc:picChg chg="add mod">
          <ac:chgData name="sevde özata" userId="c542a999dedf3177" providerId="LiveId" clId="{1E0A472D-E416-488C-822A-6D4B1334F1B8}" dt="2021-08-11T19:26:00.661" v="456" actId="14100"/>
          <ac:picMkLst>
            <pc:docMk/>
            <pc:sldMk cId="1062605502" sldId="295"/>
            <ac:picMk id="6" creationId="{0BD1E691-681F-401D-A350-175F39156FC6}"/>
          </ac:picMkLst>
        </pc:picChg>
      </pc:sldChg>
      <pc:sldChg chg="addSp delSp modSp mod">
        <pc:chgData name="sevde özata" userId="c542a999dedf3177" providerId="LiveId" clId="{1E0A472D-E416-488C-822A-6D4B1334F1B8}" dt="2021-08-16T12:51:34.052" v="730" actId="20577"/>
        <pc:sldMkLst>
          <pc:docMk/>
          <pc:sldMk cId="2823024005" sldId="296"/>
        </pc:sldMkLst>
        <pc:spChg chg="mod">
          <ac:chgData name="sevde özata" userId="c542a999dedf3177" providerId="LiveId" clId="{1E0A472D-E416-488C-822A-6D4B1334F1B8}" dt="2021-08-16T12:51:34.052" v="730" actId="20577"/>
          <ac:spMkLst>
            <pc:docMk/>
            <pc:sldMk cId="2823024005" sldId="296"/>
            <ac:spMk id="4" creationId="{DDC32CE7-BA10-4752-87FE-653BD80BC20D}"/>
          </ac:spMkLst>
        </pc:spChg>
        <pc:picChg chg="add del mod">
          <ac:chgData name="sevde özata" userId="c542a999dedf3177" providerId="LiveId" clId="{1E0A472D-E416-488C-822A-6D4B1334F1B8}" dt="2021-08-11T19:49:08.511" v="528" actId="478"/>
          <ac:picMkLst>
            <pc:docMk/>
            <pc:sldMk cId="2823024005" sldId="296"/>
            <ac:picMk id="5" creationId="{45671FD4-D212-4DEE-8F7B-39AB0C803C93}"/>
          </ac:picMkLst>
        </pc:picChg>
      </pc:sldChg>
      <pc:sldChg chg="addSp delSp modSp new mod modTransition">
        <pc:chgData name="sevde özata" userId="c542a999dedf3177" providerId="LiveId" clId="{1E0A472D-E416-488C-822A-6D4B1334F1B8}" dt="2021-08-11T19:46:05.114" v="523" actId="1440"/>
        <pc:sldMkLst>
          <pc:docMk/>
          <pc:sldMk cId="911637499" sldId="297"/>
        </pc:sldMkLst>
        <pc:spChg chg="mod">
          <ac:chgData name="sevde özata" userId="c542a999dedf3177" providerId="LiveId" clId="{1E0A472D-E416-488C-822A-6D4B1334F1B8}" dt="2021-08-11T19:14:42.210" v="419" actId="1076"/>
          <ac:spMkLst>
            <pc:docMk/>
            <pc:sldMk cId="911637499" sldId="297"/>
            <ac:spMk id="3" creationId="{11CDE41C-7654-4791-B2DA-FF1B8794C87F}"/>
          </ac:spMkLst>
        </pc:spChg>
        <pc:spChg chg="add del mod">
          <ac:chgData name="sevde özata" userId="c542a999dedf3177" providerId="LiveId" clId="{1E0A472D-E416-488C-822A-6D4B1334F1B8}" dt="2021-08-11T18:48:05.519" v="35"/>
          <ac:spMkLst>
            <pc:docMk/>
            <pc:sldMk cId="911637499" sldId="297"/>
            <ac:spMk id="4" creationId="{52BF809B-6C16-4A67-9306-8402EDC0A60E}"/>
          </ac:spMkLst>
        </pc:spChg>
        <pc:spChg chg="add del mod">
          <ac:chgData name="sevde özata" userId="c542a999dedf3177" providerId="LiveId" clId="{1E0A472D-E416-488C-822A-6D4B1334F1B8}" dt="2021-08-11T18:50:40.169" v="39"/>
          <ac:spMkLst>
            <pc:docMk/>
            <pc:sldMk cId="911637499" sldId="297"/>
            <ac:spMk id="5" creationId="{1F2CB60D-6365-4DE9-8B43-6E97BC25C300}"/>
          </ac:spMkLst>
        </pc:spChg>
        <pc:spChg chg="add mod">
          <ac:chgData name="sevde özata" userId="c542a999dedf3177" providerId="LiveId" clId="{1E0A472D-E416-488C-822A-6D4B1334F1B8}" dt="2021-08-11T19:44:37.810" v="520" actId="1076"/>
          <ac:spMkLst>
            <pc:docMk/>
            <pc:sldMk cId="911637499" sldId="297"/>
            <ac:spMk id="6" creationId="{557F810C-2271-48F6-89B8-BCE097634C78}"/>
          </ac:spMkLst>
        </pc:spChg>
        <pc:picChg chg="add mod modCrop">
          <ac:chgData name="sevde özata" userId="c542a999dedf3177" providerId="LiveId" clId="{1E0A472D-E416-488C-822A-6D4B1334F1B8}" dt="2021-08-11T19:46:05.114" v="523" actId="1440"/>
          <ac:picMkLst>
            <pc:docMk/>
            <pc:sldMk cId="911637499" sldId="297"/>
            <ac:picMk id="8" creationId="{E22A6493-4F67-4A72-A370-89313BDA7FB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5659" cy="49813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50443" y="0"/>
            <a:ext cx="2945659" cy="49813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768" y="4777958"/>
            <a:ext cx="5438140" cy="3909239"/>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30091"/>
            <a:ext cx="2945659" cy="498134"/>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50443" y="9430091"/>
            <a:ext cx="2945659" cy="498134"/>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
        <p:cNvGrpSpPr/>
        <p:nvPr/>
      </p:nvGrpSpPr>
      <p:grpSpPr>
        <a:xfrm>
          <a:off x="0" y="0"/>
          <a:ext cx="0" cy="0"/>
          <a:chOff x="0" y="0"/>
          <a:chExt cx="0" cy="0"/>
        </a:xfrm>
      </p:grpSpPr>
      <p:sp>
        <p:nvSpPr>
          <p:cNvPr id="25" name="Google Shape;25;p1:notes"/>
          <p:cNvSpPr txBox="1">
            <a:spLocks noGrp="1"/>
          </p:cNvSpPr>
          <p:nvPr>
            <p:ph type="body" idx="1"/>
          </p:nvPr>
        </p:nvSpPr>
        <p:spPr>
          <a:xfrm>
            <a:off x="679768" y="4777958"/>
            <a:ext cx="5438140" cy="3909239"/>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 name="Google Shape;26;p1: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8bcc8f9ecc_3_95: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8bcc8f9ecc_3_95:notes"/>
          <p:cNvSpPr txBox="1">
            <a:spLocks noGrp="1"/>
          </p:cNvSpPr>
          <p:nvPr>
            <p:ph type="body" idx="1"/>
          </p:nvPr>
        </p:nvSpPr>
        <p:spPr>
          <a:xfrm>
            <a:off x="679768" y="4777958"/>
            <a:ext cx="5438100" cy="3909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g8bcc8f9ecc_3_95:notes"/>
          <p:cNvSpPr txBox="1">
            <a:spLocks noGrp="1"/>
          </p:cNvSpPr>
          <p:nvPr>
            <p:ph type="sldNum" idx="12"/>
          </p:nvPr>
        </p:nvSpPr>
        <p:spPr>
          <a:xfrm>
            <a:off x="3850443" y="9430091"/>
            <a:ext cx="2945700" cy="498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tr-T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8bcc8f9ecc_0_442:notes"/>
          <p:cNvSpPr txBox="1">
            <a:spLocks noGrp="1"/>
          </p:cNvSpPr>
          <p:nvPr>
            <p:ph type="body" idx="1"/>
          </p:nvPr>
        </p:nvSpPr>
        <p:spPr>
          <a:xfrm>
            <a:off x="679768" y="4777958"/>
            <a:ext cx="5438100" cy="3909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9" name="Google Shape;399;g8bcc8f9ecc_0_442: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rgbClr val="FF0000"/>
              </a:buClr>
              <a:buSzPts val="6000"/>
              <a:buFont typeface="Roboto"/>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92964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şlık ve İçerik">
  <p:cSld name="Başlık ve İçerik">
    <p:spTree>
      <p:nvGrpSpPr>
        <p:cNvPr id="1" name="Shape 21"/>
        <p:cNvGrpSpPr/>
        <p:nvPr/>
      </p:nvGrpSpPr>
      <p:grpSpPr>
        <a:xfrm>
          <a:off x="0" y="0"/>
          <a:ext cx="0" cy="0"/>
          <a:chOff x="0" y="0"/>
          <a:chExt cx="0" cy="0"/>
        </a:xfrm>
      </p:grpSpPr>
      <p:sp>
        <p:nvSpPr>
          <p:cNvPr id="22" name="Google Shape;22;p3"/>
          <p:cNvSpPr txBox="1">
            <a:spLocks noGrp="1"/>
          </p:cNvSpPr>
          <p:nvPr>
            <p:ph type="sldNum" idx="12"/>
          </p:nvPr>
        </p:nvSpPr>
        <p:spPr>
          <a:xfrm>
            <a:off x="11675166" y="6464439"/>
            <a:ext cx="390904" cy="22790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100" b="1" i="0" u="none" strike="noStrike" cap="none">
                <a:solidFill>
                  <a:srgbClr val="7F7F7F"/>
                </a:solidFill>
                <a:latin typeface="Roboto"/>
                <a:ea typeface="Roboto"/>
                <a:cs typeface="Roboto"/>
                <a:sym typeface="Roboto"/>
              </a:defRPr>
            </a:lvl1pPr>
            <a:lvl2pPr marL="0" lvl="1" indent="0" algn="r">
              <a:spcBef>
                <a:spcPts val="0"/>
              </a:spcBef>
              <a:buNone/>
              <a:defRPr sz="1100" b="1" i="0" u="none" strike="noStrike" cap="none">
                <a:solidFill>
                  <a:srgbClr val="7F7F7F"/>
                </a:solidFill>
                <a:latin typeface="Roboto"/>
                <a:ea typeface="Roboto"/>
                <a:cs typeface="Roboto"/>
                <a:sym typeface="Roboto"/>
              </a:defRPr>
            </a:lvl2pPr>
            <a:lvl3pPr marL="0" lvl="2" indent="0" algn="r">
              <a:spcBef>
                <a:spcPts val="0"/>
              </a:spcBef>
              <a:buNone/>
              <a:defRPr sz="1100" b="1" i="0" u="none" strike="noStrike" cap="none">
                <a:solidFill>
                  <a:srgbClr val="7F7F7F"/>
                </a:solidFill>
                <a:latin typeface="Roboto"/>
                <a:ea typeface="Roboto"/>
                <a:cs typeface="Roboto"/>
                <a:sym typeface="Roboto"/>
              </a:defRPr>
            </a:lvl3pPr>
            <a:lvl4pPr marL="0" lvl="3" indent="0" algn="r">
              <a:spcBef>
                <a:spcPts val="0"/>
              </a:spcBef>
              <a:buNone/>
              <a:defRPr sz="1100" b="1" i="0" u="none" strike="noStrike" cap="none">
                <a:solidFill>
                  <a:srgbClr val="7F7F7F"/>
                </a:solidFill>
                <a:latin typeface="Roboto"/>
                <a:ea typeface="Roboto"/>
                <a:cs typeface="Roboto"/>
                <a:sym typeface="Roboto"/>
              </a:defRPr>
            </a:lvl4pPr>
            <a:lvl5pPr marL="0" lvl="4" indent="0" algn="r">
              <a:spcBef>
                <a:spcPts val="0"/>
              </a:spcBef>
              <a:buNone/>
              <a:defRPr sz="1100" b="1" i="0" u="none" strike="noStrike" cap="none">
                <a:solidFill>
                  <a:srgbClr val="7F7F7F"/>
                </a:solidFill>
                <a:latin typeface="Roboto"/>
                <a:ea typeface="Roboto"/>
                <a:cs typeface="Roboto"/>
                <a:sym typeface="Roboto"/>
              </a:defRPr>
            </a:lvl5pPr>
            <a:lvl6pPr marL="0" lvl="5" indent="0" algn="r">
              <a:spcBef>
                <a:spcPts val="0"/>
              </a:spcBef>
              <a:buNone/>
              <a:defRPr sz="1100" b="1" i="0" u="none" strike="noStrike" cap="none">
                <a:solidFill>
                  <a:srgbClr val="7F7F7F"/>
                </a:solidFill>
                <a:latin typeface="Roboto"/>
                <a:ea typeface="Roboto"/>
                <a:cs typeface="Roboto"/>
                <a:sym typeface="Roboto"/>
              </a:defRPr>
            </a:lvl6pPr>
            <a:lvl7pPr marL="0" lvl="6" indent="0" algn="r">
              <a:spcBef>
                <a:spcPts val="0"/>
              </a:spcBef>
              <a:buNone/>
              <a:defRPr sz="1100" b="1" i="0" u="none" strike="noStrike" cap="none">
                <a:solidFill>
                  <a:srgbClr val="7F7F7F"/>
                </a:solidFill>
                <a:latin typeface="Roboto"/>
                <a:ea typeface="Roboto"/>
                <a:cs typeface="Roboto"/>
                <a:sym typeface="Roboto"/>
              </a:defRPr>
            </a:lvl7pPr>
            <a:lvl8pPr marL="0" lvl="7" indent="0" algn="r">
              <a:spcBef>
                <a:spcPts val="0"/>
              </a:spcBef>
              <a:buNone/>
              <a:defRPr sz="1100" b="1" i="0" u="none" strike="noStrike" cap="none">
                <a:solidFill>
                  <a:srgbClr val="7F7F7F"/>
                </a:solidFill>
                <a:latin typeface="Roboto"/>
                <a:ea typeface="Roboto"/>
                <a:cs typeface="Roboto"/>
                <a:sym typeface="Roboto"/>
              </a:defRPr>
            </a:lvl8pPr>
            <a:lvl9pPr marL="0" lvl="8" indent="0" algn="r">
              <a:spcBef>
                <a:spcPts val="0"/>
              </a:spcBef>
              <a:buNone/>
              <a:defRPr sz="1100" b="1" i="0" u="none" strike="noStrike" cap="none">
                <a:solidFill>
                  <a:srgbClr val="7F7F7F"/>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tr-TR"/>
              <a:t>‹#›</a:t>
            </a:fld>
            <a:endParaRPr/>
          </a:p>
        </p:txBody>
      </p:sp>
      <p:sp>
        <p:nvSpPr>
          <p:cNvPr id="23" name="Google Shape;23;p3"/>
          <p:cNvSpPr txBox="1">
            <a:spLocks noGrp="1"/>
          </p:cNvSpPr>
          <p:nvPr>
            <p:ph type="title"/>
          </p:nvPr>
        </p:nvSpPr>
        <p:spPr>
          <a:xfrm>
            <a:off x="2017992" y="143145"/>
            <a:ext cx="10515600" cy="73038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C00000"/>
              </a:buClr>
              <a:buSzPts val="2800"/>
              <a:buFont typeface="Roboto"/>
              <a:buNone/>
              <a:defRPr sz="2800" b="0">
                <a:solidFill>
                  <a:srgbClr val="C00000"/>
                </a:solidFill>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951732" y="143144"/>
            <a:ext cx="10515600" cy="730384"/>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FF0000"/>
              </a:buClr>
              <a:buSzPts val="3200"/>
              <a:buFont typeface="Roboto"/>
              <a:buNone/>
              <a:defRPr sz="3200" b="0" i="0" u="none" strike="noStrike" cap="none">
                <a:solidFill>
                  <a:srgbClr val="FF0000"/>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Roboto"/>
                <a:ea typeface="Roboto"/>
                <a:cs typeface="Roboto"/>
                <a:sym typeface="Robo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Roboto"/>
                <a:ea typeface="Roboto"/>
                <a:cs typeface="Roboto"/>
                <a:sym typeface="Robo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Roboto"/>
                <a:ea typeface="Roboto"/>
                <a:cs typeface="Roboto"/>
                <a:sym typeface="Robo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Roboto"/>
                <a:ea typeface="Roboto"/>
                <a:cs typeface="Roboto"/>
                <a:sym typeface="Robo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Roboto"/>
                <a:ea typeface="Roboto"/>
                <a:cs typeface="Roboto"/>
                <a:sym typeface="Robo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932287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Roboto"/>
                <a:ea typeface="Roboto"/>
                <a:cs typeface="Roboto"/>
                <a:sym typeface="Roboto"/>
              </a:defRPr>
            </a:lvl1pPr>
            <a:lvl2pPr marL="0" marR="0" lvl="1" indent="0" algn="r" rtl="0">
              <a:spcBef>
                <a:spcPts val="0"/>
              </a:spcBef>
              <a:buNone/>
              <a:defRPr sz="1200" b="0" i="0" u="none" strike="noStrike" cap="none">
                <a:solidFill>
                  <a:srgbClr val="888888"/>
                </a:solidFill>
                <a:latin typeface="Roboto"/>
                <a:ea typeface="Roboto"/>
                <a:cs typeface="Roboto"/>
                <a:sym typeface="Roboto"/>
              </a:defRPr>
            </a:lvl2pPr>
            <a:lvl3pPr marL="0" marR="0" lvl="2" indent="0" algn="r" rtl="0">
              <a:spcBef>
                <a:spcPts val="0"/>
              </a:spcBef>
              <a:buNone/>
              <a:defRPr sz="1200" b="0" i="0" u="none" strike="noStrike" cap="none">
                <a:solidFill>
                  <a:srgbClr val="888888"/>
                </a:solidFill>
                <a:latin typeface="Roboto"/>
                <a:ea typeface="Roboto"/>
                <a:cs typeface="Roboto"/>
                <a:sym typeface="Roboto"/>
              </a:defRPr>
            </a:lvl3pPr>
            <a:lvl4pPr marL="0" marR="0" lvl="3" indent="0" algn="r" rtl="0">
              <a:spcBef>
                <a:spcPts val="0"/>
              </a:spcBef>
              <a:buNone/>
              <a:defRPr sz="1200" b="0" i="0" u="none" strike="noStrike" cap="none">
                <a:solidFill>
                  <a:srgbClr val="888888"/>
                </a:solidFill>
                <a:latin typeface="Roboto"/>
                <a:ea typeface="Roboto"/>
                <a:cs typeface="Roboto"/>
                <a:sym typeface="Roboto"/>
              </a:defRPr>
            </a:lvl4pPr>
            <a:lvl5pPr marL="0" marR="0" lvl="4" indent="0" algn="r" rtl="0">
              <a:spcBef>
                <a:spcPts val="0"/>
              </a:spcBef>
              <a:buNone/>
              <a:defRPr sz="1200" b="0" i="0" u="none" strike="noStrike" cap="none">
                <a:solidFill>
                  <a:srgbClr val="888888"/>
                </a:solidFill>
                <a:latin typeface="Roboto"/>
                <a:ea typeface="Roboto"/>
                <a:cs typeface="Roboto"/>
                <a:sym typeface="Roboto"/>
              </a:defRPr>
            </a:lvl5pPr>
            <a:lvl6pPr marL="0" marR="0" lvl="5" indent="0" algn="r" rtl="0">
              <a:spcBef>
                <a:spcPts val="0"/>
              </a:spcBef>
              <a:buNone/>
              <a:defRPr sz="1200" b="0" i="0" u="none" strike="noStrike" cap="none">
                <a:solidFill>
                  <a:srgbClr val="888888"/>
                </a:solidFill>
                <a:latin typeface="Roboto"/>
                <a:ea typeface="Roboto"/>
                <a:cs typeface="Roboto"/>
                <a:sym typeface="Roboto"/>
              </a:defRPr>
            </a:lvl6pPr>
            <a:lvl7pPr marL="0" marR="0" lvl="6" indent="0" algn="r" rtl="0">
              <a:spcBef>
                <a:spcPts val="0"/>
              </a:spcBef>
              <a:buNone/>
              <a:defRPr sz="1200" b="0" i="0" u="none" strike="noStrike" cap="none">
                <a:solidFill>
                  <a:srgbClr val="888888"/>
                </a:solidFill>
                <a:latin typeface="Roboto"/>
                <a:ea typeface="Roboto"/>
                <a:cs typeface="Roboto"/>
                <a:sym typeface="Roboto"/>
              </a:defRPr>
            </a:lvl7pPr>
            <a:lvl8pPr marL="0" marR="0" lvl="7" indent="0" algn="r" rtl="0">
              <a:spcBef>
                <a:spcPts val="0"/>
              </a:spcBef>
              <a:buNone/>
              <a:defRPr sz="1200" b="0" i="0" u="none" strike="noStrike" cap="none">
                <a:solidFill>
                  <a:srgbClr val="888888"/>
                </a:solidFill>
                <a:latin typeface="Roboto"/>
                <a:ea typeface="Roboto"/>
                <a:cs typeface="Roboto"/>
                <a:sym typeface="Roboto"/>
              </a:defRPr>
            </a:lvl8pPr>
            <a:lvl9pPr marL="0" marR="0" lvl="8" indent="0" algn="r" rtl="0">
              <a:spcBef>
                <a:spcPts val="0"/>
              </a:spcBef>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tr-T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
        <p:cNvGrpSpPr/>
        <p:nvPr/>
      </p:nvGrpSpPr>
      <p:grpSpPr>
        <a:xfrm>
          <a:off x="0" y="0"/>
          <a:ext cx="0" cy="0"/>
          <a:chOff x="0" y="0"/>
          <a:chExt cx="0" cy="0"/>
        </a:xfrm>
      </p:grpSpPr>
      <p:sp>
        <p:nvSpPr>
          <p:cNvPr id="28" name="Google Shape;28;p4"/>
          <p:cNvSpPr txBox="1"/>
          <p:nvPr/>
        </p:nvSpPr>
        <p:spPr>
          <a:xfrm>
            <a:off x="2938509" y="2812703"/>
            <a:ext cx="6463456" cy="6162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tr-TR" sz="2800" b="1" i="0" u="none" strike="noStrike" cap="none" dirty="0">
                <a:solidFill>
                  <a:schemeClr val="lt1"/>
                </a:solidFill>
                <a:latin typeface="Roboto"/>
                <a:ea typeface="Roboto"/>
                <a:cs typeface="Roboto"/>
                <a:sym typeface="Roboto"/>
              </a:rPr>
              <a:t>Sanayi ve Teknoloji Bakanlığı</a:t>
            </a:r>
          </a:p>
          <a:p>
            <a:pPr marL="0" marR="0" lvl="0" indent="0" algn="ctr" rtl="0">
              <a:spcBef>
                <a:spcPts val="0"/>
              </a:spcBef>
              <a:spcAft>
                <a:spcPts val="0"/>
              </a:spcAft>
              <a:buNone/>
            </a:pPr>
            <a:r>
              <a:rPr lang="tr-TR" sz="2800" b="1" dirty="0">
                <a:solidFill>
                  <a:schemeClr val="lt1"/>
                </a:solidFill>
                <a:latin typeface="Roboto"/>
                <a:ea typeface="Roboto"/>
                <a:cs typeface="Roboto"/>
                <a:sym typeface="Roboto"/>
              </a:rPr>
              <a:t>Kalkınma Ajansları Genel Müdürlüğü</a:t>
            </a:r>
            <a:endParaRPr sz="2800" b="1" i="0" u="none" strike="noStrike" cap="none" dirty="0">
              <a:solidFill>
                <a:schemeClr val="lt1"/>
              </a:solidFill>
              <a:latin typeface="Roboto"/>
              <a:ea typeface="Roboto"/>
              <a:cs typeface="Roboto"/>
              <a:sym typeface="Roboto"/>
            </a:endParaRPr>
          </a:p>
        </p:txBody>
      </p:sp>
      <p:pic>
        <p:nvPicPr>
          <p:cNvPr id="29" name="Google Shape;29;p4"/>
          <p:cNvPicPr preferRelativeResize="0"/>
          <p:nvPr/>
        </p:nvPicPr>
        <p:blipFill rotWithShape="1">
          <a:blip r:embed="rId4">
            <a:alphaModFix/>
          </a:blip>
          <a:srcRect/>
          <a:stretch/>
        </p:blipFill>
        <p:spPr>
          <a:xfrm>
            <a:off x="5195888" y="942975"/>
            <a:ext cx="1800225" cy="1800225"/>
          </a:xfrm>
          <a:prstGeom prst="rect">
            <a:avLst/>
          </a:prstGeom>
          <a:noFill/>
          <a:ln>
            <a:noFill/>
          </a:ln>
        </p:spPr>
      </p:pic>
      <p:sp>
        <p:nvSpPr>
          <p:cNvPr id="30" name="Google Shape;30;p4"/>
          <p:cNvSpPr txBox="1"/>
          <p:nvPr/>
        </p:nvSpPr>
        <p:spPr>
          <a:xfrm>
            <a:off x="1537591" y="3871492"/>
            <a:ext cx="9390819" cy="135107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3600"/>
              <a:buFont typeface="Arial"/>
              <a:buNone/>
            </a:pPr>
            <a:r>
              <a:rPr lang="tr-TR" sz="2400" b="1" dirty="0">
                <a:solidFill>
                  <a:srgbClr val="FFFFFF"/>
                </a:solidFill>
              </a:rPr>
              <a:t>İBBS-3 Düzey Bölgeleri Kişi Başı Gelir Düzeylerini Etkileyen Etmenler: Panel Veri Analizi</a:t>
            </a:r>
          </a:p>
          <a:p>
            <a:pPr marL="0" lvl="0" indent="0" algn="ctr" rtl="0">
              <a:spcBef>
                <a:spcPts val="0"/>
              </a:spcBef>
              <a:spcAft>
                <a:spcPts val="0"/>
              </a:spcAft>
              <a:buClr>
                <a:schemeClr val="dk1"/>
              </a:buClr>
              <a:buSzPts val="3600"/>
              <a:buFont typeface="Arial"/>
              <a:buNone/>
            </a:pPr>
            <a:endParaRPr lang="tr-TR" sz="2400" b="1" dirty="0">
              <a:solidFill>
                <a:srgbClr val="FFFFFF"/>
              </a:solidFill>
            </a:endParaRPr>
          </a:p>
          <a:p>
            <a:pPr marL="0" lvl="0" indent="0" algn="ctr" rtl="0">
              <a:spcBef>
                <a:spcPts val="0"/>
              </a:spcBef>
              <a:spcAft>
                <a:spcPts val="0"/>
              </a:spcAft>
              <a:buClr>
                <a:schemeClr val="dk1"/>
              </a:buClr>
              <a:buSzPts val="3600"/>
              <a:buFont typeface="Arial"/>
              <a:buNone/>
            </a:pPr>
            <a:r>
              <a:rPr lang="tr-TR" sz="2400" b="1" dirty="0">
                <a:solidFill>
                  <a:schemeClr val="bg1"/>
                </a:solidFill>
                <a:latin typeface="Roboto" panose="02000000000000000000" pitchFamily="2" charset="0"/>
                <a:ea typeface="Roboto" panose="02000000000000000000" pitchFamily="2" charset="0"/>
              </a:rPr>
              <a:t>ASSİYE SEVDE ÖZATA</a:t>
            </a:r>
            <a:endParaRPr lang="tr-TR" sz="2400" b="1" dirty="0">
              <a:solidFill>
                <a:srgbClr val="FFFFFF"/>
              </a:solidFill>
            </a:endParaRPr>
          </a:p>
          <a:p>
            <a:pPr marL="0" lvl="0" indent="0" algn="ctr" rtl="0">
              <a:spcBef>
                <a:spcPts val="0"/>
              </a:spcBef>
              <a:spcAft>
                <a:spcPts val="0"/>
              </a:spcAft>
              <a:buClr>
                <a:schemeClr val="dk1"/>
              </a:buClr>
              <a:buSzPts val="3600"/>
              <a:buFont typeface="Arial"/>
              <a:buNone/>
            </a:pPr>
            <a:endParaRPr sz="2400" dirty="0">
              <a:solidFill>
                <a:srgbClr val="FFFFFF"/>
              </a:solidFill>
            </a:endParaRPr>
          </a:p>
          <a:p>
            <a:pPr marL="0" marR="0" lvl="0" indent="0" algn="ctr" rtl="0">
              <a:spcBef>
                <a:spcPts val="0"/>
              </a:spcBef>
              <a:spcAft>
                <a:spcPts val="0"/>
              </a:spcAft>
              <a:buNone/>
            </a:pPr>
            <a:endParaRPr sz="2400" dirty="0">
              <a:solidFill>
                <a:srgbClr val="FFFFFF"/>
              </a:solidFill>
            </a:endParaRPr>
          </a:p>
        </p:txBody>
      </p:sp>
      <p:grpSp>
        <p:nvGrpSpPr>
          <p:cNvPr id="31" name="Google Shape;31;p4"/>
          <p:cNvGrpSpPr/>
          <p:nvPr/>
        </p:nvGrpSpPr>
        <p:grpSpPr>
          <a:xfrm>
            <a:off x="4406381" y="5600356"/>
            <a:ext cx="3653237" cy="400110"/>
            <a:chOff x="4257472" y="5089703"/>
            <a:chExt cx="3653237" cy="400110"/>
          </a:xfrm>
        </p:grpSpPr>
        <p:cxnSp>
          <p:nvCxnSpPr>
            <p:cNvPr id="32" name="Google Shape;32;p4"/>
            <p:cNvCxnSpPr/>
            <p:nvPr/>
          </p:nvCxnSpPr>
          <p:spPr>
            <a:xfrm>
              <a:off x="7114149" y="5289758"/>
              <a:ext cx="796560" cy="0"/>
            </a:xfrm>
            <a:prstGeom prst="straightConnector1">
              <a:avLst/>
            </a:prstGeom>
            <a:noFill/>
            <a:ln w="9525" cap="flat" cmpd="sng">
              <a:solidFill>
                <a:schemeClr val="lt1"/>
              </a:solidFill>
              <a:prstDash val="solid"/>
              <a:miter lim="800000"/>
              <a:headEnd type="none" w="sm" len="sm"/>
              <a:tailEnd type="none" w="sm" len="sm"/>
            </a:ln>
          </p:spPr>
        </p:cxnSp>
        <p:cxnSp>
          <p:nvCxnSpPr>
            <p:cNvPr id="33" name="Google Shape;33;p4"/>
            <p:cNvCxnSpPr/>
            <p:nvPr/>
          </p:nvCxnSpPr>
          <p:spPr>
            <a:xfrm>
              <a:off x="4257472" y="5289758"/>
              <a:ext cx="796560" cy="0"/>
            </a:xfrm>
            <a:prstGeom prst="straightConnector1">
              <a:avLst/>
            </a:prstGeom>
            <a:noFill/>
            <a:ln w="9525" cap="flat" cmpd="sng">
              <a:solidFill>
                <a:schemeClr val="lt1"/>
              </a:solidFill>
              <a:prstDash val="solid"/>
              <a:miter lim="800000"/>
              <a:headEnd type="none" w="sm" len="sm"/>
              <a:tailEnd type="none" w="sm" len="sm"/>
            </a:ln>
          </p:spPr>
        </p:cxnSp>
        <p:sp>
          <p:nvSpPr>
            <p:cNvPr id="34" name="Google Shape;34;p4"/>
            <p:cNvSpPr txBox="1"/>
            <p:nvPr/>
          </p:nvSpPr>
          <p:spPr>
            <a:xfrm>
              <a:off x="4960465" y="5089703"/>
              <a:ext cx="2277971"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tr-TR" sz="2000" b="1" i="0" u="none" strike="noStrike" cap="none" dirty="0">
                  <a:solidFill>
                    <a:schemeClr val="lt1"/>
                  </a:solidFill>
                  <a:latin typeface="Roboto"/>
                  <a:ea typeface="Roboto"/>
                  <a:cs typeface="Roboto"/>
                  <a:sym typeface="Roboto"/>
                </a:rPr>
                <a:t>12 Ağustos 20</a:t>
              </a:r>
              <a:r>
                <a:rPr lang="tr-TR" sz="2000" b="1" dirty="0">
                  <a:solidFill>
                    <a:schemeClr val="lt1"/>
                  </a:solidFill>
                  <a:latin typeface="Roboto"/>
                  <a:ea typeface="Roboto"/>
                  <a:cs typeface="Roboto"/>
                  <a:sym typeface="Roboto"/>
                </a:rPr>
                <a:t>21</a:t>
              </a:r>
              <a:endParaRPr dirty="0"/>
            </a:p>
          </p:txBody>
        </p:sp>
      </p:grpSp>
      <p:sp>
        <p:nvSpPr>
          <p:cNvPr id="35" name="Google Shape;35;p4"/>
          <p:cNvSpPr txBox="1"/>
          <p:nvPr/>
        </p:nvSpPr>
        <p:spPr>
          <a:xfrm>
            <a:off x="5272563" y="6596241"/>
            <a:ext cx="1646875" cy="24622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tr-TR" sz="1000" b="1" i="0" u="none" strike="noStrike" cap="none">
                <a:solidFill>
                  <a:schemeClr val="lt1"/>
                </a:solidFill>
                <a:latin typeface="Roboto"/>
                <a:ea typeface="Roboto"/>
                <a:cs typeface="Roboto"/>
                <a:sym typeface="Roboto"/>
              </a:rPr>
              <a:t>www.sanayi.gov.tr</a:t>
            </a:r>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D57BB47B-C901-47A4-88F0-E4928A0F29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10</a:t>
            </a:fld>
            <a:endParaRPr lang="tr-TR"/>
          </a:p>
        </p:txBody>
      </p:sp>
      <p:sp>
        <p:nvSpPr>
          <p:cNvPr id="5" name="Metin kutusu 4">
            <a:extLst>
              <a:ext uri="{FF2B5EF4-FFF2-40B4-BE49-F238E27FC236}">
                <a16:creationId xmlns:a16="http://schemas.microsoft.com/office/drawing/2014/main" id="{958E42AE-EFCE-4F77-96AE-8A5D32E09EBD}"/>
              </a:ext>
            </a:extLst>
          </p:cNvPr>
          <p:cNvSpPr txBox="1"/>
          <p:nvPr/>
        </p:nvSpPr>
        <p:spPr>
          <a:xfrm>
            <a:off x="1009094" y="1162975"/>
            <a:ext cx="10173809" cy="532660"/>
          </a:xfrm>
          <a:prstGeom prst="rect">
            <a:avLst/>
          </a:prstGeom>
          <a:noFill/>
        </p:spPr>
        <p:txBody>
          <a:bodyPr wrap="square">
            <a:spAutoFit/>
          </a:bodyPr>
          <a:lstStyle/>
          <a:p>
            <a:r>
              <a:rPr lang="tr-TR" dirty="0"/>
              <a:t> Sabit etkiler ve </a:t>
            </a:r>
            <a:r>
              <a:rPr lang="tr-TR" dirty="0" err="1"/>
              <a:t>rassal</a:t>
            </a:r>
            <a:r>
              <a:rPr lang="tr-TR" dirty="0"/>
              <a:t> etkiler </a:t>
            </a:r>
            <a:r>
              <a:rPr lang="tr-TR" dirty="0" err="1"/>
              <a:t>tahminleyicileriyle</a:t>
            </a:r>
            <a:r>
              <a:rPr lang="tr-TR" dirty="0"/>
              <a:t> </a:t>
            </a:r>
            <a:r>
              <a:rPr lang="tr-TR" dirty="0" err="1"/>
              <a:t>tahminlenen</a:t>
            </a:r>
            <a:r>
              <a:rPr lang="tr-TR" dirty="0"/>
              <a:t> modelden hangisini dikkate alacağımızı belirlemek amacıyla </a:t>
            </a:r>
            <a:r>
              <a:rPr lang="tr-TR" dirty="0" err="1"/>
              <a:t>Hausman</a:t>
            </a:r>
            <a:r>
              <a:rPr lang="tr-TR" dirty="0"/>
              <a:t> testi uygulanmıştır. Testin sonuçları aşağıda gösterilmektedir.</a:t>
            </a:r>
          </a:p>
        </p:txBody>
      </p:sp>
      <p:sp>
        <p:nvSpPr>
          <p:cNvPr id="9" name="Metin kutusu 8">
            <a:extLst>
              <a:ext uri="{FF2B5EF4-FFF2-40B4-BE49-F238E27FC236}">
                <a16:creationId xmlns:a16="http://schemas.microsoft.com/office/drawing/2014/main" id="{96779EAE-7C86-4984-A55A-0C2689362B6F}"/>
              </a:ext>
            </a:extLst>
          </p:cNvPr>
          <p:cNvSpPr txBox="1"/>
          <p:nvPr/>
        </p:nvSpPr>
        <p:spPr>
          <a:xfrm>
            <a:off x="812469" y="3591211"/>
            <a:ext cx="10370434" cy="738664"/>
          </a:xfrm>
          <a:prstGeom prst="rect">
            <a:avLst/>
          </a:prstGeom>
          <a:noFill/>
        </p:spPr>
        <p:txBody>
          <a:bodyPr wrap="square">
            <a:spAutoFit/>
          </a:bodyPr>
          <a:lstStyle/>
          <a:p>
            <a:r>
              <a:rPr lang="tr-TR" dirty="0"/>
              <a:t>Görüldüğü üzere p değeri 0.05 den küçük olup istatistiksel olarak anlamlıdır. </a:t>
            </a:r>
          </a:p>
          <a:p>
            <a:r>
              <a:rPr lang="tr-TR" dirty="0"/>
              <a:t>Bu nedenle sabit etkiler modelini dikkate almamız doğru olacaktır.</a:t>
            </a:r>
          </a:p>
          <a:p>
            <a:r>
              <a:rPr lang="tr-TR" dirty="0"/>
              <a:t> </a:t>
            </a:r>
          </a:p>
        </p:txBody>
      </p:sp>
      <p:pic>
        <p:nvPicPr>
          <p:cNvPr id="4" name="Resim 3" descr="metin içeren bir resim&#10;&#10;Açıklama otomatik olarak oluşturuldu">
            <a:extLst>
              <a:ext uri="{FF2B5EF4-FFF2-40B4-BE49-F238E27FC236}">
                <a16:creationId xmlns:a16="http://schemas.microsoft.com/office/drawing/2014/main" id="{3CD92F63-3B58-4EBE-BCAE-CC583474656D}"/>
              </a:ext>
            </a:extLst>
          </p:cNvPr>
          <p:cNvPicPr>
            <a:picLocks noChangeAspect="1"/>
          </p:cNvPicPr>
          <p:nvPr/>
        </p:nvPicPr>
        <p:blipFill>
          <a:blip r:embed="rId2"/>
          <a:stretch>
            <a:fillRect/>
          </a:stretch>
        </p:blipFill>
        <p:spPr>
          <a:xfrm>
            <a:off x="1578792" y="1740435"/>
            <a:ext cx="5033638" cy="1850776"/>
          </a:xfrm>
          <a:prstGeom prst="rect">
            <a:avLst/>
          </a:prstGeom>
        </p:spPr>
      </p:pic>
      <p:pic>
        <p:nvPicPr>
          <p:cNvPr id="3" name="Resim 2">
            <a:extLst>
              <a:ext uri="{FF2B5EF4-FFF2-40B4-BE49-F238E27FC236}">
                <a16:creationId xmlns:a16="http://schemas.microsoft.com/office/drawing/2014/main" id="{A3059A51-9380-4B84-AC5C-1283A84286CF}"/>
              </a:ext>
            </a:extLst>
          </p:cNvPr>
          <p:cNvPicPr>
            <a:picLocks noChangeAspect="1"/>
          </p:cNvPicPr>
          <p:nvPr/>
        </p:nvPicPr>
        <p:blipFill>
          <a:blip r:embed="rId3"/>
          <a:stretch>
            <a:fillRect/>
          </a:stretch>
        </p:blipFill>
        <p:spPr>
          <a:xfrm>
            <a:off x="2933935" y="2019621"/>
            <a:ext cx="8889636" cy="4444818"/>
          </a:xfrm>
          <a:prstGeom prst="rect">
            <a:avLst/>
          </a:prstGeom>
        </p:spPr>
      </p:pic>
    </p:spTree>
    <p:extLst>
      <p:ext uri="{BB962C8B-B14F-4D97-AF65-F5344CB8AC3E}">
        <p14:creationId xmlns:p14="http://schemas.microsoft.com/office/powerpoint/2010/main" val="40719627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7A2FFA10-D229-4534-841C-61F85D2C59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11</a:t>
            </a:fld>
            <a:endParaRPr lang="tr-TR"/>
          </a:p>
        </p:txBody>
      </p:sp>
      <p:sp>
        <p:nvSpPr>
          <p:cNvPr id="7" name="Metin kutusu 6">
            <a:extLst>
              <a:ext uri="{FF2B5EF4-FFF2-40B4-BE49-F238E27FC236}">
                <a16:creationId xmlns:a16="http://schemas.microsoft.com/office/drawing/2014/main" id="{D523F68A-418B-4AB6-A51E-CB88905B84DE}"/>
              </a:ext>
            </a:extLst>
          </p:cNvPr>
          <p:cNvSpPr txBox="1"/>
          <p:nvPr/>
        </p:nvSpPr>
        <p:spPr>
          <a:xfrm>
            <a:off x="7287490" y="2850346"/>
            <a:ext cx="3914233" cy="954107"/>
          </a:xfrm>
          <a:prstGeom prst="rect">
            <a:avLst/>
          </a:prstGeom>
          <a:noFill/>
        </p:spPr>
        <p:txBody>
          <a:bodyPr wrap="square">
            <a:spAutoFit/>
          </a:bodyPr>
          <a:lstStyle/>
          <a:p>
            <a:r>
              <a:rPr lang="tr-TR" dirty="0"/>
              <a:t> Yandaki modelde ek olarak her bir yılın yer aldığı kukla değişken , zamana bağlı sabit etkileri de dikkate almak amacıyla modele eklenmiştir. </a:t>
            </a:r>
          </a:p>
        </p:txBody>
      </p:sp>
      <p:pic>
        <p:nvPicPr>
          <p:cNvPr id="4" name="Resim 3" descr="tablo içeren bir resim&#10;&#10;Açıklama otomatik olarak oluşturuldu">
            <a:extLst>
              <a:ext uri="{FF2B5EF4-FFF2-40B4-BE49-F238E27FC236}">
                <a16:creationId xmlns:a16="http://schemas.microsoft.com/office/drawing/2014/main" id="{F524A36F-ED30-4BEE-903B-C5F7D74ED8CB}"/>
              </a:ext>
            </a:extLst>
          </p:cNvPr>
          <p:cNvPicPr>
            <a:picLocks noChangeAspect="1"/>
          </p:cNvPicPr>
          <p:nvPr/>
        </p:nvPicPr>
        <p:blipFill>
          <a:blip r:embed="rId2"/>
          <a:stretch>
            <a:fillRect/>
          </a:stretch>
        </p:blipFill>
        <p:spPr>
          <a:xfrm>
            <a:off x="990277" y="887902"/>
            <a:ext cx="5419401" cy="5521130"/>
          </a:xfrm>
          <a:prstGeom prst="rect">
            <a:avLst/>
          </a:prstGeom>
        </p:spPr>
      </p:pic>
      <p:pic>
        <p:nvPicPr>
          <p:cNvPr id="5" name="Resim 4">
            <a:extLst>
              <a:ext uri="{FF2B5EF4-FFF2-40B4-BE49-F238E27FC236}">
                <a16:creationId xmlns:a16="http://schemas.microsoft.com/office/drawing/2014/main" id="{88E2702F-67E3-4158-948C-AC0D9B877577}"/>
              </a:ext>
            </a:extLst>
          </p:cNvPr>
          <p:cNvPicPr>
            <a:picLocks noChangeAspect="1"/>
          </p:cNvPicPr>
          <p:nvPr/>
        </p:nvPicPr>
        <p:blipFill>
          <a:blip r:embed="rId3"/>
          <a:stretch>
            <a:fillRect/>
          </a:stretch>
        </p:blipFill>
        <p:spPr>
          <a:xfrm>
            <a:off x="10559689" y="410848"/>
            <a:ext cx="993210" cy="954107"/>
          </a:xfrm>
          <a:prstGeom prst="rect">
            <a:avLst/>
          </a:prstGeom>
        </p:spPr>
      </p:pic>
    </p:spTree>
    <p:extLst>
      <p:ext uri="{BB962C8B-B14F-4D97-AF65-F5344CB8AC3E}">
        <p14:creationId xmlns:p14="http://schemas.microsoft.com/office/powerpoint/2010/main" val="35632157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D8BCB5F8-6B10-4E74-A5AC-99F7DA2443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12</a:t>
            </a:fld>
            <a:endParaRPr lang="tr-TR"/>
          </a:p>
        </p:txBody>
      </p:sp>
      <p:sp>
        <p:nvSpPr>
          <p:cNvPr id="7" name="Metin kutusu 6">
            <a:extLst>
              <a:ext uri="{FF2B5EF4-FFF2-40B4-BE49-F238E27FC236}">
                <a16:creationId xmlns:a16="http://schemas.microsoft.com/office/drawing/2014/main" id="{3E17309D-8F07-4E6B-BC5F-3F9F5210AF2D}"/>
              </a:ext>
            </a:extLst>
          </p:cNvPr>
          <p:cNvSpPr txBox="1"/>
          <p:nvPr/>
        </p:nvSpPr>
        <p:spPr>
          <a:xfrm>
            <a:off x="1239914" y="4444334"/>
            <a:ext cx="9712171" cy="307777"/>
          </a:xfrm>
          <a:prstGeom prst="rect">
            <a:avLst/>
          </a:prstGeom>
          <a:noFill/>
        </p:spPr>
        <p:txBody>
          <a:bodyPr wrap="square">
            <a:spAutoFit/>
          </a:bodyPr>
          <a:lstStyle/>
          <a:p>
            <a:r>
              <a:rPr lang="tr-TR" dirty="0"/>
              <a:t>     F testinin sonuçlarına göre zamana bağlı değişkenlerin istatistiksel olarak anlamlı bir etkisi olduğu gözlenmiştir.</a:t>
            </a:r>
          </a:p>
        </p:txBody>
      </p:sp>
      <p:pic>
        <p:nvPicPr>
          <p:cNvPr id="4" name="Resim 3" descr="metin içeren bir resim&#10;&#10;Açıklama otomatik olarak oluşturuldu">
            <a:extLst>
              <a:ext uri="{FF2B5EF4-FFF2-40B4-BE49-F238E27FC236}">
                <a16:creationId xmlns:a16="http://schemas.microsoft.com/office/drawing/2014/main" id="{B6396D06-06D5-44DE-BBE0-1C5FBC5459BA}"/>
              </a:ext>
            </a:extLst>
          </p:cNvPr>
          <p:cNvPicPr>
            <a:picLocks noChangeAspect="1"/>
          </p:cNvPicPr>
          <p:nvPr/>
        </p:nvPicPr>
        <p:blipFill>
          <a:blip r:embed="rId2"/>
          <a:stretch>
            <a:fillRect/>
          </a:stretch>
        </p:blipFill>
        <p:spPr>
          <a:xfrm>
            <a:off x="2037534" y="2173164"/>
            <a:ext cx="5012904" cy="1284297"/>
          </a:xfrm>
          <a:prstGeom prst="rect">
            <a:avLst/>
          </a:prstGeom>
        </p:spPr>
      </p:pic>
      <p:pic>
        <p:nvPicPr>
          <p:cNvPr id="5" name="Resim 4">
            <a:extLst>
              <a:ext uri="{FF2B5EF4-FFF2-40B4-BE49-F238E27FC236}">
                <a16:creationId xmlns:a16="http://schemas.microsoft.com/office/drawing/2014/main" id="{02D70993-87CB-495D-B95F-3960DCD77249}"/>
              </a:ext>
            </a:extLst>
          </p:cNvPr>
          <p:cNvPicPr>
            <a:picLocks noChangeAspect="1"/>
          </p:cNvPicPr>
          <p:nvPr/>
        </p:nvPicPr>
        <p:blipFill>
          <a:blip r:embed="rId3"/>
          <a:stretch>
            <a:fillRect/>
          </a:stretch>
        </p:blipFill>
        <p:spPr>
          <a:xfrm>
            <a:off x="8326357" y="1141257"/>
            <a:ext cx="1270039" cy="1031907"/>
          </a:xfrm>
          <a:prstGeom prst="rect">
            <a:avLst/>
          </a:prstGeom>
        </p:spPr>
      </p:pic>
      <p:pic>
        <p:nvPicPr>
          <p:cNvPr id="6" name="Resim 5">
            <a:extLst>
              <a:ext uri="{FF2B5EF4-FFF2-40B4-BE49-F238E27FC236}">
                <a16:creationId xmlns:a16="http://schemas.microsoft.com/office/drawing/2014/main" id="{0BD1E691-681F-401D-A350-175F39156FC6}"/>
              </a:ext>
            </a:extLst>
          </p:cNvPr>
          <p:cNvPicPr>
            <a:picLocks noChangeAspect="1"/>
          </p:cNvPicPr>
          <p:nvPr/>
        </p:nvPicPr>
        <p:blipFill>
          <a:blip r:embed="rId4"/>
          <a:stretch>
            <a:fillRect/>
          </a:stretch>
        </p:blipFill>
        <p:spPr>
          <a:xfrm>
            <a:off x="10075738" y="2287962"/>
            <a:ext cx="1259759" cy="1141038"/>
          </a:xfrm>
          <a:prstGeom prst="rect">
            <a:avLst/>
          </a:prstGeom>
        </p:spPr>
      </p:pic>
    </p:spTree>
    <p:extLst>
      <p:ext uri="{BB962C8B-B14F-4D97-AF65-F5344CB8AC3E}">
        <p14:creationId xmlns:p14="http://schemas.microsoft.com/office/powerpoint/2010/main" val="10626055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9EAAC33F-A393-4BA5-B3ED-A7CE529E11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13</a:t>
            </a:fld>
            <a:endParaRPr lang="tr-TR"/>
          </a:p>
        </p:txBody>
      </p:sp>
      <p:sp>
        <p:nvSpPr>
          <p:cNvPr id="3" name="Başlık 2">
            <a:extLst>
              <a:ext uri="{FF2B5EF4-FFF2-40B4-BE49-F238E27FC236}">
                <a16:creationId xmlns:a16="http://schemas.microsoft.com/office/drawing/2014/main" id="{F5EA426F-95B8-4D52-83B2-6BA77311B9BB}"/>
              </a:ext>
            </a:extLst>
          </p:cNvPr>
          <p:cNvSpPr>
            <a:spLocks noGrp="1"/>
          </p:cNvSpPr>
          <p:nvPr>
            <p:ph type="title"/>
          </p:nvPr>
        </p:nvSpPr>
        <p:spPr>
          <a:xfrm>
            <a:off x="2017992" y="276310"/>
            <a:ext cx="10515600" cy="730384"/>
          </a:xfrm>
        </p:spPr>
        <p:txBody>
          <a:bodyPr/>
          <a:lstStyle/>
          <a:p>
            <a:r>
              <a:rPr lang="tr-TR" dirty="0">
                <a:solidFill>
                  <a:schemeClr val="accent1">
                    <a:lumMod val="75000"/>
                  </a:schemeClr>
                </a:solidFill>
              </a:rPr>
              <a:t> Sonuç </a:t>
            </a:r>
          </a:p>
        </p:txBody>
      </p:sp>
      <p:sp>
        <p:nvSpPr>
          <p:cNvPr id="4" name="Metin kutusu 3">
            <a:extLst>
              <a:ext uri="{FF2B5EF4-FFF2-40B4-BE49-F238E27FC236}">
                <a16:creationId xmlns:a16="http://schemas.microsoft.com/office/drawing/2014/main" id="{DDC32CE7-BA10-4752-87FE-653BD80BC20D}"/>
              </a:ext>
            </a:extLst>
          </p:cNvPr>
          <p:cNvSpPr txBox="1"/>
          <p:nvPr/>
        </p:nvSpPr>
        <p:spPr>
          <a:xfrm>
            <a:off x="1146699" y="1429369"/>
            <a:ext cx="9898601" cy="5262979"/>
          </a:xfrm>
          <a:prstGeom prst="rect">
            <a:avLst/>
          </a:prstGeom>
          <a:noFill/>
        </p:spPr>
        <p:txBody>
          <a:bodyPr wrap="square" rtlCol="0">
            <a:spAutoFit/>
          </a:bodyPr>
          <a:lstStyle/>
          <a:p>
            <a:pPr marL="285750" indent="-285750">
              <a:buFont typeface="Wingdings" panose="05000000000000000000" pitchFamily="2" charset="2"/>
              <a:buChar char="ü"/>
            </a:pPr>
            <a:endParaRPr lang="tr-TR" dirty="0"/>
          </a:p>
          <a:p>
            <a:pPr marL="285750" indent="-285750">
              <a:buFont typeface="Wingdings" panose="05000000000000000000" pitchFamily="2" charset="2"/>
              <a:buChar char="ü"/>
            </a:pPr>
            <a:r>
              <a:rPr lang="tr-TR" dirty="0"/>
              <a:t>2008-2019 yılları arasını kapsayan panel veride EKK yöntemi ile </a:t>
            </a:r>
            <a:r>
              <a:rPr lang="tr-TR" dirty="0" err="1"/>
              <a:t>tahminleme</a:t>
            </a:r>
            <a:r>
              <a:rPr lang="tr-TR" dirty="0"/>
              <a:t> yapılmıştır. Bu dönemde gelir düzeyindeki varyasyonu açıklaması bakımından </a:t>
            </a:r>
            <a:r>
              <a:rPr lang="tr-TR" b="1" dirty="0"/>
              <a:t>beşeri sermaye</a:t>
            </a:r>
            <a:r>
              <a:rPr lang="tr-TR" dirty="0"/>
              <a:t>, </a:t>
            </a:r>
            <a:r>
              <a:rPr lang="tr-TR" b="1" dirty="0"/>
              <a:t>sanayi </a:t>
            </a:r>
            <a:r>
              <a:rPr lang="tr-TR" dirty="0"/>
              <a:t>ve </a:t>
            </a:r>
            <a:r>
              <a:rPr lang="tr-TR" b="1" dirty="0"/>
              <a:t>turizm kapasitesi </a:t>
            </a:r>
            <a:r>
              <a:rPr lang="tr-TR" dirty="0"/>
              <a:t>değişkenlerinin istatistiksel olarak anlamlı bir etkisi olduğu gözlemlenmiştir.</a:t>
            </a:r>
          </a:p>
          <a:p>
            <a:endParaRPr lang="tr-TR" dirty="0"/>
          </a:p>
          <a:p>
            <a:pPr marL="285750" indent="-285750">
              <a:buFont typeface="Wingdings" panose="05000000000000000000" pitchFamily="2" charset="2"/>
              <a:buChar char="ü"/>
            </a:pPr>
            <a:r>
              <a:rPr lang="tr-TR" dirty="0"/>
              <a:t>Sabit etkili model kurulmuştur ve bu dönemde </a:t>
            </a:r>
            <a:r>
              <a:rPr lang="tr-TR" b="1" dirty="0"/>
              <a:t>beşeri sermaye</a:t>
            </a:r>
            <a:r>
              <a:rPr lang="tr-TR" dirty="0"/>
              <a:t>, </a:t>
            </a:r>
            <a:r>
              <a:rPr lang="tr-TR" b="1" dirty="0"/>
              <a:t>erişilebilirlik </a:t>
            </a:r>
            <a:r>
              <a:rPr lang="tr-TR" dirty="0"/>
              <a:t>ve </a:t>
            </a:r>
            <a:r>
              <a:rPr lang="tr-TR" b="1" dirty="0"/>
              <a:t>turizm kapasitesi </a:t>
            </a:r>
            <a:r>
              <a:rPr lang="tr-TR" dirty="0"/>
              <a:t>değişkenlerinin gelir düzeyi ile anlamlı bir ilişkiye sahip olduğu gözlemlenmiştir.</a:t>
            </a:r>
          </a:p>
          <a:p>
            <a:endParaRPr lang="tr-TR" dirty="0"/>
          </a:p>
          <a:p>
            <a:pPr marL="285750" indent="-285750">
              <a:buFont typeface="Wingdings" panose="05000000000000000000" pitchFamily="2" charset="2"/>
              <a:buChar char="ü"/>
            </a:pPr>
            <a:r>
              <a:rPr lang="tr-TR" dirty="0"/>
              <a:t>Rastgele etkili model kurulmuştur ve </a:t>
            </a:r>
            <a:r>
              <a:rPr lang="tr-TR" b="1" dirty="0"/>
              <a:t>beşeri sermaye</a:t>
            </a:r>
            <a:r>
              <a:rPr lang="tr-TR" dirty="0"/>
              <a:t>, </a:t>
            </a:r>
            <a:r>
              <a:rPr lang="tr-TR" b="1" dirty="0"/>
              <a:t>sanayi kapasitesi</a:t>
            </a:r>
            <a:r>
              <a:rPr lang="tr-TR" dirty="0"/>
              <a:t>, </a:t>
            </a:r>
            <a:r>
              <a:rPr lang="tr-TR" b="1" dirty="0"/>
              <a:t>erişilebilirlik </a:t>
            </a:r>
            <a:r>
              <a:rPr lang="tr-TR" dirty="0"/>
              <a:t>ve </a:t>
            </a:r>
            <a:r>
              <a:rPr lang="tr-TR" b="1" dirty="0"/>
              <a:t>turizm kapasitesi </a:t>
            </a:r>
            <a:r>
              <a:rPr lang="tr-TR" dirty="0"/>
              <a:t>değişkenlerinin gelir düzeyi ile anlamlı bir ilişkiye sahip olduğu gözlemlenmiştir.</a:t>
            </a:r>
          </a:p>
          <a:p>
            <a:endParaRPr lang="tr-TR" dirty="0"/>
          </a:p>
          <a:p>
            <a:pPr marL="285750" indent="-285750">
              <a:buFont typeface="Wingdings" panose="05000000000000000000" pitchFamily="2" charset="2"/>
              <a:buChar char="ü"/>
            </a:pPr>
            <a:r>
              <a:rPr lang="tr-TR" dirty="0" err="1"/>
              <a:t>Haussman</a:t>
            </a:r>
            <a:r>
              <a:rPr lang="tr-TR" dirty="0"/>
              <a:t> testi yapılarak sabit etkili modelin dikkate alınacağına karar verilmiştir.</a:t>
            </a:r>
          </a:p>
          <a:p>
            <a:endParaRPr lang="tr-TR" dirty="0"/>
          </a:p>
          <a:p>
            <a:pPr marL="285750" indent="-285750">
              <a:buFont typeface="Wingdings" panose="05000000000000000000" pitchFamily="2" charset="2"/>
              <a:buChar char="ü"/>
            </a:pPr>
            <a:r>
              <a:rPr lang="tr-TR" b="1" dirty="0"/>
              <a:t>Bu durumda, il düzeyinde kişi başına düşen GSYH değişkeni ile lise mezunu oranı, yüksekokul mezunu oranı, il ve devlet yol oranı, demiryolu oranı ve kişi başı yabancı turist değişkenlerinin anlamlı bir ilişkiye sahip olduğunu söyleyebiliriz.</a:t>
            </a:r>
          </a:p>
          <a:p>
            <a:endParaRPr lang="tr-TR" dirty="0"/>
          </a:p>
          <a:p>
            <a:endParaRPr lang="tr-TR" dirty="0"/>
          </a:p>
          <a:p>
            <a:endParaRPr lang="tr-TR" dirty="0"/>
          </a:p>
          <a:p>
            <a:pPr marL="285750" indent="-285750">
              <a:buFont typeface="Wingdings" panose="05000000000000000000" pitchFamily="2" charset="2"/>
              <a:buChar char="ü"/>
            </a:pPr>
            <a:endParaRPr lang="tr-TR" dirty="0"/>
          </a:p>
          <a:p>
            <a:r>
              <a:rPr lang="tr-TR" dirty="0"/>
              <a:t>     </a:t>
            </a:r>
          </a:p>
          <a:p>
            <a:pPr marL="285750" indent="-285750">
              <a:buFont typeface="Wingdings" panose="05000000000000000000" pitchFamily="2" charset="2"/>
              <a:buChar char="ü"/>
            </a:pPr>
            <a:endParaRPr lang="tr-TR" dirty="0"/>
          </a:p>
          <a:p>
            <a:pPr marL="285750" indent="-285750">
              <a:buFont typeface="Wingdings" panose="05000000000000000000" pitchFamily="2" charset="2"/>
              <a:buChar char="ü"/>
            </a:pPr>
            <a:endParaRPr lang="tr-TR" dirty="0"/>
          </a:p>
          <a:p>
            <a:pPr marL="285750" indent="-285750">
              <a:buFont typeface="Wingdings" panose="05000000000000000000" pitchFamily="2" charset="2"/>
              <a:buChar char="ü"/>
            </a:pPr>
            <a:endParaRPr lang="tr-TR" dirty="0"/>
          </a:p>
        </p:txBody>
      </p:sp>
    </p:spTree>
    <p:extLst>
      <p:ext uri="{BB962C8B-B14F-4D97-AF65-F5344CB8AC3E}">
        <p14:creationId xmlns:p14="http://schemas.microsoft.com/office/powerpoint/2010/main" val="28230240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0"/>
        <p:cNvGrpSpPr/>
        <p:nvPr/>
      </p:nvGrpSpPr>
      <p:grpSpPr>
        <a:xfrm>
          <a:off x="0" y="0"/>
          <a:ext cx="0" cy="0"/>
          <a:chOff x="0" y="0"/>
          <a:chExt cx="0" cy="0"/>
        </a:xfrm>
      </p:grpSpPr>
      <p:pic>
        <p:nvPicPr>
          <p:cNvPr id="401" name="Google Shape;401;p34"/>
          <p:cNvPicPr preferRelativeResize="0"/>
          <p:nvPr/>
        </p:nvPicPr>
        <p:blipFill rotWithShape="1">
          <a:blip r:embed="rId4">
            <a:alphaModFix/>
          </a:blip>
          <a:srcRect/>
          <a:stretch/>
        </p:blipFill>
        <p:spPr>
          <a:xfrm>
            <a:off x="4691063" y="295275"/>
            <a:ext cx="2809875" cy="2809875"/>
          </a:xfrm>
          <a:prstGeom prst="rect">
            <a:avLst/>
          </a:prstGeom>
          <a:noFill/>
          <a:ln>
            <a:noFill/>
          </a:ln>
        </p:spPr>
      </p:pic>
      <p:sp>
        <p:nvSpPr>
          <p:cNvPr id="402" name="Google Shape;402;p34"/>
          <p:cNvSpPr txBox="1"/>
          <p:nvPr/>
        </p:nvSpPr>
        <p:spPr>
          <a:xfrm>
            <a:off x="3127313" y="3041303"/>
            <a:ext cx="6043320" cy="49458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tr-TR" sz="2800" b="1" i="0" u="none" strike="noStrike" cap="none" dirty="0">
                <a:solidFill>
                  <a:schemeClr val="lt1"/>
                </a:solidFill>
                <a:latin typeface="Roboto"/>
                <a:ea typeface="Roboto"/>
                <a:cs typeface="Roboto"/>
                <a:sym typeface="Roboto"/>
              </a:rPr>
              <a:t>Teşekkürler</a:t>
            </a:r>
          </a:p>
        </p:txBody>
      </p:sp>
      <p:pic>
        <p:nvPicPr>
          <p:cNvPr id="403" name="Google Shape;403;p34"/>
          <p:cNvPicPr preferRelativeResize="0"/>
          <p:nvPr/>
        </p:nvPicPr>
        <p:blipFill rotWithShape="1">
          <a:blip r:embed="rId5">
            <a:alphaModFix/>
          </a:blip>
          <a:srcRect/>
          <a:stretch/>
        </p:blipFill>
        <p:spPr>
          <a:xfrm>
            <a:off x="5173081" y="4497604"/>
            <a:ext cx="2040561" cy="661988"/>
          </a:xfrm>
          <a:prstGeom prst="rect">
            <a:avLst/>
          </a:prstGeom>
          <a:noFill/>
          <a:ln>
            <a:noFill/>
          </a:ln>
        </p:spPr>
      </p:pic>
      <p:cxnSp>
        <p:nvCxnSpPr>
          <p:cNvPr id="404" name="Google Shape;404;p34"/>
          <p:cNvCxnSpPr/>
          <p:nvPr/>
        </p:nvCxnSpPr>
        <p:spPr>
          <a:xfrm>
            <a:off x="4057962" y="3942568"/>
            <a:ext cx="4270800"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86DDA096-FB79-4943-8A0C-FA517D4425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2</a:t>
            </a:fld>
            <a:endParaRPr lang="tr-TR"/>
          </a:p>
        </p:txBody>
      </p:sp>
      <p:sp>
        <p:nvSpPr>
          <p:cNvPr id="3" name="Başlık 2">
            <a:extLst>
              <a:ext uri="{FF2B5EF4-FFF2-40B4-BE49-F238E27FC236}">
                <a16:creationId xmlns:a16="http://schemas.microsoft.com/office/drawing/2014/main" id="{11CDE41C-7654-4791-B2DA-FF1B8794C87F}"/>
              </a:ext>
            </a:extLst>
          </p:cNvPr>
          <p:cNvSpPr>
            <a:spLocks noGrp="1"/>
          </p:cNvSpPr>
          <p:nvPr>
            <p:ph type="title"/>
          </p:nvPr>
        </p:nvSpPr>
        <p:spPr>
          <a:xfrm>
            <a:off x="1991359" y="498253"/>
            <a:ext cx="10515600" cy="730384"/>
          </a:xfrm>
        </p:spPr>
        <p:txBody>
          <a:bodyPr/>
          <a:lstStyle/>
          <a:p>
            <a:r>
              <a:rPr lang="tr-TR" dirty="0"/>
              <a:t> </a:t>
            </a:r>
            <a:r>
              <a:rPr lang="tr-TR" dirty="0">
                <a:solidFill>
                  <a:schemeClr val="accent1">
                    <a:lumMod val="75000"/>
                  </a:schemeClr>
                </a:solidFill>
              </a:rPr>
              <a:t>İçindekiler</a:t>
            </a:r>
          </a:p>
        </p:txBody>
      </p:sp>
      <p:sp>
        <p:nvSpPr>
          <p:cNvPr id="6" name="Metin kutusu 5">
            <a:extLst>
              <a:ext uri="{FF2B5EF4-FFF2-40B4-BE49-F238E27FC236}">
                <a16:creationId xmlns:a16="http://schemas.microsoft.com/office/drawing/2014/main" id="{557F810C-2271-48F6-89B8-BCE097634C78}"/>
              </a:ext>
            </a:extLst>
          </p:cNvPr>
          <p:cNvSpPr txBox="1"/>
          <p:nvPr/>
        </p:nvSpPr>
        <p:spPr>
          <a:xfrm>
            <a:off x="204186" y="1482018"/>
            <a:ext cx="9576047" cy="4339650"/>
          </a:xfrm>
          <a:prstGeom prst="rect">
            <a:avLst/>
          </a:prstGeom>
          <a:noFill/>
        </p:spPr>
        <p:txBody>
          <a:bodyPr wrap="square" rtlCol="0">
            <a:spAutoFit/>
          </a:bodyPr>
          <a:lstStyle/>
          <a:p>
            <a:pPr marL="285750" indent="-285750">
              <a:buFont typeface="Arial" panose="020B0604020202020204" pitchFamily="34" charset="0"/>
              <a:buChar char="•"/>
            </a:pPr>
            <a:r>
              <a:rPr lang="tr-TR" sz="1800" dirty="0"/>
              <a:t>Veri Hakkında Bilgi</a:t>
            </a:r>
          </a:p>
          <a:p>
            <a:pPr marL="285750" indent="-285750">
              <a:buFont typeface="Arial" panose="020B0604020202020204" pitchFamily="34" charset="0"/>
              <a:buChar char="•"/>
            </a:pPr>
            <a:r>
              <a:rPr lang="tr-TR" sz="1800" dirty="0"/>
              <a:t>Çalışmada Kullanılan Değişkenlere İlişkin Tanım ve Ölçütler</a:t>
            </a:r>
          </a:p>
          <a:p>
            <a:pPr marL="285750" indent="-285750">
              <a:buFont typeface="Arial" panose="020B0604020202020204" pitchFamily="34" charset="0"/>
              <a:buChar char="•"/>
            </a:pPr>
            <a:r>
              <a:rPr lang="tr-TR" sz="1800" dirty="0" err="1"/>
              <a:t>Betimsel</a:t>
            </a:r>
            <a:r>
              <a:rPr lang="tr-TR" sz="1800" dirty="0"/>
              <a:t> İstatistik</a:t>
            </a:r>
          </a:p>
          <a:p>
            <a:pPr marL="285750" indent="-285750">
              <a:buFont typeface="Arial" panose="020B0604020202020204" pitchFamily="34" charset="0"/>
              <a:buChar char="•"/>
            </a:pPr>
            <a:r>
              <a:rPr lang="tr-TR" sz="1800" dirty="0"/>
              <a:t>Korelasyon Matrisi</a:t>
            </a:r>
          </a:p>
          <a:p>
            <a:pPr marL="285750" indent="-285750">
              <a:buFont typeface="Arial" panose="020B0604020202020204" pitchFamily="34" charset="0"/>
              <a:buChar char="•"/>
            </a:pPr>
            <a:r>
              <a:rPr lang="tr-TR" sz="1800" dirty="0"/>
              <a:t>Regresyon Modeli</a:t>
            </a:r>
          </a:p>
          <a:p>
            <a:pPr marL="285750" indent="-285750">
              <a:buFont typeface="Arial" panose="020B0604020202020204" pitchFamily="34" charset="0"/>
              <a:buChar char="•"/>
            </a:pPr>
            <a:r>
              <a:rPr lang="tr-TR" sz="1800" dirty="0"/>
              <a:t>Sabit Etkili Model</a:t>
            </a:r>
          </a:p>
          <a:p>
            <a:pPr marL="285750" indent="-285750">
              <a:buFont typeface="Arial" panose="020B0604020202020204" pitchFamily="34" charset="0"/>
              <a:buChar char="•"/>
            </a:pPr>
            <a:r>
              <a:rPr lang="tr-TR" sz="1800" dirty="0"/>
              <a:t>Rastgele Etkili Model</a:t>
            </a:r>
          </a:p>
          <a:p>
            <a:pPr marL="285750" indent="-285750">
              <a:buFont typeface="Arial" panose="020B0604020202020204" pitchFamily="34" charset="0"/>
              <a:buChar char="•"/>
            </a:pPr>
            <a:r>
              <a:rPr lang="tr-TR" sz="1800" dirty="0" err="1"/>
              <a:t>Haussman</a:t>
            </a:r>
            <a:r>
              <a:rPr lang="tr-TR" sz="1800" dirty="0"/>
              <a:t> Testi</a:t>
            </a:r>
          </a:p>
          <a:p>
            <a:pPr marL="285750" indent="-285750">
              <a:buFont typeface="Arial" panose="020B0604020202020204" pitchFamily="34" charset="0"/>
              <a:buChar char="•"/>
            </a:pPr>
            <a:r>
              <a:rPr lang="tr-TR" sz="1800" dirty="0"/>
              <a:t>Zamana Bağlı Sabit Etkili Model</a:t>
            </a:r>
          </a:p>
          <a:p>
            <a:pPr marL="285750" indent="-285750">
              <a:buFont typeface="Arial" panose="020B0604020202020204" pitchFamily="34" charset="0"/>
              <a:buChar char="•"/>
            </a:pPr>
            <a:r>
              <a:rPr lang="tr-TR" sz="1800" dirty="0"/>
              <a:t>Bireysel Etkiler İçin F Testi</a:t>
            </a:r>
          </a:p>
          <a:p>
            <a:pPr marL="285750" indent="-285750">
              <a:buFont typeface="Arial" panose="020B0604020202020204" pitchFamily="34" charset="0"/>
              <a:buChar char="•"/>
            </a:pPr>
            <a:r>
              <a:rPr lang="tr-TR" sz="1800" dirty="0"/>
              <a:t>Sonuç</a:t>
            </a:r>
          </a:p>
          <a:p>
            <a:endParaRPr lang="tr-TR" sz="1800" dirty="0"/>
          </a:p>
          <a:p>
            <a:pPr marL="285750" indent="-285750">
              <a:buFont typeface="Arial" panose="020B0604020202020204" pitchFamily="34" charset="0"/>
              <a:buChar char="•"/>
            </a:pPr>
            <a:endParaRPr lang="tr-TR" sz="1800" dirty="0"/>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endParaRPr lang="tr-TR" dirty="0"/>
          </a:p>
        </p:txBody>
      </p:sp>
      <p:pic>
        <p:nvPicPr>
          <p:cNvPr id="8" name="Resim 7" descr="Büyüteçle odaklanılan şehir ışıkları">
            <a:extLst>
              <a:ext uri="{FF2B5EF4-FFF2-40B4-BE49-F238E27FC236}">
                <a16:creationId xmlns:a16="http://schemas.microsoft.com/office/drawing/2014/main" id="{E22A6493-4F67-4A72-A370-89313BDA7FB0}"/>
              </a:ext>
            </a:extLst>
          </p:cNvPr>
          <p:cNvPicPr>
            <a:picLocks noChangeAspect="1"/>
          </p:cNvPicPr>
          <p:nvPr/>
        </p:nvPicPr>
        <p:blipFill rotWithShape="1">
          <a:blip r:embed="rId2"/>
          <a:srcRect l="1278" t="2154"/>
          <a:stretch/>
        </p:blipFill>
        <p:spPr>
          <a:xfrm>
            <a:off x="6791416" y="2902997"/>
            <a:ext cx="5196397" cy="356144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116374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5"/>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tr-TR"/>
              <a:t>3</a:t>
            </a:fld>
            <a:endParaRPr/>
          </a:p>
        </p:txBody>
      </p:sp>
      <p:sp>
        <p:nvSpPr>
          <p:cNvPr id="2" name="Başlık 1">
            <a:extLst>
              <a:ext uri="{FF2B5EF4-FFF2-40B4-BE49-F238E27FC236}">
                <a16:creationId xmlns:a16="http://schemas.microsoft.com/office/drawing/2014/main" id="{B6787722-020D-4BA9-9B60-3DD503A318C9}"/>
              </a:ext>
            </a:extLst>
          </p:cNvPr>
          <p:cNvSpPr>
            <a:spLocks noGrp="1"/>
          </p:cNvSpPr>
          <p:nvPr>
            <p:ph type="title"/>
          </p:nvPr>
        </p:nvSpPr>
        <p:spPr>
          <a:xfrm>
            <a:off x="1955849" y="514904"/>
            <a:ext cx="10515600" cy="713731"/>
          </a:xfrm>
        </p:spPr>
        <p:txBody>
          <a:bodyPr/>
          <a:lstStyle/>
          <a:p>
            <a:br>
              <a:rPr lang="tr-TR" sz="2800" b="1" dirty="0">
                <a:solidFill>
                  <a:schemeClr val="accent1">
                    <a:lumMod val="60000"/>
                    <a:lumOff val="40000"/>
                  </a:schemeClr>
                </a:solidFill>
              </a:rPr>
            </a:br>
            <a:r>
              <a:rPr lang="tr-TR" sz="2800" b="1" dirty="0">
                <a:solidFill>
                  <a:schemeClr val="accent1">
                    <a:lumMod val="60000"/>
                    <a:lumOff val="40000"/>
                  </a:schemeClr>
                </a:solidFill>
              </a:rPr>
              <a:t>İBBS-3 Düzey Bölgeleri Kişi Başı Gelir Düzeylerini Etkileyen Etmenler: Panel Veri Analizi</a:t>
            </a:r>
            <a:br>
              <a:rPr lang="tr-TR" sz="2800" dirty="0">
                <a:solidFill>
                  <a:schemeClr val="accent1">
                    <a:lumMod val="60000"/>
                    <a:lumOff val="40000"/>
                  </a:schemeClr>
                </a:solidFill>
              </a:rPr>
            </a:br>
            <a:endParaRPr lang="tr-TR" dirty="0">
              <a:solidFill>
                <a:schemeClr val="accent1">
                  <a:lumMod val="60000"/>
                  <a:lumOff val="40000"/>
                </a:schemeClr>
              </a:solidFill>
            </a:endParaRPr>
          </a:p>
        </p:txBody>
      </p:sp>
      <p:sp>
        <p:nvSpPr>
          <p:cNvPr id="6" name="Content Placeholder 4">
            <a:extLst>
              <a:ext uri="{FF2B5EF4-FFF2-40B4-BE49-F238E27FC236}">
                <a16:creationId xmlns:a16="http://schemas.microsoft.com/office/drawing/2014/main" id="{BE959690-9107-453D-B2AD-1BF0E0DFBCD9}"/>
              </a:ext>
            </a:extLst>
          </p:cNvPr>
          <p:cNvSpPr txBox="1">
            <a:spLocks/>
          </p:cNvSpPr>
          <p:nvPr/>
        </p:nvSpPr>
        <p:spPr>
          <a:xfrm>
            <a:off x="1005789" y="1522925"/>
            <a:ext cx="9443228" cy="3128974"/>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tr-TR" dirty="0">
              <a:solidFill>
                <a:schemeClr val="tx1"/>
              </a:solidFill>
            </a:endParaRPr>
          </a:p>
          <a:p>
            <a:r>
              <a:rPr lang="tr-TR" dirty="0">
                <a:solidFill>
                  <a:schemeClr val="tx1"/>
                </a:solidFill>
              </a:rPr>
              <a:t>   </a:t>
            </a:r>
            <a:r>
              <a:rPr lang="tr-TR" sz="1600" dirty="0">
                <a:solidFill>
                  <a:schemeClr val="tx1"/>
                </a:solidFill>
              </a:rPr>
              <a:t>Veri, Türkiye'nin 81 iline ait 2008-2019 yılları arasında ;</a:t>
            </a:r>
          </a:p>
          <a:p>
            <a:endParaRPr lang="tr-TR" sz="1600" dirty="0">
              <a:solidFill>
                <a:schemeClr val="tx1"/>
              </a:solidFill>
            </a:endParaRPr>
          </a:p>
          <a:p>
            <a:pPr marL="285750" indent="-285750">
              <a:buFont typeface="Arial" panose="020B0604020202020204" pitchFamily="34" charset="0"/>
              <a:buChar char="•"/>
            </a:pPr>
            <a:r>
              <a:rPr lang="tr-TR" sz="1600" dirty="0">
                <a:solidFill>
                  <a:schemeClr val="tx1"/>
                </a:solidFill>
              </a:rPr>
              <a:t> Kişi Başına Düşen GSYH</a:t>
            </a:r>
          </a:p>
          <a:p>
            <a:pPr marL="285750" indent="-285750">
              <a:buFont typeface="Arial" panose="020B0604020202020204" pitchFamily="34" charset="0"/>
              <a:buChar char="•"/>
            </a:pPr>
            <a:r>
              <a:rPr lang="tr-TR" sz="1600" dirty="0">
                <a:solidFill>
                  <a:schemeClr val="tx1"/>
                </a:solidFill>
              </a:rPr>
              <a:t> Lise Mezunu Oranı</a:t>
            </a:r>
          </a:p>
          <a:p>
            <a:pPr marL="285750" indent="-285750">
              <a:buFont typeface="Arial" panose="020B0604020202020204" pitchFamily="34" charset="0"/>
              <a:buChar char="•"/>
            </a:pPr>
            <a:r>
              <a:rPr lang="tr-TR" sz="1600" dirty="0">
                <a:solidFill>
                  <a:schemeClr val="tx1"/>
                </a:solidFill>
              </a:rPr>
              <a:t> Yüksekokul Mezunu Oranı </a:t>
            </a:r>
          </a:p>
          <a:p>
            <a:pPr marL="285750" indent="-285750">
              <a:buFont typeface="Arial" panose="020B0604020202020204" pitchFamily="34" charset="0"/>
              <a:buChar char="•"/>
            </a:pPr>
            <a:r>
              <a:rPr lang="tr-TR" sz="1600" dirty="0">
                <a:solidFill>
                  <a:schemeClr val="tx1"/>
                </a:solidFill>
              </a:rPr>
              <a:t> İl ve Devlet Yol Uzunluğu Oranı </a:t>
            </a:r>
          </a:p>
          <a:p>
            <a:pPr marL="285750" indent="-285750">
              <a:buFont typeface="Arial" panose="020B0604020202020204" pitchFamily="34" charset="0"/>
              <a:buChar char="•"/>
            </a:pPr>
            <a:r>
              <a:rPr lang="tr-TR" sz="1600" dirty="0">
                <a:solidFill>
                  <a:schemeClr val="tx1"/>
                </a:solidFill>
              </a:rPr>
              <a:t> Demiryolu Uzunluğu Oranı</a:t>
            </a:r>
          </a:p>
          <a:p>
            <a:pPr marL="285750" indent="-285750">
              <a:buFont typeface="Arial" panose="020B0604020202020204" pitchFamily="34" charset="0"/>
              <a:buChar char="•"/>
            </a:pPr>
            <a:r>
              <a:rPr lang="tr-TR" sz="1600" dirty="0">
                <a:solidFill>
                  <a:schemeClr val="tx1"/>
                </a:solidFill>
              </a:rPr>
              <a:t> Kişi Başına Sanayi Elektrik Tüketimi</a:t>
            </a:r>
          </a:p>
          <a:p>
            <a:pPr marL="285750" indent="-285750">
              <a:buFont typeface="Arial" panose="020B0604020202020204" pitchFamily="34" charset="0"/>
              <a:buChar char="•"/>
            </a:pPr>
            <a:r>
              <a:rPr lang="tr-TR" sz="1600" dirty="0">
                <a:solidFill>
                  <a:schemeClr val="tx1"/>
                </a:solidFill>
              </a:rPr>
              <a:t> Kişi Başına Yabancı Turist Oranı</a:t>
            </a:r>
          </a:p>
          <a:p>
            <a:r>
              <a:rPr lang="tr-TR" sz="1600" dirty="0">
                <a:solidFill>
                  <a:schemeClr val="tx1"/>
                </a:solidFill>
              </a:rPr>
              <a:t>      </a:t>
            </a:r>
          </a:p>
          <a:p>
            <a:r>
              <a:rPr lang="tr-TR" sz="1600" dirty="0">
                <a:solidFill>
                  <a:schemeClr val="tx1"/>
                </a:solidFill>
              </a:rPr>
              <a:t>       değişkenlerinden oluşmaktadır.</a:t>
            </a:r>
          </a:p>
          <a:p>
            <a:endParaRPr lang="tr-TR" sz="1600" dirty="0">
              <a:solidFill>
                <a:schemeClr val="tx1"/>
              </a:solidFill>
            </a:endParaRPr>
          </a:p>
          <a:p>
            <a:endParaRPr lang="tr-TR" sz="1600" dirty="0">
              <a:solidFill>
                <a:schemeClr val="tx1"/>
              </a:solidFill>
            </a:endParaRPr>
          </a:p>
          <a:p>
            <a:endParaRPr lang="tr-TR" dirty="0">
              <a:solidFill>
                <a:schemeClr val="tx1"/>
              </a:solidFill>
            </a:endParaRPr>
          </a:p>
          <a:p>
            <a:endParaRPr lang="tr-TR" dirty="0">
              <a:solidFill>
                <a:schemeClr val="tx1"/>
              </a:solidFill>
            </a:endParaRPr>
          </a:p>
          <a:p>
            <a:r>
              <a:rPr lang="tr-TR" dirty="0">
                <a:solidFill>
                  <a:schemeClr val="tx1"/>
                </a:solidFill>
              </a:rPr>
              <a:t>     </a:t>
            </a:r>
            <a:r>
              <a:rPr lang="tr-TR" sz="1600" dirty="0">
                <a:solidFill>
                  <a:schemeClr val="tx1"/>
                </a:solidFill>
              </a:rPr>
              <a:t>Veri 972 gözlem, 7 değişken, 12 yıl ve 81 ilden oluşmaktadır.</a:t>
            </a:r>
          </a:p>
          <a:p>
            <a:endParaRPr lang="tr-TR" b="1" dirty="0">
              <a:solidFill>
                <a:schemeClr val="accent6">
                  <a:lumMod val="75000"/>
                </a:schemeClr>
              </a:solidFill>
            </a:endParaRPr>
          </a:p>
        </p:txBody>
      </p:sp>
      <p:pic>
        <p:nvPicPr>
          <p:cNvPr id="3" name="Resim 2">
            <a:extLst>
              <a:ext uri="{FF2B5EF4-FFF2-40B4-BE49-F238E27FC236}">
                <a16:creationId xmlns:a16="http://schemas.microsoft.com/office/drawing/2014/main" id="{68E23201-B730-44AD-A576-12B93EE5EFE6}"/>
              </a:ext>
            </a:extLst>
          </p:cNvPr>
          <p:cNvPicPr>
            <a:picLocks noChangeAspect="1"/>
          </p:cNvPicPr>
          <p:nvPr/>
        </p:nvPicPr>
        <p:blipFill>
          <a:blip r:embed="rId3"/>
          <a:stretch>
            <a:fillRect/>
          </a:stretch>
        </p:blipFill>
        <p:spPr>
          <a:xfrm>
            <a:off x="8400693" y="1706655"/>
            <a:ext cx="2145978" cy="2139881"/>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638CE3F9-1161-4BEF-BB91-00B52E64F9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4</a:t>
            </a:fld>
            <a:endParaRPr lang="tr-TR"/>
          </a:p>
        </p:txBody>
      </p:sp>
      <p:pic>
        <p:nvPicPr>
          <p:cNvPr id="4" name="Resim 3" descr="tablo içeren bir resim&#10;&#10;Açıklama otomatik olarak oluşturuldu">
            <a:extLst>
              <a:ext uri="{FF2B5EF4-FFF2-40B4-BE49-F238E27FC236}">
                <a16:creationId xmlns:a16="http://schemas.microsoft.com/office/drawing/2014/main" id="{66D873AA-42C1-4C6B-AB4A-894E8EEAB405}"/>
              </a:ext>
            </a:extLst>
          </p:cNvPr>
          <p:cNvPicPr>
            <a:picLocks noChangeAspect="1"/>
          </p:cNvPicPr>
          <p:nvPr/>
        </p:nvPicPr>
        <p:blipFill>
          <a:blip r:embed="rId2"/>
          <a:stretch>
            <a:fillRect/>
          </a:stretch>
        </p:blipFill>
        <p:spPr>
          <a:xfrm>
            <a:off x="3144894" y="833741"/>
            <a:ext cx="6239564" cy="5332559"/>
          </a:xfrm>
          <a:prstGeom prst="rect">
            <a:avLst/>
          </a:prstGeom>
        </p:spPr>
      </p:pic>
      <p:pic>
        <p:nvPicPr>
          <p:cNvPr id="3" name="Resim 2">
            <a:extLst>
              <a:ext uri="{FF2B5EF4-FFF2-40B4-BE49-F238E27FC236}">
                <a16:creationId xmlns:a16="http://schemas.microsoft.com/office/drawing/2014/main" id="{E306B197-0032-4596-84A2-8422CBDB7469}"/>
              </a:ext>
            </a:extLst>
          </p:cNvPr>
          <p:cNvPicPr>
            <a:picLocks noChangeAspect="1"/>
          </p:cNvPicPr>
          <p:nvPr/>
        </p:nvPicPr>
        <p:blipFill>
          <a:blip r:embed="rId3"/>
          <a:stretch>
            <a:fillRect/>
          </a:stretch>
        </p:blipFill>
        <p:spPr>
          <a:xfrm>
            <a:off x="539788" y="1228547"/>
            <a:ext cx="1732895" cy="1732895"/>
          </a:xfrm>
          <a:prstGeom prst="rect">
            <a:avLst/>
          </a:prstGeom>
        </p:spPr>
      </p:pic>
    </p:spTree>
    <p:extLst>
      <p:ext uri="{BB962C8B-B14F-4D97-AF65-F5344CB8AC3E}">
        <p14:creationId xmlns:p14="http://schemas.microsoft.com/office/powerpoint/2010/main" val="28934816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B35C1739-92A8-4805-937C-34E54F201B1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5</a:t>
            </a:fld>
            <a:endParaRPr lang="tr-TR"/>
          </a:p>
        </p:txBody>
      </p:sp>
      <p:sp>
        <p:nvSpPr>
          <p:cNvPr id="3" name="Başlık 2">
            <a:extLst>
              <a:ext uri="{FF2B5EF4-FFF2-40B4-BE49-F238E27FC236}">
                <a16:creationId xmlns:a16="http://schemas.microsoft.com/office/drawing/2014/main" id="{987B827C-30FA-454D-882D-28557ABB09A9}"/>
              </a:ext>
            </a:extLst>
          </p:cNvPr>
          <p:cNvSpPr>
            <a:spLocks noGrp="1"/>
          </p:cNvSpPr>
          <p:nvPr>
            <p:ph type="title"/>
          </p:nvPr>
        </p:nvSpPr>
        <p:spPr>
          <a:xfrm>
            <a:off x="2017992" y="382842"/>
            <a:ext cx="10515600" cy="730384"/>
          </a:xfrm>
        </p:spPr>
        <p:txBody>
          <a:bodyPr/>
          <a:lstStyle/>
          <a:p>
            <a:r>
              <a:rPr lang="tr-TR" dirty="0">
                <a:solidFill>
                  <a:schemeClr val="accent1">
                    <a:lumMod val="75000"/>
                  </a:schemeClr>
                </a:solidFill>
              </a:rPr>
              <a:t> </a:t>
            </a:r>
            <a:r>
              <a:rPr lang="tr-TR" dirty="0" err="1">
                <a:solidFill>
                  <a:schemeClr val="accent1">
                    <a:lumMod val="75000"/>
                  </a:schemeClr>
                </a:solidFill>
              </a:rPr>
              <a:t>Betimsel</a:t>
            </a:r>
            <a:r>
              <a:rPr lang="tr-TR" dirty="0">
                <a:solidFill>
                  <a:schemeClr val="accent1">
                    <a:lumMod val="75000"/>
                  </a:schemeClr>
                </a:solidFill>
              </a:rPr>
              <a:t> İstatistik</a:t>
            </a:r>
          </a:p>
        </p:txBody>
      </p:sp>
      <p:pic>
        <p:nvPicPr>
          <p:cNvPr id="9" name="Resim 8" descr="tablo içeren bir resim&#10;&#10;Açıklama otomatik olarak oluşturuldu">
            <a:extLst>
              <a:ext uri="{FF2B5EF4-FFF2-40B4-BE49-F238E27FC236}">
                <a16:creationId xmlns:a16="http://schemas.microsoft.com/office/drawing/2014/main" id="{DFC85F42-91D9-41C9-AA71-A4ED9B2542D7}"/>
              </a:ext>
            </a:extLst>
          </p:cNvPr>
          <p:cNvPicPr>
            <a:picLocks noChangeAspect="1"/>
          </p:cNvPicPr>
          <p:nvPr/>
        </p:nvPicPr>
        <p:blipFill>
          <a:blip r:embed="rId2"/>
          <a:stretch>
            <a:fillRect/>
          </a:stretch>
        </p:blipFill>
        <p:spPr>
          <a:xfrm>
            <a:off x="1586651" y="1052977"/>
            <a:ext cx="8489504" cy="2735855"/>
          </a:xfrm>
          <a:prstGeom prst="rect">
            <a:avLst/>
          </a:prstGeom>
        </p:spPr>
      </p:pic>
      <p:sp>
        <p:nvSpPr>
          <p:cNvPr id="4" name="Metin kutusu 3">
            <a:extLst>
              <a:ext uri="{FF2B5EF4-FFF2-40B4-BE49-F238E27FC236}">
                <a16:creationId xmlns:a16="http://schemas.microsoft.com/office/drawing/2014/main" id="{47F00708-033F-4B49-9096-DE939D65FC56}"/>
              </a:ext>
            </a:extLst>
          </p:cNvPr>
          <p:cNvSpPr txBox="1"/>
          <p:nvPr/>
        </p:nvSpPr>
        <p:spPr>
          <a:xfrm>
            <a:off x="2340238" y="3788832"/>
            <a:ext cx="8584707" cy="1815882"/>
          </a:xfrm>
          <a:prstGeom prst="rect">
            <a:avLst/>
          </a:prstGeom>
          <a:noFill/>
        </p:spPr>
        <p:txBody>
          <a:bodyPr wrap="square" rtlCol="0">
            <a:spAutoFit/>
          </a:bodyPr>
          <a:lstStyle/>
          <a:p>
            <a:r>
              <a:rPr lang="tr-TR" b="1" dirty="0"/>
              <a:t>                      EN AZ                                                                   EN ÇOK</a:t>
            </a:r>
          </a:p>
          <a:p>
            <a:r>
              <a:rPr lang="tr-TR" dirty="0"/>
              <a:t>   </a:t>
            </a:r>
          </a:p>
          <a:p>
            <a:endParaRPr lang="tr-TR" dirty="0"/>
          </a:p>
          <a:p>
            <a:r>
              <a:rPr lang="tr-TR" dirty="0"/>
              <a:t>Kişi başına düşen gelir 3923 TL ile Ağrı                          86798 TL ile İstanbul </a:t>
            </a:r>
          </a:p>
          <a:p>
            <a:r>
              <a:rPr lang="tr-TR" dirty="0"/>
              <a:t>Lise mezunu oranı %11 ile Şanlıurfa                               %32 ile Kırıkkale </a:t>
            </a:r>
          </a:p>
          <a:p>
            <a:r>
              <a:rPr lang="tr-TR" dirty="0"/>
              <a:t>Yükseköğretim mezunu oranı %2 ile Ağrı                        %24 ile Ankara </a:t>
            </a:r>
          </a:p>
          <a:p>
            <a:r>
              <a:rPr lang="tr-TR" dirty="0"/>
              <a:t>Kişi başı sanayi elektrik tüketimi 2 </a:t>
            </a:r>
            <a:r>
              <a:rPr lang="tr-TR" dirty="0" err="1"/>
              <a:t>kWh</a:t>
            </a:r>
            <a:r>
              <a:rPr lang="tr-TR" dirty="0"/>
              <a:t> ile Bitlis              7208 </a:t>
            </a:r>
            <a:r>
              <a:rPr lang="tr-TR" dirty="0" err="1"/>
              <a:t>kWh</a:t>
            </a:r>
            <a:r>
              <a:rPr lang="tr-TR" dirty="0"/>
              <a:t> ile Çanakkale</a:t>
            </a:r>
          </a:p>
          <a:p>
            <a:endParaRPr lang="tr-TR" dirty="0"/>
          </a:p>
        </p:txBody>
      </p:sp>
      <p:sp>
        <p:nvSpPr>
          <p:cNvPr id="5" name="Ok: Aşağı 4">
            <a:extLst>
              <a:ext uri="{FF2B5EF4-FFF2-40B4-BE49-F238E27FC236}">
                <a16:creationId xmlns:a16="http://schemas.microsoft.com/office/drawing/2014/main" id="{0AD60B16-E198-40B2-A39C-A965003FF6E1}"/>
              </a:ext>
            </a:extLst>
          </p:cNvPr>
          <p:cNvSpPr/>
          <p:nvPr/>
        </p:nvSpPr>
        <p:spPr>
          <a:xfrm>
            <a:off x="3639955" y="4071355"/>
            <a:ext cx="310719" cy="319596"/>
          </a:xfrm>
          <a:prstGeom prst="downArrow">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Ok: Aşağı 5">
            <a:extLst>
              <a:ext uri="{FF2B5EF4-FFF2-40B4-BE49-F238E27FC236}">
                <a16:creationId xmlns:a16="http://schemas.microsoft.com/office/drawing/2014/main" id="{2DE2BACD-5CC7-45BC-92C8-0AFEF424579B}"/>
              </a:ext>
            </a:extLst>
          </p:cNvPr>
          <p:cNvSpPr/>
          <p:nvPr/>
        </p:nvSpPr>
        <p:spPr>
          <a:xfrm>
            <a:off x="7484418" y="4071355"/>
            <a:ext cx="310718" cy="319596"/>
          </a:xfrm>
          <a:prstGeom prst="downArrow">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Tree>
    <p:extLst>
      <p:ext uri="{BB962C8B-B14F-4D97-AF65-F5344CB8AC3E}">
        <p14:creationId xmlns:p14="http://schemas.microsoft.com/office/powerpoint/2010/main" val="35458102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E0822F7F-D294-44D0-AD73-98202968BB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6</a:t>
            </a:fld>
            <a:endParaRPr lang="tr-TR"/>
          </a:p>
        </p:txBody>
      </p:sp>
      <p:sp>
        <p:nvSpPr>
          <p:cNvPr id="3" name="Başlık 2">
            <a:extLst>
              <a:ext uri="{FF2B5EF4-FFF2-40B4-BE49-F238E27FC236}">
                <a16:creationId xmlns:a16="http://schemas.microsoft.com/office/drawing/2014/main" id="{986C409E-5BE1-4695-86AD-22593B361328}"/>
              </a:ext>
            </a:extLst>
          </p:cNvPr>
          <p:cNvSpPr>
            <a:spLocks noGrp="1"/>
          </p:cNvSpPr>
          <p:nvPr>
            <p:ph type="title"/>
          </p:nvPr>
        </p:nvSpPr>
        <p:spPr>
          <a:xfrm>
            <a:off x="1991359" y="373965"/>
            <a:ext cx="10515600" cy="730384"/>
          </a:xfrm>
        </p:spPr>
        <p:txBody>
          <a:bodyPr/>
          <a:lstStyle/>
          <a:p>
            <a:r>
              <a:rPr lang="tr-TR" dirty="0">
                <a:solidFill>
                  <a:schemeClr val="accent1">
                    <a:lumMod val="75000"/>
                  </a:schemeClr>
                </a:solidFill>
              </a:rPr>
              <a:t>Korelasyon Matrisi</a:t>
            </a:r>
          </a:p>
        </p:txBody>
      </p:sp>
      <p:pic>
        <p:nvPicPr>
          <p:cNvPr id="5" name="Resim 4" descr="tablo içeren bir resim&#10;&#10;Açıklama otomatik olarak oluşturuldu">
            <a:extLst>
              <a:ext uri="{FF2B5EF4-FFF2-40B4-BE49-F238E27FC236}">
                <a16:creationId xmlns:a16="http://schemas.microsoft.com/office/drawing/2014/main" id="{20900BC1-BB1A-4CB1-8769-4CB4569BB7F7}"/>
              </a:ext>
            </a:extLst>
          </p:cNvPr>
          <p:cNvPicPr>
            <a:picLocks noChangeAspect="1"/>
          </p:cNvPicPr>
          <p:nvPr/>
        </p:nvPicPr>
        <p:blipFill>
          <a:blip r:embed="rId2"/>
          <a:stretch>
            <a:fillRect/>
          </a:stretch>
        </p:blipFill>
        <p:spPr>
          <a:xfrm>
            <a:off x="889832" y="1104349"/>
            <a:ext cx="10412335" cy="3145583"/>
          </a:xfrm>
          <a:prstGeom prst="rect">
            <a:avLst/>
          </a:prstGeom>
        </p:spPr>
      </p:pic>
      <p:sp>
        <p:nvSpPr>
          <p:cNvPr id="7" name="Metin kutusu 6">
            <a:extLst>
              <a:ext uri="{FF2B5EF4-FFF2-40B4-BE49-F238E27FC236}">
                <a16:creationId xmlns:a16="http://schemas.microsoft.com/office/drawing/2014/main" id="{F6EB9138-C7EE-4FCF-89E8-56D2A2BAB426}"/>
              </a:ext>
            </a:extLst>
          </p:cNvPr>
          <p:cNvSpPr txBox="1"/>
          <p:nvPr/>
        </p:nvSpPr>
        <p:spPr>
          <a:xfrm>
            <a:off x="1991359" y="4249932"/>
            <a:ext cx="8377759" cy="1600438"/>
          </a:xfrm>
          <a:prstGeom prst="rect">
            <a:avLst/>
          </a:prstGeom>
          <a:noFill/>
        </p:spPr>
        <p:txBody>
          <a:bodyPr wrap="square" rtlCol="0">
            <a:spAutoFit/>
          </a:bodyPr>
          <a:lstStyle/>
          <a:p>
            <a:r>
              <a:rPr lang="tr-TR" dirty="0"/>
              <a:t>   İllerde kişi başına düşen gelire bakıldığında;</a:t>
            </a:r>
          </a:p>
          <a:p>
            <a:endParaRPr lang="tr-TR" dirty="0"/>
          </a:p>
          <a:p>
            <a:pPr marL="285750" indent="-285750">
              <a:buFont typeface="Wingdings" panose="05000000000000000000" pitchFamily="2" charset="2"/>
              <a:buChar char="ü"/>
            </a:pPr>
            <a:r>
              <a:rPr lang="tr-TR" dirty="0"/>
              <a:t>  Lise mezunu oranı ve yükseköğretim mezunu oranı ile yüksek bir korelasyona sahip olduğunu görmekteyiz.</a:t>
            </a:r>
          </a:p>
          <a:p>
            <a:endParaRPr lang="tr-TR" dirty="0"/>
          </a:p>
          <a:p>
            <a:pPr marL="285750" indent="-285750">
              <a:buFont typeface="Wingdings" panose="05000000000000000000" pitchFamily="2" charset="2"/>
              <a:buChar char="ü"/>
            </a:pPr>
            <a:r>
              <a:rPr lang="tr-TR" dirty="0"/>
              <a:t>  İl ve devlet yol uzunluğu oranı ile negatif ilişkili ve çok düşük korelasyona sahiptir.</a:t>
            </a:r>
          </a:p>
          <a:p>
            <a:endParaRPr lang="tr-TR" dirty="0"/>
          </a:p>
        </p:txBody>
      </p:sp>
    </p:spTree>
    <p:extLst>
      <p:ext uri="{BB962C8B-B14F-4D97-AF65-F5344CB8AC3E}">
        <p14:creationId xmlns:p14="http://schemas.microsoft.com/office/powerpoint/2010/main" val="8289553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3316FF4C-9EE0-4435-8986-0A021AB76CE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7</a:t>
            </a:fld>
            <a:endParaRPr lang="tr-TR"/>
          </a:p>
        </p:txBody>
      </p:sp>
      <p:sp>
        <p:nvSpPr>
          <p:cNvPr id="7" name="Metin kutusu 6">
            <a:extLst>
              <a:ext uri="{FF2B5EF4-FFF2-40B4-BE49-F238E27FC236}">
                <a16:creationId xmlns:a16="http://schemas.microsoft.com/office/drawing/2014/main" id="{708E2674-4814-4DAB-BFDF-AD5A79189F29}"/>
              </a:ext>
            </a:extLst>
          </p:cNvPr>
          <p:cNvSpPr txBox="1"/>
          <p:nvPr/>
        </p:nvSpPr>
        <p:spPr>
          <a:xfrm>
            <a:off x="1029809" y="5091910"/>
            <a:ext cx="10777491" cy="1600438"/>
          </a:xfrm>
          <a:prstGeom prst="rect">
            <a:avLst/>
          </a:prstGeom>
          <a:noFill/>
        </p:spPr>
        <p:txBody>
          <a:bodyPr wrap="square" rtlCol="0">
            <a:spAutoFit/>
          </a:bodyPr>
          <a:lstStyle/>
          <a:p>
            <a:endParaRPr lang="tr-TR" dirty="0"/>
          </a:p>
          <a:p>
            <a:r>
              <a:rPr lang="tr-TR" dirty="0"/>
              <a:t> Yukarıda 2008-2019 yılları arasını kapsayan panel veride EKK yöntemi ile </a:t>
            </a:r>
            <a:r>
              <a:rPr lang="tr-TR" dirty="0" err="1"/>
              <a:t>tahminleme</a:t>
            </a:r>
            <a:r>
              <a:rPr lang="tr-TR" dirty="0"/>
              <a:t> yapılmıştır. Analiz sonuçlarına göre bu dönemde il düzeyinde kişi başına düşen GSYH değerindeki varyasyonu açıklaması bakımından yüksekokul mezunu oranı, kişi başına sanayi elektrik tüketimi ve kişi başı yabancı turist değişkenlerinin istatistiksel olarak anlamlı bir etkisi olduğu gözlemlenmektedir.</a:t>
            </a:r>
          </a:p>
          <a:p>
            <a:endParaRPr lang="tr-TR" dirty="0"/>
          </a:p>
          <a:p>
            <a:r>
              <a:rPr lang="tr-TR" dirty="0"/>
              <a:t> İldeki yüksekokul mezunu oranı, kişi başına sanayi elektrik tüketimi, demiryolu uzunluğu oranı ve kişi başı yabancı turist değişkenlerinin kişi başı GSYH üzerinde pozitif etkisi olduğu gözlemlenmiştir.</a:t>
            </a:r>
          </a:p>
        </p:txBody>
      </p:sp>
      <p:pic>
        <p:nvPicPr>
          <p:cNvPr id="9" name="Resim 8" descr="tablo içeren bir resim&#10;&#10;Açıklama otomatik olarak oluşturuldu">
            <a:extLst>
              <a:ext uri="{FF2B5EF4-FFF2-40B4-BE49-F238E27FC236}">
                <a16:creationId xmlns:a16="http://schemas.microsoft.com/office/drawing/2014/main" id="{EADB7A36-B8D5-4244-AF39-149634329782}"/>
              </a:ext>
            </a:extLst>
          </p:cNvPr>
          <p:cNvPicPr>
            <a:picLocks noChangeAspect="1"/>
          </p:cNvPicPr>
          <p:nvPr/>
        </p:nvPicPr>
        <p:blipFill>
          <a:blip r:embed="rId2"/>
          <a:stretch>
            <a:fillRect/>
          </a:stretch>
        </p:blipFill>
        <p:spPr>
          <a:xfrm>
            <a:off x="2251533" y="185073"/>
            <a:ext cx="7904522" cy="5132702"/>
          </a:xfrm>
          <a:prstGeom prst="rect">
            <a:avLst/>
          </a:prstGeom>
        </p:spPr>
      </p:pic>
    </p:spTree>
    <p:extLst>
      <p:ext uri="{BB962C8B-B14F-4D97-AF65-F5344CB8AC3E}">
        <p14:creationId xmlns:p14="http://schemas.microsoft.com/office/powerpoint/2010/main" val="33007499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6B0A1C42-6497-4A60-8865-C671F4F58E1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8</a:t>
            </a:fld>
            <a:endParaRPr lang="tr-TR"/>
          </a:p>
        </p:txBody>
      </p:sp>
      <p:sp>
        <p:nvSpPr>
          <p:cNvPr id="5" name="Metin kutusu 4">
            <a:extLst>
              <a:ext uri="{FF2B5EF4-FFF2-40B4-BE49-F238E27FC236}">
                <a16:creationId xmlns:a16="http://schemas.microsoft.com/office/drawing/2014/main" id="{C8150FD3-47CC-4CD2-AE2A-28C1C534DD6E}"/>
              </a:ext>
            </a:extLst>
          </p:cNvPr>
          <p:cNvSpPr txBox="1"/>
          <p:nvPr/>
        </p:nvSpPr>
        <p:spPr>
          <a:xfrm>
            <a:off x="2123982" y="399774"/>
            <a:ext cx="10393533" cy="307777"/>
          </a:xfrm>
          <a:prstGeom prst="rect">
            <a:avLst/>
          </a:prstGeom>
          <a:noFill/>
        </p:spPr>
        <p:txBody>
          <a:bodyPr wrap="square">
            <a:spAutoFit/>
          </a:bodyPr>
          <a:lstStyle/>
          <a:p>
            <a:r>
              <a:rPr lang="tr-TR" dirty="0"/>
              <a:t>İl bazındaki zamana bağlı gözlemleyemediğimiz sabit değişkenlerden kaynaklanan yanlılığı elimine ediyoruz.</a:t>
            </a:r>
          </a:p>
        </p:txBody>
      </p:sp>
      <p:sp>
        <p:nvSpPr>
          <p:cNvPr id="9" name="Metin kutusu 8">
            <a:extLst>
              <a:ext uri="{FF2B5EF4-FFF2-40B4-BE49-F238E27FC236}">
                <a16:creationId xmlns:a16="http://schemas.microsoft.com/office/drawing/2014/main" id="{3E37FE83-F7DD-4EEB-AE2C-B2EC1EB9C528}"/>
              </a:ext>
            </a:extLst>
          </p:cNvPr>
          <p:cNvSpPr txBox="1"/>
          <p:nvPr/>
        </p:nvSpPr>
        <p:spPr>
          <a:xfrm>
            <a:off x="7341833" y="2412148"/>
            <a:ext cx="4769347" cy="2239751"/>
          </a:xfrm>
          <a:prstGeom prst="rect">
            <a:avLst/>
          </a:prstGeom>
          <a:noFill/>
        </p:spPr>
        <p:txBody>
          <a:bodyPr wrap="square">
            <a:spAutoFit/>
          </a:bodyPr>
          <a:lstStyle/>
          <a:p>
            <a:r>
              <a:rPr lang="tr-TR" dirty="0"/>
              <a:t> Analiz sonuçlarına göre bu dönemde lise mezunu oranı, yüksekokul mezunu oranı, il ve devlet yol oranı,  demiryolu oranı ve kişi başı yabancı turist değişkenlerinin il düzeyinde kişi başına düşen GSYH değeriyle anlamlı bir ilişkiye sahip olduğu gözlenmektedir.  </a:t>
            </a:r>
          </a:p>
          <a:p>
            <a:endParaRPr lang="tr-TR" dirty="0"/>
          </a:p>
          <a:p>
            <a:r>
              <a:rPr lang="tr-TR" dirty="0"/>
              <a:t> İldeki lise mezunu oranı, yüksekokul mezunu oranı, demiryolu uzunluğu oranı ve kişi başı yabancı turist değişkenlerinin kişi başı GSYH üzerinde pozitif etkisi olduğu gözlemlenmiştir.</a:t>
            </a:r>
          </a:p>
        </p:txBody>
      </p:sp>
      <p:pic>
        <p:nvPicPr>
          <p:cNvPr id="4" name="Resim 3">
            <a:extLst>
              <a:ext uri="{FF2B5EF4-FFF2-40B4-BE49-F238E27FC236}">
                <a16:creationId xmlns:a16="http://schemas.microsoft.com/office/drawing/2014/main" id="{4AEC8E8F-0CCE-4A52-B1A2-F5584662649C}"/>
              </a:ext>
            </a:extLst>
          </p:cNvPr>
          <p:cNvPicPr>
            <a:picLocks noChangeAspect="1"/>
          </p:cNvPicPr>
          <p:nvPr/>
        </p:nvPicPr>
        <p:blipFill>
          <a:blip r:embed="rId2"/>
          <a:stretch>
            <a:fillRect/>
          </a:stretch>
        </p:blipFill>
        <p:spPr>
          <a:xfrm>
            <a:off x="133542" y="1184176"/>
            <a:ext cx="7298077" cy="4702712"/>
          </a:xfrm>
          <a:prstGeom prst="rect">
            <a:avLst/>
          </a:prstGeom>
        </p:spPr>
      </p:pic>
    </p:spTree>
    <p:extLst>
      <p:ext uri="{BB962C8B-B14F-4D97-AF65-F5344CB8AC3E}">
        <p14:creationId xmlns:p14="http://schemas.microsoft.com/office/powerpoint/2010/main" val="21354676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A46622DE-FD10-42CE-9BC7-DD8CB9885B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9</a:t>
            </a:fld>
            <a:endParaRPr lang="tr-TR"/>
          </a:p>
        </p:txBody>
      </p:sp>
      <p:sp>
        <p:nvSpPr>
          <p:cNvPr id="7" name="Metin kutusu 6">
            <a:extLst>
              <a:ext uri="{FF2B5EF4-FFF2-40B4-BE49-F238E27FC236}">
                <a16:creationId xmlns:a16="http://schemas.microsoft.com/office/drawing/2014/main" id="{9E5897ED-DB4D-48D8-82FB-D352897F0E49}"/>
              </a:ext>
            </a:extLst>
          </p:cNvPr>
          <p:cNvSpPr txBox="1"/>
          <p:nvPr/>
        </p:nvSpPr>
        <p:spPr>
          <a:xfrm>
            <a:off x="503296" y="2005675"/>
            <a:ext cx="4552025" cy="2246769"/>
          </a:xfrm>
          <a:prstGeom prst="rect">
            <a:avLst/>
          </a:prstGeom>
          <a:noFill/>
        </p:spPr>
        <p:txBody>
          <a:bodyPr wrap="square">
            <a:spAutoFit/>
          </a:bodyPr>
          <a:lstStyle/>
          <a:p>
            <a:r>
              <a:rPr lang="tr-TR" dirty="0"/>
              <a:t> Analiz sonuçlarına göre bu dönemde lise mezunu oranı, yüksekokul mezunu oranı, kişi başına sanayi elektrik tüketimi, il ve devlet yol oranı ve kişi başı yabancı turist değişkenlerinin il düzeyinde kişi başına düşen GSYH değeriyle anlamlı bir ilişkiye sahip olduğu gözlenmektedir.</a:t>
            </a:r>
          </a:p>
          <a:p>
            <a:endParaRPr lang="tr-TR" dirty="0"/>
          </a:p>
          <a:p>
            <a:r>
              <a:rPr lang="tr-TR" dirty="0"/>
              <a:t> İldeki il ve devlet yol uzunluğu oranı değişkeninin kişi başı GSYH üzerinde negatif etkisi olduğu gözlemlenmiştir.</a:t>
            </a:r>
          </a:p>
        </p:txBody>
      </p:sp>
      <p:pic>
        <p:nvPicPr>
          <p:cNvPr id="10" name="Resim 9" descr="tablo içeren bir resim&#10;&#10;Açıklama otomatik olarak oluşturuldu">
            <a:extLst>
              <a:ext uri="{FF2B5EF4-FFF2-40B4-BE49-F238E27FC236}">
                <a16:creationId xmlns:a16="http://schemas.microsoft.com/office/drawing/2014/main" id="{99A0CAAE-CD22-4F22-99D4-523FEEAE7CBD}"/>
              </a:ext>
            </a:extLst>
          </p:cNvPr>
          <p:cNvPicPr>
            <a:picLocks noChangeAspect="1"/>
          </p:cNvPicPr>
          <p:nvPr/>
        </p:nvPicPr>
        <p:blipFill>
          <a:blip r:embed="rId2"/>
          <a:stretch>
            <a:fillRect/>
          </a:stretch>
        </p:blipFill>
        <p:spPr>
          <a:xfrm>
            <a:off x="5055321" y="165652"/>
            <a:ext cx="6819601" cy="4707770"/>
          </a:xfrm>
          <a:prstGeom prst="rect">
            <a:avLst/>
          </a:prstGeom>
        </p:spPr>
      </p:pic>
      <p:pic>
        <p:nvPicPr>
          <p:cNvPr id="12" name="Resim 11" descr="metin içeren bir resim&#10;&#10;Açıklama otomatik olarak oluşturuldu">
            <a:extLst>
              <a:ext uri="{FF2B5EF4-FFF2-40B4-BE49-F238E27FC236}">
                <a16:creationId xmlns:a16="http://schemas.microsoft.com/office/drawing/2014/main" id="{27404009-A746-4C21-A53C-5D73F89CB1A0}"/>
              </a:ext>
            </a:extLst>
          </p:cNvPr>
          <p:cNvPicPr>
            <a:picLocks noChangeAspect="1"/>
          </p:cNvPicPr>
          <p:nvPr/>
        </p:nvPicPr>
        <p:blipFill>
          <a:blip r:embed="rId3"/>
          <a:stretch>
            <a:fillRect/>
          </a:stretch>
        </p:blipFill>
        <p:spPr>
          <a:xfrm>
            <a:off x="5055321" y="4742381"/>
            <a:ext cx="4856319" cy="1836012"/>
          </a:xfrm>
          <a:prstGeom prst="rect">
            <a:avLst/>
          </a:prstGeom>
        </p:spPr>
      </p:pic>
    </p:spTree>
    <p:extLst>
      <p:ext uri="{BB962C8B-B14F-4D97-AF65-F5344CB8AC3E}">
        <p14:creationId xmlns:p14="http://schemas.microsoft.com/office/powerpoint/2010/main" val="4660838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Özel Tasarım">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2233</TotalTime>
  <Words>718</Words>
  <Application>Microsoft Office PowerPoint</Application>
  <PresentationFormat>Geniş ekran</PresentationFormat>
  <Paragraphs>102</Paragraphs>
  <Slides>14</Slides>
  <Notes>3</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14</vt:i4>
      </vt:variant>
    </vt:vector>
  </HeadingPairs>
  <TitlesOfParts>
    <vt:vector size="19" baseType="lpstr">
      <vt:lpstr>Calibri</vt:lpstr>
      <vt:lpstr>Roboto</vt:lpstr>
      <vt:lpstr>Arial</vt:lpstr>
      <vt:lpstr>Wingdings</vt:lpstr>
      <vt:lpstr>Özel Tasarım</vt:lpstr>
      <vt:lpstr>PowerPoint Sunusu</vt:lpstr>
      <vt:lpstr> İçindekiler</vt:lpstr>
      <vt:lpstr> İBBS-3 Düzey Bölgeleri Kişi Başı Gelir Düzeylerini Etkileyen Etmenler: Panel Veri Analizi </vt:lpstr>
      <vt:lpstr>PowerPoint Sunusu</vt:lpstr>
      <vt:lpstr> Betimsel İstatistik</vt:lpstr>
      <vt:lpstr>Korelasyon Matrisi</vt:lpstr>
      <vt:lpstr>PowerPoint Sunusu</vt:lpstr>
      <vt:lpstr>PowerPoint Sunusu</vt:lpstr>
      <vt:lpstr>PowerPoint Sunusu</vt:lpstr>
      <vt:lpstr>PowerPoint Sunusu</vt:lpstr>
      <vt:lpstr>PowerPoint Sunusu</vt:lpstr>
      <vt:lpstr>PowerPoint Sunusu</vt:lpstr>
      <vt:lpstr> Sonuç </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Sevde Özata</cp:lastModifiedBy>
  <cp:revision>52</cp:revision>
  <dcterms:modified xsi:type="dcterms:W3CDTF">2021-08-16T12:52:01Z</dcterms:modified>
</cp:coreProperties>
</file>