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8"/>
  </p:notesMasterIdLst>
  <p:sldIdLst>
    <p:sldId id="278" r:id="rId2"/>
    <p:sldId id="279" r:id="rId3"/>
    <p:sldId id="280" r:id="rId4"/>
    <p:sldId id="256" r:id="rId5"/>
    <p:sldId id="257" r:id="rId6"/>
    <p:sldId id="258" r:id="rId7"/>
    <p:sldId id="259" r:id="rId8"/>
    <p:sldId id="260" r:id="rId9"/>
    <p:sldId id="264" r:id="rId10"/>
    <p:sldId id="273" r:id="rId11"/>
    <p:sldId id="274" r:id="rId12"/>
    <p:sldId id="275" r:id="rId13"/>
    <p:sldId id="276" r:id="rId14"/>
    <p:sldId id="277" r:id="rId15"/>
    <p:sldId id="261" r:id="rId16"/>
    <p:sldId id="262" r:id="rId17"/>
    <p:sldId id="263" r:id="rId18"/>
    <p:sldId id="268" r:id="rId19"/>
    <p:sldId id="265" r:id="rId20"/>
    <p:sldId id="266" r:id="rId21"/>
    <p:sldId id="267" r:id="rId22"/>
    <p:sldId id="269" r:id="rId23"/>
    <p:sldId id="270" r:id="rId24"/>
    <p:sldId id="271" r:id="rId25"/>
    <p:sldId id="272" r:id="rId26"/>
    <p:sldId id="281"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D8CC7C10-1B90-42DB-B58F-68B7B67B0F31}">
          <p14:sldIdLst>
            <p14:sldId id="278"/>
            <p14:sldId id="279"/>
            <p14:sldId id="280"/>
            <p14:sldId id="256"/>
            <p14:sldId id="257"/>
            <p14:sldId id="258"/>
            <p14:sldId id="259"/>
            <p14:sldId id="260"/>
            <p14:sldId id="264"/>
            <p14:sldId id="273"/>
            <p14:sldId id="274"/>
            <p14:sldId id="275"/>
            <p14:sldId id="276"/>
            <p14:sldId id="277"/>
            <p14:sldId id="261"/>
            <p14:sldId id="262"/>
            <p14:sldId id="263"/>
            <p14:sldId id="268"/>
            <p14:sldId id="265"/>
            <p14:sldId id="266"/>
            <p14:sldId id="267"/>
            <p14:sldId id="269"/>
            <p14:sldId id="270"/>
            <p14:sldId id="271"/>
            <p14:sldId id="272"/>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B7C495-62E2-4BE1-8C68-3C29A07AB221}" v="306" dt="2022-01-20T21:04:25.152"/>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Orta Stil 3 - Vurgu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Orta Stil 3 - Vurgu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vde özata" userId="c542a999dedf3177" providerId="LiveId" clId="{360AD36E-CE2E-484E-A4C3-DB9E1A9F4299}"/>
    <pc:docChg chg="undo custSel addSld modSld addSection delSection modSection">
      <pc:chgData name="sevde özata" userId="c542a999dedf3177" providerId="LiveId" clId="{360AD36E-CE2E-484E-A4C3-DB9E1A9F4299}" dt="2022-01-19T21:52:15.088" v="3153" actId="20577"/>
      <pc:docMkLst>
        <pc:docMk/>
      </pc:docMkLst>
      <pc:sldChg chg="addSp delSp modSp new mod setBg">
        <pc:chgData name="sevde özata" userId="c542a999dedf3177" providerId="LiveId" clId="{360AD36E-CE2E-484E-A4C3-DB9E1A9F4299}" dt="2022-01-19T13:37:22.991" v="36" actId="1076"/>
        <pc:sldMkLst>
          <pc:docMk/>
          <pc:sldMk cId="2443032284" sldId="256"/>
        </pc:sldMkLst>
        <pc:spChg chg="del">
          <ac:chgData name="sevde özata" userId="c542a999dedf3177" providerId="LiveId" clId="{360AD36E-CE2E-484E-A4C3-DB9E1A9F4299}" dt="2022-01-19T13:35:38.999" v="1" actId="478"/>
          <ac:spMkLst>
            <pc:docMk/>
            <pc:sldMk cId="2443032284" sldId="256"/>
            <ac:spMk id="2" creationId="{A472F257-06DE-497D-9197-677104C7E4F5}"/>
          </ac:spMkLst>
        </pc:spChg>
        <pc:spChg chg="del">
          <ac:chgData name="sevde özata" userId="c542a999dedf3177" providerId="LiveId" clId="{360AD36E-CE2E-484E-A4C3-DB9E1A9F4299}" dt="2022-01-19T13:35:41.289" v="2" actId="478"/>
          <ac:spMkLst>
            <pc:docMk/>
            <pc:sldMk cId="2443032284" sldId="256"/>
            <ac:spMk id="3" creationId="{0ED98FB4-AD3A-4F73-9B45-80CE6A0F38F1}"/>
          </ac:spMkLst>
        </pc:spChg>
        <pc:spChg chg="add del">
          <ac:chgData name="sevde özata" userId="c542a999dedf3177" providerId="LiveId" clId="{360AD36E-CE2E-484E-A4C3-DB9E1A9F4299}" dt="2022-01-19T13:36:53.634" v="21" actId="26606"/>
          <ac:spMkLst>
            <pc:docMk/>
            <pc:sldMk cId="2443032284" sldId="256"/>
            <ac:spMk id="9" creationId="{69D184B2-2226-4E31-BCCB-444330767440}"/>
          </ac:spMkLst>
        </pc:spChg>
        <pc:spChg chg="add del">
          <ac:chgData name="sevde özata" userId="c542a999dedf3177" providerId="LiveId" clId="{360AD36E-CE2E-484E-A4C3-DB9E1A9F4299}" dt="2022-01-19T13:36:53.634" v="21" actId="26606"/>
          <ac:spMkLst>
            <pc:docMk/>
            <pc:sldMk cId="2443032284" sldId="256"/>
            <ac:spMk id="10" creationId="{1AC4D4E3-486A-464A-8EC8-D44881097267}"/>
          </ac:spMkLst>
        </pc:spChg>
        <pc:spChg chg="add del">
          <ac:chgData name="sevde özata" userId="c542a999dedf3177" providerId="LiveId" clId="{360AD36E-CE2E-484E-A4C3-DB9E1A9F4299}" dt="2022-01-19T13:36:53.634" v="21" actId="26606"/>
          <ac:spMkLst>
            <pc:docMk/>
            <pc:sldMk cId="2443032284" sldId="256"/>
            <ac:spMk id="11" creationId="{864DE13E-58EB-4475-B79C-0D4FC651239B}"/>
          </ac:spMkLst>
        </pc:spChg>
        <pc:spChg chg="add del">
          <ac:chgData name="sevde özata" userId="c542a999dedf3177" providerId="LiveId" clId="{360AD36E-CE2E-484E-A4C3-DB9E1A9F4299}" dt="2022-01-19T13:36:47.628" v="15" actId="26606"/>
          <ac:spMkLst>
            <pc:docMk/>
            <pc:sldMk cId="2443032284" sldId="256"/>
            <ac:spMk id="12" creationId="{5F9CFCE6-877F-4858-B8BD-2C52CA8AFBC4}"/>
          </ac:spMkLst>
        </pc:spChg>
        <pc:spChg chg="add del">
          <ac:chgData name="sevde özata" userId="c542a999dedf3177" providerId="LiveId" clId="{360AD36E-CE2E-484E-A4C3-DB9E1A9F4299}" dt="2022-01-19T13:36:47.628" v="15" actId="26606"/>
          <ac:spMkLst>
            <pc:docMk/>
            <pc:sldMk cId="2443032284" sldId="256"/>
            <ac:spMk id="14" creationId="{8213F8A0-12AE-4514-8372-0DD766EC28EE}"/>
          </ac:spMkLst>
        </pc:spChg>
        <pc:spChg chg="add del">
          <ac:chgData name="sevde özata" userId="c542a999dedf3177" providerId="LiveId" clId="{360AD36E-CE2E-484E-A4C3-DB9E1A9F4299}" dt="2022-01-19T13:36:54.454" v="23" actId="26606"/>
          <ac:spMkLst>
            <pc:docMk/>
            <pc:sldMk cId="2443032284" sldId="256"/>
            <ac:spMk id="15" creationId="{A9F529C3-C941-49FD-8C67-82F134F64BDB}"/>
          </ac:spMkLst>
        </pc:spChg>
        <pc:spChg chg="add del">
          <ac:chgData name="sevde özata" userId="c542a999dedf3177" providerId="LiveId" clId="{360AD36E-CE2E-484E-A4C3-DB9E1A9F4299}" dt="2022-01-19T13:36:47.628" v="15" actId="26606"/>
          <ac:spMkLst>
            <pc:docMk/>
            <pc:sldMk cId="2443032284" sldId="256"/>
            <ac:spMk id="16" creationId="{9EFF17D4-9A8C-4CE5-B096-D8CCD4400437}"/>
          </ac:spMkLst>
        </pc:spChg>
        <pc:spChg chg="add del">
          <ac:chgData name="sevde özata" userId="c542a999dedf3177" providerId="LiveId" clId="{360AD36E-CE2E-484E-A4C3-DB9E1A9F4299}" dt="2022-01-19T13:36:54.454" v="23" actId="26606"/>
          <ac:spMkLst>
            <pc:docMk/>
            <pc:sldMk cId="2443032284" sldId="256"/>
            <ac:spMk id="17" creationId="{20586029-32A0-47E5-9AEC-AE3ABA6B94D0}"/>
          </ac:spMkLst>
        </pc:spChg>
        <pc:spChg chg="add del">
          <ac:chgData name="sevde özata" userId="c542a999dedf3177" providerId="LiveId" clId="{360AD36E-CE2E-484E-A4C3-DB9E1A9F4299}" dt="2022-01-19T13:36:50.533" v="17" actId="26606"/>
          <ac:spMkLst>
            <pc:docMk/>
            <pc:sldMk cId="2443032284" sldId="256"/>
            <ac:spMk id="18" creationId="{664E23E2-7440-4E36-A67B-0F88C5F7E185}"/>
          </ac:spMkLst>
        </pc:spChg>
        <pc:spChg chg="add del">
          <ac:chgData name="sevde özata" userId="c542a999dedf3177" providerId="LiveId" clId="{360AD36E-CE2E-484E-A4C3-DB9E1A9F4299}" dt="2022-01-19T13:36:50.533" v="17" actId="26606"/>
          <ac:spMkLst>
            <pc:docMk/>
            <pc:sldMk cId="2443032284" sldId="256"/>
            <ac:spMk id="19" creationId="{B06949AE-010D-4C18-8AED-7872085ADD57}"/>
          </ac:spMkLst>
        </pc:spChg>
        <pc:spChg chg="add del">
          <ac:chgData name="sevde özata" userId="c542a999dedf3177" providerId="LiveId" clId="{360AD36E-CE2E-484E-A4C3-DB9E1A9F4299}" dt="2022-01-19T13:36:50.533" v="17" actId="26606"/>
          <ac:spMkLst>
            <pc:docMk/>
            <pc:sldMk cId="2443032284" sldId="256"/>
            <ac:spMk id="20" creationId="{FE54AADB-50C7-4293-94C0-27361A32B8CF}"/>
          </ac:spMkLst>
        </pc:spChg>
        <pc:spChg chg="add del">
          <ac:chgData name="sevde özata" userId="c542a999dedf3177" providerId="LiveId" clId="{360AD36E-CE2E-484E-A4C3-DB9E1A9F4299}" dt="2022-01-19T13:36:58.637" v="29" actId="26606"/>
          <ac:spMkLst>
            <pc:docMk/>
            <pc:sldMk cId="2443032284" sldId="256"/>
            <ac:spMk id="24" creationId="{5F9CFCE6-877F-4858-B8BD-2C52CA8AFBC4}"/>
          </ac:spMkLst>
        </pc:spChg>
        <pc:spChg chg="add del">
          <ac:chgData name="sevde özata" userId="c542a999dedf3177" providerId="LiveId" clId="{360AD36E-CE2E-484E-A4C3-DB9E1A9F4299}" dt="2022-01-19T13:36:58.637" v="29" actId="26606"/>
          <ac:spMkLst>
            <pc:docMk/>
            <pc:sldMk cId="2443032284" sldId="256"/>
            <ac:spMk id="25" creationId="{8213F8A0-12AE-4514-8372-0DD766EC28EE}"/>
          </ac:spMkLst>
        </pc:spChg>
        <pc:spChg chg="add del">
          <ac:chgData name="sevde özata" userId="c542a999dedf3177" providerId="LiveId" clId="{360AD36E-CE2E-484E-A4C3-DB9E1A9F4299}" dt="2022-01-19T13:36:58.637" v="29" actId="26606"/>
          <ac:spMkLst>
            <pc:docMk/>
            <pc:sldMk cId="2443032284" sldId="256"/>
            <ac:spMk id="26" creationId="{9EFF17D4-9A8C-4CE5-B096-D8CCD4400437}"/>
          </ac:spMkLst>
        </pc:spChg>
        <pc:spChg chg="add del">
          <ac:chgData name="sevde özata" userId="c542a999dedf3177" providerId="LiveId" clId="{360AD36E-CE2E-484E-A4C3-DB9E1A9F4299}" dt="2022-01-19T13:37:08.418" v="31" actId="26606"/>
          <ac:spMkLst>
            <pc:docMk/>
            <pc:sldMk cId="2443032284" sldId="256"/>
            <ac:spMk id="28" creationId="{664E23E2-7440-4E36-A67B-0F88C5F7E185}"/>
          </ac:spMkLst>
        </pc:spChg>
        <pc:spChg chg="add del">
          <ac:chgData name="sevde özata" userId="c542a999dedf3177" providerId="LiveId" clId="{360AD36E-CE2E-484E-A4C3-DB9E1A9F4299}" dt="2022-01-19T13:37:08.418" v="31" actId="26606"/>
          <ac:spMkLst>
            <pc:docMk/>
            <pc:sldMk cId="2443032284" sldId="256"/>
            <ac:spMk id="29" creationId="{B06949AE-010D-4C18-8AED-7872085ADD57}"/>
          </ac:spMkLst>
        </pc:spChg>
        <pc:spChg chg="add del">
          <ac:chgData name="sevde özata" userId="c542a999dedf3177" providerId="LiveId" clId="{360AD36E-CE2E-484E-A4C3-DB9E1A9F4299}" dt="2022-01-19T13:37:08.418" v="31" actId="26606"/>
          <ac:spMkLst>
            <pc:docMk/>
            <pc:sldMk cId="2443032284" sldId="256"/>
            <ac:spMk id="30" creationId="{FE54AADB-50C7-4293-94C0-27361A32B8CF}"/>
          </ac:spMkLst>
        </pc:spChg>
        <pc:picChg chg="add mod ord">
          <ac:chgData name="sevde özata" userId="c542a999dedf3177" providerId="LiveId" clId="{360AD36E-CE2E-484E-A4C3-DB9E1A9F4299}" dt="2022-01-19T13:37:19.723" v="34" actId="14100"/>
          <ac:picMkLst>
            <pc:docMk/>
            <pc:sldMk cId="2443032284" sldId="256"/>
            <ac:picMk id="5" creationId="{13241A07-D783-412F-A66D-F2F078684B4F}"/>
          </ac:picMkLst>
        </pc:picChg>
        <pc:picChg chg="add mod">
          <ac:chgData name="sevde özata" userId="c542a999dedf3177" providerId="LiveId" clId="{360AD36E-CE2E-484E-A4C3-DB9E1A9F4299}" dt="2022-01-19T13:37:22.991" v="36" actId="1076"/>
          <ac:picMkLst>
            <pc:docMk/>
            <pc:sldMk cId="2443032284" sldId="256"/>
            <ac:picMk id="7" creationId="{027A2CC4-2936-4B8E-A898-5724EFA23450}"/>
          </ac:picMkLst>
        </pc:picChg>
        <pc:cxnChg chg="add del">
          <ac:chgData name="sevde özata" userId="c542a999dedf3177" providerId="LiveId" clId="{360AD36E-CE2E-484E-A4C3-DB9E1A9F4299}" dt="2022-01-19T13:36:53.634" v="21" actId="26606"/>
          <ac:cxnSpMkLst>
            <pc:docMk/>
            <pc:sldMk cId="2443032284" sldId="256"/>
            <ac:cxnSpMk id="13" creationId="{02E9B2EE-76CA-47F3-9977-3F2FCB7FD252}"/>
          </ac:cxnSpMkLst>
        </pc:cxnChg>
        <pc:cxnChg chg="add del">
          <ac:chgData name="sevde özata" userId="c542a999dedf3177" providerId="LiveId" clId="{360AD36E-CE2E-484E-A4C3-DB9E1A9F4299}" dt="2022-01-19T13:36:54.454" v="23" actId="26606"/>
          <ac:cxnSpMkLst>
            <pc:docMk/>
            <pc:sldMk cId="2443032284" sldId="256"/>
            <ac:cxnSpMk id="21" creationId="{8C730EAB-A532-4295-A302-FB4B90DB9F5E}"/>
          </ac:cxnSpMkLst>
        </pc:cxnChg>
        <pc:cxnChg chg="add del">
          <ac:chgData name="sevde özata" userId="c542a999dedf3177" providerId="LiveId" clId="{360AD36E-CE2E-484E-A4C3-DB9E1A9F4299}" dt="2022-01-19T13:36:58.173" v="27" actId="26606"/>
          <ac:cxnSpMkLst>
            <pc:docMk/>
            <pc:sldMk cId="2443032284" sldId="256"/>
            <ac:cxnSpMk id="22" creationId="{1C6AAE25-BD23-41B5-AAE4-1DA5898C2ADB}"/>
          </ac:cxnSpMkLst>
        </pc:cxnChg>
      </pc:sldChg>
      <pc:sldChg chg="addSp delSp modSp new mod">
        <pc:chgData name="sevde özata" userId="c542a999dedf3177" providerId="LiveId" clId="{360AD36E-CE2E-484E-A4C3-DB9E1A9F4299}" dt="2022-01-19T14:34:40.968" v="514" actId="207"/>
        <pc:sldMkLst>
          <pc:docMk/>
          <pc:sldMk cId="1279277386" sldId="257"/>
        </pc:sldMkLst>
        <pc:spChg chg="del">
          <ac:chgData name="sevde özata" userId="c542a999dedf3177" providerId="LiveId" clId="{360AD36E-CE2E-484E-A4C3-DB9E1A9F4299}" dt="2022-01-19T14:16:10.388" v="37" actId="478"/>
          <ac:spMkLst>
            <pc:docMk/>
            <pc:sldMk cId="1279277386" sldId="257"/>
            <ac:spMk id="2" creationId="{6FD59731-EB52-42EA-AC68-9654D7378E47}"/>
          </ac:spMkLst>
        </pc:spChg>
        <pc:spChg chg="del">
          <ac:chgData name="sevde özata" userId="c542a999dedf3177" providerId="LiveId" clId="{360AD36E-CE2E-484E-A4C3-DB9E1A9F4299}" dt="2022-01-19T14:16:11.926" v="38" actId="478"/>
          <ac:spMkLst>
            <pc:docMk/>
            <pc:sldMk cId="1279277386" sldId="257"/>
            <ac:spMk id="3" creationId="{C7707C31-AD47-41BC-AE8A-513B8921AF74}"/>
          </ac:spMkLst>
        </pc:spChg>
        <pc:spChg chg="add mod">
          <ac:chgData name="sevde özata" userId="c542a999dedf3177" providerId="LiveId" clId="{360AD36E-CE2E-484E-A4C3-DB9E1A9F4299}" dt="2022-01-19T14:31:18.662" v="468" actId="20577"/>
          <ac:spMkLst>
            <pc:docMk/>
            <pc:sldMk cId="1279277386" sldId="257"/>
            <ac:spMk id="6" creationId="{F8E4E908-6E9F-404D-8768-96B8740614C0}"/>
          </ac:spMkLst>
        </pc:spChg>
        <pc:spChg chg="add mod">
          <ac:chgData name="sevde özata" userId="c542a999dedf3177" providerId="LiveId" clId="{360AD36E-CE2E-484E-A4C3-DB9E1A9F4299}" dt="2022-01-19T14:34:40.968" v="514" actId="207"/>
          <ac:spMkLst>
            <pc:docMk/>
            <pc:sldMk cId="1279277386" sldId="257"/>
            <ac:spMk id="7" creationId="{7DEC09E8-C103-4EAC-8A65-FBAC542BDE42}"/>
          </ac:spMkLst>
        </pc:spChg>
        <pc:picChg chg="add mod">
          <ac:chgData name="sevde özata" userId="c542a999dedf3177" providerId="LiveId" clId="{360AD36E-CE2E-484E-A4C3-DB9E1A9F4299}" dt="2022-01-19T14:33:21.869" v="471" actId="1076"/>
          <ac:picMkLst>
            <pc:docMk/>
            <pc:sldMk cId="1279277386" sldId="257"/>
            <ac:picMk id="5" creationId="{6C29517F-E38B-4085-9D1C-29F37C8D107B}"/>
          </ac:picMkLst>
        </pc:picChg>
      </pc:sldChg>
      <pc:sldChg chg="addSp delSp modSp new mod">
        <pc:chgData name="sevde özata" userId="c542a999dedf3177" providerId="LiveId" clId="{360AD36E-CE2E-484E-A4C3-DB9E1A9F4299}" dt="2022-01-19T14:42:30.402" v="750" actId="1076"/>
        <pc:sldMkLst>
          <pc:docMk/>
          <pc:sldMk cId="3281354422" sldId="258"/>
        </pc:sldMkLst>
        <pc:spChg chg="del">
          <ac:chgData name="sevde özata" userId="c542a999dedf3177" providerId="LiveId" clId="{360AD36E-CE2E-484E-A4C3-DB9E1A9F4299}" dt="2022-01-19T14:16:58.219" v="43" actId="478"/>
          <ac:spMkLst>
            <pc:docMk/>
            <pc:sldMk cId="3281354422" sldId="258"/>
            <ac:spMk id="2" creationId="{D56CA2C6-AB8C-4970-BB3C-1F0232347F08}"/>
          </ac:spMkLst>
        </pc:spChg>
        <pc:spChg chg="mod">
          <ac:chgData name="sevde özata" userId="c542a999dedf3177" providerId="LiveId" clId="{360AD36E-CE2E-484E-A4C3-DB9E1A9F4299}" dt="2022-01-19T14:42:30.402" v="750" actId="1076"/>
          <ac:spMkLst>
            <pc:docMk/>
            <pc:sldMk cId="3281354422" sldId="258"/>
            <ac:spMk id="3" creationId="{5DEA4B1F-893E-4EB1-BE79-A23120FFC81D}"/>
          </ac:spMkLst>
        </pc:spChg>
        <pc:spChg chg="add mod">
          <ac:chgData name="sevde özata" userId="c542a999dedf3177" providerId="LiveId" clId="{360AD36E-CE2E-484E-A4C3-DB9E1A9F4299}" dt="2022-01-19T14:35:12.523" v="535" actId="1076"/>
          <ac:spMkLst>
            <pc:docMk/>
            <pc:sldMk cId="3281354422" sldId="258"/>
            <ac:spMk id="6" creationId="{24EBB090-3CA4-41DF-AB95-00129FE0A27B}"/>
          </ac:spMkLst>
        </pc:spChg>
        <pc:picChg chg="add mod">
          <ac:chgData name="sevde özata" userId="c542a999dedf3177" providerId="LiveId" clId="{360AD36E-CE2E-484E-A4C3-DB9E1A9F4299}" dt="2022-01-19T14:42:22.531" v="748" actId="1076"/>
          <ac:picMkLst>
            <pc:docMk/>
            <pc:sldMk cId="3281354422" sldId="258"/>
            <ac:picMk id="5" creationId="{9B17D1B1-A98F-47A1-B3E5-8B71C940D6E4}"/>
          </ac:picMkLst>
        </pc:picChg>
      </pc:sldChg>
      <pc:sldChg chg="addSp delSp modSp new mod">
        <pc:chgData name="sevde özata" userId="c542a999dedf3177" providerId="LiveId" clId="{360AD36E-CE2E-484E-A4C3-DB9E1A9F4299}" dt="2022-01-19T15:01:40.712" v="977" actId="20577"/>
        <pc:sldMkLst>
          <pc:docMk/>
          <pc:sldMk cId="3947365015" sldId="259"/>
        </pc:sldMkLst>
        <pc:spChg chg="del mod">
          <ac:chgData name="sevde özata" userId="c542a999dedf3177" providerId="LiveId" clId="{360AD36E-CE2E-484E-A4C3-DB9E1A9F4299}" dt="2022-01-19T14:53:00.321" v="759" actId="478"/>
          <ac:spMkLst>
            <pc:docMk/>
            <pc:sldMk cId="3947365015" sldId="259"/>
            <ac:spMk id="2" creationId="{9F303988-A8F7-4FF8-BA74-C22E5029A2C0}"/>
          </ac:spMkLst>
        </pc:spChg>
        <pc:spChg chg="mod">
          <ac:chgData name="sevde özata" userId="c542a999dedf3177" providerId="LiveId" clId="{360AD36E-CE2E-484E-A4C3-DB9E1A9F4299}" dt="2022-01-19T15:01:40.712" v="977" actId="20577"/>
          <ac:spMkLst>
            <pc:docMk/>
            <pc:sldMk cId="3947365015" sldId="259"/>
            <ac:spMk id="3" creationId="{3D3C92E0-1FE2-4400-AF0E-DC3BC380FFFB}"/>
          </ac:spMkLst>
        </pc:spChg>
        <pc:spChg chg="add mod">
          <ac:chgData name="sevde özata" userId="c542a999dedf3177" providerId="LiveId" clId="{360AD36E-CE2E-484E-A4C3-DB9E1A9F4299}" dt="2022-01-19T14:58:16.983" v="796" actId="1076"/>
          <ac:spMkLst>
            <pc:docMk/>
            <pc:sldMk cId="3947365015" sldId="259"/>
            <ac:spMk id="4" creationId="{2840DB6B-6DA6-42D9-ADB2-4DDD1F001D46}"/>
          </ac:spMkLst>
        </pc:spChg>
        <pc:picChg chg="add mod">
          <ac:chgData name="sevde özata" userId="c542a999dedf3177" providerId="LiveId" clId="{360AD36E-CE2E-484E-A4C3-DB9E1A9F4299}" dt="2022-01-19T14:58:42.681" v="802" actId="1076"/>
          <ac:picMkLst>
            <pc:docMk/>
            <pc:sldMk cId="3947365015" sldId="259"/>
            <ac:picMk id="6" creationId="{70D37F07-1375-4455-B26A-29527B8B7BCF}"/>
          </ac:picMkLst>
        </pc:picChg>
      </pc:sldChg>
      <pc:sldChg chg="addSp delSp modSp new mod">
        <pc:chgData name="sevde özata" userId="c542a999dedf3177" providerId="LiveId" clId="{360AD36E-CE2E-484E-A4C3-DB9E1A9F4299}" dt="2022-01-19T17:26:56.064" v="1130" actId="1076"/>
        <pc:sldMkLst>
          <pc:docMk/>
          <pc:sldMk cId="4233704224" sldId="260"/>
        </pc:sldMkLst>
        <pc:spChg chg="del mod">
          <ac:chgData name="sevde özata" userId="c542a999dedf3177" providerId="LiveId" clId="{360AD36E-CE2E-484E-A4C3-DB9E1A9F4299}" dt="2022-01-19T16:18:04.334" v="994" actId="478"/>
          <ac:spMkLst>
            <pc:docMk/>
            <pc:sldMk cId="4233704224" sldId="260"/>
            <ac:spMk id="2" creationId="{02B0F8B4-D86B-4A92-BBE6-15673B603F18}"/>
          </ac:spMkLst>
        </pc:spChg>
        <pc:spChg chg="mod">
          <ac:chgData name="sevde özata" userId="c542a999dedf3177" providerId="LiveId" clId="{360AD36E-CE2E-484E-A4C3-DB9E1A9F4299}" dt="2022-01-19T17:26:51.622" v="1128" actId="1076"/>
          <ac:spMkLst>
            <pc:docMk/>
            <pc:sldMk cId="4233704224" sldId="260"/>
            <ac:spMk id="3" creationId="{5130CDD6-92DD-4218-9853-2E04F7CDEAB2}"/>
          </ac:spMkLst>
        </pc:spChg>
        <pc:spChg chg="add mod">
          <ac:chgData name="sevde özata" userId="c542a999dedf3177" providerId="LiveId" clId="{360AD36E-CE2E-484E-A4C3-DB9E1A9F4299}" dt="2022-01-19T17:26:46.546" v="1126" actId="1076"/>
          <ac:spMkLst>
            <pc:docMk/>
            <pc:sldMk cId="4233704224" sldId="260"/>
            <ac:spMk id="8" creationId="{50CECB66-2294-44B5-8266-9D88209AEE07}"/>
          </ac:spMkLst>
        </pc:spChg>
        <pc:spChg chg="add mod">
          <ac:chgData name="sevde özata" userId="c542a999dedf3177" providerId="LiveId" clId="{360AD36E-CE2E-484E-A4C3-DB9E1A9F4299}" dt="2022-01-19T17:26:56.064" v="1130" actId="1076"/>
          <ac:spMkLst>
            <pc:docMk/>
            <pc:sldMk cId="4233704224" sldId="260"/>
            <ac:spMk id="14" creationId="{BE5A996E-D653-43F1-99DA-FCB68C7F8F65}"/>
          </ac:spMkLst>
        </pc:spChg>
        <pc:picChg chg="add del mod">
          <ac:chgData name="sevde özata" userId="c542a999dedf3177" providerId="LiveId" clId="{360AD36E-CE2E-484E-A4C3-DB9E1A9F4299}" dt="2022-01-19T16:17:19.469" v="987" actId="478"/>
          <ac:picMkLst>
            <pc:docMk/>
            <pc:sldMk cId="4233704224" sldId="260"/>
            <ac:picMk id="5" creationId="{0272B46A-A4FB-4179-AE5F-DC5AA553F641}"/>
          </ac:picMkLst>
        </pc:picChg>
        <pc:picChg chg="add mod">
          <ac:chgData name="sevde özata" userId="c542a999dedf3177" providerId="LiveId" clId="{360AD36E-CE2E-484E-A4C3-DB9E1A9F4299}" dt="2022-01-19T17:26:49.232" v="1127" actId="1076"/>
          <ac:picMkLst>
            <pc:docMk/>
            <pc:sldMk cId="4233704224" sldId="260"/>
            <ac:picMk id="7" creationId="{FC398B72-4D85-42D1-B5D7-68A19879B3AF}"/>
          </ac:picMkLst>
        </pc:picChg>
        <pc:picChg chg="add del mod">
          <ac:chgData name="sevde özata" userId="c542a999dedf3177" providerId="LiveId" clId="{360AD36E-CE2E-484E-A4C3-DB9E1A9F4299}" dt="2022-01-19T17:20:33.809" v="1081" actId="21"/>
          <ac:picMkLst>
            <pc:docMk/>
            <pc:sldMk cId="4233704224" sldId="260"/>
            <ac:picMk id="10" creationId="{5B5AB63B-A484-42B1-8868-DEEA9B46841B}"/>
          </ac:picMkLst>
        </pc:picChg>
        <pc:picChg chg="add del mod">
          <ac:chgData name="sevde özata" userId="c542a999dedf3177" providerId="LiveId" clId="{360AD36E-CE2E-484E-A4C3-DB9E1A9F4299}" dt="2022-01-19T17:26:04.061" v="1113" actId="21"/>
          <ac:picMkLst>
            <pc:docMk/>
            <pc:sldMk cId="4233704224" sldId="260"/>
            <ac:picMk id="12" creationId="{85119F0A-80BE-4B7F-9354-4E4C518E0E50}"/>
          </ac:picMkLst>
        </pc:picChg>
        <pc:picChg chg="add mod">
          <ac:chgData name="sevde özata" userId="c542a999dedf3177" providerId="LiveId" clId="{360AD36E-CE2E-484E-A4C3-DB9E1A9F4299}" dt="2022-01-19T17:26:53.666" v="1129" actId="1076"/>
          <ac:picMkLst>
            <pc:docMk/>
            <pc:sldMk cId="4233704224" sldId="260"/>
            <ac:picMk id="15" creationId="{6ADBFE55-D320-41CA-8EC6-1D7D5AA016D4}"/>
          </ac:picMkLst>
        </pc:picChg>
      </pc:sldChg>
      <pc:sldChg chg="addSp delSp modSp new mod setBg">
        <pc:chgData name="sevde özata" userId="c542a999dedf3177" providerId="LiveId" clId="{360AD36E-CE2E-484E-A4C3-DB9E1A9F4299}" dt="2022-01-19T20:13:13.658" v="2285" actId="14100"/>
        <pc:sldMkLst>
          <pc:docMk/>
          <pc:sldMk cId="3229503188" sldId="261"/>
        </pc:sldMkLst>
        <pc:spChg chg="del">
          <ac:chgData name="sevde özata" userId="c542a999dedf3177" providerId="LiveId" clId="{360AD36E-CE2E-484E-A4C3-DB9E1A9F4299}" dt="2022-01-19T17:27:19.339" v="1131" actId="478"/>
          <ac:spMkLst>
            <pc:docMk/>
            <pc:sldMk cId="3229503188" sldId="261"/>
            <ac:spMk id="2" creationId="{04DE9BA0-23A3-4314-AC0C-247977BCF46E}"/>
          </ac:spMkLst>
        </pc:spChg>
        <pc:spChg chg="del mod">
          <ac:chgData name="sevde özata" userId="c542a999dedf3177" providerId="LiveId" clId="{360AD36E-CE2E-484E-A4C3-DB9E1A9F4299}" dt="2022-01-19T18:40:21.207" v="1286" actId="478"/>
          <ac:spMkLst>
            <pc:docMk/>
            <pc:sldMk cId="3229503188" sldId="261"/>
            <ac:spMk id="3" creationId="{A314299E-9E1F-4B42-A39E-1C83A77FE870}"/>
          </ac:spMkLst>
        </pc:spChg>
        <pc:spChg chg="add del mod">
          <ac:chgData name="sevde özata" userId="c542a999dedf3177" providerId="LiveId" clId="{360AD36E-CE2E-484E-A4C3-DB9E1A9F4299}" dt="2022-01-19T19:29:14.783" v="1447" actId="478"/>
          <ac:spMkLst>
            <pc:docMk/>
            <pc:sldMk cId="3229503188" sldId="261"/>
            <ac:spMk id="6" creationId="{7A4F9365-B780-4294-B75F-D7FA64E66FF4}"/>
          </ac:spMkLst>
        </pc:spChg>
        <pc:spChg chg="add del mod">
          <ac:chgData name="sevde özata" userId="c542a999dedf3177" providerId="LiveId" clId="{360AD36E-CE2E-484E-A4C3-DB9E1A9F4299}" dt="2022-01-19T19:53:08.495" v="1542" actId="478"/>
          <ac:spMkLst>
            <pc:docMk/>
            <pc:sldMk cId="3229503188" sldId="261"/>
            <ac:spMk id="7" creationId="{C54A2635-E45A-4C9F-87FE-9BB94DED1BCE}"/>
          </ac:spMkLst>
        </pc:spChg>
        <pc:spChg chg="add mod">
          <ac:chgData name="sevde özata" userId="c542a999dedf3177" providerId="LiveId" clId="{360AD36E-CE2E-484E-A4C3-DB9E1A9F4299}" dt="2022-01-19T20:13:07.456" v="2284" actId="1076"/>
          <ac:spMkLst>
            <pc:docMk/>
            <pc:sldMk cId="3229503188" sldId="261"/>
            <ac:spMk id="17" creationId="{18418E0C-4F71-4ED2-84D3-6871ACCCF80C}"/>
          </ac:spMkLst>
        </pc:spChg>
        <pc:spChg chg="add del mod">
          <ac:chgData name="sevde özata" userId="c542a999dedf3177" providerId="LiveId" clId="{360AD36E-CE2E-484E-A4C3-DB9E1A9F4299}" dt="2022-01-19T20:05:19.026" v="1902"/>
          <ac:spMkLst>
            <pc:docMk/>
            <pc:sldMk cId="3229503188" sldId="261"/>
            <ac:spMk id="18" creationId="{FB41D00C-327F-4CEA-BFF8-9E7DC545BF9B}"/>
          </ac:spMkLst>
        </pc:spChg>
        <pc:spChg chg="add mod">
          <ac:chgData name="sevde özata" userId="c542a999dedf3177" providerId="LiveId" clId="{360AD36E-CE2E-484E-A4C3-DB9E1A9F4299}" dt="2022-01-19T20:12:40.381" v="2279" actId="255"/>
          <ac:spMkLst>
            <pc:docMk/>
            <pc:sldMk cId="3229503188" sldId="261"/>
            <ac:spMk id="19" creationId="{B3845CD6-1B5B-4186-A322-687D6F561AA2}"/>
          </ac:spMkLst>
        </pc:spChg>
        <pc:spChg chg="add mod">
          <ac:chgData name="sevde özata" userId="c542a999dedf3177" providerId="LiveId" clId="{360AD36E-CE2E-484E-A4C3-DB9E1A9F4299}" dt="2022-01-19T20:12:34.760" v="2278" actId="1076"/>
          <ac:spMkLst>
            <pc:docMk/>
            <pc:sldMk cId="3229503188" sldId="261"/>
            <ac:spMk id="20" creationId="{E3B66C63-B72B-4301-90FD-5DB51A1D1D8B}"/>
          </ac:spMkLst>
        </pc:spChg>
        <pc:spChg chg="add del">
          <ac:chgData name="sevde özata" userId="c542a999dedf3177" providerId="LiveId" clId="{360AD36E-CE2E-484E-A4C3-DB9E1A9F4299}" dt="2022-01-19T19:53:14.883" v="1546" actId="26606"/>
          <ac:spMkLst>
            <pc:docMk/>
            <pc:sldMk cId="3229503188" sldId="261"/>
            <ac:spMk id="25" creationId="{262ABC4B-37D8-4218-BDD8-6DF6A00C0C80}"/>
          </ac:spMkLst>
        </pc:spChg>
        <pc:spChg chg="add del">
          <ac:chgData name="sevde özata" userId="c542a999dedf3177" providerId="LiveId" clId="{360AD36E-CE2E-484E-A4C3-DB9E1A9F4299}" dt="2022-01-19T19:53:15.938" v="1548" actId="26606"/>
          <ac:spMkLst>
            <pc:docMk/>
            <pc:sldMk cId="3229503188" sldId="261"/>
            <ac:spMk id="27" creationId="{799448F2-0E5B-42DA-B2D1-11A14E947BD4}"/>
          </ac:spMkLst>
        </pc:spChg>
        <pc:spChg chg="add del">
          <ac:chgData name="sevde özata" userId="c542a999dedf3177" providerId="LiveId" clId="{360AD36E-CE2E-484E-A4C3-DB9E1A9F4299}" dt="2022-01-19T19:53:15.938" v="1548" actId="26606"/>
          <ac:spMkLst>
            <pc:docMk/>
            <pc:sldMk cId="3229503188" sldId="261"/>
            <ac:spMk id="28" creationId="{4E8A7552-20E1-4F34-ADAB-C1DB6634D47E}"/>
          </ac:spMkLst>
        </pc:spChg>
        <pc:spChg chg="add del">
          <ac:chgData name="sevde özata" userId="c542a999dedf3177" providerId="LiveId" clId="{360AD36E-CE2E-484E-A4C3-DB9E1A9F4299}" dt="2022-01-19T19:53:18.468" v="1550" actId="26606"/>
          <ac:spMkLst>
            <pc:docMk/>
            <pc:sldMk cId="3229503188" sldId="261"/>
            <ac:spMk id="30" creationId="{9527FCEA-6143-4C5E-8C45-8AC9237ADE89}"/>
          </ac:spMkLst>
        </pc:spChg>
        <pc:spChg chg="add del">
          <ac:chgData name="sevde özata" userId="c542a999dedf3177" providerId="LiveId" clId="{360AD36E-CE2E-484E-A4C3-DB9E1A9F4299}" dt="2022-01-19T19:53:18.468" v="1550" actId="26606"/>
          <ac:spMkLst>
            <pc:docMk/>
            <pc:sldMk cId="3229503188" sldId="261"/>
            <ac:spMk id="31" creationId="{1A9F23AD-7A55-49F3-A3EC-743F47F36B0E}"/>
          </ac:spMkLst>
        </pc:spChg>
        <pc:spChg chg="add del">
          <ac:chgData name="sevde özata" userId="c542a999dedf3177" providerId="LiveId" clId="{360AD36E-CE2E-484E-A4C3-DB9E1A9F4299}" dt="2022-01-19T19:53:18.468" v="1550" actId="26606"/>
          <ac:spMkLst>
            <pc:docMk/>
            <pc:sldMk cId="3229503188" sldId="261"/>
            <ac:spMk id="32" creationId="{D7D9F91F-72C9-4DB9-ABD0-A8180D8262D5}"/>
          </ac:spMkLst>
        </pc:spChg>
        <pc:spChg chg="add del">
          <ac:chgData name="sevde özata" userId="c542a999dedf3177" providerId="LiveId" clId="{360AD36E-CE2E-484E-A4C3-DB9E1A9F4299}" dt="2022-01-19T19:53:18.468" v="1550" actId="26606"/>
          <ac:spMkLst>
            <pc:docMk/>
            <pc:sldMk cId="3229503188" sldId="261"/>
            <ac:spMk id="33" creationId="{BE016956-CE9F-4946-8834-A8BC3529D0F6}"/>
          </ac:spMkLst>
        </pc:spChg>
        <pc:spChg chg="add del">
          <ac:chgData name="sevde özata" userId="c542a999dedf3177" providerId="LiveId" clId="{360AD36E-CE2E-484E-A4C3-DB9E1A9F4299}" dt="2022-01-19T19:53:19.971" v="1552" actId="26606"/>
          <ac:spMkLst>
            <pc:docMk/>
            <pc:sldMk cId="3229503188" sldId="261"/>
            <ac:spMk id="35" creationId="{AA3CC463-F933-4AC4-86E1-5AC14B0C3163}"/>
          </ac:spMkLst>
        </pc:spChg>
        <pc:spChg chg="add del">
          <ac:chgData name="sevde özata" userId="c542a999dedf3177" providerId="LiveId" clId="{360AD36E-CE2E-484E-A4C3-DB9E1A9F4299}" dt="2022-01-19T19:53:19.971" v="1552" actId="26606"/>
          <ac:spMkLst>
            <pc:docMk/>
            <pc:sldMk cId="3229503188" sldId="261"/>
            <ac:spMk id="36" creationId="{6025D2DB-A12A-44DB-B00E-F4D622329EDD}"/>
          </ac:spMkLst>
        </pc:spChg>
        <pc:spChg chg="add del">
          <ac:chgData name="sevde özata" userId="c542a999dedf3177" providerId="LiveId" clId="{360AD36E-CE2E-484E-A4C3-DB9E1A9F4299}" dt="2022-01-19T19:53:19.971" v="1552" actId="26606"/>
          <ac:spMkLst>
            <pc:docMk/>
            <pc:sldMk cId="3229503188" sldId="261"/>
            <ac:spMk id="37" creationId="{CE7E7877-F64E-4EEA-B778-138031EFF874}"/>
          </ac:spMkLst>
        </pc:spChg>
        <pc:spChg chg="add del">
          <ac:chgData name="sevde özata" userId="c542a999dedf3177" providerId="LiveId" clId="{360AD36E-CE2E-484E-A4C3-DB9E1A9F4299}" dt="2022-01-19T19:53:19.971" v="1552" actId="26606"/>
          <ac:spMkLst>
            <pc:docMk/>
            <pc:sldMk cId="3229503188" sldId="261"/>
            <ac:spMk id="38" creationId="{7DD6C4F3-70FD-4F13-919C-702EE4886499}"/>
          </ac:spMkLst>
        </pc:spChg>
        <pc:spChg chg="add del">
          <ac:chgData name="sevde özata" userId="c542a999dedf3177" providerId="LiveId" clId="{360AD36E-CE2E-484E-A4C3-DB9E1A9F4299}" dt="2022-01-19T19:53:22.277" v="1556" actId="26606"/>
          <ac:spMkLst>
            <pc:docMk/>
            <pc:sldMk cId="3229503188" sldId="261"/>
            <ac:spMk id="43" creationId="{BFDC535F-AC0A-417D-96AB-6706BECACD95}"/>
          </ac:spMkLst>
        </pc:spChg>
        <pc:spChg chg="add del">
          <ac:chgData name="sevde özata" userId="c542a999dedf3177" providerId="LiveId" clId="{360AD36E-CE2E-484E-A4C3-DB9E1A9F4299}" dt="2022-01-19T19:53:22.277" v="1556" actId="26606"/>
          <ac:spMkLst>
            <pc:docMk/>
            <pc:sldMk cId="3229503188" sldId="261"/>
            <ac:spMk id="44" creationId="{97AAAF8E-31DB-4148-8FCA-4D8233D691C6}"/>
          </ac:spMkLst>
        </pc:spChg>
        <pc:spChg chg="add del">
          <ac:chgData name="sevde özata" userId="c542a999dedf3177" providerId="LiveId" clId="{360AD36E-CE2E-484E-A4C3-DB9E1A9F4299}" dt="2022-01-19T19:53:22.277" v="1556" actId="26606"/>
          <ac:spMkLst>
            <pc:docMk/>
            <pc:sldMk cId="3229503188" sldId="261"/>
            <ac:spMk id="45" creationId="{AA274328-4774-4DF9-BA53-452565122FBB}"/>
          </ac:spMkLst>
        </pc:spChg>
        <pc:spChg chg="add del">
          <ac:chgData name="sevde özata" userId="c542a999dedf3177" providerId="LiveId" clId="{360AD36E-CE2E-484E-A4C3-DB9E1A9F4299}" dt="2022-01-19T19:53:22.277" v="1556" actId="26606"/>
          <ac:spMkLst>
            <pc:docMk/>
            <pc:sldMk cId="3229503188" sldId="261"/>
            <ac:spMk id="46" creationId="{01C7B46D-2FEF-4FAA-915B-8B21A66BB647}"/>
          </ac:spMkLst>
        </pc:spChg>
        <pc:spChg chg="add del">
          <ac:chgData name="sevde özata" userId="c542a999dedf3177" providerId="LiveId" clId="{360AD36E-CE2E-484E-A4C3-DB9E1A9F4299}" dt="2022-01-19T19:53:23.151" v="1558" actId="26606"/>
          <ac:spMkLst>
            <pc:docMk/>
            <pc:sldMk cId="3229503188" sldId="261"/>
            <ac:spMk id="48" creationId="{56827C3C-D52F-46CE-A441-3CD6A1A6A0A2}"/>
          </ac:spMkLst>
        </pc:spChg>
        <pc:spChg chg="add del">
          <ac:chgData name="sevde özata" userId="c542a999dedf3177" providerId="LiveId" clId="{360AD36E-CE2E-484E-A4C3-DB9E1A9F4299}" dt="2022-01-19T19:53:23.151" v="1558" actId="26606"/>
          <ac:spMkLst>
            <pc:docMk/>
            <pc:sldMk cId="3229503188" sldId="261"/>
            <ac:spMk id="49" creationId="{F52A8B51-0A89-497B-B882-6658E029A3F9}"/>
          </ac:spMkLst>
        </pc:spChg>
        <pc:spChg chg="add del">
          <ac:chgData name="sevde özata" userId="c542a999dedf3177" providerId="LiveId" clId="{360AD36E-CE2E-484E-A4C3-DB9E1A9F4299}" dt="2022-01-19T19:53:23.151" v="1558" actId="26606"/>
          <ac:spMkLst>
            <pc:docMk/>
            <pc:sldMk cId="3229503188" sldId="261"/>
            <ac:spMk id="50" creationId="{EB1CEFBF-6F09-4052-862B-E219DA15757E}"/>
          </ac:spMkLst>
        </pc:spChg>
        <pc:spChg chg="add del">
          <ac:chgData name="sevde özata" userId="c542a999dedf3177" providerId="LiveId" clId="{360AD36E-CE2E-484E-A4C3-DB9E1A9F4299}" dt="2022-01-19T19:53:23.151" v="1558" actId="26606"/>
          <ac:spMkLst>
            <pc:docMk/>
            <pc:sldMk cId="3229503188" sldId="261"/>
            <ac:spMk id="51" creationId="{BCB5D417-2A71-445D-B4C7-9E814D633D33}"/>
          </ac:spMkLst>
        </pc:spChg>
        <pc:spChg chg="add del">
          <ac:chgData name="sevde özata" userId="c542a999dedf3177" providerId="LiveId" clId="{360AD36E-CE2E-484E-A4C3-DB9E1A9F4299}" dt="2022-01-19T19:53:30.288" v="1560" actId="26606"/>
          <ac:spMkLst>
            <pc:docMk/>
            <pc:sldMk cId="3229503188" sldId="261"/>
            <ac:spMk id="53" creationId="{BFDC535F-AC0A-417D-96AB-6706BECACD95}"/>
          </ac:spMkLst>
        </pc:spChg>
        <pc:spChg chg="add del">
          <ac:chgData name="sevde özata" userId="c542a999dedf3177" providerId="LiveId" clId="{360AD36E-CE2E-484E-A4C3-DB9E1A9F4299}" dt="2022-01-19T19:53:30.288" v="1560" actId="26606"/>
          <ac:spMkLst>
            <pc:docMk/>
            <pc:sldMk cId="3229503188" sldId="261"/>
            <ac:spMk id="54" creationId="{97AAAF8E-31DB-4148-8FCA-4D8233D691C6}"/>
          </ac:spMkLst>
        </pc:spChg>
        <pc:spChg chg="add del">
          <ac:chgData name="sevde özata" userId="c542a999dedf3177" providerId="LiveId" clId="{360AD36E-CE2E-484E-A4C3-DB9E1A9F4299}" dt="2022-01-19T19:53:30.288" v="1560" actId="26606"/>
          <ac:spMkLst>
            <pc:docMk/>
            <pc:sldMk cId="3229503188" sldId="261"/>
            <ac:spMk id="55" creationId="{AA274328-4774-4DF9-BA53-452565122FBB}"/>
          </ac:spMkLst>
        </pc:spChg>
        <pc:spChg chg="add del">
          <ac:chgData name="sevde özata" userId="c542a999dedf3177" providerId="LiveId" clId="{360AD36E-CE2E-484E-A4C3-DB9E1A9F4299}" dt="2022-01-19T19:53:30.288" v="1560" actId="26606"/>
          <ac:spMkLst>
            <pc:docMk/>
            <pc:sldMk cId="3229503188" sldId="261"/>
            <ac:spMk id="56" creationId="{01C7B46D-2FEF-4FAA-915B-8B21A66BB647}"/>
          </ac:spMkLst>
        </pc:spChg>
        <pc:spChg chg="add del">
          <ac:chgData name="sevde özata" userId="c542a999dedf3177" providerId="LiveId" clId="{360AD36E-CE2E-484E-A4C3-DB9E1A9F4299}" dt="2022-01-19T19:53:32.806" v="1562" actId="26606"/>
          <ac:spMkLst>
            <pc:docMk/>
            <pc:sldMk cId="3229503188" sldId="261"/>
            <ac:spMk id="58" creationId="{D9C4A1E0-B30B-4F81-873C-F77710333B2A}"/>
          </ac:spMkLst>
        </pc:spChg>
        <pc:spChg chg="add del">
          <ac:chgData name="sevde özata" userId="c542a999dedf3177" providerId="LiveId" clId="{360AD36E-CE2E-484E-A4C3-DB9E1A9F4299}" dt="2022-01-19T19:53:32.806" v="1562" actId="26606"/>
          <ac:spMkLst>
            <pc:docMk/>
            <pc:sldMk cId="3229503188" sldId="261"/>
            <ac:spMk id="59" creationId="{2884BC28-8C65-4886-B01A-667342EB70D7}"/>
          </ac:spMkLst>
        </pc:spChg>
        <pc:spChg chg="add del">
          <ac:chgData name="sevde özata" userId="c542a999dedf3177" providerId="LiveId" clId="{360AD36E-CE2E-484E-A4C3-DB9E1A9F4299}" dt="2022-01-19T19:53:32.806" v="1562" actId="26606"/>
          <ac:spMkLst>
            <pc:docMk/>
            <pc:sldMk cId="3229503188" sldId="261"/>
            <ac:spMk id="60" creationId="{0FC820FD-F8C0-4426-A38A-5B80A2E5286F}"/>
          </ac:spMkLst>
        </pc:spChg>
        <pc:spChg chg="add del">
          <ac:chgData name="sevde özata" userId="c542a999dedf3177" providerId="LiveId" clId="{360AD36E-CE2E-484E-A4C3-DB9E1A9F4299}" dt="2022-01-19T19:53:32.806" v="1562" actId="26606"/>
          <ac:spMkLst>
            <pc:docMk/>
            <pc:sldMk cId="3229503188" sldId="261"/>
            <ac:spMk id="61" creationId="{E1DAA296-54E3-4547-B36F-E8B35335378A}"/>
          </ac:spMkLst>
        </pc:spChg>
        <pc:spChg chg="add del">
          <ac:chgData name="sevde özata" userId="c542a999dedf3177" providerId="LiveId" clId="{360AD36E-CE2E-484E-A4C3-DB9E1A9F4299}" dt="2022-01-19T19:53:34.729" v="1564" actId="26606"/>
          <ac:spMkLst>
            <pc:docMk/>
            <pc:sldMk cId="3229503188" sldId="261"/>
            <ac:spMk id="63" creationId="{56827C3C-D52F-46CE-A441-3CD6A1A6A0A2}"/>
          </ac:spMkLst>
        </pc:spChg>
        <pc:spChg chg="add del">
          <ac:chgData name="sevde özata" userId="c542a999dedf3177" providerId="LiveId" clId="{360AD36E-CE2E-484E-A4C3-DB9E1A9F4299}" dt="2022-01-19T19:53:34.729" v="1564" actId="26606"/>
          <ac:spMkLst>
            <pc:docMk/>
            <pc:sldMk cId="3229503188" sldId="261"/>
            <ac:spMk id="64" creationId="{F52A8B51-0A89-497B-B882-6658E029A3F9}"/>
          </ac:spMkLst>
        </pc:spChg>
        <pc:spChg chg="add del">
          <ac:chgData name="sevde özata" userId="c542a999dedf3177" providerId="LiveId" clId="{360AD36E-CE2E-484E-A4C3-DB9E1A9F4299}" dt="2022-01-19T19:53:34.729" v="1564" actId="26606"/>
          <ac:spMkLst>
            <pc:docMk/>
            <pc:sldMk cId="3229503188" sldId="261"/>
            <ac:spMk id="65" creationId="{EB1CEFBF-6F09-4052-862B-E219DA15757E}"/>
          </ac:spMkLst>
        </pc:spChg>
        <pc:spChg chg="add del">
          <ac:chgData name="sevde özata" userId="c542a999dedf3177" providerId="LiveId" clId="{360AD36E-CE2E-484E-A4C3-DB9E1A9F4299}" dt="2022-01-19T19:53:34.729" v="1564" actId="26606"/>
          <ac:spMkLst>
            <pc:docMk/>
            <pc:sldMk cId="3229503188" sldId="261"/>
            <ac:spMk id="66" creationId="{BCB5D417-2A71-445D-B4C7-9E814D633D33}"/>
          </ac:spMkLst>
        </pc:spChg>
        <pc:spChg chg="add del">
          <ac:chgData name="sevde özata" userId="c542a999dedf3177" providerId="LiveId" clId="{360AD36E-CE2E-484E-A4C3-DB9E1A9F4299}" dt="2022-01-19T19:53:41.850" v="1566" actId="26606"/>
          <ac:spMkLst>
            <pc:docMk/>
            <pc:sldMk cId="3229503188" sldId="261"/>
            <ac:spMk id="68" creationId="{799448F2-0E5B-42DA-B2D1-11A14E947BD4}"/>
          </ac:spMkLst>
        </pc:spChg>
        <pc:spChg chg="add del">
          <ac:chgData name="sevde özata" userId="c542a999dedf3177" providerId="LiveId" clId="{360AD36E-CE2E-484E-A4C3-DB9E1A9F4299}" dt="2022-01-19T19:53:41.850" v="1566" actId="26606"/>
          <ac:spMkLst>
            <pc:docMk/>
            <pc:sldMk cId="3229503188" sldId="261"/>
            <ac:spMk id="69" creationId="{4E8A7552-20E1-4F34-ADAB-C1DB6634D47E}"/>
          </ac:spMkLst>
        </pc:spChg>
        <pc:spChg chg="add del">
          <ac:chgData name="sevde özata" userId="c542a999dedf3177" providerId="LiveId" clId="{360AD36E-CE2E-484E-A4C3-DB9E1A9F4299}" dt="2022-01-19T19:53:47.331" v="1568" actId="26606"/>
          <ac:spMkLst>
            <pc:docMk/>
            <pc:sldMk cId="3229503188" sldId="261"/>
            <ac:spMk id="71" creationId="{9527FCEA-6143-4C5E-8C45-8AC9237ADE89}"/>
          </ac:spMkLst>
        </pc:spChg>
        <pc:spChg chg="add del">
          <ac:chgData name="sevde özata" userId="c542a999dedf3177" providerId="LiveId" clId="{360AD36E-CE2E-484E-A4C3-DB9E1A9F4299}" dt="2022-01-19T19:53:47.331" v="1568" actId="26606"/>
          <ac:spMkLst>
            <pc:docMk/>
            <pc:sldMk cId="3229503188" sldId="261"/>
            <ac:spMk id="72" creationId="{1A9F23AD-7A55-49F3-A3EC-743F47F36B0E}"/>
          </ac:spMkLst>
        </pc:spChg>
        <pc:spChg chg="add del">
          <ac:chgData name="sevde özata" userId="c542a999dedf3177" providerId="LiveId" clId="{360AD36E-CE2E-484E-A4C3-DB9E1A9F4299}" dt="2022-01-19T19:53:47.331" v="1568" actId="26606"/>
          <ac:spMkLst>
            <pc:docMk/>
            <pc:sldMk cId="3229503188" sldId="261"/>
            <ac:spMk id="73" creationId="{D7D9F91F-72C9-4DB9-ABD0-A8180D8262D5}"/>
          </ac:spMkLst>
        </pc:spChg>
        <pc:spChg chg="add del">
          <ac:chgData name="sevde özata" userId="c542a999dedf3177" providerId="LiveId" clId="{360AD36E-CE2E-484E-A4C3-DB9E1A9F4299}" dt="2022-01-19T19:53:47.331" v="1568" actId="26606"/>
          <ac:spMkLst>
            <pc:docMk/>
            <pc:sldMk cId="3229503188" sldId="261"/>
            <ac:spMk id="74" creationId="{BE016956-CE9F-4946-8834-A8BC3529D0F6}"/>
          </ac:spMkLst>
        </pc:spChg>
        <pc:spChg chg="add del">
          <ac:chgData name="sevde özata" userId="c542a999dedf3177" providerId="LiveId" clId="{360AD36E-CE2E-484E-A4C3-DB9E1A9F4299}" dt="2022-01-19T19:54:15.653" v="1586" actId="26606"/>
          <ac:spMkLst>
            <pc:docMk/>
            <pc:sldMk cId="3229503188" sldId="261"/>
            <ac:spMk id="76" creationId="{799448F2-0E5B-42DA-B2D1-11A14E947BD4}"/>
          </ac:spMkLst>
        </pc:spChg>
        <pc:spChg chg="add del">
          <ac:chgData name="sevde özata" userId="c542a999dedf3177" providerId="LiveId" clId="{360AD36E-CE2E-484E-A4C3-DB9E1A9F4299}" dt="2022-01-19T19:54:15.653" v="1586" actId="26606"/>
          <ac:spMkLst>
            <pc:docMk/>
            <pc:sldMk cId="3229503188" sldId="261"/>
            <ac:spMk id="77" creationId="{4E8A7552-20E1-4F34-ADAB-C1DB6634D47E}"/>
          </ac:spMkLst>
        </pc:spChg>
        <pc:spChg chg="add del">
          <ac:chgData name="sevde özata" userId="c542a999dedf3177" providerId="LiveId" clId="{360AD36E-CE2E-484E-A4C3-DB9E1A9F4299}" dt="2022-01-19T19:54:04.339" v="1574" actId="26606"/>
          <ac:spMkLst>
            <pc:docMk/>
            <pc:sldMk cId="3229503188" sldId="261"/>
            <ac:spMk id="82" creationId="{BFDC535F-AC0A-417D-96AB-6706BECACD95}"/>
          </ac:spMkLst>
        </pc:spChg>
        <pc:spChg chg="add del">
          <ac:chgData name="sevde özata" userId="c542a999dedf3177" providerId="LiveId" clId="{360AD36E-CE2E-484E-A4C3-DB9E1A9F4299}" dt="2022-01-19T19:54:04.339" v="1574" actId="26606"/>
          <ac:spMkLst>
            <pc:docMk/>
            <pc:sldMk cId="3229503188" sldId="261"/>
            <ac:spMk id="84" creationId="{97AAAF8E-31DB-4148-8FCA-4D8233D691C6}"/>
          </ac:spMkLst>
        </pc:spChg>
        <pc:spChg chg="add del">
          <ac:chgData name="sevde özata" userId="c542a999dedf3177" providerId="LiveId" clId="{360AD36E-CE2E-484E-A4C3-DB9E1A9F4299}" dt="2022-01-19T19:54:04.339" v="1574" actId="26606"/>
          <ac:spMkLst>
            <pc:docMk/>
            <pc:sldMk cId="3229503188" sldId="261"/>
            <ac:spMk id="86" creationId="{AA274328-4774-4DF9-BA53-452565122FBB}"/>
          </ac:spMkLst>
        </pc:spChg>
        <pc:spChg chg="add del">
          <ac:chgData name="sevde özata" userId="c542a999dedf3177" providerId="LiveId" clId="{360AD36E-CE2E-484E-A4C3-DB9E1A9F4299}" dt="2022-01-19T19:54:04.339" v="1574" actId="26606"/>
          <ac:spMkLst>
            <pc:docMk/>
            <pc:sldMk cId="3229503188" sldId="261"/>
            <ac:spMk id="88" creationId="{01C7B46D-2FEF-4FAA-915B-8B21A66BB647}"/>
          </ac:spMkLst>
        </pc:spChg>
        <pc:spChg chg="add del">
          <ac:chgData name="sevde özata" userId="c542a999dedf3177" providerId="LiveId" clId="{360AD36E-CE2E-484E-A4C3-DB9E1A9F4299}" dt="2022-01-19T19:54:04.991" v="1576" actId="26606"/>
          <ac:spMkLst>
            <pc:docMk/>
            <pc:sldMk cId="3229503188" sldId="261"/>
            <ac:spMk id="90" creationId="{36A1CAC3-A129-43F8-8881-63D3E319A7B5}"/>
          </ac:spMkLst>
        </pc:spChg>
        <pc:spChg chg="add del">
          <ac:chgData name="sevde özata" userId="c542a999dedf3177" providerId="LiveId" clId="{360AD36E-CE2E-484E-A4C3-DB9E1A9F4299}" dt="2022-01-19T19:54:04.991" v="1576" actId="26606"/>
          <ac:spMkLst>
            <pc:docMk/>
            <pc:sldMk cId="3229503188" sldId="261"/>
            <ac:spMk id="91" creationId="{B5CCE41C-FBFB-44B8-BE25-7F555613C150}"/>
          </ac:spMkLst>
        </pc:spChg>
        <pc:spChg chg="add del">
          <ac:chgData name="sevde özata" userId="c542a999dedf3177" providerId="LiveId" clId="{360AD36E-CE2E-484E-A4C3-DB9E1A9F4299}" dt="2022-01-19T19:54:05.694" v="1578" actId="26606"/>
          <ac:spMkLst>
            <pc:docMk/>
            <pc:sldMk cId="3229503188" sldId="261"/>
            <ac:spMk id="93" creationId="{262ABC4B-37D8-4218-BDD8-6DF6A00C0C80}"/>
          </ac:spMkLst>
        </pc:spChg>
        <pc:spChg chg="add del">
          <ac:chgData name="sevde özata" userId="c542a999dedf3177" providerId="LiveId" clId="{360AD36E-CE2E-484E-A4C3-DB9E1A9F4299}" dt="2022-01-19T19:54:08.128" v="1580" actId="26606"/>
          <ac:spMkLst>
            <pc:docMk/>
            <pc:sldMk cId="3229503188" sldId="261"/>
            <ac:spMk id="95" creationId="{9527FCEA-6143-4C5E-8C45-8AC9237ADE89}"/>
          </ac:spMkLst>
        </pc:spChg>
        <pc:spChg chg="add del">
          <ac:chgData name="sevde özata" userId="c542a999dedf3177" providerId="LiveId" clId="{360AD36E-CE2E-484E-A4C3-DB9E1A9F4299}" dt="2022-01-19T19:54:08.128" v="1580" actId="26606"/>
          <ac:spMkLst>
            <pc:docMk/>
            <pc:sldMk cId="3229503188" sldId="261"/>
            <ac:spMk id="96" creationId="{1A9F23AD-7A55-49F3-A3EC-743F47F36B0E}"/>
          </ac:spMkLst>
        </pc:spChg>
        <pc:spChg chg="add del">
          <ac:chgData name="sevde özata" userId="c542a999dedf3177" providerId="LiveId" clId="{360AD36E-CE2E-484E-A4C3-DB9E1A9F4299}" dt="2022-01-19T19:54:08.128" v="1580" actId="26606"/>
          <ac:spMkLst>
            <pc:docMk/>
            <pc:sldMk cId="3229503188" sldId="261"/>
            <ac:spMk id="97" creationId="{D7D9F91F-72C9-4DB9-ABD0-A8180D8262D5}"/>
          </ac:spMkLst>
        </pc:spChg>
        <pc:spChg chg="add del">
          <ac:chgData name="sevde özata" userId="c542a999dedf3177" providerId="LiveId" clId="{360AD36E-CE2E-484E-A4C3-DB9E1A9F4299}" dt="2022-01-19T19:54:08.128" v="1580" actId="26606"/>
          <ac:spMkLst>
            <pc:docMk/>
            <pc:sldMk cId="3229503188" sldId="261"/>
            <ac:spMk id="98" creationId="{BE016956-CE9F-4946-8834-A8BC3529D0F6}"/>
          </ac:spMkLst>
        </pc:spChg>
        <pc:spChg chg="add del">
          <ac:chgData name="sevde özata" userId="c542a999dedf3177" providerId="LiveId" clId="{360AD36E-CE2E-484E-A4C3-DB9E1A9F4299}" dt="2022-01-19T19:54:12.066" v="1584" actId="26606"/>
          <ac:spMkLst>
            <pc:docMk/>
            <pc:sldMk cId="3229503188" sldId="261"/>
            <ac:spMk id="103" creationId="{AA3CC463-F933-4AC4-86E1-5AC14B0C3163}"/>
          </ac:spMkLst>
        </pc:spChg>
        <pc:spChg chg="add del">
          <ac:chgData name="sevde özata" userId="c542a999dedf3177" providerId="LiveId" clId="{360AD36E-CE2E-484E-A4C3-DB9E1A9F4299}" dt="2022-01-19T19:54:12.066" v="1584" actId="26606"/>
          <ac:spMkLst>
            <pc:docMk/>
            <pc:sldMk cId="3229503188" sldId="261"/>
            <ac:spMk id="104" creationId="{6025D2DB-A12A-44DB-B00E-F4D622329EDD}"/>
          </ac:spMkLst>
        </pc:spChg>
        <pc:spChg chg="add del">
          <ac:chgData name="sevde özata" userId="c542a999dedf3177" providerId="LiveId" clId="{360AD36E-CE2E-484E-A4C3-DB9E1A9F4299}" dt="2022-01-19T19:54:12.066" v="1584" actId="26606"/>
          <ac:spMkLst>
            <pc:docMk/>
            <pc:sldMk cId="3229503188" sldId="261"/>
            <ac:spMk id="105" creationId="{CE7E7877-F64E-4EEA-B778-138031EFF874}"/>
          </ac:spMkLst>
        </pc:spChg>
        <pc:spChg chg="add del">
          <ac:chgData name="sevde özata" userId="c542a999dedf3177" providerId="LiveId" clId="{360AD36E-CE2E-484E-A4C3-DB9E1A9F4299}" dt="2022-01-19T19:54:12.066" v="1584" actId="26606"/>
          <ac:spMkLst>
            <pc:docMk/>
            <pc:sldMk cId="3229503188" sldId="261"/>
            <ac:spMk id="106" creationId="{7DD6C4F3-70FD-4F13-919C-702EE4886499}"/>
          </ac:spMkLst>
        </pc:spChg>
        <pc:spChg chg="add del">
          <ac:chgData name="sevde özata" userId="c542a999dedf3177" providerId="LiveId" clId="{360AD36E-CE2E-484E-A4C3-DB9E1A9F4299}" dt="2022-01-19T19:54:15.653" v="1586" actId="26606"/>
          <ac:spMkLst>
            <pc:docMk/>
            <pc:sldMk cId="3229503188" sldId="261"/>
            <ac:spMk id="108" creationId="{BFDC535F-AC0A-417D-96AB-6706BECACD95}"/>
          </ac:spMkLst>
        </pc:spChg>
        <pc:spChg chg="add del">
          <ac:chgData name="sevde özata" userId="c542a999dedf3177" providerId="LiveId" clId="{360AD36E-CE2E-484E-A4C3-DB9E1A9F4299}" dt="2022-01-19T19:54:15.653" v="1586" actId="26606"/>
          <ac:spMkLst>
            <pc:docMk/>
            <pc:sldMk cId="3229503188" sldId="261"/>
            <ac:spMk id="109" creationId="{97AAAF8E-31DB-4148-8FCA-4D8233D691C6}"/>
          </ac:spMkLst>
        </pc:spChg>
        <pc:spChg chg="add del">
          <ac:chgData name="sevde özata" userId="c542a999dedf3177" providerId="LiveId" clId="{360AD36E-CE2E-484E-A4C3-DB9E1A9F4299}" dt="2022-01-19T19:54:15.653" v="1586" actId="26606"/>
          <ac:spMkLst>
            <pc:docMk/>
            <pc:sldMk cId="3229503188" sldId="261"/>
            <ac:spMk id="110" creationId="{AA274328-4774-4DF9-BA53-452565122FBB}"/>
          </ac:spMkLst>
        </pc:spChg>
        <pc:spChg chg="add del">
          <ac:chgData name="sevde özata" userId="c542a999dedf3177" providerId="LiveId" clId="{360AD36E-CE2E-484E-A4C3-DB9E1A9F4299}" dt="2022-01-19T19:54:15.653" v="1586" actId="26606"/>
          <ac:spMkLst>
            <pc:docMk/>
            <pc:sldMk cId="3229503188" sldId="261"/>
            <ac:spMk id="111" creationId="{01C7B46D-2FEF-4FAA-915B-8B21A66BB647}"/>
          </ac:spMkLst>
        </pc:spChg>
        <pc:picChg chg="add del mod">
          <ac:chgData name="sevde özata" userId="c542a999dedf3177" providerId="LiveId" clId="{360AD36E-CE2E-484E-A4C3-DB9E1A9F4299}" dt="2022-01-19T18:40:23.132" v="1287" actId="478"/>
          <ac:picMkLst>
            <pc:docMk/>
            <pc:sldMk cId="3229503188" sldId="261"/>
            <ac:picMk id="4" creationId="{36E1BD74-AA3D-4362-B536-1323A38F226D}"/>
          </ac:picMkLst>
        </pc:picChg>
        <pc:picChg chg="add del mod">
          <ac:chgData name="sevde özata" userId="c542a999dedf3177" providerId="LiveId" clId="{360AD36E-CE2E-484E-A4C3-DB9E1A9F4299}" dt="2022-01-19T19:50:43.412" v="1491" actId="478"/>
          <ac:picMkLst>
            <pc:docMk/>
            <pc:sldMk cId="3229503188" sldId="261"/>
            <ac:picMk id="9" creationId="{D1F7B4D7-3E08-4952-BC17-02D91D627068}"/>
          </ac:picMkLst>
        </pc:picChg>
        <pc:picChg chg="add del mod">
          <ac:chgData name="sevde özata" userId="c542a999dedf3177" providerId="LiveId" clId="{360AD36E-CE2E-484E-A4C3-DB9E1A9F4299}" dt="2022-01-19T19:50:45.487" v="1492" actId="478"/>
          <ac:picMkLst>
            <pc:docMk/>
            <pc:sldMk cId="3229503188" sldId="261"/>
            <ac:picMk id="11" creationId="{6AD49C88-9078-4E59-94C5-DE16539FC159}"/>
          </ac:picMkLst>
        </pc:picChg>
        <pc:picChg chg="add del mod">
          <ac:chgData name="sevde özata" userId="c542a999dedf3177" providerId="LiveId" clId="{360AD36E-CE2E-484E-A4C3-DB9E1A9F4299}" dt="2022-01-19T19:50:46.494" v="1494" actId="478"/>
          <ac:picMkLst>
            <pc:docMk/>
            <pc:sldMk cId="3229503188" sldId="261"/>
            <ac:picMk id="12" creationId="{64D248FE-79C7-40FD-B86F-FCD39A0D7CE3}"/>
          </ac:picMkLst>
        </pc:picChg>
        <pc:picChg chg="add del mod">
          <ac:chgData name="sevde özata" userId="c542a999dedf3177" providerId="LiveId" clId="{360AD36E-CE2E-484E-A4C3-DB9E1A9F4299}" dt="2022-01-19T19:50:46.052" v="1493" actId="478"/>
          <ac:picMkLst>
            <pc:docMk/>
            <pc:sldMk cId="3229503188" sldId="261"/>
            <ac:picMk id="13" creationId="{F3E317D9-AE90-4B70-964D-7516CC093A76}"/>
          </ac:picMkLst>
        </pc:picChg>
        <pc:picChg chg="add mod ord">
          <ac:chgData name="sevde özata" userId="c542a999dedf3177" providerId="LiveId" clId="{360AD36E-CE2E-484E-A4C3-DB9E1A9F4299}" dt="2022-01-19T20:13:13.658" v="2285" actId="14100"/>
          <ac:picMkLst>
            <pc:docMk/>
            <pc:sldMk cId="3229503188" sldId="261"/>
            <ac:picMk id="14" creationId="{56A05B07-046E-400C-A82A-55A55A70A316}"/>
          </ac:picMkLst>
        </pc:picChg>
        <pc:picChg chg="add mod ord">
          <ac:chgData name="sevde özata" userId="c542a999dedf3177" providerId="LiveId" clId="{360AD36E-CE2E-484E-A4C3-DB9E1A9F4299}" dt="2022-01-19T20:05:01.744" v="1896" actId="1076"/>
          <ac:picMkLst>
            <pc:docMk/>
            <pc:sldMk cId="3229503188" sldId="261"/>
            <ac:picMk id="15" creationId="{4F24665D-C065-4132-8C41-72371DE3586B}"/>
          </ac:picMkLst>
        </pc:picChg>
        <pc:picChg chg="add mod ord">
          <ac:chgData name="sevde özata" userId="c542a999dedf3177" providerId="LiveId" clId="{360AD36E-CE2E-484E-A4C3-DB9E1A9F4299}" dt="2022-01-19T20:12:50.349" v="2280" actId="1076"/>
          <ac:picMkLst>
            <pc:docMk/>
            <pc:sldMk cId="3229503188" sldId="261"/>
            <ac:picMk id="16" creationId="{BAD856E2-AFC8-4C21-ACF7-7333600FDE25}"/>
          </ac:picMkLst>
        </pc:picChg>
        <pc:cxnChg chg="add del">
          <ac:chgData name="sevde özata" userId="c542a999dedf3177" providerId="LiveId" clId="{360AD36E-CE2E-484E-A4C3-DB9E1A9F4299}" dt="2022-01-19T19:53:13.973" v="1544" actId="26606"/>
          <ac:cxnSpMkLst>
            <pc:docMk/>
            <pc:sldMk cId="3229503188" sldId="261"/>
            <ac:cxnSpMk id="21" creationId="{DCD67800-37AC-4E14-89B0-F79DCB3FB86D}"/>
          </ac:cxnSpMkLst>
        </pc:cxnChg>
        <pc:cxnChg chg="add del">
          <ac:chgData name="sevde özata" userId="c542a999dedf3177" providerId="LiveId" clId="{360AD36E-CE2E-484E-A4C3-DB9E1A9F4299}" dt="2022-01-19T19:53:13.973" v="1544" actId="26606"/>
          <ac:cxnSpMkLst>
            <pc:docMk/>
            <pc:sldMk cId="3229503188" sldId="261"/>
            <ac:cxnSpMk id="23" creationId="{20F1788F-A5AE-4188-8274-F7F2E3833ECD}"/>
          </ac:cxnSpMkLst>
        </pc:cxnChg>
        <pc:cxnChg chg="add del">
          <ac:chgData name="sevde özata" userId="c542a999dedf3177" providerId="LiveId" clId="{360AD36E-CE2E-484E-A4C3-DB9E1A9F4299}" dt="2022-01-19T19:53:21.106" v="1554" actId="26606"/>
          <ac:cxnSpMkLst>
            <pc:docMk/>
            <pc:sldMk cId="3229503188" sldId="261"/>
            <ac:cxnSpMk id="40" creationId="{D4BDCD00-BA97-40D8-93CD-0A9CA931BE17}"/>
          </ac:cxnSpMkLst>
        </pc:cxnChg>
        <pc:cxnChg chg="add del">
          <ac:chgData name="sevde özata" userId="c542a999dedf3177" providerId="LiveId" clId="{360AD36E-CE2E-484E-A4C3-DB9E1A9F4299}" dt="2022-01-19T19:53:21.106" v="1554" actId="26606"/>
          <ac:cxnSpMkLst>
            <pc:docMk/>
            <pc:sldMk cId="3229503188" sldId="261"/>
            <ac:cxnSpMk id="41" creationId="{2D631E40-F51C-4828-B23B-DF903513296E}"/>
          </ac:cxnSpMkLst>
        </pc:cxnChg>
        <pc:cxnChg chg="add del">
          <ac:chgData name="sevde özata" userId="c542a999dedf3177" providerId="LiveId" clId="{360AD36E-CE2E-484E-A4C3-DB9E1A9F4299}" dt="2022-01-19T19:54:09.338" v="1582" actId="26606"/>
          <ac:cxnSpMkLst>
            <pc:docMk/>
            <pc:sldMk cId="3229503188" sldId="261"/>
            <ac:cxnSpMk id="100" creationId="{DCD67800-37AC-4E14-89B0-F79DCB3FB86D}"/>
          </ac:cxnSpMkLst>
        </pc:cxnChg>
        <pc:cxnChg chg="add del">
          <ac:chgData name="sevde özata" userId="c542a999dedf3177" providerId="LiveId" clId="{360AD36E-CE2E-484E-A4C3-DB9E1A9F4299}" dt="2022-01-19T19:54:09.338" v="1582" actId="26606"/>
          <ac:cxnSpMkLst>
            <pc:docMk/>
            <pc:sldMk cId="3229503188" sldId="261"/>
            <ac:cxnSpMk id="101" creationId="{20F1788F-A5AE-4188-8274-F7F2E3833ECD}"/>
          </ac:cxnSpMkLst>
        </pc:cxnChg>
      </pc:sldChg>
      <pc:sldChg chg="addSp delSp modSp new mod setBg">
        <pc:chgData name="sevde özata" userId="c542a999dedf3177" providerId="LiveId" clId="{360AD36E-CE2E-484E-A4C3-DB9E1A9F4299}" dt="2022-01-19T21:52:15.088" v="3153" actId="20577"/>
        <pc:sldMkLst>
          <pc:docMk/>
          <pc:sldMk cId="4282699243" sldId="262"/>
        </pc:sldMkLst>
        <pc:spChg chg="mod ord">
          <ac:chgData name="sevde özata" userId="c542a999dedf3177" providerId="LiveId" clId="{360AD36E-CE2E-484E-A4C3-DB9E1A9F4299}" dt="2022-01-19T21:51:27.441" v="3145" actId="1076"/>
          <ac:spMkLst>
            <pc:docMk/>
            <pc:sldMk cId="4282699243" sldId="262"/>
            <ac:spMk id="2" creationId="{EC379AA6-106E-459D-B51B-A37411923562}"/>
          </ac:spMkLst>
        </pc:spChg>
        <pc:spChg chg="mod ord">
          <ac:chgData name="sevde özata" userId="c542a999dedf3177" providerId="LiveId" clId="{360AD36E-CE2E-484E-A4C3-DB9E1A9F4299}" dt="2022-01-19T21:52:15.088" v="3153" actId="20577"/>
          <ac:spMkLst>
            <pc:docMk/>
            <pc:sldMk cId="4282699243" sldId="262"/>
            <ac:spMk id="3" creationId="{3BD25D7E-308A-4DB5-8C40-8042BDD77E36}"/>
          </ac:spMkLst>
        </pc:spChg>
        <pc:spChg chg="add del mod">
          <ac:chgData name="sevde özata" userId="c542a999dedf3177" providerId="LiveId" clId="{360AD36E-CE2E-484E-A4C3-DB9E1A9F4299}" dt="2022-01-19T20:33:59.208" v="2429" actId="478"/>
          <ac:spMkLst>
            <pc:docMk/>
            <pc:sldMk cId="4282699243" sldId="262"/>
            <ac:spMk id="5" creationId="{A5361249-BF7F-4F8F-B9F2-E5FF7C771359}"/>
          </ac:spMkLst>
        </pc:spChg>
        <pc:spChg chg="add del mod">
          <ac:chgData name="sevde özata" userId="c542a999dedf3177" providerId="LiveId" clId="{360AD36E-CE2E-484E-A4C3-DB9E1A9F4299}" dt="2022-01-19T20:33:07.475" v="2422" actId="478"/>
          <ac:spMkLst>
            <pc:docMk/>
            <pc:sldMk cId="4282699243" sldId="262"/>
            <ac:spMk id="7" creationId="{AF8A3D6B-A771-451D-A1AD-1D76CF343BD3}"/>
          </ac:spMkLst>
        </pc:spChg>
        <pc:spChg chg="add del mod">
          <ac:chgData name="sevde özata" userId="c542a999dedf3177" providerId="LiveId" clId="{360AD36E-CE2E-484E-A4C3-DB9E1A9F4299}" dt="2022-01-19T21:28:11.430" v="2706"/>
          <ac:spMkLst>
            <pc:docMk/>
            <pc:sldMk cId="4282699243" sldId="262"/>
            <ac:spMk id="22" creationId="{E0012037-D4CB-4E48-9610-0F89DF0EFEC4}"/>
          </ac:spMkLst>
        </pc:spChg>
        <pc:spChg chg="add del">
          <ac:chgData name="sevde özata" userId="c542a999dedf3177" providerId="LiveId" clId="{360AD36E-CE2E-484E-A4C3-DB9E1A9F4299}" dt="2022-01-19T20:36:02.268" v="2439" actId="26606"/>
          <ac:spMkLst>
            <pc:docMk/>
            <pc:sldMk cId="4282699243" sldId="262"/>
            <ac:spMk id="24" creationId="{823AC064-BC96-4F32-8AE1-B2FD38754823}"/>
          </ac:spMkLst>
        </pc:spChg>
        <pc:spChg chg="add del">
          <ac:chgData name="sevde özata" userId="c542a999dedf3177" providerId="LiveId" clId="{360AD36E-CE2E-484E-A4C3-DB9E1A9F4299}" dt="2022-01-19T20:36:03.373" v="2441" actId="26606"/>
          <ac:spMkLst>
            <pc:docMk/>
            <pc:sldMk cId="4282699243" sldId="262"/>
            <ac:spMk id="30" creationId="{823AC064-BC96-4F32-8AE1-B2FD38754823}"/>
          </ac:spMkLst>
        </pc:spChg>
        <pc:spChg chg="add del">
          <ac:chgData name="sevde özata" userId="c542a999dedf3177" providerId="LiveId" clId="{360AD36E-CE2E-484E-A4C3-DB9E1A9F4299}" dt="2022-01-19T20:36:06.869" v="2445" actId="26606"/>
          <ac:spMkLst>
            <pc:docMk/>
            <pc:sldMk cId="4282699243" sldId="262"/>
            <ac:spMk id="32" creationId="{DC701763-729E-462F-A5A8-E0DEFEB1E2E4}"/>
          </ac:spMkLst>
        </pc:spChg>
        <pc:spChg chg="add del">
          <ac:chgData name="sevde özata" userId="c542a999dedf3177" providerId="LiveId" clId="{360AD36E-CE2E-484E-A4C3-DB9E1A9F4299}" dt="2022-01-19T20:36:04.795" v="2443" actId="26606"/>
          <ac:spMkLst>
            <pc:docMk/>
            <pc:sldMk cId="4282699243" sldId="262"/>
            <ac:spMk id="33" creationId="{99ED5833-B85B-4103-8A3B-CAB0308E6C15}"/>
          </ac:spMkLst>
        </pc:spChg>
        <pc:spChg chg="add del">
          <ac:chgData name="sevde özata" userId="c542a999dedf3177" providerId="LiveId" clId="{360AD36E-CE2E-484E-A4C3-DB9E1A9F4299}" dt="2022-01-19T20:36:06.869" v="2445" actId="26606"/>
          <ac:spMkLst>
            <pc:docMk/>
            <pc:sldMk cId="4282699243" sldId="262"/>
            <ac:spMk id="35" creationId="{2151139A-886F-4B97-8815-729AD3831BBD}"/>
          </ac:spMkLst>
        </pc:spChg>
        <pc:spChg chg="add del">
          <ac:chgData name="sevde özata" userId="c542a999dedf3177" providerId="LiveId" clId="{360AD36E-CE2E-484E-A4C3-DB9E1A9F4299}" dt="2022-01-19T20:36:06.869" v="2445" actId="26606"/>
          <ac:spMkLst>
            <pc:docMk/>
            <pc:sldMk cId="4282699243" sldId="262"/>
            <ac:spMk id="36" creationId="{AB5E08C4-8CDD-4623-A5B8-E998C6DEE3B7}"/>
          </ac:spMkLst>
        </pc:spChg>
        <pc:spChg chg="add del">
          <ac:chgData name="sevde özata" userId="c542a999dedf3177" providerId="LiveId" clId="{360AD36E-CE2E-484E-A4C3-DB9E1A9F4299}" dt="2022-01-19T20:36:06.869" v="2445" actId="26606"/>
          <ac:spMkLst>
            <pc:docMk/>
            <pc:sldMk cId="4282699243" sldId="262"/>
            <ac:spMk id="37" creationId="{15F33878-D502-4FFA-8ACE-F2AECDB2A23F}"/>
          </ac:spMkLst>
        </pc:spChg>
        <pc:spChg chg="add del">
          <ac:chgData name="sevde özata" userId="c542a999dedf3177" providerId="LiveId" clId="{360AD36E-CE2E-484E-A4C3-DB9E1A9F4299}" dt="2022-01-19T20:36:06.869" v="2445" actId="26606"/>
          <ac:spMkLst>
            <pc:docMk/>
            <pc:sldMk cId="4282699243" sldId="262"/>
            <ac:spMk id="38" creationId="{D3539FEE-81D3-4406-802E-60B20B16F4F6}"/>
          </ac:spMkLst>
        </pc:spChg>
        <pc:spChg chg="add del">
          <ac:chgData name="sevde özata" userId="c542a999dedf3177" providerId="LiveId" clId="{360AD36E-CE2E-484E-A4C3-DB9E1A9F4299}" dt="2022-01-19T20:36:08.118" v="2447" actId="26606"/>
          <ac:spMkLst>
            <pc:docMk/>
            <pc:sldMk cId="4282699243" sldId="262"/>
            <ac:spMk id="40" creationId="{88263A24-0C1F-4677-B43C-4AE14E276B27}"/>
          </ac:spMkLst>
        </pc:spChg>
        <pc:spChg chg="add del">
          <ac:chgData name="sevde özata" userId="c542a999dedf3177" providerId="LiveId" clId="{360AD36E-CE2E-484E-A4C3-DB9E1A9F4299}" dt="2022-01-19T20:36:08.118" v="2447" actId="26606"/>
          <ac:spMkLst>
            <pc:docMk/>
            <pc:sldMk cId="4282699243" sldId="262"/>
            <ac:spMk id="41" creationId="{0ADDB668-2CA4-4D2B-9C34-3487CA330BA8}"/>
          </ac:spMkLst>
        </pc:spChg>
        <pc:spChg chg="add del">
          <ac:chgData name="sevde özata" userId="c542a999dedf3177" providerId="LiveId" clId="{360AD36E-CE2E-484E-A4C3-DB9E1A9F4299}" dt="2022-01-19T20:36:08.118" v="2447" actId="26606"/>
          <ac:spMkLst>
            <pc:docMk/>
            <pc:sldMk cId="4282699243" sldId="262"/>
            <ac:spMk id="42" creationId="{2568BC19-F052-4108-93E1-6A3D1DEC072F}"/>
          </ac:spMkLst>
        </pc:spChg>
        <pc:spChg chg="add del">
          <ac:chgData name="sevde özata" userId="c542a999dedf3177" providerId="LiveId" clId="{360AD36E-CE2E-484E-A4C3-DB9E1A9F4299}" dt="2022-01-19T20:36:08.118" v="2447" actId="26606"/>
          <ac:spMkLst>
            <pc:docMk/>
            <pc:sldMk cId="4282699243" sldId="262"/>
            <ac:spMk id="43" creationId="{D5FD337D-4D6B-4C8B-B6F5-121097E09881}"/>
          </ac:spMkLst>
        </pc:spChg>
        <pc:spChg chg="add mod">
          <ac:chgData name="sevde özata" userId="c542a999dedf3177" providerId="LiveId" clId="{360AD36E-CE2E-484E-A4C3-DB9E1A9F4299}" dt="2022-01-19T21:51:22.044" v="3143" actId="1076"/>
          <ac:spMkLst>
            <pc:docMk/>
            <pc:sldMk cId="4282699243" sldId="262"/>
            <ac:spMk id="44" creationId="{54FEEC88-12A1-418A-BEFA-036DFBB76807}"/>
          </ac:spMkLst>
        </pc:spChg>
        <pc:spChg chg="add del">
          <ac:chgData name="sevde özata" userId="c542a999dedf3177" providerId="LiveId" clId="{360AD36E-CE2E-484E-A4C3-DB9E1A9F4299}" dt="2022-01-19T20:36:09.665" v="2449" actId="26606"/>
          <ac:spMkLst>
            <pc:docMk/>
            <pc:sldMk cId="4282699243" sldId="262"/>
            <ac:spMk id="45" creationId="{96646FC9-C66D-4EC7-8310-0DD4ACC49C6C}"/>
          </ac:spMkLst>
        </pc:spChg>
        <pc:spChg chg="add del">
          <ac:chgData name="sevde özata" userId="c542a999dedf3177" providerId="LiveId" clId="{360AD36E-CE2E-484E-A4C3-DB9E1A9F4299}" dt="2022-01-19T20:36:09.665" v="2449" actId="26606"/>
          <ac:spMkLst>
            <pc:docMk/>
            <pc:sldMk cId="4282699243" sldId="262"/>
            <ac:spMk id="46" creationId="{A3473CF9-37EB-43E7-89EF-D2D1C53D1DAC}"/>
          </ac:spMkLst>
        </pc:spChg>
        <pc:spChg chg="add del">
          <ac:chgData name="sevde özata" userId="c542a999dedf3177" providerId="LiveId" clId="{360AD36E-CE2E-484E-A4C3-DB9E1A9F4299}" dt="2022-01-19T20:36:09.665" v="2449" actId="26606"/>
          <ac:spMkLst>
            <pc:docMk/>
            <pc:sldMk cId="4282699243" sldId="262"/>
            <ac:spMk id="47" creationId="{586B4EF9-43BA-4655-A6FF-1D8E21574C95}"/>
          </ac:spMkLst>
        </pc:spChg>
        <pc:spChg chg="add mod">
          <ac:chgData name="sevde özata" userId="c542a999dedf3177" providerId="LiveId" clId="{360AD36E-CE2E-484E-A4C3-DB9E1A9F4299}" dt="2022-01-19T21:51:41.809" v="3149" actId="1076"/>
          <ac:spMkLst>
            <pc:docMk/>
            <pc:sldMk cId="4282699243" sldId="262"/>
            <ac:spMk id="48" creationId="{342B5688-5FBD-4E38-B599-052408394CC1}"/>
          </ac:spMkLst>
        </pc:spChg>
        <pc:spChg chg="add del">
          <ac:chgData name="sevde özata" userId="c542a999dedf3177" providerId="LiveId" clId="{360AD36E-CE2E-484E-A4C3-DB9E1A9F4299}" dt="2022-01-19T20:36:19.666" v="2451" actId="26606"/>
          <ac:spMkLst>
            <pc:docMk/>
            <pc:sldMk cId="4282699243" sldId="262"/>
            <ac:spMk id="49" creationId="{C4879EFC-8E62-4E00-973C-C45EE9EC676D}"/>
          </ac:spMkLst>
        </pc:spChg>
        <pc:spChg chg="add del">
          <ac:chgData name="sevde özata" userId="c542a999dedf3177" providerId="LiveId" clId="{360AD36E-CE2E-484E-A4C3-DB9E1A9F4299}" dt="2022-01-19T20:36:19.666" v="2451" actId="26606"/>
          <ac:spMkLst>
            <pc:docMk/>
            <pc:sldMk cId="4282699243" sldId="262"/>
            <ac:spMk id="50" creationId="{D6A9C53F-5F90-40A5-8C85-5412D39C8C68}"/>
          </ac:spMkLst>
        </pc:spChg>
        <pc:graphicFrameChg chg="add del mod modGraphic">
          <ac:chgData name="sevde özata" userId="c542a999dedf3177" providerId="LiveId" clId="{360AD36E-CE2E-484E-A4C3-DB9E1A9F4299}" dt="2022-01-19T20:33:57.415" v="2428" actId="478"/>
          <ac:graphicFrameMkLst>
            <pc:docMk/>
            <pc:sldMk cId="4282699243" sldId="262"/>
            <ac:graphicFrameMk id="8" creationId="{5A0D753D-E65B-47C9-B652-D2F53907D091}"/>
          </ac:graphicFrameMkLst>
        </pc:graphicFrameChg>
        <pc:graphicFrameChg chg="add del mod">
          <ac:chgData name="sevde özata" userId="c542a999dedf3177" providerId="LiveId" clId="{360AD36E-CE2E-484E-A4C3-DB9E1A9F4299}" dt="2022-01-19T20:27:01.814" v="2391" actId="478"/>
          <ac:graphicFrameMkLst>
            <pc:docMk/>
            <pc:sldMk cId="4282699243" sldId="262"/>
            <ac:graphicFrameMk id="9" creationId="{6B0280F0-E06F-4FC2-96E4-9E05E4E43C48}"/>
          </ac:graphicFrameMkLst>
        </pc:graphicFrameChg>
        <pc:graphicFrameChg chg="add del mod">
          <ac:chgData name="sevde özata" userId="c542a999dedf3177" providerId="LiveId" clId="{360AD36E-CE2E-484E-A4C3-DB9E1A9F4299}" dt="2022-01-19T20:33:10.324" v="2423" actId="478"/>
          <ac:graphicFrameMkLst>
            <pc:docMk/>
            <pc:sldMk cId="4282699243" sldId="262"/>
            <ac:graphicFrameMk id="10" creationId="{FE5EC774-89BA-4E15-ADEE-5EFA159CECB5}"/>
          </ac:graphicFrameMkLst>
        </pc:graphicFrameChg>
        <pc:graphicFrameChg chg="add del mod modGraphic">
          <ac:chgData name="sevde özata" userId="c542a999dedf3177" providerId="LiveId" clId="{360AD36E-CE2E-484E-A4C3-DB9E1A9F4299}" dt="2022-01-19T20:27:55.341" v="2399" actId="478"/>
          <ac:graphicFrameMkLst>
            <pc:docMk/>
            <pc:sldMk cId="4282699243" sldId="262"/>
            <ac:graphicFrameMk id="11" creationId="{648AAFE6-0248-4641-9069-470519BC904B}"/>
          </ac:graphicFrameMkLst>
        </pc:graphicFrameChg>
        <pc:graphicFrameChg chg="add del modGraphic">
          <ac:chgData name="sevde özata" userId="c542a999dedf3177" providerId="LiveId" clId="{360AD36E-CE2E-484E-A4C3-DB9E1A9F4299}" dt="2022-01-19T20:32:09.440" v="2419" actId="478"/>
          <ac:graphicFrameMkLst>
            <pc:docMk/>
            <pc:sldMk cId="4282699243" sldId="262"/>
            <ac:graphicFrameMk id="13" creationId="{650FE50A-F16A-42DD-A6D6-6AE7C70EB3FB}"/>
          </ac:graphicFrameMkLst>
        </pc:graphicFrameChg>
        <pc:picChg chg="add mod ord">
          <ac:chgData name="sevde özata" userId="c542a999dedf3177" providerId="LiveId" clId="{360AD36E-CE2E-484E-A4C3-DB9E1A9F4299}" dt="2022-01-19T21:51:39.683" v="3148" actId="1076"/>
          <ac:picMkLst>
            <pc:docMk/>
            <pc:sldMk cId="4282699243" sldId="262"/>
            <ac:picMk id="15" creationId="{2C24DE76-7224-49B1-BC1B-E193B2EA570A}"/>
          </ac:picMkLst>
        </pc:picChg>
        <pc:picChg chg="add del mod">
          <ac:chgData name="sevde özata" userId="c542a999dedf3177" providerId="LiveId" clId="{360AD36E-CE2E-484E-A4C3-DB9E1A9F4299}" dt="2022-01-19T20:34:57.394" v="2435" actId="478"/>
          <ac:picMkLst>
            <pc:docMk/>
            <pc:sldMk cId="4282699243" sldId="262"/>
            <ac:picMk id="17" creationId="{38580411-E7FC-4C6A-B5B2-7EFA2E5D1436}"/>
          </ac:picMkLst>
        </pc:picChg>
        <pc:picChg chg="add mod">
          <ac:chgData name="sevde özata" userId="c542a999dedf3177" providerId="LiveId" clId="{360AD36E-CE2E-484E-A4C3-DB9E1A9F4299}" dt="2022-01-19T21:51:18.795" v="3142" actId="1076"/>
          <ac:picMkLst>
            <pc:docMk/>
            <pc:sldMk cId="4282699243" sldId="262"/>
            <ac:picMk id="19" creationId="{4A9518A3-1E78-4DAC-BA03-36BD8CFB43CB}"/>
          </ac:picMkLst>
        </pc:picChg>
        <pc:inkChg chg="add del">
          <ac:chgData name="sevde özata" userId="c542a999dedf3177" providerId="LiveId" clId="{360AD36E-CE2E-484E-A4C3-DB9E1A9F4299}" dt="2022-01-19T20:29:42.978" v="2411" actId="9405"/>
          <ac:inkMkLst>
            <pc:docMk/>
            <pc:sldMk cId="4282699243" sldId="262"/>
            <ac:inkMk id="12" creationId="{479BC1E8-DF2F-4717-AEA3-3A540637CA36}"/>
          </ac:inkMkLst>
        </pc:inkChg>
        <pc:cxnChg chg="add del">
          <ac:chgData name="sevde özata" userId="c542a999dedf3177" providerId="LiveId" clId="{360AD36E-CE2E-484E-A4C3-DB9E1A9F4299}" dt="2022-01-19T20:36:02.268" v="2439" actId="26606"/>
          <ac:cxnSpMkLst>
            <pc:docMk/>
            <pc:sldMk cId="4282699243" sldId="262"/>
            <ac:cxnSpMk id="26" creationId="{7E7C77BC-7138-40B1-A15B-20F57A494629}"/>
          </ac:cxnSpMkLst>
        </pc:cxnChg>
        <pc:cxnChg chg="add del">
          <ac:chgData name="sevde özata" userId="c542a999dedf3177" providerId="LiveId" clId="{360AD36E-CE2E-484E-A4C3-DB9E1A9F4299}" dt="2022-01-19T20:36:02.268" v="2439" actId="26606"/>
          <ac:cxnSpMkLst>
            <pc:docMk/>
            <pc:sldMk cId="4282699243" sldId="262"/>
            <ac:cxnSpMk id="28" creationId="{DB146403-F3D6-484B-B2ED-97F9565D0370}"/>
          </ac:cxnSpMkLst>
        </pc:cxnChg>
        <pc:cxnChg chg="add del">
          <ac:chgData name="sevde özata" userId="c542a999dedf3177" providerId="LiveId" clId="{360AD36E-CE2E-484E-A4C3-DB9E1A9F4299}" dt="2022-01-19T20:36:03.373" v="2441" actId="26606"/>
          <ac:cxnSpMkLst>
            <pc:docMk/>
            <pc:sldMk cId="4282699243" sldId="262"/>
            <ac:cxnSpMk id="31" creationId="{7E7C77BC-7138-40B1-A15B-20F57A494629}"/>
          </ac:cxnSpMkLst>
        </pc:cxnChg>
      </pc:sldChg>
      <pc:sldChg chg="delSp new mod">
        <pc:chgData name="sevde özata" userId="c542a999dedf3177" providerId="LiveId" clId="{360AD36E-CE2E-484E-A4C3-DB9E1A9F4299}" dt="2022-01-19T20:48:50.787" v="2467" actId="478"/>
        <pc:sldMkLst>
          <pc:docMk/>
          <pc:sldMk cId="3101313875" sldId="263"/>
        </pc:sldMkLst>
        <pc:spChg chg="del">
          <ac:chgData name="sevde özata" userId="c542a999dedf3177" providerId="LiveId" clId="{360AD36E-CE2E-484E-A4C3-DB9E1A9F4299}" dt="2022-01-19T20:48:49.260" v="2466" actId="478"/>
          <ac:spMkLst>
            <pc:docMk/>
            <pc:sldMk cId="3101313875" sldId="263"/>
            <ac:spMk id="2" creationId="{4543DD1C-C696-49D4-B962-DE27C03FE304}"/>
          </ac:spMkLst>
        </pc:spChg>
        <pc:spChg chg="del">
          <ac:chgData name="sevde özata" userId="c542a999dedf3177" providerId="LiveId" clId="{360AD36E-CE2E-484E-A4C3-DB9E1A9F4299}" dt="2022-01-19T20:48:50.787" v="2467" actId="478"/>
          <ac:spMkLst>
            <pc:docMk/>
            <pc:sldMk cId="3101313875" sldId="263"/>
            <ac:spMk id="3" creationId="{C6F3B695-4FD5-40C0-8402-F7839478AE40}"/>
          </ac:spMkLst>
        </pc:spChg>
      </pc:sldChg>
      <pc:sldChg chg="addSp delSp modSp new mod">
        <pc:chgData name="sevde özata" userId="c542a999dedf3177" providerId="LiveId" clId="{360AD36E-CE2E-484E-A4C3-DB9E1A9F4299}" dt="2022-01-19T21:50:15.878" v="3134" actId="20577"/>
        <pc:sldMkLst>
          <pc:docMk/>
          <pc:sldMk cId="3645333888" sldId="264"/>
        </pc:sldMkLst>
        <pc:spChg chg="del">
          <ac:chgData name="sevde özata" userId="c542a999dedf3177" providerId="LiveId" clId="{360AD36E-CE2E-484E-A4C3-DB9E1A9F4299}" dt="2022-01-19T21:44:39.290" v="3007" actId="478"/>
          <ac:spMkLst>
            <pc:docMk/>
            <pc:sldMk cId="3645333888" sldId="264"/>
            <ac:spMk id="2" creationId="{8F210AE1-7D2C-4133-9AFD-4415851E0833}"/>
          </ac:spMkLst>
        </pc:spChg>
        <pc:spChg chg="mod">
          <ac:chgData name="sevde özata" userId="c542a999dedf3177" providerId="LiveId" clId="{360AD36E-CE2E-484E-A4C3-DB9E1A9F4299}" dt="2022-01-19T21:50:15.878" v="3134" actId="20577"/>
          <ac:spMkLst>
            <pc:docMk/>
            <pc:sldMk cId="3645333888" sldId="264"/>
            <ac:spMk id="3" creationId="{2EA1EC79-E472-4634-A2ED-860DD17C0727}"/>
          </ac:spMkLst>
        </pc:spChg>
        <pc:spChg chg="add mod">
          <ac:chgData name="sevde özata" userId="c542a999dedf3177" providerId="LiveId" clId="{360AD36E-CE2E-484E-A4C3-DB9E1A9F4299}" dt="2022-01-19T21:49:18.768" v="3092" actId="255"/>
          <ac:spMkLst>
            <pc:docMk/>
            <pc:sldMk cId="3645333888" sldId="264"/>
            <ac:spMk id="6" creationId="{4D48B5B6-54E5-4146-9469-B682F6238E42}"/>
          </ac:spMkLst>
        </pc:spChg>
        <pc:picChg chg="add mod">
          <ac:chgData name="sevde özata" userId="c542a999dedf3177" providerId="LiveId" clId="{360AD36E-CE2E-484E-A4C3-DB9E1A9F4299}" dt="2022-01-19T21:49:40.715" v="3097" actId="1076"/>
          <ac:picMkLst>
            <pc:docMk/>
            <pc:sldMk cId="3645333888" sldId="264"/>
            <ac:picMk id="5" creationId="{FFA2ACA0-A43B-4AC5-B0D2-CE6C43134012}"/>
          </ac:picMkLst>
        </pc:picChg>
      </pc:sldChg>
      <pc:sldMasterChg chg="addSldLayout">
        <pc:chgData name="sevde özata" userId="c542a999dedf3177" providerId="LiveId" clId="{360AD36E-CE2E-484E-A4C3-DB9E1A9F4299}" dt="2022-01-19T13:35:31.598" v="0" actId="680"/>
        <pc:sldMasterMkLst>
          <pc:docMk/>
          <pc:sldMasterMk cId="1100878609" sldId="2147483648"/>
        </pc:sldMasterMkLst>
        <pc:sldLayoutChg chg="add">
          <pc:chgData name="sevde özata" userId="c542a999dedf3177" providerId="LiveId" clId="{360AD36E-CE2E-484E-A4C3-DB9E1A9F4299}" dt="2022-01-19T13:35:31.598" v="0" actId="680"/>
          <pc:sldLayoutMkLst>
            <pc:docMk/>
            <pc:sldMasterMk cId="1100878609" sldId="2147483648"/>
            <pc:sldLayoutMk cId="1282662247" sldId="2147483649"/>
          </pc:sldLayoutMkLst>
        </pc:sldLayoutChg>
      </pc:sldMasterChg>
    </pc:docChg>
  </pc:docChgLst>
  <pc:docChgLst>
    <pc:chgData name="sevde özata" userId="c542a999dedf3177" providerId="LiveId" clId="{F5B7C495-62E2-4BE1-8C68-3C29A07AB221}"/>
    <pc:docChg chg="undo custSel addSld modSld modSection">
      <pc:chgData name="sevde özata" userId="c542a999dedf3177" providerId="LiveId" clId="{F5B7C495-62E2-4BE1-8C68-3C29A07AB221}" dt="2022-02-15T15:22:26.769" v="5456" actId="20577"/>
      <pc:docMkLst>
        <pc:docMk/>
      </pc:docMkLst>
      <pc:sldChg chg="addSp delSp modSp mod modTransition">
        <pc:chgData name="sevde özata" userId="c542a999dedf3177" providerId="LiveId" clId="{F5B7C495-62E2-4BE1-8C68-3C29A07AB221}" dt="2022-01-20T21:02:47.729" v="5416"/>
        <pc:sldMkLst>
          <pc:docMk/>
          <pc:sldMk cId="2443032284" sldId="256"/>
        </pc:sldMkLst>
        <pc:spChg chg="add mod ord">
          <ac:chgData name="sevde özata" userId="c542a999dedf3177" providerId="LiveId" clId="{F5B7C495-62E2-4BE1-8C68-3C29A07AB221}" dt="2022-01-20T20:55:06.760" v="5368" actId="1076"/>
          <ac:spMkLst>
            <pc:docMk/>
            <pc:sldMk cId="2443032284" sldId="256"/>
            <ac:spMk id="2" creationId="{CBB2AD67-3D3F-409D-9935-94E9069CE3E6}"/>
          </ac:spMkLst>
        </pc:spChg>
        <pc:spChg chg="add mod ord">
          <ac:chgData name="sevde özata" userId="c542a999dedf3177" providerId="LiveId" clId="{F5B7C495-62E2-4BE1-8C68-3C29A07AB221}" dt="2022-01-20T20:54:37.283" v="5359" actId="255"/>
          <ac:spMkLst>
            <pc:docMk/>
            <pc:sldMk cId="2443032284" sldId="256"/>
            <ac:spMk id="3" creationId="{A12A27E9-7407-40D3-8CBB-FDE911598629}"/>
          </ac:spMkLst>
        </pc:spChg>
        <pc:spChg chg="add del">
          <ac:chgData name="sevde özata" userId="c542a999dedf3177" providerId="LiveId" clId="{F5B7C495-62E2-4BE1-8C68-3C29A07AB221}" dt="2022-01-20T20:13:47.867" v="4910" actId="26606"/>
          <ac:spMkLst>
            <pc:docMk/>
            <pc:sldMk cId="2443032284" sldId="256"/>
            <ac:spMk id="23" creationId="{61293230-B0F6-45B1-96D1-13D18E242995}"/>
          </ac:spMkLst>
        </pc:spChg>
        <pc:spChg chg="add del">
          <ac:chgData name="sevde özata" userId="c542a999dedf3177" providerId="LiveId" clId="{F5B7C495-62E2-4BE1-8C68-3C29A07AB221}" dt="2022-01-20T20:13:47.867" v="4910" actId="26606"/>
          <ac:spMkLst>
            <pc:docMk/>
            <pc:sldMk cId="2443032284" sldId="256"/>
            <ac:spMk id="27" creationId="{0A1E0707-4985-454B-ACE0-4855BB55875E}"/>
          </ac:spMkLst>
        </pc:spChg>
        <pc:spChg chg="add">
          <ac:chgData name="sevde özata" userId="c542a999dedf3177" providerId="LiveId" clId="{F5B7C495-62E2-4BE1-8C68-3C29A07AB221}" dt="2022-01-20T20:54:29.563" v="5357" actId="26606"/>
          <ac:spMkLst>
            <pc:docMk/>
            <pc:sldMk cId="2443032284" sldId="256"/>
            <ac:spMk id="31" creationId="{5AAE9118-0436-4488-AC4A-C14DF6A7B6B1}"/>
          </ac:spMkLst>
        </pc:spChg>
        <pc:spChg chg="add">
          <ac:chgData name="sevde özata" userId="c542a999dedf3177" providerId="LiveId" clId="{F5B7C495-62E2-4BE1-8C68-3C29A07AB221}" dt="2022-01-20T20:54:29.563" v="5357" actId="26606"/>
          <ac:spMkLst>
            <pc:docMk/>
            <pc:sldMk cId="2443032284" sldId="256"/>
            <ac:spMk id="32" creationId="{1B10F861-B8F1-49C7-BD58-EAB20CEE7F93}"/>
          </ac:spMkLst>
        </pc:spChg>
        <pc:spChg chg="add">
          <ac:chgData name="sevde özata" userId="c542a999dedf3177" providerId="LiveId" clId="{F5B7C495-62E2-4BE1-8C68-3C29A07AB221}" dt="2022-01-20T20:54:29.563" v="5357" actId="26606"/>
          <ac:spMkLst>
            <pc:docMk/>
            <pc:sldMk cId="2443032284" sldId="256"/>
            <ac:spMk id="33" creationId="{61F6E425-22AB-4DA2-8FAC-58ADB58EF6C3}"/>
          </ac:spMkLst>
        </pc:spChg>
        <pc:picChg chg="mod">
          <ac:chgData name="sevde özata" userId="c542a999dedf3177" providerId="LiveId" clId="{F5B7C495-62E2-4BE1-8C68-3C29A07AB221}" dt="2022-01-20T20:55:15.445" v="5371" actId="1076"/>
          <ac:picMkLst>
            <pc:docMk/>
            <pc:sldMk cId="2443032284" sldId="256"/>
            <ac:picMk id="5" creationId="{13241A07-D783-412F-A66D-F2F078684B4F}"/>
          </ac:picMkLst>
        </pc:picChg>
        <pc:picChg chg="mod">
          <ac:chgData name="sevde özata" userId="c542a999dedf3177" providerId="LiveId" clId="{F5B7C495-62E2-4BE1-8C68-3C29A07AB221}" dt="2022-01-20T20:55:20.156" v="5373" actId="1076"/>
          <ac:picMkLst>
            <pc:docMk/>
            <pc:sldMk cId="2443032284" sldId="256"/>
            <ac:picMk id="7" creationId="{027A2CC4-2936-4B8E-A898-5724EFA23450}"/>
          </ac:picMkLst>
        </pc:picChg>
      </pc:sldChg>
      <pc:sldChg chg="addSp modSp mod modTransition setBg">
        <pc:chgData name="sevde özata" userId="c542a999dedf3177" providerId="LiveId" clId="{F5B7C495-62E2-4BE1-8C68-3C29A07AB221}" dt="2022-01-20T21:02:55.867" v="5417"/>
        <pc:sldMkLst>
          <pc:docMk/>
          <pc:sldMk cId="1279277386" sldId="257"/>
        </pc:sldMkLst>
        <pc:spChg chg="mod">
          <ac:chgData name="sevde özata" userId="c542a999dedf3177" providerId="LiveId" clId="{F5B7C495-62E2-4BE1-8C68-3C29A07AB221}" dt="2022-01-20T20:19:55.033" v="4914" actId="14100"/>
          <ac:spMkLst>
            <pc:docMk/>
            <pc:sldMk cId="1279277386" sldId="257"/>
            <ac:spMk id="6" creationId="{F8E4E908-6E9F-404D-8768-96B8740614C0}"/>
          </ac:spMkLst>
        </pc:spChg>
        <pc:spChg chg="mod ord">
          <ac:chgData name="sevde özata" userId="c542a999dedf3177" providerId="LiveId" clId="{F5B7C495-62E2-4BE1-8C68-3C29A07AB221}" dt="2022-01-20T20:26:04.110" v="5051" actId="1076"/>
          <ac:spMkLst>
            <pc:docMk/>
            <pc:sldMk cId="1279277386" sldId="257"/>
            <ac:spMk id="7" creationId="{7DEC09E8-C103-4EAC-8A65-FBAC542BDE42}"/>
          </ac:spMkLst>
        </pc:spChg>
        <pc:spChg chg="add">
          <ac:chgData name="sevde özata" userId="c542a999dedf3177" providerId="LiveId" clId="{F5B7C495-62E2-4BE1-8C68-3C29A07AB221}" dt="2022-01-20T20:19:05.837" v="4912" actId="26606"/>
          <ac:spMkLst>
            <pc:docMk/>
            <pc:sldMk cId="1279277386" sldId="257"/>
            <ac:spMk id="12" creationId="{8B3A2D1A-45FC-4F95-B150-1C13EF2F6D09}"/>
          </ac:spMkLst>
        </pc:spChg>
        <pc:spChg chg="add">
          <ac:chgData name="sevde özata" userId="c542a999dedf3177" providerId="LiveId" clId="{F5B7C495-62E2-4BE1-8C68-3C29A07AB221}" dt="2022-01-20T20:19:05.837" v="4912" actId="26606"/>
          <ac:spMkLst>
            <pc:docMk/>
            <pc:sldMk cId="1279277386" sldId="257"/>
            <ac:spMk id="14" creationId="{39C3C864-C625-4883-B868-9A4C470F4DD5}"/>
          </ac:spMkLst>
        </pc:spChg>
        <pc:picChg chg="mod">
          <ac:chgData name="sevde özata" userId="c542a999dedf3177" providerId="LiveId" clId="{F5B7C495-62E2-4BE1-8C68-3C29A07AB221}" dt="2022-01-20T20:19:05.837" v="4912" actId="26606"/>
          <ac:picMkLst>
            <pc:docMk/>
            <pc:sldMk cId="1279277386" sldId="257"/>
            <ac:picMk id="5" creationId="{6C29517F-E38B-4085-9D1C-29F37C8D107B}"/>
          </ac:picMkLst>
        </pc:picChg>
      </pc:sldChg>
      <pc:sldChg chg="addSp modSp mod modTransition setBg">
        <pc:chgData name="sevde özata" userId="c542a999dedf3177" providerId="LiveId" clId="{F5B7C495-62E2-4BE1-8C68-3C29A07AB221}" dt="2022-01-20T21:02:59.875" v="5418"/>
        <pc:sldMkLst>
          <pc:docMk/>
          <pc:sldMk cId="3281354422" sldId="258"/>
        </pc:sldMkLst>
        <pc:spChg chg="mod">
          <ac:chgData name="sevde özata" userId="c542a999dedf3177" providerId="LiveId" clId="{F5B7C495-62E2-4BE1-8C68-3C29A07AB221}" dt="2022-01-20T20:24:15.923" v="5038" actId="1076"/>
          <ac:spMkLst>
            <pc:docMk/>
            <pc:sldMk cId="3281354422" sldId="258"/>
            <ac:spMk id="3" creationId="{5DEA4B1F-893E-4EB1-BE79-A23120FFC81D}"/>
          </ac:spMkLst>
        </pc:spChg>
        <pc:spChg chg="mod ord">
          <ac:chgData name="sevde özata" userId="c542a999dedf3177" providerId="LiveId" clId="{F5B7C495-62E2-4BE1-8C68-3C29A07AB221}" dt="2022-01-20T20:24:22.827" v="5039" actId="207"/>
          <ac:spMkLst>
            <pc:docMk/>
            <pc:sldMk cId="3281354422" sldId="258"/>
            <ac:spMk id="6" creationId="{24EBB090-3CA4-41DF-AB95-00129FE0A27B}"/>
          </ac:spMkLst>
        </pc:spChg>
        <pc:spChg chg="add">
          <ac:chgData name="sevde özata" userId="c542a999dedf3177" providerId="LiveId" clId="{F5B7C495-62E2-4BE1-8C68-3C29A07AB221}" dt="2022-01-20T20:20:49.535" v="4918" actId="26606"/>
          <ac:spMkLst>
            <pc:docMk/>
            <pc:sldMk cId="3281354422" sldId="258"/>
            <ac:spMk id="11" creationId="{F0DCC097-1DB8-4B6D-85D0-6FBA0E1CA4BA}"/>
          </ac:spMkLst>
        </pc:spChg>
        <pc:spChg chg="add">
          <ac:chgData name="sevde özata" userId="c542a999dedf3177" providerId="LiveId" clId="{F5B7C495-62E2-4BE1-8C68-3C29A07AB221}" dt="2022-01-20T20:20:49.535" v="4918" actId="26606"/>
          <ac:spMkLst>
            <pc:docMk/>
            <pc:sldMk cId="3281354422" sldId="258"/>
            <ac:spMk id="13" creationId="{E0B58608-23C8-4441-994D-C6823EEE1DB7}"/>
          </ac:spMkLst>
        </pc:spChg>
        <pc:picChg chg="mod">
          <ac:chgData name="sevde özata" userId="c542a999dedf3177" providerId="LiveId" clId="{F5B7C495-62E2-4BE1-8C68-3C29A07AB221}" dt="2022-01-20T20:21:05.001" v="4923" actId="1076"/>
          <ac:picMkLst>
            <pc:docMk/>
            <pc:sldMk cId="3281354422" sldId="258"/>
            <ac:picMk id="5" creationId="{9B17D1B1-A98F-47A1-B3E5-8B71C940D6E4}"/>
          </ac:picMkLst>
        </pc:picChg>
      </pc:sldChg>
      <pc:sldChg chg="addSp modSp mod modTransition setBg">
        <pc:chgData name="sevde özata" userId="c542a999dedf3177" providerId="LiveId" clId="{F5B7C495-62E2-4BE1-8C68-3C29A07AB221}" dt="2022-01-20T21:03:03.482" v="5419"/>
        <pc:sldMkLst>
          <pc:docMk/>
          <pc:sldMk cId="3947365015" sldId="259"/>
        </pc:sldMkLst>
        <pc:spChg chg="mod">
          <ac:chgData name="sevde özata" userId="c542a999dedf3177" providerId="LiveId" clId="{F5B7C495-62E2-4BE1-8C68-3C29A07AB221}" dt="2022-01-20T20:26:40.925" v="5064" actId="14100"/>
          <ac:spMkLst>
            <pc:docMk/>
            <pc:sldMk cId="3947365015" sldId="259"/>
            <ac:spMk id="3" creationId="{3D3C92E0-1FE2-4400-AF0E-DC3BC380FFFB}"/>
          </ac:spMkLst>
        </pc:spChg>
        <pc:spChg chg="mod ord">
          <ac:chgData name="sevde özata" userId="c542a999dedf3177" providerId="LiveId" clId="{F5B7C495-62E2-4BE1-8C68-3C29A07AB221}" dt="2022-01-20T20:26:11.502" v="5052" actId="255"/>
          <ac:spMkLst>
            <pc:docMk/>
            <pc:sldMk cId="3947365015" sldId="259"/>
            <ac:spMk id="4" creationId="{2840DB6B-6DA6-42D9-ADB2-4DDD1F001D46}"/>
          </ac:spMkLst>
        </pc:spChg>
        <pc:spChg chg="add">
          <ac:chgData name="sevde özata" userId="c542a999dedf3177" providerId="LiveId" clId="{F5B7C495-62E2-4BE1-8C68-3C29A07AB221}" dt="2022-01-20T20:24:48.763" v="5041" actId="26606"/>
          <ac:spMkLst>
            <pc:docMk/>
            <pc:sldMk cId="3947365015" sldId="259"/>
            <ac:spMk id="11" creationId="{3C54F4CE-85F0-46ED-80DA-9518C9251AD1}"/>
          </ac:spMkLst>
        </pc:spChg>
        <pc:spChg chg="add">
          <ac:chgData name="sevde özata" userId="c542a999dedf3177" providerId="LiveId" clId="{F5B7C495-62E2-4BE1-8C68-3C29A07AB221}" dt="2022-01-20T20:24:48.763" v="5041" actId="26606"/>
          <ac:spMkLst>
            <pc:docMk/>
            <pc:sldMk cId="3947365015" sldId="259"/>
            <ac:spMk id="13" creationId="{DADD1FCA-8ACB-4958-81DD-4CDD6D3E1921}"/>
          </ac:spMkLst>
        </pc:spChg>
        <pc:picChg chg="mod">
          <ac:chgData name="sevde özata" userId="c542a999dedf3177" providerId="LiveId" clId="{F5B7C495-62E2-4BE1-8C68-3C29A07AB221}" dt="2022-01-20T20:24:53.741" v="5042" actId="14100"/>
          <ac:picMkLst>
            <pc:docMk/>
            <pc:sldMk cId="3947365015" sldId="259"/>
            <ac:picMk id="6" creationId="{70D37F07-1375-4455-B26A-29527B8B7BCF}"/>
          </ac:picMkLst>
        </pc:picChg>
      </pc:sldChg>
      <pc:sldChg chg="addSp delSp modSp mod modTransition">
        <pc:chgData name="sevde özata" userId="c542a999dedf3177" providerId="LiveId" clId="{F5B7C495-62E2-4BE1-8C68-3C29A07AB221}" dt="2022-01-20T21:03:06.181" v="5420"/>
        <pc:sldMkLst>
          <pc:docMk/>
          <pc:sldMk cId="4233704224" sldId="260"/>
        </pc:sldMkLst>
        <pc:spChg chg="mod">
          <ac:chgData name="sevde özata" userId="c542a999dedf3177" providerId="LiveId" clId="{F5B7C495-62E2-4BE1-8C68-3C29A07AB221}" dt="2022-01-20T20:56:17.281" v="5374" actId="1076"/>
          <ac:spMkLst>
            <pc:docMk/>
            <pc:sldMk cId="4233704224" sldId="260"/>
            <ac:spMk id="8" creationId="{50CECB66-2294-44B5-8266-9D88209AEE07}"/>
          </ac:spMkLst>
        </pc:spChg>
        <pc:spChg chg="mod">
          <ac:chgData name="sevde özata" userId="c542a999dedf3177" providerId="LiveId" clId="{F5B7C495-62E2-4BE1-8C68-3C29A07AB221}" dt="2022-01-20T20:57:19.746" v="5388" actId="1076"/>
          <ac:spMkLst>
            <pc:docMk/>
            <pc:sldMk cId="4233704224" sldId="260"/>
            <ac:spMk id="14" creationId="{BE5A996E-D653-43F1-99DA-FCB68C7F8F65}"/>
          </ac:spMkLst>
        </pc:spChg>
        <pc:picChg chg="add del mod">
          <ac:chgData name="sevde özata" userId="c542a999dedf3177" providerId="LiveId" clId="{F5B7C495-62E2-4BE1-8C68-3C29A07AB221}" dt="2022-01-20T20:56:44.204" v="5381" actId="21"/>
          <ac:picMkLst>
            <pc:docMk/>
            <pc:sldMk cId="4233704224" sldId="260"/>
            <ac:picMk id="2" creationId="{F9EF6FF6-87CE-4DFA-90EE-2433F09FDDFF}"/>
          </ac:picMkLst>
        </pc:picChg>
        <pc:picChg chg="add mod">
          <ac:chgData name="sevde özata" userId="c542a999dedf3177" providerId="LiveId" clId="{F5B7C495-62E2-4BE1-8C68-3C29A07AB221}" dt="2022-01-20T20:56:59.258" v="5385" actId="1076"/>
          <ac:picMkLst>
            <pc:docMk/>
            <pc:sldMk cId="4233704224" sldId="260"/>
            <ac:picMk id="4" creationId="{14C155F4-CF83-4AB3-8FB5-C5524115A0E9}"/>
          </ac:picMkLst>
        </pc:picChg>
        <pc:picChg chg="mod">
          <ac:chgData name="sevde özata" userId="c542a999dedf3177" providerId="LiveId" clId="{F5B7C495-62E2-4BE1-8C68-3C29A07AB221}" dt="2022-01-20T20:57:14.763" v="5387" actId="1076"/>
          <ac:picMkLst>
            <pc:docMk/>
            <pc:sldMk cId="4233704224" sldId="260"/>
            <ac:picMk id="7" creationId="{FC398B72-4D85-42D1-B5D7-68A19879B3AF}"/>
          </ac:picMkLst>
        </pc:picChg>
        <pc:picChg chg="del mod">
          <ac:chgData name="sevde özata" userId="c542a999dedf3177" providerId="LiveId" clId="{F5B7C495-62E2-4BE1-8C68-3C29A07AB221}" dt="2022-01-20T20:56:31.906" v="5378" actId="21"/>
          <ac:picMkLst>
            <pc:docMk/>
            <pc:sldMk cId="4233704224" sldId="260"/>
            <ac:picMk id="15" creationId="{6ADBFE55-D320-41CA-8EC6-1D7D5AA016D4}"/>
          </ac:picMkLst>
        </pc:picChg>
      </pc:sldChg>
      <pc:sldChg chg="delSp modSp mod modTransition delDesignElem">
        <pc:chgData name="sevde özata" userId="c542a999dedf3177" providerId="LiveId" clId="{F5B7C495-62E2-4BE1-8C68-3C29A07AB221}" dt="2022-01-20T21:03:28.295" v="5427"/>
        <pc:sldMkLst>
          <pc:docMk/>
          <pc:sldMk cId="3229503188" sldId="261"/>
        </pc:sldMkLst>
        <pc:spChg chg="mod">
          <ac:chgData name="sevde özata" userId="c542a999dedf3177" providerId="LiveId" clId="{F5B7C495-62E2-4BE1-8C68-3C29A07AB221}" dt="2022-01-20T20:58:29.979" v="5392" actId="1076"/>
          <ac:spMkLst>
            <pc:docMk/>
            <pc:sldMk cId="3229503188" sldId="261"/>
            <ac:spMk id="17" creationId="{18418E0C-4F71-4ED2-84D3-6871ACCCF80C}"/>
          </ac:spMkLst>
        </pc:spChg>
        <pc:spChg chg="del">
          <ac:chgData name="sevde özata" userId="c542a999dedf3177" providerId="LiveId" clId="{F5B7C495-62E2-4BE1-8C68-3C29A07AB221}" dt="2022-01-20T20:02:35.300" v="4809"/>
          <ac:spMkLst>
            <pc:docMk/>
            <pc:sldMk cId="3229503188" sldId="261"/>
            <ac:spMk id="76" creationId="{799448F2-0E5B-42DA-B2D1-11A14E947BD4}"/>
          </ac:spMkLst>
        </pc:spChg>
        <pc:spChg chg="del">
          <ac:chgData name="sevde özata" userId="c542a999dedf3177" providerId="LiveId" clId="{F5B7C495-62E2-4BE1-8C68-3C29A07AB221}" dt="2022-01-20T20:02:35.300" v="4809"/>
          <ac:spMkLst>
            <pc:docMk/>
            <pc:sldMk cId="3229503188" sldId="261"/>
            <ac:spMk id="77" creationId="{4E8A7552-20E1-4F34-ADAB-C1DB6634D47E}"/>
          </ac:spMkLst>
        </pc:spChg>
        <pc:picChg chg="mod">
          <ac:chgData name="sevde özata" userId="c542a999dedf3177" providerId="LiveId" clId="{F5B7C495-62E2-4BE1-8C68-3C29A07AB221}" dt="2022-01-20T20:58:22.904" v="5390" actId="1076"/>
          <ac:picMkLst>
            <pc:docMk/>
            <pc:sldMk cId="3229503188" sldId="261"/>
            <ac:picMk id="14" creationId="{56A05B07-046E-400C-A82A-55A55A70A316}"/>
          </ac:picMkLst>
        </pc:picChg>
      </pc:sldChg>
      <pc:sldChg chg="modSp mod modTransition">
        <pc:chgData name="sevde özata" userId="c542a999dedf3177" providerId="LiveId" clId="{F5B7C495-62E2-4BE1-8C68-3C29A07AB221}" dt="2022-01-20T21:03:31.045" v="5428"/>
        <pc:sldMkLst>
          <pc:docMk/>
          <pc:sldMk cId="4282699243" sldId="262"/>
        </pc:sldMkLst>
        <pc:spChg chg="mod">
          <ac:chgData name="sevde özata" userId="c542a999dedf3177" providerId="LiveId" clId="{F5B7C495-62E2-4BE1-8C68-3C29A07AB221}" dt="2022-01-20T20:59:07.223" v="5399" actId="255"/>
          <ac:spMkLst>
            <pc:docMk/>
            <pc:sldMk cId="4282699243" sldId="262"/>
            <ac:spMk id="2" creationId="{EC379AA6-106E-459D-B51B-A37411923562}"/>
          </ac:spMkLst>
        </pc:spChg>
        <pc:spChg chg="mod">
          <ac:chgData name="sevde özata" userId="c542a999dedf3177" providerId="LiveId" clId="{F5B7C495-62E2-4BE1-8C68-3C29A07AB221}" dt="2022-01-20T20:58:47.506" v="5393" actId="1076"/>
          <ac:spMkLst>
            <pc:docMk/>
            <pc:sldMk cId="4282699243" sldId="262"/>
            <ac:spMk id="3" creationId="{3BD25D7E-308A-4DB5-8C40-8042BDD77E36}"/>
          </ac:spMkLst>
        </pc:spChg>
        <pc:spChg chg="mod">
          <ac:chgData name="sevde özata" userId="c542a999dedf3177" providerId="LiveId" clId="{F5B7C495-62E2-4BE1-8C68-3C29A07AB221}" dt="2022-01-20T20:58:58.891" v="5398" actId="1076"/>
          <ac:spMkLst>
            <pc:docMk/>
            <pc:sldMk cId="4282699243" sldId="262"/>
            <ac:spMk id="44" creationId="{54FEEC88-12A1-418A-BEFA-036DFBB76807}"/>
          </ac:spMkLst>
        </pc:spChg>
        <pc:spChg chg="mod">
          <ac:chgData name="sevde özata" userId="c542a999dedf3177" providerId="LiveId" clId="{F5B7C495-62E2-4BE1-8C68-3C29A07AB221}" dt="2022-01-20T20:58:54.703" v="5397" actId="1076"/>
          <ac:spMkLst>
            <pc:docMk/>
            <pc:sldMk cId="4282699243" sldId="262"/>
            <ac:spMk id="48" creationId="{342B5688-5FBD-4E38-B599-052408394CC1}"/>
          </ac:spMkLst>
        </pc:spChg>
        <pc:picChg chg="mod">
          <ac:chgData name="sevde özata" userId="c542a999dedf3177" providerId="LiveId" clId="{F5B7C495-62E2-4BE1-8C68-3C29A07AB221}" dt="2022-01-20T20:58:52.430" v="5396" actId="1076"/>
          <ac:picMkLst>
            <pc:docMk/>
            <pc:sldMk cId="4282699243" sldId="262"/>
            <ac:picMk id="15" creationId="{2C24DE76-7224-49B1-BC1B-E193B2EA570A}"/>
          </ac:picMkLst>
        </pc:picChg>
        <pc:picChg chg="mod">
          <ac:chgData name="sevde özata" userId="c542a999dedf3177" providerId="LiveId" clId="{F5B7C495-62E2-4BE1-8C68-3C29A07AB221}" dt="2022-01-20T20:58:51.466" v="5395" actId="1076"/>
          <ac:picMkLst>
            <pc:docMk/>
            <pc:sldMk cId="4282699243" sldId="262"/>
            <ac:picMk id="19" creationId="{4A9518A3-1E78-4DAC-BA03-36BD8CFB43CB}"/>
          </ac:picMkLst>
        </pc:picChg>
      </pc:sldChg>
      <pc:sldChg chg="modSp mod modTransition">
        <pc:chgData name="sevde özata" userId="c542a999dedf3177" providerId="LiveId" clId="{F5B7C495-62E2-4BE1-8C68-3C29A07AB221}" dt="2022-01-20T21:03:34.009" v="5429"/>
        <pc:sldMkLst>
          <pc:docMk/>
          <pc:sldMk cId="3101313875" sldId="263"/>
        </pc:sldMkLst>
        <pc:spChg chg="mod">
          <ac:chgData name="sevde özata" userId="c542a999dedf3177" providerId="LiveId" clId="{F5B7C495-62E2-4BE1-8C68-3C29A07AB221}" dt="2022-01-20T20:59:47.937" v="5405" actId="1076"/>
          <ac:spMkLst>
            <pc:docMk/>
            <pc:sldMk cId="3101313875" sldId="263"/>
            <ac:spMk id="3" creationId="{7D001A80-AA65-4A79-98B0-564856563ABE}"/>
          </ac:spMkLst>
        </pc:spChg>
      </pc:sldChg>
      <pc:sldChg chg="addSp modSp mod modTransition setBg">
        <pc:chgData name="sevde özata" userId="c542a999dedf3177" providerId="LiveId" clId="{F5B7C495-62E2-4BE1-8C68-3C29A07AB221}" dt="2022-01-20T21:03:09.303" v="5421"/>
        <pc:sldMkLst>
          <pc:docMk/>
          <pc:sldMk cId="3645333888" sldId="264"/>
        </pc:sldMkLst>
        <pc:spChg chg="mod">
          <ac:chgData name="sevde özata" userId="c542a999dedf3177" providerId="LiveId" clId="{F5B7C495-62E2-4BE1-8C68-3C29A07AB221}" dt="2022-01-20T20:29:14.958" v="5083" actId="1076"/>
          <ac:spMkLst>
            <pc:docMk/>
            <pc:sldMk cId="3645333888" sldId="264"/>
            <ac:spMk id="3" creationId="{2EA1EC79-E472-4634-A2ED-860DD17C0727}"/>
          </ac:spMkLst>
        </pc:spChg>
        <pc:spChg chg="mod ord">
          <ac:chgData name="sevde özata" userId="c542a999dedf3177" providerId="LiveId" clId="{F5B7C495-62E2-4BE1-8C68-3C29A07AB221}" dt="2022-01-20T20:29:22.773" v="5085" actId="1076"/>
          <ac:spMkLst>
            <pc:docMk/>
            <pc:sldMk cId="3645333888" sldId="264"/>
            <ac:spMk id="6" creationId="{4D48B5B6-54E5-4146-9469-B682F6238E42}"/>
          </ac:spMkLst>
        </pc:spChg>
        <pc:spChg chg="add">
          <ac:chgData name="sevde özata" userId="c542a999dedf3177" providerId="LiveId" clId="{F5B7C495-62E2-4BE1-8C68-3C29A07AB221}" dt="2022-01-20T20:28:28.525" v="5072" actId="26606"/>
          <ac:spMkLst>
            <pc:docMk/>
            <pc:sldMk cId="3645333888" sldId="264"/>
            <ac:spMk id="11" creationId="{3C54F4CE-85F0-46ED-80DA-9518C9251AD1}"/>
          </ac:spMkLst>
        </pc:spChg>
        <pc:spChg chg="add">
          <ac:chgData name="sevde özata" userId="c542a999dedf3177" providerId="LiveId" clId="{F5B7C495-62E2-4BE1-8C68-3C29A07AB221}" dt="2022-01-20T20:28:28.525" v="5072" actId="26606"/>
          <ac:spMkLst>
            <pc:docMk/>
            <pc:sldMk cId="3645333888" sldId="264"/>
            <ac:spMk id="13" creationId="{DADD1FCA-8ACB-4958-81DD-4CDD6D3E1921}"/>
          </ac:spMkLst>
        </pc:spChg>
        <pc:picChg chg="mod">
          <ac:chgData name="sevde özata" userId="c542a999dedf3177" providerId="LiveId" clId="{F5B7C495-62E2-4BE1-8C68-3C29A07AB221}" dt="2022-01-20T20:29:46.903" v="5088" actId="1076"/>
          <ac:picMkLst>
            <pc:docMk/>
            <pc:sldMk cId="3645333888" sldId="264"/>
            <ac:picMk id="5" creationId="{FFA2ACA0-A43B-4AC5-B0D2-CE6C43134012}"/>
          </ac:picMkLst>
        </pc:picChg>
      </pc:sldChg>
      <pc:sldChg chg="addSp delSp modSp mod modTransition setBg">
        <pc:chgData name="sevde özata" userId="c542a999dedf3177" providerId="LiveId" clId="{F5B7C495-62E2-4BE1-8C68-3C29A07AB221}" dt="2022-01-20T21:03:39.611" v="5431"/>
        <pc:sldMkLst>
          <pc:docMk/>
          <pc:sldMk cId="687869355" sldId="265"/>
        </pc:sldMkLst>
        <pc:spChg chg="mod">
          <ac:chgData name="sevde özata" userId="c542a999dedf3177" providerId="LiveId" clId="{F5B7C495-62E2-4BE1-8C68-3C29A07AB221}" dt="2022-01-20T20:38:03.126" v="5127" actId="255"/>
          <ac:spMkLst>
            <pc:docMk/>
            <pc:sldMk cId="687869355" sldId="265"/>
            <ac:spMk id="2" creationId="{250422AC-F420-43D9-8F0C-FDE2B150B794}"/>
          </ac:spMkLst>
        </pc:spChg>
        <pc:spChg chg="mod">
          <ac:chgData name="sevde özata" userId="c542a999dedf3177" providerId="LiveId" clId="{F5B7C495-62E2-4BE1-8C68-3C29A07AB221}" dt="2022-01-20T20:37:54.498" v="5124" actId="1076"/>
          <ac:spMkLst>
            <pc:docMk/>
            <pc:sldMk cId="687869355" sldId="265"/>
            <ac:spMk id="3" creationId="{4D951E52-65E4-4DEA-92EC-D3D22B1E8A09}"/>
          </ac:spMkLst>
        </pc:spChg>
        <pc:spChg chg="add del">
          <ac:chgData name="sevde özata" userId="c542a999dedf3177" providerId="LiveId" clId="{F5B7C495-62E2-4BE1-8C68-3C29A07AB221}" dt="2022-01-20T20:37:49.349" v="5123" actId="26606"/>
          <ac:spMkLst>
            <pc:docMk/>
            <pc:sldMk cId="687869355" sldId="265"/>
            <ac:spMk id="10" creationId="{47942995-B07F-4636-9A06-C6A104B260A8}"/>
          </ac:spMkLst>
        </pc:spChg>
        <pc:spChg chg="add del">
          <ac:chgData name="sevde özata" userId="c542a999dedf3177" providerId="LiveId" clId="{F5B7C495-62E2-4BE1-8C68-3C29A07AB221}" dt="2022-01-20T20:37:49.349" v="5123" actId="26606"/>
          <ac:spMkLst>
            <pc:docMk/>
            <pc:sldMk cId="687869355" sldId="265"/>
            <ac:spMk id="17" creationId="{B81933D1-5615-42C7-9C0B-4EB7105CCE2D}"/>
          </ac:spMkLst>
        </pc:spChg>
        <pc:spChg chg="add del">
          <ac:chgData name="sevde özata" userId="c542a999dedf3177" providerId="LiveId" clId="{F5B7C495-62E2-4BE1-8C68-3C29A07AB221}" dt="2022-01-20T20:37:49.349" v="5123" actId="26606"/>
          <ac:spMkLst>
            <pc:docMk/>
            <pc:sldMk cId="687869355" sldId="265"/>
            <ac:spMk id="19" creationId="{19C9EAEA-39D0-4B0E-A0EB-51E7B26740B1}"/>
          </ac:spMkLst>
        </pc:spChg>
        <pc:grpChg chg="add del">
          <ac:chgData name="sevde özata" userId="c542a999dedf3177" providerId="LiveId" clId="{F5B7C495-62E2-4BE1-8C68-3C29A07AB221}" dt="2022-01-20T20:37:49.349" v="5123" actId="26606"/>
          <ac:grpSpMkLst>
            <pc:docMk/>
            <pc:sldMk cId="687869355" sldId="265"/>
            <ac:grpSpMk id="12" creationId="{032D8612-31EB-44CF-A1D0-14FD4C705424}"/>
          </ac:grpSpMkLst>
        </pc:grpChg>
        <pc:picChg chg="mod">
          <ac:chgData name="sevde özata" userId="c542a999dedf3177" providerId="LiveId" clId="{F5B7C495-62E2-4BE1-8C68-3C29A07AB221}" dt="2022-01-20T20:37:56.262" v="5125" actId="1076"/>
          <ac:picMkLst>
            <pc:docMk/>
            <pc:sldMk cId="687869355" sldId="265"/>
            <ac:picMk id="5" creationId="{E4C11806-575D-4AAE-B61D-C74BE29F7C7E}"/>
          </ac:picMkLst>
        </pc:picChg>
      </pc:sldChg>
      <pc:sldChg chg="addSp modSp mod modTransition setBg">
        <pc:chgData name="sevde özata" userId="c542a999dedf3177" providerId="LiveId" clId="{F5B7C495-62E2-4BE1-8C68-3C29A07AB221}" dt="2022-01-20T21:03:43.215" v="5432"/>
        <pc:sldMkLst>
          <pc:docMk/>
          <pc:sldMk cId="1651833434" sldId="266"/>
        </pc:sldMkLst>
        <pc:spChg chg="mod">
          <ac:chgData name="sevde özata" userId="c542a999dedf3177" providerId="LiveId" clId="{F5B7C495-62E2-4BE1-8C68-3C29A07AB221}" dt="2022-01-20T20:39:09.853" v="5137" actId="1076"/>
          <ac:spMkLst>
            <pc:docMk/>
            <pc:sldMk cId="1651833434" sldId="266"/>
            <ac:spMk id="3" creationId="{2CBA5D6C-556D-4EF5-8F13-F3C5536FF061}"/>
          </ac:spMkLst>
        </pc:spChg>
        <pc:spChg chg="mod ord">
          <ac:chgData name="sevde özata" userId="c542a999dedf3177" providerId="LiveId" clId="{F5B7C495-62E2-4BE1-8C68-3C29A07AB221}" dt="2022-01-20T20:38:34.058" v="5132" actId="255"/>
          <ac:spMkLst>
            <pc:docMk/>
            <pc:sldMk cId="1651833434" sldId="266"/>
            <ac:spMk id="6" creationId="{FA7F8D22-309C-43B2-A008-89945A6ADD07}"/>
          </ac:spMkLst>
        </pc:spChg>
        <pc:spChg chg="add">
          <ac:chgData name="sevde özata" userId="c542a999dedf3177" providerId="LiveId" clId="{F5B7C495-62E2-4BE1-8C68-3C29A07AB221}" dt="2022-01-20T20:38:23.550" v="5129" actId="26606"/>
          <ac:spMkLst>
            <pc:docMk/>
            <pc:sldMk cId="1651833434" sldId="266"/>
            <ac:spMk id="11" creationId="{F0DCC097-1DB8-4B6D-85D0-6FBA0E1CA4BA}"/>
          </ac:spMkLst>
        </pc:spChg>
        <pc:spChg chg="add">
          <ac:chgData name="sevde özata" userId="c542a999dedf3177" providerId="LiveId" clId="{F5B7C495-62E2-4BE1-8C68-3C29A07AB221}" dt="2022-01-20T20:38:23.550" v="5129" actId="26606"/>
          <ac:spMkLst>
            <pc:docMk/>
            <pc:sldMk cId="1651833434" sldId="266"/>
            <ac:spMk id="13" creationId="{E0B58608-23C8-4441-994D-C6823EEE1DB7}"/>
          </ac:spMkLst>
        </pc:spChg>
        <pc:picChg chg="mod">
          <ac:chgData name="sevde özata" userId="c542a999dedf3177" providerId="LiveId" clId="{F5B7C495-62E2-4BE1-8C68-3C29A07AB221}" dt="2022-01-20T20:38:37.810" v="5133" actId="1076"/>
          <ac:picMkLst>
            <pc:docMk/>
            <pc:sldMk cId="1651833434" sldId="266"/>
            <ac:picMk id="5" creationId="{8577BA42-357E-4075-A1F3-26AEE488BA0A}"/>
          </ac:picMkLst>
        </pc:picChg>
      </pc:sldChg>
      <pc:sldChg chg="addSp delSp modSp mod modTransition">
        <pc:chgData name="sevde özata" userId="c542a999dedf3177" providerId="LiveId" clId="{F5B7C495-62E2-4BE1-8C68-3C29A07AB221}" dt="2022-01-20T21:03:46.110" v="5433"/>
        <pc:sldMkLst>
          <pc:docMk/>
          <pc:sldMk cId="1082465899" sldId="267"/>
        </pc:sldMkLst>
        <pc:spChg chg="del">
          <ac:chgData name="sevde özata" userId="c542a999dedf3177" providerId="LiveId" clId="{F5B7C495-62E2-4BE1-8C68-3C29A07AB221}" dt="2022-01-20T13:30:05" v="632" actId="478"/>
          <ac:spMkLst>
            <pc:docMk/>
            <pc:sldMk cId="1082465899" sldId="267"/>
            <ac:spMk id="3" creationId="{7EE0C23C-F868-4740-829A-E8A1DDC9445D}"/>
          </ac:spMkLst>
        </pc:spChg>
        <pc:spChg chg="add del mod">
          <ac:chgData name="sevde özata" userId="c542a999dedf3177" providerId="LiveId" clId="{F5B7C495-62E2-4BE1-8C68-3C29A07AB221}" dt="2022-01-20T13:30:53.931" v="643" actId="26606"/>
          <ac:spMkLst>
            <pc:docMk/>
            <pc:sldMk cId="1082465899" sldId="267"/>
            <ac:spMk id="4" creationId="{17567F5D-DC63-4EA0-AFE5-7C0ACEA9A229}"/>
          </ac:spMkLst>
        </pc:spChg>
        <pc:spChg chg="add mod">
          <ac:chgData name="sevde özata" userId="c542a999dedf3177" providerId="LiveId" clId="{F5B7C495-62E2-4BE1-8C68-3C29A07AB221}" dt="2022-01-20T20:39:28.312" v="5139" actId="255"/>
          <ac:spMkLst>
            <pc:docMk/>
            <pc:sldMk cId="1082465899" sldId="267"/>
            <ac:spMk id="7" creationId="{BD0CAADD-2B9A-4E2C-A78D-4089C1667FAD}"/>
          </ac:spMkLst>
        </pc:spChg>
        <pc:graphicFrameChg chg="add mod">
          <ac:chgData name="sevde özata" userId="c542a999dedf3177" providerId="LiveId" clId="{F5B7C495-62E2-4BE1-8C68-3C29A07AB221}" dt="2022-01-20T20:39:34.790" v="5141" actId="20577"/>
          <ac:graphicFrameMkLst>
            <pc:docMk/>
            <pc:sldMk cId="1082465899" sldId="267"/>
            <ac:graphicFrameMk id="8" creationId="{3525E706-AC7D-4D15-AB22-0ECD9ACEAFF0}"/>
          </ac:graphicFrameMkLst>
        </pc:graphicFrameChg>
        <pc:picChg chg="add mod">
          <ac:chgData name="sevde özata" userId="c542a999dedf3177" providerId="LiveId" clId="{F5B7C495-62E2-4BE1-8C68-3C29A07AB221}" dt="2022-01-20T13:31:10.045" v="644" actId="27614"/>
          <ac:picMkLst>
            <pc:docMk/>
            <pc:sldMk cId="1082465899" sldId="267"/>
            <ac:picMk id="6" creationId="{BDE81D73-B861-489B-8446-F1DB65553BDB}"/>
          </ac:picMkLst>
        </pc:picChg>
      </pc:sldChg>
      <pc:sldChg chg="addSp modSp mod modTransition setBg">
        <pc:chgData name="sevde özata" userId="c542a999dedf3177" providerId="LiveId" clId="{F5B7C495-62E2-4BE1-8C68-3C29A07AB221}" dt="2022-01-20T21:03:37.149" v="5430"/>
        <pc:sldMkLst>
          <pc:docMk/>
          <pc:sldMk cId="1874903276" sldId="268"/>
        </pc:sldMkLst>
        <pc:spChg chg="add mod">
          <ac:chgData name="sevde özata" userId="c542a999dedf3177" providerId="LiveId" clId="{F5B7C495-62E2-4BE1-8C68-3C29A07AB221}" dt="2022-01-20T20:36:45.724" v="5118" actId="1076"/>
          <ac:spMkLst>
            <pc:docMk/>
            <pc:sldMk cId="1874903276" sldId="268"/>
            <ac:spMk id="2" creationId="{0172207A-C9F9-45A2-BAE3-D73F6E303512}"/>
          </ac:spMkLst>
        </pc:spChg>
        <pc:spChg chg="mod">
          <ac:chgData name="sevde özata" userId="c542a999dedf3177" providerId="LiveId" clId="{F5B7C495-62E2-4BE1-8C68-3C29A07AB221}" dt="2022-01-20T20:36:22.224" v="5117" actId="255"/>
          <ac:spMkLst>
            <pc:docMk/>
            <pc:sldMk cId="1874903276" sldId="268"/>
            <ac:spMk id="6" creationId="{86F24A45-F0F0-4292-9A3C-062C639B1912}"/>
          </ac:spMkLst>
        </pc:spChg>
        <pc:spChg chg="add">
          <ac:chgData name="sevde özata" userId="c542a999dedf3177" providerId="LiveId" clId="{F5B7C495-62E2-4BE1-8C68-3C29A07AB221}" dt="2022-01-20T20:35:59.842" v="5115" actId="26606"/>
          <ac:spMkLst>
            <pc:docMk/>
            <pc:sldMk cId="1874903276" sldId="268"/>
            <ac:spMk id="11" creationId="{5E39A796-BE83-48B1-B33F-35C4A32AAB57}"/>
          </ac:spMkLst>
        </pc:spChg>
        <pc:spChg chg="add">
          <ac:chgData name="sevde özata" userId="c542a999dedf3177" providerId="LiveId" clId="{F5B7C495-62E2-4BE1-8C68-3C29A07AB221}" dt="2022-01-20T20:35:59.842" v="5115" actId="26606"/>
          <ac:spMkLst>
            <pc:docMk/>
            <pc:sldMk cId="1874903276" sldId="268"/>
            <ac:spMk id="13" creationId="{72F84B47-E267-4194-8194-831DB7B5547F}"/>
          </ac:spMkLst>
        </pc:spChg>
        <pc:picChg chg="mod ord">
          <ac:chgData name="sevde özata" userId="c542a999dedf3177" providerId="LiveId" clId="{F5B7C495-62E2-4BE1-8C68-3C29A07AB221}" dt="2022-01-20T20:36:51.906" v="5120" actId="1076"/>
          <ac:picMkLst>
            <pc:docMk/>
            <pc:sldMk cId="1874903276" sldId="268"/>
            <ac:picMk id="4" creationId="{A8B1DDAF-3A3D-4723-BD75-B835F34AC544}"/>
          </ac:picMkLst>
        </pc:picChg>
      </pc:sldChg>
      <pc:sldChg chg="addSp delSp modSp new mod modTransition">
        <pc:chgData name="sevde özata" userId="c542a999dedf3177" providerId="LiveId" clId="{F5B7C495-62E2-4BE1-8C68-3C29A07AB221}" dt="2022-01-20T21:03:48.665" v="5434"/>
        <pc:sldMkLst>
          <pc:docMk/>
          <pc:sldMk cId="2905266982" sldId="269"/>
        </pc:sldMkLst>
        <pc:spChg chg="del">
          <ac:chgData name="sevde özata" userId="c542a999dedf3177" providerId="LiveId" clId="{F5B7C495-62E2-4BE1-8C68-3C29A07AB221}" dt="2022-01-20T13:32:12.874" v="670" actId="478"/>
          <ac:spMkLst>
            <pc:docMk/>
            <pc:sldMk cId="2905266982" sldId="269"/>
            <ac:spMk id="2" creationId="{1F210E50-EE5C-4EC6-9063-0A95D2D892E4}"/>
          </ac:spMkLst>
        </pc:spChg>
        <pc:spChg chg="del">
          <ac:chgData name="sevde özata" userId="c542a999dedf3177" providerId="LiveId" clId="{F5B7C495-62E2-4BE1-8C68-3C29A07AB221}" dt="2022-01-20T13:32:14.650" v="671" actId="478"/>
          <ac:spMkLst>
            <pc:docMk/>
            <pc:sldMk cId="2905266982" sldId="269"/>
            <ac:spMk id="3" creationId="{CC3365B2-2216-4351-B221-87A38DEB351C}"/>
          </ac:spMkLst>
        </pc:spChg>
        <pc:spChg chg="add mod">
          <ac:chgData name="sevde özata" userId="c542a999dedf3177" providerId="LiveId" clId="{F5B7C495-62E2-4BE1-8C68-3C29A07AB221}" dt="2022-01-20T20:39:56.999" v="5143" actId="255"/>
          <ac:spMkLst>
            <pc:docMk/>
            <pc:sldMk cId="2905266982" sldId="269"/>
            <ac:spMk id="5" creationId="{F626D882-CF28-4E72-9804-CDF6F6A16FF0}"/>
          </ac:spMkLst>
        </pc:spChg>
        <pc:spChg chg="add mod">
          <ac:chgData name="sevde özata" userId="c542a999dedf3177" providerId="LiveId" clId="{F5B7C495-62E2-4BE1-8C68-3C29A07AB221}" dt="2022-01-20T13:46:04.640" v="864" actId="20577"/>
          <ac:spMkLst>
            <pc:docMk/>
            <pc:sldMk cId="2905266982" sldId="269"/>
            <ac:spMk id="11" creationId="{FB38694D-9B9E-4788-8CF9-544EDB3F6C15}"/>
          </ac:spMkLst>
        </pc:spChg>
        <pc:spChg chg="add mod">
          <ac:chgData name="sevde özata" userId="c542a999dedf3177" providerId="LiveId" clId="{F5B7C495-62E2-4BE1-8C68-3C29A07AB221}" dt="2022-01-20T20:40:37.819" v="5148" actId="14100"/>
          <ac:spMkLst>
            <pc:docMk/>
            <pc:sldMk cId="2905266982" sldId="269"/>
            <ac:spMk id="12" creationId="{FF4A874F-778F-44E5-BD62-F24511CD1B33}"/>
          </ac:spMkLst>
        </pc:spChg>
        <pc:picChg chg="add mod">
          <ac:chgData name="sevde özata" userId="c542a999dedf3177" providerId="LiveId" clId="{F5B7C495-62E2-4BE1-8C68-3C29A07AB221}" dt="2022-01-20T13:45:57.542" v="861" actId="1076"/>
          <ac:picMkLst>
            <pc:docMk/>
            <pc:sldMk cId="2905266982" sldId="269"/>
            <ac:picMk id="7" creationId="{0258B6E6-DFF4-472E-8682-3E7A7C2A48A7}"/>
          </ac:picMkLst>
        </pc:picChg>
        <pc:picChg chg="add mod">
          <ac:chgData name="sevde özata" userId="c542a999dedf3177" providerId="LiveId" clId="{F5B7C495-62E2-4BE1-8C68-3C29A07AB221}" dt="2022-01-20T20:40:21.640" v="5145" actId="1076"/>
          <ac:picMkLst>
            <pc:docMk/>
            <pc:sldMk cId="2905266982" sldId="269"/>
            <ac:picMk id="9" creationId="{904E5564-5EDF-44CE-AE2A-2371148EF34A}"/>
          </ac:picMkLst>
        </pc:picChg>
      </pc:sldChg>
      <pc:sldChg chg="addSp delSp modSp new mod modTransition setBg delDesignElem">
        <pc:chgData name="sevde özata" userId="c542a999dedf3177" providerId="LiveId" clId="{F5B7C495-62E2-4BE1-8C68-3C29A07AB221}" dt="2022-01-20T21:03:51.410" v="5435"/>
        <pc:sldMkLst>
          <pc:docMk/>
          <pc:sldMk cId="2522863476" sldId="270"/>
        </pc:sldMkLst>
        <pc:spChg chg="del">
          <ac:chgData name="sevde özata" userId="c542a999dedf3177" providerId="LiveId" clId="{F5B7C495-62E2-4BE1-8C68-3C29A07AB221}" dt="2022-01-20T13:47:42.672" v="866" actId="478"/>
          <ac:spMkLst>
            <pc:docMk/>
            <pc:sldMk cId="2522863476" sldId="270"/>
            <ac:spMk id="2" creationId="{89A7625F-BBFD-4580-86F0-38448252D3C4}"/>
          </ac:spMkLst>
        </pc:spChg>
        <pc:spChg chg="del">
          <ac:chgData name="sevde özata" userId="c542a999dedf3177" providerId="LiveId" clId="{F5B7C495-62E2-4BE1-8C68-3C29A07AB221}" dt="2022-01-20T13:47:43.942" v="867" actId="478"/>
          <ac:spMkLst>
            <pc:docMk/>
            <pc:sldMk cId="2522863476" sldId="270"/>
            <ac:spMk id="3" creationId="{2DECAD75-C05E-4CFB-A0BC-C1AAEF8642A3}"/>
          </ac:spMkLst>
        </pc:spChg>
        <pc:spChg chg="add del mod">
          <ac:chgData name="sevde özata" userId="c542a999dedf3177" providerId="LiveId" clId="{F5B7C495-62E2-4BE1-8C68-3C29A07AB221}" dt="2022-01-20T13:48:10.206" v="878"/>
          <ac:spMkLst>
            <pc:docMk/>
            <pc:sldMk cId="2522863476" sldId="270"/>
            <ac:spMk id="6" creationId="{B3E8A553-2B43-469C-A623-FF7EEBD9F680}"/>
          </ac:spMkLst>
        </pc:spChg>
        <pc:spChg chg="add mod">
          <ac:chgData name="sevde özata" userId="c542a999dedf3177" providerId="LiveId" clId="{F5B7C495-62E2-4BE1-8C68-3C29A07AB221}" dt="2022-01-20T20:41:42.531" v="5158" actId="207"/>
          <ac:spMkLst>
            <pc:docMk/>
            <pc:sldMk cId="2522863476" sldId="270"/>
            <ac:spMk id="7" creationId="{01E320AF-F1B4-4539-B13F-BD7558AA450F}"/>
          </ac:spMkLst>
        </pc:spChg>
        <pc:spChg chg="add del mod">
          <ac:chgData name="sevde özata" userId="c542a999dedf3177" providerId="LiveId" clId="{F5B7C495-62E2-4BE1-8C68-3C29A07AB221}" dt="2022-01-20T13:48:38.820" v="898"/>
          <ac:spMkLst>
            <pc:docMk/>
            <pc:sldMk cId="2522863476" sldId="270"/>
            <ac:spMk id="8" creationId="{47F95789-B226-4793-9C67-660AD08B308D}"/>
          </ac:spMkLst>
        </pc:spChg>
        <pc:spChg chg="add del">
          <ac:chgData name="sevde özata" userId="c542a999dedf3177" providerId="LiveId" clId="{F5B7C495-62E2-4BE1-8C68-3C29A07AB221}" dt="2022-01-20T20:02:35.300" v="4809"/>
          <ac:spMkLst>
            <pc:docMk/>
            <pc:sldMk cId="2522863476" sldId="270"/>
            <ac:spMk id="10" creationId="{F3060C83-F051-4F0E-ABAD-AA0DFC48B218}"/>
          </ac:spMkLst>
        </pc:spChg>
        <pc:spChg chg="add del">
          <ac:chgData name="sevde özata" userId="c542a999dedf3177" providerId="LiveId" clId="{F5B7C495-62E2-4BE1-8C68-3C29A07AB221}" dt="2022-01-20T20:02:35.300" v="4809"/>
          <ac:spMkLst>
            <pc:docMk/>
            <pc:sldMk cId="2522863476" sldId="270"/>
            <ac:spMk id="12" creationId="{83C98ABE-055B-441F-B07E-44F97F083C39}"/>
          </ac:spMkLst>
        </pc:spChg>
        <pc:spChg chg="add del">
          <ac:chgData name="sevde özata" userId="c542a999dedf3177" providerId="LiveId" clId="{F5B7C495-62E2-4BE1-8C68-3C29A07AB221}" dt="2022-01-20T20:02:35.300" v="4809"/>
          <ac:spMkLst>
            <pc:docMk/>
            <pc:sldMk cId="2522863476" sldId="270"/>
            <ac:spMk id="14" creationId="{29FDB030-9B49-4CED-8CCD-4D99382388AC}"/>
          </ac:spMkLst>
        </pc:spChg>
        <pc:spChg chg="add del">
          <ac:chgData name="sevde özata" userId="c542a999dedf3177" providerId="LiveId" clId="{F5B7C495-62E2-4BE1-8C68-3C29A07AB221}" dt="2022-01-20T20:02:35.300" v="4809"/>
          <ac:spMkLst>
            <pc:docMk/>
            <pc:sldMk cId="2522863476" sldId="270"/>
            <ac:spMk id="16" creationId="{3783CA14-24A1-485C-8B30-D6A5D87987AD}"/>
          </ac:spMkLst>
        </pc:spChg>
        <pc:spChg chg="add mod">
          <ac:chgData name="sevde özata" userId="c542a999dedf3177" providerId="LiveId" clId="{F5B7C495-62E2-4BE1-8C68-3C29A07AB221}" dt="2022-01-20T20:41:37.629" v="5156" actId="1076"/>
          <ac:spMkLst>
            <pc:docMk/>
            <pc:sldMk cId="2522863476" sldId="270"/>
            <ac:spMk id="17" creationId="{887526E9-6A34-4953-9E20-7C1F47B26561}"/>
          </ac:spMkLst>
        </pc:spChg>
        <pc:spChg chg="add del">
          <ac:chgData name="sevde özata" userId="c542a999dedf3177" providerId="LiveId" clId="{F5B7C495-62E2-4BE1-8C68-3C29A07AB221}" dt="2022-01-20T20:02:35.300" v="4809"/>
          <ac:spMkLst>
            <pc:docMk/>
            <pc:sldMk cId="2522863476" sldId="270"/>
            <ac:spMk id="18" creationId="{9A97C86A-04D6-40F7-AE84-31AB43E6A846}"/>
          </ac:spMkLst>
        </pc:spChg>
        <pc:spChg chg="add">
          <ac:chgData name="sevde özata" userId="c542a999dedf3177" providerId="LiveId" clId="{F5B7C495-62E2-4BE1-8C68-3C29A07AB221}" dt="2022-01-20T20:40:56.667" v="5151" actId="26606"/>
          <ac:spMkLst>
            <pc:docMk/>
            <pc:sldMk cId="2522863476" sldId="270"/>
            <ac:spMk id="19" creationId="{5E39A796-BE83-48B1-B33F-35C4A32AAB57}"/>
          </ac:spMkLst>
        </pc:spChg>
        <pc:spChg chg="add del">
          <ac:chgData name="sevde özata" userId="c542a999dedf3177" providerId="LiveId" clId="{F5B7C495-62E2-4BE1-8C68-3C29A07AB221}" dt="2022-01-20T20:02:35.300" v="4809"/>
          <ac:spMkLst>
            <pc:docMk/>
            <pc:sldMk cId="2522863476" sldId="270"/>
            <ac:spMk id="20" creationId="{FF9F2414-84E8-453E-B1F3-389FDE8192D9}"/>
          </ac:spMkLst>
        </pc:spChg>
        <pc:spChg chg="add del">
          <ac:chgData name="sevde özata" userId="c542a999dedf3177" providerId="LiveId" clId="{F5B7C495-62E2-4BE1-8C68-3C29A07AB221}" dt="2022-01-20T20:02:35.300" v="4809"/>
          <ac:spMkLst>
            <pc:docMk/>
            <pc:sldMk cId="2522863476" sldId="270"/>
            <ac:spMk id="22" creationId="{3ECA69A1-7536-43AC-85EF-C7106179F5ED}"/>
          </ac:spMkLst>
        </pc:spChg>
        <pc:spChg chg="add">
          <ac:chgData name="sevde özata" userId="c542a999dedf3177" providerId="LiveId" clId="{F5B7C495-62E2-4BE1-8C68-3C29A07AB221}" dt="2022-01-20T20:40:56.667" v="5151" actId="26606"/>
          <ac:spMkLst>
            <pc:docMk/>
            <pc:sldMk cId="2522863476" sldId="270"/>
            <ac:spMk id="24" creationId="{72F84B47-E267-4194-8194-831DB7B5547F}"/>
          </ac:spMkLst>
        </pc:spChg>
        <pc:picChg chg="add mod ord">
          <ac:chgData name="sevde özata" userId="c542a999dedf3177" providerId="LiveId" clId="{F5B7C495-62E2-4BE1-8C68-3C29A07AB221}" dt="2022-01-20T20:40:56.667" v="5151" actId="26606"/>
          <ac:picMkLst>
            <pc:docMk/>
            <pc:sldMk cId="2522863476" sldId="270"/>
            <ac:picMk id="5" creationId="{5B48FBDE-6230-43E8-B642-84729BD2C260}"/>
          </ac:picMkLst>
        </pc:picChg>
      </pc:sldChg>
      <pc:sldChg chg="addSp delSp modSp new mod modTransition setBg delDesignElem">
        <pc:chgData name="sevde özata" userId="c542a999dedf3177" providerId="LiveId" clId="{F5B7C495-62E2-4BE1-8C68-3C29A07AB221}" dt="2022-01-20T21:03:54.587" v="5436"/>
        <pc:sldMkLst>
          <pc:docMk/>
          <pc:sldMk cId="1879699351" sldId="271"/>
        </pc:sldMkLst>
        <pc:spChg chg="del">
          <ac:chgData name="sevde özata" userId="c542a999dedf3177" providerId="LiveId" clId="{F5B7C495-62E2-4BE1-8C68-3C29A07AB221}" dt="2022-01-20T13:51:46.369" v="1080" actId="478"/>
          <ac:spMkLst>
            <pc:docMk/>
            <pc:sldMk cId="1879699351" sldId="271"/>
            <ac:spMk id="2" creationId="{9C347606-DE07-45C1-B3C2-AC045E012E98}"/>
          </ac:spMkLst>
        </pc:spChg>
        <pc:spChg chg="del">
          <ac:chgData name="sevde özata" userId="c542a999dedf3177" providerId="LiveId" clId="{F5B7C495-62E2-4BE1-8C68-3C29A07AB221}" dt="2022-01-20T13:51:47.552" v="1081" actId="478"/>
          <ac:spMkLst>
            <pc:docMk/>
            <pc:sldMk cId="1879699351" sldId="271"/>
            <ac:spMk id="3" creationId="{BE3A9886-F571-40FA-9B4E-661F72461D34}"/>
          </ac:spMkLst>
        </pc:spChg>
        <pc:spChg chg="add mod">
          <ac:chgData name="sevde özata" userId="c542a999dedf3177" providerId="LiveId" clId="{F5B7C495-62E2-4BE1-8C68-3C29A07AB221}" dt="2022-01-20T20:42:30.072" v="5164" actId="1076"/>
          <ac:spMkLst>
            <pc:docMk/>
            <pc:sldMk cId="1879699351" sldId="271"/>
            <ac:spMk id="7" creationId="{2253A206-E89B-415C-89DC-5772F35FF19C}"/>
          </ac:spMkLst>
        </pc:spChg>
        <pc:spChg chg="add del">
          <ac:chgData name="sevde özata" userId="c542a999dedf3177" providerId="LiveId" clId="{F5B7C495-62E2-4BE1-8C68-3C29A07AB221}" dt="2022-01-20T13:57:30.639" v="1092" actId="26606"/>
          <ac:spMkLst>
            <pc:docMk/>
            <pc:sldMk cId="1879699351" sldId="271"/>
            <ac:spMk id="11" creationId="{9527FCEA-6143-4C5E-8C45-8AC9237ADE89}"/>
          </ac:spMkLst>
        </pc:spChg>
        <pc:spChg chg="add del">
          <ac:chgData name="sevde özata" userId="c542a999dedf3177" providerId="LiveId" clId="{F5B7C495-62E2-4BE1-8C68-3C29A07AB221}" dt="2022-01-20T13:57:30.639" v="1092" actId="26606"/>
          <ac:spMkLst>
            <pc:docMk/>
            <pc:sldMk cId="1879699351" sldId="271"/>
            <ac:spMk id="13" creationId="{1A9F23AD-7A55-49F3-A3EC-743F47F36B0E}"/>
          </ac:spMkLst>
        </pc:spChg>
        <pc:spChg chg="add del">
          <ac:chgData name="sevde özata" userId="c542a999dedf3177" providerId="LiveId" clId="{F5B7C495-62E2-4BE1-8C68-3C29A07AB221}" dt="2022-01-20T13:57:30.639" v="1092" actId="26606"/>
          <ac:spMkLst>
            <pc:docMk/>
            <pc:sldMk cId="1879699351" sldId="271"/>
            <ac:spMk id="15" creationId="{D7D9F91F-72C9-4DB9-ABD0-A8180D8262D5}"/>
          </ac:spMkLst>
        </pc:spChg>
        <pc:spChg chg="add del">
          <ac:chgData name="sevde özata" userId="c542a999dedf3177" providerId="LiveId" clId="{F5B7C495-62E2-4BE1-8C68-3C29A07AB221}" dt="2022-01-20T13:57:30.639" v="1092" actId="26606"/>
          <ac:spMkLst>
            <pc:docMk/>
            <pc:sldMk cId="1879699351" sldId="271"/>
            <ac:spMk id="17" creationId="{BE016956-CE9F-4946-8834-A8BC3529D0F6}"/>
          </ac:spMkLst>
        </pc:spChg>
        <pc:spChg chg="add del">
          <ac:chgData name="sevde özata" userId="c542a999dedf3177" providerId="LiveId" clId="{F5B7C495-62E2-4BE1-8C68-3C29A07AB221}" dt="2022-01-20T13:57:33.867" v="1094" actId="26606"/>
          <ac:spMkLst>
            <pc:docMk/>
            <pc:sldMk cId="1879699351" sldId="271"/>
            <ac:spMk id="19" creationId="{799448F2-0E5B-42DA-B2D1-11A14E947BD4}"/>
          </ac:spMkLst>
        </pc:spChg>
        <pc:spChg chg="add del">
          <ac:chgData name="sevde özata" userId="c542a999dedf3177" providerId="LiveId" clId="{F5B7C495-62E2-4BE1-8C68-3C29A07AB221}" dt="2022-01-20T13:57:33.867" v="1094" actId="26606"/>
          <ac:spMkLst>
            <pc:docMk/>
            <pc:sldMk cId="1879699351" sldId="271"/>
            <ac:spMk id="20" creationId="{4E8A7552-20E1-4F34-ADAB-C1DB6634D47E}"/>
          </ac:spMkLst>
        </pc:spChg>
        <pc:spChg chg="add del">
          <ac:chgData name="sevde özata" userId="c542a999dedf3177" providerId="LiveId" clId="{F5B7C495-62E2-4BE1-8C68-3C29A07AB221}" dt="2022-01-20T13:57:37.670" v="1096" actId="26606"/>
          <ac:spMkLst>
            <pc:docMk/>
            <pc:sldMk cId="1879699351" sldId="271"/>
            <ac:spMk id="22" creationId="{9527FCEA-6143-4C5E-8C45-8AC9237ADE89}"/>
          </ac:spMkLst>
        </pc:spChg>
        <pc:spChg chg="add del">
          <ac:chgData name="sevde özata" userId="c542a999dedf3177" providerId="LiveId" clId="{F5B7C495-62E2-4BE1-8C68-3C29A07AB221}" dt="2022-01-20T13:57:37.670" v="1096" actId="26606"/>
          <ac:spMkLst>
            <pc:docMk/>
            <pc:sldMk cId="1879699351" sldId="271"/>
            <ac:spMk id="23" creationId="{1A9F23AD-7A55-49F3-A3EC-743F47F36B0E}"/>
          </ac:spMkLst>
        </pc:spChg>
        <pc:spChg chg="add del">
          <ac:chgData name="sevde özata" userId="c542a999dedf3177" providerId="LiveId" clId="{F5B7C495-62E2-4BE1-8C68-3C29A07AB221}" dt="2022-01-20T13:57:37.670" v="1096" actId="26606"/>
          <ac:spMkLst>
            <pc:docMk/>
            <pc:sldMk cId="1879699351" sldId="271"/>
            <ac:spMk id="24" creationId="{D7D9F91F-72C9-4DB9-ABD0-A8180D8262D5}"/>
          </ac:spMkLst>
        </pc:spChg>
        <pc:spChg chg="add del">
          <ac:chgData name="sevde özata" userId="c542a999dedf3177" providerId="LiveId" clId="{F5B7C495-62E2-4BE1-8C68-3C29A07AB221}" dt="2022-01-20T13:57:37.670" v="1096" actId="26606"/>
          <ac:spMkLst>
            <pc:docMk/>
            <pc:sldMk cId="1879699351" sldId="271"/>
            <ac:spMk id="25" creationId="{BE016956-CE9F-4946-8834-A8BC3529D0F6}"/>
          </ac:spMkLst>
        </pc:spChg>
        <pc:spChg chg="add del">
          <ac:chgData name="sevde özata" userId="c542a999dedf3177" providerId="LiveId" clId="{F5B7C495-62E2-4BE1-8C68-3C29A07AB221}" dt="2022-01-20T20:02:35.300" v="4809"/>
          <ac:spMkLst>
            <pc:docMk/>
            <pc:sldMk cId="1879699351" sldId="271"/>
            <ac:spMk id="27" creationId="{799448F2-0E5B-42DA-B2D1-11A14E947BD4}"/>
          </ac:spMkLst>
        </pc:spChg>
        <pc:spChg chg="add del">
          <ac:chgData name="sevde özata" userId="c542a999dedf3177" providerId="LiveId" clId="{F5B7C495-62E2-4BE1-8C68-3C29A07AB221}" dt="2022-01-20T20:02:35.300" v="4809"/>
          <ac:spMkLst>
            <pc:docMk/>
            <pc:sldMk cId="1879699351" sldId="271"/>
            <ac:spMk id="28" creationId="{4E8A7552-20E1-4F34-ADAB-C1DB6634D47E}"/>
          </ac:spMkLst>
        </pc:spChg>
        <pc:picChg chg="add mod">
          <ac:chgData name="sevde özata" userId="c542a999dedf3177" providerId="LiveId" clId="{F5B7C495-62E2-4BE1-8C68-3C29A07AB221}" dt="2022-01-20T20:42:43.294" v="5165" actId="1076"/>
          <ac:picMkLst>
            <pc:docMk/>
            <pc:sldMk cId="1879699351" sldId="271"/>
            <ac:picMk id="4" creationId="{E9C43B5A-6A1E-4B19-BE4E-467037454238}"/>
          </ac:picMkLst>
        </pc:picChg>
        <pc:picChg chg="add mod">
          <ac:chgData name="sevde özata" userId="c542a999dedf3177" providerId="LiveId" clId="{F5B7C495-62E2-4BE1-8C68-3C29A07AB221}" dt="2022-01-20T20:42:56.490" v="5167" actId="14100"/>
          <ac:picMkLst>
            <pc:docMk/>
            <pc:sldMk cId="1879699351" sldId="271"/>
            <ac:picMk id="5" creationId="{BE3448FF-68D4-45FB-AA0A-7E09F0D29079}"/>
          </ac:picMkLst>
        </pc:picChg>
        <pc:picChg chg="add mod ord">
          <ac:chgData name="sevde özata" userId="c542a999dedf3177" providerId="LiveId" clId="{F5B7C495-62E2-4BE1-8C68-3C29A07AB221}" dt="2022-01-20T20:43:17.739" v="5171" actId="14100"/>
          <ac:picMkLst>
            <pc:docMk/>
            <pc:sldMk cId="1879699351" sldId="271"/>
            <ac:picMk id="6" creationId="{D58860EB-728A-4EBB-A278-C35A231FB98B}"/>
          </ac:picMkLst>
        </pc:picChg>
      </pc:sldChg>
      <pc:sldChg chg="addSp delSp modSp new mod modTransition setBg">
        <pc:chgData name="sevde özata" userId="c542a999dedf3177" providerId="LiveId" clId="{F5B7C495-62E2-4BE1-8C68-3C29A07AB221}" dt="2022-01-20T21:03:57.863" v="5437"/>
        <pc:sldMkLst>
          <pc:docMk/>
          <pc:sldMk cId="2542557245" sldId="272"/>
        </pc:sldMkLst>
        <pc:spChg chg="del">
          <ac:chgData name="sevde özata" userId="c542a999dedf3177" providerId="LiveId" clId="{F5B7C495-62E2-4BE1-8C68-3C29A07AB221}" dt="2022-01-20T14:09:55.197" v="1749" actId="478"/>
          <ac:spMkLst>
            <pc:docMk/>
            <pc:sldMk cId="2542557245" sldId="272"/>
            <ac:spMk id="2" creationId="{CC28FDDD-9180-47B9-A9E3-A7AB4BA5D360}"/>
          </ac:spMkLst>
        </pc:spChg>
        <pc:spChg chg="del">
          <ac:chgData name="sevde özata" userId="c542a999dedf3177" providerId="LiveId" clId="{F5B7C495-62E2-4BE1-8C68-3C29A07AB221}" dt="2022-01-20T14:09:56.117" v="1750" actId="478"/>
          <ac:spMkLst>
            <pc:docMk/>
            <pc:sldMk cId="2542557245" sldId="272"/>
            <ac:spMk id="3" creationId="{9D185B02-384B-4C7A-A951-FA9C4C9DCC5F}"/>
          </ac:spMkLst>
        </pc:spChg>
        <pc:spChg chg="add mod">
          <ac:chgData name="sevde özata" userId="c542a999dedf3177" providerId="LiveId" clId="{F5B7C495-62E2-4BE1-8C68-3C29A07AB221}" dt="2022-01-20T20:44:34.482" v="5186" actId="207"/>
          <ac:spMkLst>
            <pc:docMk/>
            <pc:sldMk cId="2542557245" sldId="272"/>
            <ac:spMk id="7" creationId="{75638726-87F0-4EA8-8D4F-373BFA3B3936}"/>
          </ac:spMkLst>
        </pc:spChg>
        <pc:spChg chg="add mod">
          <ac:chgData name="sevde özata" userId="c542a999dedf3177" providerId="LiveId" clId="{F5B7C495-62E2-4BE1-8C68-3C29A07AB221}" dt="2022-01-20T20:51:52.221" v="5336" actId="20577"/>
          <ac:spMkLst>
            <pc:docMk/>
            <pc:sldMk cId="2542557245" sldId="272"/>
            <ac:spMk id="9" creationId="{082125E1-574D-4911-BFF4-DEA17135E8AF}"/>
          </ac:spMkLst>
        </pc:spChg>
        <pc:spChg chg="add">
          <ac:chgData name="sevde özata" userId="c542a999dedf3177" providerId="LiveId" clId="{F5B7C495-62E2-4BE1-8C68-3C29A07AB221}" dt="2022-01-20T20:43:30.449" v="5172" actId="26606"/>
          <ac:spMkLst>
            <pc:docMk/>
            <pc:sldMk cId="2542557245" sldId="272"/>
            <ac:spMk id="14" creationId="{7CB4857B-ED7C-444D-9F04-2F885114A1C2}"/>
          </ac:spMkLst>
        </pc:spChg>
        <pc:spChg chg="add">
          <ac:chgData name="sevde özata" userId="c542a999dedf3177" providerId="LiveId" clId="{F5B7C495-62E2-4BE1-8C68-3C29A07AB221}" dt="2022-01-20T20:43:30.449" v="5172" actId="26606"/>
          <ac:spMkLst>
            <pc:docMk/>
            <pc:sldMk cId="2542557245" sldId="272"/>
            <ac:spMk id="16" creationId="{D18046FB-44EA-4FD8-A585-EA09A319B2D0}"/>
          </ac:spMkLst>
        </pc:spChg>
        <pc:spChg chg="add">
          <ac:chgData name="sevde özata" userId="c542a999dedf3177" providerId="LiveId" clId="{F5B7C495-62E2-4BE1-8C68-3C29A07AB221}" dt="2022-01-20T20:43:30.449" v="5172" actId="26606"/>
          <ac:spMkLst>
            <pc:docMk/>
            <pc:sldMk cId="2542557245" sldId="272"/>
            <ac:spMk id="18" creationId="{479F5F2B-8B58-4140-AE6A-51F6C67B18D9}"/>
          </ac:spMkLst>
        </pc:spChg>
        <pc:picChg chg="add del">
          <ac:chgData name="sevde özata" userId="c542a999dedf3177" providerId="LiveId" clId="{F5B7C495-62E2-4BE1-8C68-3C29A07AB221}" dt="2022-01-20T16:41:25.805" v="1752" actId="21"/>
          <ac:picMkLst>
            <pc:docMk/>
            <pc:sldMk cId="2542557245" sldId="272"/>
            <ac:picMk id="5" creationId="{3E02D723-F353-4735-AA23-A9C265559F21}"/>
          </ac:picMkLst>
        </pc:picChg>
      </pc:sldChg>
      <pc:sldChg chg="addSp delSp modSp new mod modTransition setBg">
        <pc:chgData name="sevde özata" userId="c542a999dedf3177" providerId="LiveId" clId="{F5B7C495-62E2-4BE1-8C68-3C29A07AB221}" dt="2022-01-20T21:03:12.340" v="5422"/>
        <pc:sldMkLst>
          <pc:docMk/>
          <pc:sldMk cId="1106591850" sldId="273"/>
        </pc:sldMkLst>
        <pc:spChg chg="del">
          <ac:chgData name="sevde özata" userId="c542a999dedf3177" providerId="LiveId" clId="{F5B7C495-62E2-4BE1-8C68-3C29A07AB221}" dt="2022-01-20T16:41:41.006" v="1754" actId="478"/>
          <ac:spMkLst>
            <pc:docMk/>
            <pc:sldMk cId="1106591850" sldId="273"/>
            <ac:spMk id="2" creationId="{8ABDD0FF-59F4-49E6-BB33-EB7053107108}"/>
          </ac:spMkLst>
        </pc:spChg>
        <pc:spChg chg="del">
          <ac:chgData name="sevde özata" userId="c542a999dedf3177" providerId="LiveId" clId="{F5B7C495-62E2-4BE1-8C68-3C29A07AB221}" dt="2022-01-20T16:41:43.139" v="1755" actId="478"/>
          <ac:spMkLst>
            <pc:docMk/>
            <pc:sldMk cId="1106591850" sldId="273"/>
            <ac:spMk id="3" creationId="{CF4AC1FB-A02B-48B8-B0A9-3542733FD907}"/>
          </ac:spMkLst>
        </pc:spChg>
        <pc:spChg chg="add mod ord">
          <ac:chgData name="sevde özata" userId="c542a999dedf3177" providerId="LiveId" clId="{F5B7C495-62E2-4BE1-8C68-3C29A07AB221}" dt="2022-01-20T20:30:01.619" v="5089" actId="26606"/>
          <ac:spMkLst>
            <pc:docMk/>
            <pc:sldMk cId="1106591850" sldId="273"/>
            <ac:spMk id="6" creationId="{7AF8DA06-F1DB-41C9-B56B-2E2527966F55}"/>
          </ac:spMkLst>
        </pc:spChg>
        <pc:spChg chg="add mod">
          <ac:chgData name="sevde özata" userId="c542a999dedf3177" providerId="LiveId" clId="{F5B7C495-62E2-4BE1-8C68-3C29A07AB221}" dt="2022-01-20T20:31:32.127" v="5103" actId="14100"/>
          <ac:spMkLst>
            <pc:docMk/>
            <pc:sldMk cId="1106591850" sldId="273"/>
            <ac:spMk id="7" creationId="{64D93881-DC55-44F6-A766-A97A1DDF29DF}"/>
          </ac:spMkLst>
        </pc:spChg>
        <pc:spChg chg="add">
          <ac:chgData name="sevde özata" userId="c542a999dedf3177" providerId="LiveId" clId="{F5B7C495-62E2-4BE1-8C68-3C29A07AB221}" dt="2022-01-20T20:30:01.619" v="5089" actId="26606"/>
          <ac:spMkLst>
            <pc:docMk/>
            <pc:sldMk cId="1106591850" sldId="273"/>
            <ac:spMk id="12" creationId="{5E39A796-BE83-48B1-B33F-35C4A32AAB57}"/>
          </ac:spMkLst>
        </pc:spChg>
        <pc:spChg chg="add">
          <ac:chgData name="sevde özata" userId="c542a999dedf3177" providerId="LiveId" clId="{F5B7C495-62E2-4BE1-8C68-3C29A07AB221}" dt="2022-01-20T20:30:01.619" v="5089" actId="26606"/>
          <ac:spMkLst>
            <pc:docMk/>
            <pc:sldMk cId="1106591850" sldId="273"/>
            <ac:spMk id="14" creationId="{72F84B47-E267-4194-8194-831DB7B5547F}"/>
          </ac:spMkLst>
        </pc:spChg>
        <pc:picChg chg="add mod ord">
          <ac:chgData name="sevde özata" userId="c542a999dedf3177" providerId="LiveId" clId="{F5B7C495-62E2-4BE1-8C68-3C29A07AB221}" dt="2022-01-20T20:31:10.909" v="5095" actId="1076"/>
          <ac:picMkLst>
            <pc:docMk/>
            <pc:sldMk cId="1106591850" sldId="273"/>
            <ac:picMk id="4" creationId="{077D6F24-B36E-4781-9251-B29F61E63159}"/>
          </ac:picMkLst>
        </pc:picChg>
      </pc:sldChg>
      <pc:sldChg chg="addSp delSp modSp new mod modTransition">
        <pc:chgData name="sevde özata" userId="c542a999dedf3177" providerId="LiveId" clId="{F5B7C495-62E2-4BE1-8C68-3C29A07AB221}" dt="2022-01-20T21:03:17.821" v="5423"/>
        <pc:sldMkLst>
          <pc:docMk/>
          <pc:sldMk cId="2925742173" sldId="274"/>
        </pc:sldMkLst>
        <pc:spChg chg="del">
          <ac:chgData name="sevde özata" userId="c542a999dedf3177" providerId="LiveId" clId="{F5B7C495-62E2-4BE1-8C68-3C29A07AB221}" dt="2022-01-20T16:49:36.371" v="1822" actId="478"/>
          <ac:spMkLst>
            <pc:docMk/>
            <pc:sldMk cId="2925742173" sldId="274"/>
            <ac:spMk id="2" creationId="{758CA5B7-F1B8-46A2-9F02-BE16CF73DE07}"/>
          </ac:spMkLst>
        </pc:spChg>
        <pc:spChg chg="del">
          <ac:chgData name="sevde özata" userId="c542a999dedf3177" providerId="LiveId" clId="{F5B7C495-62E2-4BE1-8C68-3C29A07AB221}" dt="2022-01-20T16:49:37.552" v="1823" actId="478"/>
          <ac:spMkLst>
            <pc:docMk/>
            <pc:sldMk cId="2925742173" sldId="274"/>
            <ac:spMk id="3" creationId="{97D0CE71-C48A-4C8E-92E8-BACBD6FB2494}"/>
          </ac:spMkLst>
        </pc:spChg>
        <pc:spChg chg="add mod">
          <ac:chgData name="sevde özata" userId="c542a999dedf3177" providerId="LiveId" clId="{F5B7C495-62E2-4BE1-8C68-3C29A07AB221}" dt="2022-01-20T20:32:39.627" v="5105" actId="20577"/>
          <ac:spMkLst>
            <pc:docMk/>
            <pc:sldMk cId="2925742173" sldId="274"/>
            <ac:spMk id="8" creationId="{8E209356-C12A-4184-9230-E42E9539FC3E}"/>
          </ac:spMkLst>
        </pc:spChg>
        <pc:picChg chg="add mod">
          <ac:chgData name="sevde özata" userId="c542a999dedf3177" providerId="LiveId" clId="{F5B7C495-62E2-4BE1-8C68-3C29A07AB221}" dt="2022-01-20T16:52:27.525" v="1836" actId="1076"/>
          <ac:picMkLst>
            <pc:docMk/>
            <pc:sldMk cId="2925742173" sldId="274"/>
            <ac:picMk id="5" creationId="{ED1270AF-0A78-4100-8B63-A7FC2DD3DB1C}"/>
          </ac:picMkLst>
        </pc:picChg>
        <pc:picChg chg="add mod">
          <ac:chgData name="sevde özata" userId="c542a999dedf3177" providerId="LiveId" clId="{F5B7C495-62E2-4BE1-8C68-3C29A07AB221}" dt="2022-01-20T16:52:29.204" v="1837" actId="1076"/>
          <ac:picMkLst>
            <pc:docMk/>
            <pc:sldMk cId="2925742173" sldId="274"/>
            <ac:picMk id="7" creationId="{EBEB43C1-F339-4F2B-9A92-3236A408BD69}"/>
          </ac:picMkLst>
        </pc:picChg>
      </pc:sldChg>
      <pc:sldChg chg="addSp delSp modSp new mod modTransition">
        <pc:chgData name="sevde özata" userId="c542a999dedf3177" providerId="LiveId" clId="{F5B7C495-62E2-4BE1-8C68-3C29A07AB221}" dt="2022-01-20T21:03:20.113" v="5424"/>
        <pc:sldMkLst>
          <pc:docMk/>
          <pc:sldMk cId="3919864069" sldId="275"/>
        </pc:sldMkLst>
        <pc:spChg chg="del">
          <ac:chgData name="sevde özata" userId="c542a999dedf3177" providerId="LiveId" clId="{F5B7C495-62E2-4BE1-8C68-3C29A07AB221}" dt="2022-01-20T16:52:46.803" v="1857" actId="478"/>
          <ac:spMkLst>
            <pc:docMk/>
            <pc:sldMk cId="3919864069" sldId="275"/>
            <ac:spMk id="2" creationId="{CAB0A3DE-C859-4933-8B03-55A9F2E464E6}"/>
          </ac:spMkLst>
        </pc:spChg>
        <pc:spChg chg="del">
          <ac:chgData name="sevde özata" userId="c542a999dedf3177" providerId="LiveId" clId="{F5B7C495-62E2-4BE1-8C68-3C29A07AB221}" dt="2022-01-20T16:52:48.142" v="1858" actId="478"/>
          <ac:spMkLst>
            <pc:docMk/>
            <pc:sldMk cId="3919864069" sldId="275"/>
            <ac:spMk id="3" creationId="{E9B086DB-252D-4C7B-82A3-AB2059FACB90}"/>
          </ac:spMkLst>
        </pc:spChg>
        <pc:spChg chg="add mod">
          <ac:chgData name="sevde özata" userId="c542a999dedf3177" providerId="LiveId" clId="{F5B7C495-62E2-4BE1-8C68-3C29A07AB221}" dt="2022-01-20T17:13:54.931" v="2241" actId="20577"/>
          <ac:spMkLst>
            <pc:docMk/>
            <pc:sldMk cId="3919864069" sldId="275"/>
            <ac:spMk id="5" creationId="{8DA3BE19-8272-4C06-9552-84B4ECF18361}"/>
          </ac:spMkLst>
        </pc:spChg>
        <pc:spChg chg="add mod">
          <ac:chgData name="sevde özata" userId="c542a999dedf3177" providerId="LiveId" clId="{F5B7C495-62E2-4BE1-8C68-3C29A07AB221}" dt="2022-01-20T17:28:07.340" v="2464" actId="20577"/>
          <ac:spMkLst>
            <pc:docMk/>
            <pc:sldMk cId="3919864069" sldId="275"/>
            <ac:spMk id="8" creationId="{7C09088D-5EF8-45D8-8741-835C05376CBF}"/>
          </ac:spMkLst>
        </pc:spChg>
        <pc:picChg chg="add mod">
          <ac:chgData name="sevde özata" userId="c542a999dedf3177" providerId="LiveId" clId="{F5B7C495-62E2-4BE1-8C68-3C29A07AB221}" dt="2022-01-20T17:02:10.799" v="2073" actId="1076"/>
          <ac:picMkLst>
            <pc:docMk/>
            <pc:sldMk cId="3919864069" sldId="275"/>
            <ac:picMk id="7" creationId="{78A02982-541F-4F09-967F-20D01AA18DB1}"/>
          </ac:picMkLst>
        </pc:picChg>
      </pc:sldChg>
      <pc:sldChg chg="addSp delSp modSp new mod modTransition">
        <pc:chgData name="sevde özata" userId="c542a999dedf3177" providerId="LiveId" clId="{F5B7C495-62E2-4BE1-8C68-3C29A07AB221}" dt="2022-01-20T21:06:58.281" v="5453" actId="20577"/>
        <pc:sldMkLst>
          <pc:docMk/>
          <pc:sldMk cId="3470950117" sldId="276"/>
        </pc:sldMkLst>
        <pc:spChg chg="del">
          <ac:chgData name="sevde özata" userId="c542a999dedf3177" providerId="LiveId" clId="{F5B7C495-62E2-4BE1-8C68-3C29A07AB221}" dt="2022-01-20T17:11:22.678" v="2197" actId="478"/>
          <ac:spMkLst>
            <pc:docMk/>
            <pc:sldMk cId="3470950117" sldId="276"/>
            <ac:spMk id="2" creationId="{DF425F2F-846B-43F3-AD93-D6C57C0CA0DC}"/>
          </ac:spMkLst>
        </pc:spChg>
        <pc:spChg chg="del">
          <ac:chgData name="sevde özata" userId="c542a999dedf3177" providerId="LiveId" clId="{F5B7C495-62E2-4BE1-8C68-3C29A07AB221}" dt="2022-01-20T17:11:23.967" v="2198" actId="478"/>
          <ac:spMkLst>
            <pc:docMk/>
            <pc:sldMk cId="3470950117" sldId="276"/>
            <ac:spMk id="3" creationId="{03E4B8B8-F7E1-4E96-A428-ED82EE8D9DFC}"/>
          </ac:spMkLst>
        </pc:spChg>
        <pc:spChg chg="add mod">
          <ac:chgData name="sevde özata" userId="c542a999dedf3177" providerId="LiveId" clId="{F5B7C495-62E2-4BE1-8C68-3C29A07AB221}" dt="2022-01-20T20:33:55.291" v="5108" actId="207"/>
          <ac:spMkLst>
            <pc:docMk/>
            <pc:sldMk cId="3470950117" sldId="276"/>
            <ac:spMk id="6" creationId="{2E77A576-4822-496B-9921-93C9471034C9}"/>
          </ac:spMkLst>
        </pc:spChg>
        <pc:spChg chg="add mod">
          <ac:chgData name="sevde özata" userId="c542a999dedf3177" providerId="LiveId" clId="{F5B7C495-62E2-4BE1-8C68-3C29A07AB221}" dt="2022-01-20T20:33:57.207" v="5109" actId="207"/>
          <ac:spMkLst>
            <pc:docMk/>
            <pc:sldMk cId="3470950117" sldId="276"/>
            <ac:spMk id="9" creationId="{B7B95285-AB01-46DB-8C22-DCEDD83A57AF}"/>
          </ac:spMkLst>
        </pc:spChg>
        <pc:spChg chg="add mod">
          <ac:chgData name="sevde özata" userId="c542a999dedf3177" providerId="LiveId" clId="{F5B7C495-62E2-4BE1-8C68-3C29A07AB221}" dt="2022-01-20T17:53:14.778" v="2886" actId="1076"/>
          <ac:spMkLst>
            <pc:docMk/>
            <pc:sldMk cId="3470950117" sldId="276"/>
            <ac:spMk id="10" creationId="{3368BDA4-C11E-4CAB-BB13-A592525298A0}"/>
          </ac:spMkLst>
        </pc:spChg>
        <pc:spChg chg="add mod">
          <ac:chgData name="sevde özata" userId="c542a999dedf3177" providerId="LiveId" clId="{F5B7C495-62E2-4BE1-8C68-3C29A07AB221}" dt="2022-01-20T21:06:58.281" v="5453" actId="20577"/>
          <ac:spMkLst>
            <pc:docMk/>
            <pc:sldMk cId="3470950117" sldId="276"/>
            <ac:spMk id="12" creationId="{5174BB45-9F7E-41A5-989F-D46858C961CE}"/>
          </ac:spMkLst>
        </pc:spChg>
        <pc:picChg chg="add mod">
          <ac:chgData name="sevde özata" userId="c542a999dedf3177" providerId="LiveId" clId="{F5B7C495-62E2-4BE1-8C68-3C29A07AB221}" dt="2022-01-20T17:53:22.902" v="2890" actId="1076"/>
          <ac:picMkLst>
            <pc:docMk/>
            <pc:sldMk cId="3470950117" sldId="276"/>
            <ac:picMk id="5" creationId="{B7317340-3AAE-4108-BF0F-377805B228B9}"/>
          </ac:picMkLst>
        </pc:picChg>
        <pc:picChg chg="add mod">
          <ac:chgData name="sevde özata" userId="c542a999dedf3177" providerId="LiveId" clId="{F5B7C495-62E2-4BE1-8C68-3C29A07AB221}" dt="2022-01-20T17:53:16.310" v="2887" actId="1076"/>
          <ac:picMkLst>
            <pc:docMk/>
            <pc:sldMk cId="3470950117" sldId="276"/>
            <ac:picMk id="8" creationId="{24F4423C-F630-4CD2-96A1-B48428B0801F}"/>
          </ac:picMkLst>
        </pc:picChg>
      </pc:sldChg>
      <pc:sldChg chg="addSp delSp modSp new mod modTransition setBg setClrOvrMap delDesignElem">
        <pc:chgData name="sevde özata" userId="c542a999dedf3177" providerId="LiveId" clId="{F5B7C495-62E2-4BE1-8C68-3C29A07AB221}" dt="2022-01-20T21:03:25.059" v="5426"/>
        <pc:sldMkLst>
          <pc:docMk/>
          <pc:sldMk cId="3949921192" sldId="277"/>
        </pc:sldMkLst>
        <pc:spChg chg="del">
          <ac:chgData name="sevde özata" userId="c542a999dedf3177" providerId="LiveId" clId="{F5B7C495-62E2-4BE1-8C68-3C29A07AB221}" dt="2022-01-20T17:53:28.852" v="2892" actId="478"/>
          <ac:spMkLst>
            <pc:docMk/>
            <pc:sldMk cId="3949921192" sldId="277"/>
            <ac:spMk id="2" creationId="{365FFC87-D5A3-46CF-9BF6-96987013583A}"/>
          </ac:spMkLst>
        </pc:spChg>
        <pc:spChg chg="del">
          <ac:chgData name="sevde özata" userId="c542a999dedf3177" providerId="LiveId" clId="{F5B7C495-62E2-4BE1-8C68-3C29A07AB221}" dt="2022-01-20T17:53:30.836" v="2893" actId="478"/>
          <ac:spMkLst>
            <pc:docMk/>
            <pc:sldMk cId="3949921192" sldId="277"/>
            <ac:spMk id="3" creationId="{0DA21A9C-ACD7-4BE2-9F6B-EF0287BE7ADC}"/>
          </ac:spMkLst>
        </pc:spChg>
        <pc:spChg chg="add mod">
          <ac:chgData name="sevde özata" userId="c542a999dedf3177" providerId="LiveId" clId="{F5B7C495-62E2-4BE1-8C68-3C29A07AB221}" dt="2022-01-20T20:34:08.175" v="5112" actId="255"/>
          <ac:spMkLst>
            <pc:docMk/>
            <pc:sldMk cId="3949921192" sldId="277"/>
            <ac:spMk id="4" creationId="{F01B5030-5CDA-46B0-B316-462D35D78FEA}"/>
          </ac:spMkLst>
        </pc:spChg>
        <pc:spChg chg="add mod">
          <ac:chgData name="sevde özata" userId="c542a999dedf3177" providerId="LiveId" clId="{F5B7C495-62E2-4BE1-8C68-3C29A07AB221}" dt="2022-01-20T20:34:18.197" v="5113" actId="20577"/>
          <ac:spMkLst>
            <pc:docMk/>
            <pc:sldMk cId="3949921192" sldId="277"/>
            <ac:spMk id="9" creationId="{15E5281E-7D27-4409-AA71-54194328F668}"/>
          </ac:spMkLst>
        </pc:spChg>
        <pc:spChg chg="add del">
          <ac:chgData name="sevde özata" userId="c542a999dedf3177" providerId="LiveId" clId="{F5B7C495-62E2-4BE1-8C68-3C29A07AB221}" dt="2022-01-20T17:55:06.006" v="2925" actId="26606"/>
          <ac:spMkLst>
            <pc:docMk/>
            <pc:sldMk cId="3949921192" sldId="277"/>
            <ac:spMk id="13" creationId="{EB270761-CC40-4F3F-A916-7E3BC3989348}"/>
          </ac:spMkLst>
        </pc:spChg>
        <pc:spChg chg="add del">
          <ac:chgData name="sevde özata" userId="c542a999dedf3177" providerId="LiveId" clId="{F5B7C495-62E2-4BE1-8C68-3C29A07AB221}" dt="2022-01-20T17:55:06.006" v="2925" actId="26606"/>
          <ac:spMkLst>
            <pc:docMk/>
            <pc:sldMk cId="3949921192" sldId="277"/>
            <ac:spMk id="15" creationId="{EF5FE77B-EA4C-4573-8509-E577DCA8AF45}"/>
          </ac:spMkLst>
        </pc:spChg>
        <pc:spChg chg="add del">
          <ac:chgData name="sevde özata" userId="c542a999dedf3177" providerId="LiveId" clId="{F5B7C495-62E2-4BE1-8C68-3C29A07AB221}" dt="2022-01-20T17:55:07.218" v="2927" actId="26606"/>
          <ac:spMkLst>
            <pc:docMk/>
            <pc:sldMk cId="3949921192" sldId="277"/>
            <ac:spMk id="17" creationId="{99ED5833-B85B-4103-8A3B-CAB0308E6C15}"/>
          </ac:spMkLst>
        </pc:spChg>
        <pc:spChg chg="add del">
          <ac:chgData name="sevde özata" userId="c542a999dedf3177" providerId="LiveId" clId="{F5B7C495-62E2-4BE1-8C68-3C29A07AB221}" dt="2022-01-20T17:55:08.051" v="2929" actId="26606"/>
          <ac:spMkLst>
            <pc:docMk/>
            <pc:sldMk cId="3949921192" sldId="277"/>
            <ac:spMk id="19" creationId="{0DE6A193-4755-479A-BC6F-A7EBCA73BE1A}"/>
          </ac:spMkLst>
        </pc:spChg>
        <pc:spChg chg="add del">
          <ac:chgData name="sevde özata" userId="c542a999dedf3177" providerId="LiveId" clId="{F5B7C495-62E2-4BE1-8C68-3C29A07AB221}" dt="2022-01-20T17:55:08.051" v="2929" actId="26606"/>
          <ac:spMkLst>
            <pc:docMk/>
            <pc:sldMk cId="3949921192" sldId="277"/>
            <ac:spMk id="20" creationId="{5A55B759-31A7-423C-9BC2-A8BC09FE98B9}"/>
          </ac:spMkLst>
        </pc:spChg>
        <pc:spChg chg="add del">
          <ac:chgData name="sevde özata" userId="c542a999dedf3177" providerId="LiveId" clId="{F5B7C495-62E2-4BE1-8C68-3C29A07AB221}" dt="2022-01-20T17:55:08.051" v="2929" actId="26606"/>
          <ac:spMkLst>
            <pc:docMk/>
            <pc:sldMk cId="3949921192" sldId="277"/>
            <ac:spMk id="21" creationId="{617D17FB-975C-487E-8519-38E547609E33}"/>
          </ac:spMkLst>
        </pc:spChg>
        <pc:spChg chg="add del">
          <ac:chgData name="sevde özata" userId="c542a999dedf3177" providerId="LiveId" clId="{F5B7C495-62E2-4BE1-8C68-3C29A07AB221}" dt="2022-01-20T17:55:09.204" v="2931" actId="26606"/>
          <ac:spMkLst>
            <pc:docMk/>
            <pc:sldMk cId="3949921192" sldId="277"/>
            <ac:spMk id="38" creationId="{7316481C-0A49-4796-812B-0D64F063B720}"/>
          </ac:spMkLst>
        </pc:spChg>
        <pc:spChg chg="add del">
          <ac:chgData name="sevde özata" userId="c542a999dedf3177" providerId="LiveId" clId="{F5B7C495-62E2-4BE1-8C68-3C29A07AB221}" dt="2022-01-20T17:55:09.204" v="2931" actId="26606"/>
          <ac:spMkLst>
            <pc:docMk/>
            <pc:sldMk cId="3949921192" sldId="277"/>
            <ac:spMk id="39" creationId="{D9F5512A-48E1-4C07-B75E-3CCC517B6804}"/>
          </ac:spMkLst>
        </pc:spChg>
        <pc:spChg chg="add del">
          <ac:chgData name="sevde özata" userId="c542a999dedf3177" providerId="LiveId" clId="{F5B7C495-62E2-4BE1-8C68-3C29A07AB221}" dt="2022-01-20T17:55:09.204" v="2931" actId="26606"/>
          <ac:spMkLst>
            <pc:docMk/>
            <pc:sldMk cId="3949921192" sldId="277"/>
            <ac:spMk id="40" creationId="{A5271697-90F1-4A23-8EF2-0179F2EAFACB}"/>
          </ac:spMkLst>
        </pc:spChg>
        <pc:spChg chg="add del">
          <ac:chgData name="sevde özata" userId="c542a999dedf3177" providerId="LiveId" clId="{F5B7C495-62E2-4BE1-8C68-3C29A07AB221}" dt="2022-01-20T17:55:10.231" v="2933" actId="26606"/>
          <ac:spMkLst>
            <pc:docMk/>
            <pc:sldMk cId="3949921192" sldId="277"/>
            <ac:spMk id="46" creationId="{70BDD0CE-06A4-404B-8A13-580229C1C923}"/>
          </ac:spMkLst>
        </pc:spChg>
        <pc:spChg chg="add del">
          <ac:chgData name="sevde özata" userId="c542a999dedf3177" providerId="LiveId" clId="{F5B7C495-62E2-4BE1-8C68-3C29A07AB221}" dt="2022-01-20T17:55:10.231" v="2933" actId="26606"/>
          <ac:spMkLst>
            <pc:docMk/>
            <pc:sldMk cId="3949921192" sldId="277"/>
            <ac:spMk id="47" creationId="{EE9899FA-8881-472C-AA59-D08A89CA8AEF}"/>
          </ac:spMkLst>
        </pc:spChg>
        <pc:spChg chg="add del">
          <ac:chgData name="sevde özata" userId="c542a999dedf3177" providerId="LiveId" clId="{F5B7C495-62E2-4BE1-8C68-3C29A07AB221}" dt="2022-01-20T17:55:10.231" v="2933" actId="26606"/>
          <ac:spMkLst>
            <pc:docMk/>
            <pc:sldMk cId="3949921192" sldId="277"/>
            <ac:spMk id="48" creationId="{080B7D90-3DF1-4514-B26D-616BE35553C9}"/>
          </ac:spMkLst>
        </pc:spChg>
        <pc:spChg chg="add del">
          <ac:chgData name="sevde özata" userId="c542a999dedf3177" providerId="LiveId" clId="{F5B7C495-62E2-4BE1-8C68-3C29A07AB221}" dt="2022-01-20T17:55:10.829" v="2935" actId="26606"/>
          <ac:spMkLst>
            <pc:docMk/>
            <pc:sldMk cId="3949921192" sldId="277"/>
            <ac:spMk id="50" creationId="{7316481C-0A49-4796-812B-0D64F063B720}"/>
          </ac:spMkLst>
        </pc:spChg>
        <pc:spChg chg="add del">
          <ac:chgData name="sevde özata" userId="c542a999dedf3177" providerId="LiveId" clId="{F5B7C495-62E2-4BE1-8C68-3C29A07AB221}" dt="2022-01-20T17:55:10.829" v="2935" actId="26606"/>
          <ac:spMkLst>
            <pc:docMk/>
            <pc:sldMk cId="3949921192" sldId="277"/>
            <ac:spMk id="51" creationId="{A5271697-90F1-4A23-8EF2-0179F2EAFACB}"/>
          </ac:spMkLst>
        </pc:spChg>
        <pc:spChg chg="add del">
          <ac:chgData name="sevde özata" userId="c542a999dedf3177" providerId="LiveId" clId="{F5B7C495-62E2-4BE1-8C68-3C29A07AB221}" dt="2022-01-20T17:55:10.829" v="2935" actId="26606"/>
          <ac:spMkLst>
            <pc:docMk/>
            <pc:sldMk cId="3949921192" sldId="277"/>
            <ac:spMk id="56" creationId="{D9F5512A-48E1-4C07-B75E-3CCC517B6804}"/>
          </ac:spMkLst>
        </pc:spChg>
        <pc:spChg chg="add del">
          <ac:chgData name="sevde özata" userId="c542a999dedf3177" providerId="LiveId" clId="{F5B7C495-62E2-4BE1-8C68-3C29A07AB221}" dt="2022-01-20T17:55:11.479" v="2937" actId="26606"/>
          <ac:spMkLst>
            <pc:docMk/>
            <pc:sldMk cId="3949921192" sldId="277"/>
            <ac:spMk id="58" creationId="{70BDD0CE-06A4-404B-8A13-580229C1C923}"/>
          </ac:spMkLst>
        </pc:spChg>
        <pc:spChg chg="add del">
          <ac:chgData name="sevde özata" userId="c542a999dedf3177" providerId="LiveId" clId="{F5B7C495-62E2-4BE1-8C68-3C29A07AB221}" dt="2022-01-20T17:55:11.479" v="2937" actId="26606"/>
          <ac:spMkLst>
            <pc:docMk/>
            <pc:sldMk cId="3949921192" sldId="277"/>
            <ac:spMk id="59" creationId="{EE9899FA-8881-472C-AA59-D08A89CA8AEF}"/>
          </ac:spMkLst>
        </pc:spChg>
        <pc:spChg chg="add del">
          <ac:chgData name="sevde özata" userId="c542a999dedf3177" providerId="LiveId" clId="{F5B7C495-62E2-4BE1-8C68-3C29A07AB221}" dt="2022-01-20T17:55:11.479" v="2937" actId="26606"/>
          <ac:spMkLst>
            <pc:docMk/>
            <pc:sldMk cId="3949921192" sldId="277"/>
            <ac:spMk id="60" creationId="{080B7D90-3DF1-4514-B26D-616BE35553C9}"/>
          </ac:spMkLst>
        </pc:spChg>
        <pc:spChg chg="add del">
          <ac:chgData name="sevde özata" userId="c542a999dedf3177" providerId="LiveId" clId="{F5B7C495-62E2-4BE1-8C68-3C29A07AB221}" dt="2022-01-20T17:55:12.304" v="2939" actId="26606"/>
          <ac:spMkLst>
            <pc:docMk/>
            <pc:sldMk cId="3949921192" sldId="277"/>
            <ac:spMk id="62" creationId="{7316481C-0A49-4796-812B-0D64F063B720}"/>
          </ac:spMkLst>
        </pc:spChg>
        <pc:spChg chg="add del">
          <ac:chgData name="sevde özata" userId="c542a999dedf3177" providerId="LiveId" clId="{F5B7C495-62E2-4BE1-8C68-3C29A07AB221}" dt="2022-01-20T17:55:12.304" v="2939" actId="26606"/>
          <ac:spMkLst>
            <pc:docMk/>
            <pc:sldMk cId="3949921192" sldId="277"/>
            <ac:spMk id="63" creationId="{A5271697-90F1-4A23-8EF2-0179F2EAFACB}"/>
          </ac:spMkLst>
        </pc:spChg>
        <pc:spChg chg="add del">
          <ac:chgData name="sevde özata" userId="c542a999dedf3177" providerId="LiveId" clId="{F5B7C495-62E2-4BE1-8C68-3C29A07AB221}" dt="2022-01-20T17:55:12.304" v="2939" actId="26606"/>
          <ac:spMkLst>
            <pc:docMk/>
            <pc:sldMk cId="3949921192" sldId="277"/>
            <ac:spMk id="85" creationId="{D9F5512A-48E1-4C07-B75E-3CCC517B6804}"/>
          </ac:spMkLst>
        </pc:spChg>
        <pc:spChg chg="add del">
          <ac:chgData name="sevde özata" userId="c542a999dedf3177" providerId="LiveId" clId="{F5B7C495-62E2-4BE1-8C68-3C29A07AB221}" dt="2022-01-20T17:55:13.762" v="2941" actId="26606"/>
          <ac:spMkLst>
            <pc:docMk/>
            <pc:sldMk cId="3949921192" sldId="277"/>
            <ac:spMk id="87" creationId="{70BDD0CE-06A4-404B-8A13-580229C1C923}"/>
          </ac:spMkLst>
        </pc:spChg>
        <pc:spChg chg="add del">
          <ac:chgData name="sevde özata" userId="c542a999dedf3177" providerId="LiveId" clId="{F5B7C495-62E2-4BE1-8C68-3C29A07AB221}" dt="2022-01-20T17:55:13.762" v="2941" actId="26606"/>
          <ac:spMkLst>
            <pc:docMk/>
            <pc:sldMk cId="3949921192" sldId="277"/>
            <ac:spMk id="88" creationId="{EE9899FA-8881-472C-AA59-D08A89CA8AEF}"/>
          </ac:spMkLst>
        </pc:spChg>
        <pc:spChg chg="add del">
          <ac:chgData name="sevde özata" userId="c542a999dedf3177" providerId="LiveId" clId="{F5B7C495-62E2-4BE1-8C68-3C29A07AB221}" dt="2022-01-20T17:55:13.762" v="2941" actId="26606"/>
          <ac:spMkLst>
            <pc:docMk/>
            <pc:sldMk cId="3949921192" sldId="277"/>
            <ac:spMk id="89" creationId="{080B7D90-3DF1-4514-B26D-616BE35553C9}"/>
          </ac:spMkLst>
        </pc:spChg>
        <pc:spChg chg="add del">
          <ac:chgData name="sevde özata" userId="c542a999dedf3177" providerId="LiveId" clId="{F5B7C495-62E2-4BE1-8C68-3C29A07AB221}" dt="2022-01-20T17:55:14.877" v="2943" actId="26606"/>
          <ac:spMkLst>
            <pc:docMk/>
            <pc:sldMk cId="3949921192" sldId="277"/>
            <ac:spMk id="91" creationId="{C4879EFC-8E62-4E00-973C-C45EE9EC676D}"/>
          </ac:spMkLst>
        </pc:spChg>
        <pc:spChg chg="add del">
          <ac:chgData name="sevde özata" userId="c542a999dedf3177" providerId="LiveId" clId="{F5B7C495-62E2-4BE1-8C68-3C29A07AB221}" dt="2022-01-20T17:55:14.877" v="2943" actId="26606"/>
          <ac:spMkLst>
            <pc:docMk/>
            <pc:sldMk cId="3949921192" sldId="277"/>
            <ac:spMk id="92" creationId="{D6A9C53F-5F90-40A5-8C85-5412D39C8C68}"/>
          </ac:spMkLst>
        </pc:spChg>
        <pc:spChg chg="add del">
          <ac:chgData name="sevde özata" userId="c542a999dedf3177" providerId="LiveId" clId="{F5B7C495-62E2-4BE1-8C68-3C29A07AB221}" dt="2022-01-20T17:55:16.621" v="2945" actId="26606"/>
          <ac:spMkLst>
            <pc:docMk/>
            <pc:sldMk cId="3949921192" sldId="277"/>
            <ac:spMk id="94" creationId="{0DE6A193-4755-479A-BC6F-A7EBCA73BE1A}"/>
          </ac:spMkLst>
        </pc:spChg>
        <pc:spChg chg="add del">
          <ac:chgData name="sevde özata" userId="c542a999dedf3177" providerId="LiveId" clId="{F5B7C495-62E2-4BE1-8C68-3C29A07AB221}" dt="2022-01-20T17:55:16.621" v="2945" actId="26606"/>
          <ac:spMkLst>
            <pc:docMk/>
            <pc:sldMk cId="3949921192" sldId="277"/>
            <ac:spMk id="95" creationId="{5A55B759-31A7-423C-9BC2-A8BC09FE98B9}"/>
          </ac:spMkLst>
        </pc:spChg>
        <pc:spChg chg="add del">
          <ac:chgData name="sevde özata" userId="c542a999dedf3177" providerId="LiveId" clId="{F5B7C495-62E2-4BE1-8C68-3C29A07AB221}" dt="2022-01-20T17:55:16.621" v="2945" actId="26606"/>
          <ac:spMkLst>
            <pc:docMk/>
            <pc:sldMk cId="3949921192" sldId="277"/>
            <ac:spMk id="96" creationId="{F78796AF-79A0-47AC-BEFD-BFFC00F968C4}"/>
          </ac:spMkLst>
        </pc:spChg>
        <pc:spChg chg="add del">
          <ac:chgData name="sevde özata" userId="c542a999dedf3177" providerId="LiveId" clId="{F5B7C495-62E2-4BE1-8C68-3C29A07AB221}" dt="2022-01-20T17:55:25.013" v="2947" actId="26606"/>
          <ac:spMkLst>
            <pc:docMk/>
            <pc:sldMk cId="3949921192" sldId="277"/>
            <ac:spMk id="98" creationId="{D6CF29CD-38B8-4924-BA11-6D60517487EF}"/>
          </ac:spMkLst>
        </pc:spChg>
        <pc:spChg chg="add del">
          <ac:chgData name="sevde özata" userId="c542a999dedf3177" providerId="LiveId" clId="{F5B7C495-62E2-4BE1-8C68-3C29A07AB221}" dt="2022-01-20T17:55:26.099" v="2949" actId="26606"/>
          <ac:spMkLst>
            <pc:docMk/>
            <pc:sldMk cId="3949921192" sldId="277"/>
            <ac:spMk id="101" creationId="{4545836E-B050-4955-B80E-C5A35AC2F595}"/>
          </ac:spMkLst>
        </pc:spChg>
        <pc:spChg chg="add del">
          <ac:chgData name="sevde özata" userId="c542a999dedf3177" providerId="LiveId" clId="{F5B7C495-62E2-4BE1-8C68-3C29A07AB221}" dt="2022-01-20T17:55:26.099" v="2949" actId="26606"/>
          <ac:spMkLst>
            <pc:docMk/>
            <pc:sldMk cId="3949921192" sldId="277"/>
            <ac:spMk id="102" creationId="{5E6024A1-5F3D-4233-865A-57F6E860561A}"/>
          </ac:spMkLst>
        </pc:spChg>
        <pc:spChg chg="add del">
          <ac:chgData name="sevde özata" userId="c542a999dedf3177" providerId="LiveId" clId="{F5B7C495-62E2-4BE1-8C68-3C29A07AB221}" dt="2022-01-20T17:55:26.099" v="2949" actId="26606"/>
          <ac:spMkLst>
            <pc:docMk/>
            <pc:sldMk cId="3949921192" sldId="277"/>
            <ac:spMk id="107" creationId="{A628292D-0555-4158-9B1A-07414B27FB1A}"/>
          </ac:spMkLst>
        </pc:spChg>
        <pc:spChg chg="add del">
          <ac:chgData name="sevde özata" userId="c542a999dedf3177" providerId="LiveId" clId="{F5B7C495-62E2-4BE1-8C68-3C29A07AB221}" dt="2022-01-20T17:55:26.693" v="2951" actId="26606"/>
          <ac:spMkLst>
            <pc:docMk/>
            <pc:sldMk cId="3949921192" sldId="277"/>
            <ac:spMk id="109" creationId="{FB5B0058-AF13-4859-B429-4EDDE2A26F7F}"/>
          </ac:spMkLst>
        </pc:spChg>
        <pc:spChg chg="add del">
          <ac:chgData name="sevde özata" userId="c542a999dedf3177" providerId="LiveId" clId="{F5B7C495-62E2-4BE1-8C68-3C29A07AB221}" dt="2022-01-20T17:55:26.693" v="2951" actId="26606"/>
          <ac:spMkLst>
            <pc:docMk/>
            <pc:sldMk cId="3949921192" sldId="277"/>
            <ac:spMk id="111" creationId="{81BD432D-FAB3-4B5D-BF27-4DA7C75B3238}"/>
          </ac:spMkLst>
        </pc:spChg>
        <pc:spChg chg="add del">
          <ac:chgData name="sevde özata" userId="c542a999dedf3177" providerId="LiveId" clId="{F5B7C495-62E2-4BE1-8C68-3C29A07AB221}" dt="2022-01-20T17:55:29.212" v="2953" actId="26606"/>
          <ac:spMkLst>
            <pc:docMk/>
            <pc:sldMk cId="3949921192" sldId="277"/>
            <ac:spMk id="113" creationId="{16F9E488-0718-4E1E-9D12-26779F606252}"/>
          </ac:spMkLst>
        </pc:spChg>
        <pc:spChg chg="add del">
          <ac:chgData name="sevde özata" userId="c542a999dedf3177" providerId="LiveId" clId="{F5B7C495-62E2-4BE1-8C68-3C29A07AB221}" dt="2022-01-20T17:55:29.212" v="2953" actId="26606"/>
          <ac:spMkLst>
            <pc:docMk/>
            <pc:sldMk cId="3949921192" sldId="277"/>
            <ac:spMk id="114" creationId="{09BE6F6B-19BD-443C-8FB0-FA45F13F9535}"/>
          </ac:spMkLst>
        </pc:spChg>
        <pc:spChg chg="add del">
          <ac:chgData name="sevde özata" userId="c542a999dedf3177" providerId="LiveId" clId="{F5B7C495-62E2-4BE1-8C68-3C29A07AB221}" dt="2022-01-20T17:55:31.748" v="2955" actId="26606"/>
          <ac:spMkLst>
            <pc:docMk/>
            <pc:sldMk cId="3949921192" sldId="277"/>
            <ac:spMk id="118" creationId="{1ED8053C-AF28-403A-90F2-67A100EDECE4}"/>
          </ac:spMkLst>
        </pc:spChg>
        <pc:spChg chg="add del">
          <ac:chgData name="sevde özata" userId="c542a999dedf3177" providerId="LiveId" clId="{F5B7C495-62E2-4BE1-8C68-3C29A07AB221}" dt="2022-01-20T17:55:31.748" v="2955" actId="26606"/>
          <ac:spMkLst>
            <pc:docMk/>
            <pc:sldMk cId="3949921192" sldId="277"/>
            <ac:spMk id="119" creationId="{10BCDCE7-03A4-438B-9B4A-0F5E37C4C1AF}"/>
          </ac:spMkLst>
        </pc:spChg>
        <pc:spChg chg="add del">
          <ac:chgData name="sevde özata" userId="c542a999dedf3177" providerId="LiveId" clId="{F5B7C495-62E2-4BE1-8C68-3C29A07AB221}" dt="2022-01-20T20:02:35.300" v="4809"/>
          <ac:spMkLst>
            <pc:docMk/>
            <pc:sldMk cId="3949921192" sldId="277"/>
            <ac:spMk id="121" creationId="{EB270761-CC40-4F3F-A916-7E3BC3989348}"/>
          </ac:spMkLst>
        </pc:spChg>
        <pc:spChg chg="add del">
          <ac:chgData name="sevde özata" userId="c542a999dedf3177" providerId="LiveId" clId="{F5B7C495-62E2-4BE1-8C68-3C29A07AB221}" dt="2022-01-20T20:02:35.300" v="4809"/>
          <ac:spMkLst>
            <pc:docMk/>
            <pc:sldMk cId="3949921192" sldId="277"/>
            <ac:spMk id="122" creationId="{EF5FE77B-EA4C-4573-8509-E577DCA8AF45}"/>
          </ac:spMkLst>
        </pc:spChg>
        <pc:grpChg chg="add del">
          <ac:chgData name="sevde özata" userId="c542a999dedf3177" providerId="LiveId" clId="{F5B7C495-62E2-4BE1-8C68-3C29A07AB221}" dt="2022-01-20T17:55:09.204" v="2931" actId="26606"/>
          <ac:grpSpMkLst>
            <pc:docMk/>
            <pc:sldMk cId="3949921192" sldId="277"/>
            <ac:grpSpMk id="41" creationId="{0924561D-756D-410B-973A-E68C2552C20C}"/>
          </ac:grpSpMkLst>
        </pc:grpChg>
        <pc:grpChg chg="add del">
          <ac:chgData name="sevde özata" userId="c542a999dedf3177" providerId="LiveId" clId="{F5B7C495-62E2-4BE1-8C68-3C29A07AB221}" dt="2022-01-20T17:55:10.829" v="2935" actId="26606"/>
          <ac:grpSpMkLst>
            <pc:docMk/>
            <pc:sldMk cId="3949921192" sldId="277"/>
            <ac:grpSpMk id="52" creationId="{0924561D-756D-410B-973A-E68C2552C20C}"/>
          </ac:grpSpMkLst>
        </pc:grpChg>
        <pc:grpChg chg="add del">
          <ac:chgData name="sevde özata" userId="c542a999dedf3177" providerId="LiveId" clId="{F5B7C495-62E2-4BE1-8C68-3C29A07AB221}" dt="2022-01-20T17:55:12.304" v="2939" actId="26606"/>
          <ac:grpSpMkLst>
            <pc:docMk/>
            <pc:sldMk cId="3949921192" sldId="277"/>
            <ac:grpSpMk id="64" creationId="{0924561D-756D-410B-973A-E68C2552C20C}"/>
          </ac:grpSpMkLst>
        </pc:grpChg>
        <pc:grpChg chg="add del">
          <ac:chgData name="sevde özata" userId="c542a999dedf3177" providerId="LiveId" clId="{F5B7C495-62E2-4BE1-8C68-3C29A07AB221}" dt="2022-01-20T17:55:26.099" v="2949" actId="26606"/>
          <ac:grpSpMkLst>
            <pc:docMk/>
            <pc:sldMk cId="3949921192" sldId="277"/>
            <ac:grpSpMk id="103" creationId="{DDE5ED95-726A-4EB4-A03C-D3EF3BC3A23B}"/>
          </ac:grpSpMkLst>
        </pc:grpChg>
        <pc:grpChg chg="add del">
          <ac:chgData name="sevde özata" userId="c542a999dedf3177" providerId="LiveId" clId="{F5B7C495-62E2-4BE1-8C68-3C29A07AB221}" dt="2022-01-20T17:55:29.212" v="2953" actId="26606"/>
          <ac:grpSpMkLst>
            <pc:docMk/>
            <pc:sldMk cId="3949921192" sldId="277"/>
            <ac:grpSpMk id="115" creationId="{26B5F537-3960-4E10-AE03-D496B4CD531D}"/>
          </ac:grpSpMkLst>
        </pc:grpChg>
        <pc:picChg chg="add mod ord">
          <ac:chgData name="sevde özata" userId="c542a999dedf3177" providerId="LiveId" clId="{F5B7C495-62E2-4BE1-8C68-3C29A07AB221}" dt="2022-01-20T17:55:50.432" v="2959" actId="1076"/>
          <ac:picMkLst>
            <pc:docMk/>
            <pc:sldMk cId="3949921192" sldId="277"/>
            <ac:picMk id="6" creationId="{933B4A99-1678-424E-B90F-82A12D0E90E6}"/>
          </ac:picMkLst>
        </pc:picChg>
        <pc:picChg chg="add mod">
          <ac:chgData name="sevde özata" userId="c542a999dedf3177" providerId="LiveId" clId="{F5B7C495-62E2-4BE1-8C68-3C29A07AB221}" dt="2022-01-20T17:55:55.872" v="2962" actId="1076"/>
          <ac:picMkLst>
            <pc:docMk/>
            <pc:sldMk cId="3949921192" sldId="277"/>
            <ac:picMk id="8" creationId="{F8192591-C0BF-430C-8FDA-FB2C029547DC}"/>
          </ac:picMkLst>
        </pc:picChg>
        <pc:cxnChg chg="add del">
          <ac:chgData name="sevde özata" userId="c542a999dedf3177" providerId="LiveId" clId="{F5B7C495-62E2-4BE1-8C68-3C29A07AB221}" dt="2022-01-20T17:55:25.013" v="2947" actId="26606"/>
          <ac:cxnSpMkLst>
            <pc:docMk/>
            <pc:sldMk cId="3949921192" sldId="277"/>
            <ac:cxnSpMk id="99" creationId="{3D83F26F-C55B-4A92-9AFF-4894D14E27C5}"/>
          </ac:cxnSpMkLst>
        </pc:cxnChg>
        <pc:cxnChg chg="add del">
          <ac:chgData name="sevde özata" userId="c542a999dedf3177" providerId="LiveId" clId="{F5B7C495-62E2-4BE1-8C68-3C29A07AB221}" dt="2022-01-20T17:55:26.693" v="2951" actId="26606"/>
          <ac:cxnSpMkLst>
            <pc:docMk/>
            <pc:sldMk cId="3949921192" sldId="277"/>
            <ac:cxnSpMk id="110" creationId="{07A9243D-8FC3-4B36-874B-55906B03F484}"/>
          </ac:cxnSpMkLst>
        </pc:cxnChg>
      </pc:sldChg>
      <pc:sldChg chg="addSp delSp modSp new mod modTransition setBg setClrOvrMap delDesignElem">
        <pc:chgData name="sevde özata" userId="c542a999dedf3177" providerId="LiveId" clId="{F5B7C495-62E2-4BE1-8C68-3C29A07AB221}" dt="2022-02-15T15:22:26.769" v="5456" actId="20577"/>
        <pc:sldMkLst>
          <pc:docMk/>
          <pc:sldMk cId="2150394046" sldId="278"/>
        </pc:sldMkLst>
        <pc:spChg chg="mod">
          <ac:chgData name="sevde özata" userId="c542a999dedf3177" providerId="LiveId" clId="{F5B7C495-62E2-4BE1-8C68-3C29A07AB221}" dt="2022-01-20T20:06:01.606" v="4844" actId="1076"/>
          <ac:spMkLst>
            <pc:docMk/>
            <pc:sldMk cId="2150394046" sldId="278"/>
            <ac:spMk id="2" creationId="{738AEA4C-2AE2-4633-84D9-73B3C8FE5407}"/>
          </ac:spMkLst>
        </pc:spChg>
        <pc:spChg chg="mod">
          <ac:chgData name="sevde özata" userId="c542a999dedf3177" providerId="LiveId" clId="{F5B7C495-62E2-4BE1-8C68-3C29A07AB221}" dt="2022-02-15T15:22:26.769" v="5456" actId="20577"/>
          <ac:spMkLst>
            <pc:docMk/>
            <pc:sldMk cId="2150394046" sldId="278"/>
            <ac:spMk id="3" creationId="{E6BE64EB-DB43-4531-B6FC-17F71C110092}"/>
          </ac:spMkLst>
        </pc:spChg>
        <pc:spChg chg="add del">
          <ac:chgData name="sevde özata" userId="c542a999dedf3177" providerId="LiveId" clId="{F5B7C495-62E2-4BE1-8C68-3C29A07AB221}" dt="2022-01-20T19:58:58.213" v="4776" actId="26606"/>
          <ac:spMkLst>
            <pc:docMk/>
            <pc:sldMk cId="2150394046" sldId="278"/>
            <ac:spMk id="8" creationId="{6F5A5072-7B47-4D32-B52A-4EBBF590B8A5}"/>
          </ac:spMkLst>
        </pc:spChg>
        <pc:spChg chg="add del">
          <ac:chgData name="sevde özata" userId="c542a999dedf3177" providerId="LiveId" clId="{F5B7C495-62E2-4BE1-8C68-3C29A07AB221}" dt="2022-01-20T19:58:42.215" v="4770" actId="26606"/>
          <ac:spMkLst>
            <pc:docMk/>
            <pc:sldMk cId="2150394046" sldId="278"/>
            <ac:spMk id="9" creationId="{C1DD1A8A-57D5-4A81-AD04-532B043C5611}"/>
          </ac:spMkLst>
        </pc:spChg>
        <pc:spChg chg="add del">
          <ac:chgData name="sevde özata" userId="c542a999dedf3177" providerId="LiveId" clId="{F5B7C495-62E2-4BE1-8C68-3C29A07AB221}" dt="2022-01-20T19:58:58.213" v="4776" actId="26606"/>
          <ac:spMkLst>
            <pc:docMk/>
            <pc:sldMk cId="2150394046" sldId="278"/>
            <ac:spMk id="10" creationId="{9715DAF0-AE1B-46C9-8A6B-DB2AA05AB91D}"/>
          </ac:spMkLst>
        </pc:spChg>
        <pc:spChg chg="add del">
          <ac:chgData name="sevde özata" userId="c542a999dedf3177" providerId="LiveId" clId="{F5B7C495-62E2-4BE1-8C68-3C29A07AB221}" dt="2022-01-20T19:58:42.215" v="4770" actId="26606"/>
          <ac:spMkLst>
            <pc:docMk/>
            <pc:sldMk cId="2150394046" sldId="278"/>
            <ac:spMk id="11" creationId="{007891EC-4501-44ED-A8C8-B11B6DB767AB}"/>
          </ac:spMkLst>
        </pc:spChg>
        <pc:spChg chg="add del">
          <ac:chgData name="sevde özata" userId="c542a999dedf3177" providerId="LiveId" clId="{F5B7C495-62E2-4BE1-8C68-3C29A07AB221}" dt="2022-01-20T19:58:58.213" v="4776" actId="26606"/>
          <ac:spMkLst>
            <pc:docMk/>
            <pc:sldMk cId="2150394046" sldId="278"/>
            <ac:spMk id="12" creationId="{6016219D-510E-4184-9090-6D5578A87BD1}"/>
          </ac:spMkLst>
        </pc:spChg>
        <pc:spChg chg="add del">
          <ac:chgData name="sevde özata" userId="c542a999dedf3177" providerId="LiveId" clId="{F5B7C495-62E2-4BE1-8C68-3C29A07AB221}" dt="2022-01-20T19:58:46.176" v="4772" actId="26606"/>
          <ac:spMkLst>
            <pc:docMk/>
            <pc:sldMk cId="2150394046" sldId="278"/>
            <ac:spMk id="13" creationId="{C1DD1A8A-57D5-4A81-AD04-532B043C5611}"/>
          </ac:spMkLst>
        </pc:spChg>
        <pc:spChg chg="add del">
          <ac:chgData name="sevde özata" userId="c542a999dedf3177" providerId="LiveId" clId="{F5B7C495-62E2-4BE1-8C68-3C29A07AB221}" dt="2022-01-20T19:58:46.176" v="4772" actId="26606"/>
          <ac:spMkLst>
            <pc:docMk/>
            <pc:sldMk cId="2150394046" sldId="278"/>
            <ac:spMk id="15" creationId="{007891EC-4501-44ED-A8C8-B11B6DB767AB}"/>
          </ac:spMkLst>
        </pc:spChg>
        <pc:spChg chg="add del">
          <ac:chgData name="sevde özata" userId="c542a999dedf3177" providerId="LiveId" clId="{F5B7C495-62E2-4BE1-8C68-3C29A07AB221}" dt="2022-01-20T19:58:58.213" v="4776" actId="26606"/>
          <ac:spMkLst>
            <pc:docMk/>
            <pc:sldMk cId="2150394046" sldId="278"/>
            <ac:spMk id="16" creationId="{DC631C0B-6DA6-4E57-8231-CE32B3434A7E}"/>
          </ac:spMkLst>
        </pc:spChg>
        <pc:spChg chg="add del">
          <ac:chgData name="sevde özata" userId="c542a999dedf3177" providerId="LiveId" clId="{F5B7C495-62E2-4BE1-8C68-3C29A07AB221}" dt="2022-01-20T19:58:52.484" v="4774" actId="26606"/>
          <ac:spMkLst>
            <pc:docMk/>
            <pc:sldMk cId="2150394046" sldId="278"/>
            <ac:spMk id="17" creationId="{E49CC64F-7275-4E33-961B-0C5CDC439875}"/>
          </ac:spMkLst>
        </pc:spChg>
        <pc:spChg chg="add del">
          <ac:chgData name="sevde özata" userId="c542a999dedf3177" providerId="LiveId" clId="{F5B7C495-62E2-4BE1-8C68-3C29A07AB221}" dt="2022-01-20T19:58:58.213" v="4776" actId="26606"/>
          <ac:spMkLst>
            <pc:docMk/>
            <pc:sldMk cId="2150394046" sldId="278"/>
            <ac:spMk id="20" creationId="{AFF4A713-7B75-4B21-90D7-5AB19547C728}"/>
          </ac:spMkLst>
        </pc:spChg>
        <pc:spChg chg="add del">
          <ac:chgData name="sevde özata" userId="c542a999dedf3177" providerId="LiveId" clId="{F5B7C495-62E2-4BE1-8C68-3C29A07AB221}" dt="2022-01-20T19:58:58.213" v="4776" actId="26606"/>
          <ac:spMkLst>
            <pc:docMk/>
            <pc:sldMk cId="2150394046" sldId="278"/>
            <ac:spMk id="21" creationId="{C29501E6-A978-4A61-9689-9085AF97A53A}"/>
          </ac:spMkLst>
        </pc:spChg>
        <pc:spChg chg="add del">
          <ac:chgData name="sevde özata" userId="c542a999dedf3177" providerId="LiveId" clId="{F5B7C495-62E2-4BE1-8C68-3C29A07AB221}" dt="2022-01-20T19:59:47.382" v="4796" actId="26606"/>
          <ac:spMkLst>
            <pc:docMk/>
            <pc:sldMk cId="2150394046" sldId="278"/>
            <ac:spMk id="23" creationId="{C1DD1A8A-57D5-4A81-AD04-532B043C5611}"/>
          </ac:spMkLst>
        </pc:spChg>
        <pc:spChg chg="add del">
          <ac:chgData name="sevde özata" userId="c542a999dedf3177" providerId="LiveId" clId="{F5B7C495-62E2-4BE1-8C68-3C29A07AB221}" dt="2022-01-20T19:59:47.382" v="4796" actId="26606"/>
          <ac:spMkLst>
            <pc:docMk/>
            <pc:sldMk cId="2150394046" sldId="278"/>
            <ac:spMk id="25" creationId="{007891EC-4501-44ED-A8C8-B11B6DB767AB}"/>
          </ac:spMkLst>
        </pc:spChg>
        <pc:spChg chg="add del">
          <ac:chgData name="sevde özata" userId="c542a999dedf3177" providerId="LiveId" clId="{F5B7C495-62E2-4BE1-8C68-3C29A07AB221}" dt="2022-01-20T19:59:29.385" v="4781" actId="26606"/>
          <ac:spMkLst>
            <pc:docMk/>
            <pc:sldMk cId="2150394046" sldId="278"/>
            <ac:spMk id="30" creationId="{D47766EE-4192-4B2D-A5A0-F60F9A5F743F}"/>
          </ac:spMkLst>
        </pc:spChg>
        <pc:spChg chg="add del">
          <ac:chgData name="sevde özata" userId="c542a999dedf3177" providerId="LiveId" clId="{F5B7C495-62E2-4BE1-8C68-3C29A07AB221}" dt="2022-01-20T19:59:29.385" v="4781" actId="26606"/>
          <ac:spMkLst>
            <pc:docMk/>
            <pc:sldMk cId="2150394046" sldId="278"/>
            <ac:spMk id="32" creationId="{D6705569-F545-4F47-A260-A9202826EA20}"/>
          </ac:spMkLst>
        </pc:spChg>
        <pc:spChg chg="add del">
          <ac:chgData name="sevde özata" userId="c542a999dedf3177" providerId="LiveId" clId="{F5B7C495-62E2-4BE1-8C68-3C29A07AB221}" dt="2022-01-20T19:59:31.902" v="4783" actId="26606"/>
          <ac:spMkLst>
            <pc:docMk/>
            <pc:sldMk cId="2150394046" sldId="278"/>
            <ac:spMk id="34" creationId="{5E0D6276-8D53-4DDA-A15A-90E0831F6D61}"/>
          </ac:spMkLst>
        </pc:spChg>
        <pc:spChg chg="add del">
          <ac:chgData name="sevde özata" userId="c542a999dedf3177" providerId="LiveId" clId="{F5B7C495-62E2-4BE1-8C68-3C29A07AB221}" dt="2022-01-20T19:59:31.902" v="4783" actId="26606"/>
          <ac:spMkLst>
            <pc:docMk/>
            <pc:sldMk cId="2150394046" sldId="278"/>
            <ac:spMk id="35" creationId="{0AB225BA-7412-4605-8E8D-5AED2BF56A11}"/>
          </ac:spMkLst>
        </pc:spChg>
        <pc:spChg chg="add del">
          <ac:chgData name="sevde özata" userId="c542a999dedf3177" providerId="LiveId" clId="{F5B7C495-62E2-4BE1-8C68-3C29A07AB221}" dt="2022-01-20T19:59:31.902" v="4783" actId="26606"/>
          <ac:spMkLst>
            <pc:docMk/>
            <pc:sldMk cId="2150394046" sldId="278"/>
            <ac:spMk id="36" creationId="{00C150C7-96FB-4EB9-BDF9-212535A6089F}"/>
          </ac:spMkLst>
        </pc:spChg>
        <pc:spChg chg="add del">
          <ac:chgData name="sevde özata" userId="c542a999dedf3177" providerId="LiveId" clId="{F5B7C495-62E2-4BE1-8C68-3C29A07AB221}" dt="2022-01-20T19:59:31.902" v="4783" actId="26606"/>
          <ac:spMkLst>
            <pc:docMk/>
            <pc:sldMk cId="2150394046" sldId="278"/>
            <ac:spMk id="37" creationId="{604BB9CD-970D-4FE5-B4E3-D651735BF4FE}"/>
          </ac:spMkLst>
        </pc:spChg>
        <pc:spChg chg="add del">
          <ac:chgData name="sevde özata" userId="c542a999dedf3177" providerId="LiveId" clId="{F5B7C495-62E2-4BE1-8C68-3C29A07AB221}" dt="2022-01-20T19:59:33.834" v="4785" actId="26606"/>
          <ac:spMkLst>
            <pc:docMk/>
            <pc:sldMk cId="2150394046" sldId="278"/>
            <ac:spMk id="39" creationId="{657F69E0-C4B0-4BEC-A689-4F8D877F05D4}"/>
          </ac:spMkLst>
        </pc:spChg>
        <pc:spChg chg="add del">
          <ac:chgData name="sevde özata" userId="c542a999dedf3177" providerId="LiveId" clId="{F5B7C495-62E2-4BE1-8C68-3C29A07AB221}" dt="2022-01-20T19:59:33.834" v="4785" actId="26606"/>
          <ac:spMkLst>
            <pc:docMk/>
            <pc:sldMk cId="2150394046" sldId="278"/>
            <ac:spMk id="40" creationId="{9F6380B4-6A1C-481E-8408-B4E6C75B9B81}"/>
          </ac:spMkLst>
        </pc:spChg>
        <pc:spChg chg="add del">
          <ac:chgData name="sevde özata" userId="c542a999dedf3177" providerId="LiveId" clId="{F5B7C495-62E2-4BE1-8C68-3C29A07AB221}" dt="2022-01-20T19:59:36.036" v="4787" actId="26606"/>
          <ac:spMkLst>
            <pc:docMk/>
            <pc:sldMk cId="2150394046" sldId="278"/>
            <ac:spMk id="42" creationId="{5A59F003-E00A-43F9-91DC-CC54E3B87466}"/>
          </ac:spMkLst>
        </pc:spChg>
        <pc:spChg chg="add del">
          <ac:chgData name="sevde özata" userId="c542a999dedf3177" providerId="LiveId" clId="{F5B7C495-62E2-4BE1-8C68-3C29A07AB221}" dt="2022-01-20T19:59:36.036" v="4787" actId="26606"/>
          <ac:spMkLst>
            <pc:docMk/>
            <pc:sldMk cId="2150394046" sldId="278"/>
            <ac:spMk id="43" creationId="{D74A4382-E3AD-430A-9A1F-DFA3E0E77A7D}"/>
          </ac:spMkLst>
        </pc:spChg>
        <pc:spChg chg="add del">
          <ac:chgData name="sevde özata" userId="c542a999dedf3177" providerId="LiveId" clId="{F5B7C495-62E2-4BE1-8C68-3C29A07AB221}" dt="2022-01-20T19:59:36.036" v="4787" actId="26606"/>
          <ac:spMkLst>
            <pc:docMk/>
            <pc:sldMk cId="2150394046" sldId="278"/>
            <ac:spMk id="44" creationId="{79F40191-0F44-4FD1-82CC-ACB507C14BE6}"/>
          </ac:spMkLst>
        </pc:spChg>
        <pc:spChg chg="add del">
          <ac:chgData name="sevde özata" userId="c542a999dedf3177" providerId="LiveId" clId="{F5B7C495-62E2-4BE1-8C68-3C29A07AB221}" dt="2022-01-20T19:59:38.269" v="4789" actId="26606"/>
          <ac:spMkLst>
            <pc:docMk/>
            <pc:sldMk cId="2150394046" sldId="278"/>
            <ac:spMk id="46" creationId="{E91DC736-0EF8-4F87-9146-EBF1D2EE4D3D}"/>
          </ac:spMkLst>
        </pc:spChg>
        <pc:spChg chg="add del">
          <ac:chgData name="sevde özata" userId="c542a999dedf3177" providerId="LiveId" clId="{F5B7C495-62E2-4BE1-8C68-3C29A07AB221}" dt="2022-01-20T19:59:38.269" v="4789" actId="26606"/>
          <ac:spMkLst>
            <pc:docMk/>
            <pc:sldMk cId="2150394046" sldId="278"/>
            <ac:spMk id="47" creationId="{097CD68E-23E3-4007-8847-CD0944C4F7BE}"/>
          </ac:spMkLst>
        </pc:spChg>
        <pc:spChg chg="add del">
          <ac:chgData name="sevde özata" userId="c542a999dedf3177" providerId="LiveId" clId="{F5B7C495-62E2-4BE1-8C68-3C29A07AB221}" dt="2022-01-20T19:59:38.269" v="4789" actId="26606"/>
          <ac:spMkLst>
            <pc:docMk/>
            <pc:sldMk cId="2150394046" sldId="278"/>
            <ac:spMk id="48" creationId="{AF2F604E-43BE-4DC3-B983-E071523364F8}"/>
          </ac:spMkLst>
        </pc:spChg>
        <pc:spChg chg="add del">
          <ac:chgData name="sevde özata" userId="c542a999dedf3177" providerId="LiveId" clId="{F5B7C495-62E2-4BE1-8C68-3C29A07AB221}" dt="2022-01-20T19:59:38.269" v="4789" actId="26606"/>
          <ac:spMkLst>
            <pc:docMk/>
            <pc:sldMk cId="2150394046" sldId="278"/>
            <ac:spMk id="49" creationId="{08C9B587-E65E-4B52-B37C-ABEBB6E87928}"/>
          </ac:spMkLst>
        </pc:spChg>
        <pc:spChg chg="add del">
          <ac:chgData name="sevde özata" userId="c542a999dedf3177" providerId="LiveId" clId="{F5B7C495-62E2-4BE1-8C68-3C29A07AB221}" dt="2022-01-20T19:59:40.190" v="4791" actId="26606"/>
          <ac:spMkLst>
            <pc:docMk/>
            <pc:sldMk cId="2150394046" sldId="278"/>
            <ac:spMk id="51" creationId="{657F69E0-C4B0-4BEC-A689-4F8D877F05D4}"/>
          </ac:spMkLst>
        </pc:spChg>
        <pc:spChg chg="add del">
          <ac:chgData name="sevde özata" userId="c542a999dedf3177" providerId="LiveId" clId="{F5B7C495-62E2-4BE1-8C68-3C29A07AB221}" dt="2022-01-20T19:59:40.190" v="4791" actId="26606"/>
          <ac:spMkLst>
            <pc:docMk/>
            <pc:sldMk cId="2150394046" sldId="278"/>
            <ac:spMk id="52" creationId="{9F6380B4-6A1C-481E-8408-B4E6C75B9B81}"/>
          </ac:spMkLst>
        </pc:spChg>
        <pc:spChg chg="add del">
          <ac:chgData name="sevde özata" userId="c542a999dedf3177" providerId="LiveId" clId="{F5B7C495-62E2-4BE1-8C68-3C29A07AB221}" dt="2022-01-20T19:59:44.635" v="4793" actId="26606"/>
          <ac:spMkLst>
            <pc:docMk/>
            <pc:sldMk cId="2150394046" sldId="278"/>
            <ac:spMk id="54" creationId="{C1DD1A8A-57D5-4A81-AD04-532B043C5611}"/>
          </ac:spMkLst>
        </pc:spChg>
        <pc:spChg chg="add del">
          <ac:chgData name="sevde özata" userId="c542a999dedf3177" providerId="LiveId" clId="{F5B7C495-62E2-4BE1-8C68-3C29A07AB221}" dt="2022-01-20T19:59:44.635" v="4793" actId="26606"/>
          <ac:spMkLst>
            <pc:docMk/>
            <pc:sldMk cId="2150394046" sldId="278"/>
            <ac:spMk id="55" creationId="{007891EC-4501-44ED-A8C8-B11B6DB767AB}"/>
          </ac:spMkLst>
        </pc:spChg>
        <pc:spChg chg="add del">
          <ac:chgData name="sevde özata" userId="c542a999dedf3177" providerId="LiveId" clId="{F5B7C495-62E2-4BE1-8C68-3C29A07AB221}" dt="2022-01-20T19:59:47.376" v="4795" actId="26606"/>
          <ac:spMkLst>
            <pc:docMk/>
            <pc:sldMk cId="2150394046" sldId="278"/>
            <ac:spMk id="57" creationId="{5A59F003-E00A-43F9-91DC-CC54E3B87466}"/>
          </ac:spMkLst>
        </pc:spChg>
        <pc:spChg chg="add del">
          <ac:chgData name="sevde özata" userId="c542a999dedf3177" providerId="LiveId" clId="{F5B7C495-62E2-4BE1-8C68-3C29A07AB221}" dt="2022-01-20T19:59:47.376" v="4795" actId="26606"/>
          <ac:spMkLst>
            <pc:docMk/>
            <pc:sldMk cId="2150394046" sldId="278"/>
            <ac:spMk id="58" creationId="{D74A4382-E3AD-430A-9A1F-DFA3E0E77A7D}"/>
          </ac:spMkLst>
        </pc:spChg>
        <pc:spChg chg="add del">
          <ac:chgData name="sevde özata" userId="c542a999dedf3177" providerId="LiveId" clId="{F5B7C495-62E2-4BE1-8C68-3C29A07AB221}" dt="2022-01-20T19:59:47.376" v="4795" actId="26606"/>
          <ac:spMkLst>
            <pc:docMk/>
            <pc:sldMk cId="2150394046" sldId="278"/>
            <ac:spMk id="59" creationId="{79F40191-0F44-4FD1-82CC-ACB507C14BE6}"/>
          </ac:spMkLst>
        </pc:spChg>
        <pc:spChg chg="add del">
          <ac:chgData name="sevde özata" userId="c542a999dedf3177" providerId="LiveId" clId="{F5B7C495-62E2-4BE1-8C68-3C29A07AB221}" dt="2022-01-20T20:02:35.300" v="4809"/>
          <ac:spMkLst>
            <pc:docMk/>
            <pc:sldMk cId="2150394046" sldId="278"/>
            <ac:spMk id="61" creationId="{C1DD1A8A-57D5-4A81-AD04-532B043C5611}"/>
          </ac:spMkLst>
        </pc:spChg>
        <pc:spChg chg="add del">
          <ac:chgData name="sevde özata" userId="c542a999dedf3177" providerId="LiveId" clId="{F5B7C495-62E2-4BE1-8C68-3C29A07AB221}" dt="2022-01-20T20:02:35.300" v="4809"/>
          <ac:spMkLst>
            <pc:docMk/>
            <pc:sldMk cId="2150394046" sldId="278"/>
            <ac:spMk id="62" creationId="{007891EC-4501-44ED-A8C8-B11B6DB767AB}"/>
          </ac:spMkLst>
        </pc:spChg>
        <pc:picChg chg="add del">
          <ac:chgData name="sevde özata" userId="c542a999dedf3177" providerId="LiveId" clId="{F5B7C495-62E2-4BE1-8C68-3C29A07AB221}" dt="2022-01-20T19:58:42.215" v="4770" actId="26606"/>
          <ac:picMkLst>
            <pc:docMk/>
            <pc:sldMk cId="2150394046" sldId="278"/>
            <ac:picMk id="5" creationId="{4C8AC270-EDAC-4026-9467-029C20363CD1}"/>
          </ac:picMkLst>
        </pc:picChg>
        <pc:picChg chg="add del">
          <ac:chgData name="sevde özata" userId="c542a999dedf3177" providerId="LiveId" clId="{F5B7C495-62E2-4BE1-8C68-3C29A07AB221}" dt="2022-01-20T19:58:46.176" v="4772" actId="26606"/>
          <ac:picMkLst>
            <pc:docMk/>
            <pc:sldMk cId="2150394046" sldId="278"/>
            <ac:picMk id="14" creationId="{C956D820-7D55-41D1-AE9C-BD861C7E6226}"/>
          </ac:picMkLst>
        </pc:picChg>
        <pc:picChg chg="add del">
          <ac:chgData name="sevde özata" userId="c542a999dedf3177" providerId="LiveId" clId="{F5B7C495-62E2-4BE1-8C68-3C29A07AB221}" dt="2022-01-20T19:58:52.484" v="4774" actId="26606"/>
          <ac:picMkLst>
            <pc:docMk/>
            <pc:sldMk cId="2150394046" sldId="278"/>
            <ac:picMk id="18" creationId="{906BA1BF-F805-425C-AFA1-31C3C55B2331}"/>
          </ac:picMkLst>
        </pc:picChg>
        <pc:picChg chg="add mod">
          <ac:chgData name="sevde özata" userId="c542a999dedf3177" providerId="LiveId" clId="{F5B7C495-62E2-4BE1-8C68-3C29A07AB221}" dt="2022-01-20T19:59:47.376" v="4795" actId="26606"/>
          <ac:picMkLst>
            <pc:docMk/>
            <pc:sldMk cId="2150394046" sldId="278"/>
            <ac:picMk id="24" creationId="{C956D820-7D55-41D1-AE9C-BD861C7E6226}"/>
          </ac:picMkLst>
        </pc:picChg>
      </pc:sldChg>
      <pc:sldChg chg="addSp delSp modSp new mod modTransition setBg setClrOvrMap">
        <pc:chgData name="sevde özata" userId="c542a999dedf3177" providerId="LiveId" clId="{F5B7C495-62E2-4BE1-8C68-3C29A07AB221}" dt="2022-01-20T21:02:37.828" v="5414"/>
        <pc:sldMkLst>
          <pc:docMk/>
          <pc:sldMk cId="4098227058" sldId="279"/>
        </pc:sldMkLst>
        <pc:spChg chg="del">
          <ac:chgData name="sevde özata" userId="c542a999dedf3177" providerId="LiveId" clId="{F5B7C495-62E2-4BE1-8C68-3C29A07AB221}" dt="2022-01-20T18:26:40.379" v="3144" actId="478"/>
          <ac:spMkLst>
            <pc:docMk/>
            <pc:sldMk cId="4098227058" sldId="279"/>
            <ac:spMk id="2" creationId="{8E781B6F-CC6C-4A4D-81B2-3D7C5880782E}"/>
          </ac:spMkLst>
        </pc:spChg>
        <pc:spChg chg="mod">
          <ac:chgData name="sevde özata" userId="c542a999dedf3177" providerId="LiveId" clId="{F5B7C495-62E2-4BE1-8C68-3C29A07AB221}" dt="2022-01-20T20:04:56.173" v="4843" actId="207"/>
          <ac:spMkLst>
            <pc:docMk/>
            <pc:sldMk cId="4098227058" sldId="279"/>
            <ac:spMk id="3" creationId="{13A3676C-73D6-453A-A26C-29583F7F40ED}"/>
          </ac:spMkLst>
        </pc:spChg>
        <pc:spChg chg="add del mod">
          <ac:chgData name="sevde özata" userId="c542a999dedf3177" providerId="LiveId" clId="{F5B7C495-62E2-4BE1-8C68-3C29A07AB221}" dt="2022-01-20T18:28:21.683" v="3160"/>
          <ac:spMkLst>
            <pc:docMk/>
            <pc:sldMk cId="4098227058" sldId="279"/>
            <ac:spMk id="4" creationId="{944F71DC-45DB-4794-9921-A62A0ECB827C}"/>
          </ac:spMkLst>
        </pc:spChg>
        <pc:spChg chg="add del mod">
          <ac:chgData name="sevde özata" userId="c542a999dedf3177" providerId="LiveId" clId="{F5B7C495-62E2-4BE1-8C68-3C29A07AB221}" dt="2022-01-20T19:45:11.552" v="4351" actId="478"/>
          <ac:spMkLst>
            <pc:docMk/>
            <pc:sldMk cId="4098227058" sldId="279"/>
            <ac:spMk id="5" creationId="{34FAD01D-8A2C-45CF-8434-BDCD14B2F233}"/>
          </ac:spMkLst>
        </pc:spChg>
        <pc:spChg chg="add del">
          <ac:chgData name="sevde özata" userId="c542a999dedf3177" providerId="LiveId" clId="{F5B7C495-62E2-4BE1-8C68-3C29A07AB221}" dt="2022-01-20T20:03:31.866" v="4821" actId="26606"/>
          <ac:spMkLst>
            <pc:docMk/>
            <pc:sldMk cId="4098227058" sldId="279"/>
            <ac:spMk id="7" creationId="{E49CC64F-7275-4E33-961B-0C5CDC439875}"/>
          </ac:spMkLst>
        </pc:spChg>
        <pc:spChg chg="add del">
          <ac:chgData name="sevde özata" userId="c542a999dedf3177" providerId="LiveId" clId="{F5B7C495-62E2-4BE1-8C68-3C29A07AB221}" dt="2022-01-20T20:01:55.422" v="4803" actId="26606"/>
          <ac:spMkLst>
            <pc:docMk/>
            <pc:sldMk cId="4098227058" sldId="279"/>
            <ac:spMk id="9" creationId="{B9951BD9-0868-4CDB-ACD6-9C4209B5E412}"/>
          </ac:spMkLst>
        </pc:spChg>
        <pc:spChg chg="add">
          <ac:chgData name="sevde özata" userId="c542a999dedf3177" providerId="LiveId" clId="{F5B7C495-62E2-4BE1-8C68-3C29A07AB221}" dt="2022-01-20T20:03:31.866" v="4821" actId="26606"/>
          <ac:spMkLst>
            <pc:docMk/>
            <pc:sldMk cId="4098227058" sldId="279"/>
            <ac:spMk id="13" creationId="{7D9D36D6-2AC5-46A1-A849-4C82D5264A3A}"/>
          </ac:spMkLst>
        </pc:spChg>
        <pc:picChg chg="add del">
          <ac:chgData name="sevde özata" userId="c542a999dedf3177" providerId="LiveId" clId="{F5B7C495-62E2-4BE1-8C68-3C29A07AB221}" dt="2022-01-20T20:01:55.422" v="4803" actId="26606"/>
          <ac:picMkLst>
            <pc:docMk/>
            <pc:sldMk cId="4098227058" sldId="279"/>
            <ac:picMk id="6" creationId="{5050C873-137F-40C3-A6FF-201BBF694298}"/>
          </ac:picMkLst>
        </pc:picChg>
        <pc:picChg chg="add mod">
          <ac:chgData name="sevde özata" userId="c542a999dedf3177" providerId="LiveId" clId="{F5B7C495-62E2-4BE1-8C68-3C29A07AB221}" dt="2022-01-20T20:03:31.866" v="4821" actId="26606"/>
          <ac:picMkLst>
            <pc:docMk/>
            <pc:sldMk cId="4098227058" sldId="279"/>
            <ac:picMk id="8" creationId="{28684DC3-137A-4BB2-838A-028C64D5CDC9}"/>
          </ac:picMkLst>
        </pc:picChg>
      </pc:sldChg>
      <pc:sldChg chg="addSp delSp modSp new mod modTransition setBg setClrOvrMap">
        <pc:chgData name="sevde özata" userId="c542a999dedf3177" providerId="LiveId" clId="{F5B7C495-62E2-4BE1-8C68-3C29A07AB221}" dt="2022-01-20T21:02:43.475" v="5415"/>
        <pc:sldMkLst>
          <pc:docMk/>
          <pc:sldMk cId="2449948836" sldId="280"/>
        </pc:sldMkLst>
        <pc:spChg chg="mod">
          <ac:chgData name="sevde özata" userId="c542a999dedf3177" providerId="LiveId" clId="{F5B7C495-62E2-4BE1-8C68-3C29A07AB221}" dt="2022-01-20T20:09:08.119" v="4875" actId="1076"/>
          <ac:spMkLst>
            <pc:docMk/>
            <pc:sldMk cId="2449948836" sldId="280"/>
            <ac:spMk id="2" creationId="{38A4D8FA-2570-4F19-90CA-6292EDB6C1BD}"/>
          </ac:spMkLst>
        </pc:spChg>
        <pc:spChg chg="del">
          <ac:chgData name="sevde özata" userId="c542a999dedf3177" providerId="LiveId" clId="{F5B7C495-62E2-4BE1-8C68-3C29A07AB221}" dt="2022-01-20T18:28:53.531" v="3163" actId="478"/>
          <ac:spMkLst>
            <pc:docMk/>
            <pc:sldMk cId="2449948836" sldId="280"/>
            <ac:spMk id="3" creationId="{275674BF-DAE0-4F3A-8698-65A98B37C0D8}"/>
          </ac:spMkLst>
        </pc:spChg>
        <pc:spChg chg="add del mod">
          <ac:chgData name="sevde özata" userId="c542a999dedf3177" providerId="LiveId" clId="{F5B7C495-62E2-4BE1-8C68-3C29A07AB221}" dt="2022-01-20T20:08:06.828" v="4859" actId="26606"/>
          <ac:spMkLst>
            <pc:docMk/>
            <pc:sldMk cId="2449948836" sldId="280"/>
            <ac:spMk id="5" creationId="{8E9BF82D-A339-4975-9396-CEC0FB299ABD}"/>
          </ac:spMkLst>
        </pc:spChg>
        <pc:spChg chg="add del">
          <ac:chgData name="sevde özata" userId="c542a999dedf3177" providerId="LiveId" clId="{F5B7C495-62E2-4BE1-8C68-3C29A07AB221}" dt="2022-01-20T20:07:49.403" v="4848" actId="26606"/>
          <ac:spMkLst>
            <pc:docMk/>
            <pc:sldMk cId="2449948836" sldId="280"/>
            <ac:spMk id="11" creationId="{345A976A-8DE3-4B67-B94B-2044FDD12899}"/>
          </ac:spMkLst>
        </pc:spChg>
        <pc:spChg chg="add del">
          <ac:chgData name="sevde özata" userId="c542a999dedf3177" providerId="LiveId" clId="{F5B7C495-62E2-4BE1-8C68-3C29A07AB221}" dt="2022-01-20T20:08:04.514" v="4856" actId="26606"/>
          <ac:spMkLst>
            <pc:docMk/>
            <pc:sldMk cId="2449948836" sldId="280"/>
            <ac:spMk id="12" creationId="{E0D60ECE-8986-45DC-B7FE-EC7699B466B8}"/>
          </ac:spMkLst>
        </pc:spChg>
        <pc:spChg chg="add del">
          <ac:chgData name="sevde özata" userId="c542a999dedf3177" providerId="LiveId" clId="{F5B7C495-62E2-4BE1-8C68-3C29A07AB221}" dt="2022-01-20T20:07:49.403" v="4848" actId="26606"/>
          <ac:spMkLst>
            <pc:docMk/>
            <pc:sldMk cId="2449948836" sldId="280"/>
            <ac:spMk id="13" creationId="{6EAAA1B9-2DDB-49C9-A037-A523D2F13C15}"/>
          </ac:spMkLst>
        </pc:spChg>
        <pc:spChg chg="add del">
          <ac:chgData name="sevde özata" userId="c542a999dedf3177" providerId="LiveId" clId="{F5B7C495-62E2-4BE1-8C68-3C29A07AB221}" dt="2022-01-20T20:08:04.514" v="4856" actId="26606"/>
          <ac:spMkLst>
            <pc:docMk/>
            <pc:sldMk cId="2449948836" sldId="280"/>
            <ac:spMk id="14" creationId="{96964194-5878-40D2-8EC0-DDC58387FA56}"/>
          </ac:spMkLst>
        </pc:spChg>
        <pc:spChg chg="add del">
          <ac:chgData name="sevde özata" userId="c542a999dedf3177" providerId="LiveId" clId="{F5B7C495-62E2-4BE1-8C68-3C29A07AB221}" dt="2022-01-20T20:07:52.899" v="4852" actId="26606"/>
          <ac:spMkLst>
            <pc:docMk/>
            <pc:sldMk cId="2449948836" sldId="280"/>
            <ac:spMk id="17" creationId="{3150CB11-0C61-439E-910F-5787759E72A0}"/>
          </ac:spMkLst>
        </pc:spChg>
        <pc:spChg chg="add del">
          <ac:chgData name="sevde özata" userId="c542a999dedf3177" providerId="LiveId" clId="{F5B7C495-62E2-4BE1-8C68-3C29A07AB221}" dt="2022-01-20T20:07:52.899" v="4852" actId="26606"/>
          <ac:spMkLst>
            <pc:docMk/>
            <pc:sldMk cId="2449948836" sldId="280"/>
            <ac:spMk id="19" creationId="{43F8A58B-5155-44CE-A5FF-7647B47D0A7A}"/>
          </ac:spMkLst>
        </pc:spChg>
        <pc:spChg chg="add del">
          <ac:chgData name="sevde özata" userId="c542a999dedf3177" providerId="LiveId" clId="{F5B7C495-62E2-4BE1-8C68-3C29A07AB221}" dt="2022-01-20T20:07:51.203" v="4850" actId="26606"/>
          <ac:spMkLst>
            <pc:docMk/>
            <pc:sldMk cId="2449948836" sldId="280"/>
            <ac:spMk id="27" creationId="{2B566528-1B12-4246-9431-5C2D7D081168}"/>
          </ac:spMkLst>
        </pc:spChg>
        <pc:spChg chg="add del">
          <ac:chgData name="sevde özata" userId="c542a999dedf3177" providerId="LiveId" clId="{F5B7C495-62E2-4BE1-8C68-3C29A07AB221}" dt="2022-01-20T20:07:51.203" v="4850" actId="26606"/>
          <ac:spMkLst>
            <pc:docMk/>
            <pc:sldMk cId="2449948836" sldId="280"/>
            <ac:spMk id="28" creationId="{2E80C965-DB6D-4F81-9E9E-B027384D0BD6}"/>
          </ac:spMkLst>
        </pc:spChg>
        <pc:spChg chg="add del">
          <ac:chgData name="sevde özata" userId="c542a999dedf3177" providerId="LiveId" clId="{F5B7C495-62E2-4BE1-8C68-3C29A07AB221}" dt="2022-01-20T20:07:51.203" v="4850" actId="26606"/>
          <ac:spMkLst>
            <pc:docMk/>
            <pc:sldMk cId="2449948836" sldId="280"/>
            <ac:spMk id="29" creationId="{A580F890-B085-4E95-96AA-55AEBEC5CE6E}"/>
          </ac:spMkLst>
        </pc:spChg>
        <pc:spChg chg="add del">
          <ac:chgData name="sevde özata" userId="c542a999dedf3177" providerId="LiveId" clId="{F5B7C495-62E2-4BE1-8C68-3C29A07AB221}" dt="2022-01-20T20:07:51.203" v="4850" actId="26606"/>
          <ac:spMkLst>
            <pc:docMk/>
            <pc:sldMk cId="2449948836" sldId="280"/>
            <ac:spMk id="30" creationId="{D3F51FEB-38FB-4F6C-9F7B-2F2AFAB65463}"/>
          </ac:spMkLst>
        </pc:spChg>
        <pc:spChg chg="add del">
          <ac:chgData name="sevde özata" userId="c542a999dedf3177" providerId="LiveId" clId="{F5B7C495-62E2-4BE1-8C68-3C29A07AB221}" dt="2022-01-20T20:07:51.203" v="4850" actId="26606"/>
          <ac:spMkLst>
            <pc:docMk/>
            <pc:sldMk cId="2449948836" sldId="280"/>
            <ac:spMk id="31" creationId="{1E547BA6-BAE0-43BB-A7CA-60F69CE252F0}"/>
          </ac:spMkLst>
        </pc:spChg>
        <pc:spChg chg="add del">
          <ac:chgData name="sevde özata" userId="c542a999dedf3177" providerId="LiveId" clId="{F5B7C495-62E2-4BE1-8C68-3C29A07AB221}" dt="2022-01-20T20:07:52.899" v="4852" actId="26606"/>
          <ac:spMkLst>
            <pc:docMk/>
            <pc:sldMk cId="2449948836" sldId="280"/>
            <ac:spMk id="34" creationId="{BACC6370-2D7E-4714-9D71-7542949D7D5D}"/>
          </ac:spMkLst>
        </pc:spChg>
        <pc:spChg chg="add del">
          <ac:chgData name="sevde özata" userId="c542a999dedf3177" providerId="LiveId" clId="{F5B7C495-62E2-4BE1-8C68-3C29A07AB221}" dt="2022-01-20T20:07:52.899" v="4852" actId="26606"/>
          <ac:spMkLst>
            <pc:docMk/>
            <pc:sldMk cId="2449948836" sldId="280"/>
            <ac:spMk id="35" creationId="{256B2C21-A230-48C0-8DF1-C46611373C44}"/>
          </ac:spMkLst>
        </pc:spChg>
        <pc:spChg chg="add del">
          <ac:chgData name="sevde özata" userId="c542a999dedf3177" providerId="LiveId" clId="{F5B7C495-62E2-4BE1-8C68-3C29A07AB221}" dt="2022-01-20T20:07:52.899" v="4852" actId="26606"/>
          <ac:spMkLst>
            <pc:docMk/>
            <pc:sldMk cId="2449948836" sldId="280"/>
            <ac:spMk id="36" creationId="{3847E18C-932D-4C95-AABA-FEC7C9499AD7}"/>
          </ac:spMkLst>
        </pc:spChg>
        <pc:spChg chg="add del">
          <ac:chgData name="sevde özata" userId="c542a999dedf3177" providerId="LiveId" clId="{F5B7C495-62E2-4BE1-8C68-3C29A07AB221}" dt="2022-01-20T20:07:52.899" v="4852" actId="26606"/>
          <ac:spMkLst>
            <pc:docMk/>
            <pc:sldMk cId="2449948836" sldId="280"/>
            <ac:spMk id="37" creationId="{443F2ACA-E6D6-4028-82DD-F03C262D5DE6}"/>
          </ac:spMkLst>
        </pc:spChg>
        <pc:spChg chg="add del">
          <ac:chgData name="sevde özata" userId="c542a999dedf3177" providerId="LiveId" clId="{F5B7C495-62E2-4BE1-8C68-3C29A07AB221}" dt="2022-01-20T20:08:00.929" v="4854" actId="26606"/>
          <ac:spMkLst>
            <pc:docMk/>
            <pc:sldMk cId="2449948836" sldId="280"/>
            <ac:spMk id="40" creationId="{2E442304-DDBD-4F7B-8017-36BCC863FB40}"/>
          </ac:spMkLst>
        </pc:spChg>
        <pc:spChg chg="add del">
          <ac:chgData name="sevde özata" userId="c542a999dedf3177" providerId="LiveId" clId="{F5B7C495-62E2-4BE1-8C68-3C29A07AB221}" dt="2022-01-20T20:08:00.929" v="4854" actId="26606"/>
          <ac:spMkLst>
            <pc:docMk/>
            <pc:sldMk cId="2449948836" sldId="280"/>
            <ac:spMk id="41" creationId="{5E107275-3853-46FD-A241-DE4355A42675}"/>
          </ac:spMkLst>
        </pc:spChg>
        <pc:spChg chg="add del">
          <ac:chgData name="sevde özata" userId="c542a999dedf3177" providerId="LiveId" clId="{F5B7C495-62E2-4BE1-8C68-3C29A07AB221}" dt="2022-01-20T20:08:04.514" v="4856" actId="26606"/>
          <ac:spMkLst>
            <pc:docMk/>
            <pc:sldMk cId="2449948836" sldId="280"/>
            <ac:spMk id="44" creationId="{8E9BF82D-A339-4975-9396-CEC0FB299ABD}"/>
          </ac:spMkLst>
        </pc:spChg>
        <pc:spChg chg="add del">
          <ac:chgData name="sevde özata" userId="c542a999dedf3177" providerId="LiveId" clId="{F5B7C495-62E2-4BE1-8C68-3C29A07AB221}" dt="2022-01-20T20:08:06.815" v="4858" actId="26606"/>
          <ac:spMkLst>
            <pc:docMk/>
            <pc:sldMk cId="2449948836" sldId="280"/>
            <ac:spMk id="46" creationId="{E0D60ECE-8986-45DC-B7FE-EC7699B466B8}"/>
          </ac:spMkLst>
        </pc:spChg>
        <pc:spChg chg="add del">
          <ac:chgData name="sevde özata" userId="c542a999dedf3177" providerId="LiveId" clId="{F5B7C495-62E2-4BE1-8C68-3C29A07AB221}" dt="2022-01-20T20:08:06.815" v="4858" actId="26606"/>
          <ac:spMkLst>
            <pc:docMk/>
            <pc:sldMk cId="2449948836" sldId="280"/>
            <ac:spMk id="47" creationId="{96964194-5878-40D2-8EC0-DDC58387FA56}"/>
          </ac:spMkLst>
        </pc:spChg>
        <pc:spChg chg="add del">
          <ac:chgData name="sevde özata" userId="c542a999dedf3177" providerId="LiveId" clId="{F5B7C495-62E2-4BE1-8C68-3C29A07AB221}" dt="2022-01-20T20:08:06.815" v="4858" actId="26606"/>
          <ac:spMkLst>
            <pc:docMk/>
            <pc:sldMk cId="2449948836" sldId="280"/>
            <ac:spMk id="49" creationId="{8E9BF82D-A339-4975-9396-CEC0FB299ABD}"/>
          </ac:spMkLst>
        </pc:spChg>
        <pc:spChg chg="add">
          <ac:chgData name="sevde özata" userId="c542a999dedf3177" providerId="LiveId" clId="{F5B7C495-62E2-4BE1-8C68-3C29A07AB221}" dt="2022-01-20T20:08:06.828" v="4859" actId="26606"/>
          <ac:spMkLst>
            <pc:docMk/>
            <pc:sldMk cId="2449948836" sldId="280"/>
            <ac:spMk id="51" creationId="{E0D60ECE-8986-45DC-B7FE-EC7699B466B8}"/>
          </ac:spMkLst>
        </pc:spChg>
        <pc:spChg chg="add">
          <ac:chgData name="sevde özata" userId="c542a999dedf3177" providerId="LiveId" clId="{F5B7C495-62E2-4BE1-8C68-3C29A07AB221}" dt="2022-01-20T20:08:06.828" v="4859" actId="26606"/>
          <ac:spMkLst>
            <pc:docMk/>
            <pc:sldMk cId="2449948836" sldId="280"/>
            <ac:spMk id="52" creationId="{96964194-5878-40D2-8EC0-DDC58387FA56}"/>
          </ac:spMkLst>
        </pc:spChg>
        <pc:spChg chg="add mod">
          <ac:chgData name="sevde özata" userId="c542a999dedf3177" providerId="LiveId" clId="{F5B7C495-62E2-4BE1-8C68-3C29A07AB221}" dt="2022-01-20T20:11:00.738" v="4903" actId="20577"/>
          <ac:spMkLst>
            <pc:docMk/>
            <pc:sldMk cId="2449948836" sldId="280"/>
            <ac:spMk id="54" creationId="{8E9BF82D-A339-4975-9396-CEC0FB299ABD}"/>
          </ac:spMkLst>
        </pc:spChg>
        <pc:grpChg chg="add del">
          <ac:chgData name="sevde özata" userId="c542a999dedf3177" providerId="LiveId" clId="{F5B7C495-62E2-4BE1-8C68-3C29A07AB221}" dt="2022-01-20T20:07:49.403" v="4848" actId="26606"/>
          <ac:grpSpMkLst>
            <pc:docMk/>
            <pc:sldMk cId="2449948836" sldId="280"/>
            <ac:grpSpMk id="15" creationId="{B441F8D5-EBCE-4FB9-91A9-3425971C1F99}"/>
          </ac:grpSpMkLst>
        </pc:grpChg>
        <pc:grpChg chg="add del">
          <ac:chgData name="sevde özata" userId="c542a999dedf3177" providerId="LiveId" clId="{F5B7C495-62E2-4BE1-8C68-3C29A07AB221}" dt="2022-01-20T20:07:49.403" v="4848" actId="26606"/>
          <ac:grpSpMkLst>
            <pc:docMk/>
            <pc:sldMk cId="2449948836" sldId="280"/>
            <ac:grpSpMk id="21" creationId="{08701F99-7E4C-4B92-A4B5-307CDFB7A4DE}"/>
          </ac:grpSpMkLst>
        </pc:grpChg>
        <pc:graphicFrameChg chg="add del">
          <ac:chgData name="sevde özata" userId="c542a999dedf3177" providerId="LiveId" clId="{F5B7C495-62E2-4BE1-8C68-3C29A07AB221}" dt="2022-01-20T20:07:49.403" v="4848" actId="26606"/>
          <ac:graphicFrameMkLst>
            <pc:docMk/>
            <pc:sldMk cId="2449948836" sldId="280"/>
            <ac:graphicFrameMk id="7" creationId="{1809D298-6602-4C7F-B0AD-CCD082719284}"/>
          </ac:graphicFrameMkLst>
        </pc:graphicFrameChg>
        <pc:graphicFrameChg chg="add del">
          <ac:chgData name="sevde özata" userId="c542a999dedf3177" providerId="LiveId" clId="{F5B7C495-62E2-4BE1-8C68-3C29A07AB221}" dt="2022-01-20T20:07:51.203" v="4850" actId="26606"/>
          <ac:graphicFrameMkLst>
            <pc:docMk/>
            <pc:sldMk cId="2449948836" sldId="280"/>
            <ac:graphicFrameMk id="32" creationId="{2F910BF2-182A-4532-86DD-317B7A880D0C}"/>
          </ac:graphicFrameMkLst>
        </pc:graphicFrameChg>
        <pc:graphicFrameChg chg="add del">
          <ac:chgData name="sevde özata" userId="c542a999dedf3177" providerId="LiveId" clId="{F5B7C495-62E2-4BE1-8C68-3C29A07AB221}" dt="2022-01-20T20:07:52.899" v="4852" actId="26606"/>
          <ac:graphicFrameMkLst>
            <pc:docMk/>
            <pc:sldMk cId="2449948836" sldId="280"/>
            <ac:graphicFrameMk id="38" creationId="{4A303663-0059-4075-9AD0-EA7945D4B9B6}"/>
          </ac:graphicFrameMkLst>
        </pc:graphicFrameChg>
        <pc:graphicFrameChg chg="add del">
          <ac:chgData name="sevde özata" userId="c542a999dedf3177" providerId="LiveId" clId="{F5B7C495-62E2-4BE1-8C68-3C29A07AB221}" dt="2022-01-20T20:08:00.929" v="4854" actId="26606"/>
          <ac:graphicFrameMkLst>
            <pc:docMk/>
            <pc:sldMk cId="2449948836" sldId="280"/>
            <ac:graphicFrameMk id="42" creationId="{A74031B8-595C-4CBA-AC02-5FAEC65D9F45}"/>
          </ac:graphicFrameMkLst>
        </pc:graphicFrameChg>
        <pc:picChg chg="add del">
          <ac:chgData name="sevde özata" userId="c542a999dedf3177" providerId="LiveId" clId="{F5B7C495-62E2-4BE1-8C68-3C29A07AB221}" dt="2022-01-20T20:08:04.514" v="4856" actId="26606"/>
          <ac:picMkLst>
            <pc:docMk/>
            <pc:sldMk cId="2449948836" sldId="280"/>
            <ac:picMk id="9" creationId="{3839EF60-2798-4046-ACE6-A71731294FCE}"/>
          </ac:picMkLst>
        </pc:picChg>
        <pc:picChg chg="add del">
          <ac:chgData name="sevde özata" userId="c542a999dedf3177" providerId="LiveId" clId="{F5B7C495-62E2-4BE1-8C68-3C29A07AB221}" dt="2022-01-20T20:08:06.815" v="4858" actId="26606"/>
          <ac:picMkLst>
            <pc:docMk/>
            <pc:sldMk cId="2449948836" sldId="280"/>
            <ac:picMk id="48" creationId="{9227AF09-C801-4BD5-984B-C603FC744BCE}"/>
          </ac:picMkLst>
        </pc:picChg>
        <pc:picChg chg="add">
          <ac:chgData name="sevde özata" userId="c542a999dedf3177" providerId="LiveId" clId="{F5B7C495-62E2-4BE1-8C68-3C29A07AB221}" dt="2022-01-20T20:08:06.828" v="4859" actId="26606"/>
          <ac:picMkLst>
            <pc:docMk/>
            <pc:sldMk cId="2449948836" sldId="280"/>
            <ac:picMk id="53" creationId="{3839EF60-2798-4046-ACE6-A71731294FCE}"/>
          </ac:picMkLst>
        </pc:picChg>
      </pc:sldChg>
      <pc:sldChg chg="addSp delSp modSp new mod modTransition setBg">
        <pc:chgData name="sevde özata" userId="c542a999dedf3177" providerId="LiveId" clId="{F5B7C495-62E2-4BE1-8C68-3C29A07AB221}" dt="2022-01-20T21:04:25.152" v="5441"/>
        <pc:sldMkLst>
          <pc:docMk/>
          <pc:sldMk cId="1968789022" sldId="281"/>
        </pc:sldMkLst>
        <pc:spChg chg="del">
          <ac:chgData name="sevde özata" userId="c542a999dedf3177" providerId="LiveId" clId="{F5B7C495-62E2-4BE1-8C68-3C29A07AB221}" dt="2022-01-20T18:55:59.689" v="3629" actId="478"/>
          <ac:spMkLst>
            <pc:docMk/>
            <pc:sldMk cId="1968789022" sldId="281"/>
            <ac:spMk id="2" creationId="{2BC6416D-95AF-491F-AE7D-27526736BDF4}"/>
          </ac:spMkLst>
        </pc:spChg>
        <pc:spChg chg="del">
          <ac:chgData name="sevde özata" userId="c542a999dedf3177" providerId="LiveId" clId="{F5B7C495-62E2-4BE1-8C68-3C29A07AB221}" dt="2022-01-20T18:56:01.390" v="3630" actId="478"/>
          <ac:spMkLst>
            <pc:docMk/>
            <pc:sldMk cId="1968789022" sldId="281"/>
            <ac:spMk id="3" creationId="{5E8F5CEC-8539-4E03-B4BB-F7CF4BCA9A8D}"/>
          </ac:spMkLst>
        </pc:spChg>
        <pc:spChg chg="add mod">
          <ac:chgData name="sevde özata" userId="c542a999dedf3177" providerId="LiveId" clId="{F5B7C495-62E2-4BE1-8C68-3C29A07AB221}" dt="2022-01-20T20:53:48.077" v="5355" actId="1076"/>
          <ac:spMkLst>
            <pc:docMk/>
            <pc:sldMk cId="1968789022" sldId="281"/>
            <ac:spMk id="5" creationId="{4A2A8F34-EA2B-4FF6-AF6D-D160A75B3973}"/>
          </ac:spMkLst>
        </pc:spChg>
        <pc:spChg chg="add mod">
          <ac:chgData name="sevde özata" userId="c542a999dedf3177" providerId="LiveId" clId="{F5B7C495-62E2-4BE1-8C68-3C29A07AB221}" dt="2022-01-20T20:53:50.537" v="5356" actId="1076"/>
          <ac:spMkLst>
            <pc:docMk/>
            <pc:sldMk cId="1968789022" sldId="281"/>
            <ac:spMk id="7" creationId="{968CE24D-8ED6-4E2A-BE23-007235121154}"/>
          </ac:spMkLst>
        </pc:spChg>
        <pc:spChg chg="add">
          <ac:chgData name="sevde özata" userId="c542a999dedf3177" providerId="LiveId" clId="{F5B7C495-62E2-4BE1-8C68-3C29A07AB221}" dt="2022-01-20T20:52:33.495" v="5337" actId="26606"/>
          <ac:spMkLst>
            <pc:docMk/>
            <pc:sldMk cId="1968789022" sldId="281"/>
            <ac:spMk id="13" creationId="{23E547B5-89CF-4EC0-96DE-25771AED0799}"/>
          </ac:spMkLst>
        </pc:spChg>
        <pc:spChg chg="add">
          <ac:chgData name="sevde özata" userId="c542a999dedf3177" providerId="LiveId" clId="{F5B7C495-62E2-4BE1-8C68-3C29A07AB221}" dt="2022-01-20T20:52:33.495" v="5337" actId="26606"/>
          <ac:spMkLst>
            <pc:docMk/>
            <pc:sldMk cId="1968789022" sldId="281"/>
            <ac:spMk id="15" creationId="{3F0B8CEB-8279-4E5E-A0CE-1FC9F71736F2}"/>
          </ac:spMkLst>
        </pc:spChg>
        <pc:picChg chg="add mod">
          <ac:chgData name="sevde özata" userId="c542a999dedf3177" providerId="LiveId" clId="{F5B7C495-62E2-4BE1-8C68-3C29A07AB221}" dt="2022-01-20T20:52:40.541" v="5339" actId="14100"/>
          <ac:picMkLst>
            <pc:docMk/>
            <pc:sldMk cId="1968789022" sldId="281"/>
            <ac:picMk id="9" creationId="{E8296965-F134-4521-AFEF-FD93F1B1CACC}"/>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B66898-398A-4285-B274-AF13A5055BF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39DF38D-32F6-44F8-8FD5-0529A94BBCC9}">
      <dgm:prSet/>
      <dgm:spPr/>
      <dgm:t>
        <a:bodyPr/>
        <a:lstStyle/>
        <a:p>
          <a:pPr>
            <a:lnSpc>
              <a:spcPct val="100000"/>
            </a:lnSpc>
          </a:pPr>
          <a:r>
            <a:rPr lang="tr-TR" dirty="0"/>
            <a:t>2021 yılında meydana gelen trafik kazaları verisinde EKK yöntemi ile tahminleme yapılmıştır. Analiz sonuçlarına göre bu dönemde Ölüm ve yaralanma ile sonuçlanan kaza sayısındaki varyasyonu açıklaması bakımından Alkollü Sürücü ve Aşırı Hızlı Araç Kullanan Sürücü değişkenlerinin istatistiksel olarak anlamlı bir etkisi olduğu gözlemlenmektedir. Kusur Unsuru Araç değişkeninde anlamlılığa çok yakın olduğu görülmektedir.</a:t>
          </a:r>
          <a:endParaRPr lang="en-US" dirty="0"/>
        </a:p>
      </dgm:t>
    </dgm:pt>
    <dgm:pt modelId="{EEF86BEA-37C9-469D-91F7-0993EEB94690}" type="parTrans" cxnId="{B3E4C408-E8A9-4437-A5EB-E67EB581AA3B}">
      <dgm:prSet/>
      <dgm:spPr/>
      <dgm:t>
        <a:bodyPr/>
        <a:lstStyle/>
        <a:p>
          <a:endParaRPr lang="en-US"/>
        </a:p>
      </dgm:t>
    </dgm:pt>
    <dgm:pt modelId="{B0AD7D16-3C24-4F20-8014-D85671C4FC44}" type="sibTrans" cxnId="{B3E4C408-E8A9-4437-A5EB-E67EB581AA3B}">
      <dgm:prSet/>
      <dgm:spPr/>
      <dgm:t>
        <a:bodyPr/>
        <a:lstStyle/>
        <a:p>
          <a:endParaRPr lang="en-US"/>
        </a:p>
      </dgm:t>
    </dgm:pt>
    <dgm:pt modelId="{3389CCE5-EE10-4A59-A79D-31FFB4CCD45B}">
      <dgm:prSet/>
      <dgm:spPr/>
      <dgm:t>
        <a:bodyPr/>
        <a:lstStyle/>
        <a:p>
          <a:pPr>
            <a:lnSpc>
              <a:spcPct val="100000"/>
            </a:lnSpc>
          </a:pPr>
          <a:r>
            <a:rPr lang="tr-TR" dirty="0"/>
            <a:t>Modele eklediğimiz kusur unsuru yaya ve araç, alkollü sürücü ve aşırı hızlı araç kullanma değişkenlerinin ölüm ve yaralanma ile sonuçlanan kaza sayısı üzerinde pozitif etkisi olduğu gözlemlenmiştir.</a:t>
          </a:r>
          <a:endParaRPr lang="en-US" dirty="0"/>
        </a:p>
      </dgm:t>
    </dgm:pt>
    <dgm:pt modelId="{C85B2213-E1CD-4EF4-900B-B091580630C8}" type="parTrans" cxnId="{684997DF-D214-43DC-ACEE-E4FF9B1C61C1}">
      <dgm:prSet/>
      <dgm:spPr/>
      <dgm:t>
        <a:bodyPr/>
        <a:lstStyle/>
        <a:p>
          <a:endParaRPr lang="en-US"/>
        </a:p>
      </dgm:t>
    </dgm:pt>
    <dgm:pt modelId="{50EF63C3-DF27-488A-B7CB-577D699963B7}" type="sibTrans" cxnId="{684997DF-D214-43DC-ACEE-E4FF9B1C61C1}">
      <dgm:prSet/>
      <dgm:spPr/>
      <dgm:t>
        <a:bodyPr/>
        <a:lstStyle/>
        <a:p>
          <a:endParaRPr lang="en-US"/>
        </a:p>
      </dgm:t>
    </dgm:pt>
    <dgm:pt modelId="{B74C066E-3723-4437-A5DB-AC603B5202BD}" type="pres">
      <dgm:prSet presAssocID="{6CB66898-398A-4285-B274-AF13A5055BFE}" presName="root" presStyleCnt="0">
        <dgm:presLayoutVars>
          <dgm:dir/>
          <dgm:resizeHandles val="exact"/>
        </dgm:presLayoutVars>
      </dgm:prSet>
      <dgm:spPr/>
    </dgm:pt>
    <dgm:pt modelId="{98E3FDEC-2053-4E21-9705-A83FDBD1B793}" type="pres">
      <dgm:prSet presAssocID="{239DF38D-32F6-44F8-8FD5-0529A94BBCC9}" presName="compNode" presStyleCnt="0"/>
      <dgm:spPr/>
    </dgm:pt>
    <dgm:pt modelId="{67E258A7-A96A-445A-8587-14D7B77402AC}" type="pres">
      <dgm:prSet presAssocID="{239DF38D-32F6-44F8-8FD5-0529A94BBCC9}" presName="bgRect" presStyleLbl="bgShp" presStyleIdx="0" presStyleCnt="2"/>
      <dgm:spPr/>
    </dgm:pt>
    <dgm:pt modelId="{25875E9C-7457-4C9B-B556-9DDE961B6AE2}" type="pres">
      <dgm:prSet presAssocID="{239DF38D-32F6-44F8-8FD5-0529A94BBCC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aba"/>
        </a:ext>
      </dgm:extLst>
    </dgm:pt>
    <dgm:pt modelId="{543A2409-FAF4-4D54-B5E8-6208BBCE7837}" type="pres">
      <dgm:prSet presAssocID="{239DF38D-32F6-44F8-8FD5-0529A94BBCC9}" presName="spaceRect" presStyleCnt="0"/>
      <dgm:spPr/>
    </dgm:pt>
    <dgm:pt modelId="{BADE01E6-AA19-409F-9926-D0FF5408600B}" type="pres">
      <dgm:prSet presAssocID="{239DF38D-32F6-44F8-8FD5-0529A94BBCC9}" presName="parTx" presStyleLbl="revTx" presStyleIdx="0" presStyleCnt="2">
        <dgm:presLayoutVars>
          <dgm:chMax val="0"/>
          <dgm:chPref val="0"/>
        </dgm:presLayoutVars>
      </dgm:prSet>
      <dgm:spPr/>
    </dgm:pt>
    <dgm:pt modelId="{EBD1D38E-4CAB-4616-A466-FF025530AF8D}" type="pres">
      <dgm:prSet presAssocID="{B0AD7D16-3C24-4F20-8014-D85671C4FC44}" presName="sibTrans" presStyleCnt="0"/>
      <dgm:spPr/>
    </dgm:pt>
    <dgm:pt modelId="{D4516D2C-5C04-4568-AC8C-3122D218B128}" type="pres">
      <dgm:prSet presAssocID="{3389CCE5-EE10-4A59-A79D-31FFB4CCD45B}" presName="compNode" presStyleCnt="0"/>
      <dgm:spPr/>
    </dgm:pt>
    <dgm:pt modelId="{64BD599B-1F5D-4589-B6D7-52A1CED26A1B}" type="pres">
      <dgm:prSet presAssocID="{3389CCE5-EE10-4A59-A79D-31FFB4CCD45B}" presName="bgRect" presStyleLbl="bgShp" presStyleIdx="1" presStyleCnt="2"/>
      <dgm:spPr/>
    </dgm:pt>
    <dgm:pt modelId="{AD4B72ED-89D6-4FF6-B27A-7DF7753DFFC4}" type="pres">
      <dgm:prSet presAssocID="{3389CCE5-EE10-4A59-A79D-31FFB4CCD4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yarı"/>
        </a:ext>
      </dgm:extLst>
    </dgm:pt>
    <dgm:pt modelId="{F855CBC2-5861-42B4-98A6-6D013261FF24}" type="pres">
      <dgm:prSet presAssocID="{3389CCE5-EE10-4A59-A79D-31FFB4CCD45B}" presName="spaceRect" presStyleCnt="0"/>
      <dgm:spPr/>
    </dgm:pt>
    <dgm:pt modelId="{09D988ED-6F16-43AF-AC78-BC33D2CD690F}" type="pres">
      <dgm:prSet presAssocID="{3389CCE5-EE10-4A59-A79D-31FFB4CCD45B}" presName="parTx" presStyleLbl="revTx" presStyleIdx="1" presStyleCnt="2">
        <dgm:presLayoutVars>
          <dgm:chMax val="0"/>
          <dgm:chPref val="0"/>
        </dgm:presLayoutVars>
      </dgm:prSet>
      <dgm:spPr/>
    </dgm:pt>
  </dgm:ptLst>
  <dgm:cxnLst>
    <dgm:cxn modelId="{B3E4C408-E8A9-4437-A5EB-E67EB581AA3B}" srcId="{6CB66898-398A-4285-B274-AF13A5055BFE}" destId="{239DF38D-32F6-44F8-8FD5-0529A94BBCC9}" srcOrd="0" destOrd="0" parTransId="{EEF86BEA-37C9-469D-91F7-0993EEB94690}" sibTransId="{B0AD7D16-3C24-4F20-8014-D85671C4FC44}"/>
    <dgm:cxn modelId="{17BE249D-6ED6-486F-9033-A993C4E3AD3D}" type="presOf" srcId="{239DF38D-32F6-44F8-8FD5-0529A94BBCC9}" destId="{BADE01E6-AA19-409F-9926-D0FF5408600B}" srcOrd="0" destOrd="0" presId="urn:microsoft.com/office/officeart/2018/2/layout/IconVerticalSolidList"/>
    <dgm:cxn modelId="{55DBA49F-9B90-440A-9B09-15B01B468240}" type="presOf" srcId="{3389CCE5-EE10-4A59-A79D-31FFB4CCD45B}" destId="{09D988ED-6F16-43AF-AC78-BC33D2CD690F}" srcOrd="0" destOrd="0" presId="urn:microsoft.com/office/officeart/2018/2/layout/IconVerticalSolidList"/>
    <dgm:cxn modelId="{00055AD2-EEDA-4EB6-A1C0-9DD8E451EF5F}" type="presOf" srcId="{6CB66898-398A-4285-B274-AF13A5055BFE}" destId="{B74C066E-3723-4437-A5DB-AC603B5202BD}" srcOrd="0" destOrd="0" presId="urn:microsoft.com/office/officeart/2018/2/layout/IconVerticalSolidList"/>
    <dgm:cxn modelId="{684997DF-D214-43DC-ACEE-E4FF9B1C61C1}" srcId="{6CB66898-398A-4285-B274-AF13A5055BFE}" destId="{3389CCE5-EE10-4A59-A79D-31FFB4CCD45B}" srcOrd="1" destOrd="0" parTransId="{C85B2213-E1CD-4EF4-900B-B091580630C8}" sibTransId="{50EF63C3-DF27-488A-B7CB-577D699963B7}"/>
    <dgm:cxn modelId="{02CF98A3-5177-46CD-AB27-A6939DB2C47A}" type="presParOf" srcId="{B74C066E-3723-4437-A5DB-AC603B5202BD}" destId="{98E3FDEC-2053-4E21-9705-A83FDBD1B793}" srcOrd="0" destOrd="0" presId="urn:microsoft.com/office/officeart/2018/2/layout/IconVerticalSolidList"/>
    <dgm:cxn modelId="{543AD3EE-0FEA-4A4F-942F-9B8E7BA453D5}" type="presParOf" srcId="{98E3FDEC-2053-4E21-9705-A83FDBD1B793}" destId="{67E258A7-A96A-445A-8587-14D7B77402AC}" srcOrd="0" destOrd="0" presId="urn:microsoft.com/office/officeart/2018/2/layout/IconVerticalSolidList"/>
    <dgm:cxn modelId="{EAED8F28-9614-40F4-9804-07D377B990C8}" type="presParOf" srcId="{98E3FDEC-2053-4E21-9705-A83FDBD1B793}" destId="{25875E9C-7457-4C9B-B556-9DDE961B6AE2}" srcOrd="1" destOrd="0" presId="urn:microsoft.com/office/officeart/2018/2/layout/IconVerticalSolidList"/>
    <dgm:cxn modelId="{9FF0FA30-2078-47C1-A2B2-B44424B4A893}" type="presParOf" srcId="{98E3FDEC-2053-4E21-9705-A83FDBD1B793}" destId="{543A2409-FAF4-4D54-B5E8-6208BBCE7837}" srcOrd="2" destOrd="0" presId="urn:microsoft.com/office/officeart/2018/2/layout/IconVerticalSolidList"/>
    <dgm:cxn modelId="{D30427B7-8613-4B89-B0F7-45EF76613847}" type="presParOf" srcId="{98E3FDEC-2053-4E21-9705-A83FDBD1B793}" destId="{BADE01E6-AA19-409F-9926-D0FF5408600B}" srcOrd="3" destOrd="0" presId="urn:microsoft.com/office/officeart/2018/2/layout/IconVerticalSolidList"/>
    <dgm:cxn modelId="{118FF89E-5101-4088-BF5C-AA9F5778AFCE}" type="presParOf" srcId="{B74C066E-3723-4437-A5DB-AC603B5202BD}" destId="{EBD1D38E-4CAB-4616-A466-FF025530AF8D}" srcOrd="1" destOrd="0" presId="urn:microsoft.com/office/officeart/2018/2/layout/IconVerticalSolidList"/>
    <dgm:cxn modelId="{E7BE1128-140D-4518-BA94-8C31AC02D177}" type="presParOf" srcId="{B74C066E-3723-4437-A5DB-AC603B5202BD}" destId="{D4516D2C-5C04-4568-AC8C-3122D218B128}" srcOrd="2" destOrd="0" presId="urn:microsoft.com/office/officeart/2018/2/layout/IconVerticalSolidList"/>
    <dgm:cxn modelId="{56F50D8B-BBAF-4B83-81A8-249119E71DC1}" type="presParOf" srcId="{D4516D2C-5C04-4568-AC8C-3122D218B128}" destId="{64BD599B-1F5D-4589-B6D7-52A1CED26A1B}" srcOrd="0" destOrd="0" presId="urn:microsoft.com/office/officeart/2018/2/layout/IconVerticalSolidList"/>
    <dgm:cxn modelId="{D545DE0F-F5F9-4120-9D09-D7D625EAA1E5}" type="presParOf" srcId="{D4516D2C-5C04-4568-AC8C-3122D218B128}" destId="{AD4B72ED-89D6-4FF6-B27A-7DF7753DFFC4}" srcOrd="1" destOrd="0" presId="urn:microsoft.com/office/officeart/2018/2/layout/IconVerticalSolidList"/>
    <dgm:cxn modelId="{37A62A50-BA6E-4557-8627-DBBF912AAD5A}" type="presParOf" srcId="{D4516D2C-5C04-4568-AC8C-3122D218B128}" destId="{F855CBC2-5861-42B4-98A6-6D013261FF24}" srcOrd="2" destOrd="0" presId="urn:microsoft.com/office/officeart/2018/2/layout/IconVerticalSolidList"/>
    <dgm:cxn modelId="{DCC0BA4C-EAEA-4E3A-9437-40BD7E5A3573}" type="presParOf" srcId="{D4516D2C-5C04-4568-AC8C-3122D218B128}" destId="{09D988ED-6F16-43AF-AC78-BC33D2CD69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258A7-A96A-445A-8587-14D7B77402AC}">
      <dsp:nvSpPr>
        <dsp:cNvPr id="0" name=""/>
        <dsp:cNvSpPr/>
      </dsp:nvSpPr>
      <dsp:spPr>
        <a:xfrm>
          <a:off x="0" y="100962"/>
          <a:ext cx="11444140" cy="8329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75E9C-7457-4C9B-B556-9DDE961B6AE2}">
      <dsp:nvSpPr>
        <dsp:cNvPr id="0" name=""/>
        <dsp:cNvSpPr/>
      </dsp:nvSpPr>
      <dsp:spPr>
        <a:xfrm>
          <a:off x="251963" y="288373"/>
          <a:ext cx="458115" cy="4581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E01E6-AA19-409F-9926-D0FF5408600B}">
      <dsp:nvSpPr>
        <dsp:cNvPr id="0" name=""/>
        <dsp:cNvSpPr/>
      </dsp:nvSpPr>
      <dsp:spPr>
        <a:xfrm>
          <a:off x="962043" y="100962"/>
          <a:ext cx="10482096" cy="832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153" tIns="88153" rIns="88153" bIns="88153" numCol="1" spcCol="1270" anchor="ctr" anchorCtr="0">
          <a:noAutofit/>
        </a:bodyPr>
        <a:lstStyle/>
        <a:p>
          <a:pPr marL="0" lvl="0" indent="0" algn="l" defTabSz="622300">
            <a:lnSpc>
              <a:spcPct val="100000"/>
            </a:lnSpc>
            <a:spcBef>
              <a:spcPct val="0"/>
            </a:spcBef>
            <a:spcAft>
              <a:spcPct val="35000"/>
            </a:spcAft>
            <a:buNone/>
          </a:pPr>
          <a:r>
            <a:rPr lang="tr-TR" sz="1400" kern="1200" dirty="0"/>
            <a:t>2021 yılında meydana gelen trafik kazaları verisinde EKK yöntemi ile tahminleme yapılmıştır. Analiz sonuçlarına göre bu dönemde Ölüm ve yaralanma ile sonuçlanan kaza sayısındaki varyasyonu açıklaması bakımından Alkollü Sürücü ve Aşırı Hızlı Araç Kullanan Sürücü değişkenlerinin istatistiksel olarak anlamlı bir etkisi olduğu gözlemlenmektedir. Kusur Unsuru Araç değişkeninde anlamlılığa çok yakın olduğu görülmektedir.</a:t>
          </a:r>
          <a:endParaRPr lang="en-US" sz="1400" kern="1200" dirty="0"/>
        </a:p>
      </dsp:txBody>
      <dsp:txXfrm>
        <a:off x="962043" y="100962"/>
        <a:ext cx="10482096" cy="832938"/>
      </dsp:txXfrm>
    </dsp:sp>
    <dsp:sp modelId="{64BD599B-1F5D-4589-B6D7-52A1CED26A1B}">
      <dsp:nvSpPr>
        <dsp:cNvPr id="0" name=""/>
        <dsp:cNvSpPr/>
      </dsp:nvSpPr>
      <dsp:spPr>
        <a:xfrm>
          <a:off x="0" y="1085343"/>
          <a:ext cx="11444140" cy="8329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B72ED-89D6-4FF6-B27A-7DF7753DFFC4}">
      <dsp:nvSpPr>
        <dsp:cNvPr id="0" name=""/>
        <dsp:cNvSpPr/>
      </dsp:nvSpPr>
      <dsp:spPr>
        <a:xfrm>
          <a:off x="251963" y="1272754"/>
          <a:ext cx="458115" cy="4581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D988ED-6F16-43AF-AC78-BC33D2CD690F}">
      <dsp:nvSpPr>
        <dsp:cNvPr id="0" name=""/>
        <dsp:cNvSpPr/>
      </dsp:nvSpPr>
      <dsp:spPr>
        <a:xfrm>
          <a:off x="962043" y="1085343"/>
          <a:ext cx="10482096" cy="832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153" tIns="88153" rIns="88153" bIns="88153" numCol="1" spcCol="1270" anchor="ctr" anchorCtr="0">
          <a:noAutofit/>
        </a:bodyPr>
        <a:lstStyle/>
        <a:p>
          <a:pPr marL="0" lvl="0" indent="0" algn="l" defTabSz="622300">
            <a:lnSpc>
              <a:spcPct val="100000"/>
            </a:lnSpc>
            <a:spcBef>
              <a:spcPct val="0"/>
            </a:spcBef>
            <a:spcAft>
              <a:spcPct val="35000"/>
            </a:spcAft>
            <a:buNone/>
          </a:pPr>
          <a:r>
            <a:rPr lang="tr-TR" sz="1400" kern="1200" dirty="0"/>
            <a:t>Modele eklediğimiz kusur unsuru yaya ve araç, alkollü sürücü ve aşırı hızlı araç kullanma değişkenlerinin ölüm ve yaralanma ile sonuçlanan kaza sayısı üzerinde pozitif etkisi olduğu gözlemlenmiştir.</a:t>
          </a:r>
          <a:endParaRPr lang="en-US" sz="1400" kern="1200" dirty="0"/>
        </a:p>
      </dsp:txBody>
      <dsp:txXfrm>
        <a:off x="962043" y="1085343"/>
        <a:ext cx="10482096" cy="8329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A1F08-081E-4D43-BADD-3BB5C9B7866D}" type="datetimeFigureOut">
              <a:rPr lang="tr-TR" smtClean="0"/>
              <a:t>15.02.2022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B3507-C1D6-49EF-BCDB-48DD9F421CDA}" type="slidenum">
              <a:rPr lang="tr-TR" smtClean="0"/>
              <a:t>‹#›</a:t>
            </a:fld>
            <a:endParaRPr lang="tr-TR"/>
          </a:p>
        </p:txBody>
      </p:sp>
    </p:spTree>
    <p:extLst>
      <p:ext uri="{BB962C8B-B14F-4D97-AF65-F5344CB8AC3E}">
        <p14:creationId xmlns:p14="http://schemas.microsoft.com/office/powerpoint/2010/main" val="173504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1B1B3507-C1D6-49EF-BCDB-48DD9F421CDA}" type="slidenum">
              <a:rPr lang="tr-TR" smtClean="0"/>
              <a:t>14</a:t>
            </a:fld>
            <a:endParaRPr lang="tr-TR"/>
          </a:p>
        </p:txBody>
      </p:sp>
    </p:spTree>
    <p:extLst>
      <p:ext uri="{BB962C8B-B14F-4D97-AF65-F5344CB8AC3E}">
        <p14:creationId xmlns:p14="http://schemas.microsoft.com/office/powerpoint/2010/main" val="71787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92157-F6E1-4037-B70F-7DDE5A1663E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885BC66-62D9-4008-A206-33FFDE6F1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BCB616B-8FF3-4EB7-98D2-921D1F0BDDAD}"/>
              </a:ext>
            </a:extLst>
          </p:cNvPr>
          <p:cNvSpPr>
            <a:spLocks noGrp="1"/>
          </p:cNvSpPr>
          <p:nvPr>
            <p:ph type="dt" sz="half" idx="10"/>
          </p:nvPr>
        </p:nvSpPr>
        <p:spPr/>
        <p:txBody>
          <a:bodyPr/>
          <a:lstStyle/>
          <a:p>
            <a:fld id="{B61BEF0D-F0BB-DE4B-95CE-6DB70DBA9567}" type="datetimeFigureOut">
              <a:rPr lang="en-US" smtClean="0"/>
              <a:pPr/>
              <a:t>2/15/2022</a:t>
            </a:fld>
            <a:endParaRPr lang="en-US" dirty="0"/>
          </a:p>
        </p:txBody>
      </p:sp>
      <p:sp>
        <p:nvSpPr>
          <p:cNvPr id="5" name="Alt Bilgi Yer Tutucusu 4">
            <a:extLst>
              <a:ext uri="{FF2B5EF4-FFF2-40B4-BE49-F238E27FC236}">
                <a16:creationId xmlns:a16="http://schemas.microsoft.com/office/drawing/2014/main" id="{B0AD191C-3382-418F-A217-46456F883444}"/>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6DE3633A-F842-4352-87A8-EAAB874E16E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850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4FEB8B-A411-4988-994B-B830B9BF7C9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F5FA13A-BFB4-4E77-83D7-8E205D1ABB6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F37492F-8134-424E-B8E4-455F8EAA2FCF}"/>
              </a:ext>
            </a:extLst>
          </p:cNvPr>
          <p:cNvSpPr>
            <a:spLocks noGrp="1"/>
          </p:cNvSpPr>
          <p:nvPr>
            <p:ph type="dt" sz="half" idx="10"/>
          </p:nvPr>
        </p:nvSpPr>
        <p:spPr/>
        <p:txBody>
          <a:bodyPr/>
          <a:lstStyle/>
          <a:p>
            <a:fld id="{55C6B4A9-1611-4792-9094-5F34BCA07E0B}" type="datetimeFigureOut">
              <a:rPr lang="en-US" smtClean="0"/>
              <a:t>2/15/2022</a:t>
            </a:fld>
            <a:endParaRPr lang="en-US" dirty="0"/>
          </a:p>
        </p:txBody>
      </p:sp>
      <p:sp>
        <p:nvSpPr>
          <p:cNvPr id="5" name="Alt Bilgi Yer Tutucusu 4">
            <a:extLst>
              <a:ext uri="{FF2B5EF4-FFF2-40B4-BE49-F238E27FC236}">
                <a16:creationId xmlns:a16="http://schemas.microsoft.com/office/drawing/2014/main" id="{E8C06492-531E-4971-B5D2-356ACEF251C2}"/>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4359FEE6-4534-4BF5-AFA6-ACD2DF0164D9}"/>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4138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6EFC66C-D458-40D9-988D-84929AA7A0D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2C4D1E4-DF53-4DF1-BB96-77509358D1D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397C3F5-99EA-4E9D-B723-EA107F6C00B2}"/>
              </a:ext>
            </a:extLst>
          </p:cNvPr>
          <p:cNvSpPr>
            <a:spLocks noGrp="1"/>
          </p:cNvSpPr>
          <p:nvPr>
            <p:ph type="dt" sz="half" idx="10"/>
          </p:nvPr>
        </p:nvSpPr>
        <p:spPr/>
        <p:txBody>
          <a:bodyPr/>
          <a:lstStyle/>
          <a:p>
            <a:fld id="{B61BEF0D-F0BB-DE4B-95CE-6DB70DBA9567}" type="datetimeFigureOut">
              <a:rPr lang="en-US" smtClean="0"/>
              <a:pPr/>
              <a:t>2/15/2022</a:t>
            </a:fld>
            <a:endParaRPr lang="en-US" dirty="0"/>
          </a:p>
        </p:txBody>
      </p:sp>
      <p:sp>
        <p:nvSpPr>
          <p:cNvPr id="5" name="Alt Bilgi Yer Tutucusu 4">
            <a:extLst>
              <a:ext uri="{FF2B5EF4-FFF2-40B4-BE49-F238E27FC236}">
                <a16:creationId xmlns:a16="http://schemas.microsoft.com/office/drawing/2014/main" id="{B2307530-B6C6-44B4-93A3-CB2CDB346C0A}"/>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BEA137A5-EB1A-459E-83D3-CD684FD998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750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FED89A-FA8A-4E0E-8673-9CFCA619078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68BD8D8-AED6-4618-9A15-B8B724DA2B7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4CCE77A-0FF6-447D-827D-113ACF2B5DB5}"/>
              </a:ext>
            </a:extLst>
          </p:cNvPr>
          <p:cNvSpPr>
            <a:spLocks noGrp="1"/>
          </p:cNvSpPr>
          <p:nvPr>
            <p:ph type="dt" sz="half" idx="10"/>
          </p:nvPr>
        </p:nvSpPr>
        <p:spPr/>
        <p:txBody>
          <a:bodyPr/>
          <a:lstStyle/>
          <a:p>
            <a:fld id="{B61BEF0D-F0BB-DE4B-95CE-6DB70DBA9567}" type="datetimeFigureOut">
              <a:rPr lang="en-US" smtClean="0"/>
              <a:pPr/>
              <a:t>2/15/2022</a:t>
            </a:fld>
            <a:endParaRPr lang="en-US" dirty="0"/>
          </a:p>
        </p:txBody>
      </p:sp>
      <p:sp>
        <p:nvSpPr>
          <p:cNvPr id="5" name="Alt Bilgi Yer Tutucusu 4">
            <a:extLst>
              <a:ext uri="{FF2B5EF4-FFF2-40B4-BE49-F238E27FC236}">
                <a16:creationId xmlns:a16="http://schemas.microsoft.com/office/drawing/2014/main" id="{B3F67AF8-79E4-4B4B-94C3-8F5E404514B3}"/>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42AC6D17-745D-4151-AE0D-9351625FEAC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459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9AFAB7-218E-4FB1-BCC4-EC86314646C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AC3F657-2BDB-43DD-9430-F94B8D50DE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DA1E042-D509-4F9E-B2AA-31ABCD700967}"/>
              </a:ext>
            </a:extLst>
          </p:cNvPr>
          <p:cNvSpPr>
            <a:spLocks noGrp="1"/>
          </p:cNvSpPr>
          <p:nvPr>
            <p:ph type="dt" sz="half" idx="10"/>
          </p:nvPr>
        </p:nvSpPr>
        <p:spPr/>
        <p:txBody>
          <a:bodyPr/>
          <a:lstStyle/>
          <a:p>
            <a:fld id="{B61BEF0D-F0BB-DE4B-95CE-6DB70DBA9567}" type="datetimeFigureOut">
              <a:rPr lang="en-US" smtClean="0"/>
              <a:pPr/>
              <a:t>2/15/2022</a:t>
            </a:fld>
            <a:endParaRPr lang="en-US" dirty="0"/>
          </a:p>
        </p:txBody>
      </p:sp>
      <p:sp>
        <p:nvSpPr>
          <p:cNvPr id="5" name="Alt Bilgi Yer Tutucusu 4">
            <a:extLst>
              <a:ext uri="{FF2B5EF4-FFF2-40B4-BE49-F238E27FC236}">
                <a16:creationId xmlns:a16="http://schemas.microsoft.com/office/drawing/2014/main" id="{E7DC5337-5412-49BB-BB86-88B6CF1CD9F5}"/>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33A00C91-2017-471D-A6F1-B860459A650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915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D871B1-5D3A-4731-833C-99AEF5021BE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B93C64F-89E4-4818-A69C-71D45D7DF20B}"/>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6C9D2B3-1EE7-4D81-B8BE-BCEE4FB844D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002BB81-FED8-4F3A-90AD-72ACB10DE2C6}"/>
              </a:ext>
            </a:extLst>
          </p:cNvPr>
          <p:cNvSpPr>
            <a:spLocks noGrp="1"/>
          </p:cNvSpPr>
          <p:nvPr>
            <p:ph type="dt" sz="half" idx="10"/>
          </p:nvPr>
        </p:nvSpPr>
        <p:spPr/>
        <p:txBody>
          <a:bodyPr/>
          <a:lstStyle/>
          <a:p>
            <a:fld id="{EB712588-04B1-427B-82EE-E8DB90309F08}" type="datetimeFigureOut">
              <a:rPr lang="en-US" smtClean="0"/>
              <a:t>2/15/2022</a:t>
            </a:fld>
            <a:endParaRPr lang="en-US" dirty="0"/>
          </a:p>
        </p:txBody>
      </p:sp>
      <p:sp>
        <p:nvSpPr>
          <p:cNvPr id="6" name="Alt Bilgi Yer Tutucusu 5">
            <a:extLst>
              <a:ext uri="{FF2B5EF4-FFF2-40B4-BE49-F238E27FC236}">
                <a16:creationId xmlns:a16="http://schemas.microsoft.com/office/drawing/2014/main" id="{19F8C306-6DC5-44D5-BD03-6955A42BA01F}"/>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2FD9B2B0-4F23-4F50-AD3D-9A30086830ED}"/>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8178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F360AF-A71D-44DD-9C0A-A682E320C03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8BC19F3-B9F4-4D02-A5E2-E86E3FFE2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FD7F9AD-6035-4C77-B4C6-519AB5B1CAC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0DBE3DB-D7C4-4889-A845-0D270C085F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E89A18B-4606-4154-92C7-8C0245209EC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E1CF206-09BE-4B3E-AE20-0EC9B86D7028}"/>
              </a:ext>
            </a:extLst>
          </p:cNvPr>
          <p:cNvSpPr>
            <a:spLocks noGrp="1"/>
          </p:cNvSpPr>
          <p:nvPr>
            <p:ph type="dt" sz="half" idx="10"/>
          </p:nvPr>
        </p:nvSpPr>
        <p:spPr/>
        <p:txBody>
          <a:bodyPr/>
          <a:lstStyle/>
          <a:p>
            <a:fld id="{B61BEF0D-F0BB-DE4B-95CE-6DB70DBA9567}" type="datetimeFigureOut">
              <a:rPr lang="en-US" smtClean="0"/>
              <a:pPr/>
              <a:t>2/15/2022</a:t>
            </a:fld>
            <a:endParaRPr lang="en-US" dirty="0"/>
          </a:p>
        </p:txBody>
      </p:sp>
      <p:sp>
        <p:nvSpPr>
          <p:cNvPr id="8" name="Alt Bilgi Yer Tutucusu 7">
            <a:extLst>
              <a:ext uri="{FF2B5EF4-FFF2-40B4-BE49-F238E27FC236}">
                <a16:creationId xmlns:a16="http://schemas.microsoft.com/office/drawing/2014/main" id="{46228D0A-31D9-4DA4-A538-6361EDC9FDEF}"/>
              </a:ext>
            </a:extLst>
          </p:cNvPr>
          <p:cNvSpPr>
            <a:spLocks noGrp="1"/>
          </p:cNvSpPr>
          <p:nvPr>
            <p:ph type="ftr" sz="quarter" idx="11"/>
          </p:nvPr>
        </p:nvSpPr>
        <p:spPr/>
        <p:txBody>
          <a:bodyPr/>
          <a:lstStyle/>
          <a:p>
            <a:endParaRPr lang="en-US" dirty="0"/>
          </a:p>
        </p:txBody>
      </p:sp>
      <p:sp>
        <p:nvSpPr>
          <p:cNvPr id="9" name="Slayt Numarası Yer Tutucusu 8">
            <a:extLst>
              <a:ext uri="{FF2B5EF4-FFF2-40B4-BE49-F238E27FC236}">
                <a16:creationId xmlns:a16="http://schemas.microsoft.com/office/drawing/2014/main" id="{4E02D47B-CCCD-438D-A284-0162F5BB110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16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85E4BB-7C92-46E9-98C3-3102DCFC971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289E9F6-EB1D-4F55-B832-254ED1E45F15}"/>
              </a:ext>
            </a:extLst>
          </p:cNvPr>
          <p:cNvSpPr>
            <a:spLocks noGrp="1"/>
          </p:cNvSpPr>
          <p:nvPr>
            <p:ph type="dt" sz="half" idx="10"/>
          </p:nvPr>
        </p:nvSpPr>
        <p:spPr/>
        <p:txBody>
          <a:bodyPr/>
          <a:lstStyle/>
          <a:p>
            <a:fld id="{B61BEF0D-F0BB-DE4B-95CE-6DB70DBA9567}" type="datetimeFigureOut">
              <a:rPr lang="en-US" smtClean="0"/>
              <a:pPr/>
              <a:t>2/15/2022</a:t>
            </a:fld>
            <a:endParaRPr lang="en-US" dirty="0"/>
          </a:p>
        </p:txBody>
      </p:sp>
      <p:sp>
        <p:nvSpPr>
          <p:cNvPr id="4" name="Alt Bilgi Yer Tutucusu 3">
            <a:extLst>
              <a:ext uri="{FF2B5EF4-FFF2-40B4-BE49-F238E27FC236}">
                <a16:creationId xmlns:a16="http://schemas.microsoft.com/office/drawing/2014/main" id="{37D6D291-490C-4574-8994-BC7D373762AD}"/>
              </a:ext>
            </a:extLst>
          </p:cNvPr>
          <p:cNvSpPr>
            <a:spLocks noGrp="1"/>
          </p:cNvSpPr>
          <p:nvPr>
            <p:ph type="ftr" sz="quarter" idx="11"/>
          </p:nvPr>
        </p:nvSpPr>
        <p:spPr/>
        <p:txBody>
          <a:bodyPr/>
          <a:lstStyle/>
          <a:p>
            <a:endParaRPr lang="en-US" dirty="0"/>
          </a:p>
        </p:txBody>
      </p:sp>
      <p:sp>
        <p:nvSpPr>
          <p:cNvPr id="5" name="Slayt Numarası Yer Tutucusu 4">
            <a:extLst>
              <a:ext uri="{FF2B5EF4-FFF2-40B4-BE49-F238E27FC236}">
                <a16:creationId xmlns:a16="http://schemas.microsoft.com/office/drawing/2014/main" id="{3AC72541-D69D-4262-87A5-7DD8BAF74FC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403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806ADE8-9FC0-4F0E-88B5-929B19546716}"/>
              </a:ext>
            </a:extLst>
          </p:cNvPr>
          <p:cNvSpPr>
            <a:spLocks noGrp="1"/>
          </p:cNvSpPr>
          <p:nvPr>
            <p:ph type="dt" sz="half" idx="10"/>
          </p:nvPr>
        </p:nvSpPr>
        <p:spPr/>
        <p:txBody>
          <a:bodyPr/>
          <a:lstStyle/>
          <a:p>
            <a:fld id="{B61BEF0D-F0BB-DE4B-95CE-6DB70DBA9567}" type="datetimeFigureOut">
              <a:rPr lang="en-US" smtClean="0"/>
              <a:pPr/>
              <a:t>2/15/2022</a:t>
            </a:fld>
            <a:endParaRPr lang="en-US" dirty="0"/>
          </a:p>
        </p:txBody>
      </p:sp>
      <p:sp>
        <p:nvSpPr>
          <p:cNvPr id="3" name="Alt Bilgi Yer Tutucusu 2">
            <a:extLst>
              <a:ext uri="{FF2B5EF4-FFF2-40B4-BE49-F238E27FC236}">
                <a16:creationId xmlns:a16="http://schemas.microsoft.com/office/drawing/2014/main" id="{9E9B2B49-D1E2-4867-A934-067A96546C01}"/>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a16="http://schemas.microsoft.com/office/drawing/2014/main" id="{96355FC2-D16C-4342-9171-1550C52FD28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84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6844AE-9CAC-4DA3-B897-3CD5B935742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7A0B578-AEC8-4F2F-8E58-EC76D1B62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8674A67-7FEA-40DD-A3D5-A3CAD32C9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594E89E-CA5F-4CF2-BF24-42A20D6EBDBE}"/>
              </a:ext>
            </a:extLst>
          </p:cNvPr>
          <p:cNvSpPr>
            <a:spLocks noGrp="1"/>
          </p:cNvSpPr>
          <p:nvPr>
            <p:ph type="dt" sz="half" idx="10"/>
          </p:nvPr>
        </p:nvSpPr>
        <p:spPr/>
        <p:txBody>
          <a:bodyPr/>
          <a:lstStyle/>
          <a:p>
            <a:fld id="{42A54C80-263E-416B-A8E0-580EDEADCBDC}" type="datetimeFigureOut">
              <a:rPr lang="en-US" smtClean="0"/>
              <a:t>2/15/2022</a:t>
            </a:fld>
            <a:endParaRPr lang="en-US" dirty="0"/>
          </a:p>
        </p:txBody>
      </p:sp>
      <p:sp>
        <p:nvSpPr>
          <p:cNvPr id="6" name="Alt Bilgi Yer Tutucusu 5">
            <a:extLst>
              <a:ext uri="{FF2B5EF4-FFF2-40B4-BE49-F238E27FC236}">
                <a16:creationId xmlns:a16="http://schemas.microsoft.com/office/drawing/2014/main" id="{0CE8146A-BD66-4999-93D8-6DB5BBC5676A}"/>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5ABEA26A-5E12-4962-A593-124E90346A88}"/>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9900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7F12CA-6259-4596-8BEB-FF963692B65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E7023B2-959C-4CED-8639-C9B44D9CF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1AEC391-041B-4EFF-8B2D-CA9BD4285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24ACFD3-DA81-475D-80A7-99E6AC807394}"/>
              </a:ext>
            </a:extLst>
          </p:cNvPr>
          <p:cNvSpPr>
            <a:spLocks noGrp="1"/>
          </p:cNvSpPr>
          <p:nvPr>
            <p:ph type="dt" sz="half" idx="10"/>
          </p:nvPr>
        </p:nvSpPr>
        <p:spPr/>
        <p:txBody>
          <a:bodyPr/>
          <a:lstStyle/>
          <a:p>
            <a:fld id="{B61BEF0D-F0BB-DE4B-95CE-6DB70DBA9567}" type="datetimeFigureOut">
              <a:rPr lang="en-US" smtClean="0"/>
              <a:pPr/>
              <a:t>2/15/2022</a:t>
            </a:fld>
            <a:endParaRPr lang="en-US" dirty="0"/>
          </a:p>
        </p:txBody>
      </p:sp>
      <p:sp>
        <p:nvSpPr>
          <p:cNvPr id="6" name="Alt Bilgi Yer Tutucusu 5">
            <a:extLst>
              <a:ext uri="{FF2B5EF4-FFF2-40B4-BE49-F238E27FC236}">
                <a16:creationId xmlns:a16="http://schemas.microsoft.com/office/drawing/2014/main" id="{570C5659-EB2F-4A4C-A72F-ED46ABA05EC9}"/>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258206CA-AF25-4191-B8CF-B98E84E388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289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7700433-7F1D-4F92-B72E-652D03AB3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8D18C91-9546-4ABF-B8DD-160FDBBC8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75E0D04-796C-49E7-AB06-3AFBF84D0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2/15/2022</a:t>
            </a:fld>
            <a:endParaRPr lang="en-US" dirty="0"/>
          </a:p>
        </p:txBody>
      </p:sp>
      <p:sp>
        <p:nvSpPr>
          <p:cNvPr id="5" name="Alt Bilgi Yer Tutucusu 4">
            <a:extLst>
              <a:ext uri="{FF2B5EF4-FFF2-40B4-BE49-F238E27FC236}">
                <a16:creationId xmlns:a16="http://schemas.microsoft.com/office/drawing/2014/main" id="{724470D9-CD09-4F7A-833F-AA0FD4687D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ayt Numarası Yer Tutucusu 5">
            <a:extLst>
              <a:ext uri="{FF2B5EF4-FFF2-40B4-BE49-F238E27FC236}">
                <a16:creationId xmlns:a16="http://schemas.microsoft.com/office/drawing/2014/main" id="{BC1C83E2-BDD9-497E-B9DE-C01B26F02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567049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trafik.gov.tr/istatistikler37" TargetMode="External"/><Relationship Id="rId13" Type="http://schemas.openxmlformats.org/officeDocument/2006/relationships/hyperlink" Target="https://dergipark.org.tr/tr/download/article-file/55136" TargetMode="External"/><Relationship Id="rId3" Type="http://schemas.openxmlformats.org/officeDocument/2006/relationships/hyperlink" Target="https://dergipark.org.tr/en/download/article-file/19838" TargetMode="External"/><Relationship Id="rId7" Type="http://schemas.openxmlformats.org/officeDocument/2006/relationships/hyperlink" Target="https://dergipark.org.tr/tr/download/article-file/444029" TargetMode="External"/><Relationship Id="rId12" Type="http://schemas.openxmlformats.org/officeDocument/2006/relationships/hyperlink" Target="https://avesis.atauni.edu.tr/dosya?id=c5078a96-67e6-4158-9e58-a1b4e64827cb" TargetMode="External"/><Relationship Id="rId2" Type="http://schemas.openxmlformats.org/officeDocument/2006/relationships/image" Target="../media/image41.jpeg"/><Relationship Id="rId1" Type="http://schemas.openxmlformats.org/officeDocument/2006/relationships/slideLayout" Target="../slideLayouts/slideLayout1.xml"/><Relationship Id="rId6" Type="http://schemas.openxmlformats.org/officeDocument/2006/relationships/hyperlink" Target="https://biruni.tuik.gov.tr/bolgeselistatistik/degiskenlerUzerindenSorgula.do" TargetMode="External"/><Relationship Id="rId11" Type="http://schemas.openxmlformats.org/officeDocument/2006/relationships/hyperlink" Target="https://www.imo.org.tr/resimler/ekutuphane/pdf/16430_10_26.pdf" TargetMode="External"/><Relationship Id="rId5" Type="http://schemas.openxmlformats.org/officeDocument/2006/relationships/hyperlink" Target="https://tez.yok.gov.tr/UlusalTezMerkezi" TargetMode="External"/><Relationship Id="rId10" Type="http://schemas.openxmlformats.org/officeDocument/2006/relationships/hyperlink" Target="https://r-graphics.org/recipe-miscgraph-choropleth" TargetMode="External"/><Relationship Id="rId4" Type="http://schemas.openxmlformats.org/officeDocument/2006/relationships/hyperlink" Target="https://biruni.tuik.gov.tr/bolgeselistatistik/sorguSayfa.do?target=degisken" TargetMode="External"/><Relationship Id="rId9" Type="http://schemas.openxmlformats.org/officeDocument/2006/relationships/hyperlink" Target="http://users.metu.edu.tr/ozancan/harita.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4">
            <a:extLst>
              <a:ext uri="{FF2B5EF4-FFF2-40B4-BE49-F238E27FC236}">
                <a16:creationId xmlns:a16="http://schemas.microsoft.com/office/drawing/2014/main" id="{C956D820-7D55-41D1-AE9C-BD861C7E6226}"/>
              </a:ext>
            </a:extLst>
          </p:cNvPr>
          <p:cNvPicPr>
            <a:picLocks noChangeAspect="1"/>
          </p:cNvPicPr>
          <p:nvPr/>
        </p:nvPicPr>
        <p:blipFill rotWithShape="1">
          <a:blip r:embed="rId2"/>
          <a:srcRect/>
          <a:stretch/>
        </p:blipFill>
        <p:spPr>
          <a:xfrm>
            <a:off x="-3047" y="10"/>
            <a:ext cx="12191999" cy="6857990"/>
          </a:xfrm>
          <a:prstGeom prst="rect">
            <a:avLst/>
          </a:prstGeom>
        </p:spPr>
      </p:pic>
      <p:sp>
        <p:nvSpPr>
          <p:cNvPr id="2" name="Başlık 1">
            <a:extLst>
              <a:ext uri="{FF2B5EF4-FFF2-40B4-BE49-F238E27FC236}">
                <a16:creationId xmlns:a16="http://schemas.microsoft.com/office/drawing/2014/main" id="{738AEA4C-2AE2-4633-84D9-73B3C8FE5407}"/>
              </a:ext>
            </a:extLst>
          </p:cNvPr>
          <p:cNvSpPr>
            <a:spLocks noGrp="1"/>
          </p:cNvSpPr>
          <p:nvPr>
            <p:ph type="ctrTitle"/>
          </p:nvPr>
        </p:nvSpPr>
        <p:spPr>
          <a:xfrm>
            <a:off x="1209098" y="1029446"/>
            <a:ext cx="10058400" cy="2013162"/>
          </a:xfrm>
          <a:effectLst>
            <a:outerShdw blurRad="50800" dist="38100" dir="2700000" algn="tl" rotWithShape="0">
              <a:prstClr val="black">
                <a:alpha val="40000"/>
              </a:prstClr>
            </a:outerShdw>
          </a:effectLst>
        </p:spPr>
        <p:txBody>
          <a:bodyPr>
            <a:normAutofit/>
          </a:bodyPr>
          <a:lstStyle/>
          <a:p>
            <a:r>
              <a:rPr lang="tr-TR" sz="5200" dirty="0">
                <a:solidFill>
                  <a:srgbClr val="FFFFFF"/>
                </a:solidFill>
              </a:rPr>
              <a:t>Türkiye de Gerçekleşen Trafik Kazalarının İstatistiksel Analizi</a:t>
            </a:r>
          </a:p>
        </p:txBody>
      </p:sp>
      <p:sp>
        <p:nvSpPr>
          <p:cNvPr id="3" name="Alt Başlık 2">
            <a:extLst>
              <a:ext uri="{FF2B5EF4-FFF2-40B4-BE49-F238E27FC236}">
                <a16:creationId xmlns:a16="http://schemas.microsoft.com/office/drawing/2014/main" id="{E6BE64EB-DB43-4531-B6FC-17F71C110092}"/>
              </a:ext>
            </a:extLst>
          </p:cNvPr>
          <p:cNvSpPr>
            <a:spLocks noGrp="1"/>
          </p:cNvSpPr>
          <p:nvPr>
            <p:ph type="subTitle" idx="1"/>
          </p:nvPr>
        </p:nvSpPr>
        <p:spPr>
          <a:xfrm>
            <a:off x="1209098" y="3812930"/>
            <a:ext cx="10058400" cy="1282707"/>
          </a:xfrm>
          <a:effectLst>
            <a:outerShdw blurRad="50800" dist="38100" dir="2700000" algn="tl" rotWithShape="0">
              <a:prstClr val="black">
                <a:alpha val="40000"/>
              </a:prstClr>
            </a:outerShdw>
          </a:effectLst>
        </p:spPr>
        <p:txBody>
          <a:bodyPr>
            <a:normAutofit/>
          </a:bodyPr>
          <a:lstStyle/>
          <a:p>
            <a:r>
              <a:rPr lang="tr-TR" dirty="0">
                <a:solidFill>
                  <a:srgbClr val="FFFFFF"/>
                </a:solidFill>
              </a:rPr>
              <a:t>Assiye Sevde Özata </a:t>
            </a:r>
          </a:p>
          <a:p>
            <a:r>
              <a:rPr lang="tr-TR" dirty="0">
                <a:solidFill>
                  <a:srgbClr val="FFFFFF"/>
                </a:solidFill>
              </a:rPr>
              <a:t>Seçil Göktaş</a:t>
            </a:r>
          </a:p>
        </p:txBody>
      </p:sp>
    </p:spTree>
    <p:extLst>
      <p:ext uri="{BB962C8B-B14F-4D97-AF65-F5344CB8AC3E}">
        <p14:creationId xmlns:p14="http://schemas.microsoft.com/office/powerpoint/2010/main" val="2150394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64D93881-DC55-44F6-A766-A97A1DDF29DF}"/>
              </a:ext>
            </a:extLst>
          </p:cNvPr>
          <p:cNvSpPr txBox="1"/>
          <p:nvPr/>
        </p:nvSpPr>
        <p:spPr>
          <a:xfrm>
            <a:off x="648930" y="557784"/>
            <a:ext cx="3574277" cy="16938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chemeClr val="accent1"/>
                </a:solidFill>
                <a:latin typeface="+mj-lt"/>
                <a:ea typeface="+mj-ea"/>
                <a:cs typeface="+mj-cs"/>
              </a:rPr>
              <a:t>Zaman Serileri </a:t>
            </a:r>
            <a:r>
              <a:rPr lang="tr-TR" sz="4400" kern="1200" dirty="0">
                <a:solidFill>
                  <a:schemeClr val="accent1"/>
                </a:solidFill>
                <a:latin typeface="+mj-lt"/>
                <a:ea typeface="+mj-ea"/>
                <a:cs typeface="+mj-cs"/>
              </a:rPr>
              <a:t>    </a:t>
            </a:r>
            <a:r>
              <a:rPr lang="en-US" sz="4400" kern="1200" dirty="0">
                <a:solidFill>
                  <a:schemeClr val="accent1"/>
                </a:solidFill>
                <a:latin typeface="+mj-lt"/>
                <a:ea typeface="+mj-ea"/>
                <a:cs typeface="+mj-cs"/>
              </a:rPr>
              <a:t>Analizi</a:t>
            </a:r>
          </a:p>
        </p:txBody>
      </p:sp>
      <p:sp>
        <p:nvSpPr>
          <p:cNvPr id="6" name="Metin kutusu 5">
            <a:extLst>
              <a:ext uri="{FF2B5EF4-FFF2-40B4-BE49-F238E27FC236}">
                <a16:creationId xmlns:a16="http://schemas.microsoft.com/office/drawing/2014/main" id="{7AF8DA06-F1DB-41C9-B56B-2E2527966F55}"/>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 2002-2020 yılları arasında Türkiye’de meydana gelen trafik kaza sayıları kullanılarak zaman serileri analizi yöntemi ile zamansal analiz yapılmıştır. Öncelikli olarak trafik kaza verilerinin zaman serisi grafiği aşağıdaki gibidir. Grafiğe baktığımızda trend olduğunu görmekteyiz.</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077D6F24-B36E-4781-9251-B29F61E63159}"/>
              </a:ext>
            </a:extLst>
          </p:cNvPr>
          <p:cNvPicPr>
            <a:picLocks noChangeAspect="1"/>
          </p:cNvPicPr>
          <p:nvPr/>
        </p:nvPicPr>
        <p:blipFill>
          <a:blip r:embed="rId2"/>
          <a:stretch>
            <a:fillRect/>
          </a:stretch>
        </p:blipFill>
        <p:spPr>
          <a:xfrm>
            <a:off x="5177884" y="1566512"/>
            <a:ext cx="6478218" cy="3724976"/>
          </a:xfrm>
          <a:prstGeom prst="rect">
            <a:avLst/>
          </a:prstGeom>
          <a:effectLst/>
        </p:spPr>
      </p:pic>
    </p:spTree>
    <p:extLst>
      <p:ext uri="{BB962C8B-B14F-4D97-AF65-F5344CB8AC3E}">
        <p14:creationId xmlns:p14="http://schemas.microsoft.com/office/powerpoint/2010/main" val="1106591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D1270AF-0A78-4100-8B63-A7FC2DD3DB1C}"/>
              </a:ext>
            </a:extLst>
          </p:cNvPr>
          <p:cNvPicPr>
            <a:picLocks noChangeAspect="1"/>
          </p:cNvPicPr>
          <p:nvPr/>
        </p:nvPicPr>
        <p:blipFill>
          <a:blip r:embed="rId2"/>
          <a:stretch>
            <a:fillRect/>
          </a:stretch>
        </p:blipFill>
        <p:spPr>
          <a:xfrm>
            <a:off x="592327" y="850964"/>
            <a:ext cx="5606590" cy="3356454"/>
          </a:xfrm>
          <a:prstGeom prst="rect">
            <a:avLst/>
          </a:prstGeom>
        </p:spPr>
      </p:pic>
      <p:pic>
        <p:nvPicPr>
          <p:cNvPr id="7" name="Resim 6">
            <a:extLst>
              <a:ext uri="{FF2B5EF4-FFF2-40B4-BE49-F238E27FC236}">
                <a16:creationId xmlns:a16="http://schemas.microsoft.com/office/drawing/2014/main" id="{EBEB43C1-F339-4F2B-9A92-3236A408BD69}"/>
              </a:ext>
            </a:extLst>
          </p:cNvPr>
          <p:cNvPicPr>
            <a:picLocks noChangeAspect="1"/>
          </p:cNvPicPr>
          <p:nvPr/>
        </p:nvPicPr>
        <p:blipFill>
          <a:blip r:embed="rId3"/>
          <a:stretch>
            <a:fillRect/>
          </a:stretch>
        </p:blipFill>
        <p:spPr>
          <a:xfrm>
            <a:off x="6861222" y="1939501"/>
            <a:ext cx="4254568" cy="959022"/>
          </a:xfrm>
          <a:prstGeom prst="rect">
            <a:avLst/>
          </a:prstGeom>
        </p:spPr>
      </p:pic>
      <p:sp>
        <p:nvSpPr>
          <p:cNvPr id="8" name="Metin kutusu 7">
            <a:extLst>
              <a:ext uri="{FF2B5EF4-FFF2-40B4-BE49-F238E27FC236}">
                <a16:creationId xmlns:a16="http://schemas.microsoft.com/office/drawing/2014/main" id="{8E209356-C12A-4184-9230-E42E9539FC3E}"/>
              </a:ext>
            </a:extLst>
          </p:cNvPr>
          <p:cNvSpPr txBox="1"/>
          <p:nvPr/>
        </p:nvSpPr>
        <p:spPr>
          <a:xfrm>
            <a:off x="1187777" y="4918499"/>
            <a:ext cx="10022281" cy="646331"/>
          </a:xfrm>
          <a:prstGeom prst="rect">
            <a:avLst/>
          </a:prstGeom>
          <a:noFill/>
        </p:spPr>
        <p:txBody>
          <a:bodyPr wrap="square" rtlCol="0">
            <a:spAutoFit/>
          </a:bodyPr>
          <a:lstStyle/>
          <a:p>
            <a:r>
              <a:rPr lang="tr-TR" dirty="0"/>
              <a:t> Grafiği incelediğimizde ve Box- Ljung test sonucuna baktığımızda otokorelasyon probleminin olduğunu görmekteyiz.</a:t>
            </a:r>
          </a:p>
        </p:txBody>
      </p:sp>
    </p:spTree>
    <p:extLst>
      <p:ext uri="{BB962C8B-B14F-4D97-AF65-F5344CB8AC3E}">
        <p14:creationId xmlns:p14="http://schemas.microsoft.com/office/powerpoint/2010/main" val="2925742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8DA3BE19-8272-4C06-9552-84B4ECF18361}"/>
              </a:ext>
            </a:extLst>
          </p:cNvPr>
          <p:cNvSpPr txBox="1"/>
          <p:nvPr/>
        </p:nvSpPr>
        <p:spPr>
          <a:xfrm>
            <a:off x="1225485" y="499621"/>
            <a:ext cx="9549352" cy="923330"/>
          </a:xfrm>
          <a:prstGeom prst="rect">
            <a:avLst/>
          </a:prstGeom>
          <a:noFill/>
        </p:spPr>
        <p:txBody>
          <a:bodyPr wrap="square">
            <a:spAutoFit/>
          </a:bodyPr>
          <a:lstStyle/>
          <a:p>
            <a:r>
              <a:rPr lang="tr-TR" dirty="0"/>
              <a:t> Eğitim seti 2002-2017 yılları ve test seti 2018-2020 yılları seçilmiştir. Eğitim seti üzerinde driftli naive ve seasonal naive kullanarak modelleme yapılmıştır. Bu modellerin hem eğitim hem test seti üzerinde tahmin performanslarını gösteren grafik çizdirilmiştir.</a:t>
            </a:r>
          </a:p>
        </p:txBody>
      </p:sp>
      <p:pic>
        <p:nvPicPr>
          <p:cNvPr id="7" name="Resim 6">
            <a:extLst>
              <a:ext uri="{FF2B5EF4-FFF2-40B4-BE49-F238E27FC236}">
                <a16:creationId xmlns:a16="http://schemas.microsoft.com/office/drawing/2014/main" id="{78A02982-541F-4F09-967F-20D01AA18DB1}"/>
              </a:ext>
            </a:extLst>
          </p:cNvPr>
          <p:cNvPicPr>
            <a:picLocks noChangeAspect="1"/>
          </p:cNvPicPr>
          <p:nvPr/>
        </p:nvPicPr>
        <p:blipFill>
          <a:blip r:embed="rId2"/>
          <a:stretch>
            <a:fillRect/>
          </a:stretch>
        </p:blipFill>
        <p:spPr>
          <a:xfrm>
            <a:off x="2735289" y="1579207"/>
            <a:ext cx="6721422" cy="4038950"/>
          </a:xfrm>
          <a:prstGeom prst="rect">
            <a:avLst/>
          </a:prstGeom>
        </p:spPr>
      </p:pic>
      <p:sp>
        <p:nvSpPr>
          <p:cNvPr id="8" name="Metin kutusu 7">
            <a:extLst>
              <a:ext uri="{FF2B5EF4-FFF2-40B4-BE49-F238E27FC236}">
                <a16:creationId xmlns:a16="http://schemas.microsoft.com/office/drawing/2014/main" id="{7C09088D-5EF8-45D8-8741-835C05376CBF}"/>
              </a:ext>
            </a:extLst>
          </p:cNvPr>
          <p:cNvSpPr txBox="1"/>
          <p:nvPr/>
        </p:nvSpPr>
        <p:spPr>
          <a:xfrm>
            <a:off x="2017336" y="5854046"/>
            <a:ext cx="8880049" cy="369332"/>
          </a:xfrm>
          <a:prstGeom prst="rect">
            <a:avLst/>
          </a:prstGeom>
          <a:noFill/>
        </p:spPr>
        <p:txBody>
          <a:bodyPr wrap="square" rtlCol="0">
            <a:spAutoFit/>
          </a:bodyPr>
          <a:lstStyle/>
          <a:p>
            <a:r>
              <a:rPr lang="tr-TR" dirty="0"/>
              <a:t>Driftli naive modelinin eğitim seti üzerinde daha iyi tahmin verdiği görülmektedir.</a:t>
            </a:r>
          </a:p>
        </p:txBody>
      </p:sp>
    </p:spTree>
    <p:extLst>
      <p:ext uri="{BB962C8B-B14F-4D97-AF65-F5344CB8AC3E}">
        <p14:creationId xmlns:p14="http://schemas.microsoft.com/office/powerpoint/2010/main" val="3919864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7317340-3AAE-4108-BF0F-377805B228B9}"/>
              </a:ext>
            </a:extLst>
          </p:cNvPr>
          <p:cNvPicPr>
            <a:picLocks noChangeAspect="1"/>
          </p:cNvPicPr>
          <p:nvPr/>
        </p:nvPicPr>
        <p:blipFill>
          <a:blip r:embed="rId2"/>
          <a:stretch>
            <a:fillRect/>
          </a:stretch>
        </p:blipFill>
        <p:spPr>
          <a:xfrm>
            <a:off x="1121790" y="1130341"/>
            <a:ext cx="6942837" cy="476469"/>
          </a:xfrm>
          <a:prstGeom prst="rect">
            <a:avLst/>
          </a:prstGeom>
        </p:spPr>
      </p:pic>
      <p:sp>
        <p:nvSpPr>
          <p:cNvPr id="6" name="Metin kutusu 5">
            <a:extLst>
              <a:ext uri="{FF2B5EF4-FFF2-40B4-BE49-F238E27FC236}">
                <a16:creationId xmlns:a16="http://schemas.microsoft.com/office/drawing/2014/main" id="{2E77A576-4822-496B-9921-93C9471034C9}"/>
              </a:ext>
            </a:extLst>
          </p:cNvPr>
          <p:cNvSpPr txBox="1"/>
          <p:nvPr/>
        </p:nvSpPr>
        <p:spPr>
          <a:xfrm>
            <a:off x="1121791" y="408432"/>
            <a:ext cx="2903455" cy="369332"/>
          </a:xfrm>
          <a:prstGeom prst="rect">
            <a:avLst/>
          </a:prstGeom>
          <a:noFill/>
        </p:spPr>
        <p:txBody>
          <a:bodyPr wrap="square" rtlCol="0">
            <a:spAutoFit/>
          </a:bodyPr>
          <a:lstStyle/>
          <a:p>
            <a:r>
              <a:rPr lang="tr-TR" dirty="0">
                <a:solidFill>
                  <a:schemeClr val="accent1"/>
                </a:solidFill>
              </a:rPr>
              <a:t>Driftli naive RMSE değerleri</a:t>
            </a:r>
          </a:p>
        </p:txBody>
      </p:sp>
      <p:pic>
        <p:nvPicPr>
          <p:cNvPr id="8" name="Resim 7">
            <a:extLst>
              <a:ext uri="{FF2B5EF4-FFF2-40B4-BE49-F238E27FC236}">
                <a16:creationId xmlns:a16="http://schemas.microsoft.com/office/drawing/2014/main" id="{24F4423C-F630-4CD2-96A1-B48428B0801F}"/>
              </a:ext>
            </a:extLst>
          </p:cNvPr>
          <p:cNvPicPr>
            <a:picLocks noChangeAspect="1"/>
          </p:cNvPicPr>
          <p:nvPr/>
        </p:nvPicPr>
        <p:blipFill>
          <a:blip r:embed="rId3"/>
          <a:stretch>
            <a:fillRect/>
          </a:stretch>
        </p:blipFill>
        <p:spPr>
          <a:xfrm>
            <a:off x="1121791" y="2851275"/>
            <a:ext cx="6942837" cy="528419"/>
          </a:xfrm>
          <a:prstGeom prst="rect">
            <a:avLst/>
          </a:prstGeom>
        </p:spPr>
      </p:pic>
      <p:sp>
        <p:nvSpPr>
          <p:cNvPr id="9" name="Metin kutusu 8">
            <a:extLst>
              <a:ext uri="{FF2B5EF4-FFF2-40B4-BE49-F238E27FC236}">
                <a16:creationId xmlns:a16="http://schemas.microsoft.com/office/drawing/2014/main" id="{B7B95285-AB01-46DB-8C22-DCEDD83A57AF}"/>
              </a:ext>
            </a:extLst>
          </p:cNvPr>
          <p:cNvSpPr txBox="1"/>
          <p:nvPr/>
        </p:nvSpPr>
        <p:spPr>
          <a:xfrm>
            <a:off x="1121791" y="2054764"/>
            <a:ext cx="3088401" cy="377072"/>
          </a:xfrm>
          <a:prstGeom prst="rect">
            <a:avLst/>
          </a:prstGeom>
          <a:noFill/>
        </p:spPr>
        <p:txBody>
          <a:bodyPr wrap="square" rtlCol="0">
            <a:spAutoFit/>
          </a:bodyPr>
          <a:lstStyle/>
          <a:p>
            <a:r>
              <a:rPr lang="tr-TR" dirty="0">
                <a:solidFill>
                  <a:schemeClr val="accent1"/>
                </a:solidFill>
              </a:rPr>
              <a:t>Seasonal naive RMSE değerleri</a:t>
            </a:r>
          </a:p>
        </p:txBody>
      </p:sp>
      <p:sp>
        <p:nvSpPr>
          <p:cNvPr id="10" name="Metin kutusu 9">
            <a:extLst>
              <a:ext uri="{FF2B5EF4-FFF2-40B4-BE49-F238E27FC236}">
                <a16:creationId xmlns:a16="http://schemas.microsoft.com/office/drawing/2014/main" id="{3368BDA4-C11E-4CAB-BB13-A592525298A0}"/>
              </a:ext>
            </a:extLst>
          </p:cNvPr>
          <p:cNvSpPr txBox="1"/>
          <p:nvPr/>
        </p:nvSpPr>
        <p:spPr>
          <a:xfrm>
            <a:off x="1121791" y="3899593"/>
            <a:ext cx="10008803" cy="369332"/>
          </a:xfrm>
          <a:prstGeom prst="rect">
            <a:avLst/>
          </a:prstGeom>
          <a:noFill/>
        </p:spPr>
        <p:txBody>
          <a:bodyPr wrap="square" rtlCol="0">
            <a:spAutoFit/>
          </a:bodyPr>
          <a:lstStyle/>
          <a:p>
            <a:r>
              <a:rPr lang="tr-TR" dirty="0"/>
              <a:t> Driftli naive modeli eğitim seti üzerinde iyi performans gösteriyor fakat test seti üzerinde iyi değil.</a:t>
            </a:r>
          </a:p>
        </p:txBody>
      </p:sp>
      <p:sp>
        <p:nvSpPr>
          <p:cNvPr id="12" name="Metin kutusu 11">
            <a:extLst>
              <a:ext uri="{FF2B5EF4-FFF2-40B4-BE49-F238E27FC236}">
                <a16:creationId xmlns:a16="http://schemas.microsoft.com/office/drawing/2014/main" id="{5174BB45-9F7E-41A5-989F-D46858C961CE}"/>
              </a:ext>
            </a:extLst>
          </p:cNvPr>
          <p:cNvSpPr txBox="1"/>
          <p:nvPr/>
        </p:nvSpPr>
        <p:spPr>
          <a:xfrm>
            <a:off x="1036948" y="4788824"/>
            <a:ext cx="10162095" cy="923330"/>
          </a:xfrm>
          <a:prstGeom prst="rect">
            <a:avLst/>
          </a:prstGeom>
          <a:noFill/>
        </p:spPr>
        <p:txBody>
          <a:bodyPr wrap="square">
            <a:spAutoFit/>
          </a:bodyPr>
          <a:lstStyle/>
          <a:p>
            <a:r>
              <a:rPr lang="tr-TR" dirty="0">
                <a:solidFill>
                  <a:schemeClr val="accent1"/>
                </a:solidFill>
              </a:rPr>
              <a:t>  Cross Validation Değerleri</a:t>
            </a:r>
          </a:p>
          <a:p>
            <a:r>
              <a:rPr lang="tr-TR" dirty="0"/>
              <a:t> Driftli naive cross validation değeri 11030.32 ,  seasonal naive cross validation değeri 11248.57 çıkmıştır. Birbirlerine çok yakın değerler olmakla birlikte driftli naive modelinin CV değeri daha iyidir denilebilir.</a:t>
            </a:r>
          </a:p>
        </p:txBody>
      </p:sp>
    </p:spTree>
    <p:extLst>
      <p:ext uri="{BB962C8B-B14F-4D97-AF65-F5344CB8AC3E}">
        <p14:creationId xmlns:p14="http://schemas.microsoft.com/office/powerpoint/2010/main" val="3470950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F01B5030-5CDA-46B0-B316-462D35D78FEA}"/>
              </a:ext>
            </a:extLst>
          </p:cNvPr>
          <p:cNvSpPr txBox="1"/>
          <p:nvPr/>
        </p:nvSpPr>
        <p:spPr>
          <a:xfrm>
            <a:off x="1366160" y="4376508"/>
            <a:ext cx="9623404" cy="12572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dirty="0">
                <a:solidFill>
                  <a:schemeClr val="accent1"/>
                </a:solidFill>
                <a:latin typeface="+mj-lt"/>
                <a:ea typeface="+mj-ea"/>
                <a:cs typeface="+mj-cs"/>
              </a:rPr>
              <a:t>Varsayım Kontrolü</a:t>
            </a:r>
          </a:p>
        </p:txBody>
      </p:sp>
      <p:pic>
        <p:nvPicPr>
          <p:cNvPr id="6" name="Resim 5">
            <a:extLst>
              <a:ext uri="{FF2B5EF4-FFF2-40B4-BE49-F238E27FC236}">
                <a16:creationId xmlns:a16="http://schemas.microsoft.com/office/drawing/2014/main" id="{933B4A99-1678-424E-B90F-82A12D0E90E6}"/>
              </a:ext>
            </a:extLst>
          </p:cNvPr>
          <p:cNvPicPr>
            <a:picLocks noChangeAspect="1"/>
          </p:cNvPicPr>
          <p:nvPr/>
        </p:nvPicPr>
        <p:blipFill>
          <a:blip r:embed="rId3"/>
          <a:stretch>
            <a:fillRect/>
          </a:stretch>
        </p:blipFill>
        <p:spPr>
          <a:xfrm>
            <a:off x="777825" y="1078168"/>
            <a:ext cx="5927406" cy="3526806"/>
          </a:xfrm>
          <a:prstGeom prst="rect">
            <a:avLst/>
          </a:prstGeom>
          <a:effectLst>
            <a:outerShdw blurRad="406400" dist="317500" dir="5400000" sx="89000" sy="89000" rotWithShape="0">
              <a:prstClr val="black">
                <a:alpha val="15000"/>
              </a:prstClr>
            </a:outerShdw>
          </a:effectLst>
        </p:spPr>
      </p:pic>
      <p:pic>
        <p:nvPicPr>
          <p:cNvPr id="8" name="Resim 7">
            <a:extLst>
              <a:ext uri="{FF2B5EF4-FFF2-40B4-BE49-F238E27FC236}">
                <a16:creationId xmlns:a16="http://schemas.microsoft.com/office/drawing/2014/main" id="{F8192591-C0BF-430C-8FDA-FB2C029547DC}"/>
              </a:ext>
            </a:extLst>
          </p:cNvPr>
          <p:cNvPicPr>
            <a:picLocks noChangeAspect="1"/>
          </p:cNvPicPr>
          <p:nvPr/>
        </p:nvPicPr>
        <p:blipFill>
          <a:blip r:embed="rId4"/>
          <a:stretch>
            <a:fillRect/>
          </a:stretch>
        </p:blipFill>
        <p:spPr>
          <a:xfrm>
            <a:off x="6760680" y="1939348"/>
            <a:ext cx="4913864" cy="1280964"/>
          </a:xfrm>
          <a:prstGeom prst="rect">
            <a:avLst/>
          </a:prstGeom>
          <a:effectLst>
            <a:outerShdw blurRad="406400" dist="317500" dir="5400000" sx="89000" sy="89000" rotWithShape="0">
              <a:prstClr val="black">
                <a:alpha val="15000"/>
              </a:prstClr>
            </a:outerShdw>
          </a:effectLst>
        </p:spPr>
      </p:pic>
      <p:sp>
        <p:nvSpPr>
          <p:cNvPr id="9" name="Metin kutusu 8">
            <a:extLst>
              <a:ext uri="{FF2B5EF4-FFF2-40B4-BE49-F238E27FC236}">
                <a16:creationId xmlns:a16="http://schemas.microsoft.com/office/drawing/2014/main" id="{15E5281E-7D27-4409-AA71-54194328F668}"/>
              </a:ext>
            </a:extLst>
          </p:cNvPr>
          <p:cNvSpPr txBox="1"/>
          <p:nvPr/>
        </p:nvSpPr>
        <p:spPr>
          <a:xfrm>
            <a:off x="6928701" y="3836709"/>
            <a:ext cx="5121255" cy="1754326"/>
          </a:xfrm>
          <a:prstGeom prst="rect">
            <a:avLst/>
          </a:prstGeom>
          <a:noFill/>
        </p:spPr>
        <p:txBody>
          <a:bodyPr wrap="square" rtlCol="0">
            <a:spAutoFit/>
          </a:bodyPr>
          <a:lstStyle/>
          <a:p>
            <a:r>
              <a:rPr lang="tr-TR" dirty="0"/>
              <a:t>  Otokorelasyon problemi kalkmıştır, artıklara baktığımızda sıfır etrafında rasgele dağılım izlenmemektedir, artıklar normal dağılmaktadır.</a:t>
            </a:r>
          </a:p>
          <a:p>
            <a:endParaRPr lang="tr-TR" dirty="0"/>
          </a:p>
          <a:p>
            <a:r>
              <a:rPr lang="tr-TR" dirty="0"/>
              <a:t>  Ljung -Box teste bakarak otokorelasyon kontrol   edildiği zaman otokorelasyon problemi yoktur. </a:t>
            </a:r>
          </a:p>
        </p:txBody>
      </p:sp>
    </p:spTree>
    <p:extLst>
      <p:ext uri="{BB962C8B-B14F-4D97-AF65-F5344CB8AC3E}">
        <p14:creationId xmlns:p14="http://schemas.microsoft.com/office/powerpoint/2010/main" val="3949921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Resim 14">
            <a:extLst>
              <a:ext uri="{FF2B5EF4-FFF2-40B4-BE49-F238E27FC236}">
                <a16:creationId xmlns:a16="http://schemas.microsoft.com/office/drawing/2014/main" id="{4F24665D-C065-4132-8C41-72371DE3586B}"/>
              </a:ext>
            </a:extLst>
          </p:cNvPr>
          <p:cNvPicPr>
            <a:picLocks noChangeAspect="1"/>
          </p:cNvPicPr>
          <p:nvPr/>
        </p:nvPicPr>
        <p:blipFill>
          <a:blip r:embed="rId2"/>
          <a:stretch>
            <a:fillRect/>
          </a:stretch>
        </p:blipFill>
        <p:spPr>
          <a:xfrm>
            <a:off x="365762" y="134028"/>
            <a:ext cx="5426764" cy="2564145"/>
          </a:xfrm>
          <a:prstGeom prst="rect">
            <a:avLst/>
          </a:prstGeom>
        </p:spPr>
      </p:pic>
      <p:pic>
        <p:nvPicPr>
          <p:cNvPr id="14" name="Resim 13">
            <a:extLst>
              <a:ext uri="{FF2B5EF4-FFF2-40B4-BE49-F238E27FC236}">
                <a16:creationId xmlns:a16="http://schemas.microsoft.com/office/drawing/2014/main" id="{56A05B07-046E-400C-A82A-55A55A70A316}"/>
              </a:ext>
            </a:extLst>
          </p:cNvPr>
          <p:cNvPicPr>
            <a:picLocks noChangeAspect="1"/>
          </p:cNvPicPr>
          <p:nvPr/>
        </p:nvPicPr>
        <p:blipFill>
          <a:blip r:embed="rId3"/>
          <a:stretch>
            <a:fillRect/>
          </a:stretch>
        </p:blipFill>
        <p:spPr>
          <a:xfrm>
            <a:off x="6196967" y="1510294"/>
            <a:ext cx="5963943" cy="2639043"/>
          </a:xfrm>
          <a:prstGeom prst="rect">
            <a:avLst/>
          </a:prstGeom>
        </p:spPr>
      </p:pic>
      <p:pic>
        <p:nvPicPr>
          <p:cNvPr id="16" name="Resim 15">
            <a:extLst>
              <a:ext uri="{FF2B5EF4-FFF2-40B4-BE49-F238E27FC236}">
                <a16:creationId xmlns:a16="http://schemas.microsoft.com/office/drawing/2014/main" id="{BAD856E2-AFC8-4C21-ACF7-7333600FDE25}"/>
              </a:ext>
            </a:extLst>
          </p:cNvPr>
          <p:cNvPicPr>
            <a:picLocks noChangeAspect="1"/>
          </p:cNvPicPr>
          <p:nvPr/>
        </p:nvPicPr>
        <p:blipFill>
          <a:blip r:embed="rId4"/>
          <a:stretch>
            <a:fillRect/>
          </a:stretch>
        </p:blipFill>
        <p:spPr>
          <a:xfrm>
            <a:off x="422235" y="3476134"/>
            <a:ext cx="5426764" cy="2767649"/>
          </a:xfrm>
          <a:prstGeom prst="rect">
            <a:avLst/>
          </a:prstGeom>
        </p:spPr>
      </p:pic>
      <p:sp>
        <p:nvSpPr>
          <p:cNvPr id="17" name="Metin kutusu 16">
            <a:extLst>
              <a:ext uri="{FF2B5EF4-FFF2-40B4-BE49-F238E27FC236}">
                <a16:creationId xmlns:a16="http://schemas.microsoft.com/office/drawing/2014/main" id="{18418E0C-4F71-4ED2-84D3-6871ACCCF80C}"/>
              </a:ext>
            </a:extLst>
          </p:cNvPr>
          <p:cNvSpPr txBox="1"/>
          <p:nvPr/>
        </p:nvSpPr>
        <p:spPr>
          <a:xfrm>
            <a:off x="6528588" y="4672787"/>
            <a:ext cx="5449613" cy="1323439"/>
          </a:xfrm>
          <a:prstGeom prst="rect">
            <a:avLst/>
          </a:prstGeom>
          <a:noFill/>
        </p:spPr>
        <p:txBody>
          <a:bodyPr wrap="square" rtlCol="0">
            <a:spAutoFit/>
          </a:bodyPr>
          <a:lstStyle/>
          <a:p>
            <a:r>
              <a:rPr lang="tr-TR" sz="1600" dirty="0"/>
              <a:t> 2021 yılında en yüksek kaza sayısının sırasıyla İstanbul, Ankara, İzmir ve Antalya illerinde olduğu görülmektedir.</a:t>
            </a:r>
          </a:p>
          <a:p>
            <a:r>
              <a:rPr lang="tr-TR" sz="1600" dirty="0"/>
              <a:t> </a:t>
            </a:r>
          </a:p>
          <a:p>
            <a:r>
              <a:rPr lang="tr-TR" sz="1600" dirty="0"/>
              <a:t> Toplam 187.524 ölüm ve yaralanma ile sonuçlanan kaza olduğu belirlenmiştir.</a:t>
            </a:r>
          </a:p>
        </p:txBody>
      </p:sp>
      <p:sp>
        <p:nvSpPr>
          <p:cNvPr id="19" name="Metin kutusu 18">
            <a:extLst>
              <a:ext uri="{FF2B5EF4-FFF2-40B4-BE49-F238E27FC236}">
                <a16:creationId xmlns:a16="http://schemas.microsoft.com/office/drawing/2014/main" id="{B3845CD6-1B5B-4186-A322-687D6F561AA2}"/>
              </a:ext>
            </a:extLst>
          </p:cNvPr>
          <p:cNvSpPr txBox="1"/>
          <p:nvPr/>
        </p:nvSpPr>
        <p:spPr>
          <a:xfrm>
            <a:off x="309768" y="2505670"/>
            <a:ext cx="5685267" cy="830997"/>
          </a:xfrm>
          <a:prstGeom prst="rect">
            <a:avLst/>
          </a:prstGeom>
          <a:noFill/>
        </p:spPr>
        <p:txBody>
          <a:bodyPr wrap="square" rtlCol="0">
            <a:spAutoFit/>
          </a:bodyPr>
          <a:lstStyle/>
          <a:p>
            <a:r>
              <a:rPr lang="tr-TR" sz="1600" dirty="0"/>
              <a:t> 2021 yılında gerçekleşen kazalar sonucunda en yüksek yaralı sayısı sırasıyla İstanbul, Ankara, İzmir, Antalya ve Konya illerinde görülmektedir.</a:t>
            </a:r>
          </a:p>
        </p:txBody>
      </p:sp>
      <p:sp>
        <p:nvSpPr>
          <p:cNvPr id="20" name="Metin kutusu 19">
            <a:extLst>
              <a:ext uri="{FF2B5EF4-FFF2-40B4-BE49-F238E27FC236}">
                <a16:creationId xmlns:a16="http://schemas.microsoft.com/office/drawing/2014/main" id="{E3B66C63-B72B-4301-90FD-5DB51A1D1D8B}"/>
              </a:ext>
            </a:extLst>
          </p:cNvPr>
          <p:cNvSpPr txBox="1"/>
          <p:nvPr/>
        </p:nvSpPr>
        <p:spPr>
          <a:xfrm>
            <a:off x="365762" y="5996226"/>
            <a:ext cx="5539711" cy="861774"/>
          </a:xfrm>
          <a:prstGeom prst="rect">
            <a:avLst/>
          </a:prstGeom>
          <a:noFill/>
        </p:spPr>
        <p:txBody>
          <a:bodyPr wrap="square" rtlCol="0">
            <a:spAutoFit/>
          </a:bodyPr>
          <a:lstStyle/>
          <a:p>
            <a:r>
              <a:rPr lang="tr-TR" dirty="0"/>
              <a:t> </a:t>
            </a:r>
            <a:r>
              <a:rPr lang="tr-TR" sz="1600" dirty="0"/>
              <a:t>2021 yılında gerçekleşen kazalar sonucunda en yüksek ölü sayısı sırasıyla Antalya, Ankara, İzmir, Konya ve İstanbul illerinde görülmektedir.</a:t>
            </a:r>
          </a:p>
        </p:txBody>
      </p:sp>
    </p:spTree>
    <p:extLst>
      <p:ext uri="{BB962C8B-B14F-4D97-AF65-F5344CB8AC3E}">
        <p14:creationId xmlns:p14="http://schemas.microsoft.com/office/powerpoint/2010/main" val="3229503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379AA6-106E-459D-B51B-A37411923562}"/>
              </a:ext>
            </a:extLst>
          </p:cNvPr>
          <p:cNvSpPr>
            <a:spLocks noGrp="1"/>
          </p:cNvSpPr>
          <p:nvPr>
            <p:ph type="ctrTitle"/>
          </p:nvPr>
        </p:nvSpPr>
        <p:spPr>
          <a:xfrm>
            <a:off x="1524000" y="159107"/>
            <a:ext cx="9144000" cy="734717"/>
          </a:xfrm>
        </p:spPr>
        <p:txBody>
          <a:bodyPr>
            <a:normAutofit/>
          </a:bodyPr>
          <a:lstStyle/>
          <a:p>
            <a:r>
              <a:rPr lang="tr-TR" sz="3200" dirty="0">
                <a:solidFill>
                  <a:schemeClr val="accent1"/>
                </a:solidFill>
              </a:rPr>
              <a:t>Kümeleme Analizi</a:t>
            </a:r>
          </a:p>
        </p:txBody>
      </p:sp>
      <p:sp>
        <p:nvSpPr>
          <p:cNvPr id="3" name="Alt Başlık 2">
            <a:extLst>
              <a:ext uri="{FF2B5EF4-FFF2-40B4-BE49-F238E27FC236}">
                <a16:creationId xmlns:a16="http://schemas.microsoft.com/office/drawing/2014/main" id="{3BD25D7E-308A-4DB5-8C40-8042BDD77E36}"/>
              </a:ext>
            </a:extLst>
          </p:cNvPr>
          <p:cNvSpPr>
            <a:spLocks noGrp="1"/>
          </p:cNvSpPr>
          <p:nvPr>
            <p:ph type="subTitle" idx="1"/>
          </p:nvPr>
        </p:nvSpPr>
        <p:spPr>
          <a:xfrm>
            <a:off x="1029471" y="4902858"/>
            <a:ext cx="10473178" cy="1869004"/>
          </a:xfrm>
        </p:spPr>
        <p:txBody>
          <a:bodyPr/>
          <a:lstStyle/>
          <a:p>
            <a:r>
              <a:rPr lang="tr-TR" sz="1600" dirty="0"/>
              <a:t>     81 ilin kümeleme analizi sonucu 2., 3. ve 5. kümelerdeki illerde ölü ve yaralı sayısının daha çok olduğu, 4. kümede daha az olduğu görülmektedir. Bu iller İstanbul, Ankara, İzmir, Antalya ve Bursa’dır. Bu iller yüksek nüfus yoğunluğuna sahiptir ve gelişmiş yerlerde ölüm ve yaralanma sayılarının yüksek olduğu sonucu elde edilir.</a:t>
            </a:r>
          </a:p>
        </p:txBody>
      </p:sp>
      <p:pic>
        <p:nvPicPr>
          <p:cNvPr id="15" name="Resim 14">
            <a:extLst>
              <a:ext uri="{FF2B5EF4-FFF2-40B4-BE49-F238E27FC236}">
                <a16:creationId xmlns:a16="http://schemas.microsoft.com/office/drawing/2014/main" id="{2C24DE76-7224-49B1-BC1B-E193B2EA570A}"/>
              </a:ext>
            </a:extLst>
          </p:cNvPr>
          <p:cNvPicPr>
            <a:picLocks noChangeAspect="1"/>
          </p:cNvPicPr>
          <p:nvPr/>
        </p:nvPicPr>
        <p:blipFill>
          <a:blip r:embed="rId2"/>
          <a:stretch>
            <a:fillRect/>
          </a:stretch>
        </p:blipFill>
        <p:spPr>
          <a:xfrm>
            <a:off x="5847276" y="2353261"/>
            <a:ext cx="5655373" cy="1428419"/>
          </a:xfrm>
          <a:prstGeom prst="rect">
            <a:avLst/>
          </a:prstGeom>
        </p:spPr>
      </p:pic>
      <p:pic>
        <p:nvPicPr>
          <p:cNvPr id="19" name="Resim 18">
            <a:extLst>
              <a:ext uri="{FF2B5EF4-FFF2-40B4-BE49-F238E27FC236}">
                <a16:creationId xmlns:a16="http://schemas.microsoft.com/office/drawing/2014/main" id="{4A9518A3-1E78-4DAC-BA03-36BD8CFB43CB}"/>
              </a:ext>
            </a:extLst>
          </p:cNvPr>
          <p:cNvPicPr>
            <a:picLocks noChangeAspect="1"/>
          </p:cNvPicPr>
          <p:nvPr/>
        </p:nvPicPr>
        <p:blipFill>
          <a:blip r:embed="rId3"/>
          <a:stretch>
            <a:fillRect/>
          </a:stretch>
        </p:blipFill>
        <p:spPr>
          <a:xfrm>
            <a:off x="1431253" y="2065209"/>
            <a:ext cx="2678534" cy="1936428"/>
          </a:xfrm>
          <a:prstGeom prst="rect">
            <a:avLst/>
          </a:prstGeom>
        </p:spPr>
      </p:pic>
      <p:sp>
        <p:nvSpPr>
          <p:cNvPr id="44" name="Metin kutusu 43">
            <a:extLst>
              <a:ext uri="{FF2B5EF4-FFF2-40B4-BE49-F238E27FC236}">
                <a16:creationId xmlns:a16="http://schemas.microsoft.com/office/drawing/2014/main" id="{54FEEC88-12A1-418A-BEFA-036DFBB76807}"/>
              </a:ext>
            </a:extLst>
          </p:cNvPr>
          <p:cNvSpPr txBox="1"/>
          <p:nvPr/>
        </p:nvSpPr>
        <p:spPr>
          <a:xfrm>
            <a:off x="1314188" y="1331374"/>
            <a:ext cx="3183903" cy="369332"/>
          </a:xfrm>
          <a:prstGeom prst="rect">
            <a:avLst/>
          </a:prstGeom>
          <a:noFill/>
        </p:spPr>
        <p:txBody>
          <a:bodyPr wrap="square">
            <a:spAutoFit/>
          </a:bodyPr>
          <a:lstStyle/>
          <a:p>
            <a:r>
              <a:rPr lang="tr-TR" dirty="0"/>
              <a:t>Her bir kümedeki birim sayısı</a:t>
            </a:r>
          </a:p>
        </p:txBody>
      </p:sp>
      <p:sp>
        <p:nvSpPr>
          <p:cNvPr id="48" name="Metin kutusu 47">
            <a:extLst>
              <a:ext uri="{FF2B5EF4-FFF2-40B4-BE49-F238E27FC236}">
                <a16:creationId xmlns:a16="http://schemas.microsoft.com/office/drawing/2014/main" id="{342B5688-5FBD-4E38-B599-052408394CC1}"/>
              </a:ext>
            </a:extLst>
          </p:cNvPr>
          <p:cNvSpPr txBox="1"/>
          <p:nvPr/>
        </p:nvSpPr>
        <p:spPr>
          <a:xfrm>
            <a:off x="6096000" y="1533319"/>
            <a:ext cx="3014220" cy="369332"/>
          </a:xfrm>
          <a:prstGeom prst="rect">
            <a:avLst/>
          </a:prstGeom>
          <a:noFill/>
        </p:spPr>
        <p:txBody>
          <a:bodyPr wrap="square">
            <a:spAutoFit/>
          </a:bodyPr>
          <a:lstStyle/>
          <a:p>
            <a:r>
              <a:rPr lang="tr-TR" dirty="0"/>
              <a:t> Sonuç küme merkezleri</a:t>
            </a:r>
          </a:p>
        </p:txBody>
      </p:sp>
    </p:spTree>
    <p:extLst>
      <p:ext uri="{BB962C8B-B14F-4D97-AF65-F5344CB8AC3E}">
        <p14:creationId xmlns:p14="http://schemas.microsoft.com/office/powerpoint/2010/main" val="4282699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292CB1CF-D08E-4D93-B9E1-FB0E36D5CBF3}"/>
              </a:ext>
            </a:extLst>
          </p:cNvPr>
          <p:cNvPicPr>
            <a:picLocks noChangeAspect="1"/>
          </p:cNvPicPr>
          <p:nvPr/>
        </p:nvPicPr>
        <p:blipFill>
          <a:blip r:embed="rId2"/>
          <a:stretch>
            <a:fillRect/>
          </a:stretch>
        </p:blipFill>
        <p:spPr>
          <a:xfrm>
            <a:off x="1967259" y="340166"/>
            <a:ext cx="7968591" cy="4782118"/>
          </a:xfrm>
          <a:prstGeom prst="rect">
            <a:avLst/>
          </a:prstGeom>
        </p:spPr>
      </p:pic>
      <p:sp>
        <p:nvSpPr>
          <p:cNvPr id="3" name="Metin kutusu 2">
            <a:extLst>
              <a:ext uri="{FF2B5EF4-FFF2-40B4-BE49-F238E27FC236}">
                <a16:creationId xmlns:a16="http://schemas.microsoft.com/office/drawing/2014/main" id="{7D001A80-AA65-4A79-98B0-564856563ABE}"/>
              </a:ext>
            </a:extLst>
          </p:cNvPr>
          <p:cNvSpPr txBox="1"/>
          <p:nvPr/>
        </p:nvSpPr>
        <p:spPr>
          <a:xfrm>
            <a:off x="1262822" y="5573950"/>
            <a:ext cx="9377463" cy="671209"/>
          </a:xfrm>
          <a:prstGeom prst="rect">
            <a:avLst/>
          </a:prstGeom>
          <a:noFill/>
        </p:spPr>
        <p:txBody>
          <a:bodyPr wrap="square" rtlCol="0">
            <a:spAutoFit/>
          </a:bodyPr>
          <a:lstStyle/>
          <a:p>
            <a:r>
              <a:rPr lang="tr-TR" dirty="0"/>
              <a:t> 2021 yılı kaza oluş türlerine bakıldığında en çok 60843 kaza ile yandan çarpma ve akabinde 29980 kaza ile yayaya çarpma şeklinde olmuştur. En az kaza ise araçtan cisim düşmesi ile olmuştur.</a:t>
            </a:r>
          </a:p>
        </p:txBody>
      </p:sp>
    </p:spTree>
    <p:extLst>
      <p:ext uri="{BB962C8B-B14F-4D97-AF65-F5344CB8AC3E}">
        <p14:creationId xmlns:p14="http://schemas.microsoft.com/office/powerpoint/2010/main" val="3101313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86F24A45-F0F0-4292-9A3C-062C639B1912}"/>
              </a:ext>
            </a:extLst>
          </p:cNvPr>
          <p:cNvSpPr txBox="1"/>
          <p:nvPr/>
        </p:nvSpPr>
        <p:spPr>
          <a:xfrm>
            <a:off x="648929" y="629266"/>
            <a:ext cx="3505495"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dirty="0">
                <a:solidFill>
                  <a:schemeClr val="accent1"/>
                </a:solidFill>
                <a:latin typeface="+mj-lt"/>
                <a:ea typeface="+mj-ea"/>
                <a:cs typeface="+mj-cs"/>
              </a:rPr>
              <a:t>2021 Yılı Aylık Trafik Kazaları ve Etki Eden Faktörler</a:t>
            </a:r>
          </a:p>
        </p:txBody>
      </p:sp>
      <p:sp>
        <p:nvSpPr>
          <p:cNvPr id="2" name="Metin kutusu 1">
            <a:extLst>
              <a:ext uri="{FF2B5EF4-FFF2-40B4-BE49-F238E27FC236}">
                <a16:creationId xmlns:a16="http://schemas.microsoft.com/office/drawing/2014/main" id="{0172207A-C9F9-45A2-BAE3-D73F6E303512}"/>
              </a:ext>
            </a:extLst>
          </p:cNvPr>
          <p:cNvSpPr txBox="1"/>
          <p:nvPr/>
        </p:nvSpPr>
        <p:spPr>
          <a:xfrm>
            <a:off x="648929" y="2579802"/>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 2021 Yılı en fazla yaralının Temmuz ve Ağustos aylarında görülmektedir. Ayları incelediğimizde kusur unsuru olarak en çok sürücünün hatalı olduğu görülmektedir.</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A8B1DDAF-3A3D-4723-BD75-B835F34AC544}"/>
              </a:ext>
            </a:extLst>
          </p:cNvPr>
          <p:cNvPicPr>
            <a:picLocks noChangeAspect="1"/>
          </p:cNvPicPr>
          <p:nvPr/>
        </p:nvPicPr>
        <p:blipFill>
          <a:blip r:embed="rId2"/>
          <a:stretch>
            <a:fillRect/>
          </a:stretch>
        </p:blipFill>
        <p:spPr>
          <a:xfrm>
            <a:off x="5405862" y="1587837"/>
            <a:ext cx="6137209" cy="3682325"/>
          </a:xfrm>
          <a:prstGeom prst="rect">
            <a:avLst/>
          </a:prstGeom>
          <a:effectLst/>
        </p:spPr>
      </p:pic>
    </p:spTree>
    <p:extLst>
      <p:ext uri="{BB962C8B-B14F-4D97-AF65-F5344CB8AC3E}">
        <p14:creationId xmlns:p14="http://schemas.microsoft.com/office/powerpoint/2010/main" val="1874903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0422AC-F420-43D9-8F0C-FDE2B150B794}"/>
              </a:ext>
            </a:extLst>
          </p:cNvPr>
          <p:cNvSpPr>
            <a:spLocks noGrp="1"/>
          </p:cNvSpPr>
          <p:nvPr>
            <p:ph type="ctrTitle"/>
          </p:nvPr>
        </p:nvSpPr>
        <p:spPr>
          <a:xfrm>
            <a:off x="1524000" y="263290"/>
            <a:ext cx="9144000" cy="606507"/>
          </a:xfrm>
        </p:spPr>
        <p:txBody>
          <a:bodyPr>
            <a:normAutofit/>
          </a:bodyPr>
          <a:lstStyle/>
          <a:p>
            <a:r>
              <a:rPr lang="tr-TR" sz="3200" dirty="0">
                <a:solidFill>
                  <a:schemeClr val="accent1"/>
                </a:solidFill>
              </a:rPr>
              <a:t>Betimsel İstatistik</a:t>
            </a:r>
          </a:p>
        </p:txBody>
      </p:sp>
      <p:sp>
        <p:nvSpPr>
          <p:cNvPr id="3" name="Alt Başlık 2">
            <a:extLst>
              <a:ext uri="{FF2B5EF4-FFF2-40B4-BE49-F238E27FC236}">
                <a16:creationId xmlns:a16="http://schemas.microsoft.com/office/drawing/2014/main" id="{4D951E52-65E4-4DEA-92EC-D3D22B1E8A09}"/>
              </a:ext>
            </a:extLst>
          </p:cNvPr>
          <p:cNvSpPr>
            <a:spLocks noGrp="1"/>
          </p:cNvSpPr>
          <p:nvPr>
            <p:ph type="subTitle" idx="1"/>
          </p:nvPr>
        </p:nvSpPr>
        <p:spPr>
          <a:xfrm>
            <a:off x="859411" y="3899984"/>
            <a:ext cx="10473178" cy="2551399"/>
          </a:xfrm>
        </p:spPr>
        <p:txBody>
          <a:bodyPr/>
          <a:lstStyle/>
          <a:p>
            <a:r>
              <a:rPr lang="tr-TR" sz="1800" dirty="0"/>
              <a:t>  Ölüm ve yaralanma ile sonuçlanan kaza sayısı en çok 21143 ile Temmuz ayında gerçekleşmiştir.</a:t>
            </a:r>
          </a:p>
          <a:p>
            <a:r>
              <a:rPr lang="tr-TR" sz="1800" dirty="0"/>
              <a:t>En çok ölüm sayısı 301 ile Ağustos ayında , en az ölüm sayısı 110 ile Şubat ayında, </a:t>
            </a:r>
          </a:p>
          <a:p>
            <a:r>
              <a:rPr lang="tr-TR" sz="1800" dirty="0"/>
              <a:t>            En çok yaralı sayısı 34228 ile Temmuz ayında , en az yaralı sayısı 12492 ile Şubat ayında,</a:t>
            </a:r>
          </a:p>
          <a:p>
            <a:r>
              <a:rPr lang="tr-TR" sz="1800" dirty="0"/>
              <a:t>Sürücünün alkollü olmasından kaynaklanan kazalar en çok 243 ile Temmuz ayında,</a:t>
            </a:r>
          </a:p>
          <a:p>
            <a:r>
              <a:rPr lang="tr-TR" sz="1800" dirty="0"/>
              <a:t>Aşırı hızlı araç kullanmadan kaynaklanan kaza sayısı en çok 208 kaza ile Ağustos ayında gerçekleşmiştir.</a:t>
            </a:r>
          </a:p>
        </p:txBody>
      </p:sp>
      <p:pic>
        <p:nvPicPr>
          <p:cNvPr id="5" name="Resim 4">
            <a:extLst>
              <a:ext uri="{FF2B5EF4-FFF2-40B4-BE49-F238E27FC236}">
                <a16:creationId xmlns:a16="http://schemas.microsoft.com/office/drawing/2014/main" id="{E4C11806-575D-4AAE-B61D-C74BE29F7C7E}"/>
              </a:ext>
            </a:extLst>
          </p:cNvPr>
          <p:cNvPicPr>
            <a:picLocks noChangeAspect="1"/>
          </p:cNvPicPr>
          <p:nvPr/>
        </p:nvPicPr>
        <p:blipFill>
          <a:blip r:embed="rId2"/>
          <a:stretch>
            <a:fillRect/>
          </a:stretch>
        </p:blipFill>
        <p:spPr>
          <a:xfrm>
            <a:off x="1737424" y="1029393"/>
            <a:ext cx="9144000" cy="2551399"/>
          </a:xfrm>
          <a:prstGeom prst="rect">
            <a:avLst/>
          </a:prstGeom>
        </p:spPr>
      </p:pic>
    </p:spTree>
    <p:extLst>
      <p:ext uri="{BB962C8B-B14F-4D97-AF65-F5344CB8AC3E}">
        <p14:creationId xmlns:p14="http://schemas.microsoft.com/office/powerpoint/2010/main" val="687869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lt Başlık 2">
            <a:extLst>
              <a:ext uri="{FF2B5EF4-FFF2-40B4-BE49-F238E27FC236}">
                <a16:creationId xmlns:a16="http://schemas.microsoft.com/office/drawing/2014/main" id="{13A3676C-73D6-453A-A26C-29583F7F40ED}"/>
              </a:ext>
            </a:extLst>
          </p:cNvPr>
          <p:cNvSpPr>
            <a:spLocks noGrp="1"/>
          </p:cNvSpPr>
          <p:nvPr>
            <p:ph type="subTitle" idx="1"/>
          </p:nvPr>
        </p:nvSpPr>
        <p:spPr>
          <a:xfrm>
            <a:off x="5544765" y="126459"/>
            <a:ext cx="6264613" cy="6731541"/>
          </a:xfrm>
          <a:noFill/>
        </p:spPr>
        <p:txBody>
          <a:bodyPr>
            <a:normAutofit fontScale="25000" lnSpcReduction="20000"/>
          </a:bodyPr>
          <a:lstStyle/>
          <a:p>
            <a:pPr algn="l"/>
            <a:r>
              <a:rPr lang="tr-TR" sz="9600" dirty="0">
                <a:solidFill>
                  <a:schemeClr val="accent1"/>
                </a:solidFill>
              </a:rPr>
              <a:t>İçindekiler</a:t>
            </a:r>
          </a:p>
          <a:p>
            <a:pPr marL="342900" indent="-342900" algn="l">
              <a:buFont typeface="Arial" panose="020B0604020202020204" pitchFamily="34" charset="0"/>
              <a:buChar char="•"/>
            </a:pPr>
            <a:r>
              <a:rPr lang="tr-TR" sz="7200" dirty="0"/>
              <a:t>Veri Hakkında Bilgi</a:t>
            </a:r>
          </a:p>
          <a:p>
            <a:pPr marL="342900" indent="-342900" algn="l">
              <a:buFont typeface="Arial" panose="020B0604020202020204" pitchFamily="34" charset="0"/>
              <a:buChar char="•"/>
            </a:pPr>
            <a:r>
              <a:rPr lang="tr-TR" sz="7200" dirty="0"/>
              <a:t>Tablo ve Grafik Gösterimi</a:t>
            </a:r>
          </a:p>
          <a:p>
            <a:pPr marL="342900" indent="-342900" algn="l">
              <a:buFont typeface="Arial" panose="020B0604020202020204" pitchFamily="34" charset="0"/>
              <a:buChar char="•"/>
            </a:pPr>
            <a:r>
              <a:rPr lang="tr-TR" sz="7200" dirty="0"/>
              <a:t>2002-2020 Yıllarına ait Betimsel İstatistik</a:t>
            </a:r>
          </a:p>
          <a:p>
            <a:pPr marL="342900" indent="-342900" algn="l">
              <a:buFont typeface="Arial" panose="020B0604020202020204" pitchFamily="34" charset="0"/>
              <a:buChar char="•"/>
            </a:pPr>
            <a:r>
              <a:rPr lang="tr-TR" sz="7200" dirty="0"/>
              <a:t>Korelasyon Matrisi</a:t>
            </a:r>
          </a:p>
          <a:p>
            <a:pPr marL="342900" indent="-342900" algn="l">
              <a:buFont typeface="Arial" panose="020B0604020202020204" pitchFamily="34" charset="0"/>
              <a:buChar char="•"/>
            </a:pPr>
            <a:r>
              <a:rPr lang="tr-TR" sz="7200" dirty="0"/>
              <a:t>Regresyon Modeli</a:t>
            </a:r>
          </a:p>
          <a:p>
            <a:pPr marL="342900" indent="-342900" algn="l">
              <a:buFont typeface="Arial" panose="020B0604020202020204" pitchFamily="34" charset="0"/>
              <a:buChar char="•"/>
            </a:pPr>
            <a:r>
              <a:rPr lang="tr-TR" sz="7200" dirty="0"/>
              <a:t>Normallik Testleri</a:t>
            </a:r>
          </a:p>
          <a:p>
            <a:pPr marL="342900" indent="-342900" algn="l">
              <a:buFont typeface="Arial" panose="020B0604020202020204" pitchFamily="34" charset="0"/>
              <a:buChar char="•"/>
            </a:pPr>
            <a:r>
              <a:rPr lang="tr-TR" sz="7200" dirty="0"/>
              <a:t>Varyans Analizi</a:t>
            </a:r>
          </a:p>
          <a:p>
            <a:pPr marL="342900" indent="-342900" algn="l">
              <a:buFont typeface="Arial" panose="020B0604020202020204" pitchFamily="34" charset="0"/>
              <a:buChar char="•"/>
            </a:pPr>
            <a:r>
              <a:rPr lang="tr-TR" sz="7200" dirty="0"/>
              <a:t>Zaman Serileri Analizi</a:t>
            </a:r>
          </a:p>
          <a:p>
            <a:pPr marL="342900" indent="-342900" algn="l">
              <a:buFont typeface="Arial" panose="020B0604020202020204" pitchFamily="34" charset="0"/>
              <a:buChar char="•"/>
            </a:pPr>
            <a:r>
              <a:rPr lang="tr-TR" sz="7200" dirty="0"/>
              <a:t>2021 Yılı Kazaları Türkiye Haritası</a:t>
            </a:r>
          </a:p>
          <a:p>
            <a:pPr marL="342900" indent="-342900" algn="l">
              <a:buFont typeface="Arial" panose="020B0604020202020204" pitchFamily="34" charset="0"/>
              <a:buChar char="•"/>
            </a:pPr>
            <a:r>
              <a:rPr lang="tr-TR" sz="7200" dirty="0"/>
              <a:t>Kümeleme Analizi</a:t>
            </a:r>
          </a:p>
          <a:p>
            <a:pPr marL="342900" indent="-342900" algn="l">
              <a:buFont typeface="Arial" panose="020B0604020202020204" pitchFamily="34" charset="0"/>
              <a:buChar char="•"/>
            </a:pPr>
            <a:r>
              <a:rPr lang="tr-TR" sz="7200" dirty="0"/>
              <a:t>Kaza Oluş Türleri</a:t>
            </a:r>
          </a:p>
          <a:p>
            <a:pPr marL="342900" indent="-342900" algn="l">
              <a:buFont typeface="Arial" panose="020B0604020202020204" pitchFamily="34" charset="0"/>
              <a:buChar char="•"/>
            </a:pPr>
            <a:r>
              <a:rPr lang="tr-TR" sz="7200" dirty="0"/>
              <a:t>2021 Yılı Aylık Trafik Kazaları ve Etki Eden Faktörler</a:t>
            </a:r>
          </a:p>
          <a:p>
            <a:pPr marL="342900" indent="-342900" algn="l">
              <a:buFont typeface="Arial" panose="020B0604020202020204" pitchFamily="34" charset="0"/>
              <a:buChar char="•"/>
            </a:pPr>
            <a:r>
              <a:rPr lang="tr-TR" sz="7200" dirty="0"/>
              <a:t>2021 Yılı Betimsel İstatistik</a:t>
            </a:r>
          </a:p>
          <a:p>
            <a:pPr marL="342900" indent="-342900" algn="l">
              <a:buFont typeface="Arial" panose="020B0604020202020204" pitchFamily="34" charset="0"/>
              <a:buChar char="•"/>
            </a:pPr>
            <a:r>
              <a:rPr lang="tr-TR" sz="7200" dirty="0"/>
              <a:t>Korelasyon Matrisi</a:t>
            </a:r>
          </a:p>
          <a:p>
            <a:pPr marL="342900" indent="-342900" algn="l">
              <a:buFont typeface="Arial" panose="020B0604020202020204" pitchFamily="34" charset="0"/>
              <a:buChar char="•"/>
            </a:pPr>
            <a:r>
              <a:rPr lang="tr-TR" sz="7200" dirty="0"/>
              <a:t>Regresyon Modeli</a:t>
            </a:r>
          </a:p>
          <a:p>
            <a:pPr marL="342900" indent="-342900" algn="l">
              <a:buFont typeface="Arial" panose="020B0604020202020204" pitchFamily="34" charset="0"/>
              <a:buChar char="•"/>
            </a:pPr>
            <a:r>
              <a:rPr lang="tr-TR" sz="7200" dirty="0"/>
              <a:t>Normallik Testleri</a:t>
            </a:r>
          </a:p>
          <a:p>
            <a:pPr marL="342900" indent="-342900" algn="l">
              <a:buFont typeface="Arial" panose="020B0604020202020204" pitchFamily="34" charset="0"/>
              <a:buChar char="•"/>
            </a:pPr>
            <a:r>
              <a:rPr lang="tr-TR" sz="7200" dirty="0"/>
              <a:t>Varyans Analizi</a:t>
            </a:r>
          </a:p>
          <a:p>
            <a:pPr marL="342900" indent="-342900" algn="l">
              <a:buFont typeface="Arial" panose="020B0604020202020204" pitchFamily="34" charset="0"/>
              <a:buChar char="•"/>
            </a:pPr>
            <a:r>
              <a:rPr lang="tr-TR" sz="7200" dirty="0"/>
              <a:t>Aylık Türkiye Haritası</a:t>
            </a:r>
          </a:p>
          <a:p>
            <a:pPr marL="342900" indent="-342900" algn="l">
              <a:buFont typeface="Arial" panose="020B0604020202020204" pitchFamily="34" charset="0"/>
              <a:buChar char="•"/>
            </a:pPr>
            <a:r>
              <a:rPr lang="tr-TR" sz="7200" dirty="0"/>
              <a:t>Sonuç</a:t>
            </a:r>
          </a:p>
          <a:p>
            <a:pPr marL="342900" indent="-342900" algn="l">
              <a:buFont typeface="Arial" panose="020B0604020202020204" pitchFamily="34" charset="0"/>
              <a:buChar char="•"/>
            </a:pPr>
            <a:r>
              <a:rPr lang="tr-TR" sz="7200" dirty="0"/>
              <a:t>Kaynaklar</a:t>
            </a:r>
          </a:p>
          <a:p>
            <a:pPr marL="342900" indent="-342900" algn="l">
              <a:buFont typeface="Arial" panose="020B0604020202020204" pitchFamily="34" charset="0"/>
              <a:buChar char="•"/>
            </a:pPr>
            <a:endParaRPr lang="tr-TR" sz="600" dirty="0"/>
          </a:p>
          <a:p>
            <a:pPr marL="342900" indent="-342900" algn="l">
              <a:buFont typeface="Arial" panose="020B0604020202020204" pitchFamily="34" charset="0"/>
              <a:buChar char="•"/>
            </a:pPr>
            <a:endParaRPr lang="tr-TR" sz="600" dirty="0"/>
          </a:p>
          <a:p>
            <a:pPr marL="342900" indent="-342900" algn="l">
              <a:buFont typeface="Arial" panose="020B0604020202020204" pitchFamily="34" charset="0"/>
              <a:buChar char="•"/>
            </a:pPr>
            <a:endParaRPr lang="tr-TR" sz="600" dirty="0"/>
          </a:p>
          <a:p>
            <a:pPr marL="342900" indent="-342900" algn="l">
              <a:buFont typeface="Arial" panose="020B0604020202020204" pitchFamily="34" charset="0"/>
              <a:buChar char="•"/>
            </a:pPr>
            <a:endParaRPr lang="tr-TR" sz="600" dirty="0"/>
          </a:p>
          <a:p>
            <a:pPr marL="342900" indent="-342900" algn="l">
              <a:buFont typeface="Arial" panose="020B0604020202020204" pitchFamily="34" charset="0"/>
              <a:buChar char="•"/>
            </a:pPr>
            <a:endParaRPr lang="tr-TR" sz="600" dirty="0"/>
          </a:p>
          <a:p>
            <a:pPr marL="342900" indent="-342900" algn="l">
              <a:buFont typeface="Arial" panose="020B0604020202020204" pitchFamily="34" charset="0"/>
              <a:buChar char="•"/>
            </a:pPr>
            <a:endParaRPr lang="tr-TR" sz="600" dirty="0"/>
          </a:p>
          <a:p>
            <a:pPr marL="342900" indent="-342900" algn="l">
              <a:buFont typeface="Arial" panose="020B0604020202020204" pitchFamily="34" charset="0"/>
              <a:buChar char="•"/>
            </a:pPr>
            <a:endParaRPr lang="tr-TR" sz="600" dirty="0"/>
          </a:p>
          <a:p>
            <a:pPr marL="342900" indent="-342900" algn="l">
              <a:buFont typeface="Arial" panose="020B0604020202020204" pitchFamily="34" charset="0"/>
              <a:buChar char="•"/>
            </a:pPr>
            <a:endParaRPr lang="tr-TR" sz="600" dirty="0"/>
          </a:p>
          <a:p>
            <a:pPr algn="l"/>
            <a:endParaRPr lang="tr-TR" sz="600" dirty="0"/>
          </a:p>
          <a:p>
            <a:pPr marL="342900" indent="-342900" algn="l">
              <a:buFont typeface="Arial" panose="020B0604020202020204" pitchFamily="34" charset="0"/>
              <a:buChar char="•"/>
            </a:pPr>
            <a:endParaRPr lang="tr-TR" sz="600" dirty="0"/>
          </a:p>
          <a:p>
            <a:pPr marL="342900" indent="-342900" algn="l">
              <a:buFont typeface="Arial" panose="020B0604020202020204" pitchFamily="34" charset="0"/>
              <a:buChar char="•"/>
            </a:pPr>
            <a:endParaRPr lang="tr-TR" sz="600" dirty="0"/>
          </a:p>
          <a:p>
            <a:pPr marL="342900" indent="-342900" algn="l">
              <a:buFont typeface="Arial" panose="020B0604020202020204" pitchFamily="34" charset="0"/>
              <a:buChar char="•"/>
            </a:pPr>
            <a:endParaRPr lang="tr-TR" sz="600" dirty="0"/>
          </a:p>
          <a:p>
            <a:pPr marL="342900" indent="-342900" algn="l">
              <a:buFont typeface="Arial" panose="020B0604020202020204" pitchFamily="34" charset="0"/>
              <a:buChar char="•"/>
            </a:pPr>
            <a:endParaRPr lang="tr-TR" sz="600" dirty="0"/>
          </a:p>
          <a:p>
            <a:pPr algn="l"/>
            <a:endParaRPr lang="tr-TR" sz="600" dirty="0"/>
          </a:p>
        </p:txBody>
      </p:sp>
      <p:pic>
        <p:nvPicPr>
          <p:cNvPr id="8" name="Picture 4">
            <a:extLst>
              <a:ext uri="{FF2B5EF4-FFF2-40B4-BE49-F238E27FC236}">
                <a16:creationId xmlns:a16="http://schemas.microsoft.com/office/drawing/2014/main" id="{28684DC3-137A-4BB2-838A-028C64D5CDC9}"/>
              </a:ext>
            </a:extLst>
          </p:cNvPr>
          <p:cNvPicPr>
            <a:picLocks noChangeAspect="1"/>
          </p:cNvPicPr>
          <p:nvPr/>
        </p:nvPicPr>
        <p:blipFill rotWithShape="1">
          <a:blip r:embed="rId2"/>
          <a:srcRect l="27195"/>
          <a:stretch/>
        </p:blipFill>
        <p:spPr>
          <a:xfrm>
            <a:off x="20" y="10"/>
            <a:ext cx="4992985" cy="6857990"/>
          </a:xfrm>
          <a:prstGeom prst="rect">
            <a:avLst/>
          </a:prstGeom>
        </p:spPr>
      </p:pic>
    </p:spTree>
    <p:extLst>
      <p:ext uri="{BB962C8B-B14F-4D97-AF65-F5344CB8AC3E}">
        <p14:creationId xmlns:p14="http://schemas.microsoft.com/office/powerpoint/2010/main" val="4098227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Metin kutusu 5">
            <a:extLst>
              <a:ext uri="{FF2B5EF4-FFF2-40B4-BE49-F238E27FC236}">
                <a16:creationId xmlns:a16="http://schemas.microsoft.com/office/drawing/2014/main" id="{FA7F8D22-309C-43B2-A008-89945A6ADD07}"/>
              </a:ext>
            </a:extLst>
          </p:cNvPr>
          <p:cNvSpPr txBox="1"/>
          <p:nvPr/>
        </p:nvSpPr>
        <p:spPr>
          <a:xfrm>
            <a:off x="828675" y="494414"/>
            <a:ext cx="10534650" cy="8174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kern="1200" dirty="0">
                <a:solidFill>
                  <a:schemeClr val="accent1"/>
                </a:solidFill>
                <a:latin typeface="+mj-lt"/>
                <a:ea typeface="+mj-ea"/>
                <a:cs typeface="+mj-cs"/>
              </a:rPr>
              <a:t>Korelasyon Matrisi</a:t>
            </a:r>
          </a:p>
        </p:txBody>
      </p:sp>
      <p:sp>
        <p:nvSpPr>
          <p:cNvPr id="3" name="Alt Başlık 2">
            <a:extLst>
              <a:ext uri="{FF2B5EF4-FFF2-40B4-BE49-F238E27FC236}">
                <a16:creationId xmlns:a16="http://schemas.microsoft.com/office/drawing/2014/main" id="{2CBA5D6C-556D-4EF5-8F13-F3C5536FF061}"/>
              </a:ext>
            </a:extLst>
          </p:cNvPr>
          <p:cNvSpPr>
            <a:spLocks noGrp="1"/>
          </p:cNvSpPr>
          <p:nvPr>
            <p:ph type="subTitle" idx="1"/>
          </p:nvPr>
        </p:nvSpPr>
        <p:spPr>
          <a:xfrm>
            <a:off x="1684959" y="4665546"/>
            <a:ext cx="8822082" cy="764294"/>
          </a:xfrm>
        </p:spPr>
        <p:txBody>
          <a:bodyPr vert="horz" lIns="91440" tIns="45720" rIns="91440" bIns="45720" rtlCol="0">
            <a:noAutofit/>
          </a:bodyPr>
          <a:lstStyle/>
          <a:p>
            <a:r>
              <a:rPr lang="en-US" sz="2000" kern="1200" dirty="0">
                <a:solidFill>
                  <a:schemeClr val="tx1"/>
                </a:solidFill>
                <a:latin typeface="+mn-lt"/>
                <a:ea typeface="+mn-ea"/>
                <a:cs typeface="+mn-cs"/>
              </a:rPr>
              <a:t>2021 yılında ölüm ve yaralanma ile sonuçlanan kaza sayısına bakıldığında;</a:t>
            </a:r>
          </a:p>
          <a:p>
            <a:r>
              <a:rPr lang="en-US" sz="2000" kern="1200" dirty="0">
                <a:solidFill>
                  <a:schemeClr val="tx1"/>
                </a:solidFill>
                <a:latin typeface="+mn-lt"/>
                <a:ea typeface="+mn-ea"/>
                <a:cs typeface="+mn-cs"/>
              </a:rPr>
              <a:t> Tüm değişkenler ile arasında güçlü bir korelasyon olduğu görülmektedir.</a:t>
            </a:r>
          </a:p>
        </p:txBody>
      </p:sp>
      <p:pic>
        <p:nvPicPr>
          <p:cNvPr id="5" name="Resim 4">
            <a:extLst>
              <a:ext uri="{FF2B5EF4-FFF2-40B4-BE49-F238E27FC236}">
                <a16:creationId xmlns:a16="http://schemas.microsoft.com/office/drawing/2014/main" id="{8577BA42-357E-4075-A1F3-26AEE488BA0A}"/>
              </a:ext>
            </a:extLst>
          </p:cNvPr>
          <p:cNvPicPr>
            <a:picLocks noChangeAspect="1"/>
          </p:cNvPicPr>
          <p:nvPr/>
        </p:nvPicPr>
        <p:blipFill>
          <a:blip r:embed="rId2"/>
          <a:stretch>
            <a:fillRect/>
          </a:stretch>
        </p:blipFill>
        <p:spPr>
          <a:xfrm>
            <a:off x="791993" y="2703766"/>
            <a:ext cx="10744200" cy="1450468"/>
          </a:xfrm>
          <a:prstGeom prst="rect">
            <a:avLst/>
          </a:prstGeom>
        </p:spPr>
      </p:pic>
    </p:spTree>
    <p:extLst>
      <p:ext uri="{BB962C8B-B14F-4D97-AF65-F5344CB8AC3E}">
        <p14:creationId xmlns:p14="http://schemas.microsoft.com/office/powerpoint/2010/main" val="1651833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metin içeren bir resim&#10;&#10;Açıklama otomatik olarak oluşturuldu">
            <a:extLst>
              <a:ext uri="{FF2B5EF4-FFF2-40B4-BE49-F238E27FC236}">
                <a16:creationId xmlns:a16="http://schemas.microsoft.com/office/drawing/2014/main" id="{BDE81D73-B861-489B-8446-F1DB65553BDB}"/>
              </a:ext>
            </a:extLst>
          </p:cNvPr>
          <p:cNvPicPr>
            <a:picLocks noChangeAspect="1"/>
          </p:cNvPicPr>
          <p:nvPr/>
        </p:nvPicPr>
        <p:blipFill>
          <a:blip r:embed="rId2"/>
          <a:stretch>
            <a:fillRect/>
          </a:stretch>
        </p:blipFill>
        <p:spPr>
          <a:xfrm>
            <a:off x="3118476" y="825807"/>
            <a:ext cx="5591891" cy="3420922"/>
          </a:xfrm>
          <a:prstGeom prst="rect">
            <a:avLst/>
          </a:prstGeom>
        </p:spPr>
      </p:pic>
      <p:graphicFrame>
        <p:nvGraphicFramePr>
          <p:cNvPr id="8" name="Metin kutusu 3">
            <a:extLst>
              <a:ext uri="{FF2B5EF4-FFF2-40B4-BE49-F238E27FC236}">
                <a16:creationId xmlns:a16="http://schemas.microsoft.com/office/drawing/2014/main" id="{3525E706-AC7D-4D15-AB22-0ECD9ACEAFF0}"/>
              </a:ext>
            </a:extLst>
          </p:cNvPr>
          <p:cNvGraphicFramePr/>
          <p:nvPr>
            <p:extLst>
              <p:ext uri="{D42A27DB-BD31-4B8C-83A1-F6EECF244321}">
                <p14:modId xmlns:p14="http://schemas.microsoft.com/office/powerpoint/2010/main" val="1288243079"/>
              </p:ext>
            </p:extLst>
          </p:nvPr>
        </p:nvGraphicFramePr>
        <p:xfrm>
          <a:off x="518474" y="4315569"/>
          <a:ext cx="11444140" cy="2019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Metin kutusu 6">
            <a:extLst>
              <a:ext uri="{FF2B5EF4-FFF2-40B4-BE49-F238E27FC236}">
                <a16:creationId xmlns:a16="http://schemas.microsoft.com/office/drawing/2014/main" id="{BD0CAADD-2B9A-4E2C-A78D-4089C1667FAD}"/>
              </a:ext>
            </a:extLst>
          </p:cNvPr>
          <p:cNvSpPr txBox="1"/>
          <p:nvPr/>
        </p:nvSpPr>
        <p:spPr>
          <a:xfrm>
            <a:off x="1423447" y="282804"/>
            <a:ext cx="6202838" cy="584775"/>
          </a:xfrm>
          <a:prstGeom prst="rect">
            <a:avLst/>
          </a:prstGeom>
          <a:noFill/>
        </p:spPr>
        <p:txBody>
          <a:bodyPr wrap="square" rtlCol="0">
            <a:spAutoFit/>
          </a:bodyPr>
          <a:lstStyle/>
          <a:p>
            <a:r>
              <a:rPr lang="tr-TR" sz="3200" dirty="0">
                <a:solidFill>
                  <a:schemeClr val="accent1"/>
                </a:solidFill>
              </a:rPr>
              <a:t>Regresyon Modeli</a:t>
            </a:r>
          </a:p>
        </p:txBody>
      </p:sp>
    </p:spTree>
    <p:extLst>
      <p:ext uri="{BB962C8B-B14F-4D97-AF65-F5344CB8AC3E}">
        <p14:creationId xmlns:p14="http://schemas.microsoft.com/office/powerpoint/2010/main" val="1082465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F626D882-CF28-4E72-9804-CDF6F6A16FF0}"/>
              </a:ext>
            </a:extLst>
          </p:cNvPr>
          <p:cNvSpPr txBox="1"/>
          <p:nvPr/>
        </p:nvSpPr>
        <p:spPr>
          <a:xfrm>
            <a:off x="1680329" y="409222"/>
            <a:ext cx="6094428" cy="584775"/>
          </a:xfrm>
          <a:prstGeom prst="rect">
            <a:avLst/>
          </a:prstGeom>
          <a:noFill/>
        </p:spPr>
        <p:txBody>
          <a:bodyPr wrap="square">
            <a:spAutoFit/>
          </a:bodyPr>
          <a:lstStyle/>
          <a:p>
            <a:r>
              <a:rPr lang="tr-TR" sz="3200" dirty="0">
                <a:solidFill>
                  <a:schemeClr val="accent1"/>
                </a:solidFill>
              </a:rPr>
              <a:t>Normallik Testleri</a:t>
            </a:r>
          </a:p>
        </p:txBody>
      </p:sp>
      <p:pic>
        <p:nvPicPr>
          <p:cNvPr id="7" name="Resim 6">
            <a:extLst>
              <a:ext uri="{FF2B5EF4-FFF2-40B4-BE49-F238E27FC236}">
                <a16:creationId xmlns:a16="http://schemas.microsoft.com/office/drawing/2014/main" id="{0258B6E6-DFF4-472E-8682-3E7A7C2A48A7}"/>
              </a:ext>
            </a:extLst>
          </p:cNvPr>
          <p:cNvPicPr>
            <a:picLocks noChangeAspect="1"/>
          </p:cNvPicPr>
          <p:nvPr/>
        </p:nvPicPr>
        <p:blipFill>
          <a:blip r:embed="rId2"/>
          <a:stretch>
            <a:fillRect/>
          </a:stretch>
        </p:blipFill>
        <p:spPr>
          <a:xfrm>
            <a:off x="1298613" y="1903911"/>
            <a:ext cx="3825572" cy="1272650"/>
          </a:xfrm>
          <a:prstGeom prst="rect">
            <a:avLst/>
          </a:prstGeom>
        </p:spPr>
      </p:pic>
      <p:pic>
        <p:nvPicPr>
          <p:cNvPr id="9" name="Resim 8">
            <a:extLst>
              <a:ext uri="{FF2B5EF4-FFF2-40B4-BE49-F238E27FC236}">
                <a16:creationId xmlns:a16="http://schemas.microsoft.com/office/drawing/2014/main" id="{904E5564-5EDF-44CE-AE2A-2371148EF34A}"/>
              </a:ext>
            </a:extLst>
          </p:cNvPr>
          <p:cNvPicPr>
            <a:picLocks noChangeAspect="1"/>
          </p:cNvPicPr>
          <p:nvPr/>
        </p:nvPicPr>
        <p:blipFill>
          <a:blip r:embed="rId3"/>
          <a:stretch>
            <a:fillRect/>
          </a:stretch>
        </p:blipFill>
        <p:spPr>
          <a:xfrm>
            <a:off x="6860592" y="2184121"/>
            <a:ext cx="3824183" cy="849818"/>
          </a:xfrm>
          <a:prstGeom prst="rect">
            <a:avLst/>
          </a:prstGeom>
        </p:spPr>
      </p:pic>
      <p:sp>
        <p:nvSpPr>
          <p:cNvPr id="11" name="Metin kutusu 10">
            <a:extLst>
              <a:ext uri="{FF2B5EF4-FFF2-40B4-BE49-F238E27FC236}">
                <a16:creationId xmlns:a16="http://schemas.microsoft.com/office/drawing/2014/main" id="{FB38694D-9B9E-4788-8CF9-544EDB3F6C15}"/>
              </a:ext>
            </a:extLst>
          </p:cNvPr>
          <p:cNvSpPr txBox="1"/>
          <p:nvPr/>
        </p:nvSpPr>
        <p:spPr>
          <a:xfrm>
            <a:off x="1232625" y="3933319"/>
            <a:ext cx="4093519" cy="646331"/>
          </a:xfrm>
          <a:prstGeom prst="rect">
            <a:avLst/>
          </a:prstGeom>
          <a:noFill/>
        </p:spPr>
        <p:txBody>
          <a:bodyPr wrap="square">
            <a:spAutoFit/>
          </a:bodyPr>
          <a:lstStyle/>
          <a:p>
            <a:r>
              <a:rPr lang="tr-TR" dirty="0"/>
              <a:t> P değerlerine bakıldığında, veri normal dağılıma uymaktadır.</a:t>
            </a:r>
          </a:p>
        </p:txBody>
      </p:sp>
      <p:sp>
        <p:nvSpPr>
          <p:cNvPr id="12" name="Metin kutusu 11">
            <a:extLst>
              <a:ext uri="{FF2B5EF4-FFF2-40B4-BE49-F238E27FC236}">
                <a16:creationId xmlns:a16="http://schemas.microsoft.com/office/drawing/2014/main" id="{FF4A874F-778F-44E5-BD62-F24511CD1B33}"/>
              </a:ext>
            </a:extLst>
          </p:cNvPr>
          <p:cNvSpPr txBox="1"/>
          <p:nvPr/>
        </p:nvSpPr>
        <p:spPr>
          <a:xfrm>
            <a:off x="6860592" y="3811415"/>
            <a:ext cx="4592975" cy="923330"/>
          </a:xfrm>
          <a:prstGeom prst="rect">
            <a:avLst/>
          </a:prstGeom>
          <a:noFill/>
        </p:spPr>
        <p:txBody>
          <a:bodyPr wrap="square">
            <a:spAutoFit/>
          </a:bodyPr>
          <a:lstStyle/>
          <a:p>
            <a:r>
              <a:rPr lang="tr-TR" dirty="0"/>
              <a:t> Varyansların homojenliğini test etmek için Breusch-Pagan test uygulanır. Varyansların homojen olduğu görülmektedir.</a:t>
            </a:r>
          </a:p>
        </p:txBody>
      </p:sp>
    </p:spTree>
    <p:extLst>
      <p:ext uri="{BB962C8B-B14F-4D97-AF65-F5344CB8AC3E}">
        <p14:creationId xmlns:p14="http://schemas.microsoft.com/office/powerpoint/2010/main" val="2905266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01E320AF-F1B4-4539-B13F-BD7558AA450F}"/>
              </a:ext>
            </a:extLst>
          </p:cNvPr>
          <p:cNvSpPr txBox="1"/>
          <p:nvPr/>
        </p:nvSpPr>
        <p:spPr>
          <a:xfrm>
            <a:off x="648929" y="629266"/>
            <a:ext cx="3505495"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dirty="0">
                <a:solidFill>
                  <a:schemeClr val="accent1"/>
                </a:solidFill>
                <a:latin typeface="+mj-lt"/>
                <a:ea typeface="+mj-ea"/>
                <a:cs typeface="+mj-cs"/>
              </a:rPr>
              <a:t>Varyans Analizi</a:t>
            </a:r>
          </a:p>
        </p:txBody>
      </p:sp>
      <p:sp>
        <p:nvSpPr>
          <p:cNvPr id="17" name="Metin kutusu 16">
            <a:extLst>
              <a:ext uri="{FF2B5EF4-FFF2-40B4-BE49-F238E27FC236}">
                <a16:creationId xmlns:a16="http://schemas.microsoft.com/office/drawing/2014/main" id="{887526E9-6A34-4953-9E20-7C1F47B26561}"/>
              </a:ext>
            </a:extLst>
          </p:cNvPr>
          <p:cNvSpPr txBox="1"/>
          <p:nvPr/>
        </p:nvSpPr>
        <p:spPr>
          <a:xfrm>
            <a:off x="484214" y="2554689"/>
            <a:ext cx="4059507" cy="231896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Analiz sonuçlarına göre 2021 yılında ölüm ve yaralanma ile sonuçlanan kaza sayısı değişkeninin kusur unsuru yaya, kusur unsuru araç, alkollü sürücü ve aşırı hızlı araç kullanma değişkenleri ile anlamlı bir ilişki olduğu gözlemlenmektedir.</a:t>
            </a:r>
          </a:p>
        </p:txBody>
      </p:sp>
      <p:sp>
        <p:nvSpPr>
          <p:cNvPr id="19" name="Rectangle 2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5B48FBDE-6230-43E8-B642-84729BD2C260}"/>
              </a:ext>
            </a:extLst>
          </p:cNvPr>
          <p:cNvPicPr>
            <a:picLocks noChangeAspect="1"/>
          </p:cNvPicPr>
          <p:nvPr/>
        </p:nvPicPr>
        <p:blipFill>
          <a:blip r:embed="rId2"/>
          <a:stretch>
            <a:fillRect/>
          </a:stretch>
        </p:blipFill>
        <p:spPr>
          <a:xfrm>
            <a:off x="5405862" y="2411615"/>
            <a:ext cx="6019331" cy="2031524"/>
          </a:xfrm>
          <a:prstGeom prst="rect">
            <a:avLst/>
          </a:prstGeom>
          <a:effectLst/>
        </p:spPr>
      </p:pic>
    </p:spTree>
    <p:extLst>
      <p:ext uri="{BB962C8B-B14F-4D97-AF65-F5344CB8AC3E}">
        <p14:creationId xmlns:p14="http://schemas.microsoft.com/office/powerpoint/2010/main" val="2522863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9C43B5A-6A1E-4B19-BE4E-467037454238}"/>
              </a:ext>
            </a:extLst>
          </p:cNvPr>
          <p:cNvPicPr>
            <a:picLocks noChangeAspect="1"/>
          </p:cNvPicPr>
          <p:nvPr/>
        </p:nvPicPr>
        <p:blipFill>
          <a:blip r:embed="rId2"/>
          <a:stretch>
            <a:fillRect/>
          </a:stretch>
        </p:blipFill>
        <p:spPr>
          <a:xfrm>
            <a:off x="335116" y="655715"/>
            <a:ext cx="5646127" cy="2272566"/>
          </a:xfrm>
          <a:prstGeom prst="rect">
            <a:avLst/>
          </a:prstGeom>
        </p:spPr>
      </p:pic>
      <p:pic>
        <p:nvPicPr>
          <p:cNvPr id="5" name="Resim 4">
            <a:extLst>
              <a:ext uri="{FF2B5EF4-FFF2-40B4-BE49-F238E27FC236}">
                <a16:creationId xmlns:a16="http://schemas.microsoft.com/office/drawing/2014/main" id="{BE3448FF-68D4-45FB-AA0A-7E09F0D29079}"/>
              </a:ext>
            </a:extLst>
          </p:cNvPr>
          <p:cNvPicPr>
            <a:picLocks noChangeAspect="1"/>
          </p:cNvPicPr>
          <p:nvPr/>
        </p:nvPicPr>
        <p:blipFill>
          <a:blip r:embed="rId3"/>
          <a:stretch>
            <a:fillRect/>
          </a:stretch>
        </p:blipFill>
        <p:spPr>
          <a:xfrm>
            <a:off x="335116" y="3897934"/>
            <a:ext cx="5760884" cy="2304352"/>
          </a:xfrm>
          <a:prstGeom prst="rect">
            <a:avLst/>
          </a:prstGeom>
        </p:spPr>
      </p:pic>
      <p:pic>
        <p:nvPicPr>
          <p:cNvPr id="6" name="Resim 5">
            <a:extLst>
              <a:ext uri="{FF2B5EF4-FFF2-40B4-BE49-F238E27FC236}">
                <a16:creationId xmlns:a16="http://schemas.microsoft.com/office/drawing/2014/main" id="{D58860EB-728A-4EBB-A278-C35A231FB98B}"/>
              </a:ext>
            </a:extLst>
          </p:cNvPr>
          <p:cNvPicPr>
            <a:picLocks noChangeAspect="1"/>
          </p:cNvPicPr>
          <p:nvPr/>
        </p:nvPicPr>
        <p:blipFill>
          <a:blip r:embed="rId4"/>
          <a:stretch>
            <a:fillRect/>
          </a:stretch>
        </p:blipFill>
        <p:spPr>
          <a:xfrm>
            <a:off x="5983979" y="1245140"/>
            <a:ext cx="5970182" cy="2417922"/>
          </a:xfrm>
          <a:prstGeom prst="rect">
            <a:avLst/>
          </a:prstGeom>
        </p:spPr>
      </p:pic>
      <p:sp>
        <p:nvSpPr>
          <p:cNvPr id="7" name="Metin kutusu 6">
            <a:extLst>
              <a:ext uri="{FF2B5EF4-FFF2-40B4-BE49-F238E27FC236}">
                <a16:creationId xmlns:a16="http://schemas.microsoft.com/office/drawing/2014/main" id="{2253A206-E89B-415C-89DC-5772F35FF19C}"/>
              </a:ext>
            </a:extLst>
          </p:cNvPr>
          <p:cNvSpPr txBox="1"/>
          <p:nvPr/>
        </p:nvSpPr>
        <p:spPr>
          <a:xfrm>
            <a:off x="6230368" y="3929719"/>
            <a:ext cx="5626212" cy="2585323"/>
          </a:xfrm>
          <a:prstGeom prst="rect">
            <a:avLst/>
          </a:prstGeom>
          <a:noFill/>
        </p:spPr>
        <p:txBody>
          <a:bodyPr wrap="square" rtlCol="0">
            <a:spAutoFit/>
          </a:bodyPr>
          <a:lstStyle/>
          <a:p>
            <a:r>
              <a:rPr lang="tr-TR" dirty="0"/>
              <a:t>  2021 yılında ölüm ve yaralanma ile sonuçlanan kazaların en çok Temmuz, Ağustos ve Eylül aylarında meydana geldiği görülmektedir. Burada en çok kaza olan ayların Türkiye Haritası ile gösterimi verilmiştir.</a:t>
            </a:r>
          </a:p>
          <a:p>
            <a:endParaRPr lang="tr-TR" dirty="0"/>
          </a:p>
          <a:p>
            <a:r>
              <a:rPr lang="tr-TR" dirty="0"/>
              <a:t>  En çok kaza İstanbul, Ankara, İzmir, Antalya, Konya ve Mersin şehirlerinde görülmektedir. Nüfus yoğunluğunun yüksek olması bu illerde kaza sayılarının daha fazla olma sebeplerinden biri olabilmektedir.</a:t>
            </a:r>
          </a:p>
        </p:txBody>
      </p:sp>
    </p:spTree>
    <p:extLst>
      <p:ext uri="{BB962C8B-B14F-4D97-AF65-F5344CB8AC3E}">
        <p14:creationId xmlns:p14="http://schemas.microsoft.com/office/powerpoint/2010/main" val="1879699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75638726-87F0-4EA8-8D4F-373BFA3B3936}"/>
              </a:ext>
            </a:extLst>
          </p:cNvPr>
          <p:cNvSpPr txBox="1"/>
          <p:nvPr/>
        </p:nvSpPr>
        <p:spPr>
          <a:xfrm>
            <a:off x="1653363" y="365760"/>
            <a:ext cx="9367203" cy="11887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dirty="0">
                <a:solidFill>
                  <a:schemeClr val="accent1"/>
                </a:solidFill>
                <a:latin typeface="+mj-lt"/>
                <a:ea typeface="+mj-ea"/>
                <a:cs typeface="+mj-cs"/>
              </a:rPr>
              <a:t>Sonuç</a:t>
            </a:r>
          </a:p>
        </p:txBody>
      </p:sp>
      <p:sp>
        <p:nvSpPr>
          <p:cNvPr id="14" name="Freeform: Shape 1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Metin kutusu 8">
            <a:extLst>
              <a:ext uri="{FF2B5EF4-FFF2-40B4-BE49-F238E27FC236}">
                <a16:creationId xmlns:a16="http://schemas.microsoft.com/office/drawing/2014/main" id="{082125E1-574D-4911-BFF4-DEA17135E8AF}"/>
              </a:ext>
            </a:extLst>
          </p:cNvPr>
          <p:cNvSpPr txBox="1"/>
          <p:nvPr/>
        </p:nvSpPr>
        <p:spPr>
          <a:xfrm>
            <a:off x="707010" y="1984342"/>
            <a:ext cx="11484989" cy="4958499"/>
          </a:xfrm>
          <a:prstGeom prst="rect">
            <a:avLst/>
          </a:prstGeom>
        </p:spPr>
        <p:txBody>
          <a:bodyPr vert="horz" lIns="91440" tIns="45720" rIns="91440" bIns="45720" rtlCol="0" anchor="t">
            <a:normAutofit fontScale="25000" lnSpcReduction="20000"/>
          </a:bodyPr>
          <a:lstStyle/>
          <a:p>
            <a:pPr marL="285750" indent="-228600">
              <a:lnSpc>
                <a:spcPct val="90000"/>
              </a:lnSpc>
              <a:spcAft>
                <a:spcPts val="600"/>
              </a:spcAft>
              <a:buFont typeface="Arial" panose="020B0604020202020204" pitchFamily="34" charset="0"/>
              <a:buChar char="•"/>
            </a:pPr>
            <a:r>
              <a:rPr lang="tr-TR" sz="8000" dirty="0"/>
              <a:t> </a:t>
            </a:r>
            <a:r>
              <a:rPr lang="en-US" sz="6400" dirty="0"/>
              <a:t>Trafik kazaları, çok sayıda faktörün etkisi ile meydana gelen olaylardır. Trafik kazaları zaman ve mekana göre farklılıklar göstermektedir. Trafik kazaları tüm dünyada olduğu gibi ülkemizde de ölüm nedeni olarak ilk sıralarda yer almaktadır. Ülkemizde meydana gelen trafik kazalarına ait istatistikler incelendiğinde, kazalardaki en büyük kusur oranı sürücülere ait olduğu görülmektedir. </a:t>
            </a:r>
          </a:p>
          <a:p>
            <a:pPr marL="285750" indent="-228600">
              <a:lnSpc>
                <a:spcPct val="90000"/>
              </a:lnSpc>
              <a:spcAft>
                <a:spcPts val="600"/>
              </a:spcAft>
              <a:buFont typeface="Arial" panose="020B0604020202020204" pitchFamily="34" charset="0"/>
              <a:buChar char="•"/>
            </a:pPr>
            <a:r>
              <a:rPr lang="tr-TR" sz="6400" b="1" dirty="0"/>
              <a:t> </a:t>
            </a:r>
            <a:r>
              <a:rPr lang="en-US" sz="6400" b="1" dirty="0"/>
              <a:t>2002-2020</a:t>
            </a:r>
            <a:r>
              <a:rPr lang="en-US" sz="6400" dirty="0"/>
              <a:t> yılları arasını kapsayan veride EKK yöntemi ile tahminleme yapılmıştır. Bu dönemde kaza sayısı değerindeki varyasyonu açıklaması bakımından </a:t>
            </a:r>
            <a:r>
              <a:rPr lang="en-US" sz="6400" b="1" dirty="0"/>
              <a:t>taşıt sayısı </a:t>
            </a:r>
            <a:r>
              <a:rPr lang="en-US" sz="6400" dirty="0"/>
              <a:t>ve </a:t>
            </a:r>
            <a:r>
              <a:rPr lang="en-US" sz="6400" b="1" dirty="0"/>
              <a:t>yaralı sayısı </a:t>
            </a:r>
            <a:r>
              <a:rPr lang="en-US" sz="6400" dirty="0"/>
              <a:t>değişkenlerinin istatistiksel olarak anlamlı bir etkisi olduğu gözlemlenmiştir.</a:t>
            </a:r>
          </a:p>
          <a:p>
            <a:pPr marL="285750" indent="-228600">
              <a:lnSpc>
                <a:spcPct val="90000"/>
              </a:lnSpc>
              <a:spcAft>
                <a:spcPts val="600"/>
              </a:spcAft>
              <a:buFont typeface="Arial" panose="020B0604020202020204" pitchFamily="34" charset="0"/>
              <a:buChar char="•"/>
            </a:pPr>
            <a:r>
              <a:rPr lang="en-US" sz="6400" dirty="0"/>
              <a:t> Varyans analizine göre </a:t>
            </a:r>
            <a:r>
              <a:rPr lang="en-US" sz="6400" b="1" dirty="0"/>
              <a:t>2002-2020</a:t>
            </a:r>
            <a:r>
              <a:rPr lang="en-US" sz="6400" dirty="0"/>
              <a:t> döneminde kaza sayısı ile </a:t>
            </a:r>
            <a:r>
              <a:rPr lang="en-US" sz="6400" b="1" dirty="0"/>
              <a:t>taşıt sayısı</a:t>
            </a:r>
            <a:r>
              <a:rPr lang="en-US" sz="6400" dirty="0"/>
              <a:t>, </a:t>
            </a:r>
            <a:r>
              <a:rPr lang="en-US" sz="6400" b="1" dirty="0"/>
              <a:t>ölü sayısı </a:t>
            </a:r>
            <a:r>
              <a:rPr lang="en-US" sz="6400" dirty="0"/>
              <a:t>ve </a:t>
            </a:r>
            <a:r>
              <a:rPr lang="en-US" sz="6400" b="1" dirty="0"/>
              <a:t>yaralı sayısı </a:t>
            </a:r>
            <a:r>
              <a:rPr lang="en-US" sz="6400" dirty="0"/>
              <a:t>değişkenleri arasında anlamlı bir ilişki olduğu gözlemlenmiştir.</a:t>
            </a:r>
          </a:p>
          <a:p>
            <a:pPr marL="285750" indent="-228600">
              <a:lnSpc>
                <a:spcPct val="90000"/>
              </a:lnSpc>
              <a:spcAft>
                <a:spcPts val="600"/>
              </a:spcAft>
              <a:buFont typeface="Arial" panose="020B0604020202020204" pitchFamily="34" charset="0"/>
              <a:buChar char="•"/>
            </a:pPr>
            <a:r>
              <a:rPr lang="tr-TR" sz="6400" b="1" dirty="0"/>
              <a:t> </a:t>
            </a:r>
            <a:r>
              <a:rPr lang="en-US" sz="6400" b="1" dirty="0"/>
              <a:t>2021</a:t>
            </a:r>
            <a:r>
              <a:rPr lang="en-US" sz="6400" dirty="0"/>
              <a:t> yılında en yüksek kaza sayısının sırasıyla </a:t>
            </a:r>
            <a:r>
              <a:rPr lang="en-US" sz="6400" b="1" dirty="0"/>
              <a:t>İstanbul, Ankara, İzmir ve Antalya </a:t>
            </a:r>
            <a:r>
              <a:rPr lang="en-US" sz="6400" dirty="0"/>
              <a:t>illerinde olduğu görülmüştür. Toplam 187.524 ölüm ve yaralanma ile sonuçlanan kaza olduğu belirlenmiştir.</a:t>
            </a:r>
          </a:p>
          <a:p>
            <a:pPr marL="285750" indent="-228600">
              <a:lnSpc>
                <a:spcPct val="90000"/>
              </a:lnSpc>
              <a:spcAft>
                <a:spcPts val="600"/>
              </a:spcAft>
              <a:buFont typeface="Arial" panose="020B0604020202020204" pitchFamily="34" charset="0"/>
              <a:buChar char="•"/>
            </a:pPr>
            <a:r>
              <a:rPr lang="en-US" sz="6400" dirty="0"/>
              <a:t> Bu dönemde en yüksek yaralı sayısı sırasıyla </a:t>
            </a:r>
            <a:r>
              <a:rPr lang="en-US" sz="6400" b="1" dirty="0"/>
              <a:t>İstanbul, Ankara, İzmir, Antalya ve Konya </a:t>
            </a:r>
            <a:r>
              <a:rPr lang="en-US" sz="6400" dirty="0"/>
              <a:t>illerinde, en yüksek ölü sayısı ise sırasıyla </a:t>
            </a:r>
            <a:r>
              <a:rPr lang="en-US" sz="6400" b="1" dirty="0"/>
              <a:t>Antalya, Ankara, İzmir, Konya ve İstanbul </a:t>
            </a:r>
            <a:r>
              <a:rPr lang="en-US" sz="6400" dirty="0"/>
              <a:t>illerinde görülmüştür.</a:t>
            </a:r>
          </a:p>
          <a:p>
            <a:pPr marL="285750" indent="-228600">
              <a:lnSpc>
                <a:spcPct val="90000"/>
              </a:lnSpc>
              <a:spcAft>
                <a:spcPts val="600"/>
              </a:spcAft>
              <a:buFont typeface="Arial" panose="020B0604020202020204" pitchFamily="34" charset="0"/>
              <a:buChar char="•"/>
            </a:pPr>
            <a:r>
              <a:rPr lang="en-US" sz="6400" dirty="0"/>
              <a:t> 81 ilin kümeleme analizi sonucu </a:t>
            </a:r>
            <a:r>
              <a:rPr lang="en-US" sz="6400" b="1" dirty="0"/>
              <a:t>İstanbul, Ankara, İzmir, Antalya ve Bursa </a:t>
            </a:r>
            <a:r>
              <a:rPr lang="en-US" sz="6400" dirty="0"/>
              <a:t>illerinde ölü ve yaralı diğer illere göre daha çok olduğu ve bu illerin yüksek nüfus yoğunluğuna sahip olduğu için sayıların daha çok olduğu sonucuna varılmıştır.</a:t>
            </a:r>
          </a:p>
          <a:p>
            <a:pPr marL="285750" indent="-228600">
              <a:lnSpc>
                <a:spcPct val="90000"/>
              </a:lnSpc>
              <a:spcAft>
                <a:spcPts val="600"/>
              </a:spcAft>
              <a:buFont typeface="Arial" panose="020B0604020202020204" pitchFamily="34" charset="0"/>
              <a:buChar char="•"/>
            </a:pPr>
            <a:r>
              <a:rPr lang="en-US" sz="6400" b="1" dirty="0"/>
              <a:t>2021</a:t>
            </a:r>
            <a:r>
              <a:rPr lang="en-US" sz="6400" dirty="0"/>
              <a:t> yılı kaza oluş türlerine bakıldığında en çok kazanın yandan çarpma olarak gerçekleştiği görülmüştür.</a:t>
            </a:r>
          </a:p>
          <a:p>
            <a:pPr marL="285750" indent="-228600">
              <a:lnSpc>
                <a:spcPct val="90000"/>
              </a:lnSpc>
              <a:spcAft>
                <a:spcPts val="600"/>
              </a:spcAft>
              <a:buFont typeface="Arial" panose="020B0604020202020204" pitchFamily="34" charset="0"/>
              <a:buChar char="•"/>
            </a:pPr>
            <a:r>
              <a:rPr lang="en-US" sz="6400" b="1" dirty="0"/>
              <a:t>2021</a:t>
            </a:r>
            <a:r>
              <a:rPr lang="en-US" sz="6400" dirty="0"/>
              <a:t> yılında meydana gelen trafik kazaları verisinde EKK yöntemi ile tahminleme yapılmıştır. Bu dönemde Ölüm ve yaralanma ile sonuçlanan kaza sayısındaki varyasyonu açıklaması bakımından </a:t>
            </a:r>
            <a:r>
              <a:rPr lang="en-US" sz="6400" b="1" dirty="0"/>
              <a:t>alkollü sürücü </a:t>
            </a:r>
            <a:r>
              <a:rPr lang="en-US" sz="6400" dirty="0"/>
              <a:t>ve </a:t>
            </a:r>
            <a:r>
              <a:rPr lang="en-US" sz="6400" b="1" dirty="0"/>
              <a:t>aşırı hızlı araç kullanan sürücü</a:t>
            </a:r>
            <a:r>
              <a:rPr lang="en-US" sz="6400" dirty="0"/>
              <a:t> değişkenlerinin istatistiksel olarak anlamlı bir etkisi olduğu gözlemlenmiş, </a:t>
            </a:r>
            <a:r>
              <a:rPr lang="en-US" sz="6400" b="1" dirty="0"/>
              <a:t>kusur unsuru araç </a:t>
            </a:r>
            <a:r>
              <a:rPr lang="en-US" sz="6400" dirty="0"/>
              <a:t>değişkeninin de anlamlılığa çok yakın olduğu görülmüştür.</a:t>
            </a:r>
          </a:p>
          <a:p>
            <a:pPr marL="285750" indent="-228600">
              <a:lnSpc>
                <a:spcPct val="90000"/>
              </a:lnSpc>
              <a:spcAft>
                <a:spcPts val="600"/>
              </a:spcAft>
              <a:buFont typeface="Arial" panose="020B0604020202020204" pitchFamily="34" charset="0"/>
              <a:buChar char="•"/>
            </a:pPr>
            <a:r>
              <a:rPr lang="en-US" sz="6400" dirty="0"/>
              <a:t> Varyans analizine göre </a:t>
            </a:r>
            <a:r>
              <a:rPr lang="en-US" sz="6400" b="1" dirty="0"/>
              <a:t>2021</a:t>
            </a:r>
            <a:r>
              <a:rPr lang="en-US" sz="6400" dirty="0"/>
              <a:t> yılında ölüm ve yaralanma ile sonuçlanan kaza sayısı değişkeninin </a:t>
            </a:r>
            <a:r>
              <a:rPr lang="en-US" sz="6400" b="1" dirty="0"/>
              <a:t>kusur unsuru yaya</a:t>
            </a:r>
            <a:r>
              <a:rPr lang="en-US" sz="6400" dirty="0"/>
              <a:t>, </a:t>
            </a:r>
            <a:r>
              <a:rPr lang="en-US" sz="6400" b="1" dirty="0"/>
              <a:t>kusur unsuru araç</a:t>
            </a:r>
            <a:r>
              <a:rPr lang="en-US" sz="6400" dirty="0"/>
              <a:t>, </a:t>
            </a:r>
            <a:r>
              <a:rPr lang="en-US" sz="6400" b="1" dirty="0"/>
              <a:t>alkollü sürücü </a:t>
            </a:r>
            <a:r>
              <a:rPr lang="en-US" sz="6400" dirty="0"/>
              <a:t>ve </a:t>
            </a:r>
            <a:r>
              <a:rPr lang="en-US" sz="6400" b="1" dirty="0"/>
              <a:t>aşırı hızlı araç kullanma </a:t>
            </a:r>
            <a:r>
              <a:rPr lang="en-US" sz="6400" dirty="0"/>
              <a:t>değişkenleri ile anlamlı bir ilişki olduğu gözlemlenmiştir.</a:t>
            </a:r>
          </a:p>
          <a:p>
            <a:pPr marL="285750" indent="-228600">
              <a:lnSpc>
                <a:spcPct val="90000"/>
              </a:lnSpc>
              <a:spcAft>
                <a:spcPts val="600"/>
              </a:spcAft>
              <a:buFont typeface="Arial" panose="020B0604020202020204" pitchFamily="34" charset="0"/>
              <a:buChar char="•"/>
            </a:pPr>
            <a:r>
              <a:rPr lang="en-US" sz="6400" dirty="0"/>
              <a:t>Bu dönemde ölüm ve yaralanma ile sonuçlanan kazaların en çok </a:t>
            </a:r>
            <a:r>
              <a:rPr lang="en-US" sz="6400" b="1" dirty="0"/>
              <a:t>Temmuz, Ağustos ve Eylül </a:t>
            </a:r>
            <a:r>
              <a:rPr lang="en-US" sz="6400" dirty="0"/>
              <a:t>aylarında meydana geldiği görülmüştür.</a:t>
            </a:r>
            <a:endParaRPr lang="tr-TR" sz="6400" dirty="0"/>
          </a:p>
          <a:p>
            <a:pPr marL="285750" indent="-228600">
              <a:lnSpc>
                <a:spcPct val="90000"/>
              </a:lnSpc>
              <a:spcAft>
                <a:spcPts val="600"/>
              </a:spcAft>
              <a:buFont typeface="Arial" panose="020B0604020202020204" pitchFamily="34" charset="0"/>
              <a:buChar char="•"/>
            </a:pPr>
            <a:r>
              <a:rPr lang="tr-TR" sz="6400" dirty="0"/>
              <a:t>Bu çalışma hazırlanırken R ve SPSS yazılım programları ile analiz yapılmıştır.</a:t>
            </a:r>
            <a:endParaRPr lang="en-US" sz="6400" dirty="0"/>
          </a:p>
          <a:p>
            <a:pPr indent="-228600">
              <a:lnSpc>
                <a:spcPct val="90000"/>
              </a:lnSpc>
              <a:spcAft>
                <a:spcPts val="600"/>
              </a:spcAft>
              <a:buFont typeface="Arial" panose="020B0604020202020204" pitchFamily="34" charset="0"/>
              <a:buChar char="•"/>
            </a:pPr>
            <a:endParaRPr lang="en-US" sz="800" dirty="0"/>
          </a:p>
          <a:p>
            <a:pPr indent="-228600">
              <a:lnSpc>
                <a:spcPct val="90000"/>
              </a:lnSpc>
              <a:spcAft>
                <a:spcPts val="600"/>
              </a:spcAft>
              <a:buFont typeface="Arial" panose="020B0604020202020204" pitchFamily="34" charset="0"/>
              <a:buChar char="•"/>
            </a:pPr>
            <a:endParaRPr lang="en-US" sz="800" dirty="0"/>
          </a:p>
          <a:p>
            <a:pPr indent="-228600">
              <a:lnSpc>
                <a:spcPct val="90000"/>
              </a:lnSpc>
              <a:spcAft>
                <a:spcPts val="600"/>
              </a:spcAft>
              <a:buFont typeface="Arial" panose="020B0604020202020204" pitchFamily="34" charset="0"/>
              <a:buChar char="•"/>
            </a:pPr>
            <a:r>
              <a:rPr lang="en-US" sz="800" dirty="0"/>
              <a:t> </a:t>
            </a:r>
          </a:p>
          <a:p>
            <a:pPr indent="-228600">
              <a:lnSpc>
                <a:spcPct val="90000"/>
              </a:lnSpc>
              <a:spcAft>
                <a:spcPts val="600"/>
              </a:spcAft>
              <a:buFont typeface="Arial" panose="020B0604020202020204" pitchFamily="34" charset="0"/>
              <a:buChar char="•"/>
            </a:pPr>
            <a:endParaRPr lang="en-US" sz="800" dirty="0"/>
          </a:p>
          <a:p>
            <a:pPr indent="-228600">
              <a:lnSpc>
                <a:spcPct val="90000"/>
              </a:lnSpc>
              <a:spcAft>
                <a:spcPts val="600"/>
              </a:spcAft>
              <a:buFont typeface="Arial" panose="020B0604020202020204" pitchFamily="34" charset="0"/>
              <a:buChar char="•"/>
            </a:pPr>
            <a:r>
              <a:rPr lang="en-US" sz="800" dirty="0"/>
              <a:t> </a:t>
            </a:r>
          </a:p>
          <a:p>
            <a:pPr indent="-228600">
              <a:lnSpc>
                <a:spcPct val="90000"/>
              </a:lnSpc>
              <a:spcAft>
                <a:spcPts val="600"/>
              </a:spcAft>
              <a:buFont typeface="Arial" panose="020B0604020202020204" pitchFamily="34" charset="0"/>
              <a:buChar char="•"/>
            </a:pPr>
            <a:endParaRPr lang="en-US" sz="800" dirty="0"/>
          </a:p>
          <a:p>
            <a:pPr indent="-228600">
              <a:lnSpc>
                <a:spcPct val="90000"/>
              </a:lnSpc>
              <a:spcAft>
                <a:spcPts val="600"/>
              </a:spcAft>
              <a:buFont typeface="Arial" panose="020B0604020202020204" pitchFamily="34" charset="0"/>
              <a:buChar char="•"/>
            </a:pPr>
            <a:endParaRPr lang="en-US" sz="800" dirty="0"/>
          </a:p>
          <a:p>
            <a:pPr indent="-228600">
              <a:lnSpc>
                <a:spcPct val="90000"/>
              </a:lnSpc>
              <a:spcAft>
                <a:spcPts val="600"/>
              </a:spcAft>
              <a:buFont typeface="Arial" panose="020B0604020202020204" pitchFamily="34" charset="0"/>
              <a:buChar char="•"/>
            </a:pPr>
            <a:endParaRPr lang="en-US" sz="800" dirty="0"/>
          </a:p>
        </p:txBody>
      </p:sp>
    </p:spTree>
    <p:extLst>
      <p:ext uri="{BB962C8B-B14F-4D97-AF65-F5344CB8AC3E}">
        <p14:creationId xmlns:p14="http://schemas.microsoft.com/office/powerpoint/2010/main" val="2542557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4A2A8F34-EA2B-4FF6-AF6D-D160A75B3973}"/>
              </a:ext>
            </a:extLst>
          </p:cNvPr>
          <p:cNvSpPr txBox="1"/>
          <p:nvPr/>
        </p:nvSpPr>
        <p:spPr>
          <a:xfrm>
            <a:off x="7320464" y="392783"/>
            <a:ext cx="4140014"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dirty="0">
                <a:solidFill>
                  <a:schemeClr val="accent1"/>
                </a:solidFill>
                <a:latin typeface="+mj-lt"/>
                <a:ea typeface="+mj-ea"/>
                <a:cs typeface="+mj-cs"/>
              </a:rPr>
              <a:t>Kaynaklar</a:t>
            </a:r>
          </a:p>
        </p:txBody>
      </p:sp>
      <p:pic>
        <p:nvPicPr>
          <p:cNvPr id="9" name="Picture 8" descr="Locator flag on a city map">
            <a:extLst>
              <a:ext uri="{FF2B5EF4-FFF2-40B4-BE49-F238E27FC236}">
                <a16:creationId xmlns:a16="http://schemas.microsoft.com/office/drawing/2014/main" id="{E8296965-F134-4521-AFEF-FD93F1B1CACC}"/>
              </a:ext>
            </a:extLst>
          </p:cNvPr>
          <p:cNvPicPr>
            <a:picLocks noChangeAspect="1"/>
          </p:cNvPicPr>
          <p:nvPr/>
        </p:nvPicPr>
        <p:blipFill rotWithShape="1">
          <a:blip r:embed="rId2"/>
          <a:srcRect r="32824"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7" name="Metin kutusu 6">
            <a:extLst>
              <a:ext uri="{FF2B5EF4-FFF2-40B4-BE49-F238E27FC236}">
                <a16:creationId xmlns:a16="http://schemas.microsoft.com/office/drawing/2014/main" id="{968CE24D-8ED6-4E2A-BE23-007235121154}"/>
              </a:ext>
            </a:extLst>
          </p:cNvPr>
          <p:cNvSpPr txBox="1"/>
          <p:nvPr/>
        </p:nvSpPr>
        <p:spPr>
          <a:xfrm>
            <a:off x="7159557" y="1723622"/>
            <a:ext cx="4300921" cy="4162249"/>
          </a:xfrm>
          <a:prstGeom prst="rect">
            <a:avLst/>
          </a:prstGeom>
        </p:spPr>
        <p:txBody>
          <a:bodyPr vert="horz" lIns="91440" tIns="45720" rIns="91440" bIns="45720" rtlCol="0">
            <a:normAutofit fontScale="25000" lnSpcReduction="20000"/>
          </a:bodyPr>
          <a:lstStyle/>
          <a:p>
            <a:pPr indent="-228600">
              <a:lnSpc>
                <a:spcPct val="90000"/>
              </a:lnSpc>
              <a:spcAft>
                <a:spcPts val="600"/>
              </a:spcAft>
              <a:buFont typeface="Arial" panose="020B0604020202020204" pitchFamily="34" charset="0"/>
              <a:buChar char="•"/>
            </a:pPr>
            <a:r>
              <a:rPr lang="en-US" sz="7200" dirty="0">
                <a:hlinkClick r:id="rId3"/>
              </a:rPr>
              <a:t>https://dergipark.org.tr/en/download/article-file/19838</a:t>
            </a:r>
            <a:endParaRPr lang="en-US" sz="7200" dirty="0"/>
          </a:p>
          <a:p>
            <a:pPr indent="-228600">
              <a:lnSpc>
                <a:spcPct val="90000"/>
              </a:lnSpc>
              <a:spcAft>
                <a:spcPts val="600"/>
              </a:spcAft>
              <a:buFont typeface="Arial" panose="020B0604020202020204" pitchFamily="34" charset="0"/>
              <a:buChar char="•"/>
            </a:pPr>
            <a:r>
              <a:rPr lang="en-US" sz="7200" dirty="0">
                <a:hlinkClick r:id="rId4"/>
              </a:rPr>
              <a:t>https://biruni.tuik.gov.tr/bolgeselistatistik/sorguSayfa.do?target=degisken</a:t>
            </a:r>
            <a:endParaRPr lang="en-US" sz="7200" dirty="0"/>
          </a:p>
          <a:p>
            <a:pPr indent="-228600">
              <a:lnSpc>
                <a:spcPct val="90000"/>
              </a:lnSpc>
              <a:spcAft>
                <a:spcPts val="600"/>
              </a:spcAft>
              <a:buFont typeface="Arial" panose="020B0604020202020204" pitchFamily="34" charset="0"/>
              <a:buChar char="•"/>
            </a:pPr>
            <a:r>
              <a:rPr lang="en-US" sz="7200" dirty="0">
                <a:hlinkClick r:id="rId5"/>
              </a:rPr>
              <a:t>https://tez.yok.gov.tr/UlusalTezMerkezi</a:t>
            </a:r>
            <a:endParaRPr lang="en-US" sz="7200" dirty="0">
              <a:hlinkClick r:id="rId6"/>
            </a:endParaRPr>
          </a:p>
          <a:p>
            <a:pPr indent="-228600">
              <a:lnSpc>
                <a:spcPct val="90000"/>
              </a:lnSpc>
              <a:spcAft>
                <a:spcPts val="600"/>
              </a:spcAft>
              <a:buFont typeface="Arial" panose="020B0604020202020204" pitchFamily="34" charset="0"/>
              <a:buChar char="•"/>
            </a:pPr>
            <a:r>
              <a:rPr lang="en-US" sz="7200" dirty="0">
                <a:hlinkClick r:id="rId6"/>
              </a:rPr>
              <a:t>https://biruni.tuik.gov.tr/bolgeselistatistik/degiskenlerUzerindenSorgula.do</a:t>
            </a:r>
            <a:endParaRPr lang="en-US" sz="7200" dirty="0"/>
          </a:p>
          <a:p>
            <a:pPr indent="-228600">
              <a:lnSpc>
                <a:spcPct val="90000"/>
              </a:lnSpc>
              <a:spcAft>
                <a:spcPts val="600"/>
              </a:spcAft>
              <a:buFont typeface="Arial" panose="020B0604020202020204" pitchFamily="34" charset="0"/>
              <a:buChar char="•"/>
            </a:pPr>
            <a:r>
              <a:rPr lang="en-US" sz="7200" dirty="0">
                <a:hlinkClick r:id="rId7"/>
              </a:rPr>
              <a:t>https://dergipark.org.tr/tr/download/article-file/444029</a:t>
            </a:r>
            <a:endParaRPr lang="en-US" sz="7200" dirty="0"/>
          </a:p>
          <a:p>
            <a:pPr indent="-228600">
              <a:lnSpc>
                <a:spcPct val="90000"/>
              </a:lnSpc>
              <a:spcAft>
                <a:spcPts val="600"/>
              </a:spcAft>
              <a:buFont typeface="Arial" panose="020B0604020202020204" pitchFamily="34" charset="0"/>
              <a:buChar char="•"/>
            </a:pPr>
            <a:r>
              <a:rPr lang="en-US" sz="7200" dirty="0">
                <a:hlinkClick r:id="rId8"/>
              </a:rPr>
              <a:t>http://trafik.gov.tr/istatistikler37</a:t>
            </a:r>
            <a:endParaRPr lang="en-US" sz="7200" dirty="0"/>
          </a:p>
          <a:p>
            <a:pPr indent="-228600">
              <a:lnSpc>
                <a:spcPct val="90000"/>
              </a:lnSpc>
              <a:spcAft>
                <a:spcPts val="600"/>
              </a:spcAft>
              <a:buFont typeface="Arial" panose="020B0604020202020204" pitchFamily="34" charset="0"/>
              <a:buChar char="•"/>
            </a:pPr>
            <a:r>
              <a:rPr lang="en-US" sz="7200" dirty="0">
                <a:hlinkClick r:id="rId9"/>
              </a:rPr>
              <a:t>http://users.metu.edu.tr/ozancan/harita.html</a:t>
            </a:r>
            <a:endParaRPr lang="en-US" sz="7200" dirty="0"/>
          </a:p>
          <a:p>
            <a:pPr indent="-228600">
              <a:lnSpc>
                <a:spcPct val="90000"/>
              </a:lnSpc>
              <a:spcAft>
                <a:spcPts val="600"/>
              </a:spcAft>
              <a:buFont typeface="Arial" panose="020B0604020202020204" pitchFamily="34" charset="0"/>
              <a:buChar char="•"/>
            </a:pPr>
            <a:r>
              <a:rPr lang="en-US" sz="7200" dirty="0">
                <a:hlinkClick r:id="rId10"/>
              </a:rPr>
              <a:t>https://r-graphics.org/recipe-miscgraph-choropleth</a:t>
            </a:r>
            <a:endParaRPr lang="en-US" sz="7200" dirty="0"/>
          </a:p>
          <a:p>
            <a:pPr indent="-228600">
              <a:lnSpc>
                <a:spcPct val="90000"/>
              </a:lnSpc>
              <a:spcAft>
                <a:spcPts val="600"/>
              </a:spcAft>
              <a:buFont typeface="Arial" panose="020B0604020202020204" pitchFamily="34" charset="0"/>
              <a:buChar char="•"/>
            </a:pPr>
            <a:r>
              <a:rPr lang="en-US" sz="7200" dirty="0">
                <a:hlinkClick r:id="rId11"/>
              </a:rPr>
              <a:t>https://www.imo.org.tr/resimler/ekutuphane/pdf/16430_10_26.pdf</a:t>
            </a:r>
            <a:endParaRPr lang="en-US" sz="7200" dirty="0"/>
          </a:p>
          <a:p>
            <a:pPr indent="-228600">
              <a:lnSpc>
                <a:spcPct val="90000"/>
              </a:lnSpc>
              <a:spcAft>
                <a:spcPts val="600"/>
              </a:spcAft>
              <a:buFont typeface="Arial" panose="020B0604020202020204" pitchFamily="34" charset="0"/>
              <a:buChar char="•"/>
            </a:pPr>
            <a:r>
              <a:rPr lang="en-US" sz="7200" dirty="0">
                <a:hlinkClick r:id="rId12"/>
              </a:rPr>
              <a:t>https://avesis.atauni.edu.tr/dosya?id=c5078a96-67e6-4158-9e58-a1b4e64827cb</a:t>
            </a:r>
            <a:endParaRPr lang="en-US" sz="7200" dirty="0"/>
          </a:p>
          <a:p>
            <a:pPr indent="-228600">
              <a:lnSpc>
                <a:spcPct val="90000"/>
              </a:lnSpc>
              <a:spcAft>
                <a:spcPts val="600"/>
              </a:spcAft>
              <a:buFont typeface="Arial" panose="020B0604020202020204" pitchFamily="34" charset="0"/>
              <a:buChar char="•"/>
            </a:pPr>
            <a:r>
              <a:rPr lang="en-US" sz="7200" dirty="0">
                <a:hlinkClick r:id="rId13"/>
              </a:rPr>
              <a:t>https://dergipark.org.tr/tr/download/article-file/55136</a:t>
            </a:r>
            <a:endParaRPr lang="en-US" sz="7200" dirty="0"/>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196878902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A4D8FA-2570-4F19-90CA-6292EDB6C1BD}"/>
              </a:ext>
            </a:extLst>
          </p:cNvPr>
          <p:cNvSpPr>
            <a:spLocks noGrp="1"/>
          </p:cNvSpPr>
          <p:nvPr>
            <p:ph type="ctrTitle"/>
          </p:nvPr>
        </p:nvSpPr>
        <p:spPr>
          <a:xfrm>
            <a:off x="6007203" y="87549"/>
            <a:ext cx="5549255" cy="1235412"/>
          </a:xfrm>
        </p:spPr>
        <p:txBody>
          <a:bodyPr vert="horz" lIns="91440" tIns="45720" rIns="91440" bIns="45720" rtlCol="0" anchor="ctr">
            <a:normAutofit/>
          </a:bodyPr>
          <a:lstStyle/>
          <a:p>
            <a:pPr algn="l"/>
            <a:r>
              <a:rPr lang="en-US" sz="3400" kern="1200" dirty="0">
                <a:solidFill>
                  <a:schemeClr val="tx1"/>
                </a:solidFill>
                <a:latin typeface="+mj-lt"/>
                <a:ea typeface="+mj-ea"/>
                <a:cs typeface="+mj-cs"/>
              </a:rPr>
              <a:t>Türkiye de Gerçekleşen Trafik Kazalarının İstatistiksel Analizi</a:t>
            </a:r>
          </a:p>
        </p:txBody>
      </p:sp>
      <p:sp>
        <p:nvSpPr>
          <p:cNvPr id="51" name="Freeform: Shape 11">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13">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3" name="Graphic 8" descr="Araba önü">
            <a:extLst>
              <a:ext uri="{FF2B5EF4-FFF2-40B4-BE49-F238E27FC236}">
                <a16:creationId xmlns:a16="http://schemas.microsoft.com/office/drawing/2014/main" id="{3839EF60-2798-4046-ACE6-A71731294F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54" name="Metin kutusu 4">
            <a:extLst>
              <a:ext uri="{FF2B5EF4-FFF2-40B4-BE49-F238E27FC236}">
                <a16:creationId xmlns:a16="http://schemas.microsoft.com/office/drawing/2014/main" id="{8E9BF82D-A339-4975-9396-CEC0FB299ABD}"/>
              </a:ext>
            </a:extLst>
          </p:cNvPr>
          <p:cNvSpPr txBox="1"/>
          <p:nvPr/>
        </p:nvSpPr>
        <p:spPr>
          <a:xfrm>
            <a:off x="6007203" y="1244930"/>
            <a:ext cx="5549255" cy="5525522"/>
          </a:xfrm>
          <a:prstGeom prst="rect">
            <a:avLst/>
          </a:prstGeom>
        </p:spPr>
        <p:txBody>
          <a:bodyPr vert="horz" lIns="91440" tIns="45720" rIns="91440" bIns="45720" rtlCol="0" anchor="t">
            <a:normAutofit fontScale="25000" lnSpcReduction="20000"/>
          </a:bodyPr>
          <a:lstStyle/>
          <a:p>
            <a:pPr>
              <a:lnSpc>
                <a:spcPct val="90000"/>
              </a:lnSpc>
              <a:spcAft>
                <a:spcPts val="600"/>
              </a:spcAft>
            </a:pPr>
            <a:r>
              <a:rPr lang="tr-TR" sz="7200" dirty="0"/>
              <a:t>   </a:t>
            </a:r>
            <a:r>
              <a:rPr lang="en-US" sz="7200" dirty="0"/>
              <a:t>Veriler, Türkiye 2002-2020 yılları arasında ;</a:t>
            </a:r>
          </a:p>
          <a:p>
            <a:pPr indent="-228600">
              <a:lnSpc>
                <a:spcPct val="90000"/>
              </a:lnSpc>
              <a:spcAft>
                <a:spcPts val="600"/>
              </a:spcAft>
              <a:buFont typeface="Arial" panose="020B0604020202020204" pitchFamily="34" charset="0"/>
              <a:buChar char="•"/>
            </a:pPr>
            <a:endParaRPr lang="en-US" sz="7200" dirty="0"/>
          </a:p>
          <a:p>
            <a:pPr marL="285750" indent="-228600">
              <a:lnSpc>
                <a:spcPct val="90000"/>
              </a:lnSpc>
              <a:spcAft>
                <a:spcPts val="600"/>
              </a:spcAft>
              <a:buFont typeface="Arial" panose="020B0604020202020204" pitchFamily="34" charset="0"/>
              <a:buChar char="•"/>
            </a:pPr>
            <a:r>
              <a:rPr lang="en-US" sz="7200" dirty="0"/>
              <a:t>Taşıt Sayısı</a:t>
            </a:r>
          </a:p>
          <a:p>
            <a:pPr marL="285750" indent="-228600">
              <a:lnSpc>
                <a:spcPct val="90000"/>
              </a:lnSpc>
              <a:spcAft>
                <a:spcPts val="600"/>
              </a:spcAft>
              <a:buFont typeface="Arial" panose="020B0604020202020204" pitchFamily="34" charset="0"/>
              <a:buChar char="•"/>
            </a:pPr>
            <a:r>
              <a:rPr lang="en-US" sz="7200" dirty="0"/>
              <a:t>Kaza Sayısı(Bağımlı değişken)</a:t>
            </a:r>
          </a:p>
          <a:p>
            <a:pPr marL="285750" indent="-228600">
              <a:lnSpc>
                <a:spcPct val="90000"/>
              </a:lnSpc>
              <a:spcAft>
                <a:spcPts val="600"/>
              </a:spcAft>
              <a:buFont typeface="Arial" panose="020B0604020202020204" pitchFamily="34" charset="0"/>
              <a:buChar char="•"/>
            </a:pPr>
            <a:r>
              <a:rPr lang="en-US" sz="7200" dirty="0"/>
              <a:t>Ölü Sayısı</a:t>
            </a:r>
          </a:p>
          <a:p>
            <a:pPr marL="285750" indent="-228600">
              <a:lnSpc>
                <a:spcPct val="90000"/>
              </a:lnSpc>
              <a:spcAft>
                <a:spcPts val="600"/>
              </a:spcAft>
              <a:buFont typeface="Arial" panose="020B0604020202020204" pitchFamily="34" charset="0"/>
              <a:buChar char="•"/>
            </a:pPr>
            <a:r>
              <a:rPr lang="en-US" sz="7200" dirty="0"/>
              <a:t>Yaralı Sayısı</a:t>
            </a:r>
          </a:p>
          <a:p>
            <a:pPr marL="285750" indent="-228600">
              <a:lnSpc>
                <a:spcPct val="90000"/>
              </a:lnSpc>
              <a:spcAft>
                <a:spcPts val="600"/>
              </a:spcAft>
              <a:buFont typeface="Arial" panose="020B0604020202020204" pitchFamily="34" charset="0"/>
              <a:buChar char="•"/>
            </a:pPr>
            <a:r>
              <a:rPr lang="en-US" sz="7200" dirty="0"/>
              <a:t>Karayolu Uzunlukları</a:t>
            </a:r>
          </a:p>
          <a:p>
            <a:pPr indent="-228600">
              <a:lnSpc>
                <a:spcPct val="90000"/>
              </a:lnSpc>
              <a:spcAft>
                <a:spcPts val="600"/>
              </a:spcAft>
              <a:buFont typeface="Arial" panose="020B0604020202020204" pitchFamily="34" charset="0"/>
              <a:buChar char="•"/>
            </a:pPr>
            <a:endParaRPr lang="en-US" sz="7200" dirty="0"/>
          </a:p>
          <a:p>
            <a:pPr>
              <a:lnSpc>
                <a:spcPct val="90000"/>
              </a:lnSpc>
              <a:spcAft>
                <a:spcPts val="600"/>
              </a:spcAft>
            </a:pPr>
            <a:r>
              <a:rPr lang="tr-TR" sz="7200" dirty="0"/>
              <a:t>   </a:t>
            </a:r>
            <a:r>
              <a:rPr lang="en-US" sz="7200" dirty="0"/>
              <a:t>2021 yılı ve ayları;</a:t>
            </a:r>
          </a:p>
          <a:p>
            <a:pPr indent="-228600">
              <a:lnSpc>
                <a:spcPct val="90000"/>
              </a:lnSpc>
              <a:spcAft>
                <a:spcPts val="600"/>
              </a:spcAft>
              <a:buFont typeface="Arial" panose="020B0604020202020204" pitchFamily="34" charset="0"/>
              <a:buChar char="•"/>
            </a:pPr>
            <a:endParaRPr lang="en-US" sz="7200" dirty="0"/>
          </a:p>
          <a:p>
            <a:pPr marL="285750" indent="-228600">
              <a:lnSpc>
                <a:spcPct val="90000"/>
              </a:lnSpc>
              <a:spcAft>
                <a:spcPts val="600"/>
              </a:spcAft>
              <a:buFont typeface="Arial" panose="020B0604020202020204" pitchFamily="34" charset="0"/>
              <a:buChar char="•"/>
            </a:pPr>
            <a:r>
              <a:rPr lang="en-US" sz="7200" dirty="0"/>
              <a:t>Kaza Sayısı(Bağımlı değişken)</a:t>
            </a:r>
          </a:p>
          <a:p>
            <a:pPr marL="285750" indent="-228600">
              <a:lnSpc>
                <a:spcPct val="90000"/>
              </a:lnSpc>
              <a:spcAft>
                <a:spcPts val="600"/>
              </a:spcAft>
              <a:buFont typeface="Arial" panose="020B0604020202020204" pitchFamily="34" charset="0"/>
              <a:buChar char="•"/>
            </a:pPr>
            <a:r>
              <a:rPr lang="en-US" sz="7200" dirty="0"/>
              <a:t>Ölü Sayısı</a:t>
            </a:r>
          </a:p>
          <a:p>
            <a:pPr marL="285750" indent="-228600">
              <a:lnSpc>
                <a:spcPct val="90000"/>
              </a:lnSpc>
              <a:spcAft>
                <a:spcPts val="600"/>
              </a:spcAft>
              <a:buFont typeface="Arial" panose="020B0604020202020204" pitchFamily="34" charset="0"/>
              <a:buChar char="•"/>
            </a:pPr>
            <a:r>
              <a:rPr lang="en-US" sz="7200" dirty="0"/>
              <a:t>Yaralı Sayısı</a:t>
            </a:r>
          </a:p>
          <a:p>
            <a:pPr marL="285750" indent="-228600">
              <a:lnSpc>
                <a:spcPct val="90000"/>
              </a:lnSpc>
              <a:spcAft>
                <a:spcPts val="600"/>
              </a:spcAft>
              <a:buFont typeface="Arial" panose="020B0604020202020204" pitchFamily="34" charset="0"/>
              <a:buChar char="•"/>
            </a:pPr>
            <a:r>
              <a:rPr lang="en-US" sz="7200" dirty="0"/>
              <a:t>Kusur Unsuru Sürücü</a:t>
            </a:r>
          </a:p>
          <a:p>
            <a:pPr marL="285750" indent="-228600">
              <a:lnSpc>
                <a:spcPct val="90000"/>
              </a:lnSpc>
              <a:spcAft>
                <a:spcPts val="600"/>
              </a:spcAft>
              <a:buFont typeface="Arial" panose="020B0604020202020204" pitchFamily="34" charset="0"/>
              <a:buChar char="•"/>
            </a:pPr>
            <a:r>
              <a:rPr lang="en-US" sz="7200" dirty="0"/>
              <a:t>Kusur Unsuru Yaya</a:t>
            </a:r>
          </a:p>
          <a:p>
            <a:pPr marL="285750" indent="-228600">
              <a:lnSpc>
                <a:spcPct val="90000"/>
              </a:lnSpc>
              <a:spcAft>
                <a:spcPts val="600"/>
              </a:spcAft>
              <a:buFont typeface="Arial" panose="020B0604020202020204" pitchFamily="34" charset="0"/>
              <a:buChar char="•"/>
            </a:pPr>
            <a:r>
              <a:rPr lang="en-US" sz="7200" dirty="0"/>
              <a:t>Kusur Unsuru Yol</a:t>
            </a:r>
          </a:p>
          <a:p>
            <a:pPr marL="285750" indent="-228600">
              <a:lnSpc>
                <a:spcPct val="90000"/>
              </a:lnSpc>
              <a:spcAft>
                <a:spcPts val="600"/>
              </a:spcAft>
              <a:buFont typeface="Arial" panose="020B0604020202020204" pitchFamily="34" charset="0"/>
              <a:buChar char="•"/>
            </a:pPr>
            <a:r>
              <a:rPr lang="en-US" sz="7200" dirty="0"/>
              <a:t>Kusur Unsuru Araç</a:t>
            </a:r>
          </a:p>
          <a:p>
            <a:pPr marL="285750" indent="-228600">
              <a:lnSpc>
                <a:spcPct val="90000"/>
              </a:lnSpc>
              <a:spcAft>
                <a:spcPts val="600"/>
              </a:spcAft>
              <a:buFont typeface="Arial" panose="020B0604020202020204" pitchFamily="34" charset="0"/>
              <a:buChar char="•"/>
            </a:pPr>
            <a:r>
              <a:rPr lang="en-US" sz="7200" dirty="0"/>
              <a:t>Alkollü Sürücü</a:t>
            </a:r>
          </a:p>
          <a:p>
            <a:pPr marL="285750" indent="-228600">
              <a:lnSpc>
                <a:spcPct val="90000"/>
              </a:lnSpc>
              <a:spcAft>
                <a:spcPts val="600"/>
              </a:spcAft>
              <a:buFont typeface="Arial" panose="020B0604020202020204" pitchFamily="34" charset="0"/>
              <a:buChar char="•"/>
            </a:pPr>
            <a:r>
              <a:rPr lang="en-US" sz="7200" dirty="0"/>
              <a:t>Aşırı Hızlı Araç Kullanma</a:t>
            </a:r>
          </a:p>
          <a:p>
            <a:pPr>
              <a:lnSpc>
                <a:spcPct val="90000"/>
              </a:lnSpc>
              <a:spcAft>
                <a:spcPts val="600"/>
              </a:spcAft>
            </a:pPr>
            <a:r>
              <a:rPr lang="tr-TR" sz="7200" dirty="0"/>
              <a:t>    </a:t>
            </a:r>
            <a:r>
              <a:rPr lang="en-US" sz="7200" dirty="0"/>
              <a:t>değişkenlerinden oluşmaktadır.</a:t>
            </a:r>
          </a:p>
          <a:p>
            <a:pPr marL="285750" indent="-228600">
              <a:lnSpc>
                <a:spcPct val="90000"/>
              </a:lnSpc>
              <a:spcAft>
                <a:spcPts val="600"/>
              </a:spcAft>
              <a:buFont typeface="Arial" panose="020B0604020202020204" pitchFamily="34" charset="0"/>
              <a:buChar char="•"/>
            </a:pPr>
            <a:endParaRPr lang="en-US" sz="500" dirty="0"/>
          </a:p>
          <a:p>
            <a:pPr marL="285750" indent="-228600">
              <a:lnSpc>
                <a:spcPct val="90000"/>
              </a:lnSpc>
              <a:spcAft>
                <a:spcPts val="600"/>
              </a:spcAft>
              <a:buFont typeface="Arial" panose="020B0604020202020204" pitchFamily="34" charset="0"/>
              <a:buChar char="•"/>
            </a:pPr>
            <a:endParaRPr lang="en-US" sz="500" dirty="0"/>
          </a:p>
          <a:p>
            <a:pPr marL="285750" indent="-228600">
              <a:lnSpc>
                <a:spcPct val="90000"/>
              </a:lnSpc>
              <a:spcAft>
                <a:spcPts val="600"/>
              </a:spcAft>
              <a:buFont typeface="Arial" panose="020B0604020202020204" pitchFamily="34" charset="0"/>
              <a:buChar char="•"/>
            </a:pPr>
            <a:endParaRPr lang="en-US" sz="500" dirty="0"/>
          </a:p>
          <a:p>
            <a:pPr indent="-228600">
              <a:lnSpc>
                <a:spcPct val="90000"/>
              </a:lnSpc>
              <a:spcAft>
                <a:spcPts val="600"/>
              </a:spcAft>
              <a:buFont typeface="Arial" panose="020B0604020202020204" pitchFamily="34" charset="0"/>
              <a:buChar char="•"/>
            </a:pPr>
            <a:endParaRPr lang="en-US" sz="500" dirty="0"/>
          </a:p>
        </p:txBody>
      </p:sp>
    </p:spTree>
    <p:extLst>
      <p:ext uri="{BB962C8B-B14F-4D97-AF65-F5344CB8AC3E}">
        <p14:creationId xmlns:p14="http://schemas.microsoft.com/office/powerpoint/2010/main" val="2449948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12A27E9-7407-40D3-8CBB-FDE911598629}"/>
              </a:ext>
            </a:extLst>
          </p:cNvPr>
          <p:cNvSpPr txBox="1"/>
          <p:nvPr/>
        </p:nvSpPr>
        <p:spPr>
          <a:xfrm>
            <a:off x="648928" y="338328"/>
            <a:ext cx="3685032" cy="16083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dirty="0">
                <a:solidFill>
                  <a:schemeClr val="accent1"/>
                </a:solidFill>
                <a:latin typeface="+mj-lt"/>
                <a:ea typeface="+mj-ea"/>
                <a:cs typeface="+mj-cs"/>
              </a:rPr>
              <a:t>Tablo ve Grafik Gösterimi</a:t>
            </a:r>
          </a:p>
        </p:txBody>
      </p:sp>
      <p:sp>
        <p:nvSpPr>
          <p:cNvPr id="2" name="Metin kutusu 1">
            <a:extLst>
              <a:ext uri="{FF2B5EF4-FFF2-40B4-BE49-F238E27FC236}">
                <a16:creationId xmlns:a16="http://schemas.microsoft.com/office/drawing/2014/main" id="{CBB2AD67-3D3F-409D-9935-94E9069CE3E6}"/>
              </a:ext>
            </a:extLst>
          </p:cNvPr>
          <p:cNvSpPr txBox="1"/>
          <p:nvPr/>
        </p:nvSpPr>
        <p:spPr>
          <a:xfrm>
            <a:off x="4875193" y="369499"/>
            <a:ext cx="6675627" cy="16050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 2002-2020 yılları arasında gerçekleşen kaza sayısının tablosu ve kaza sayısına ek olarak ölü sayısı ve yaralı sayısının grafiksel gösterimi </a:t>
            </a:r>
            <a:r>
              <a:rPr lang="tr-TR" sz="2000" dirty="0"/>
              <a:t>aşağıda</a:t>
            </a:r>
            <a:r>
              <a:rPr lang="en-US" sz="2000" dirty="0"/>
              <a:t> gösterilmektedir.</a:t>
            </a:r>
          </a:p>
        </p:txBody>
      </p:sp>
      <p:sp>
        <p:nvSpPr>
          <p:cNvPr id="31" name="Rectangle 1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tablo içeren bir resim&#10;&#10;Açıklama otomatik olarak oluşturuldu">
            <a:extLst>
              <a:ext uri="{FF2B5EF4-FFF2-40B4-BE49-F238E27FC236}">
                <a16:creationId xmlns:a16="http://schemas.microsoft.com/office/drawing/2014/main" id="{13241A07-D783-412F-A66D-F2F078684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127" y="2704689"/>
            <a:ext cx="1304167" cy="3492269"/>
          </a:xfrm>
          <a:prstGeom prst="rect">
            <a:avLst/>
          </a:prstGeom>
        </p:spPr>
      </p:pic>
      <p:sp>
        <p:nvSpPr>
          <p:cNvPr id="33"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027A2CC4-2936-4B8E-A898-5724EFA23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922" y="2896014"/>
            <a:ext cx="5102871" cy="3061725"/>
          </a:xfrm>
          <a:prstGeom prst="rect">
            <a:avLst/>
          </a:prstGeom>
        </p:spPr>
      </p:pic>
    </p:spTree>
    <p:extLst>
      <p:ext uri="{BB962C8B-B14F-4D97-AF65-F5344CB8AC3E}">
        <p14:creationId xmlns:p14="http://schemas.microsoft.com/office/powerpoint/2010/main" val="2443032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Metin kutusu 6">
            <a:extLst>
              <a:ext uri="{FF2B5EF4-FFF2-40B4-BE49-F238E27FC236}">
                <a16:creationId xmlns:a16="http://schemas.microsoft.com/office/drawing/2014/main" id="{7DEC09E8-C103-4EAC-8A65-FBAC542BDE42}"/>
              </a:ext>
            </a:extLst>
          </p:cNvPr>
          <p:cNvSpPr txBox="1"/>
          <p:nvPr/>
        </p:nvSpPr>
        <p:spPr>
          <a:xfrm>
            <a:off x="1045425" y="3894488"/>
            <a:ext cx="4158006" cy="239871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accent1"/>
                </a:solidFill>
                <a:latin typeface="+mj-lt"/>
                <a:ea typeface="+mj-ea"/>
                <a:cs typeface="+mj-cs"/>
              </a:rPr>
              <a:t>Betimsel İstatistik</a:t>
            </a:r>
          </a:p>
        </p:txBody>
      </p:sp>
      <p:pic>
        <p:nvPicPr>
          <p:cNvPr id="5" name="Resim 4">
            <a:extLst>
              <a:ext uri="{FF2B5EF4-FFF2-40B4-BE49-F238E27FC236}">
                <a16:creationId xmlns:a16="http://schemas.microsoft.com/office/drawing/2014/main" id="{6C29517F-E38B-4085-9D1C-29F37C8D107B}"/>
              </a:ext>
            </a:extLst>
          </p:cNvPr>
          <p:cNvPicPr>
            <a:picLocks noChangeAspect="1"/>
          </p:cNvPicPr>
          <p:nvPr/>
        </p:nvPicPr>
        <p:blipFill>
          <a:blip r:embed="rId2"/>
          <a:stretch>
            <a:fillRect/>
          </a:stretch>
        </p:blipFill>
        <p:spPr>
          <a:xfrm>
            <a:off x="1158955" y="924009"/>
            <a:ext cx="9875259" cy="1728169"/>
          </a:xfrm>
          <a:prstGeom prst="rect">
            <a:avLst/>
          </a:prstGeom>
        </p:spPr>
      </p:pic>
      <p:sp>
        <p:nvSpPr>
          <p:cNvPr id="6" name="Metin kutusu 5">
            <a:extLst>
              <a:ext uri="{FF2B5EF4-FFF2-40B4-BE49-F238E27FC236}">
                <a16:creationId xmlns:a16="http://schemas.microsoft.com/office/drawing/2014/main" id="{F8E4E908-6E9F-404D-8768-96B8740614C0}"/>
              </a:ext>
            </a:extLst>
          </p:cNvPr>
          <p:cNvSpPr txBox="1"/>
          <p:nvPr/>
        </p:nvSpPr>
        <p:spPr>
          <a:xfrm>
            <a:off x="5630779" y="3884452"/>
            <a:ext cx="6133873" cy="239871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 Türkiye de 2002-2020 yılları arasında gerçekleşen kazalarda en az ölüm 2014 yılında 3524, en çok ise 2015 yılında 7530 kişi olarak görülmüştür.</a:t>
            </a:r>
          </a:p>
          <a:p>
            <a:pPr indent="-228600">
              <a:lnSpc>
                <a:spcPct val="90000"/>
              </a:lnSpc>
              <a:spcAft>
                <a:spcPts val="600"/>
              </a:spcAft>
              <a:buFont typeface="Arial" panose="020B0604020202020204" pitchFamily="34" charset="0"/>
              <a:buChar char="•"/>
            </a:pPr>
            <a:r>
              <a:rPr lang="en-US" sz="2000" dirty="0"/>
              <a:t> Yaralı ise en az 2002 yılında 116412 kişi olurken, en çok 2018 yılında 307071 kişi yaralanmıştır.</a:t>
            </a:r>
          </a:p>
        </p:txBody>
      </p:sp>
    </p:spTree>
    <p:extLst>
      <p:ext uri="{BB962C8B-B14F-4D97-AF65-F5344CB8AC3E}">
        <p14:creationId xmlns:p14="http://schemas.microsoft.com/office/powerpoint/2010/main" val="1279277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Metin kutusu 5">
            <a:extLst>
              <a:ext uri="{FF2B5EF4-FFF2-40B4-BE49-F238E27FC236}">
                <a16:creationId xmlns:a16="http://schemas.microsoft.com/office/drawing/2014/main" id="{24EBB090-3CA4-41DF-AB95-00129FE0A27B}"/>
              </a:ext>
            </a:extLst>
          </p:cNvPr>
          <p:cNvSpPr txBox="1"/>
          <p:nvPr/>
        </p:nvSpPr>
        <p:spPr>
          <a:xfrm>
            <a:off x="828675" y="494414"/>
            <a:ext cx="10534650" cy="8174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kern="1200" dirty="0">
                <a:solidFill>
                  <a:schemeClr val="accent1"/>
                </a:solidFill>
                <a:latin typeface="+mj-lt"/>
                <a:ea typeface="+mj-ea"/>
                <a:cs typeface="+mj-cs"/>
              </a:rPr>
              <a:t>Korelasyon Matrisi</a:t>
            </a:r>
          </a:p>
        </p:txBody>
      </p:sp>
      <p:sp>
        <p:nvSpPr>
          <p:cNvPr id="3" name="Alt Başlık 2">
            <a:extLst>
              <a:ext uri="{FF2B5EF4-FFF2-40B4-BE49-F238E27FC236}">
                <a16:creationId xmlns:a16="http://schemas.microsoft.com/office/drawing/2014/main" id="{5DEA4B1F-893E-4EB1-BE79-A23120FFC81D}"/>
              </a:ext>
            </a:extLst>
          </p:cNvPr>
          <p:cNvSpPr>
            <a:spLocks noGrp="1"/>
          </p:cNvSpPr>
          <p:nvPr>
            <p:ph type="subTitle" idx="1"/>
          </p:nvPr>
        </p:nvSpPr>
        <p:spPr>
          <a:xfrm>
            <a:off x="967819" y="4511270"/>
            <a:ext cx="10256362" cy="1929483"/>
          </a:xfrm>
        </p:spPr>
        <p:txBody>
          <a:bodyPr vert="horz" lIns="91440" tIns="45720" rIns="91440" bIns="45720" rtlCol="0">
            <a:normAutofit/>
          </a:bodyPr>
          <a:lstStyle/>
          <a:p>
            <a:r>
              <a:rPr lang="en-US" sz="2000" kern="1200" dirty="0">
                <a:solidFill>
                  <a:schemeClr val="tx1"/>
                </a:solidFill>
                <a:latin typeface="+mn-lt"/>
                <a:ea typeface="+mn-ea"/>
                <a:cs typeface="+mn-cs"/>
              </a:rPr>
              <a:t>2002-2020 yılları arasında gerçekleşen kaza sayısına bakıldığında;</a:t>
            </a:r>
          </a:p>
          <a:p>
            <a:r>
              <a:rPr lang="tr-TR" sz="2000" kern="1200" dirty="0">
                <a:solidFill>
                  <a:schemeClr val="tx1"/>
                </a:solidFill>
                <a:latin typeface="+mn-lt"/>
                <a:ea typeface="+mn-ea"/>
                <a:cs typeface="+mn-cs"/>
              </a:rPr>
              <a:t>     </a:t>
            </a:r>
            <a:r>
              <a:rPr lang="en-US" sz="2000" kern="1200" dirty="0">
                <a:solidFill>
                  <a:schemeClr val="tx1"/>
                </a:solidFill>
                <a:latin typeface="+mn-lt"/>
                <a:ea typeface="+mn-ea"/>
                <a:cs typeface="+mn-cs"/>
              </a:rPr>
              <a:t>Taşıt sayısı, ölü sayısı ve yaralı sayısı ile yüksek bir korelasyona sahip olduğunu görmekteyiz.</a:t>
            </a:r>
          </a:p>
          <a:p>
            <a:r>
              <a:rPr lang="en-US" sz="2000" kern="1200" dirty="0">
                <a:solidFill>
                  <a:schemeClr val="tx1"/>
                </a:solidFill>
                <a:latin typeface="+mn-lt"/>
                <a:ea typeface="+mn-ea"/>
                <a:cs typeface="+mn-cs"/>
              </a:rPr>
              <a:t> </a:t>
            </a:r>
            <a:r>
              <a:rPr lang="tr-TR" sz="2000" kern="1200" dirty="0">
                <a:solidFill>
                  <a:schemeClr val="tx1"/>
                </a:solidFill>
                <a:latin typeface="+mn-lt"/>
                <a:ea typeface="+mn-ea"/>
                <a:cs typeface="+mn-cs"/>
              </a:rPr>
              <a:t>      </a:t>
            </a:r>
            <a:r>
              <a:rPr lang="en-US" sz="2000" kern="1200" dirty="0">
                <a:solidFill>
                  <a:schemeClr val="tx1"/>
                </a:solidFill>
                <a:latin typeface="+mn-lt"/>
                <a:ea typeface="+mn-ea"/>
                <a:cs typeface="+mn-cs"/>
              </a:rPr>
              <a:t>Karayolu uzunlukları ile negatif ilişkili ve yüksek korelasyona sahiptir.</a:t>
            </a:r>
          </a:p>
          <a:p>
            <a:endParaRPr lang="en-US" sz="400" kern="1200" dirty="0">
              <a:solidFill>
                <a:schemeClr val="tx1"/>
              </a:solidFill>
              <a:latin typeface="+mn-lt"/>
              <a:ea typeface="+mn-ea"/>
              <a:cs typeface="+mn-cs"/>
            </a:endParaRPr>
          </a:p>
        </p:txBody>
      </p:sp>
      <p:pic>
        <p:nvPicPr>
          <p:cNvPr id="5" name="Resim 4">
            <a:extLst>
              <a:ext uri="{FF2B5EF4-FFF2-40B4-BE49-F238E27FC236}">
                <a16:creationId xmlns:a16="http://schemas.microsoft.com/office/drawing/2014/main" id="{9B17D1B1-A98F-47A1-B3E5-8B71C940D6E4}"/>
              </a:ext>
            </a:extLst>
          </p:cNvPr>
          <p:cNvPicPr>
            <a:picLocks noChangeAspect="1"/>
          </p:cNvPicPr>
          <p:nvPr/>
        </p:nvPicPr>
        <p:blipFill>
          <a:blip r:embed="rId2"/>
          <a:stretch>
            <a:fillRect/>
          </a:stretch>
        </p:blipFill>
        <p:spPr>
          <a:xfrm>
            <a:off x="828675" y="2221283"/>
            <a:ext cx="10744200" cy="1665351"/>
          </a:xfrm>
          <a:prstGeom prst="rect">
            <a:avLst/>
          </a:prstGeom>
        </p:spPr>
      </p:pic>
    </p:spTree>
    <p:extLst>
      <p:ext uri="{BB962C8B-B14F-4D97-AF65-F5344CB8AC3E}">
        <p14:creationId xmlns:p14="http://schemas.microsoft.com/office/powerpoint/2010/main" val="3281354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Alt Başlık 2">
            <a:extLst>
              <a:ext uri="{FF2B5EF4-FFF2-40B4-BE49-F238E27FC236}">
                <a16:creationId xmlns:a16="http://schemas.microsoft.com/office/drawing/2014/main" id="{3D3C92E0-1FE2-4400-AF0E-DC3BC380FFFB}"/>
              </a:ext>
            </a:extLst>
          </p:cNvPr>
          <p:cNvSpPr>
            <a:spLocks noGrp="1"/>
          </p:cNvSpPr>
          <p:nvPr>
            <p:ph type="subTitle" idx="1"/>
          </p:nvPr>
        </p:nvSpPr>
        <p:spPr>
          <a:xfrm>
            <a:off x="909887" y="1841837"/>
            <a:ext cx="3907210" cy="4172463"/>
          </a:xfrm>
        </p:spPr>
        <p:txBody>
          <a:bodyPr>
            <a:noAutofit/>
          </a:bodyPr>
          <a:lstStyle/>
          <a:p>
            <a:r>
              <a:rPr lang="tr-TR" sz="2000" dirty="0"/>
              <a:t> 2002-2020 yılları arasını kapsayan veride EKK yöntemi ile tahminleme yapılmıştır. Analiz sonuçlarına göre bu dönemde kaza sayısı değerindeki varyasyonu açıklaması bakımından taşıt sayısı ve yaralı sayısı değişkenlerinin istatistiksel olarak anlamlı bir etkisi olduğu gözlemlenmektedir.</a:t>
            </a:r>
          </a:p>
          <a:p>
            <a:r>
              <a:rPr lang="tr-TR" sz="2000" dirty="0"/>
              <a:t>  Taşıt sayısı, ölü sayısı ve yaralı sayısı değişkenlerinin kaza sayısı üzerinde pozitif etkisi olduğu gözlemlenmiştir.</a:t>
            </a:r>
          </a:p>
          <a:p>
            <a:r>
              <a:rPr lang="tr-TR" sz="2000" dirty="0"/>
              <a:t> </a:t>
            </a:r>
          </a:p>
        </p:txBody>
      </p:sp>
      <p:pic>
        <p:nvPicPr>
          <p:cNvPr id="6" name="Resim 5">
            <a:extLst>
              <a:ext uri="{FF2B5EF4-FFF2-40B4-BE49-F238E27FC236}">
                <a16:creationId xmlns:a16="http://schemas.microsoft.com/office/drawing/2014/main" id="{70D37F07-1375-4455-B26A-29527B8B7BCF}"/>
              </a:ext>
            </a:extLst>
          </p:cNvPr>
          <p:cNvPicPr>
            <a:picLocks noChangeAspect="1"/>
          </p:cNvPicPr>
          <p:nvPr/>
        </p:nvPicPr>
        <p:blipFill>
          <a:blip r:embed="rId2"/>
          <a:stretch>
            <a:fillRect/>
          </a:stretch>
        </p:blipFill>
        <p:spPr>
          <a:xfrm>
            <a:off x="5895751" y="1558700"/>
            <a:ext cx="5863026" cy="3810967"/>
          </a:xfrm>
          <a:prstGeom prst="rect">
            <a:avLst/>
          </a:prstGeom>
        </p:spPr>
      </p:pic>
      <p:sp>
        <p:nvSpPr>
          <p:cNvPr id="4" name="Metin kutusu 3">
            <a:extLst>
              <a:ext uri="{FF2B5EF4-FFF2-40B4-BE49-F238E27FC236}">
                <a16:creationId xmlns:a16="http://schemas.microsoft.com/office/drawing/2014/main" id="{2840DB6B-6DA6-42D9-ADB2-4DDD1F001D46}"/>
              </a:ext>
            </a:extLst>
          </p:cNvPr>
          <p:cNvSpPr txBox="1"/>
          <p:nvPr/>
        </p:nvSpPr>
        <p:spPr>
          <a:xfrm>
            <a:off x="1226500" y="546879"/>
            <a:ext cx="7136091" cy="584775"/>
          </a:xfrm>
          <a:prstGeom prst="rect">
            <a:avLst/>
          </a:prstGeom>
          <a:noFill/>
        </p:spPr>
        <p:txBody>
          <a:bodyPr wrap="square" rtlCol="0">
            <a:spAutoFit/>
          </a:bodyPr>
          <a:lstStyle/>
          <a:p>
            <a:pPr>
              <a:spcAft>
                <a:spcPts val="600"/>
              </a:spcAft>
            </a:pPr>
            <a:r>
              <a:rPr lang="tr-TR" sz="3200" dirty="0">
                <a:solidFill>
                  <a:schemeClr val="accent1"/>
                </a:solidFill>
              </a:rPr>
              <a:t>Regresyon Modeli</a:t>
            </a:r>
          </a:p>
        </p:txBody>
      </p:sp>
    </p:spTree>
    <p:extLst>
      <p:ext uri="{BB962C8B-B14F-4D97-AF65-F5344CB8AC3E}">
        <p14:creationId xmlns:p14="http://schemas.microsoft.com/office/powerpoint/2010/main" val="3947365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5130CDD6-92DD-4218-9853-2E04F7CDEAB2}"/>
              </a:ext>
            </a:extLst>
          </p:cNvPr>
          <p:cNvSpPr>
            <a:spLocks noGrp="1"/>
          </p:cNvSpPr>
          <p:nvPr>
            <p:ph type="subTitle" idx="1"/>
          </p:nvPr>
        </p:nvSpPr>
        <p:spPr>
          <a:xfrm>
            <a:off x="-1408457" y="4330993"/>
            <a:ext cx="8920899" cy="461665"/>
          </a:xfrm>
        </p:spPr>
        <p:txBody>
          <a:bodyPr/>
          <a:lstStyle/>
          <a:p>
            <a:r>
              <a:rPr lang="tr-TR" sz="1800" dirty="0"/>
              <a:t>Veri normal dağılıma uymaktadır.</a:t>
            </a:r>
          </a:p>
        </p:txBody>
      </p:sp>
      <p:pic>
        <p:nvPicPr>
          <p:cNvPr id="7" name="Resim 6">
            <a:extLst>
              <a:ext uri="{FF2B5EF4-FFF2-40B4-BE49-F238E27FC236}">
                <a16:creationId xmlns:a16="http://schemas.microsoft.com/office/drawing/2014/main" id="{FC398B72-4D85-42D1-B5D7-68A19879B3AF}"/>
              </a:ext>
            </a:extLst>
          </p:cNvPr>
          <p:cNvPicPr>
            <a:picLocks noChangeAspect="1"/>
          </p:cNvPicPr>
          <p:nvPr/>
        </p:nvPicPr>
        <p:blipFill>
          <a:blip r:embed="rId2"/>
          <a:stretch>
            <a:fillRect/>
          </a:stretch>
        </p:blipFill>
        <p:spPr>
          <a:xfrm>
            <a:off x="1165919" y="2154885"/>
            <a:ext cx="4767768" cy="1454410"/>
          </a:xfrm>
          <a:prstGeom prst="rect">
            <a:avLst/>
          </a:prstGeom>
        </p:spPr>
      </p:pic>
      <p:sp>
        <p:nvSpPr>
          <p:cNvPr id="8" name="Metin kutusu 7">
            <a:extLst>
              <a:ext uri="{FF2B5EF4-FFF2-40B4-BE49-F238E27FC236}">
                <a16:creationId xmlns:a16="http://schemas.microsoft.com/office/drawing/2014/main" id="{50CECB66-2294-44B5-8266-9D88209AEE07}"/>
              </a:ext>
            </a:extLst>
          </p:cNvPr>
          <p:cNvSpPr txBox="1"/>
          <p:nvPr/>
        </p:nvSpPr>
        <p:spPr>
          <a:xfrm>
            <a:off x="1715678" y="848413"/>
            <a:ext cx="8059918" cy="584775"/>
          </a:xfrm>
          <a:prstGeom prst="rect">
            <a:avLst/>
          </a:prstGeom>
          <a:noFill/>
        </p:spPr>
        <p:txBody>
          <a:bodyPr wrap="square" rtlCol="0">
            <a:spAutoFit/>
          </a:bodyPr>
          <a:lstStyle/>
          <a:p>
            <a:r>
              <a:rPr lang="tr-TR" sz="3200" dirty="0">
                <a:solidFill>
                  <a:schemeClr val="accent1"/>
                </a:solidFill>
              </a:rPr>
              <a:t>Normallik Testleri</a:t>
            </a:r>
          </a:p>
        </p:txBody>
      </p:sp>
      <p:sp>
        <p:nvSpPr>
          <p:cNvPr id="14" name="Metin kutusu 13">
            <a:extLst>
              <a:ext uri="{FF2B5EF4-FFF2-40B4-BE49-F238E27FC236}">
                <a16:creationId xmlns:a16="http://schemas.microsoft.com/office/drawing/2014/main" id="{BE5A996E-D653-43F1-99DA-FCB68C7F8F65}"/>
              </a:ext>
            </a:extLst>
          </p:cNvPr>
          <p:cNvSpPr txBox="1"/>
          <p:nvPr/>
        </p:nvSpPr>
        <p:spPr>
          <a:xfrm>
            <a:off x="6987412" y="4177419"/>
            <a:ext cx="4670164" cy="369332"/>
          </a:xfrm>
          <a:prstGeom prst="rect">
            <a:avLst/>
          </a:prstGeom>
          <a:noFill/>
        </p:spPr>
        <p:txBody>
          <a:bodyPr wrap="square">
            <a:spAutoFit/>
          </a:bodyPr>
          <a:lstStyle/>
          <a:p>
            <a:r>
              <a:rPr lang="tr-TR" dirty="0"/>
              <a:t>Varyansların homojen olduğu görülmektedir.</a:t>
            </a:r>
          </a:p>
        </p:txBody>
      </p:sp>
      <p:pic>
        <p:nvPicPr>
          <p:cNvPr id="4" name="Resim 3">
            <a:extLst>
              <a:ext uri="{FF2B5EF4-FFF2-40B4-BE49-F238E27FC236}">
                <a16:creationId xmlns:a16="http://schemas.microsoft.com/office/drawing/2014/main" id="{14C155F4-CF83-4AB3-8FB5-C5524115A0E9}"/>
              </a:ext>
            </a:extLst>
          </p:cNvPr>
          <p:cNvPicPr>
            <a:picLocks noChangeAspect="1"/>
          </p:cNvPicPr>
          <p:nvPr/>
        </p:nvPicPr>
        <p:blipFill>
          <a:blip r:embed="rId3"/>
          <a:stretch>
            <a:fillRect/>
          </a:stretch>
        </p:blipFill>
        <p:spPr>
          <a:xfrm>
            <a:off x="6965793" y="2443930"/>
            <a:ext cx="4060288" cy="1042506"/>
          </a:xfrm>
          <a:prstGeom prst="rect">
            <a:avLst/>
          </a:prstGeom>
        </p:spPr>
      </p:pic>
    </p:spTree>
    <p:extLst>
      <p:ext uri="{BB962C8B-B14F-4D97-AF65-F5344CB8AC3E}">
        <p14:creationId xmlns:p14="http://schemas.microsoft.com/office/powerpoint/2010/main" val="4233704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Metin kutusu 5">
            <a:extLst>
              <a:ext uri="{FF2B5EF4-FFF2-40B4-BE49-F238E27FC236}">
                <a16:creationId xmlns:a16="http://schemas.microsoft.com/office/drawing/2014/main" id="{4D48B5B6-54E5-4146-9469-B682F6238E42}"/>
              </a:ext>
            </a:extLst>
          </p:cNvPr>
          <p:cNvSpPr txBox="1"/>
          <p:nvPr/>
        </p:nvSpPr>
        <p:spPr>
          <a:xfrm>
            <a:off x="735700" y="533776"/>
            <a:ext cx="3616913" cy="88379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kern="1200" dirty="0">
                <a:solidFill>
                  <a:schemeClr val="accent1"/>
                </a:solidFill>
                <a:latin typeface="+mj-lt"/>
                <a:ea typeface="+mj-ea"/>
                <a:cs typeface="+mj-cs"/>
              </a:rPr>
              <a:t> Varyans Analizi</a:t>
            </a:r>
          </a:p>
        </p:txBody>
      </p:sp>
      <p:sp>
        <p:nvSpPr>
          <p:cNvPr id="3" name="Alt Başlık 2">
            <a:extLst>
              <a:ext uri="{FF2B5EF4-FFF2-40B4-BE49-F238E27FC236}">
                <a16:creationId xmlns:a16="http://schemas.microsoft.com/office/drawing/2014/main" id="{2EA1EC79-E472-4634-A2ED-860DD17C0727}"/>
              </a:ext>
            </a:extLst>
          </p:cNvPr>
          <p:cNvSpPr>
            <a:spLocks noGrp="1"/>
          </p:cNvSpPr>
          <p:nvPr>
            <p:ph type="subTitle" idx="1"/>
          </p:nvPr>
        </p:nvSpPr>
        <p:spPr>
          <a:xfrm>
            <a:off x="1130135" y="2300141"/>
            <a:ext cx="3035431" cy="3073137"/>
          </a:xfrm>
        </p:spPr>
        <p:txBody>
          <a:bodyPr vert="horz" lIns="91440" tIns="45720" rIns="91440" bIns="45720" rtlCol="0">
            <a:normAutofit/>
          </a:bodyPr>
          <a:lstStyle/>
          <a:p>
            <a:r>
              <a:rPr lang="en-US" sz="2000" kern="1200" dirty="0">
                <a:solidFill>
                  <a:schemeClr val="tx1"/>
                </a:solidFill>
                <a:latin typeface="+mn-lt"/>
                <a:ea typeface="+mn-ea"/>
                <a:cs typeface="+mn-cs"/>
              </a:rPr>
              <a:t>Analiz sonuçlarına göre 2002-2020 döneminde kaza sayısı ile taşıt sayısı, ölü sayısı ve yaralı sayısı değişkenleri arasında anlamlı bir ilişki olduğu gözlemlenmektedir.</a:t>
            </a:r>
          </a:p>
          <a:p>
            <a:endParaRPr lang="en-US" sz="1500" kern="1200" dirty="0">
              <a:solidFill>
                <a:schemeClr val="tx1"/>
              </a:solidFill>
              <a:latin typeface="+mn-lt"/>
              <a:ea typeface="+mn-ea"/>
              <a:cs typeface="+mn-cs"/>
            </a:endParaRPr>
          </a:p>
        </p:txBody>
      </p:sp>
      <p:pic>
        <p:nvPicPr>
          <p:cNvPr id="5" name="Resim 4">
            <a:extLst>
              <a:ext uri="{FF2B5EF4-FFF2-40B4-BE49-F238E27FC236}">
                <a16:creationId xmlns:a16="http://schemas.microsoft.com/office/drawing/2014/main" id="{FFA2ACA0-A43B-4AC5-B0D2-CE6C43134012}"/>
              </a:ext>
            </a:extLst>
          </p:cNvPr>
          <p:cNvPicPr>
            <a:picLocks noChangeAspect="1"/>
          </p:cNvPicPr>
          <p:nvPr/>
        </p:nvPicPr>
        <p:blipFill>
          <a:blip r:embed="rId2"/>
          <a:stretch>
            <a:fillRect/>
          </a:stretch>
        </p:blipFill>
        <p:spPr>
          <a:xfrm>
            <a:off x="5593569" y="2187019"/>
            <a:ext cx="6598431" cy="1963033"/>
          </a:xfrm>
          <a:prstGeom prst="rect">
            <a:avLst/>
          </a:prstGeom>
        </p:spPr>
      </p:pic>
    </p:spTree>
    <p:extLst>
      <p:ext uri="{BB962C8B-B14F-4D97-AF65-F5344CB8AC3E}">
        <p14:creationId xmlns:p14="http://schemas.microsoft.com/office/powerpoint/2010/main" val="364533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Office Teması">
  <a:themeElements>
    <a:clrScheme name="Sıcak Mavi">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1019</TotalTime>
  <Words>1607</Words>
  <Application>Microsoft Office PowerPoint</Application>
  <PresentationFormat>Geniş ekran</PresentationFormat>
  <Paragraphs>154</Paragraphs>
  <Slides>26</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26</vt:i4>
      </vt:variant>
    </vt:vector>
  </HeadingPairs>
  <TitlesOfParts>
    <vt:vector size="30" baseType="lpstr">
      <vt:lpstr>Arial</vt:lpstr>
      <vt:lpstr>Calibri</vt:lpstr>
      <vt:lpstr>Calibri Light</vt:lpstr>
      <vt:lpstr>Office Teması</vt:lpstr>
      <vt:lpstr>Türkiye de Gerçekleşen Trafik Kazalarının İstatistiksel Analizi</vt:lpstr>
      <vt:lpstr>PowerPoint Sunusu</vt:lpstr>
      <vt:lpstr>Türkiye de Gerçekleşen Trafik Kazalarının İstatistiksel Analizi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Kümeleme Analizi</vt:lpstr>
      <vt:lpstr>PowerPoint Sunusu</vt:lpstr>
      <vt:lpstr>PowerPoint Sunusu</vt:lpstr>
      <vt:lpstr>Betimsel İstatistik</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sevde özata</dc:creator>
  <cp:lastModifiedBy>sevde özata</cp:lastModifiedBy>
  <cp:revision>7</cp:revision>
  <dcterms:created xsi:type="dcterms:W3CDTF">2022-01-19T13:35:26Z</dcterms:created>
  <dcterms:modified xsi:type="dcterms:W3CDTF">2022-02-15T15:22:30Z</dcterms:modified>
</cp:coreProperties>
</file>