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8" r:id="rId6"/>
    <p:sldId id="261" r:id="rId7"/>
    <p:sldId id="266" r:id="rId8"/>
    <p:sldId id="267" r:id="rId9"/>
    <p:sldId id="262" r:id="rId10"/>
    <p:sldId id="263" r:id="rId11"/>
    <p:sldId id="269" r:id="rId12"/>
    <p:sldId id="257" r:id="rId13"/>
    <p:sldId id="258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A"/>
    <a:srgbClr val="92D050"/>
    <a:srgbClr val="F28032"/>
    <a:srgbClr val="7432A6"/>
    <a:srgbClr val="F88333"/>
    <a:srgbClr val="FE938B"/>
    <a:srgbClr val="5B9BD5"/>
    <a:srgbClr val="9C6FBE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0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73D3-2107-46AF-9DA6-3A7006C9B6F5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FADF-BE95-41D4-ADA7-9A81FD295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1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异构网络表示学习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2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507" y="8301"/>
            <a:ext cx="10515600" cy="1325563"/>
          </a:xfrm>
        </p:spPr>
        <p:txBody>
          <a:bodyPr/>
          <a:lstStyle/>
          <a:p>
            <a:r>
              <a:rPr lang="zh-CN" altLang="en-US" dirty="0"/>
              <a:t>异构网络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49AF4CB-E716-427B-8EFF-3832279AB4F1}"/>
              </a:ext>
            </a:extLst>
          </p:cNvPr>
          <p:cNvGrpSpPr/>
          <p:nvPr/>
        </p:nvGrpSpPr>
        <p:grpSpPr>
          <a:xfrm>
            <a:off x="6358178" y="2129111"/>
            <a:ext cx="4934929" cy="4252231"/>
            <a:chOff x="6358178" y="2129111"/>
            <a:chExt cx="4934929" cy="4252231"/>
          </a:xfrm>
        </p:grpSpPr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93B4EF1-6441-4A15-B4D7-DFE4290970AD}"/>
                </a:ext>
              </a:extLst>
            </p:cNvPr>
            <p:cNvSpPr/>
            <p:nvPr/>
          </p:nvSpPr>
          <p:spPr>
            <a:xfrm>
              <a:off x="8424380" y="2846619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731C468-8B1A-43F8-A883-DF403A15D02C}"/>
                </a:ext>
              </a:extLst>
            </p:cNvPr>
            <p:cNvSpPr/>
            <p:nvPr/>
          </p:nvSpPr>
          <p:spPr>
            <a:xfrm>
              <a:off x="8424380" y="4457598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771981D1-515A-4467-81FC-1422BF605060}"/>
                </a:ext>
              </a:extLst>
            </p:cNvPr>
            <p:cNvGrpSpPr/>
            <p:nvPr/>
          </p:nvGrpSpPr>
          <p:grpSpPr>
            <a:xfrm>
              <a:off x="8260731" y="2604898"/>
              <a:ext cx="1002809" cy="200562"/>
              <a:chOff x="3971499" y="2429301"/>
              <a:chExt cx="1160053" cy="232011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7A41744D-99CD-4105-8884-E10EA277F212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4ADF8FE6-7987-49F0-B2D8-F339DA6D3D05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2CCF20B-9903-40AD-A543-B9DE532C0EA2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A3093C90-AE4C-4CF6-A250-EBD7858C63ED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F89C7D2C-BDD8-46C2-99FA-8E1AA61BF15C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3E33A74E-AC3E-447C-9B1D-E8B6E1427D2C}"/>
                </a:ext>
              </a:extLst>
            </p:cNvPr>
            <p:cNvGrpSpPr/>
            <p:nvPr/>
          </p:nvGrpSpPr>
          <p:grpSpPr>
            <a:xfrm>
              <a:off x="8253912" y="4174337"/>
              <a:ext cx="1002809" cy="200562"/>
              <a:chOff x="3971499" y="2429301"/>
              <a:chExt cx="1160053" cy="232011"/>
            </a:xfrm>
          </p:grpSpPr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B6CA3446-426A-49CA-8B2E-AB09B2E61F7D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79388D71-C609-4478-8764-F4FA8CC1A7D7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82B38B05-DCD1-4A03-BCF5-226C92FFDEDB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72799D72-74FC-47C1-9222-1BD123EA01E5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80042DCC-4DAD-4A55-BC37-AC037DAC1B17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96E533F-A065-47A7-9FD7-AEE2DEC75A31}"/>
                </a:ext>
              </a:extLst>
            </p:cNvPr>
            <p:cNvGrpSpPr/>
            <p:nvPr/>
          </p:nvGrpSpPr>
          <p:grpSpPr>
            <a:xfrm>
              <a:off x="8178842" y="2247917"/>
              <a:ext cx="1153236" cy="325532"/>
              <a:chOff x="3937379" y="2052727"/>
              <a:chExt cx="1334067" cy="376577"/>
            </a:xfrm>
          </p:grpSpPr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3E661A1-DFA1-4C3E-850B-488E9AEAECA2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EE23C1F1-0DEA-414A-B377-D49D2BD58AE5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CCBC19DE-C933-403A-B1E6-599929534F0A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51A5537B-7E3D-4813-823F-15685607DB64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93BBF5E0-8BAE-4375-9615-C5EF795F17F5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A7EA347-37BB-4CBA-8D2E-A0D568994006}"/>
                </a:ext>
              </a:extLst>
            </p:cNvPr>
            <p:cNvGrpSpPr/>
            <p:nvPr/>
          </p:nvGrpSpPr>
          <p:grpSpPr>
            <a:xfrm>
              <a:off x="8199318" y="3843015"/>
              <a:ext cx="1153236" cy="325532"/>
              <a:chOff x="3937379" y="2052727"/>
              <a:chExt cx="1334067" cy="376577"/>
            </a:xfrm>
          </p:grpSpPr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D0FECC29-82AD-4C9B-BA96-A0624A1303D4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16A0B269-13A4-4811-A5D2-4DCA208A3653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363B67E0-40B2-4600-B473-E5E66EB8BE43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C8552D3-C091-4348-8150-33CB0EF9F22C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D370D2F-F094-460D-A012-D13C8AE8C98C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66" name="菱形 165">
              <a:extLst>
                <a:ext uri="{FF2B5EF4-FFF2-40B4-BE49-F238E27FC236}">
                  <a16:creationId xmlns:a16="http://schemas.microsoft.com/office/drawing/2014/main" id="{90C78DFD-245E-4B26-81E5-F0BA9FECCA58}"/>
                </a:ext>
              </a:extLst>
            </p:cNvPr>
            <p:cNvSpPr/>
            <p:nvPr/>
          </p:nvSpPr>
          <p:spPr>
            <a:xfrm>
              <a:off x="10257488" y="2985039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4265ED54-D17B-4B2D-A361-2AA5AE434098}"/>
                </a:ext>
              </a:extLst>
            </p:cNvPr>
            <p:cNvSpPr/>
            <p:nvPr/>
          </p:nvSpPr>
          <p:spPr>
            <a:xfrm>
              <a:off x="8426652" y="5628875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D0CE376E-EE38-4BE7-A171-0C20D13C9E9B}"/>
                </a:ext>
              </a:extLst>
            </p:cNvPr>
            <p:cNvGrpSpPr/>
            <p:nvPr/>
          </p:nvGrpSpPr>
          <p:grpSpPr>
            <a:xfrm>
              <a:off x="8281209" y="5329807"/>
              <a:ext cx="1002809" cy="200562"/>
              <a:chOff x="3971499" y="2429301"/>
              <a:chExt cx="1160053" cy="232011"/>
            </a:xfrm>
          </p:grpSpPr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D6B7744C-D973-4C65-8E0E-78CDD1E45B1F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64237156-B7FF-41BF-9711-619D7C291CB9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481EED4-E90B-44AB-98CF-CBBA56243EF1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D6F444FF-C5D9-4A6E-8CF3-27E0BEC030F1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1310D9B-9C00-4796-8F53-82F2FA019466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164CA0A1-7CCE-478B-B820-0B5854D30515}"/>
                </a:ext>
              </a:extLst>
            </p:cNvPr>
            <p:cNvGrpSpPr/>
            <p:nvPr/>
          </p:nvGrpSpPr>
          <p:grpSpPr>
            <a:xfrm>
              <a:off x="8212966" y="4994067"/>
              <a:ext cx="1153236" cy="325532"/>
              <a:chOff x="3937379" y="2052727"/>
              <a:chExt cx="1334067" cy="376577"/>
            </a:xfrm>
          </p:grpSpPr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5C43959-B56D-4B5D-842C-87C49C46DE28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F9CA37D6-A533-429B-8038-0511E5624277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8A92F902-608E-4782-8665-63AB1B57B710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B263944-CF5B-41DE-90D7-161C1D54A123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112D594B-769C-49EF-8983-AC57421A1339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70" name="菱形 169">
              <a:extLst>
                <a:ext uri="{FF2B5EF4-FFF2-40B4-BE49-F238E27FC236}">
                  <a16:creationId xmlns:a16="http://schemas.microsoft.com/office/drawing/2014/main" id="{34AF5F76-BC2B-404B-9A5F-B46842BAEBFA}"/>
                </a:ext>
              </a:extLst>
            </p:cNvPr>
            <p:cNvSpPr/>
            <p:nvPr/>
          </p:nvSpPr>
          <p:spPr>
            <a:xfrm>
              <a:off x="10257488" y="4139458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菱形 170">
              <a:extLst>
                <a:ext uri="{FF2B5EF4-FFF2-40B4-BE49-F238E27FC236}">
                  <a16:creationId xmlns:a16="http://schemas.microsoft.com/office/drawing/2014/main" id="{8F38CCDA-57BB-4F76-A5F8-55630A74E088}"/>
                </a:ext>
              </a:extLst>
            </p:cNvPr>
            <p:cNvSpPr/>
            <p:nvPr/>
          </p:nvSpPr>
          <p:spPr>
            <a:xfrm>
              <a:off x="10257488" y="5515192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19B7DA0-83DC-4EE6-B8DF-E0C274D3BAC8}"/>
                </a:ext>
              </a:extLst>
            </p:cNvPr>
            <p:cNvCxnSpPr>
              <a:stCxn id="166" idx="1"/>
              <a:endCxn id="153" idx="6"/>
            </p:cNvCxnSpPr>
            <p:nvPr/>
          </p:nvCxnSpPr>
          <p:spPr>
            <a:xfrm flipH="1" flipV="1">
              <a:off x="8983939" y="3112751"/>
              <a:ext cx="1273549" cy="13396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DB675F11-8A3D-412F-A1B8-49F4E39F252B}"/>
                </a:ext>
              </a:extLst>
            </p:cNvPr>
            <p:cNvCxnSpPr>
              <a:stCxn id="170" idx="1"/>
              <a:endCxn id="155" idx="6"/>
            </p:cNvCxnSpPr>
            <p:nvPr/>
          </p:nvCxnSpPr>
          <p:spPr>
            <a:xfrm flipH="1">
              <a:off x="8983939" y="4401130"/>
              <a:ext cx="1273549" cy="32260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F731E21-EE50-4C99-9A54-EB0BE4D2AE13}"/>
                </a:ext>
              </a:extLst>
            </p:cNvPr>
            <p:cNvCxnSpPr>
              <a:stCxn id="171" idx="1"/>
              <a:endCxn id="167" idx="6"/>
            </p:cNvCxnSpPr>
            <p:nvPr/>
          </p:nvCxnSpPr>
          <p:spPr>
            <a:xfrm flipH="1">
              <a:off x="8986211" y="5776864"/>
              <a:ext cx="1271277" cy="11814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7FF34CCD-60B4-4C84-8457-1689D9854899}"/>
                </a:ext>
              </a:extLst>
            </p:cNvPr>
            <p:cNvCxnSpPr>
              <a:stCxn id="166" idx="1"/>
              <a:endCxn id="155" idx="6"/>
            </p:cNvCxnSpPr>
            <p:nvPr/>
          </p:nvCxnSpPr>
          <p:spPr>
            <a:xfrm flipH="1">
              <a:off x="8983939" y="3246711"/>
              <a:ext cx="1273549" cy="147701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2" name="圆角矩形 214">
              <a:extLst>
                <a:ext uri="{FF2B5EF4-FFF2-40B4-BE49-F238E27FC236}">
                  <a16:creationId xmlns:a16="http://schemas.microsoft.com/office/drawing/2014/main" id="{B2AC424D-D02A-40AB-87A6-78A92AC86C1D}"/>
                </a:ext>
              </a:extLst>
            </p:cNvPr>
            <p:cNvSpPr/>
            <p:nvPr/>
          </p:nvSpPr>
          <p:spPr>
            <a:xfrm>
              <a:off x="6358178" y="2129111"/>
              <a:ext cx="4934929" cy="4252231"/>
            </a:xfrm>
            <a:prstGeom prst="roundRect">
              <a:avLst/>
            </a:prstGeom>
            <a:noFill/>
            <a:ln w="38100">
              <a:solidFill>
                <a:srgbClr val="9CAFB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44EED97-5A62-4D5E-B8B7-E5841CFED142}"/>
                </a:ext>
              </a:extLst>
            </p:cNvPr>
            <p:cNvSpPr/>
            <p:nvPr/>
          </p:nvSpPr>
          <p:spPr>
            <a:xfrm rot="530184">
              <a:off x="8975265" y="3008819"/>
              <a:ext cx="1368838" cy="106131"/>
            </a:xfrm>
            <a:custGeom>
              <a:avLst/>
              <a:gdLst>
                <a:gd name="connsiteX0" fmla="*/ 0 w 2039815"/>
                <a:gd name="connsiteY0" fmla="*/ 367029 h 479571"/>
                <a:gd name="connsiteX1" fmla="*/ 998806 w 2039815"/>
                <a:gd name="connsiteY1" fmla="*/ 1269 h 479571"/>
                <a:gd name="connsiteX2" fmla="*/ 2039815 w 2039815"/>
                <a:gd name="connsiteY2" fmla="*/ 479571 h 47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479571">
                  <a:moveTo>
                    <a:pt x="0" y="367029"/>
                  </a:moveTo>
                  <a:cubicBezTo>
                    <a:pt x="329418" y="174770"/>
                    <a:pt x="658837" y="-17488"/>
                    <a:pt x="998806" y="1269"/>
                  </a:cubicBezTo>
                  <a:cubicBezTo>
                    <a:pt x="1338775" y="20026"/>
                    <a:pt x="1689295" y="249798"/>
                    <a:pt x="2039815" y="479571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550BD80-070B-4AC3-9F49-EE94419255B7}"/>
                </a:ext>
              </a:extLst>
            </p:cNvPr>
            <p:cNvSpPr/>
            <p:nvPr/>
          </p:nvSpPr>
          <p:spPr>
            <a:xfrm>
              <a:off x="8960965" y="3200800"/>
              <a:ext cx="1389951" cy="1194067"/>
            </a:xfrm>
            <a:custGeom>
              <a:avLst/>
              <a:gdLst>
                <a:gd name="connsiteX0" fmla="*/ 0 w 2039815"/>
                <a:gd name="connsiteY0" fmla="*/ 0 h 1308295"/>
                <a:gd name="connsiteX1" fmla="*/ 1266092 w 2039815"/>
                <a:gd name="connsiteY1" fmla="*/ 365760 h 1308295"/>
                <a:gd name="connsiteX2" fmla="*/ 2039815 w 2039815"/>
                <a:gd name="connsiteY2" fmla="*/ 1308295 h 1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1308295">
                  <a:moveTo>
                    <a:pt x="0" y="0"/>
                  </a:moveTo>
                  <a:cubicBezTo>
                    <a:pt x="463061" y="73855"/>
                    <a:pt x="926123" y="147711"/>
                    <a:pt x="1266092" y="365760"/>
                  </a:cubicBezTo>
                  <a:cubicBezTo>
                    <a:pt x="1606061" y="583809"/>
                    <a:pt x="1822938" y="946052"/>
                    <a:pt x="2039815" y="1308295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C61F077-ED4B-4D82-91F9-02B6A452B790}"/>
                </a:ext>
              </a:extLst>
            </p:cNvPr>
            <p:cNvSpPr/>
            <p:nvPr/>
          </p:nvSpPr>
          <p:spPr>
            <a:xfrm rot="21230480">
              <a:off x="8996280" y="4350249"/>
              <a:ext cx="1328108" cy="294850"/>
            </a:xfrm>
            <a:custGeom>
              <a:avLst/>
              <a:gdLst>
                <a:gd name="connsiteX0" fmla="*/ 0 w 1997613"/>
                <a:gd name="connsiteY0" fmla="*/ 494735 h 494735"/>
                <a:gd name="connsiteX1" fmla="*/ 956603 w 1997613"/>
                <a:gd name="connsiteY1" fmla="*/ 16433 h 494735"/>
                <a:gd name="connsiteX2" fmla="*/ 1997613 w 1997613"/>
                <a:gd name="connsiteY2" fmla="*/ 157110 h 4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7613" h="494735">
                  <a:moveTo>
                    <a:pt x="0" y="494735"/>
                  </a:moveTo>
                  <a:cubicBezTo>
                    <a:pt x="311834" y="283719"/>
                    <a:pt x="623668" y="72704"/>
                    <a:pt x="956603" y="16433"/>
                  </a:cubicBezTo>
                  <a:cubicBezTo>
                    <a:pt x="1289538" y="-39838"/>
                    <a:pt x="1643575" y="58636"/>
                    <a:pt x="1997613" y="157110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A3EFEE1-65FE-4771-95BF-ECD723D12230}"/>
                </a:ext>
              </a:extLst>
            </p:cNvPr>
            <p:cNvGrpSpPr/>
            <p:nvPr/>
          </p:nvGrpSpPr>
          <p:grpSpPr>
            <a:xfrm>
              <a:off x="6572139" y="3664095"/>
              <a:ext cx="1860508" cy="1199367"/>
              <a:chOff x="7413171" y="519815"/>
              <a:chExt cx="1860508" cy="1199367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0C32840-F8BF-458E-A2F8-B6F31135B01A}"/>
                  </a:ext>
                </a:extLst>
              </p:cNvPr>
              <p:cNvGrpSpPr/>
              <p:nvPr/>
            </p:nvGrpSpPr>
            <p:grpSpPr>
              <a:xfrm>
                <a:off x="7413171" y="519815"/>
                <a:ext cx="1368529" cy="621893"/>
                <a:chOff x="7385874" y="703302"/>
                <a:chExt cx="1368529" cy="621893"/>
              </a:xfrm>
            </p:grpSpPr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49CB423C-8D3B-445B-B545-EAA4C670AF1F}"/>
                    </a:ext>
                  </a:extLst>
                </p:cNvPr>
                <p:cNvGrpSpPr/>
                <p:nvPr/>
              </p:nvGrpSpPr>
              <p:grpSpPr>
                <a:xfrm>
                  <a:off x="7385874" y="703302"/>
                  <a:ext cx="1358886" cy="338554"/>
                  <a:chOff x="7385874" y="703302"/>
                  <a:chExt cx="1358886" cy="338554"/>
                </a:xfrm>
              </p:grpSpPr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D5ED8BD7-9403-48DB-8FCC-7DCF157209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5081" cy="0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6368DF93-FFB5-4065-BACE-4DF9602C2DDD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749" y="703302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click</a:t>
                    </a:r>
                  </a:p>
                </p:txBody>
              </p:sp>
            </p:grpSp>
            <p:grpSp>
              <p:nvGrpSpPr>
                <p:cNvPr id="330" name="组合 329">
                  <a:extLst>
                    <a:ext uri="{FF2B5EF4-FFF2-40B4-BE49-F238E27FC236}">
                      <a16:creationId xmlns:a16="http://schemas.microsoft.com/office/drawing/2014/main" id="{2E726CE5-2588-455C-8F2E-3769B860C850}"/>
                    </a:ext>
                  </a:extLst>
                </p:cNvPr>
                <p:cNvGrpSpPr/>
                <p:nvPr/>
              </p:nvGrpSpPr>
              <p:grpSpPr>
                <a:xfrm>
                  <a:off x="7394550" y="986641"/>
                  <a:ext cx="1359853" cy="338554"/>
                  <a:chOff x="7385874" y="691770"/>
                  <a:chExt cx="1359853" cy="338554"/>
                </a:xfrm>
              </p:grpSpPr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418E2DC7-41DC-4648-81A3-8A9FB232D8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5640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文本框 331">
                    <a:extLst>
                      <a:ext uri="{FF2B5EF4-FFF2-40B4-BE49-F238E27FC236}">
                        <a16:creationId xmlns:a16="http://schemas.microsoft.com/office/drawing/2014/main" id="{6CC34F91-BB31-4292-84AD-8B0A4EA5C5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716" y="691770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buy</a:t>
                    </a:r>
                  </a:p>
                </p:txBody>
              </p:sp>
            </p:grp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1CEBC83B-7A35-4F94-8713-22A853DC2562}"/>
                  </a:ext>
                </a:extLst>
              </p:cNvPr>
              <p:cNvGrpSpPr/>
              <p:nvPr/>
            </p:nvGrpSpPr>
            <p:grpSpPr>
              <a:xfrm>
                <a:off x="7424885" y="1085757"/>
                <a:ext cx="1848794" cy="633425"/>
                <a:chOff x="7385874" y="693114"/>
                <a:chExt cx="1848794" cy="633425"/>
              </a:xfrm>
            </p:grpSpPr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DD27452F-3166-4E50-988A-D457D9CE4455}"/>
                    </a:ext>
                  </a:extLst>
                </p:cNvPr>
                <p:cNvSpPr txBox="1"/>
                <p:nvPr/>
              </p:nvSpPr>
              <p:spPr>
                <a:xfrm>
                  <a:off x="8455242" y="773723"/>
                  <a:ext cx="5494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grpSp>
              <p:nvGrpSpPr>
                <p:cNvPr id="335" name="组合 334">
                  <a:extLst>
                    <a:ext uri="{FF2B5EF4-FFF2-40B4-BE49-F238E27FC236}">
                      <a16:creationId xmlns:a16="http://schemas.microsoft.com/office/drawing/2014/main" id="{F9A81B39-7C15-4EE3-908C-7F016F9EEEB4}"/>
                    </a:ext>
                  </a:extLst>
                </p:cNvPr>
                <p:cNvGrpSpPr/>
                <p:nvPr/>
              </p:nvGrpSpPr>
              <p:grpSpPr>
                <a:xfrm>
                  <a:off x="7385874" y="693114"/>
                  <a:ext cx="1628900" cy="338554"/>
                  <a:chOff x="7385874" y="693114"/>
                  <a:chExt cx="1628900" cy="338554"/>
                </a:xfrm>
              </p:grpSpPr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FE541017-B871-4350-92F6-DD37F4CE8C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7435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DC809476-8203-4321-8962-53C065DE2CF1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658" y="693114"/>
                    <a:ext cx="11311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add-to-cart</a:t>
                    </a:r>
                  </a:p>
                </p:txBody>
              </p:sp>
            </p:grpSp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7EBAB318-058A-4929-97F0-92D2A94550BA}"/>
                    </a:ext>
                  </a:extLst>
                </p:cNvPr>
                <p:cNvGrpSpPr/>
                <p:nvPr/>
              </p:nvGrpSpPr>
              <p:grpSpPr>
                <a:xfrm>
                  <a:off x="7394550" y="987985"/>
                  <a:ext cx="1840118" cy="338554"/>
                  <a:chOff x="7385874" y="693114"/>
                  <a:chExt cx="1840118" cy="338554"/>
                </a:xfrm>
              </p:grpSpPr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FAC2211-565E-4974-B6B4-009B19293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4469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8" name="文本框 337">
                    <a:extLst>
                      <a:ext uri="{FF2B5EF4-FFF2-40B4-BE49-F238E27FC236}">
                        <a16:creationId xmlns:a16="http://schemas.microsoft.com/office/drawing/2014/main" id="{0090FC21-DBDE-472E-9DA3-F6DA5B418D54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658" y="693114"/>
                    <a:ext cx="134233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add-to-collect</a:t>
                    </a:r>
                  </a:p>
                </p:txBody>
              </p:sp>
            </p:grpSp>
          </p:grpSp>
        </p:grp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645618C-AB9D-4642-B0EE-2704CD8EB841}"/>
                </a:ext>
              </a:extLst>
            </p:cNvPr>
            <p:cNvSpPr/>
            <p:nvPr/>
          </p:nvSpPr>
          <p:spPr>
            <a:xfrm>
              <a:off x="8975032" y="5576488"/>
              <a:ext cx="1375884" cy="263392"/>
            </a:xfrm>
            <a:custGeom>
              <a:avLst/>
              <a:gdLst>
                <a:gd name="connsiteX0" fmla="*/ 0 w 2039815"/>
                <a:gd name="connsiteY0" fmla="*/ 271655 h 271655"/>
                <a:gd name="connsiteX1" fmla="*/ 942535 w 2039815"/>
                <a:gd name="connsiteY1" fmla="*/ 4369 h 271655"/>
                <a:gd name="connsiteX2" fmla="*/ 2039815 w 2039815"/>
                <a:gd name="connsiteY2" fmla="*/ 130978 h 27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271655">
                  <a:moveTo>
                    <a:pt x="0" y="271655"/>
                  </a:moveTo>
                  <a:cubicBezTo>
                    <a:pt x="301283" y="149735"/>
                    <a:pt x="602566" y="27815"/>
                    <a:pt x="942535" y="4369"/>
                  </a:cubicBezTo>
                  <a:cubicBezTo>
                    <a:pt x="1282504" y="-19077"/>
                    <a:pt x="1661159" y="55950"/>
                    <a:pt x="2039815" y="130978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966A46C-5489-4CC1-886C-62FA99D734C4}"/>
                </a:ext>
              </a:extLst>
            </p:cNvPr>
            <p:cNvSpPr/>
            <p:nvPr/>
          </p:nvSpPr>
          <p:spPr>
            <a:xfrm>
              <a:off x="8932829" y="3264998"/>
              <a:ext cx="1380455" cy="1119661"/>
            </a:xfrm>
            <a:custGeom>
              <a:avLst/>
              <a:gdLst>
                <a:gd name="connsiteX0" fmla="*/ 0 w 2039815"/>
                <a:gd name="connsiteY0" fmla="*/ 0 h 1237957"/>
                <a:gd name="connsiteX1" fmla="*/ 928467 w 2039815"/>
                <a:gd name="connsiteY1" fmla="*/ 436099 h 1237957"/>
                <a:gd name="connsiteX2" fmla="*/ 2039815 w 2039815"/>
                <a:gd name="connsiteY2" fmla="*/ 1237957 h 123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1237957">
                  <a:moveTo>
                    <a:pt x="0" y="0"/>
                  </a:moveTo>
                  <a:cubicBezTo>
                    <a:pt x="294249" y="114886"/>
                    <a:pt x="588498" y="229773"/>
                    <a:pt x="928467" y="436099"/>
                  </a:cubicBezTo>
                  <a:cubicBezTo>
                    <a:pt x="1268436" y="642425"/>
                    <a:pt x="1654125" y="940191"/>
                    <a:pt x="2039815" y="123795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BBE9B857-809C-45DC-AC9A-A2F6ACE84A88}"/>
                </a:ext>
              </a:extLst>
            </p:cNvPr>
            <p:cNvSpPr txBox="1"/>
            <p:nvPr/>
          </p:nvSpPr>
          <p:spPr>
            <a:xfrm>
              <a:off x="6460586" y="2612635"/>
              <a:ext cx="1577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</a:rPr>
                <a:t>E-commerce Network</a:t>
              </a:r>
              <a:endParaRPr lang="zh-CN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6B525E-E2B8-4675-A361-BE3C07D90AE2}"/>
              </a:ext>
            </a:extLst>
          </p:cNvPr>
          <p:cNvGrpSpPr/>
          <p:nvPr/>
        </p:nvGrpSpPr>
        <p:grpSpPr>
          <a:xfrm>
            <a:off x="126609" y="1380501"/>
            <a:ext cx="5407115" cy="4938689"/>
            <a:chOff x="126609" y="1380501"/>
            <a:chExt cx="5407115" cy="4938689"/>
          </a:xfrm>
        </p:grpSpPr>
        <p:sp>
          <p:nvSpPr>
            <p:cNvPr id="8" name="椭圆 7"/>
            <p:cNvSpPr/>
            <p:nvPr/>
          </p:nvSpPr>
          <p:spPr>
            <a:xfrm>
              <a:off x="1734315" y="1979203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34315" y="3224425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734315" y="4455995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570666" y="1737482"/>
              <a:ext cx="1002809" cy="200562"/>
              <a:chOff x="3971499" y="2429301"/>
              <a:chExt cx="1160053" cy="23201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563847" y="2941164"/>
              <a:ext cx="1002809" cy="200562"/>
              <a:chOff x="3971499" y="2429301"/>
              <a:chExt cx="1160053" cy="23201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61619" y="4172242"/>
              <a:ext cx="1002809" cy="200562"/>
              <a:chOff x="3971499" y="2429301"/>
              <a:chExt cx="1160053" cy="23201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488777" y="1380501"/>
              <a:ext cx="1153236" cy="325532"/>
              <a:chOff x="3937379" y="2052727"/>
              <a:chExt cx="1334067" cy="376577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509253" y="2609842"/>
              <a:ext cx="1153236" cy="325532"/>
              <a:chOff x="3937379" y="2052727"/>
              <a:chExt cx="1334067" cy="376577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507024" y="3836502"/>
              <a:ext cx="1153236" cy="325532"/>
              <a:chOff x="3937379" y="2052727"/>
              <a:chExt cx="1334067" cy="37657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67" name="菱形 66"/>
            <p:cNvSpPr/>
            <p:nvPr/>
          </p:nvSpPr>
          <p:spPr>
            <a:xfrm>
              <a:off x="3144501" y="2100101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1736587" y="5577390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591144" y="5278322"/>
              <a:ext cx="1002809" cy="200562"/>
              <a:chOff x="3971499" y="2429301"/>
              <a:chExt cx="1160053" cy="232011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522901" y="4942582"/>
              <a:ext cx="1153236" cy="325532"/>
              <a:chOff x="3937379" y="2052727"/>
              <a:chExt cx="1334067" cy="376577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81" name="菱形 80"/>
            <p:cNvSpPr/>
            <p:nvPr/>
          </p:nvSpPr>
          <p:spPr>
            <a:xfrm>
              <a:off x="3144501" y="3381132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菱形 81"/>
            <p:cNvSpPr/>
            <p:nvPr/>
          </p:nvSpPr>
          <p:spPr>
            <a:xfrm>
              <a:off x="3144501" y="5446185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六边形 84"/>
            <p:cNvSpPr/>
            <p:nvPr/>
          </p:nvSpPr>
          <p:spPr>
            <a:xfrm>
              <a:off x="4763887" y="3003954"/>
              <a:ext cx="609603" cy="472697"/>
            </a:xfrm>
            <a:prstGeom prst="hexagon">
              <a:avLst/>
            </a:prstGeom>
            <a:solidFill>
              <a:srgbClr val="FF8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六边形 86"/>
            <p:cNvSpPr/>
            <p:nvPr/>
          </p:nvSpPr>
          <p:spPr>
            <a:xfrm>
              <a:off x="4762608" y="4442313"/>
              <a:ext cx="609603" cy="472697"/>
            </a:xfrm>
            <a:prstGeom prst="hexagon">
              <a:avLst/>
            </a:prstGeom>
            <a:solidFill>
              <a:srgbClr val="FF8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4" name="直接连接符 153"/>
            <p:cNvCxnSpPr>
              <a:stCxn id="85" idx="3"/>
              <a:endCxn id="67" idx="3"/>
            </p:cNvCxnSpPr>
            <p:nvPr/>
          </p:nvCxnSpPr>
          <p:spPr>
            <a:xfrm flipH="1" flipV="1">
              <a:off x="4031606" y="2361773"/>
              <a:ext cx="732281" cy="878530"/>
            </a:xfrm>
            <a:prstGeom prst="line">
              <a:avLst/>
            </a:prstGeom>
            <a:ln w="28575">
              <a:solidFill>
                <a:srgbClr val="ED7D3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圆角矩形 214"/>
            <p:cNvSpPr/>
            <p:nvPr/>
          </p:nvSpPr>
          <p:spPr>
            <a:xfrm>
              <a:off x="126609" y="1380501"/>
              <a:ext cx="5407115" cy="4938689"/>
            </a:xfrm>
            <a:prstGeom prst="roundRect">
              <a:avLst/>
            </a:prstGeom>
            <a:noFill/>
            <a:ln w="38100">
              <a:solidFill>
                <a:srgbClr val="FAA1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4" name="直接连接符 193"/>
            <p:cNvCxnSpPr>
              <a:stCxn id="67" idx="2"/>
              <a:endCxn id="81" idx="0"/>
            </p:cNvCxnSpPr>
            <p:nvPr/>
          </p:nvCxnSpPr>
          <p:spPr>
            <a:xfrm>
              <a:off x="3588054" y="2623445"/>
              <a:ext cx="0" cy="757687"/>
            </a:xfrm>
            <a:prstGeom prst="line">
              <a:avLst/>
            </a:prstGeom>
            <a:ln w="28575">
              <a:solidFill>
                <a:srgbClr val="5B9BD5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9BED4ED6-736B-4F27-8371-7BEE14546E4A}"/>
                </a:ext>
              </a:extLst>
            </p:cNvPr>
            <p:cNvGrpSpPr/>
            <p:nvPr/>
          </p:nvGrpSpPr>
          <p:grpSpPr>
            <a:xfrm>
              <a:off x="276185" y="2962643"/>
              <a:ext cx="1630524" cy="1056670"/>
              <a:chOff x="7413171" y="479028"/>
              <a:chExt cx="1630524" cy="1056670"/>
            </a:xfrm>
          </p:grpSpPr>
          <p:grpSp>
            <p:nvGrpSpPr>
              <p:cNvPr id="353" name="组合 352">
                <a:extLst>
                  <a:ext uri="{FF2B5EF4-FFF2-40B4-BE49-F238E27FC236}">
                    <a16:creationId xmlns:a16="http://schemas.microsoft.com/office/drawing/2014/main" id="{1C0C9E68-AFBB-46B0-BA97-B5C42B657A3C}"/>
                  </a:ext>
                </a:extLst>
              </p:cNvPr>
              <p:cNvGrpSpPr/>
              <p:nvPr/>
            </p:nvGrpSpPr>
            <p:grpSpPr>
              <a:xfrm>
                <a:off x="7413171" y="479028"/>
                <a:ext cx="1382502" cy="649142"/>
                <a:chOff x="7385874" y="662515"/>
                <a:chExt cx="1382502" cy="649142"/>
              </a:xfrm>
            </p:grpSpPr>
            <p:grpSp>
              <p:nvGrpSpPr>
                <p:cNvPr id="362" name="组合 361">
                  <a:extLst>
                    <a:ext uri="{FF2B5EF4-FFF2-40B4-BE49-F238E27FC236}">
                      <a16:creationId xmlns:a16="http://schemas.microsoft.com/office/drawing/2014/main" id="{A8C01EEA-2C0B-4380-B3BC-A64656C84AD8}"/>
                    </a:ext>
                  </a:extLst>
                </p:cNvPr>
                <p:cNvGrpSpPr/>
                <p:nvPr/>
              </p:nvGrpSpPr>
              <p:grpSpPr>
                <a:xfrm>
                  <a:off x="7385874" y="662515"/>
                  <a:ext cx="1358857" cy="338554"/>
                  <a:chOff x="7385874" y="662515"/>
                  <a:chExt cx="1358857" cy="338554"/>
                </a:xfrm>
              </p:grpSpPr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91E2B031-E2E4-43C8-B40E-70231F5D2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5081" cy="0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7" name="文本框 366">
                    <a:extLst>
                      <a:ext uri="{FF2B5EF4-FFF2-40B4-BE49-F238E27FC236}">
                        <a16:creationId xmlns:a16="http://schemas.microsoft.com/office/drawing/2014/main" id="{B6BD8BF1-13EF-4A03-98D4-22716AF07111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720" y="662515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cite</a:t>
                    </a:r>
                  </a:p>
                </p:txBody>
              </p:sp>
            </p:grpSp>
            <p:grpSp>
              <p:nvGrpSpPr>
                <p:cNvPr id="363" name="组合 362">
                  <a:extLst>
                    <a:ext uri="{FF2B5EF4-FFF2-40B4-BE49-F238E27FC236}">
                      <a16:creationId xmlns:a16="http://schemas.microsoft.com/office/drawing/2014/main" id="{9DB9A68D-5BD2-47B0-B719-92114BB4B81E}"/>
                    </a:ext>
                  </a:extLst>
                </p:cNvPr>
                <p:cNvGrpSpPr/>
                <p:nvPr/>
              </p:nvGrpSpPr>
              <p:grpSpPr>
                <a:xfrm>
                  <a:off x="7394550" y="973103"/>
                  <a:ext cx="1373826" cy="338554"/>
                  <a:chOff x="7385874" y="678232"/>
                  <a:chExt cx="1373826" cy="338554"/>
                </a:xfrm>
              </p:grpSpPr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CE6E06C6-A430-435D-BEB9-66FFEBE7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5640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文本框 364">
                    <a:extLst>
                      <a:ext uri="{FF2B5EF4-FFF2-40B4-BE49-F238E27FC236}">
                        <a16:creationId xmlns:a16="http://schemas.microsoft.com/office/drawing/2014/main" id="{F42E7767-1562-4070-8C23-BFAD5EDD43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71689" y="678232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write</a:t>
                    </a:r>
                  </a:p>
                </p:txBody>
              </p:sp>
            </p:grpSp>
          </p:grpSp>
          <p:grpSp>
            <p:nvGrpSpPr>
              <p:cNvPr id="354" name="组合 353">
                <a:extLst>
                  <a:ext uri="{FF2B5EF4-FFF2-40B4-BE49-F238E27FC236}">
                    <a16:creationId xmlns:a16="http://schemas.microsoft.com/office/drawing/2014/main" id="{95059F90-F3DE-4254-86AE-748D2ED9FAA0}"/>
                  </a:ext>
                </a:extLst>
              </p:cNvPr>
              <p:cNvGrpSpPr/>
              <p:nvPr/>
            </p:nvGrpSpPr>
            <p:grpSpPr>
              <a:xfrm>
                <a:off x="7424885" y="1099317"/>
                <a:ext cx="1618810" cy="436381"/>
                <a:chOff x="7385874" y="706674"/>
                <a:chExt cx="1618810" cy="436381"/>
              </a:xfrm>
            </p:grpSpPr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56F428D-FD1E-44BE-AF58-2743AA7373E3}"/>
                    </a:ext>
                  </a:extLst>
                </p:cNvPr>
                <p:cNvSpPr txBox="1"/>
                <p:nvPr/>
              </p:nvSpPr>
              <p:spPr>
                <a:xfrm>
                  <a:off x="8455242" y="773723"/>
                  <a:ext cx="5494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grpSp>
              <p:nvGrpSpPr>
                <p:cNvPr id="356" name="组合 355">
                  <a:extLst>
                    <a:ext uri="{FF2B5EF4-FFF2-40B4-BE49-F238E27FC236}">
                      <a16:creationId xmlns:a16="http://schemas.microsoft.com/office/drawing/2014/main" id="{9073A497-56C9-44C4-B773-951A6C566803}"/>
                    </a:ext>
                  </a:extLst>
                </p:cNvPr>
                <p:cNvGrpSpPr/>
                <p:nvPr/>
              </p:nvGrpSpPr>
              <p:grpSpPr>
                <a:xfrm>
                  <a:off x="7385874" y="706674"/>
                  <a:ext cx="1600413" cy="338554"/>
                  <a:chOff x="7385874" y="706674"/>
                  <a:chExt cx="1600413" cy="338554"/>
                </a:xfrm>
              </p:grpSpPr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06E361C0-082A-492A-A991-8C1FBE2114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7435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1" name="文本框 360">
                    <a:extLst>
                      <a:ext uri="{FF2B5EF4-FFF2-40B4-BE49-F238E27FC236}">
                        <a16:creationId xmlns:a16="http://schemas.microsoft.com/office/drawing/2014/main" id="{AEAD3BE8-ECDC-4825-BD94-DAAAD9B49233}"/>
                      </a:ext>
                    </a:extLst>
                  </p:cNvPr>
                  <p:cNvSpPr txBox="1"/>
                  <p:nvPr/>
                </p:nvSpPr>
                <p:spPr>
                  <a:xfrm>
                    <a:off x="7855171" y="706674"/>
                    <a:ext cx="11311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accept</a:t>
                    </a:r>
                  </a:p>
                </p:txBody>
              </p:sp>
            </p:grpSp>
          </p:grpSp>
        </p:grp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588B382D-1DAF-41A3-BF57-0F85C7AA4E79}"/>
                </a:ext>
              </a:extLst>
            </p:cNvPr>
            <p:cNvCxnSpPr>
              <a:cxnSpLocks/>
              <a:stCxn id="87" idx="3"/>
              <a:endCxn id="81" idx="3"/>
            </p:cNvCxnSpPr>
            <p:nvPr/>
          </p:nvCxnSpPr>
          <p:spPr>
            <a:xfrm flipH="1" flipV="1">
              <a:off x="4031606" y="3642804"/>
              <a:ext cx="731002" cy="1035858"/>
            </a:xfrm>
            <a:prstGeom prst="line">
              <a:avLst/>
            </a:prstGeom>
            <a:ln w="28575">
              <a:solidFill>
                <a:srgbClr val="ED7D3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52C29028-E53B-4F27-AEC5-76BD58F6F47A}"/>
                </a:ext>
              </a:extLst>
            </p:cNvPr>
            <p:cNvCxnSpPr>
              <a:cxnSpLocks/>
              <a:stCxn id="87" idx="3"/>
              <a:endCxn id="82" idx="3"/>
            </p:cNvCxnSpPr>
            <p:nvPr/>
          </p:nvCxnSpPr>
          <p:spPr>
            <a:xfrm flipH="1">
              <a:off x="4031606" y="4678662"/>
              <a:ext cx="731002" cy="1029195"/>
            </a:xfrm>
            <a:prstGeom prst="line">
              <a:avLst/>
            </a:prstGeom>
            <a:ln w="28575">
              <a:solidFill>
                <a:srgbClr val="ED7D3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B6098570-2EDD-49C9-BBB7-C11BB6D5C551}"/>
                </a:ext>
              </a:extLst>
            </p:cNvPr>
            <p:cNvCxnSpPr>
              <a:cxnSpLocks/>
              <a:stCxn id="67" idx="1"/>
              <a:endCxn id="8" idx="6"/>
            </p:cNvCxnSpPr>
            <p:nvPr/>
          </p:nvCxnSpPr>
          <p:spPr>
            <a:xfrm flipH="1" flipV="1">
              <a:off x="2293874" y="2245335"/>
              <a:ext cx="850627" cy="11643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4CA7D925-81B8-4556-B6E9-8DA82BB158CD}"/>
                </a:ext>
              </a:extLst>
            </p:cNvPr>
            <p:cNvCxnSpPr>
              <a:cxnSpLocks/>
              <a:stCxn id="81" idx="1"/>
              <a:endCxn id="9" idx="6"/>
            </p:cNvCxnSpPr>
            <p:nvPr/>
          </p:nvCxnSpPr>
          <p:spPr>
            <a:xfrm flipH="1" flipV="1">
              <a:off x="2293874" y="3490557"/>
              <a:ext cx="850627" cy="152247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35362636-D3F5-475F-8F1C-E6DCA368D7E1}"/>
                </a:ext>
              </a:extLst>
            </p:cNvPr>
            <p:cNvCxnSpPr>
              <a:cxnSpLocks/>
              <a:stCxn id="81" idx="1"/>
              <a:endCxn id="10" idx="6"/>
            </p:cNvCxnSpPr>
            <p:nvPr/>
          </p:nvCxnSpPr>
          <p:spPr>
            <a:xfrm flipH="1">
              <a:off x="2293874" y="3642804"/>
              <a:ext cx="850627" cy="107932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F6DD32A-6584-41C4-9B49-2D5C46B6660B}"/>
                </a:ext>
              </a:extLst>
            </p:cNvPr>
            <p:cNvCxnSpPr>
              <a:cxnSpLocks/>
              <a:stCxn id="82" idx="1"/>
              <a:endCxn id="68" idx="6"/>
            </p:cNvCxnSpPr>
            <p:nvPr/>
          </p:nvCxnSpPr>
          <p:spPr>
            <a:xfrm flipH="1">
              <a:off x="2296146" y="5707857"/>
              <a:ext cx="848355" cy="135665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0BFEF2B9-8CEE-44EA-B2D2-AB691021DFC5}"/>
                </a:ext>
              </a:extLst>
            </p:cNvPr>
            <p:cNvCxnSpPr>
              <a:cxnSpLocks/>
              <a:stCxn id="67" idx="1"/>
              <a:endCxn id="9" idx="6"/>
            </p:cNvCxnSpPr>
            <p:nvPr/>
          </p:nvCxnSpPr>
          <p:spPr>
            <a:xfrm flipH="1">
              <a:off x="2293874" y="2361773"/>
              <a:ext cx="850627" cy="112878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F81A18EB-A90D-49F5-BBE0-7E9DDA5B0908}"/>
                </a:ext>
              </a:extLst>
            </p:cNvPr>
            <p:cNvSpPr txBox="1"/>
            <p:nvPr/>
          </p:nvSpPr>
          <p:spPr>
            <a:xfrm>
              <a:off x="321203" y="1980427"/>
              <a:ext cx="1577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ED7D31"/>
                  </a:solidFill>
                </a:rPr>
                <a:t>Academic Network</a:t>
              </a:r>
              <a:endParaRPr lang="zh-CN" altLang="en-US" sz="2000" b="1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51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507" y="8301"/>
            <a:ext cx="10515600" cy="1325563"/>
          </a:xfrm>
        </p:spPr>
        <p:txBody>
          <a:bodyPr/>
          <a:lstStyle/>
          <a:p>
            <a:r>
              <a:rPr lang="zh-CN" altLang="en-US" dirty="0"/>
              <a:t>异构网络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49AF4CB-E716-427B-8EFF-3832279AB4F1}"/>
              </a:ext>
            </a:extLst>
          </p:cNvPr>
          <p:cNvGrpSpPr/>
          <p:nvPr/>
        </p:nvGrpSpPr>
        <p:grpSpPr>
          <a:xfrm>
            <a:off x="452678" y="1302884"/>
            <a:ext cx="4934929" cy="4252231"/>
            <a:chOff x="6358178" y="2129111"/>
            <a:chExt cx="4934929" cy="4252231"/>
          </a:xfrm>
        </p:grpSpPr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93B4EF1-6441-4A15-B4D7-DFE4290970AD}"/>
                </a:ext>
              </a:extLst>
            </p:cNvPr>
            <p:cNvSpPr/>
            <p:nvPr/>
          </p:nvSpPr>
          <p:spPr>
            <a:xfrm>
              <a:off x="8424380" y="2846619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731C468-8B1A-43F8-A883-DF403A15D02C}"/>
                </a:ext>
              </a:extLst>
            </p:cNvPr>
            <p:cNvSpPr/>
            <p:nvPr/>
          </p:nvSpPr>
          <p:spPr>
            <a:xfrm>
              <a:off x="8424380" y="4457598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771981D1-515A-4467-81FC-1422BF605060}"/>
                </a:ext>
              </a:extLst>
            </p:cNvPr>
            <p:cNvGrpSpPr/>
            <p:nvPr/>
          </p:nvGrpSpPr>
          <p:grpSpPr>
            <a:xfrm>
              <a:off x="8260731" y="2604898"/>
              <a:ext cx="1002809" cy="200562"/>
              <a:chOff x="3971499" y="2429301"/>
              <a:chExt cx="1160053" cy="232011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7A41744D-99CD-4105-8884-E10EA277F212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4ADF8FE6-7987-49F0-B2D8-F339DA6D3D05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2CCF20B-9903-40AD-A543-B9DE532C0EA2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A3093C90-AE4C-4CF6-A250-EBD7858C63ED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F89C7D2C-BDD8-46C2-99FA-8E1AA61BF15C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3E33A74E-AC3E-447C-9B1D-E8B6E1427D2C}"/>
                </a:ext>
              </a:extLst>
            </p:cNvPr>
            <p:cNvGrpSpPr/>
            <p:nvPr/>
          </p:nvGrpSpPr>
          <p:grpSpPr>
            <a:xfrm>
              <a:off x="8253912" y="4174337"/>
              <a:ext cx="1002809" cy="200562"/>
              <a:chOff x="3971499" y="2429301"/>
              <a:chExt cx="1160053" cy="232011"/>
            </a:xfrm>
          </p:grpSpPr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B6CA3446-426A-49CA-8B2E-AB09B2E61F7D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79388D71-C609-4478-8764-F4FA8CC1A7D7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82B38B05-DCD1-4A03-BCF5-226C92FFDEDB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72799D72-74FC-47C1-9222-1BD123EA01E5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80042DCC-4DAD-4A55-BC37-AC037DAC1B17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96E533F-A065-47A7-9FD7-AEE2DEC75A31}"/>
                </a:ext>
              </a:extLst>
            </p:cNvPr>
            <p:cNvGrpSpPr/>
            <p:nvPr/>
          </p:nvGrpSpPr>
          <p:grpSpPr>
            <a:xfrm>
              <a:off x="8178842" y="2247917"/>
              <a:ext cx="1153236" cy="325532"/>
              <a:chOff x="3937379" y="2052727"/>
              <a:chExt cx="1334067" cy="376577"/>
            </a:xfrm>
          </p:grpSpPr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3E661A1-DFA1-4C3E-850B-488E9AEAECA2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EE23C1F1-0DEA-414A-B377-D49D2BD58AE5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CCBC19DE-C933-403A-B1E6-599929534F0A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51A5537B-7E3D-4813-823F-15685607DB64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93BBF5E0-8BAE-4375-9615-C5EF795F17F5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A7EA347-37BB-4CBA-8D2E-A0D568994006}"/>
                </a:ext>
              </a:extLst>
            </p:cNvPr>
            <p:cNvGrpSpPr/>
            <p:nvPr/>
          </p:nvGrpSpPr>
          <p:grpSpPr>
            <a:xfrm>
              <a:off x="8199318" y="3843015"/>
              <a:ext cx="1153236" cy="325532"/>
              <a:chOff x="3937379" y="2052727"/>
              <a:chExt cx="1334067" cy="376577"/>
            </a:xfrm>
          </p:grpSpPr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D0FECC29-82AD-4C9B-BA96-A0624A1303D4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16A0B269-13A4-4811-A5D2-4DCA208A3653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363B67E0-40B2-4600-B473-E5E66EB8BE43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C8552D3-C091-4348-8150-33CB0EF9F22C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D370D2F-F094-460D-A012-D13C8AE8C98C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66" name="菱形 165">
              <a:extLst>
                <a:ext uri="{FF2B5EF4-FFF2-40B4-BE49-F238E27FC236}">
                  <a16:creationId xmlns:a16="http://schemas.microsoft.com/office/drawing/2014/main" id="{90C78DFD-245E-4B26-81E5-F0BA9FECCA58}"/>
                </a:ext>
              </a:extLst>
            </p:cNvPr>
            <p:cNvSpPr/>
            <p:nvPr/>
          </p:nvSpPr>
          <p:spPr>
            <a:xfrm>
              <a:off x="10257488" y="2985039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4265ED54-D17B-4B2D-A361-2AA5AE434098}"/>
                </a:ext>
              </a:extLst>
            </p:cNvPr>
            <p:cNvSpPr/>
            <p:nvPr/>
          </p:nvSpPr>
          <p:spPr>
            <a:xfrm>
              <a:off x="8426652" y="5628875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D0CE376E-EE38-4BE7-A171-0C20D13C9E9B}"/>
                </a:ext>
              </a:extLst>
            </p:cNvPr>
            <p:cNvGrpSpPr/>
            <p:nvPr/>
          </p:nvGrpSpPr>
          <p:grpSpPr>
            <a:xfrm>
              <a:off x="8281209" y="5329807"/>
              <a:ext cx="1002809" cy="200562"/>
              <a:chOff x="3971499" y="2429301"/>
              <a:chExt cx="1160053" cy="232011"/>
            </a:xfrm>
          </p:grpSpPr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D6B7744C-D973-4C65-8E0E-78CDD1E45B1F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64237156-B7FF-41BF-9711-619D7C291CB9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481EED4-E90B-44AB-98CF-CBBA56243EF1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D6F444FF-C5D9-4A6E-8CF3-27E0BEC030F1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1310D9B-9C00-4796-8F53-82F2FA019466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164CA0A1-7CCE-478B-B820-0B5854D30515}"/>
                </a:ext>
              </a:extLst>
            </p:cNvPr>
            <p:cNvGrpSpPr/>
            <p:nvPr/>
          </p:nvGrpSpPr>
          <p:grpSpPr>
            <a:xfrm>
              <a:off x="8212966" y="4994067"/>
              <a:ext cx="1153236" cy="325532"/>
              <a:chOff x="3937379" y="2052727"/>
              <a:chExt cx="1334067" cy="376577"/>
            </a:xfrm>
          </p:grpSpPr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5C43959-B56D-4B5D-842C-87C49C46DE28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F9CA37D6-A533-429B-8038-0511E5624277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8A92F902-608E-4782-8665-63AB1B57B710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B263944-CF5B-41DE-90D7-161C1D54A123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112D594B-769C-49EF-8983-AC57421A1339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70" name="菱形 169">
              <a:extLst>
                <a:ext uri="{FF2B5EF4-FFF2-40B4-BE49-F238E27FC236}">
                  <a16:creationId xmlns:a16="http://schemas.microsoft.com/office/drawing/2014/main" id="{34AF5F76-BC2B-404B-9A5F-B46842BAEBFA}"/>
                </a:ext>
              </a:extLst>
            </p:cNvPr>
            <p:cNvSpPr/>
            <p:nvPr/>
          </p:nvSpPr>
          <p:spPr>
            <a:xfrm>
              <a:off x="10257488" y="4139458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菱形 170">
              <a:extLst>
                <a:ext uri="{FF2B5EF4-FFF2-40B4-BE49-F238E27FC236}">
                  <a16:creationId xmlns:a16="http://schemas.microsoft.com/office/drawing/2014/main" id="{8F38CCDA-57BB-4F76-A5F8-55630A74E088}"/>
                </a:ext>
              </a:extLst>
            </p:cNvPr>
            <p:cNvSpPr/>
            <p:nvPr/>
          </p:nvSpPr>
          <p:spPr>
            <a:xfrm>
              <a:off x="10257488" y="5515192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19B7DA0-83DC-4EE6-B8DF-E0C274D3BAC8}"/>
                </a:ext>
              </a:extLst>
            </p:cNvPr>
            <p:cNvCxnSpPr>
              <a:stCxn id="166" idx="1"/>
              <a:endCxn id="153" idx="6"/>
            </p:cNvCxnSpPr>
            <p:nvPr/>
          </p:nvCxnSpPr>
          <p:spPr>
            <a:xfrm flipH="1" flipV="1">
              <a:off x="8983939" y="3112751"/>
              <a:ext cx="1273549" cy="13396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DB675F11-8A3D-412F-A1B8-49F4E39F252B}"/>
                </a:ext>
              </a:extLst>
            </p:cNvPr>
            <p:cNvCxnSpPr>
              <a:stCxn id="170" idx="1"/>
              <a:endCxn id="155" idx="6"/>
            </p:cNvCxnSpPr>
            <p:nvPr/>
          </p:nvCxnSpPr>
          <p:spPr>
            <a:xfrm flipH="1">
              <a:off x="8983939" y="4401130"/>
              <a:ext cx="1273549" cy="32260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F731E21-EE50-4C99-9A54-EB0BE4D2AE13}"/>
                </a:ext>
              </a:extLst>
            </p:cNvPr>
            <p:cNvCxnSpPr>
              <a:stCxn id="171" idx="1"/>
              <a:endCxn id="167" idx="6"/>
            </p:cNvCxnSpPr>
            <p:nvPr/>
          </p:nvCxnSpPr>
          <p:spPr>
            <a:xfrm flipH="1">
              <a:off x="8986211" y="5776864"/>
              <a:ext cx="1271277" cy="11814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7FF34CCD-60B4-4C84-8457-1689D9854899}"/>
                </a:ext>
              </a:extLst>
            </p:cNvPr>
            <p:cNvCxnSpPr>
              <a:stCxn id="166" idx="1"/>
              <a:endCxn id="155" idx="6"/>
            </p:cNvCxnSpPr>
            <p:nvPr/>
          </p:nvCxnSpPr>
          <p:spPr>
            <a:xfrm flipH="1">
              <a:off x="8983939" y="3246711"/>
              <a:ext cx="1273549" cy="147701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2" name="圆角矩形 214">
              <a:extLst>
                <a:ext uri="{FF2B5EF4-FFF2-40B4-BE49-F238E27FC236}">
                  <a16:creationId xmlns:a16="http://schemas.microsoft.com/office/drawing/2014/main" id="{B2AC424D-D02A-40AB-87A6-78A92AC86C1D}"/>
                </a:ext>
              </a:extLst>
            </p:cNvPr>
            <p:cNvSpPr/>
            <p:nvPr/>
          </p:nvSpPr>
          <p:spPr>
            <a:xfrm>
              <a:off x="6358178" y="2129111"/>
              <a:ext cx="4934929" cy="4252231"/>
            </a:xfrm>
            <a:prstGeom prst="roundRect">
              <a:avLst/>
            </a:prstGeom>
            <a:noFill/>
            <a:ln w="38100">
              <a:solidFill>
                <a:srgbClr val="9CAFB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44EED97-5A62-4D5E-B8B7-E5841CFED142}"/>
                </a:ext>
              </a:extLst>
            </p:cNvPr>
            <p:cNvSpPr/>
            <p:nvPr/>
          </p:nvSpPr>
          <p:spPr>
            <a:xfrm rot="530184">
              <a:off x="8975265" y="3008819"/>
              <a:ext cx="1368838" cy="106131"/>
            </a:xfrm>
            <a:custGeom>
              <a:avLst/>
              <a:gdLst>
                <a:gd name="connsiteX0" fmla="*/ 0 w 2039815"/>
                <a:gd name="connsiteY0" fmla="*/ 367029 h 479571"/>
                <a:gd name="connsiteX1" fmla="*/ 998806 w 2039815"/>
                <a:gd name="connsiteY1" fmla="*/ 1269 h 479571"/>
                <a:gd name="connsiteX2" fmla="*/ 2039815 w 2039815"/>
                <a:gd name="connsiteY2" fmla="*/ 479571 h 47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479571">
                  <a:moveTo>
                    <a:pt x="0" y="367029"/>
                  </a:moveTo>
                  <a:cubicBezTo>
                    <a:pt x="329418" y="174770"/>
                    <a:pt x="658837" y="-17488"/>
                    <a:pt x="998806" y="1269"/>
                  </a:cubicBezTo>
                  <a:cubicBezTo>
                    <a:pt x="1338775" y="20026"/>
                    <a:pt x="1689295" y="249798"/>
                    <a:pt x="2039815" y="479571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550BD80-070B-4AC3-9F49-EE94419255B7}"/>
                </a:ext>
              </a:extLst>
            </p:cNvPr>
            <p:cNvSpPr/>
            <p:nvPr/>
          </p:nvSpPr>
          <p:spPr>
            <a:xfrm>
              <a:off x="8960965" y="3200800"/>
              <a:ext cx="1389951" cy="1194067"/>
            </a:xfrm>
            <a:custGeom>
              <a:avLst/>
              <a:gdLst>
                <a:gd name="connsiteX0" fmla="*/ 0 w 2039815"/>
                <a:gd name="connsiteY0" fmla="*/ 0 h 1308295"/>
                <a:gd name="connsiteX1" fmla="*/ 1266092 w 2039815"/>
                <a:gd name="connsiteY1" fmla="*/ 365760 h 1308295"/>
                <a:gd name="connsiteX2" fmla="*/ 2039815 w 2039815"/>
                <a:gd name="connsiteY2" fmla="*/ 1308295 h 1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1308295">
                  <a:moveTo>
                    <a:pt x="0" y="0"/>
                  </a:moveTo>
                  <a:cubicBezTo>
                    <a:pt x="463061" y="73855"/>
                    <a:pt x="926123" y="147711"/>
                    <a:pt x="1266092" y="365760"/>
                  </a:cubicBezTo>
                  <a:cubicBezTo>
                    <a:pt x="1606061" y="583809"/>
                    <a:pt x="1822938" y="946052"/>
                    <a:pt x="2039815" y="1308295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C61F077-ED4B-4D82-91F9-02B6A452B790}"/>
                </a:ext>
              </a:extLst>
            </p:cNvPr>
            <p:cNvSpPr/>
            <p:nvPr/>
          </p:nvSpPr>
          <p:spPr>
            <a:xfrm rot="21230480">
              <a:off x="8996280" y="4350249"/>
              <a:ext cx="1328108" cy="294850"/>
            </a:xfrm>
            <a:custGeom>
              <a:avLst/>
              <a:gdLst>
                <a:gd name="connsiteX0" fmla="*/ 0 w 1997613"/>
                <a:gd name="connsiteY0" fmla="*/ 494735 h 494735"/>
                <a:gd name="connsiteX1" fmla="*/ 956603 w 1997613"/>
                <a:gd name="connsiteY1" fmla="*/ 16433 h 494735"/>
                <a:gd name="connsiteX2" fmla="*/ 1997613 w 1997613"/>
                <a:gd name="connsiteY2" fmla="*/ 157110 h 4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7613" h="494735">
                  <a:moveTo>
                    <a:pt x="0" y="494735"/>
                  </a:moveTo>
                  <a:cubicBezTo>
                    <a:pt x="311834" y="283719"/>
                    <a:pt x="623668" y="72704"/>
                    <a:pt x="956603" y="16433"/>
                  </a:cubicBezTo>
                  <a:cubicBezTo>
                    <a:pt x="1289538" y="-39838"/>
                    <a:pt x="1643575" y="58636"/>
                    <a:pt x="1997613" y="157110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A3EFEE1-65FE-4771-95BF-ECD723D12230}"/>
                </a:ext>
              </a:extLst>
            </p:cNvPr>
            <p:cNvGrpSpPr/>
            <p:nvPr/>
          </p:nvGrpSpPr>
          <p:grpSpPr>
            <a:xfrm>
              <a:off x="6572139" y="3664095"/>
              <a:ext cx="1860508" cy="1199367"/>
              <a:chOff x="7413171" y="519815"/>
              <a:chExt cx="1860508" cy="1199367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0C32840-F8BF-458E-A2F8-B6F31135B01A}"/>
                  </a:ext>
                </a:extLst>
              </p:cNvPr>
              <p:cNvGrpSpPr/>
              <p:nvPr/>
            </p:nvGrpSpPr>
            <p:grpSpPr>
              <a:xfrm>
                <a:off x="7413171" y="519815"/>
                <a:ext cx="1368529" cy="621893"/>
                <a:chOff x="7385874" y="703302"/>
                <a:chExt cx="1368529" cy="621893"/>
              </a:xfrm>
            </p:grpSpPr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49CB423C-8D3B-445B-B545-EAA4C670AF1F}"/>
                    </a:ext>
                  </a:extLst>
                </p:cNvPr>
                <p:cNvGrpSpPr/>
                <p:nvPr/>
              </p:nvGrpSpPr>
              <p:grpSpPr>
                <a:xfrm>
                  <a:off x="7385874" y="703302"/>
                  <a:ext cx="1358886" cy="338554"/>
                  <a:chOff x="7385874" y="703302"/>
                  <a:chExt cx="1358886" cy="338554"/>
                </a:xfrm>
              </p:grpSpPr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D5ED8BD7-9403-48DB-8FCC-7DCF157209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5081" cy="0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6368DF93-FFB5-4065-BACE-4DF9602C2DDD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749" y="703302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click</a:t>
                    </a:r>
                  </a:p>
                </p:txBody>
              </p:sp>
            </p:grpSp>
            <p:grpSp>
              <p:nvGrpSpPr>
                <p:cNvPr id="330" name="组合 329">
                  <a:extLst>
                    <a:ext uri="{FF2B5EF4-FFF2-40B4-BE49-F238E27FC236}">
                      <a16:creationId xmlns:a16="http://schemas.microsoft.com/office/drawing/2014/main" id="{2E726CE5-2588-455C-8F2E-3769B860C850}"/>
                    </a:ext>
                  </a:extLst>
                </p:cNvPr>
                <p:cNvGrpSpPr/>
                <p:nvPr/>
              </p:nvGrpSpPr>
              <p:grpSpPr>
                <a:xfrm>
                  <a:off x="7394550" y="986641"/>
                  <a:ext cx="1359853" cy="338554"/>
                  <a:chOff x="7385874" y="691770"/>
                  <a:chExt cx="1359853" cy="338554"/>
                </a:xfrm>
              </p:grpSpPr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418E2DC7-41DC-4648-81A3-8A9FB232D8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5640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文本框 331">
                    <a:extLst>
                      <a:ext uri="{FF2B5EF4-FFF2-40B4-BE49-F238E27FC236}">
                        <a16:creationId xmlns:a16="http://schemas.microsoft.com/office/drawing/2014/main" id="{6CC34F91-BB31-4292-84AD-8B0A4EA5C5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716" y="691770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buy</a:t>
                    </a:r>
                  </a:p>
                </p:txBody>
              </p:sp>
            </p:grp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1CEBC83B-7A35-4F94-8713-22A853DC2562}"/>
                  </a:ext>
                </a:extLst>
              </p:cNvPr>
              <p:cNvGrpSpPr/>
              <p:nvPr/>
            </p:nvGrpSpPr>
            <p:grpSpPr>
              <a:xfrm>
                <a:off x="7424885" y="1085757"/>
                <a:ext cx="1848794" cy="633425"/>
                <a:chOff x="7385874" y="693114"/>
                <a:chExt cx="1848794" cy="633425"/>
              </a:xfrm>
            </p:grpSpPr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DD27452F-3166-4E50-988A-D457D9CE4455}"/>
                    </a:ext>
                  </a:extLst>
                </p:cNvPr>
                <p:cNvSpPr txBox="1"/>
                <p:nvPr/>
              </p:nvSpPr>
              <p:spPr>
                <a:xfrm>
                  <a:off x="8455242" y="773723"/>
                  <a:ext cx="5494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grpSp>
              <p:nvGrpSpPr>
                <p:cNvPr id="335" name="组合 334">
                  <a:extLst>
                    <a:ext uri="{FF2B5EF4-FFF2-40B4-BE49-F238E27FC236}">
                      <a16:creationId xmlns:a16="http://schemas.microsoft.com/office/drawing/2014/main" id="{F9A81B39-7C15-4EE3-908C-7F016F9EEEB4}"/>
                    </a:ext>
                  </a:extLst>
                </p:cNvPr>
                <p:cNvGrpSpPr/>
                <p:nvPr/>
              </p:nvGrpSpPr>
              <p:grpSpPr>
                <a:xfrm>
                  <a:off x="7385874" y="693114"/>
                  <a:ext cx="1628900" cy="338554"/>
                  <a:chOff x="7385874" y="693114"/>
                  <a:chExt cx="1628900" cy="338554"/>
                </a:xfrm>
              </p:grpSpPr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FE541017-B871-4350-92F6-DD37F4CE8C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7435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DC809476-8203-4321-8962-53C065DE2CF1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658" y="693114"/>
                    <a:ext cx="11311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add-to-cart</a:t>
                    </a:r>
                  </a:p>
                </p:txBody>
              </p:sp>
            </p:grpSp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7EBAB318-058A-4929-97F0-92D2A94550BA}"/>
                    </a:ext>
                  </a:extLst>
                </p:cNvPr>
                <p:cNvGrpSpPr/>
                <p:nvPr/>
              </p:nvGrpSpPr>
              <p:grpSpPr>
                <a:xfrm>
                  <a:off x="7394550" y="987985"/>
                  <a:ext cx="1840118" cy="338554"/>
                  <a:chOff x="7385874" y="693114"/>
                  <a:chExt cx="1840118" cy="338554"/>
                </a:xfrm>
              </p:grpSpPr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FAC2211-565E-4974-B6B4-009B19293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4469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8" name="文本框 337">
                    <a:extLst>
                      <a:ext uri="{FF2B5EF4-FFF2-40B4-BE49-F238E27FC236}">
                        <a16:creationId xmlns:a16="http://schemas.microsoft.com/office/drawing/2014/main" id="{0090FC21-DBDE-472E-9DA3-F6DA5B418D54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658" y="693114"/>
                    <a:ext cx="134233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add-to-collect</a:t>
                    </a:r>
                  </a:p>
                </p:txBody>
              </p:sp>
            </p:grpSp>
          </p:grpSp>
        </p:grp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645618C-AB9D-4642-B0EE-2704CD8EB841}"/>
                </a:ext>
              </a:extLst>
            </p:cNvPr>
            <p:cNvSpPr/>
            <p:nvPr/>
          </p:nvSpPr>
          <p:spPr>
            <a:xfrm>
              <a:off x="8975032" y="5576488"/>
              <a:ext cx="1375884" cy="263392"/>
            </a:xfrm>
            <a:custGeom>
              <a:avLst/>
              <a:gdLst>
                <a:gd name="connsiteX0" fmla="*/ 0 w 2039815"/>
                <a:gd name="connsiteY0" fmla="*/ 271655 h 271655"/>
                <a:gd name="connsiteX1" fmla="*/ 942535 w 2039815"/>
                <a:gd name="connsiteY1" fmla="*/ 4369 h 271655"/>
                <a:gd name="connsiteX2" fmla="*/ 2039815 w 2039815"/>
                <a:gd name="connsiteY2" fmla="*/ 130978 h 27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271655">
                  <a:moveTo>
                    <a:pt x="0" y="271655"/>
                  </a:moveTo>
                  <a:cubicBezTo>
                    <a:pt x="301283" y="149735"/>
                    <a:pt x="602566" y="27815"/>
                    <a:pt x="942535" y="4369"/>
                  </a:cubicBezTo>
                  <a:cubicBezTo>
                    <a:pt x="1282504" y="-19077"/>
                    <a:pt x="1661159" y="55950"/>
                    <a:pt x="2039815" y="130978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966A46C-5489-4CC1-886C-62FA99D734C4}"/>
                </a:ext>
              </a:extLst>
            </p:cNvPr>
            <p:cNvSpPr/>
            <p:nvPr/>
          </p:nvSpPr>
          <p:spPr>
            <a:xfrm>
              <a:off x="8932829" y="3264998"/>
              <a:ext cx="1380455" cy="1119661"/>
            </a:xfrm>
            <a:custGeom>
              <a:avLst/>
              <a:gdLst>
                <a:gd name="connsiteX0" fmla="*/ 0 w 2039815"/>
                <a:gd name="connsiteY0" fmla="*/ 0 h 1237957"/>
                <a:gd name="connsiteX1" fmla="*/ 928467 w 2039815"/>
                <a:gd name="connsiteY1" fmla="*/ 436099 h 1237957"/>
                <a:gd name="connsiteX2" fmla="*/ 2039815 w 2039815"/>
                <a:gd name="connsiteY2" fmla="*/ 1237957 h 123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1237957">
                  <a:moveTo>
                    <a:pt x="0" y="0"/>
                  </a:moveTo>
                  <a:cubicBezTo>
                    <a:pt x="294249" y="114886"/>
                    <a:pt x="588498" y="229773"/>
                    <a:pt x="928467" y="436099"/>
                  </a:cubicBezTo>
                  <a:cubicBezTo>
                    <a:pt x="1268436" y="642425"/>
                    <a:pt x="1654125" y="940191"/>
                    <a:pt x="2039815" y="123795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BBE9B857-809C-45DC-AC9A-A2F6ACE84A88}"/>
                </a:ext>
              </a:extLst>
            </p:cNvPr>
            <p:cNvSpPr txBox="1"/>
            <p:nvPr/>
          </p:nvSpPr>
          <p:spPr>
            <a:xfrm>
              <a:off x="6460586" y="2612635"/>
              <a:ext cx="1577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</a:rPr>
                <a:t>E-commerce Network</a:t>
              </a:r>
              <a:endParaRPr lang="zh-CN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6D0A431-2DB9-4056-95B2-B476237B05DA}"/>
              </a:ext>
            </a:extLst>
          </p:cNvPr>
          <p:cNvGrpSpPr/>
          <p:nvPr/>
        </p:nvGrpSpPr>
        <p:grpSpPr>
          <a:xfrm>
            <a:off x="8120407" y="2694857"/>
            <a:ext cx="2471393" cy="1821424"/>
            <a:chOff x="8120407" y="2694857"/>
            <a:chExt cx="2471393" cy="18214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C36A122-683C-475A-A118-59C3AC87E4D6}"/>
                </a:ext>
              </a:extLst>
            </p:cNvPr>
            <p:cNvGrpSpPr/>
            <p:nvPr/>
          </p:nvGrpSpPr>
          <p:grpSpPr>
            <a:xfrm>
              <a:off x="8120407" y="2694857"/>
              <a:ext cx="2471393" cy="1821424"/>
              <a:chOff x="8120407" y="2694857"/>
              <a:chExt cx="2471393" cy="1821424"/>
            </a:xfrm>
          </p:grpSpPr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A9C4CF9F-2777-405E-99F4-7EC8162DC9F9}"/>
                  </a:ext>
                </a:extLst>
              </p:cNvPr>
              <p:cNvSpPr/>
              <p:nvPr/>
            </p:nvSpPr>
            <p:spPr>
              <a:xfrm>
                <a:off x="8207090" y="2774311"/>
                <a:ext cx="559559" cy="53226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985FF5B1-8B7F-423F-ADDA-D3CA939BA18A}"/>
                  </a:ext>
                </a:extLst>
              </p:cNvPr>
              <p:cNvSpPr/>
              <p:nvPr/>
            </p:nvSpPr>
            <p:spPr>
              <a:xfrm>
                <a:off x="8207090" y="3369290"/>
                <a:ext cx="559559" cy="53226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菱形 245">
                <a:extLst>
                  <a:ext uri="{FF2B5EF4-FFF2-40B4-BE49-F238E27FC236}">
                    <a16:creationId xmlns:a16="http://schemas.microsoft.com/office/drawing/2014/main" id="{A7269B16-C62D-498C-84A6-A8AECB16CAEA}"/>
                  </a:ext>
                </a:extLst>
              </p:cNvPr>
              <p:cNvSpPr/>
              <p:nvPr/>
            </p:nvSpPr>
            <p:spPr>
              <a:xfrm>
                <a:off x="9608398" y="2785731"/>
                <a:ext cx="887105" cy="523344"/>
              </a:xfrm>
              <a:prstGeom prst="diamond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99272348-12E4-4940-B51A-A5F86FB59BF5}"/>
                  </a:ext>
                </a:extLst>
              </p:cNvPr>
              <p:cNvSpPr/>
              <p:nvPr/>
            </p:nvSpPr>
            <p:spPr>
              <a:xfrm>
                <a:off x="8209362" y="3943667"/>
                <a:ext cx="559559" cy="53226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菱形 247">
                <a:extLst>
                  <a:ext uri="{FF2B5EF4-FFF2-40B4-BE49-F238E27FC236}">
                    <a16:creationId xmlns:a16="http://schemas.microsoft.com/office/drawing/2014/main" id="{3B8E666B-8E51-412F-9A53-F591853E77C9}"/>
                  </a:ext>
                </a:extLst>
              </p:cNvPr>
              <p:cNvSpPr/>
              <p:nvPr/>
            </p:nvSpPr>
            <p:spPr>
              <a:xfrm>
                <a:off x="9608398" y="3381350"/>
                <a:ext cx="887105" cy="523344"/>
              </a:xfrm>
              <a:prstGeom prst="diamond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菱形 248">
                <a:extLst>
                  <a:ext uri="{FF2B5EF4-FFF2-40B4-BE49-F238E27FC236}">
                    <a16:creationId xmlns:a16="http://schemas.microsoft.com/office/drawing/2014/main" id="{5A82F618-8700-42E2-A1DB-43A9664AB303}"/>
                  </a:ext>
                </a:extLst>
              </p:cNvPr>
              <p:cNvSpPr/>
              <p:nvPr/>
            </p:nvSpPr>
            <p:spPr>
              <a:xfrm>
                <a:off x="9608398" y="3944284"/>
                <a:ext cx="887105" cy="523344"/>
              </a:xfrm>
              <a:prstGeom prst="diamond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圆角矩形 214">
                <a:extLst>
                  <a:ext uri="{FF2B5EF4-FFF2-40B4-BE49-F238E27FC236}">
                    <a16:creationId xmlns:a16="http://schemas.microsoft.com/office/drawing/2014/main" id="{E42BC86D-CC88-472F-B871-F9F8667D424F}"/>
                  </a:ext>
                </a:extLst>
              </p:cNvPr>
              <p:cNvSpPr/>
              <p:nvPr/>
            </p:nvSpPr>
            <p:spPr>
              <a:xfrm>
                <a:off x="8120407" y="2694857"/>
                <a:ext cx="2471393" cy="1821424"/>
              </a:xfrm>
              <a:prstGeom prst="roundRect">
                <a:avLst/>
              </a:prstGeom>
              <a:noFill/>
              <a:ln w="38100">
                <a:solidFill>
                  <a:srgbClr val="9CAFB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7D641AFE-7F72-4A8C-AB76-444B549F67F5}"/>
                </a:ext>
              </a:extLst>
            </p:cNvPr>
            <p:cNvCxnSpPr>
              <a:cxnSpLocks/>
              <a:stCxn id="245" idx="6"/>
              <a:endCxn id="246" idx="1"/>
            </p:cNvCxnSpPr>
            <p:nvPr/>
          </p:nvCxnSpPr>
          <p:spPr>
            <a:xfrm flipV="1">
              <a:off x="8766649" y="3047403"/>
              <a:ext cx="841749" cy="58801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79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507" y="8301"/>
            <a:ext cx="10515600" cy="1325563"/>
          </a:xfrm>
        </p:spPr>
        <p:txBody>
          <a:bodyPr/>
          <a:lstStyle/>
          <a:p>
            <a:r>
              <a:rPr lang="zh-CN" altLang="en-US" dirty="0"/>
              <a:t>异构网络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2732549" y="1333864"/>
            <a:ext cx="6605516" cy="4938689"/>
            <a:chOff x="655093" y="1434815"/>
            <a:chExt cx="6605516" cy="4938689"/>
          </a:xfrm>
        </p:grpSpPr>
        <p:sp>
          <p:nvSpPr>
            <p:cNvPr id="4" name="矩形 3"/>
            <p:cNvSpPr/>
            <p:nvPr/>
          </p:nvSpPr>
          <p:spPr>
            <a:xfrm>
              <a:off x="1091816" y="3125340"/>
              <a:ext cx="586851" cy="427988"/>
            </a:xfrm>
            <a:prstGeom prst="rect">
              <a:avLst/>
            </a:prstGeom>
            <a:solidFill>
              <a:srgbClr val="428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91816" y="4546345"/>
              <a:ext cx="586851" cy="427988"/>
            </a:xfrm>
            <a:prstGeom prst="rect">
              <a:avLst/>
            </a:prstGeom>
            <a:solidFill>
              <a:srgbClr val="428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38730" y="2033517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38730" y="3278739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838730" y="4510309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675081" y="1791796"/>
              <a:ext cx="1002809" cy="200562"/>
              <a:chOff x="3971499" y="2429301"/>
              <a:chExt cx="1160053" cy="23201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668262" y="2995478"/>
              <a:ext cx="1002809" cy="200562"/>
              <a:chOff x="3971499" y="2429301"/>
              <a:chExt cx="1160053" cy="23201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66034" y="4226556"/>
              <a:ext cx="1002809" cy="200562"/>
              <a:chOff x="3971499" y="2429301"/>
              <a:chExt cx="1160053" cy="23201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593192" y="1434815"/>
              <a:ext cx="1153236" cy="325532"/>
              <a:chOff x="3937379" y="2052727"/>
              <a:chExt cx="1334067" cy="376577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2613668" y="2664156"/>
              <a:ext cx="1153236" cy="325532"/>
              <a:chOff x="3937379" y="2052727"/>
              <a:chExt cx="1334067" cy="376577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611439" y="3890816"/>
              <a:ext cx="1153236" cy="325532"/>
              <a:chOff x="3937379" y="2052727"/>
              <a:chExt cx="1334067" cy="37657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67" name="菱形 66"/>
            <p:cNvSpPr/>
            <p:nvPr/>
          </p:nvSpPr>
          <p:spPr>
            <a:xfrm>
              <a:off x="4403664" y="2513645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841002" y="5631704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695559" y="5332636"/>
              <a:ext cx="1002809" cy="200562"/>
              <a:chOff x="3971499" y="2429301"/>
              <a:chExt cx="1160053" cy="232011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627316" y="4996896"/>
              <a:ext cx="1153236" cy="325532"/>
              <a:chOff x="3937379" y="2052727"/>
              <a:chExt cx="1334067" cy="376577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81" name="菱形 80"/>
            <p:cNvSpPr/>
            <p:nvPr/>
          </p:nvSpPr>
          <p:spPr>
            <a:xfrm>
              <a:off x="4403664" y="3811003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菱形 81"/>
            <p:cNvSpPr/>
            <p:nvPr/>
          </p:nvSpPr>
          <p:spPr>
            <a:xfrm>
              <a:off x="4403664" y="5190249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六边形 84"/>
            <p:cNvSpPr/>
            <p:nvPr/>
          </p:nvSpPr>
          <p:spPr>
            <a:xfrm>
              <a:off x="6290338" y="3058268"/>
              <a:ext cx="609603" cy="472697"/>
            </a:xfrm>
            <a:prstGeom prst="hexagon">
              <a:avLst/>
            </a:prstGeom>
            <a:solidFill>
              <a:srgbClr val="FF8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六边形 86"/>
            <p:cNvSpPr/>
            <p:nvPr/>
          </p:nvSpPr>
          <p:spPr>
            <a:xfrm>
              <a:off x="6289059" y="4496627"/>
              <a:ext cx="609603" cy="472697"/>
            </a:xfrm>
            <a:prstGeom prst="hexagon">
              <a:avLst/>
            </a:prstGeom>
            <a:solidFill>
              <a:srgbClr val="FF8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88"/>
            <p:cNvCxnSpPr>
              <a:stCxn id="8" idx="3"/>
              <a:endCxn id="4" idx="3"/>
            </p:cNvCxnSpPr>
            <p:nvPr/>
          </p:nvCxnSpPr>
          <p:spPr>
            <a:xfrm flipH="1">
              <a:off x="1678667" y="2487832"/>
              <a:ext cx="1242009" cy="8515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9" idx="2"/>
              <a:endCxn id="4" idx="3"/>
            </p:cNvCxnSpPr>
            <p:nvPr/>
          </p:nvCxnSpPr>
          <p:spPr>
            <a:xfrm flipH="1" flipV="1">
              <a:off x="1678667" y="3339334"/>
              <a:ext cx="1160063" cy="205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" idx="2"/>
              <a:endCxn id="7" idx="3"/>
            </p:cNvCxnSpPr>
            <p:nvPr/>
          </p:nvCxnSpPr>
          <p:spPr>
            <a:xfrm flipH="1" flipV="1">
              <a:off x="1678667" y="4760339"/>
              <a:ext cx="1160063" cy="16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68" idx="2"/>
              <a:endCxn id="7" idx="3"/>
            </p:cNvCxnSpPr>
            <p:nvPr/>
          </p:nvCxnSpPr>
          <p:spPr>
            <a:xfrm flipH="1" flipV="1">
              <a:off x="1678667" y="4760339"/>
              <a:ext cx="1162335" cy="1137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67" idx="1"/>
              <a:endCxn id="8" idx="6"/>
            </p:cNvCxnSpPr>
            <p:nvPr/>
          </p:nvCxnSpPr>
          <p:spPr>
            <a:xfrm flipH="1" flipV="1">
              <a:off x="3398289" y="2299649"/>
              <a:ext cx="1005375" cy="475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81" idx="1"/>
              <a:endCxn id="9" idx="6"/>
            </p:cNvCxnSpPr>
            <p:nvPr/>
          </p:nvCxnSpPr>
          <p:spPr>
            <a:xfrm flipH="1" flipV="1">
              <a:off x="3398289" y="3544871"/>
              <a:ext cx="1005375" cy="527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81" idx="1"/>
              <a:endCxn id="10" idx="6"/>
            </p:cNvCxnSpPr>
            <p:nvPr/>
          </p:nvCxnSpPr>
          <p:spPr>
            <a:xfrm flipH="1">
              <a:off x="3398289" y="4072675"/>
              <a:ext cx="1005375" cy="703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82" idx="1"/>
              <a:endCxn id="68" idx="6"/>
            </p:cNvCxnSpPr>
            <p:nvPr/>
          </p:nvCxnSpPr>
          <p:spPr>
            <a:xfrm flipH="1">
              <a:off x="3400561" y="5451921"/>
              <a:ext cx="1003103" cy="4459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组合 114"/>
            <p:cNvGrpSpPr/>
            <p:nvPr/>
          </p:nvGrpSpPr>
          <p:grpSpPr>
            <a:xfrm>
              <a:off x="4350641" y="2270966"/>
              <a:ext cx="1002809" cy="200562"/>
              <a:chOff x="3971499" y="2429301"/>
              <a:chExt cx="1160053" cy="232011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282400" y="1913985"/>
              <a:ext cx="1153236" cy="325532"/>
              <a:chOff x="3937379" y="2052727"/>
              <a:chExt cx="1334067" cy="376577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359317" y="3578239"/>
              <a:ext cx="1002809" cy="200562"/>
              <a:chOff x="3971499" y="2429301"/>
              <a:chExt cx="1160053" cy="232011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4291076" y="3221258"/>
              <a:ext cx="1153236" cy="325532"/>
              <a:chOff x="3937379" y="2052727"/>
              <a:chExt cx="1334067" cy="376577"/>
            </a:xfrm>
          </p:grpSpPr>
          <p:sp>
            <p:nvSpPr>
              <p:cNvPr id="135" name="文本框 134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4350641" y="4929712"/>
              <a:ext cx="1002809" cy="200562"/>
              <a:chOff x="3971499" y="2429301"/>
              <a:chExt cx="1160053" cy="232011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282400" y="4572731"/>
              <a:ext cx="1153236" cy="325532"/>
              <a:chOff x="3937379" y="2052727"/>
              <a:chExt cx="1334067" cy="376577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cxnSp>
          <p:nvCxnSpPr>
            <p:cNvPr id="154" name="直接连接符 153"/>
            <p:cNvCxnSpPr>
              <a:stCxn id="85" idx="3"/>
              <a:endCxn id="67" idx="3"/>
            </p:cNvCxnSpPr>
            <p:nvPr/>
          </p:nvCxnSpPr>
          <p:spPr>
            <a:xfrm flipH="1" flipV="1">
              <a:off x="5290769" y="2775317"/>
              <a:ext cx="999569" cy="519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87" idx="3"/>
              <a:endCxn id="81" idx="3"/>
            </p:cNvCxnSpPr>
            <p:nvPr/>
          </p:nvCxnSpPr>
          <p:spPr>
            <a:xfrm flipH="1" flipV="1">
              <a:off x="5290769" y="4072675"/>
              <a:ext cx="998290" cy="660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87" idx="3"/>
              <a:endCxn id="82" idx="3"/>
            </p:cNvCxnSpPr>
            <p:nvPr/>
          </p:nvCxnSpPr>
          <p:spPr>
            <a:xfrm flipH="1">
              <a:off x="5290769" y="4732976"/>
              <a:ext cx="998290" cy="718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67" idx="1"/>
              <a:endCxn id="9" idx="6"/>
            </p:cNvCxnSpPr>
            <p:nvPr/>
          </p:nvCxnSpPr>
          <p:spPr>
            <a:xfrm flipH="1">
              <a:off x="3398289" y="2775317"/>
              <a:ext cx="1005375" cy="769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组合 169"/>
            <p:cNvGrpSpPr/>
            <p:nvPr/>
          </p:nvGrpSpPr>
          <p:grpSpPr>
            <a:xfrm>
              <a:off x="829260" y="2843512"/>
              <a:ext cx="1002809" cy="200562"/>
              <a:chOff x="3971499" y="2429301"/>
              <a:chExt cx="1160053" cy="232011"/>
            </a:xfrm>
          </p:grpSpPr>
          <p:sp>
            <p:nvSpPr>
              <p:cNvPr id="171" name="矩形 170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9CAFB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4281A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761019" y="2486531"/>
              <a:ext cx="1153236" cy="325532"/>
              <a:chOff x="3937379" y="2052727"/>
              <a:chExt cx="1334067" cy="376577"/>
            </a:xfrm>
          </p:grpSpPr>
          <p:sp>
            <p:nvSpPr>
              <p:cNvPr id="177" name="文本框 176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181" name="文本框 180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829229" y="4248172"/>
              <a:ext cx="1002809" cy="200562"/>
              <a:chOff x="3971499" y="2429301"/>
              <a:chExt cx="1160053" cy="232011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4281A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9CAFB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CAFB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4281A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760988" y="3891191"/>
              <a:ext cx="1153236" cy="325532"/>
              <a:chOff x="3937379" y="2052727"/>
              <a:chExt cx="1334067" cy="376577"/>
            </a:xfrm>
          </p:grpSpPr>
          <p:sp>
            <p:nvSpPr>
              <p:cNvPr id="189" name="文本框 188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97" name="文本框 196"/>
            <p:cNvSpPr txBox="1"/>
            <p:nvPr/>
          </p:nvSpPr>
          <p:spPr>
            <a:xfrm>
              <a:off x="3658534" y="2367255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3673211" y="2956063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3658534" y="3624768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3658534" y="4222595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3668843" y="5525664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435636" y="2874797"/>
              <a:ext cx="7571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accept</a:t>
              </a:r>
              <a:endParaRPr lang="zh-CN" altLang="en-US" sz="1600" dirty="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5407540" y="4212305"/>
              <a:ext cx="7571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accept</a:t>
              </a:r>
              <a:endParaRPr lang="zh-CN" altLang="en-US" sz="1600" dirty="0"/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5417749" y="4907184"/>
              <a:ext cx="7571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accept</a:t>
              </a:r>
              <a:endParaRPr lang="zh-CN" altLang="en-US" sz="1600" dirty="0"/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655093" y="1434815"/>
              <a:ext cx="6605516" cy="4938689"/>
            </a:xfrm>
            <a:prstGeom prst="roundRect">
              <a:avLst/>
            </a:prstGeom>
            <a:noFill/>
            <a:ln w="38100">
              <a:solidFill>
                <a:srgbClr val="FAA1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881639" y="2681547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879036" y="3308460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879036" y="4565945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876885" y="5098893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6137068" y="2776244"/>
              <a:ext cx="1002809" cy="200562"/>
              <a:chOff x="3971499" y="2429301"/>
              <a:chExt cx="1160053" cy="232011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971499" y="2442891"/>
                <a:ext cx="232010" cy="218421"/>
              </a:xfrm>
              <a:prstGeom prst="rect">
                <a:avLst/>
              </a:prstGeom>
              <a:solidFill>
                <a:srgbClr val="FAA1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F4C1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FF8C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F4C1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68827" y="2419263"/>
              <a:ext cx="1153236" cy="325532"/>
              <a:chOff x="3937379" y="2052727"/>
              <a:chExt cx="1334067" cy="376577"/>
            </a:xfrm>
          </p:grpSpPr>
          <p:sp>
            <p:nvSpPr>
              <p:cNvPr id="231" name="文本框 230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32" name="文本框 231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34" name="文本框 233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35" name="文本框 234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6145070" y="4209260"/>
              <a:ext cx="1002809" cy="200562"/>
              <a:chOff x="3971499" y="2429301"/>
              <a:chExt cx="1160053" cy="232011"/>
            </a:xfrm>
          </p:grpSpPr>
          <p:sp>
            <p:nvSpPr>
              <p:cNvPr id="237" name="矩形 236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FF8C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F4C1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FF8C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6076829" y="3852279"/>
              <a:ext cx="1153236" cy="325532"/>
              <a:chOff x="3937379" y="2052727"/>
              <a:chExt cx="1334067" cy="376577"/>
            </a:xfrm>
          </p:grpSpPr>
          <p:sp>
            <p:nvSpPr>
              <p:cNvPr id="243" name="文本框 242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45" name="文本框 244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46" name="文本框 245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00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组合 318"/>
          <p:cNvGrpSpPr/>
          <p:nvPr/>
        </p:nvGrpSpPr>
        <p:grpSpPr>
          <a:xfrm>
            <a:off x="838199" y="1434815"/>
            <a:ext cx="6190397" cy="4938689"/>
            <a:chOff x="838199" y="1434815"/>
            <a:chExt cx="6190397" cy="4938689"/>
          </a:xfrm>
        </p:grpSpPr>
        <p:sp>
          <p:nvSpPr>
            <p:cNvPr id="151" name="矩形 150"/>
            <p:cNvSpPr/>
            <p:nvPr/>
          </p:nvSpPr>
          <p:spPr>
            <a:xfrm>
              <a:off x="1091816" y="3125340"/>
              <a:ext cx="586851" cy="427988"/>
            </a:xfrm>
            <a:prstGeom prst="rect">
              <a:avLst/>
            </a:prstGeom>
            <a:solidFill>
              <a:srgbClr val="428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91816" y="4546345"/>
              <a:ext cx="586851" cy="427988"/>
            </a:xfrm>
            <a:prstGeom prst="rect">
              <a:avLst/>
            </a:prstGeom>
            <a:solidFill>
              <a:srgbClr val="428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2838730" y="2033517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2838730" y="3278739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2838730" y="4510309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2675081" y="1791796"/>
              <a:ext cx="1002809" cy="200562"/>
              <a:chOff x="3971499" y="2429301"/>
              <a:chExt cx="1160053" cy="232011"/>
            </a:xfrm>
          </p:grpSpPr>
          <p:sp>
            <p:nvSpPr>
              <p:cNvPr id="314" name="矩形 313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2668262" y="2995478"/>
              <a:ext cx="1002809" cy="200562"/>
              <a:chOff x="3971499" y="2429301"/>
              <a:chExt cx="1160053" cy="232011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2666034" y="4226556"/>
              <a:ext cx="1002809" cy="200562"/>
              <a:chOff x="3971499" y="2429301"/>
              <a:chExt cx="1160053" cy="232011"/>
            </a:xfrm>
          </p:grpSpPr>
          <p:sp>
            <p:nvSpPr>
              <p:cNvPr id="304" name="矩形 303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2593192" y="1434815"/>
              <a:ext cx="1153236" cy="325532"/>
              <a:chOff x="3937379" y="2052727"/>
              <a:chExt cx="1334067" cy="376577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302" name="文本框 301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2613668" y="2664156"/>
              <a:ext cx="1153236" cy="325532"/>
              <a:chOff x="3937379" y="2052727"/>
              <a:chExt cx="1334067" cy="376577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611439" y="3890816"/>
              <a:ext cx="1153236" cy="325532"/>
              <a:chOff x="3937379" y="2052727"/>
              <a:chExt cx="1334067" cy="376577"/>
            </a:xfrm>
          </p:grpSpPr>
          <p:sp>
            <p:nvSpPr>
              <p:cNvPr id="289" name="文本框 288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62" name="菱形 161"/>
            <p:cNvSpPr/>
            <p:nvPr/>
          </p:nvSpPr>
          <p:spPr>
            <a:xfrm>
              <a:off x="4403664" y="2513645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841002" y="5631704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2695559" y="5332636"/>
              <a:ext cx="1002809" cy="200562"/>
              <a:chOff x="3971499" y="2429301"/>
              <a:chExt cx="1160053" cy="232011"/>
            </a:xfrm>
          </p:grpSpPr>
          <p:sp>
            <p:nvSpPr>
              <p:cNvPr id="284" name="矩形 283"/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2627316" y="4996896"/>
              <a:ext cx="1153236" cy="325532"/>
              <a:chOff x="3937379" y="2052727"/>
              <a:chExt cx="1334067" cy="376577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80" name="文本框 279"/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66" name="菱形 165"/>
            <p:cNvSpPr/>
            <p:nvPr/>
          </p:nvSpPr>
          <p:spPr>
            <a:xfrm>
              <a:off x="4403664" y="3811003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菱形 166"/>
            <p:cNvSpPr/>
            <p:nvPr/>
          </p:nvSpPr>
          <p:spPr>
            <a:xfrm>
              <a:off x="4403664" y="5190249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六边形 167"/>
            <p:cNvSpPr/>
            <p:nvPr/>
          </p:nvSpPr>
          <p:spPr>
            <a:xfrm>
              <a:off x="6290338" y="3058268"/>
              <a:ext cx="609603" cy="472697"/>
            </a:xfrm>
            <a:prstGeom prst="hexagon">
              <a:avLst/>
            </a:prstGeom>
            <a:solidFill>
              <a:srgbClr val="FF8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六边形 168"/>
            <p:cNvSpPr/>
            <p:nvPr/>
          </p:nvSpPr>
          <p:spPr>
            <a:xfrm>
              <a:off x="6289059" y="4496627"/>
              <a:ext cx="609603" cy="472697"/>
            </a:xfrm>
            <a:prstGeom prst="hexagon">
              <a:avLst/>
            </a:prstGeom>
            <a:solidFill>
              <a:srgbClr val="FF8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0" name="直接连接符 169"/>
            <p:cNvCxnSpPr>
              <a:stCxn id="153" idx="3"/>
              <a:endCxn id="151" idx="3"/>
            </p:cNvCxnSpPr>
            <p:nvPr/>
          </p:nvCxnSpPr>
          <p:spPr>
            <a:xfrm flipH="1">
              <a:off x="1678667" y="2487832"/>
              <a:ext cx="1242009" cy="8515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54" idx="2"/>
              <a:endCxn id="151" idx="3"/>
            </p:cNvCxnSpPr>
            <p:nvPr/>
          </p:nvCxnSpPr>
          <p:spPr>
            <a:xfrm flipH="1" flipV="1">
              <a:off x="1678667" y="3339334"/>
              <a:ext cx="1160063" cy="205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55" idx="2"/>
              <a:endCxn id="152" idx="3"/>
            </p:cNvCxnSpPr>
            <p:nvPr/>
          </p:nvCxnSpPr>
          <p:spPr>
            <a:xfrm flipH="1" flipV="1">
              <a:off x="1678667" y="4760339"/>
              <a:ext cx="1160063" cy="16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63" idx="2"/>
              <a:endCxn id="152" idx="3"/>
            </p:cNvCxnSpPr>
            <p:nvPr/>
          </p:nvCxnSpPr>
          <p:spPr>
            <a:xfrm flipH="1" flipV="1">
              <a:off x="1678667" y="4760339"/>
              <a:ext cx="1162335" cy="1137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162" idx="1"/>
              <a:endCxn id="153" idx="6"/>
            </p:cNvCxnSpPr>
            <p:nvPr/>
          </p:nvCxnSpPr>
          <p:spPr>
            <a:xfrm flipH="1" flipV="1">
              <a:off x="3398289" y="2299649"/>
              <a:ext cx="1005375" cy="475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66" idx="1"/>
              <a:endCxn id="154" idx="6"/>
            </p:cNvCxnSpPr>
            <p:nvPr/>
          </p:nvCxnSpPr>
          <p:spPr>
            <a:xfrm flipH="1" flipV="1">
              <a:off x="3398289" y="3544871"/>
              <a:ext cx="1005375" cy="527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66" idx="1"/>
              <a:endCxn id="155" idx="6"/>
            </p:cNvCxnSpPr>
            <p:nvPr/>
          </p:nvCxnSpPr>
          <p:spPr>
            <a:xfrm flipH="1">
              <a:off x="3398289" y="4072675"/>
              <a:ext cx="1005375" cy="703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67" idx="1"/>
              <a:endCxn id="163" idx="6"/>
            </p:cNvCxnSpPr>
            <p:nvPr/>
          </p:nvCxnSpPr>
          <p:spPr>
            <a:xfrm flipH="1">
              <a:off x="3400561" y="5451921"/>
              <a:ext cx="1003103" cy="4459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68" idx="3"/>
              <a:endCxn id="162" idx="3"/>
            </p:cNvCxnSpPr>
            <p:nvPr/>
          </p:nvCxnSpPr>
          <p:spPr>
            <a:xfrm flipH="1" flipV="1">
              <a:off x="5290769" y="2775317"/>
              <a:ext cx="999569" cy="519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169" idx="3"/>
              <a:endCxn id="166" idx="3"/>
            </p:cNvCxnSpPr>
            <p:nvPr/>
          </p:nvCxnSpPr>
          <p:spPr>
            <a:xfrm flipH="1" flipV="1">
              <a:off x="5290769" y="4072675"/>
              <a:ext cx="998290" cy="660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69" idx="3"/>
              <a:endCxn id="167" idx="3"/>
            </p:cNvCxnSpPr>
            <p:nvPr/>
          </p:nvCxnSpPr>
          <p:spPr>
            <a:xfrm flipH="1">
              <a:off x="5290769" y="4732976"/>
              <a:ext cx="998290" cy="718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62" idx="1"/>
              <a:endCxn id="154" idx="6"/>
            </p:cNvCxnSpPr>
            <p:nvPr/>
          </p:nvCxnSpPr>
          <p:spPr>
            <a:xfrm flipH="1">
              <a:off x="3398289" y="2775317"/>
              <a:ext cx="1005375" cy="769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文本框 191"/>
            <p:cNvSpPr txBox="1"/>
            <p:nvPr/>
          </p:nvSpPr>
          <p:spPr>
            <a:xfrm>
              <a:off x="3658534" y="2367255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3673211" y="2956063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3658534" y="3624768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658534" y="4222595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3668843" y="5525664"/>
              <a:ext cx="6880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600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5435636" y="2874797"/>
              <a:ext cx="7571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accept</a:t>
              </a:r>
              <a:endParaRPr lang="zh-CN" altLang="en-US" sz="16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5407540" y="4212305"/>
              <a:ext cx="7571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accept</a:t>
              </a:r>
              <a:endParaRPr lang="zh-CN" altLang="en-US" sz="16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5417749" y="4907184"/>
              <a:ext cx="7571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accept</a:t>
              </a:r>
              <a:endParaRPr lang="zh-CN" altLang="en-US" sz="1600" dirty="0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838199" y="1434815"/>
              <a:ext cx="6190397" cy="4938689"/>
            </a:xfrm>
            <a:prstGeom prst="roundRect">
              <a:avLst/>
            </a:prstGeom>
            <a:noFill/>
            <a:ln w="38100">
              <a:solidFill>
                <a:srgbClr val="FAA17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1881639" y="2681547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879036" y="3308460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879036" y="4565945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76885" y="5098893"/>
              <a:ext cx="7510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belong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65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6303069" y="1067251"/>
            <a:ext cx="833798" cy="1117931"/>
            <a:chOff x="5835626" y="1905451"/>
            <a:chExt cx="833798" cy="1117931"/>
          </a:xfrm>
        </p:grpSpPr>
        <p:sp>
          <p:nvSpPr>
            <p:cNvPr id="71" name="文本框 70"/>
            <p:cNvSpPr txBox="1"/>
            <p:nvPr/>
          </p:nvSpPr>
          <p:spPr>
            <a:xfrm>
              <a:off x="5835626" y="2684828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835626" y="2474878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113771" y="2165795"/>
              <a:ext cx="401124" cy="814711"/>
              <a:chOff x="5824352" y="2843512"/>
              <a:chExt cx="401124" cy="81471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824352" y="2843512"/>
                <a:ext cx="401124" cy="200562"/>
                <a:chOff x="5824352" y="2843512"/>
                <a:chExt cx="401124" cy="20056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32637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32637E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5824352" y="3048228"/>
                <a:ext cx="401124" cy="200562"/>
                <a:chOff x="5824352" y="2843512"/>
                <a:chExt cx="401124" cy="200562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32637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32637E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824352" y="3252945"/>
                <a:ext cx="401124" cy="200562"/>
                <a:chOff x="5824352" y="2843512"/>
                <a:chExt cx="401124" cy="200562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32637E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32637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824352" y="3457661"/>
                <a:ext cx="401124" cy="200562"/>
                <a:chOff x="5824352" y="2843512"/>
                <a:chExt cx="401124" cy="200562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32637E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32637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8" name="文本框 67"/>
            <p:cNvSpPr txBox="1"/>
            <p:nvPr/>
          </p:nvSpPr>
          <p:spPr>
            <a:xfrm>
              <a:off x="5835626" y="2065439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835626" y="2271486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036025" y="1913997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281A4"/>
                  </a:solidFill>
                </a:rPr>
                <a:t>O</a:t>
              </a:r>
              <a:r>
                <a:rPr lang="en-US" altLang="zh-CN" sz="1400" b="1" baseline="-25000" dirty="0">
                  <a:solidFill>
                    <a:srgbClr val="4281A4"/>
                  </a:solidFill>
                </a:rPr>
                <a:t>1</a:t>
              </a:r>
              <a:endParaRPr lang="zh-CN" altLang="en-US" sz="1400" b="1" baseline="-25000" dirty="0">
                <a:solidFill>
                  <a:srgbClr val="4281A4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268625" y="1905451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281A4"/>
                  </a:solidFill>
                </a:rPr>
                <a:t>O</a:t>
              </a:r>
              <a:r>
                <a:rPr lang="en-US" altLang="zh-CN" sz="1400" b="1" baseline="-25000" dirty="0">
                  <a:solidFill>
                    <a:srgbClr val="4281A4"/>
                  </a:solidFill>
                </a:rPr>
                <a:t>2</a:t>
              </a:r>
              <a:endParaRPr lang="zh-CN" altLang="en-US" sz="1400" b="1" baseline="-25000" dirty="0">
                <a:solidFill>
                  <a:srgbClr val="4281A4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303069" y="3313545"/>
            <a:ext cx="833798" cy="890388"/>
            <a:chOff x="5038746" y="4786745"/>
            <a:chExt cx="833798" cy="890388"/>
          </a:xfrm>
        </p:grpSpPr>
        <p:grpSp>
          <p:nvGrpSpPr>
            <p:cNvPr id="46" name="组合 45"/>
            <p:cNvGrpSpPr/>
            <p:nvPr/>
          </p:nvGrpSpPr>
          <p:grpSpPr>
            <a:xfrm>
              <a:off x="5316891" y="5052239"/>
              <a:ext cx="401124" cy="609995"/>
              <a:chOff x="5824352" y="2843512"/>
              <a:chExt cx="401124" cy="60999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824352" y="2843512"/>
                <a:ext cx="401124" cy="200562"/>
                <a:chOff x="5824352" y="2843512"/>
                <a:chExt cx="401124" cy="200562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F875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F8757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5824352" y="3048228"/>
                <a:ext cx="401124" cy="200562"/>
                <a:chOff x="5824352" y="2843512"/>
                <a:chExt cx="401124" cy="200562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F8757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F875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5824352" y="3252945"/>
                <a:ext cx="401124" cy="200562"/>
                <a:chOff x="5824352" y="2843512"/>
                <a:chExt cx="401124" cy="200562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F8757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F875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9" name="文本框 78"/>
            <p:cNvSpPr txBox="1"/>
            <p:nvPr/>
          </p:nvSpPr>
          <p:spPr>
            <a:xfrm>
              <a:off x="5038746" y="5369356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038746" y="4959917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038746" y="5165964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239145" y="4786745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8C60"/>
                  </a:solidFill>
                </a:rPr>
                <a:t>V</a:t>
              </a:r>
              <a:r>
                <a:rPr lang="en-US" altLang="zh-CN" sz="1400" b="1" baseline="-25000" dirty="0">
                  <a:solidFill>
                    <a:srgbClr val="FF8C60"/>
                  </a:solidFill>
                </a:rPr>
                <a:t>1</a:t>
              </a:r>
              <a:endParaRPr lang="zh-CN" altLang="en-US" sz="1400" b="1" baseline="-25000" dirty="0">
                <a:solidFill>
                  <a:srgbClr val="FF8C60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471745" y="4790899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8C60"/>
                  </a:solidFill>
                </a:rPr>
                <a:t>V</a:t>
              </a:r>
              <a:r>
                <a:rPr lang="en-US" altLang="zh-CN" sz="1400" b="1" baseline="-25000" dirty="0">
                  <a:solidFill>
                    <a:srgbClr val="FF8C60"/>
                  </a:solidFill>
                </a:rPr>
                <a:t>2</a:t>
              </a:r>
              <a:endParaRPr lang="zh-CN" altLang="en-US" sz="1400" b="1" baseline="-25000" dirty="0">
                <a:solidFill>
                  <a:srgbClr val="FF8C60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06108" y="2185181"/>
            <a:ext cx="1044115" cy="1137740"/>
            <a:chOff x="5041785" y="3455181"/>
            <a:chExt cx="1044115" cy="1137740"/>
          </a:xfrm>
        </p:grpSpPr>
        <p:grpSp>
          <p:nvGrpSpPr>
            <p:cNvPr id="29" name="组合 28"/>
            <p:cNvGrpSpPr/>
            <p:nvPr/>
          </p:nvGrpSpPr>
          <p:grpSpPr>
            <a:xfrm>
              <a:off x="5316891" y="3715151"/>
              <a:ext cx="601686" cy="814711"/>
              <a:chOff x="5824352" y="2843512"/>
              <a:chExt cx="601686" cy="81471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824352" y="2843512"/>
                <a:ext cx="601686" cy="200562"/>
                <a:chOff x="5824352" y="2843512"/>
                <a:chExt cx="601686" cy="200562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824352" y="3048228"/>
                <a:ext cx="601686" cy="200562"/>
                <a:chOff x="5824352" y="2843512"/>
                <a:chExt cx="601686" cy="200562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5824352" y="3252945"/>
                <a:ext cx="601686" cy="200562"/>
                <a:chOff x="5824352" y="2843512"/>
                <a:chExt cx="601686" cy="20056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5824352" y="3457661"/>
                <a:ext cx="601686" cy="200562"/>
                <a:chOff x="5824352" y="2843512"/>
                <a:chExt cx="601686" cy="200562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4" name="文本框 73"/>
            <p:cNvSpPr txBox="1"/>
            <p:nvPr/>
          </p:nvSpPr>
          <p:spPr>
            <a:xfrm>
              <a:off x="5041785" y="4254367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41785" y="4044417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041785" y="3634978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41785" y="384102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31043" y="345518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463643" y="3459336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685101" y="3455181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>
            <a:off x="7319961" y="1732873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7319961" y="2774417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7319961" y="3896156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7319961" y="2984367"/>
            <a:ext cx="905475" cy="6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7451188" y="138259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AOA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7476751" y="240445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7369505" y="354010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APVPA</a:t>
            </a:r>
            <a:endParaRPr lang="zh-CN" altLang="en-US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8271736" y="1082542"/>
            <a:ext cx="1151023" cy="1138200"/>
            <a:chOff x="5835626" y="5320398"/>
            <a:chExt cx="1151023" cy="1138200"/>
          </a:xfrm>
        </p:grpSpPr>
        <p:sp>
          <p:nvSpPr>
            <p:cNvPr id="143" name="矩形 142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4281A4">
                <a:alpha val="4902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4281A4">
                <a:alpha val="21961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D5E3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261890" y="2164332"/>
            <a:ext cx="1151023" cy="1138200"/>
            <a:chOff x="5835626" y="5320398"/>
            <a:chExt cx="1151023" cy="1138200"/>
          </a:xfrm>
        </p:grpSpPr>
        <p:sp>
          <p:nvSpPr>
            <p:cNvPr id="177" name="矩形 176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F94545">
                <a:alpha val="2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E938B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6314333" y="5799846"/>
              <a:ext cx="200562" cy="194446"/>
            </a:xfrm>
            <a:prstGeom prst="rect">
              <a:avLst/>
            </a:prstGeom>
            <a:solidFill>
              <a:srgbClr val="FE938B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E938B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6314495" y="5990308"/>
              <a:ext cx="200237" cy="196171"/>
            </a:xfrm>
            <a:prstGeom prst="rect">
              <a:avLst/>
            </a:prstGeom>
            <a:solidFill>
              <a:srgbClr val="FFCDC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94545">
                <a:alpha val="2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E938B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FDCF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8275212" y="3260690"/>
            <a:ext cx="1151023" cy="1138200"/>
            <a:chOff x="5835626" y="5320398"/>
            <a:chExt cx="1151023" cy="1138200"/>
          </a:xfrm>
        </p:grpSpPr>
        <p:sp>
          <p:nvSpPr>
            <p:cNvPr id="202" name="矩形 201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FFCDCA">
                <a:alpha val="85098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FFCDCA">
                <a:alpha val="85098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sp>
        <p:nvSpPr>
          <p:cNvPr id="282" name="矩形 281"/>
          <p:cNvSpPr/>
          <p:nvPr/>
        </p:nvSpPr>
        <p:spPr>
          <a:xfrm>
            <a:off x="6303069" y="1082542"/>
            <a:ext cx="3167303" cy="3336753"/>
          </a:xfrm>
          <a:prstGeom prst="rect">
            <a:avLst/>
          </a:prstGeom>
          <a:noFill/>
          <a:ln w="28575">
            <a:solidFill>
              <a:srgbClr val="FF8C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文本框 282"/>
          <p:cNvSpPr txBox="1"/>
          <p:nvPr/>
        </p:nvSpPr>
        <p:spPr>
          <a:xfrm>
            <a:off x="6262844" y="415073"/>
            <a:ext cx="325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meta-path based random projection embedding</a:t>
            </a:r>
            <a:endParaRPr lang="zh-CN" altLang="en-US" b="1" dirty="0"/>
          </a:p>
        </p:txBody>
      </p:sp>
      <p:sp>
        <p:nvSpPr>
          <p:cNvPr id="288" name="文本框 287"/>
          <p:cNvSpPr txBox="1"/>
          <p:nvPr/>
        </p:nvSpPr>
        <p:spPr>
          <a:xfrm>
            <a:off x="7506731" y="1725500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291" name="文本框 290"/>
          <p:cNvSpPr txBox="1"/>
          <p:nvPr/>
        </p:nvSpPr>
        <p:spPr>
          <a:xfrm>
            <a:off x="7506731" y="2753926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292" name="文本框 291"/>
          <p:cNvSpPr txBox="1"/>
          <p:nvPr/>
        </p:nvSpPr>
        <p:spPr>
          <a:xfrm>
            <a:off x="7506731" y="3872588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6288556" y="4913998"/>
            <a:ext cx="1353635" cy="1176300"/>
            <a:chOff x="5835626" y="5282298"/>
            <a:chExt cx="1353635" cy="1176300"/>
          </a:xfrm>
        </p:grpSpPr>
        <p:sp>
          <p:nvSpPr>
            <p:cNvPr id="92" name="矩形 91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916018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916018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916018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916018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036025" y="5288561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248384" y="5288561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650410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6853022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5</a:t>
              </a:r>
              <a:endParaRPr lang="zh-CN" altLang="en-US" sz="1600" b="1" baseline="-25000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456890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3</a:t>
              </a:r>
              <a:endParaRPr lang="zh-CN" altLang="en-US" sz="1600" b="1" baseline="-25000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275212" y="4952098"/>
            <a:ext cx="1151023" cy="1138200"/>
            <a:chOff x="5835626" y="5320398"/>
            <a:chExt cx="1151023" cy="1138200"/>
          </a:xfrm>
        </p:grpSpPr>
        <p:sp>
          <p:nvSpPr>
            <p:cNvPr id="227" name="矩形 226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E2F0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cxnSp>
        <p:nvCxnSpPr>
          <p:cNvPr id="251" name="直接箭头连接符 250"/>
          <p:cNvCxnSpPr/>
          <p:nvPr/>
        </p:nvCxnSpPr>
        <p:spPr>
          <a:xfrm>
            <a:off x="7623669" y="5567686"/>
            <a:ext cx="717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/>
          <p:cNvSpPr txBox="1"/>
          <p:nvPr/>
        </p:nvSpPr>
        <p:spPr>
          <a:xfrm>
            <a:off x="7739459" y="5524794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294" name="矩形 293"/>
          <p:cNvSpPr/>
          <p:nvPr/>
        </p:nvSpPr>
        <p:spPr>
          <a:xfrm>
            <a:off x="6287880" y="4911970"/>
            <a:ext cx="3182492" cy="1426452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6100374" y="6022147"/>
            <a:ext cx="182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attribute matrix</a:t>
            </a:r>
            <a:endParaRPr lang="zh-CN" altLang="en-US" sz="1600" b="1" dirty="0"/>
          </a:p>
        </p:txBody>
      </p:sp>
      <p:sp>
        <p:nvSpPr>
          <p:cNvPr id="297" name="文本框 296"/>
          <p:cNvSpPr txBox="1"/>
          <p:nvPr/>
        </p:nvSpPr>
        <p:spPr>
          <a:xfrm>
            <a:off x="6266017" y="4541794"/>
            <a:ext cx="325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attribute embedding</a:t>
            </a:r>
            <a:endParaRPr lang="zh-CN" altLang="en-US" b="1" dirty="0"/>
          </a:p>
        </p:txBody>
      </p:sp>
      <p:grpSp>
        <p:nvGrpSpPr>
          <p:cNvPr id="317" name="组合 316"/>
          <p:cNvGrpSpPr/>
          <p:nvPr/>
        </p:nvGrpSpPr>
        <p:grpSpPr>
          <a:xfrm>
            <a:off x="5687108" y="2683143"/>
            <a:ext cx="531857" cy="2907852"/>
            <a:chOff x="4991065" y="2683143"/>
            <a:chExt cx="531857" cy="2907852"/>
          </a:xfrm>
        </p:grpSpPr>
        <p:cxnSp>
          <p:nvCxnSpPr>
            <p:cNvPr id="123" name="直接箭头连接符 122"/>
            <p:cNvCxnSpPr/>
            <p:nvPr/>
          </p:nvCxnSpPr>
          <p:spPr>
            <a:xfrm>
              <a:off x="5319722" y="5590995"/>
              <a:ext cx="2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/>
            <p:nvPr/>
          </p:nvCxnSpPr>
          <p:spPr>
            <a:xfrm>
              <a:off x="5319722" y="2683143"/>
              <a:ext cx="2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5331004" y="2683143"/>
              <a:ext cx="3958" cy="29078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991065" y="3840257"/>
              <a:ext cx="339939" cy="6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9455665" y="1711874"/>
            <a:ext cx="704100" cy="3879121"/>
            <a:chOff x="9455665" y="1711874"/>
            <a:chExt cx="704100" cy="3879121"/>
          </a:xfrm>
        </p:grpSpPr>
        <p:cxnSp>
          <p:nvCxnSpPr>
            <p:cNvPr id="319" name="直接连接符 318"/>
            <p:cNvCxnSpPr/>
            <p:nvPr/>
          </p:nvCxnSpPr>
          <p:spPr>
            <a:xfrm>
              <a:off x="9470372" y="1711874"/>
              <a:ext cx="3942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9455665" y="2943694"/>
              <a:ext cx="4098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9471323" y="3947536"/>
              <a:ext cx="3942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9470372" y="5590995"/>
              <a:ext cx="4018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9852744" y="1711874"/>
              <a:ext cx="0" cy="3879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/>
            <p:nvPr/>
          </p:nvCxnSpPr>
          <p:spPr>
            <a:xfrm>
              <a:off x="9867665" y="2399763"/>
              <a:ext cx="292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矩形 343"/>
          <p:cNvSpPr/>
          <p:nvPr/>
        </p:nvSpPr>
        <p:spPr>
          <a:xfrm>
            <a:off x="10228607" y="1578378"/>
            <a:ext cx="1167662" cy="157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attribute-based attention </a:t>
            </a:r>
            <a:endParaRPr lang="zh-CN" altLang="en-US" b="1" dirty="0"/>
          </a:p>
        </p:txBody>
      </p:sp>
      <p:cxnSp>
        <p:nvCxnSpPr>
          <p:cNvPr id="347" name="直接箭头连接符 346"/>
          <p:cNvCxnSpPr/>
          <p:nvPr/>
        </p:nvCxnSpPr>
        <p:spPr>
          <a:xfrm>
            <a:off x="10756587" y="3208728"/>
            <a:ext cx="0" cy="9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组合 348"/>
          <p:cNvGrpSpPr/>
          <p:nvPr/>
        </p:nvGrpSpPr>
        <p:grpSpPr>
          <a:xfrm>
            <a:off x="10134960" y="4191104"/>
            <a:ext cx="1151023" cy="1138200"/>
            <a:chOff x="5835626" y="5320398"/>
            <a:chExt cx="1151023" cy="1138200"/>
          </a:xfrm>
        </p:grpSpPr>
        <p:sp>
          <p:nvSpPr>
            <p:cNvPr id="350" name="矩形 349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9864500" y="5285615"/>
            <a:ext cx="182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final embedding</a:t>
            </a:r>
            <a:endParaRPr lang="zh-CN" altLang="en-US" sz="1600" b="1" dirty="0"/>
          </a:p>
        </p:txBody>
      </p:sp>
      <p:pic>
        <p:nvPicPr>
          <p:cNvPr id="27" name="内容占位符 26">
            <a:extLst>
              <a:ext uri="{FF2B5EF4-FFF2-40B4-BE49-F238E27FC236}">
                <a16:creationId xmlns:a16="http://schemas.microsoft.com/office/drawing/2014/main" id="{971461E6-BAFB-4666-8E5D-3F70C21F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74" y="16947"/>
            <a:ext cx="4008194" cy="3469769"/>
          </a:xfr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CB184E7-B2F6-4F6D-869E-605766C5A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6" y="3579040"/>
            <a:ext cx="4018724" cy="32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6304921" y="3031172"/>
            <a:ext cx="833798" cy="890388"/>
            <a:chOff x="5038746" y="4786745"/>
            <a:chExt cx="833798" cy="890388"/>
          </a:xfrm>
        </p:grpSpPr>
        <p:grpSp>
          <p:nvGrpSpPr>
            <p:cNvPr id="46" name="组合 45"/>
            <p:cNvGrpSpPr/>
            <p:nvPr/>
          </p:nvGrpSpPr>
          <p:grpSpPr>
            <a:xfrm>
              <a:off x="5316891" y="5052239"/>
              <a:ext cx="401124" cy="609995"/>
              <a:chOff x="5824352" y="2843512"/>
              <a:chExt cx="401124" cy="60999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824352" y="2843512"/>
                <a:ext cx="401124" cy="200562"/>
                <a:chOff x="5824352" y="2843512"/>
                <a:chExt cx="401124" cy="200562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F875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F8757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5824352" y="3048228"/>
                <a:ext cx="401124" cy="200562"/>
                <a:chOff x="5824352" y="2843512"/>
                <a:chExt cx="401124" cy="200562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F8757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F875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5824352" y="3252945"/>
                <a:ext cx="401124" cy="200562"/>
                <a:chOff x="5824352" y="2843512"/>
                <a:chExt cx="401124" cy="200562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F8757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F875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9" name="文本框 78"/>
            <p:cNvSpPr txBox="1"/>
            <p:nvPr/>
          </p:nvSpPr>
          <p:spPr>
            <a:xfrm>
              <a:off x="5038746" y="5369356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038746" y="4959917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038746" y="5165964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239145" y="4786745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8C60"/>
                  </a:solidFill>
                </a:rPr>
                <a:t>V</a:t>
              </a:r>
              <a:r>
                <a:rPr lang="en-US" altLang="zh-CN" sz="1400" b="1" baseline="-25000" dirty="0">
                  <a:solidFill>
                    <a:srgbClr val="FF8C60"/>
                  </a:solidFill>
                </a:rPr>
                <a:t>1</a:t>
              </a:r>
              <a:endParaRPr lang="zh-CN" altLang="en-US" sz="1400" b="1" baseline="-25000" dirty="0">
                <a:solidFill>
                  <a:srgbClr val="FF8C60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471745" y="4790899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8C60"/>
                  </a:solidFill>
                </a:rPr>
                <a:t>V</a:t>
              </a:r>
              <a:r>
                <a:rPr lang="en-US" altLang="zh-CN" sz="1400" b="1" baseline="-25000" dirty="0">
                  <a:solidFill>
                    <a:srgbClr val="FF8C60"/>
                  </a:solidFill>
                </a:rPr>
                <a:t>2</a:t>
              </a:r>
              <a:endParaRPr lang="zh-CN" altLang="en-US" sz="1400" b="1" baseline="-25000" dirty="0">
                <a:solidFill>
                  <a:srgbClr val="FF8C60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07960" y="1902808"/>
            <a:ext cx="1044115" cy="1137740"/>
            <a:chOff x="5041785" y="3455181"/>
            <a:chExt cx="1044115" cy="1137740"/>
          </a:xfrm>
        </p:grpSpPr>
        <p:grpSp>
          <p:nvGrpSpPr>
            <p:cNvPr id="29" name="组合 28"/>
            <p:cNvGrpSpPr/>
            <p:nvPr/>
          </p:nvGrpSpPr>
          <p:grpSpPr>
            <a:xfrm>
              <a:off x="5316891" y="3715151"/>
              <a:ext cx="601686" cy="814711"/>
              <a:chOff x="5824352" y="2843512"/>
              <a:chExt cx="601686" cy="81471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824352" y="2843512"/>
                <a:ext cx="601686" cy="200562"/>
                <a:chOff x="5824352" y="2843512"/>
                <a:chExt cx="601686" cy="200562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824352" y="3048228"/>
                <a:ext cx="601686" cy="200562"/>
                <a:chOff x="5824352" y="2843512"/>
                <a:chExt cx="601686" cy="200562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5824352" y="3252945"/>
                <a:ext cx="601686" cy="200562"/>
                <a:chOff x="5824352" y="2843512"/>
                <a:chExt cx="601686" cy="20056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5824352" y="3457661"/>
                <a:ext cx="601686" cy="200562"/>
                <a:chOff x="5824352" y="2843512"/>
                <a:chExt cx="601686" cy="200562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F945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4" name="文本框 73"/>
            <p:cNvSpPr txBox="1"/>
            <p:nvPr/>
          </p:nvSpPr>
          <p:spPr>
            <a:xfrm>
              <a:off x="5041785" y="4254367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41785" y="4044417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041785" y="3634978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41785" y="384102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31043" y="345518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463643" y="3459336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685101" y="3455181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</p:grpSp>
      <p:cxnSp>
        <p:nvCxnSpPr>
          <p:cNvPr id="127" name="直接箭头连接符 126"/>
          <p:cNvCxnSpPr/>
          <p:nvPr/>
        </p:nvCxnSpPr>
        <p:spPr>
          <a:xfrm>
            <a:off x="7321813" y="2492044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7321813" y="3613783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7321813" y="2701994"/>
            <a:ext cx="905475" cy="6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7478603" y="212208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7371357" y="3257731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APVPA</a:t>
            </a:r>
            <a:endParaRPr lang="zh-CN" altLang="en-US" dirty="0"/>
          </a:p>
        </p:txBody>
      </p:sp>
      <p:grpSp>
        <p:nvGrpSpPr>
          <p:cNvPr id="176" name="组合 175"/>
          <p:cNvGrpSpPr/>
          <p:nvPr/>
        </p:nvGrpSpPr>
        <p:grpSpPr>
          <a:xfrm>
            <a:off x="8263742" y="1881959"/>
            <a:ext cx="1151023" cy="1138200"/>
            <a:chOff x="5835626" y="5320398"/>
            <a:chExt cx="1151023" cy="1138200"/>
          </a:xfrm>
        </p:grpSpPr>
        <p:sp>
          <p:nvSpPr>
            <p:cNvPr id="177" name="矩形 176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F94545">
                <a:alpha val="2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E938B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6314333" y="5799846"/>
              <a:ext cx="200562" cy="194446"/>
            </a:xfrm>
            <a:prstGeom prst="rect">
              <a:avLst/>
            </a:prstGeom>
            <a:solidFill>
              <a:srgbClr val="FE938B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E938B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6314495" y="5990308"/>
              <a:ext cx="200237" cy="196171"/>
            </a:xfrm>
            <a:prstGeom prst="rect">
              <a:avLst/>
            </a:prstGeom>
            <a:solidFill>
              <a:srgbClr val="FFCDC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94545">
                <a:alpha val="2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E938B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FDCF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8277064" y="2978317"/>
            <a:ext cx="1151023" cy="1138200"/>
            <a:chOff x="5835626" y="5320398"/>
            <a:chExt cx="1151023" cy="1138200"/>
          </a:xfrm>
        </p:grpSpPr>
        <p:sp>
          <p:nvSpPr>
            <p:cNvPr id="202" name="矩形 201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FFCDCA">
                <a:alpha val="85098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FFCDCA">
                <a:alpha val="85098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sp>
        <p:nvSpPr>
          <p:cNvPr id="282" name="矩形 281"/>
          <p:cNvSpPr/>
          <p:nvPr/>
        </p:nvSpPr>
        <p:spPr>
          <a:xfrm>
            <a:off x="6303069" y="960854"/>
            <a:ext cx="3167303" cy="3176041"/>
          </a:xfrm>
          <a:prstGeom prst="rect">
            <a:avLst/>
          </a:prstGeom>
          <a:noFill/>
          <a:ln w="28575">
            <a:solidFill>
              <a:srgbClr val="FF8C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文本框 282"/>
          <p:cNvSpPr txBox="1"/>
          <p:nvPr/>
        </p:nvSpPr>
        <p:spPr>
          <a:xfrm>
            <a:off x="6262844" y="274395"/>
            <a:ext cx="325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meta-path based random projection embedding</a:t>
            </a:r>
            <a:endParaRPr lang="zh-CN" altLang="en-US" b="1" dirty="0"/>
          </a:p>
        </p:txBody>
      </p:sp>
      <p:sp>
        <p:nvSpPr>
          <p:cNvPr id="291" name="文本框 290"/>
          <p:cNvSpPr txBox="1"/>
          <p:nvPr/>
        </p:nvSpPr>
        <p:spPr>
          <a:xfrm>
            <a:off x="7508583" y="2471553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292" name="文本框 291"/>
          <p:cNvSpPr txBox="1"/>
          <p:nvPr/>
        </p:nvSpPr>
        <p:spPr>
          <a:xfrm>
            <a:off x="7508583" y="3590215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6288556" y="4913998"/>
            <a:ext cx="1353635" cy="1176300"/>
            <a:chOff x="5835626" y="5282298"/>
            <a:chExt cx="1353635" cy="1176300"/>
          </a:xfrm>
        </p:grpSpPr>
        <p:sp>
          <p:nvSpPr>
            <p:cNvPr id="92" name="矩形 91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916018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916018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916018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916018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036025" y="5288561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248384" y="5288561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650410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6853022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5</a:t>
              </a:r>
              <a:endParaRPr lang="zh-CN" altLang="en-US" sz="1600" b="1" baseline="-25000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456890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3</a:t>
              </a:r>
              <a:endParaRPr lang="zh-CN" altLang="en-US" sz="1600" b="1" baseline="-25000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275212" y="4952098"/>
            <a:ext cx="1151023" cy="1138200"/>
            <a:chOff x="5835626" y="5320398"/>
            <a:chExt cx="1151023" cy="1138200"/>
          </a:xfrm>
        </p:grpSpPr>
        <p:sp>
          <p:nvSpPr>
            <p:cNvPr id="227" name="矩形 226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E2F0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cxnSp>
        <p:nvCxnSpPr>
          <p:cNvPr id="251" name="直接箭头连接符 250"/>
          <p:cNvCxnSpPr/>
          <p:nvPr/>
        </p:nvCxnSpPr>
        <p:spPr>
          <a:xfrm>
            <a:off x="7623669" y="5567686"/>
            <a:ext cx="717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/>
          <p:cNvSpPr txBox="1"/>
          <p:nvPr/>
        </p:nvSpPr>
        <p:spPr>
          <a:xfrm>
            <a:off x="7739459" y="5524794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294" name="矩形 293"/>
          <p:cNvSpPr/>
          <p:nvPr/>
        </p:nvSpPr>
        <p:spPr>
          <a:xfrm>
            <a:off x="6287880" y="4911970"/>
            <a:ext cx="3182492" cy="1426452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6100374" y="6022147"/>
            <a:ext cx="182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attribute matrix</a:t>
            </a:r>
            <a:endParaRPr lang="zh-CN" altLang="en-US" sz="1600" b="1" dirty="0"/>
          </a:p>
        </p:txBody>
      </p:sp>
      <p:sp>
        <p:nvSpPr>
          <p:cNvPr id="297" name="文本框 296"/>
          <p:cNvSpPr txBox="1"/>
          <p:nvPr/>
        </p:nvSpPr>
        <p:spPr>
          <a:xfrm>
            <a:off x="6266017" y="4541794"/>
            <a:ext cx="325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attribute embedding</a:t>
            </a:r>
            <a:endParaRPr lang="zh-CN" altLang="en-US" b="1" dirty="0"/>
          </a:p>
        </p:txBody>
      </p:sp>
      <p:grpSp>
        <p:nvGrpSpPr>
          <p:cNvPr id="317" name="组合 316"/>
          <p:cNvGrpSpPr/>
          <p:nvPr/>
        </p:nvGrpSpPr>
        <p:grpSpPr>
          <a:xfrm>
            <a:off x="5687108" y="2683143"/>
            <a:ext cx="531857" cy="2907852"/>
            <a:chOff x="4991065" y="2683143"/>
            <a:chExt cx="531857" cy="2907852"/>
          </a:xfrm>
        </p:grpSpPr>
        <p:cxnSp>
          <p:nvCxnSpPr>
            <p:cNvPr id="123" name="直接箭头连接符 122"/>
            <p:cNvCxnSpPr/>
            <p:nvPr/>
          </p:nvCxnSpPr>
          <p:spPr>
            <a:xfrm>
              <a:off x="5319722" y="5590995"/>
              <a:ext cx="2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/>
            <p:nvPr/>
          </p:nvCxnSpPr>
          <p:spPr>
            <a:xfrm>
              <a:off x="5319722" y="2683143"/>
              <a:ext cx="2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5331004" y="2683143"/>
              <a:ext cx="3958" cy="29078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991065" y="3840257"/>
              <a:ext cx="339939" cy="6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9455665" y="1711874"/>
            <a:ext cx="704100" cy="3879121"/>
            <a:chOff x="9455665" y="1711874"/>
            <a:chExt cx="704100" cy="3879121"/>
          </a:xfrm>
        </p:grpSpPr>
        <p:cxnSp>
          <p:nvCxnSpPr>
            <p:cNvPr id="319" name="直接连接符 318"/>
            <p:cNvCxnSpPr/>
            <p:nvPr/>
          </p:nvCxnSpPr>
          <p:spPr>
            <a:xfrm>
              <a:off x="9470372" y="1711874"/>
              <a:ext cx="3942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9455665" y="2943694"/>
              <a:ext cx="4098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9471323" y="3947536"/>
              <a:ext cx="3942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9470372" y="5590995"/>
              <a:ext cx="4018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9852744" y="1711874"/>
              <a:ext cx="0" cy="3879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/>
            <p:nvPr/>
          </p:nvCxnSpPr>
          <p:spPr>
            <a:xfrm>
              <a:off x="9867665" y="2399763"/>
              <a:ext cx="292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矩形 343"/>
          <p:cNvSpPr/>
          <p:nvPr/>
        </p:nvSpPr>
        <p:spPr>
          <a:xfrm>
            <a:off x="10228607" y="1578378"/>
            <a:ext cx="1167662" cy="157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attribute-based attention </a:t>
            </a:r>
            <a:endParaRPr lang="zh-CN" altLang="en-US" b="1" dirty="0"/>
          </a:p>
        </p:txBody>
      </p:sp>
      <p:cxnSp>
        <p:nvCxnSpPr>
          <p:cNvPr id="347" name="直接箭头连接符 346"/>
          <p:cNvCxnSpPr/>
          <p:nvPr/>
        </p:nvCxnSpPr>
        <p:spPr>
          <a:xfrm>
            <a:off x="10756587" y="3208728"/>
            <a:ext cx="0" cy="9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组合 348"/>
          <p:cNvGrpSpPr/>
          <p:nvPr/>
        </p:nvGrpSpPr>
        <p:grpSpPr>
          <a:xfrm>
            <a:off x="10134960" y="4191104"/>
            <a:ext cx="1151023" cy="1138200"/>
            <a:chOff x="5835626" y="5320398"/>
            <a:chExt cx="1151023" cy="1138200"/>
          </a:xfrm>
        </p:grpSpPr>
        <p:sp>
          <p:nvSpPr>
            <p:cNvPr id="350" name="矩形 349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9864500" y="5285615"/>
            <a:ext cx="182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final embedding</a:t>
            </a:r>
            <a:endParaRPr lang="zh-CN" altLang="en-US" sz="1600" b="1" dirty="0"/>
          </a:p>
        </p:txBody>
      </p:sp>
      <p:pic>
        <p:nvPicPr>
          <p:cNvPr id="27" name="内容占位符 26">
            <a:extLst>
              <a:ext uri="{FF2B5EF4-FFF2-40B4-BE49-F238E27FC236}">
                <a16:creationId xmlns:a16="http://schemas.microsoft.com/office/drawing/2014/main" id="{971461E6-BAFB-4666-8E5D-3F70C21F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3" y="1201213"/>
            <a:ext cx="5444200" cy="4986960"/>
          </a:xfrm>
        </p:spPr>
      </p:pic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9D3752C9-E9DC-453A-8A7D-905D0771DB11}"/>
              </a:ext>
            </a:extLst>
          </p:cNvPr>
          <p:cNvGrpSpPr/>
          <p:nvPr/>
        </p:nvGrpSpPr>
        <p:grpSpPr>
          <a:xfrm>
            <a:off x="6303068" y="1047325"/>
            <a:ext cx="1044966" cy="948158"/>
            <a:chOff x="5040934" y="3445268"/>
            <a:chExt cx="1044966" cy="948158"/>
          </a:xfrm>
        </p:grpSpPr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BB36FB9-E5DB-4D24-A60A-58619E2E970F}"/>
                </a:ext>
              </a:extLst>
            </p:cNvPr>
            <p:cNvGrpSpPr/>
            <p:nvPr/>
          </p:nvGrpSpPr>
          <p:grpSpPr>
            <a:xfrm>
              <a:off x="5316891" y="3715151"/>
              <a:ext cx="601686" cy="609995"/>
              <a:chOff x="5824352" y="2843512"/>
              <a:chExt cx="601686" cy="609995"/>
            </a:xfrm>
          </p:grpSpPr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42F5EC81-3DD0-4237-BBE2-EE0EEE42CC1D}"/>
                  </a:ext>
                </a:extLst>
              </p:cNvPr>
              <p:cNvGrpSpPr/>
              <p:nvPr/>
            </p:nvGrpSpPr>
            <p:grpSpPr>
              <a:xfrm>
                <a:off x="5824352" y="2843512"/>
                <a:ext cx="601686" cy="200562"/>
                <a:chOff x="5824352" y="2843512"/>
                <a:chExt cx="601686" cy="200562"/>
              </a:xfrm>
            </p:grpSpPr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BD540771-C608-476B-846A-35C2E509FB7F}"/>
                    </a:ext>
                  </a:extLst>
                </p:cNvPr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DECE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D88383F7-05D3-46C7-B016-0DBF8944BB99}"/>
                    </a:ext>
                  </a:extLst>
                </p:cNvPr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E938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BD277F91-60BB-4EE9-841B-C843B65E5CB2}"/>
                    </a:ext>
                  </a:extLst>
                </p:cNvPr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EDA642CA-B7BF-437D-AB07-9BB56009C325}"/>
                  </a:ext>
                </a:extLst>
              </p:cNvPr>
              <p:cNvGrpSpPr/>
              <p:nvPr/>
            </p:nvGrpSpPr>
            <p:grpSpPr>
              <a:xfrm>
                <a:off x="5824352" y="3048228"/>
                <a:ext cx="601686" cy="200562"/>
                <a:chOff x="5824352" y="2843512"/>
                <a:chExt cx="601686" cy="200562"/>
              </a:xfrm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B0AA4009-3D59-4206-A488-A62B0934A637}"/>
                    </a:ext>
                  </a:extLst>
                </p:cNvPr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FE938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9367E1FE-6DBD-45FF-B5C6-E4745331E843}"/>
                    </a:ext>
                  </a:extLst>
                </p:cNvPr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DECE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69452A88-B9AE-42D1-A67B-ACB6EDE775D3}"/>
                    </a:ext>
                  </a:extLst>
                </p:cNvPr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1E544D1C-93E3-48ED-B8A3-B3BA5BDB33AA}"/>
                  </a:ext>
                </a:extLst>
              </p:cNvPr>
              <p:cNvGrpSpPr/>
              <p:nvPr/>
            </p:nvGrpSpPr>
            <p:grpSpPr>
              <a:xfrm>
                <a:off x="5824352" y="3252945"/>
                <a:ext cx="601686" cy="200562"/>
                <a:chOff x="5824352" y="2843512"/>
                <a:chExt cx="601686" cy="200562"/>
              </a:xfrm>
            </p:grpSpPr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BAC5A820-DEC1-4EA7-9A7C-61885EF8EA75}"/>
                    </a:ext>
                  </a:extLst>
                </p:cNvPr>
                <p:cNvSpPr/>
                <p:nvPr/>
              </p:nvSpPr>
              <p:spPr>
                <a:xfrm>
                  <a:off x="5824352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D7D3760E-9FC3-43D6-9135-38FA2CDFFC41}"/>
                    </a:ext>
                  </a:extLst>
                </p:cNvPr>
                <p:cNvSpPr/>
                <p:nvPr/>
              </p:nvSpPr>
              <p:spPr>
                <a:xfrm>
                  <a:off x="6024914" y="2843512"/>
                  <a:ext cx="200562" cy="200562"/>
                </a:xfrm>
                <a:prstGeom prst="rect">
                  <a:avLst/>
                </a:prstGeom>
                <a:solidFill>
                  <a:srgbClr val="FDECE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213A4161-85DA-4A93-9D6B-800EF306326B}"/>
                    </a:ext>
                  </a:extLst>
                </p:cNvPr>
                <p:cNvSpPr/>
                <p:nvPr/>
              </p:nvSpPr>
              <p:spPr>
                <a:xfrm>
                  <a:off x="6225476" y="2843512"/>
                  <a:ext cx="200562" cy="200562"/>
                </a:xfrm>
                <a:prstGeom prst="rect">
                  <a:avLst/>
                </a:prstGeom>
                <a:solidFill>
                  <a:srgbClr val="EC4242">
                    <a:alpha val="1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F3D39A64-3282-443F-A564-E2D155D985A7}"/>
                </a:ext>
              </a:extLst>
            </p:cNvPr>
            <p:cNvSpPr txBox="1"/>
            <p:nvPr/>
          </p:nvSpPr>
          <p:spPr>
            <a:xfrm>
              <a:off x="5041785" y="3634978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639C3A10-1390-42D8-B952-2916402ECE9C}"/>
                </a:ext>
              </a:extLst>
            </p:cNvPr>
            <p:cNvSpPr txBox="1"/>
            <p:nvPr/>
          </p:nvSpPr>
          <p:spPr>
            <a:xfrm>
              <a:off x="5231043" y="345518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A8C7E709-5CD2-4356-880B-17EEF973E3A7}"/>
                </a:ext>
              </a:extLst>
            </p:cNvPr>
            <p:cNvSpPr txBox="1"/>
            <p:nvPr/>
          </p:nvSpPr>
          <p:spPr>
            <a:xfrm>
              <a:off x="5463643" y="3445268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4A86492E-8EA0-45CA-A3C5-7922C6835791}"/>
                </a:ext>
              </a:extLst>
            </p:cNvPr>
            <p:cNvSpPr txBox="1"/>
            <p:nvPr/>
          </p:nvSpPr>
          <p:spPr>
            <a:xfrm>
              <a:off x="5685101" y="3455181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C77A9DF1-FB34-4FEC-9B27-BB7549DF9E43}"/>
                </a:ext>
              </a:extLst>
            </p:cNvPr>
            <p:cNvSpPr txBox="1"/>
            <p:nvPr/>
          </p:nvSpPr>
          <p:spPr>
            <a:xfrm>
              <a:off x="5040963" y="3860080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5AD6445A-44E3-4DF7-AEAD-8A79C312D872}"/>
                </a:ext>
              </a:extLst>
            </p:cNvPr>
            <p:cNvSpPr txBox="1"/>
            <p:nvPr/>
          </p:nvSpPr>
          <p:spPr>
            <a:xfrm>
              <a:off x="5040934" y="4085649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P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</p:grp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183EDE11-1EFF-44C9-B07A-95E6D336D399}"/>
              </a:ext>
            </a:extLst>
          </p:cNvPr>
          <p:cNvCxnSpPr/>
          <p:nvPr/>
        </p:nvCxnSpPr>
        <p:spPr>
          <a:xfrm>
            <a:off x="7320535" y="1614847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文本框 306">
            <a:extLst>
              <a:ext uri="{FF2B5EF4-FFF2-40B4-BE49-F238E27FC236}">
                <a16:creationId xmlns:a16="http://schemas.microsoft.com/office/drawing/2014/main" id="{0CDFAA80-FB98-483A-9AB5-716B559FF7C9}"/>
              </a:ext>
            </a:extLst>
          </p:cNvPr>
          <p:cNvSpPr txBox="1"/>
          <p:nvPr/>
        </p:nvSpPr>
        <p:spPr>
          <a:xfrm>
            <a:off x="7384147" y="125879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APPA</a:t>
            </a:r>
            <a:endParaRPr lang="zh-CN" altLang="en-US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488AAB78-6529-4DC9-BE3C-140F1E5DF86A}"/>
              </a:ext>
            </a:extLst>
          </p:cNvPr>
          <p:cNvSpPr txBox="1"/>
          <p:nvPr/>
        </p:nvSpPr>
        <p:spPr>
          <a:xfrm>
            <a:off x="7521373" y="1591279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EB7279B8-04A4-40A2-9935-B5B293C1ACE0}"/>
              </a:ext>
            </a:extLst>
          </p:cNvPr>
          <p:cNvSpPr/>
          <p:nvPr/>
        </p:nvSpPr>
        <p:spPr>
          <a:xfrm>
            <a:off x="8541659" y="1180526"/>
            <a:ext cx="200562" cy="200562"/>
          </a:xfrm>
          <a:prstGeom prst="rect">
            <a:avLst/>
          </a:prstGeom>
          <a:solidFill>
            <a:srgbClr val="F94545">
              <a:alpha val="6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988B7E7A-885C-476E-8551-DBED4960E652}"/>
              </a:ext>
            </a:extLst>
          </p:cNvPr>
          <p:cNvSpPr/>
          <p:nvPr/>
        </p:nvSpPr>
        <p:spPr>
          <a:xfrm>
            <a:off x="8742221" y="1180526"/>
            <a:ext cx="200562" cy="200562"/>
          </a:xfrm>
          <a:prstGeom prst="rect">
            <a:avLst/>
          </a:prstGeom>
          <a:solidFill>
            <a:srgbClr val="F94545">
              <a:alpha val="6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38E74C20-0932-4B14-A48E-27B7DECB3FF1}"/>
              </a:ext>
            </a:extLst>
          </p:cNvPr>
          <p:cNvSpPr/>
          <p:nvPr/>
        </p:nvSpPr>
        <p:spPr>
          <a:xfrm>
            <a:off x="8942783" y="1180526"/>
            <a:ext cx="200562" cy="200562"/>
          </a:xfrm>
          <a:prstGeom prst="rect">
            <a:avLst/>
          </a:prstGeom>
          <a:solidFill>
            <a:srgbClr val="F94545">
              <a:alpha val="2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1F461BC1-B72F-4283-B291-03177ACDC18B}"/>
              </a:ext>
            </a:extLst>
          </p:cNvPr>
          <p:cNvSpPr/>
          <p:nvPr/>
        </p:nvSpPr>
        <p:spPr>
          <a:xfrm>
            <a:off x="9143344" y="1180526"/>
            <a:ext cx="200562" cy="200562"/>
          </a:xfrm>
          <a:prstGeom prst="rect">
            <a:avLst/>
          </a:prstGeom>
          <a:solidFill>
            <a:srgbClr val="F945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F482EB89-FC25-46D6-A83A-A49D03B1F5D6}"/>
              </a:ext>
            </a:extLst>
          </p:cNvPr>
          <p:cNvSpPr/>
          <p:nvPr/>
        </p:nvSpPr>
        <p:spPr>
          <a:xfrm>
            <a:off x="8541659" y="1376697"/>
            <a:ext cx="200562" cy="200562"/>
          </a:xfrm>
          <a:prstGeom prst="rect">
            <a:avLst/>
          </a:prstGeom>
          <a:solidFill>
            <a:srgbClr val="FE93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938B"/>
              </a:solidFill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52FEA33-D366-464E-83B0-055A04C5C12B}"/>
              </a:ext>
            </a:extLst>
          </p:cNvPr>
          <p:cNvSpPr/>
          <p:nvPr/>
        </p:nvSpPr>
        <p:spPr>
          <a:xfrm>
            <a:off x="8742221" y="1376697"/>
            <a:ext cx="200562" cy="194446"/>
          </a:xfrm>
          <a:prstGeom prst="rect">
            <a:avLst/>
          </a:prstGeom>
          <a:solidFill>
            <a:srgbClr val="FB82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8AEC4B58-C39E-4100-90E7-D440A2988026}"/>
              </a:ext>
            </a:extLst>
          </p:cNvPr>
          <p:cNvSpPr/>
          <p:nvPr/>
        </p:nvSpPr>
        <p:spPr>
          <a:xfrm>
            <a:off x="8942783" y="1376697"/>
            <a:ext cx="200562" cy="200562"/>
          </a:xfrm>
          <a:prstGeom prst="rect">
            <a:avLst/>
          </a:prstGeom>
          <a:solidFill>
            <a:srgbClr val="FDCFC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5EA7D1CC-63BB-441F-882E-0D57E09A78A1}"/>
              </a:ext>
            </a:extLst>
          </p:cNvPr>
          <p:cNvSpPr/>
          <p:nvPr/>
        </p:nvSpPr>
        <p:spPr>
          <a:xfrm>
            <a:off x="9143344" y="1376697"/>
            <a:ext cx="200562" cy="200562"/>
          </a:xfrm>
          <a:prstGeom prst="rect">
            <a:avLst/>
          </a:prstGeom>
          <a:solidFill>
            <a:srgbClr val="F945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938B"/>
              </a:solidFill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518AD350-4E66-4DFD-A759-2C5EF9C88765}"/>
              </a:ext>
            </a:extLst>
          </p:cNvPr>
          <p:cNvSpPr/>
          <p:nvPr/>
        </p:nvSpPr>
        <p:spPr>
          <a:xfrm>
            <a:off x="8541659" y="1566381"/>
            <a:ext cx="200562" cy="200562"/>
          </a:xfrm>
          <a:prstGeom prst="rect">
            <a:avLst/>
          </a:prstGeom>
          <a:solidFill>
            <a:srgbClr val="FDE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1FFADEA-F074-4CDE-9A6E-C20E00FA6D33}"/>
              </a:ext>
            </a:extLst>
          </p:cNvPr>
          <p:cNvSpPr/>
          <p:nvPr/>
        </p:nvSpPr>
        <p:spPr>
          <a:xfrm>
            <a:off x="8742383" y="1567159"/>
            <a:ext cx="200237" cy="196171"/>
          </a:xfrm>
          <a:prstGeom prst="rect">
            <a:avLst/>
          </a:prstGeom>
          <a:solidFill>
            <a:srgbClr val="FFCD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BBF326B4-6901-44AC-82EC-A3276121EDB0}"/>
              </a:ext>
            </a:extLst>
          </p:cNvPr>
          <p:cNvSpPr/>
          <p:nvPr/>
        </p:nvSpPr>
        <p:spPr>
          <a:xfrm>
            <a:off x="8942783" y="1566381"/>
            <a:ext cx="200562" cy="200562"/>
          </a:xfrm>
          <a:prstGeom prst="rect">
            <a:avLst/>
          </a:prstGeom>
          <a:solidFill>
            <a:srgbClr val="F94545">
              <a:alpha val="2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237903A1-539C-447C-A6E6-72974A25A3A9}"/>
              </a:ext>
            </a:extLst>
          </p:cNvPr>
          <p:cNvSpPr/>
          <p:nvPr/>
        </p:nvSpPr>
        <p:spPr>
          <a:xfrm>
            <a:off x="9143344" y="1566381"/>
            <a:ext cx="200562" cy="200562"/>
          </a:xfrm>
          <a:prstGeom prst="rect">
            <a:avLst/>
          </a:prstGeom>
          <a:solidFill>
            <a:srgbClr val="FDECEC">
              <a:alpha val="4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720C4161-FB0A-43DC-8A39-F63325247271}"/>
              </a:ext>
            </a:extLst>
          </p:cNvPr>
          <p:cNvSpPr/>
          <p:nvPr/>
        </p:nvSpPr>
        <p:spPr>
          <a:xfrm>
            <a:off x="8541659" y="1747695"/>
            <a:ext cx="200562" cy="200562"/>
          </a:xfrm>
          <a:prstGeom prst="rect">
            <a:avLst/>
          </a:prstGeom>
          <a:solidFill>
            <a:srgbClr val="FDE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84C18630-E1C5-4EDE-9373-438DB9A2F9AB}"/>
              </a:ext>
            </a:extLst>
          </p:cNvPr>
          <p:cNvSpPr/>
          <p:nvPr/>
        </p:nvSpPr>
        <p:spPr>
          <a:xfrm>
            <a:off x="8942783" y="1747695"/>
            <a:ext cx="200562" cy="200562"/>
          </a:xfrm>
          <a:prstGeom prst="rect">
            <a:avLst/>
          </a:prstGeom>
          <a:solidFill>
            <a:srgbClr val="FDCFC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B70D6E78-BD40-4C7C-8103-4A18D437FA93}"/>
              </a:ext>
            </a:extLst>
          </p:cNvPr>
          <p:cNvSpPr/>
          <p:nvPr/>
        </p:nvSpPr>
        <p:spPr>
          <a:xfrm>
            <a:off x="9143344" y="1747695"/>
            <a:ext cx="200562" cy="200562"/>
          </a:xfrm>
          <a:prstGeom prst="rect">
            <a:avLst/>
          </a:prstGeom>
          <a:solidFill>
            <a:srgbClr val="FDE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732D8FCA-C569-491C-8625-E62237CD92C8}"/>
              </a:ext>
            </a:extLst>
          </p:cNvPr>
          <p:cNvSpPr txBox="1"/>
          <p:nvPr/>
        </p:nvSpPr>
        <p:spPr>
          <a:xfrm>
            <a:off x="8263514" y="1696895"/>
            <a:ext cx="40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92D050"/>
                </a:solidFill>
              </a:rPr>
              <a:t>a</a:t>
            </a:r>
            <a:r>
              <a:rPr lang="en-US" altLang="zh-CN" sz="1600" b="1" baseline="-25000" dirty="0">
                <a:solidFill>
                  <a:srgbClr val="92D050"/>
                </a:solidFill>
              </a:rPr>
              <a:t>4</a:t>
            </a:r>
            <a:endParaRPr lang="zh-CN" altLang="en-US" sz="1600" b="1" baseline="-25000" dirty="0">
              <a:solidFill>
                <a:srgbClr val="92D050"/>
              </a:solidFill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7F8FEB58-0B7D-44CB-B956-8528CB81D889}"/>
              </a:ext>
            </a:extLst>
          </p:cNvPr>
          <p:cNvSpPr txBox="1"/>
          <p:nvPr/>
        </p:nvSpPr>
        <p:spPr>
          <a:xfrm>
            <a:off x="8263514" y="1486945"/>
            <a:ext cx="40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92D050"/>
                </a:solidFill>
              </a:rPr>
              <a:t>a</a:t>
            </a:r>
            <a:r>
              <a:rPr lang="en-US" altLang="zh-CN" sz="1600" b="1" baseline="-25000" dirty="0">
                <a:solidFill>
                  <a:srgbClr val="92D050"/>
                </a:solidFill>
              </a:rPr>
              <a:t>3</a:t>
            </a:r>
            <a:endParaRPr lang="zh-CN" altLang="en-US" sz="1600" b="1" baseline="-25000" dirty="0">
              <a:solidFill>
                <a:srgbClr val="92D050"/>
              </a:solidFill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01A6CB1A-7E0F-41AC-ACDE-696EF1A77D17}"/>
              </a:ext>
            </a:extLst>
          </p:cNvPr>
          <p:cNvSpPr txBox="1"/>
          <p:nvPr/>
        </p:nvSpPr>
        <p:spPr>
          <a:xfrm>
            <a:off x="8263514" y="1077506"/>
            <a:ext cx="40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92D050"/>
                </a:solidFill>
              </a:rPr>
              <a:t>a</a:t>
            </a:r>
            <a:r>
              <a:rPr lang="en-US" altLang="zh-CN" sz="1600" b="1" baseline="-25000" dirty="0">
                <a:solidFill>
                  <a:srgbClr val="92D050"/>
                </a:solidFill>
              </a:rPr>
              <a:t>1</a:t>
            </a:r>
            <a:endParaRPr lang="zh-CN" altLang="en-US" sz="1600" b="1" baseline="-25000" dirty="0">
              <a:solidFill>
                <a:srgbClr val="92D050"/>
              </a:solidFill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4FEA6C82-547C-4744-B5AB-7678B895EFAC}"/>
              </a:ext>
            </a:extLst>
          </p:cNvPr>
          <p:cNvSpPr txBox="1"/>
          <p:nvPr/>
        </p:nvSpPr>
        <p:spPr>
          <a:xfrm>
            <a:off x="8263514" y="1283553"/>
            <a:ext cx="40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92D050"/>
                </a:solidFill>
              </a:rPr>
              <a:t>a</a:t>
            </a:r>
            <a:r>
              <a:rPr lang="en-US" altLang="zh-CN" sz="1600" b="1" baseline="-25000" dirty="0">
                <a:solidFill>
                  <a:srgbClr val="92D050"/>
                </a:solidFill>
              </a:rPr>
              <a:t>2</a:t>
            </a:r>
            <a:endParaRPr lang="zh-CN" altLang="en-US" sz="1600" b="1" baseline="-25000" dirty="0">
              <a:solidFill>
                <a:srgbClr val="92D050"/>
              </a:solidFill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23C278EF-71E7-43FB-96D5-B8E50C426483}"/>
              </a:ext>
            </a:extLst>
          </p:cNvPr>
          <p:cNvSpPr txBox="1"/>
          <p:nvPr/>
        </p:nvSpPr>
        <p:spPr>
          <a:xfrm>
            <a:off x="8463913" y="903512"/>
            <a:ext cx="33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</a:t>
            </a:r>
            <a:r>
              <a:rPr lang="en-US" altLang="zh-CN" sz="1400" b="1" baseline="-25000" dirty="0"/>
              <a:t>1</a:t>
            </a:r>
            <a:endParaRPr lang="zh-CN" altLang="en-US" sz="1600" b="1" baseline="-25000" dirty="0"/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495B7D67-5545-49E8-A9A9-62D9A7E0E569}"/>
              </a:ext>
            </a:extLst>
          </p:cNvPr>
          <p:cNvSpPr txBox="1"/>
          <p:nvPr/>
        </p:nvSpPr>
        <p:spPr>
          <a:xfrm>
            <a:off x="8676272" y="903512"/>
            <a:ext cx="33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</a:t>
            </a:r>
            <a:r>
              <a:rPr lang="en-US" altLang="zh-CN" sz="1400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DC1976C6-5F8D-48CC-9E5A-B91B4FB86BDD}"/>
              </a:ext>
            </a:extLst>
          </p:cNvPr>
          <p:cNvSpPr txBox="1"/>
          <p:nvPr/>
        </p:nvSpPr>
        <p:spPr>
          <a:xfrm>
            <a:off x="9078298" y="897249"/>
            <a:ext cx="33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</a:t>
            </a:r>
            <a:r>
              <a:rPr lang="en-US" altLang="zh-CN" sz="1400" b="1" baseline="-25000" dirty="0"/>
              <a:t>4</a:t>
            </a:r>
            <a:endParaRPr lang="zh-CN" altLang="en-US" b="1" baseline="-25000" dirty="0"/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D308A361-3CD5-4E64-BED9-8F51297C098D}"/>
              </a:ext>
            </a:extLst>
          </p:cNvPr>
          <p:cNvSpPr txBox="1"/>
          <p:nvPr/>
        </p:nvSpPr>
        <p:spPr>
          <a:xfrm>
            <a:off x="8884778" y="897249"/>
            <a:ext cx="33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</a:t>
            </a:r>
            <a:r>
              <a:rPr lang="en-US" altLang="zh-CN" sz="1400" b="1" baseline="-25000" dirty="0"/>
              <a:t>3</a:t>
            </a:r>
            <a:endParaRPr lang="zh-CN" altLang="en-US" sz="1600" b="1" baseline="-25000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2B92C18C-CFE8-4181-9FF8-3EEEB4DE1134}"/>
              </a:ext>
            </a:extLst>
          </p:cNvPr>
          <p:cNvSpPr/>
          <p:nvPr/>
        </p:nvSpPr>
        <p:spPr>
          <a:xfrm>
            <a:off x="8742221" y="1747695"/>
            <a:ext cx="200562" cy="200562"/>
          </a:xfrm>
          <a:prstGeom prst="rect">
            <a:avLst/>
          </a:prstGeom>
          <a:solidFill>
            <a:srgbClr val="FDE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57E856D6-3C24-4CB3-92B1-0C5AC05CC275}"/>
              </a:ext>
            </a:extLst>
          </p:cNvPr>
          <p:cNvCxnSpPr>
            <a:cxnSpLocks/>
          </p:cNvCxnSpPr>
          <p:nvPr/>
        </p:nvCxnSpPr>
        <p:spPr>
          <a:xfrm flipV="1">
            <a:off x="7344165" y="1787448"/>
            <a:ext cx="860751" cy="460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3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03909" y="4901809"/>
            <a:ext cx="1151023" cy="1138200"/>
            <a:chOff x="5835626" y="5320398"/>
            <a:chExt cx="1151023" cy="1138200"/>
          </a:xfrm>
        </p:grpSpPr>
        <p:sp>
          <p:nvSpPr>
            <p:cNvPr id="5" name="矩形 4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4281A4">
                <a:alpha val="4902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4281A4">
                <a:alpha val="21961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D5E3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76007" y="4888290"/>
            <a:ext cx="1151023" cy="1138200"/>
            <a:chOff x="5835626" y="5320398"/>
            <a:chExt cx="1151023" cy="1138200"/>
          </a:xfrm>
        </p:grpSpPr>
        <p:sp>
          <p:nvSpPr>
            <p:cNvPr id="30" name="矩形 29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F94545">
                <a:alpha val="2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E938B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14333" y="5799846"/>
              <a:ext cx="200562" cy="194446"/>
            </a:xfrm>
            <a:prstGeom prst="rect">
              <a:avLst/>
            </a:prstGeom>
            <a:solidFill>
              <a:srgbClr val="FE938B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E938B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314495" y="5990308"/>
              <a:ext cx="200237" cy="196171"/>
            </a:xfrm>
            <a:prstGeom prst="rect">
              <a:avLst/>
            </a:prstGeom>
            <a:solidFill>
              <a:srgbClr val="FFCDC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94545">
                <a:alpha val="2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E938B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FDCF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94545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90980" y="4901809"/>
            <a:ext cx="1151023" cy="1138200"/>
            <a:chOff x="5835626" y="5320398"/>
            <a:chExt cx="1151023" cy="1138200"/>
          </a:xfrm>
        </p:grpSpPr>
        <p:sp>
          <p:nvSpPr>
            <p:cNvPr id="55" name="矩形 54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FFE7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FFCDCA">
                <a:alpha val="85098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FFCDCA">
                <a:alpha val="85098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505953" y="4900599"/>
            <a:ext cx="1151023" cy="1138200"/>
            <a:chOff x="5835626" y="5320398"/>
            <a:chExt cx="1151023" cy="1138200"/>
          </a:xfrm>
        </p:grpSpPr>
        <p:sp>
          <p:nvSpPr>
            <p:cNvPr id="80" name="矩形 79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E2F0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901396" y="3046132"/>
            <a:ext cx="1494356" cy="506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dot-project</a:t>
            </a:r>
          </a:p>
          <a:p>
            <a:pPr algn="ctr"/>
            <a:r>
              <a:rPr lang="en-US" altLang="zh-CN" b="1" dirty="0"/>
              <a:t>attention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799759" y="4888290"/>
            <a:ext cx="5961362" cy="1464366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250482" y="595498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AOA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851291" y="596741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286610" y="596741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APVPA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713644" y="595498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202409" y="5380047"/>
            <a:ext cx="1494356" cy="4209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embedding</a:t>
            </a:r>
            <a:endParaRPr lang="zh-CN" altLang="en-US" b="1" dirty="0"/>
          </a:p>
        </p:txBody>
      </p:sp>
      <p:cxnSp>
        <p:nvCxnSpPr>
          <p:cNvPr id="112" name="直接箭头连接符 111"/>
          <p:cNvCxnSpPr>
            <a:endCxn id="104" idx="2"/>
          </p:cNvCxnSpPr>
          <p:nvPr/>
        </p:nvCxnSpPr>
        <p:spPr>
          <a:xfrm flipV="1">
            <a:off x="2646840" y="3553063"/>
            <a:ext cx="1734" cy="132040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endCxn id="104" idx="2"/>
          </p:cNvCxnSpPr>
          <p:nvPr/>
        </p:nvCxnSpPr>
        <p:spPr>
          <a:xfrm flipH="1" flipV="1">
            <a:off x="2648574" y="3553063"/>
            <a:ext cx="1404939" cy="134874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04" idx="2"/>
          </p:cNvCxnSpPr>
          <p:nvPr/>
        </p:nvCxnSpPr>
        <p:spPr>
          <a:xfrm flipH="1" flipV="1">
            <a:off x="2648574" y="3553063"/>
            <a:ext cx="2893667" cy="132129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endCxn id="104" idx="2"/>
          </p:cNvCxnSpPr>
          <p:nvPr/>
        </p:nvCxnSpPr>
        <p:spPr>
          <a:xfrm flipH="1" flipV="1">
            <a:off x="2648574" y="3553063"/>
            <a:ext cx="4447215" cy="13253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1899662" y="2233204"/>
            <a:ext cx="1494356" cy="506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softmax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904325" y="1420391"/>
            <a:ext cx="1494356" cy="506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attention</a:t>
            </a:r>
          </a:p>
          <a:p>
            <a:pPr algn="ctr"/>
            <a:r>
              <a:rPr lang="en-US" altLang="zh-CN" b="1" dirty="0"/>
              <a:t>score </a:t>
            </a:r>
            <a:endParaRPr lang="zh-CN" altLang="en-US" b="1" dirty="0"/>
          </a:p>
        </p:txBody>
      </p:sp>
      <p:cxnSp>
        <p:nvCxnSpPr>
          <p:cNvPr id="137" name="直接箭头连接符 136"/>
          <p:cNvCxnSpPr>
            <a:stCxn id="104" idx="0"/>
            <a:endCxn id="134" idx="2"/>
          </p:cNvCxnSpPr>
          <p:nvPr/>
        </p:nvCxnSpPr>
        <p:spPr>
          <a:xfrm flipH="1" flipV="1">
            <a:off x="2646840" y="2740135"/>
            <a:ext cx="1734" cy="305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4" idx="0"/>
            <a:endCxn id="135" idx="2"/>
          </p:cNvCxnSpPr>
          <p:nvPr/>
        </p:nvCxnSpPr>
        <p:spPr>
          <a:xfrm flipV="1">
            <a:off x="2646840" y="1927322"/>
            <a:ext cx="4663" cy="30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4959979" y="1420391"/>
            <a:ext cx="1151023" cy="1138200"/>
            <a:chOff x="5835626" y="5320398"/>
            <a:chExt cx="1151023" cy="1138200"/>
          </a:xfrm>
        </p:grpSpPr>
        <p:sp>
          <p:nvSpPr>
            <p:cNvPr id="147" name="矩形 146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4689519" y="2514902"/>
            <a:ext cx="182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final embedding</a:t>
            </a:r>
            <a:endParaRPr lang="zh-CN" altLang="en-US" sz="1600" b="1" dirty="0"/>
          </a:p>
        </p:txBody>
      </p:sp>
      <p:cxnSp>
        <p:nvCxnSpPr>
          <p:cNvPr id="172" name="直接箭头连接符 171"/>
          <p:cNvCxnSpPr>
            <a:endCxn id="171" idx="2"/>
          </p:cNvCxnSpPr>
          <p:nvPr/>
        </p:nvCxnSpPr>
        <p:spPr>
          <a:xfrm flipV="1">
            <a:off x="2758899" y="2853456"/>
            <a:ext cx="2843102" cy="201174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171" idx="2"/>
          </p:cNvCxnSpPr>
          <p:nvPr/>
        </p:nvCxnSpPr>
        <p:spPr>
          <a:xfrm flipV="1">
            <a:off x="4171780" y="2853456"/>
            <a:ext cx="1430221" cy="202493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endCxn id="171" idx="2"/>
          </p:cNvCxnSpPr>
          <p:nvPr/>
        </p:nvCxnSpPr>
        <p:spPr>
          <a:xfrm flipH="1" flipV="1">
            <a:off x="5602001" y="2853456"/>
            <a:ext cx="10243" cy="20387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endCxn id="171" idx="2"/>
          </p:cNvCxnSpPr>
          <p:nvPr/>
        </p:nvCxnSpPr>
        <p:spPr>
          <a:xfrm flipH="1" flipV="1">
            <a:off x="5602001" y="2853456"/>
            <a:ext cx="1596782" cy="20200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0" name="对象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63953"/>
              </p:ext>
            </p:extLst>
          </p:nvPr>
        </p:nvGraphicFramePr>
        <p:xfrm>
          <a:off x="4036056" y="3283305"/>
          <a:ext cx="377896" cy="4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056" y="3283305"/>
                        <a:ext cx="377896" cy="465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对象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10503"/>
              </p:ext>
            </p:extLst>
          </p:nvPr>
        </p:nvGraphicFramePr>
        <p:xfrm>
          <a:off x="4966054" y="3508375"/>
          <a:ext cx="406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5" imgW="177480" imgH="203040" progId="Equation.DSMT4">
                  <p:embed/>
                </p:oleObj>
              </mc:Choice>
              <mc:Fallback>
                <p:oleObj name="Equation" r:id="rId5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6054" y="3508375"/>
                        <a:ext cx="4064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对象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91332"/>
              </p:ext>
            </p:extLst>
          </p:nvPr>
        </p:nvGraphicFramePr>
        <p:xfrm>
          <a:off x="5588354" y="3462338"/>
          <a:ext cx="406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8354" y="3462338"/>
                        <a:ext cx="4064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对象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389384"/>
              </p:ext>
            </p:extLst>
          </p:nvPr>
        </p:nvGraphicFramePr>
        <p:xfrm>
          <a:off x="6270979" y="3298825"/>
          <a:ext cx="406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9" imgW="177480" imgH="203040" progId="Equation.DSMT4">
                  <p:embed/>
                </p:oleObj>
              </mc:Choice>
              <mc:Fallback>
                <p:oleObj name="Equation" r:id="rId9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979" y="3298825"/>
                        <a:ext cx="4064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6" name="直接箭头连接符 195"/>
          <p:cNvCxnSpPr>
            <a:stCxn id="135" idx="3"/>
          </p:cNvCxnSpPr>
          <p:nvPr/>
        </p:nvCxnSpPr>
        <p:spPr>
          <a:xfrm>
            <a:off x="3398681" y="1673857"/>
            <a:ext cx="679751" cy="1606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标题 1"/>
          <p:cNvSpPr>
            <a:spLocks noGrp="1"/>
          </p:cNvSpPr>
          <p:nvPr>
            <p:ph type="title"/>
          </p:nvPr>
        </p:nvSpPr>
        <p:spPr>
          <a:xfrm>
            <a:off x="777507" y="83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attribute-based attention </a:t>
            </a:r>
            <a:endParaRPr lang="zh-CN" altLang="en-US" dirty="0"/>
          </a:p>
        </p:txBody>
      </p:sp>
      <p:grpSp>
        <p:nvGrpSpPr>
          <p:cNvPr id="203" name="组合 202"/>
          <p:cNvGrpSpPr/>
          <p:nvPr/>
        </p:nvGrpSpPr>
        <p:grpSpPr>
          <a:xfrm>
            <a:off x="7933660" y="2439486"/>
            <a:ext cx="4121234" cy="2001879"/>
            <a:chOff x="7933660" y="1757097"/>
            <a:chExt cx="4121234" cy="2001879"/>
          </a:xfrm>
        </p:grpSpPr>
        <p:sp>
          <p:nvSpPr>
            <p:cNvPr id="200" name="文本框 199"/>
            <p:cNvSpPr txBox="1"/>
            <p:nvPr/>
          </p:nvSpPr>
          <p:spPr>
            <a:xfrm>
              <a:off x="8263037" y="1757097"/>
              <a:ext cx="3316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dot-project attention</a:t>
              </a:r>
              <a:r>
                <a:rPr lang="en-US" altLang="zh-CN" dirty="0"/>
                <a:t> </a:t>
              </a:r>
              <a:endParaRPr lang="zh-CN" altLang="en-US" dirty="0"/>
            </a:p>
            <a:p>
              <a:endParaRPr lang="zh-CN" altLang="en-US" dirty="0"/>
            </a:p>
          </p:txBody>
        </p:sp>
        <p:graphicFrame>
          <p:nvGraphicFramePr>
            <p:cNvPr id="201" name="对象 2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307324"/>
                </p:ext>
              </p:extLst>
            </p:nvPr>
          </p:nvGraphicFramePr>
          <p:xfrm>
            <a:off x="8062476" y="2257201"/>
            <a:ext cx="3929063" cy="150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Equation" r:id="rId11" imgW="2158920" imgH="825480" progId="Equation.DSMT4">
                    <p:embed/>
                  </p:oleObj>
                </mc:Choice>
                <mc:Fallback>
                  <p:oleObj name="Equation" r:id="rId11" imgW="2158920" imgH="825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062476" y="2257201"/>
                          <a:ext cx="3929063" cy="1501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" name="矩形 201"/>
            <p:cNvSpPr/>
            <p:nvPr/>
          </p:nvSpPr>
          <p:spPr>
            <a:xfrm>
              <a:off x="7933660" y="2207733"/>
              <a:ext cx="4121234" cy="1538939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21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接箭头连接符 126"/>
          <p:cNvCxnSpPr/>
          <p:nvPr/>
        </p:nvCxnSpPr>
        <p:spPr>
          <a:xfrm>
            <a:off x="7303849" y="3192865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7321813" y="4141032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7076537" y="2812974"/>
            <a:ext cx="1294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add-to-cart</a:t>
            </a:r>
            <a:endParaRPr lang="zh-CN" altLang="en-US" sz="16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7114524" y="3784487"/>
            <a:ext cx="14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add-to-collect</a:t>
            </a:r>
            <a:endParaRPr lang="zh-CN" altLang="en-US" sz="1600" dirty="0"/>
          </a:p>
        </p:txBody>
      </p:sp>
      <p:sp>
        <p:nvSpPr>
          <p:cNvPr id="282" name="矩形 281"/>
          <p:cNvSpPr/>
          <p:nvPr/>
        </p:nvSpPr>
        <p:spPr>
          <a:xfrm>
            <a:off x="6239407" y="647660"/>
            <a:ext cx="3230966" cy="3856242"/>
          </a:xfrm>
          <a:prstGeom prst="rect">
            <a:avLst/>
          </a:prstGeom>
          <a:noFill/>
          <a:ln w="28575">
            <a:solidFill>
              <a:srgbClr val="FF8C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文本框 282"/>
          <p:cNvSpPr txBox="1"/>
          <p:nvPr/>
        </p:nvSpPr>
        <p:spPr>
          <a:xfrm>
            <a:off x="6262844" y="-6963"/>
            <a:ext cx="325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meta-path based random projection embedding</a:t>
            </a:r>
            <a:endParaRPr lang="zh-CN" altLang="en-US" b="1" dirty="0"/>
          </a:p>
        </p:txBody>
      </p:sp>
      <p:sp>
        <p:nvSpPr>
          <p:cNvPr id="291" name="文本框 290"/>
          <p:cNvSpPr txBox="1"/>
          <p:nvPr/>
        </p:nvSpPr>
        <p:spPr>
          <a:xfrm>
            <a:off x="7490619" y="3172374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292" name="文本框 291"/>
          <p:cNvSpPr txBox="1"/>
          <p:nvPr/>
        </p:nvSpPr>
        <p:spPr>
          <a:xfrm>
            <a:off x="7508583" y="4117464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6288556" y="4913998"/>
            <a:ext cx="1353635" cy="1176300"/>
            <a:chOff x="5835626" y="5282298"/>
            <a:chExt cx="1353635" cy="1176300"/>
          </a:xfrm>
        </p:grpSpPr>
        <p:sp>
          <p:nvSpPr>
            <p:cNvPr id="92" name="矩形 91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916018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916018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916018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916018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036025" y="5288561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248384" y="5288561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650410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6853022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5</a:t>
              </a:r>
              <a:endParaRPr lang="zh-CN" altLang="en-US" sz="1600" b="1" baseline="-25000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456890" y="5282298"/>
              <a:ext cx="336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f</a:t>
              </a:r>
              <a:r>
                <a:rPr lang="en-US" altLang="zh-CN" sz="1600" b="1" baseline="-25000" dirty="0"/>
                <a:t>3</a:t>
              </a:r>
              <a:endParaRPr lang="zh-CN" altLang="en-US" sz="1600" b="1" baseline="-25000" dirty="0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275212" y="4952098"/>
            <a:ext cx="1151023" cy="1138200"/>
            <a:chOff x="5835626" y="5320398"/>
            <a:chExt cx="1151023" cy="1138200"/>
          </a:xfrm>
        </p:grpSpPr>
        <p:sp>
          <p:nvSpPr>
            <p:cNvPr id="227" name="矩形 226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E2F0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cxnSp>
        <p:nvCxnSpPr>
          <p:cNvPr id="251" name="直接箭头连接符 250"/>
          <p:cNvCxnSpPr/>
          <p:nvPr/>
        </p:nvCxnSpPr>
        <p:spPr>
          <a:xfrm>
            <a:off x="7623669" y="5567686"/>
            <a:ext cx="717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/>
          <p:cNvSpPr txBox="1"/>
          <p:nvPr/>
        </p:nvSpPr>
        <p:spPr>
          <a:xfrm>
            <a:off x="7739459" y="5524794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sp>
        <p:nvSpPr>
          <p:cNvPr id="294" name="矩形 293"/>
          <p:cNvSpPr/>
          <p:nvPr/>
        </p:nvSpPr>
        <p:spPr>
          <a:xfrm>
            <a:off x="6287880" y="4911970"/>
            <a:ext cx="3182492" cy="1426452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6100374" y="6022147"/>
            <a:ext cx="182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attribute matrix</a:t>
            </a:r>
            <a:endParaRPr lang="zh-CN" altLang="en-US" sz="1600" b="1" dirty="0"/>
          </a:p>
        </p:txBody>
      </p:sp>
      <p:sp>
        <p:nvSpPr>
          <p:cNvPr id="297" name="文本框 296"/>
          <p:cNvSpPr txBox="1"/>
          <p:nvPr/>
        </p:nvSpPr>
        <p:spPr>
          <a:xfrm>
            <a:off x="6266017" y="4541794"/>
            <a:ext cx="325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attribute embedding</a:t>
            </a:r>
            <a:endParaRPr lang="zh-CN" altLang="en-US" b="1" dirty="0"/>
          </a:p>
        </p:txBody>
      </p:sp>
      <p:grpSp>
        <p:nvGrpSpPr>
          <p:cNvPr id="317" name="组合 316"/>
          <p:cNvGrpSpPr/>
          <p:nvPr/>
        </p:nvGrpSpPr>
        <p:grpSpPr>
          <a:xfrm>
            <a:off x="5687108" y="2683143"/>
            <a:ext cx="531857" cy="2907852"/>
            <a:chOff x="4991065" y="2683143"/>
            <a:chExt cx="531857" cy="2907852"/>
          </a:xfrm>
        </p:grpSpPr>
        <p:cxnSp>
          <p:nvCxnSpPr>
            <p:cNvPr id="123" name="直接箭头连接符 122"/>
            <p:cNvCxnSpPr/>
            <p:nvPr/>
          </p:nvCxnSpPr>
          <p:spPr>
            <a:xfrm>
              <a:off x="5319722" y="5590995"/>
              <a:ext cx="2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/>
            <p:nvPr/>
          </p:nvCxnSpPr>
          <p:spPr>
            <a:xfrm>
              <a:off x="5319722" y="2683143"/>
              <a:ext cx="2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5331004" y="2683143"/>
              <a:ext cx="3958" cy="29078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991065" y="3840257"/>
              <a:ext cx="339939" cy="6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9435760" y="1158456"/>
            <a:ext cx="724005" cy="4432539"/>
            <a:chOff x="9435760" y="630519"/>
            <a:chExt cx="724005" cy="4960476"/>
          </a:xfrm>
        </p:grpSpPr>
        <p:cxnSp>
          <p:nvCxnSpPr>
            <p:cNvPr id="319" name="直接连接符 318"/>
            <p:cNvCxnSpPr/>
            <p:nvPr/>
          </p:nvCxnSpPr>
          <p:spPr>
            <a:xfrm>
              <a:off x="9470372" y="1786491"/>
              <a:ext cx="3942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9455665" y="2922375"/>
              <a:ext cx="4098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9470372" y="4048003"/>
              <a:ext cx="3942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9470372" y="5590995"/>
              <a:ext cx="4018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>
              <a:cxnSpLocks/>
            </p:cNvCxnSpPr>
            <p:nvPr/>
          </p:nvCxnSpPr>
          <p:spPr>
            <a:xfrm>
              <a:off x="9852744" y="630519"/>
              <a:ext cx="0" cy="4960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/>
            <p:nvPr/>
          </p:nvCxnSpPr>
          <p:spPr>
            <a:xfrm>
              <a:off x="9867665" y="2399763"/>
              <a:ext cx="292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>
              <a:extLst>
                <a:ext uri="{FF2B5EF4-FFF2-40B4-BE49-F238E27FC236}">
                  <a16:creationId xmlns:a16="http://schemas.microsoft.com/office/drawing/2014/main" id="{50788042-E747-45EC-BCA6-8107B455ADC4}"/>
                </a:ext>
              </a:extLst>
            </p:cNvPr>
            <p:cNvCxnSpPr/>
            <p:nvPr/>
          </p:nvCxnSpPr>
          <p:spPr>
            <a:xfrm>
              <a:off x="9435760" y="656894"/>
              <a:ext cx="3942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矩形 343"/>
          <p:cNvSpPr/>
          <p:nvPr/>
        </p:nvSpPr>
        <p:spPr>
          <a:xfrm>
            <a:off x="10228607" y="1578378"/>
            <a:ext cx="1167662" cy="157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attribute-based attention </a:t>
            </a:r>
            <a:endParaRPr lang="zh-CN" altLang="en-US" b="1" dirty="0"/>
          </a:p>
        </p:txBody>
      </p:sp>
      <p:cxnSp>
        <p:nvCxnSpPr>
          <p:cNvPr id="347" name="直接箭头连接符 346"/>
          <p:cNvCxnSpPr/>
          <p:nvPr/>
        </p:nvCxnSpPr>
        <p:spPr>
          <a:xfrm>
            <a:off x="10756587" y="3208728"/>
            <a:ext cx="0" cy="9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组合 348"/>
          <p:cNvGrpSpPr/>
          <p:nvPr/>
        </p:nvGrpSpPr>
        <p:grpSpPr>
          <a:xfrm>
            <a:off x="10134960" y="4191104"/>
            <a:ext cx="1151023" cy="1138200"/>
            <a:chOff x="5835626" y="5320398"/>
            <a:chExt cx="1151023" cy="1138200"/>
          </a:xfrm>
        </p:grpSpPr>
        <p:sp>
          <p:nvSpPr>
            <p:cNvPr id="350" name="矩形 349"/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FF8C60">
                <a:alpha val="67059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6113771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6314333" y="6170844"/>
              <a:ext cx="200562" cy="200562"/>
            </a:xfrm>
            <a:prstGeom prst="rect">
              <a:avLst/>
            </a:prstGeom>
            <a:solidFill>
              <a:srgbClr val="F94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6514895" y="6170844"/>
              <a:ext cx="200562" cy="2005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6715456" y="6170844"/>
              <a:ext cx="200562" cy="200562"/>
            </a:xfrm>
            <a:prstGeom prst="rect">
              <a:avLst/>
            </a:prstGeom>
            <a:solidFill>
              <a:srgbClr val="FF87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5835626" y="612004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4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5835626" y="5910094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5835626" y="5500655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5835626" y="5706702"/>
              <a:ext cx="40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92D050"/>
                  </a:solidFill>
                </a:rPr>
                <a:t>a</a:t>
              </a:r>
              <a:r>
                <a:rPr lang="en-US" altLang="zh-CN" sz="16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6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9864500" y="5285615"/>
            <a:ext cx="182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final embedding</a:t>
            </a:r>
            <a:endParaRPr lang="zh-CN" altLang="en-US" sz="1600" b="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1CB184E7-B2F6-4F6D-869E-605766C5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8" y="1583439"/>
            <a:ext cx="4974767" cy="4291956"/>
          </a:xfrm>
          <a:prstGeom prst="rect">
            <a:avLst/>
          </a:prstGeom>
        </p:spPr>
      </p:pic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183EDE11-1EFF-44C9-B07A-95E6D336D399}"/>
              </a:ext>
            </a:extLst>
          </p:cNvPr>
          <p:cNvCxnSpPr/>
          <p:nvPr/>
        </p:nvCxnSpPr>
        <p:spPr>
          <a:xfrm>
            <a:off x="7302760" y="1182024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文本框 306">
            <a:extLst>
              <a:ext uri="{FF2B5EF4-FFF2-40B4-BE49-F238E27FC236}">
                <a16:creationId xmlns:a16="http://schemas.microsoft.com/office/drawing/2014/main" id="{0CDFAA80-FB98-483A-9AB5-716B559FF7C9}"/>
              </a:ext>
            </a:extLst>
          </p:cNvPr>
          <p:cNvSpPr txBox="1"/>
          <p:nvPr/>
        </p:nvSpPr>
        <p:spPr>
          <a:xfrm>
            <a:off x="7141402" y="825793"/>
            <a:ext cx="116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click</a:t>
            </a:r>
            <a:endParaRPr lang="zh-CN" altLang="en-US" sz="1600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488AAB78-6529-4DC9-BE3C-140F1E5DF86A}"/>
              </a:ext>
            </a:extLst>
          </p:cNvPr>
          <p:cNvSpPr txBox="1"/>
          <p:nvPr/>
        </p:nvSpPr>
        <p:spPr>
          <a:xfrm>
            <a:off x="7503598" y="1158456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DB97126F-7015-40B9-86CD-CDBAAA19AE1D}"/>
              </a:ext>
            </a:extLst>
          </p:cNvPr>
          <p:cNvGrpSpPr/>
          <p:nvPr/>
        </p:nvGrpSpPr>
        <p:grpSpPr>
          <a:xfrm>
            <a:off x="8288490" y="664576"/>
            <a:ext cx="1165091" cy="897473"/>
            <a:chOff x="5821558" y="5320398"/>
            <a:chExt cx="1165091" cy="897473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BAFB2C8E-D7F7-418F-918D-21115C3B7304}"/>
                </a:ext>
              </a:extLst>
            </p:cNvPr>
            <p:cNvSpPr/>
            <p:nvPr/>
          </p:nvSpPr>
          <p:spPr>
            <a:xfrm>
              <a:off x="6113771" y="5603675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DB398350-DE39-459A-877E-01EFCC0E482C}"/>
                </a:ext>
              </a:extLst>
            </p:cNvPr>
            <p:cNvSpPr/>
            <p:nvPr/>
          </p:nvSpPr>
          <p:spPr>
            <a:xfrm>
              <a:off x="6314333" y="5603675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8897CA8-E660-4B2F-B9A7-58967C18967F}"/>
                </a:ext>
              </a:extLst>
            </p:cNvPr>
            <p:cNvSpPr/>
            <p:nvPr/>
          </p:nvSpPr>
          <p:spPr>
            <a:xfrm>
              <a:off x="6514895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FC84497B-E6F5-41CF-BB69-C25B3292ADF5}"/>
                </a:ext>
              </a:extLst>
            </p:cNvPr>
            <p:cNvSpPr/>
            <p:nvPr/>
          </p:nvSpPr>
          <p:spPr>
            <a:xfrm>
              <a:off x="6715456" y="5603675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29EF413F-A019-49CF-8AD7-55CEA954E747}"/>
                </a:ext>
              </a:extLst>
            </p:cNvPr>
            <p:cNvSpPr/>
            <p:nvPr/>
          </p:nvSpPr>
          <p:spPr>
            <a:xfrm>
              <a:off x="6113771" y="5799846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05D14CC-A2DA-410A-9FBB-237225F4CC76}"/>
                </a:ext>
              </a:extLst>
            </p:cNvPr>
            <p:cNvSpPr/>
            <p:nvPr/>
          </p:nvSpPr>
          <p:spPr>
            <a:xfrm>
              <a:off x="6314333" y="5799846"/>
              <a:ext cx="200562" cy="200562"/>
            </a:xfrm>
            <a:prstGeom prst="rect">
              <a:avLst/>
            </a:prstGeom>
            <a:solidFill>
              <a:srgbClr val="4281A4">
                <a:alpha val="4902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C2CFA0F6-B49A-4ECD-904F-009C32C673C9}"/>
                </a:ext>
              </a:extLst>
            </p:cNvPr>
            <p:cNvSpPr/>
            <p:nvPr/>
          </p:nvSpPr>
          <p:spPr>
            <a:xfrm>
              <a:off x="6514895" y="5799846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85ACA37C-C25B-4690-9126-9FF5F74AF3E4}"/>
                </a:ext>
              </a:extLst>
            </p:cNvPr>
            <p:cNvSpPr/>
            <p:nvPr/>
          </p:nvSpPr>
          <p:spPr>
            <a:xfrm>
              <a:off x="6715456" y="5799846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3F1D8571-BF5D-43B0-BBA8-8392BE55818B}"/>
                </a:ext>
              </a:extLst>
            </p:cNvPr>
            <p:cNvSpPr/>
            <p:nvPr/>
          </p:nvSpPr>
          <p:spPr>
            <a:xfrm>
              <a:off x="6113771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38D6297-3070-495B-8F47-33BABEFB4C5B}"/>
                </a:ext>
              </a:extLst>
            </p:cNvPr>
            <p:cNvSpPr/>
            <p:nvPr/>
          </p:nvSpPr>
          <p:spPr>
            <a:xfrm>
              <a:off x="6314333" y="5989530"/>
              <a:ext cx="200562" cy="200562"/>
            </a:xfrm>
            <a:prstGeom prst="rect">
              <a:avLst/>
            </a:prstGeom>
            <a:solidFill>
              <a:srgbClr val="9CAFB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10FF209E-3EA1-44FF-98FA-6F542FFCC2F6}"/>
                </a:ext>
              </a:extLst>
            </p:cNvPr>
            <p:cNvSpPr/>
            <p:nvPr/>
          </p:nvSpPr>
          <p:spPr>
            <a:xfrm>
              <a:off x="6514895" y="5989530"/>
              <a:ext cx="200562" cy="200562"/>
            </a:xfrm>
            <a:prstGeom prst="rect">
              <a:avLst/>
            </a:prstGeom>
            <a:solidFill>
              <a:srgbClr val="4281A4">
                <a:alpha val="21961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C2D4AC6F-C0E9-407E-8F28-D9C4F9646F3E}"/>
                </a:ext>
              </a:extLst>
            </p:cNvPr>
            <p:cNvSpPr/>
            <p:nvPr/>
          </p:nvSpPr>
          <p:spPr>
            <a:xfrm>
              <a:off x="6715456" y="5989530"/>
              <a:ext cx="200562" cy="200562"/>
            </a:xfrm>
            <a:prstGeom prst="rect">
              <a:avLst/>
            </a:prstGeom>
            <a:solidFill>
              <a:srgbClr val="4281A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DCA01F89-3669-4DB1-A2D4-DFE223BAFF42}"/>
                </a:ext>
              </a:extLst>
            </p:cNvPr>
            <p:cNvSpPr txBox="1"/>
            <p:nvPr/>
          </p:nvSpPr>
          <p:spPr>
            <a:xfrm>
              <a:off x="5821558" y="5910094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D3F86064-9C5B-471A-B4C7-6807CCC6C5E5}"/>
                </a:ext>
              </a:extLst>
            </p:cNvPr>
            <p:cNvSpPr txBox="1"/>
            <p:nvPr/>
          </p:nvSpPr>
          <p:spPr>
            <a:xfrm>
              <a:off x="5821558" y="5500655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FA994529-E421-489E-BCDB-603C0AEC01D7}"/>
                </a:ext>
              </a:extLst>
            </p:cNvPr>
            <p:cNvSpPr txBox="1"/>
            <p:nvPr/>
          </p:nvSpPr>
          <p:spPr>
            <a:xfrm>
              <a:off x="5821558" y="570670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E8121DE1-D59F-44A1-AF77-F81A09CEBD24}"/>
                </a:ext>
              </a:extLst>
            </p:cNvPr>
            <p:cNvSpPr txBox="1"/>
            <p:nvPr/>
          </p:nvSpPr>
          <p:spPr>
            <a:xfrm>
              <a:off x="6036025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1</a:t>
              </a:r>
              <a:endParaRPr lang="zh-CN" altLang="en-US" sz="1600" b="1" baseline="-25000" dirty="0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1E3861B1-EC7B-4794-8655-AB1E926F8A26}"/>
                </a:ext>
              </a:extLst>
            </p:cNvPr>
            <p:cNvSpPr txBox="1"/>
            <p:nvPr/>
          </p:nvSpPr>
          <p:spPr>
            <a:xfrm>
              <a:off x="6248384" y="5326661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342" name="文本框 341">
              <a:extLst>
                <a:ext uri="{FF2B5EF4-FFF2-40B4-BE49-F238E27FC236}">
                  <a16:creationId xmlns:a16="http://schemas.microsoft.com/office/drawing/2014/main" id="{C460D33D-C096-47CC-82BC-E61B242E3C41}"/>
                </a:ext>
              </a:extLst>
            </p:cNvPr>
            <p:cNvSpPr txBox="1"/>
            <p:nvPr/>
          </p:nvSpPr>
          <p:spPr>
            <a:xfrm>
              <a:off x="665041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345" name="文本框 344">
              <a:extLst>
                <a:ext uri="{FF2B5EF4-FFF2-40B4-BE49-F238E27FC236}">
                  <a16:creationId xmlns:a16="http://schemas.microsoft.com/office/drawing/2014/main" id="{1A2B75A5-6EBD-49A7-951A-B74231D28352}"/>
                </a:ext>
              </a:extLst>
            </p:cNvPr>
            <p:cNvSpPr txBox="1"/>
            <p:nvPr/>
          </p:nvSpPr>
          <p:spPr>
            <a:xfrm>
              <a:off x="6456890" y="5320398"/>
              <a:ext cx="336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y</a:t>
              </a:r>
              <a:r>
                <a:rPr lang="en-US" altLang="zh-CN" sz="1400" b="1" baseline="-25000" dirty="0"/>
                <a:t>3</a:t>
              </a:r>
              <a:endParaRPr lang="zh-CN" altLang="en-US" sz="1600" b="1" baseline="-250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90A0777-DFBF-4CF7-A761-D86C708A3666}"/>
              </a:ext>
            </a:extLst>
          </p:cNvPr>
          <p:cNvGrpSpPr/>
          <p:nvPr/>
        </p:nvGrpSpPr>
        <p:grpSpPr>
          <a:xfrm>
            <a:off x="8288490" y="2582494"/>
            <a:ext cx="1174148" cy="920035"/>
            <a:chOff x="8240617" y="1881959"/>
            <a:chExt cx="1174148" cy="920035"/>
          </a:xfrm>
        </p:grpSpPr>
        <p:grpSp>
          <p:nvGrpSpPr>
            <p:cNvPr id="176" name="组合 175"/>
            <p:cNvGrpSpPr/>
            <p:nvPr/>
          </p:nvGrpSpPr>
          <p:grpSpPr>
            <a:xfrm>
              <a:off x="8464141" y="1881959"/>
              <a:ext cx="950624" cy="871594"/>
              <a:chOff x="6036025" y="5320398"/>
              <a:chExt cx="950624" cy="871594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6113771" y="5603675"/>
                <a:ext cx="200562" cy="200562"/>
              </a:xfrm>
              <a:prstGeom prst="rect">
                <a:avLst/>
              </a:prstGeom>
              <a:solidFill>
                <a:srgbClr val="F94545">
                  <a:alpha val="67059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314333" y="5603675"/>
                <a:ext cx="200562" cy="200562"/>
              </a:xfrm>
              <a:prstGeom prst="rect">
                <a:avLst/>
              </a:prstGeom>
              <a:solidFill>
                <a:srgbClr val="F94545">
                  <a:alpha val="67059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6514895" y="5603675"/>
                <a:ext cx="200562" cy="200562"/>
              </a:xfrm>
              <a:prstGeom prst="rect">
                <a:avLst/>
              </a:prstGeom>
              <a:solidFill>
                <a:srgbClr val="F94545">
                  <a:alpha val="25882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6715456" y="5603675"/>
                <a:ext cx="200562" cy="200562"/>
              </a:xfrm>
              <a:prstGeom prst="rect">
                <a:avLst/>
              </a:prstGeom>
              <a:solidFill>
                <a:srgbClr val="F94545">
                  <a:alpha val="6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6113771" y="5799846"/>
                <a:ext cx="200562" cy="200562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E938B"/>
                  </a:solidFill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6314333" y="5799846"/>
                <a:ext cx="200562" cy="194446"/>
              </a:xfrm>
              <a:prstGeom prst="rect">
                <a:avLst/>
              </a:prstGeom>
              <a:solidFill>
                <a:srgbClr val="FE938B">
                  <a:alpha val="45882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6514895" y="5799846"/>
                <a:ext cx="200562" cy="200562"/>
              </a:xfrm>
              <a:prstGeom prst="rect">
                <a:avLst/>
              </a:prstGeom>
              <a:solidFill>
                <a:srgbClr val="F94545">
                  <a:alpha val="67059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6715456" y="5799846"/>
                <a:ext cx="200562" cy="200562"/>
              </a:xfrm>
              <a:prstGeom prst="rect">
                <a:avLst/>
              </a:prstGeom>
              <a:solidFill>
                <a:srgbClr val="F9454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E938B"/>
                  </a:solidFill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6113771" y="5989530"/>
                <a:ext cx="200562" cy="200562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314496" y="5991585"/>
                <a:ext cx="198996" cy="200407"/>
              </a:xfrm>
              <a:prstGeom prst="rect">
                <a:avLst/>
              </a:prstGeom>
              <a:solidFill>
                <a:srgbClr val="FFCDC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514895" y="5989530"/>
                <a:ext cx="200562" cy="200562"/>
              </a:xfrm>
              <a:prstGeom prst="rect">
                <a:avLst/>
              </a:prstGeom>
              <a:solidFill>
                <a:srgbClr val="F94545">
                  <a:alpha val="25882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715456" y="5989530"/>
                <a:ext cx="200562" cy="200562"/>
              </a:xfrm>
              <a:prstGeom prst="rect">
                <a:avLst/>
              </a:prstGeom>
              <a:solidFill>
                <a:srgbClr val="FE938B">
                  <a:alpha val="45882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6036025" y="5326661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1</a:t>
                </a:r>
                <a:endParaRPr lang="zh-CN" altLang="en-US" sz="1600" b="1" baseline="-25000" dirty="0"/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6248384" y="5326661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6650410" y="5320398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6456890" y="5320398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3</a:t>
                </a:r>
                <a:endParaRPr lang="zh-CN" altLang="en-US" sz="1600" b="1" baseline="-25000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C2EB95A-5976-4557-8994-8FB4B7EC13E7}"/>
                </a:ext>
              </a:extLst>
            </p:cNvPr>
            <p:cNvGrpSpPr/>
            <p:nvPr/>
          </p:nvGrpSpPr>
          <p:grpSpPr>
            <a:xfrm>
              <a:off x="8240617" y="2084778"/>
              <a:ext cx="400799" cy="717216"/>
              <a:chOff x="2388784" y="340526"/>
              <a:chExt cx="400799" cy="717216"/>
            </a:xfrm>
          </p:grpSpPr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92D489FE-B778-4F30-B7AA-BDAE25E02B65}"/>
                  </a:ext>
                </a:extLst>
              </p:cNvPr>
              <p:cNvSpPr txBox="1"/>
              <p:nvPr/>
            </p:nvSpPr>
            <p:spPr>
              <a:xfrm>
                <a:off x="2388784" y="749965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443DB5A7-BC38-4E99-AEFB-9E888117A889}"/>
                  </a:ext>
                </a:extLst>
              </p:cNvPr>
              <p:cNvSpPr txBox="1"/>
              <p:nvPr/>
            </p:nvSpPr>
            <p:spPr>
              <a:xfrm>
                <a:off x="2388784" y="34052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C7087858-AB7F-45E2-AAC4-FD03ED06B99E}"/>
                  </a:ext>
                </a:extLst>
              </p:cNvPr>
              <p:cNvSpPr txBox="1"/>
              <p:nvPr/>
            </p:nvSpPr>
            <p:spPr>
              <a:xfrm>
                <a:off x="2388784" y="546573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EC77F9-40B0-442B-B2C6-786932E7C1A2}"/>
              </a:ext>
            </a:extLst>
          </p:cNvPr>
          <p:cNvGrpSpPr/>
          <p:nvPr/>
        </p:nvGrpSpPr>
        <p:grpSpPr>
          <a:xfrm>
            <a:off x="8275849" y="1575193"/>
            <a:ext cx="1177073" cy="933643"/>
            <a:chOff x="8251014" y="3428488"/>
            <a:chExt cx="1177073" cy="933643"/>
          </a:xfrm>
        </p:grpSpPr>
        <p:grpSp>
          <p:nvGrpSpPr>
            <p:cNvPr id="201" name="组合 200"/>
            <p:cNvGrpSpPr/>
            <p:nvPr/>
          </p:nvGrpSpPr>
          <p:grpSpPr>
            <a:xfrm>
              <a:off x="8477463" y="3428488"/>
              <a:ext cx="950624" cy="869694"/>
              <a:chOff x="6036025" y="5320398"/>
              <a:chExt cx="950624" cy="869694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6113771" y="5603675"/>
                <a:ext cx="200562" cy="200562"/>
              </a:xfrm>
              <a:prstGeom prst="rect">
                <a:avLst/>
              </a:prstGeom>
              <a:solidFill>
                <a:srgbClr val="FF875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6314333" y="5603675"/>
                <a:ext cx="200562" cy="200562"/>
              </a:xfrm>
              <a:prstGeom prst="rect">
                <a:avLst/>
              </a:prstGeom>
              <a:solidFill>
                <a:srgbClr val="FF875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6514895" y="5603675"/>
                <a:ext cx="200562" cy="200562"/>
              </a:xfrm>
              <a:prstGeom prst="rect">
                <a:avLst/>
              </a:prstGeom>
              <a:solidFill>
                <a:srgbClr val="FFE7D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6715456" y="5603675"/>
                <a:ext cx="200562" cy="20056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6113771" y="5799846"/>
                <a:ext cx="200562" cy="200562"/>
              </a:xfrm>
              <a:prstGeom prst="rect">
                <a:avLst/>
              </a:prstGeom>
              <a:solidFill>
                <a:srgbClr val="FFE7D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6314333" y="5799846"/>
                <a:ext cx="200562" cy="200562"/>
              </a:xfrm>
              <a:prstGeom prst="rect">
                <a:avLst/>
              </a:prstGeom>
              <a:solidFill>
                <a:srgbClr val="FF875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6514895" y="5799846"/>
                <a:ext cx="200562" cy="200562"/>
              </a:xfrm>
              <a:prstGeom prst="rect">
                <a:avLst/>
              </a:prstGeom>
              <a:solidFill>
                <a:srgbClr val="FF8C60">
                  <a:alpha val="67059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6715456" y="5799846"/>
                <a:ext cx="200562" cy="200562"/>
              </a:xfrm>
              <a:prstGeom prst="rect">
                <a:avLst/>
              </a:prstGeom>
              <a:solidFill>
                <a:srgbClr val="FF875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6113771" y="5989530"/>
                <a:ext cx="200562" cy="200562"/>
              </a:xfrm>
              <a:prstGeom prst="rect">
                <a:avLst/>
              </a:prstGeom>
              <a:solidFill>
                <a:srgbClr val="FFE7D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6314333" y="5989530"/>
                <a:ext cx="200562" cy="200562"/>
              </a:xfrm>
              <a:prstGeom prst="rect">
                <a:avLst/>
              </a:prstGeom>
              <a:solidFill>
                <a:srgbClr val="FF875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6514895" y="5989530"/>
                <a:ext cx="200562" cy="200562"/>
              </a:xfrm>
              <a:prstGeom prst="rect">
                <a:avLst/>
              </a:prstGeom>
              <a:solidFill>
                <a:srgbClr val="FF8C60">
                  <a:alpha val="67059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6715456" y="5989530"/>
                <a:ext cx="200562" cy="200562"/>
              </a:xfrm>
              <a:prstGeom prst="rect">
                <a:avLst/>
              </a:prstGeom>
              <a:solidFill>
                <a:srgbClr val="FFE7D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6036025" y="5326661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1</a:t>
                </a:r>
                <a:endParaRPr lang="zh-CN" altLang="en-US" sz="1600" b="1" baseline="-25000" dirty="0"/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6248384" y="5326661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6650410" y="5320398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25" name="文本框 224"/>
              <p:cNvSpPr txBox="1"/>
              <p:nvPr/>
            </p:nvSpPr>
            <p:spPr>
              <a:xfrm>
                <a:off x="6456890" y="5320398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3</a:t>
                </a:r>
                <a:endParaRPr lang="zh-CN" altLang="en-US" sz="1600" b="1" baseline="-25000" dirty="0"/>
              </a:p>
            </p:txBody>
          </p: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6DB787EB-720F-40E8-9A03-633B5817CE35}"/>
                </a:ext>
              </a:extLst>
            </p:cNvPr>
            <p:cNvGrpSpPr/>
            <p:nvPr/>
          </p:nvGrpSpPr>
          <p:grpSpPr>
            <a:xfrm>
              <a:off x="8251014" y="3644915"/>
              <a:ext cx="400799" cy="717216"/>
              <a:chOff x="2388784" y="340526"/>
              <a:chExt cx="400799" cy="717216"/>
            </a:xfrm>
          </p:grpSpPr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63BE5006-76D3-4433-AD1B-2A21DD4A7108}"/>
                  </a:ext>
                </a:extLst>
              </p:cNvPr>
              <p:cNvSpPr txBox="1"/>
              <p:nvPr/>
            </p:nvSpPr>
            <p:spPr>
              <a:xfrm>
                <a:off x="2388784" y="749965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BEC85B28-F815-4E6F-8E5A-2B85FB287FC3}"/>
                  </a:ext>
                </a:extLst>
              </p:cNvPr>
              <p:cNvSpPr txBox="1"/>
              <p:nvPr/>
            </p:nvSpPr>
            <p:spPr>
              <a:xfrm>
                <a:off x="2388784" y="34052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1C5986DE-BA51-4652-A0EC-85B5DCA13792}"/>
                  </a:ext>
                </a:extLst>
              </p:cNvPr>
              <p:cNvSpPr txBox="1"/>
              <p:nvPr/>
            </p:nvSpPr>
            <p:spPr>
              <a:xfrm>
                <a:off x="2388784" y="546573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B5B392-3124-4095-8924-5C0F52E9A813}"/>
              </a:ext>
            </a:extLst>
          </p:cNvPr>
          <p:cNvGrpSpPr/>
          <p:nvPr/>
        </p:nvGrpSpPr>
        <p:grpSpPr>
          <a:xfrm>
            <a:off x="6276943" y="2575493"/>
            <a:ext cx="1057168" cy="914002"/>
            <a:chOff x="6294907" y="1902808"/>
            <a:chExt cx="1057168" cy="914002"/>
          </a:xfrm>
        </p:grpSpPr>
        <p:grpSp>
          <p:nvGrpSpPr>
            <p:cNvPr id="90" name="组合 89"/>
            <p:cNvGrpSpPr/>
            <p:nvPr/>
          </p:nvGrpSpPr>
          <p:grpSpPr>
            <a:xfrm>
              <a:off x="6525354" y="1902808"/>
              <a:ext cx="826721" cy="869965"/>
              <a:chOff x="5259179" y="3455181"/>
              <a:chExt cx="826721" cy="86996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316891" y="3715151"/>
                <a:ext cx="601686" cy="609995"/>
                <a:chOff x="5824352" y="2843512"/>
                <a:chExt cx="601686" cy="609995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824352" y="2843512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FDECE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EC4242">
                      <a:alpha val="10196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EC4242">
                      <a:alpha val="10196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5824352" y="3048228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FDECE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F9454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EC4242">
                      <a:alpha val="10196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5824352" y="3252945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EC4242">
                      <a:alpha val="10196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FDECE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EC4242">
                      <a:alpha val="10196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82" name="文本框 81"/>
              <p:cNvSpPr txBox="1"/>
              <p:nvPr/>
            </p:nvSpPr>
            <p:spPr>
              <a:xfrm>
                <a:off x="5259179" y="3455182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477711" y="345933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685101" y="3455181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</p:grpSp>
        <p:grpSp>
          <p:nvGrpSpPr>
            <p:cNvPr id="433" name="组合 432">
              <a:extLst>
                <a:ext uri="{FF2B5EF4-FFF2-40B4-BE49-F238E27FC236}">
                  <a16:creationId xmlns:a16="http://schemas.microsoft.com/office/drawing/2014/main" id="{F25423B6-8D45-43DB-8CF3-4025A00B1795}"/>
                </a:ext>
              </a:extLst>
            </p:cNvPr>
            <p:cNvGrpSpPr/>
            <p:nvPr/>
          </p:nvGrpSpPr>
          <p:grpSpPr>
            <a:xfrm>
              <a:off x="6294907" y="2099594"/>
              <a:ext cx="400799" cy="717216"/>
              <a:chOff x="2388784" y="340526"/>
              <a:chExt cx="400799" cy="717216"/>
            </a:xfrm>
          </p:grpSpPr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7A42C10E-E902-4AB5-BA41-36BDE0379315}"/>
                  </a:ext>
                </a:extLst>
              </p:cNvPr>
              <p:cNvSpPr txBox="1"/>
              <p:nvPr/>
            </p:nvSpPr>
            <p:spPr>
              <a:xfrm>
                <a:off x="2388784" y="749965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6F139C5D-1739-4111-B68F-5E8D37C51372}"/>
                  </a:ext>
                </a:extLst>
              </p:cNvPr>
              <p:cNvSpPr txBox="1"/>
              <p:nvPr/>
            </p:nvSpPr>
            <p:spPr>
              <a:xfrm>
                <a:off x="2388784" y="34052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37" name="文本框 436">
                <a:extLst>
                  <a:ext uri="{FF2B5EF4-FFF2-40B4-BE49-F238E27FC236}">
                    <a16:creationId xmlns:a16="http://schemas.microsoft.com/office/drawing/2014/main" id="{DA09651A-5337-4205-BE2D-6EBA89422761}"/>
                  </a:ext>
                </a:extLst>
              </p:cNvPr>
              <p:cNvSpPr txBox="1"/>
              <p:nvPr/>
            </p:nvSpPr>
            <p:spPr>
              <a:xfrm>
                <a:off x="2388784" y="546573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DC2B240B-7AF7-4CA0-B71A-636D91E50CEA}"/>
              </a:ext>
            </a:extLst>
          </p:cNvPr>
          <p:cNvGrpSpPr/>
          <p:nvPr/>
        </p:nvGrpSpPr>
        <p:grpSpPr>
          <a:xfrm>
            <a:off x="6281041" y="3549725"/>
            <a:ext cx="1057168" cy="914002"/>
            <a:chOff x="6294907" y="1902808"/>
            <a:chExt cx="1057168" cy="914002"/>
          </a:xfrm>
        </p:grpSpPr>
        <p:grpSp>
          <p:nvGrpSpPr>
            <p:cNvPr id="439" name="组合 438">
              <a:extLst>
                <a:ext uri="{FF2B5EF4-FFF2-40B4-BE49-F238E27FC236}">
                  <a16:creationId xmlns:a16="http://schemas.microsoft.com/office/drawing/2014/main" id="{E6428A6E-9ABD-48AB-9DDD-5B765DDC45A9}"/>
                </a:ext>
              </a:extLst>
            </p:cNvPr>
            <p:cNvGrpSpPr/>
            <p:nvPr/>
          </p:nvGrpSpPr>
          <p:grpSpPr>
            <a:xfrm>
              <a:off x="6525354" y="1902808"/>
              <a:ext cx="826721" cy="869965"/>
              <a:chOff x="5259179" y="3455181"/>
              <a:chExt cx="826721" cy="869965"/>
            </a:xfrm>
          </p:grpSpPr>
          <p:grpSp>
            <p:nvGrpSpPr>
              <p:cNvPr id="445" name="组合 444">
                <a:extLst>
                  <a:ext uri="{FF2B5EF4-FFF2-40B4-BE49-F238E27FC236}">
                    <a16:creationId xmlns:a16="http://schemas.microsoft.com/office/drawing/2014/main" id="{12DF355F-40E5-4CE1-9835-DA1C4CBC5965}"/>
                  </a:ext>
                </a:extLst>
              </p:cNvPr>
              <p:cNvGrpSpPr/>
              <p:nvPr/>
            </p:nvGrpSpPr>
            <p:grpSpPr>
              <a:xfrm>
                <a:off x="5316891" y="3715151"/>
                <a:ext cx="601686" cy="609995"/>
                <a:chOff x="5824352" y="2843512"/>
                <a:chExt cx="601686" cy="609995"/>
              </a:xfrm>
            </p:grpSpPr>
            <p:grpSp>
              <p:nvGrpSpPr>
                <p:cNvPr id="449" name="组合 448">
                  <a:extLst>
                    <a:ext uri="{FF2B5EF4-FFF2-40B4-BE49-F238E27FC236}">
                      <a16:creationId xmlns:a16="http://schemas.microsoft.com/office/drawing/2014/main" id="{0FFC4AFC-5894-4D07-8378-02975E9AAE0A}"/>
                    </a:ext>
                  </a:extLst>
                </p:cNvPr>
                <p:cNvGrpSpPr/>
                <p:nvPr/>
              </p:nvGrpSpPr>
              <p:grpSpPr>
                <a:xfrm>
                  <a:off x="5824352" y="2843512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62" name="矩形 461">
                    <a:extLst>
                      <a:ext uri="{FF2B5EF4-FFF2-40B4-BE49-F238E27FC236}">
                        <a16:creationId xmlns:a16="http://schemas.microsoft.com/office/drawing/2014/main" id="{028C9662-07FC-438F-B9E7-5B6149177A84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3" name="矩形 462">
                    <a:extLst>
                      <a:ext uri="{FF2B5EF4-FFF2-40B4-BE49-F238E27FC236}">
                        <a16:creationId xmlns:a16="http://schemas.microsoft.com/office/drawing/2014/main" id="{4FEA2FE8-313E-46BF-B311-28E74D237166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4" name="矩形 463">
                    <a:extLst>
                      <a:ext uri="{FF2B5EF4-FFF2-40B4-BE49-F238E27FC236}">
                        <a16:creationId xmlns:a16="http://schemas.microsoft.com/office/drawing/2014/main" id="{A0CE437C-CEF0-470F-9D41-45E7D2650A30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50" name="组合 449">
                  <a:extLst>
                    <a:ext uri="{FF2B5EF4-FFF2-40B4-BE49-F238E27FC236}">
                      <a16:creationId xmlns:a16="http://schemas.microsoft.com/office/drawing/2014/main" id="{4D9A8967-1FF1-47C8-BF8B-9E883AF0A9CA}"/>
                    </a:ext>
                  </a:extLst>
                </p:cNvPr>
                <p:cNvGrpSpPr/>
                <p:nvPr/>
              </p:nvGrpSpPr>
              <p:grpSpPr>
                <a:xfrm>
                  <a:off x="5824352" y="3048228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59" name="矩形 458">
                    <a:extLst>
                      <a:ext uri="{FF2B5EF4-FFF2-40B4-BE49-F238E27FC236}">
                        <a16:creationId xmlns:a16="http://schemas.microsoft.com/office/drawing/2014/main" id="{D9493BBE-492F-41C6-951E-A4248DA93745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7131A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0" name="矩形 459">
                    <a:extLst>
                      <a:ext uri="{FF2B5EF4-FFF2-40B4-BE49-F238E27FC236}">
                        <a16:creationId xmlns:a16="http://schemas.microsoft.com/office/drawing/2014/main" id="{FC486310-2FA3-47A0-B8EE-E2D05C388351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1" name="矩形 460">
                    <a:extLst>
                      <a:ext uri="{FF2B5EF4-FFF2-40B4-BE49-F238E27FC236}">
                        <a16:creationId xmlns:a16="http://schemas.microsoft.com/office/drawing/2014/main" id="{EAF3F867-C576-4CF0-A98B-D426CFFF7862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51" name="组合 450">
                  <a:extLst>
                    <a:ext uri="{FF2B5EF4-FFF2-40B4-BE49-F238E27FC236}">
                      <a16:creationId xmlns:a16="http://schemas.microsoft.com/office/drawing/2014/main" id="{61DF3935-01AC-4251-ACF3-19257FCFA98C}"/>
                    </a:ext>
                  </a:extLst>
                </p:cNvPr>
                <p:cNvGrpSpPr/>
                <p:nvPr/>
              </p:nvGrpSpPr>
              <p:grpSpPr>
                <a:xfrm>
                  <a:off x="5824352" y="3252945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56" name="矩形 455">
                    <a:extLst>
                      <a:ext uri="{FF2B5EF4-FFF2-40B4-BE49-F238E27FC236}">
                        <a16:creationId xmlns:a16="http://schemas.microsoft.com/office/drawing/2014/main" id="{DB1700C3-18E5-4EDD-9D56-20B4BCEF0F1A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7" name="矩形 456">
                    <a:extLst>
                      <a:ext uri="{FF2B5EF4-FFF2-40B4-BE49-F238E27FC236}">
                        <a16:creationId xmlns:a16="http://schemas.microsoft.com/office/drawing/2014/main" id="{2390D134-4016-4B6C-833D-72152440DBE0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矩形 457">
                    <a:extLst>
                      <a:ext uri="{FF2B5EF4-FFF2-40B4-BE49-F238E27FC236}">
                        <a16:creationId xmlns:a16="http://schemas.microsoft.com/office/drawing/2014/main" id="{4FB8F862-8D96-476A-959F-99C012C99586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7131A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94A88E5D-E5C7-48C4-A901-936BB2EC2A89}"/>
                  </a:ext>
                </a:extLst>
              </p:cNvPr>
              <p:cNvSpPr txBox="1"/>
              <p:nvPr/>
            </p:nvSpPr>
            <p:spPr>
              <a:xfrm>
                <a:off x="5259179" y="3455182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DE172260-FAD8-469D-B0D4-8162B1DB9627}"/>
                  </a:ext>
                </a:extLst>
              </p:cNvPr>
              <p:cNvSpPr txBox="1"/>
              <p:nvPr/>
            </p:nvSpPr>
            <p:spPr>
              <a:xfrm>
                <a:off x="5477711" y="345933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4640E3A1-BEA4-4D58-AE66-C78F3122D434}"/>
                  </a:ext>
                </a:extLst>
              </p:cNvPr>
              <p:cNvSpPr txBox="1"/>
              <p:nvPr/>
            </p:nvSpPr>
            <p:spPr>
              <a:xfrm>
                <a:off x="5685101" y="3455181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</p:grpSp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39841F52-F119-4A16-968E-5C5BF36E3EF6}"/>
                </a:ext>
              </a:extLst>
            </p:cNvPr>
            <p:cNvGrpSpPr/>
            <p:nvPr/>
          </p:nvGrpSpPr>
          <p:grpSpPr>
            <a:xfrm>
              <a:off x="6294907" y="2099594"/>
              <a:ext cx="400799" cy="717216"/>
              <a:chOff x="2388784" y="340526"/>
              <a:chExt cx="400799" cy="717216"/>
            </a:xfrm>
          </p:grpSpPr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5DD3B1D0-AE82-48DE-A5E5-02C42E56A90B}"/>
                  </a:ext>
                </a:extLst>
              </p:cNvPr>
              <p:cNvSpPr txBox="1"/>
              <p:nvPr/>
            </p:nvSpPr>
            <p:spPr>
              <a:xfrm>
                <a:off x="2388784" y="749965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879F09EB-0C89-4C73-8015-04BAEEFF952E}"/>
                  </a:ext>
                </a:extLst>
              </p:cNvPr>
              <p:cNvSpPr txBox="1"/>
              <p:nvPr/>
            </p:nvSpPr>
            <p:spPr>
              <a:xfrm>
                <a:off x="2388784" y="34052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067ABE1A-E266-4AD0-B55D-0021C3C33DE8}"/>
                  </a:ext>
                </a:extLst>
              </p:cNvPr>
              <p:cNvSpPr txBox="1"/>
              <p:nvPr/>
            </p:nvSpPr>
            <p:spPr>
              <a:xfrm>
                <a:off x="2388784" y="546573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821741FC-BD98-4AF5-8AFE-1D19D957EA78}"/>
              </a:ext>
            </a:extLst>
          </p:cNvPr>
          <p:cNvGrpSpPr/>
          <p:nvPr/>
        </p:nvGrpSpPr>
        <p:grpSpPr>
          <a:xfrm>
            <a:off x="6291435" y="633598"/>
            <a:ext cx="1057168" cy="914002"/>
            <a:chOff x="6294907" y="1902808"/>
            <a:chExt cx="1057168" cy="914002"/>
          </a:xfrm>
        </p:grpSpPr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A681414E-8868-4B4D-BA86-DFDA48B7C367}"/>
                </a:ext>
              </a:extLst>
            </p:cNvPr>
            <p:cNvGrpSpPr/>
            <p:nvPr/>
          </p:nvGrpSpPr>
          <p:grpSpPr>
            <a:xfrm>
              <a:off x="6525354" y="1902808"/>
              <a:ext cx="826721" cy="869965"/>
              <a:chOff x="5259179" y="3455181"/>
              <a:chExt cx="826721" cy="869965"/>
            </a:xfrm>
          </p:grpSpPr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AEF10D32-63C0-4F35-B7D1-11130D9EACF6}"/>
                  </a:ext>
                </a:extLst>
              </p:cNvPr>
              <p:cNvGrpSpPr/>
              <p:nvPr/>
            </p:nvGrpSpPr>
            <p:grpSpPr>
              <a:xfrm>
                <a:off x="5316891" y="3715151"/>
                <a:ext cx="601686" cy="609995"/>
                <a:chOff x="5824352" y="2843512"/>
                <a:chExt cx="601686" cy="609995"/>
              </a:xfrm>
            </p:grpSpPr>
            <p:grpSp>
              <p:nvGrpSpPr>
                <p:cNvPr id="476" name="组合 475">
                  <a:extLst>
                    <a:ext uri="{FF2B5EF4-FFF2-40B4-BE49-F238E27FC236}">
                      <a16:creationId xmlns:a16="http://schemas.microsoft.com/office/drawing/2014/main" id="{58B80086-6F67-407C-991C-811D3BB169D5}"/>
                    </a:ext>
                  </a:extLst>
                </p:cNvPr>
                <p:cNvGrpSpPr/>
                <p:nvPr/>
              </p:nvGrpSpPr>
              <p:grpSpPr>
                <a:xfrm>
                  <a:off x="5824352" y="2843512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89" name="矩形 488">
                    <a:extLst>
                      <a:ext uri="{FF2B5EF4-FFF2-40B4-BE49-F238E27FC236}">
                        <a16:creationId xmlns:a16="http://schemas.microsoft.com/office/drawing/2014/main" id="{A09E42D5-99A6-4512-BA9B-00BDD3B78D7D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4281A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0" name="矩形 489">
                    <a:extLst>
                      <a:ext uri="{FF2B5EF4-FFF2-40B4-BE49-F238E27FC236}">
                        <a16:creationId xmlns:a16="http://schemas.microsoft.com/office/drawing/2014/main" id="{4CB22F29-06BD-49B7-855B-16B9683D4145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4281A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1" name="矩形 490">
                    <a:extLst>
                      <a:ext uri="{FF2B5EF4-FFF2-40B4-BE49-F238E27FC236}">
                        <a16:creationId xmlns:a16="http://schemas.microsoft.com/office/drawing/2014/main" id="{597658C2-4542-45DA-BC12-F913D6D94AF5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D5E3E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7" name="组合 476">
                  <a:extLst>
                    <a:ext uri="{FF2B5EF4-FFF2-40B4-BE49-F238E27FC236}">
                      <a16:creationId xmlns:a16="http://schemas.microsoft.com/office/drawing/2014/main" id="{CB044A81-18C7-4FE0-9B00-0604A8DED41D}"/>
                    </a:ext>
                  </a:extLst>
                </p:cNvPr>
                <p:cNvGrpSpPr/>
                <p:nvPr/>
              </p:nvGrpSpPr>
              <p:grpSpPr>
                <a:xfrm>
                  <a:off x="5824352" y="3048228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86" name="矩形 485">
                    <a:extLst>
                      <a:ext uri="{FF2B5EF4-FFF2-40B4-BE49-F238E27FC236}">
                        <a16:creationId xmlns:a16="http://schemas.microsoft.com/office/drawing/2014/main" id="{0F676D93-9051-4162-94DE-DC18ADADAAA3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D5E3E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7" name="矩形 486">
                    <a:extLst>
                      <a:ext uri="{FF2B5EF4-FFF2-40B4-BE49-F238E27FC236}">
                        <a16:creationId xmlns:a16="http://schemas.microsoft.com/office/drawing/2014/main" id="{4FBC16C3-DC9A-48AD-87F0-008BFCBFF938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4281A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8" name="矩形 487">
                    <a:extLst>
                      <a:ext uri="{FF2B5EF4-FFF2-40B4-BE49-F238E27FC236}">
                        <a16:creationId xmlns:a16="http://schemas.microsoft.com/office/drawing/2014/main" id="{D024B88F-3D20-450C-827C-C9F09EE9B407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D5E3E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8" name="组合 477">
                  <a:extLst>
                    <a:ext uri="{FF2B5EF4-FFF2-40B4-BE49-F238E27FC236}">
                      <a16:creationId xmlns:a16="http://schemas.microsoft.com/office/drawing/2014/main" id="{57D40B09-BB20-444A-9C34-4F72D18D5A2C}"/>
                    </a:ext>
                  </a:extLst>
                </p:cNvPr>
                <p:cNvGrpSpPr/>
                <p:nvPr/>
              </p:nvGrpSpPr>
              <p:grpSpPr>
                <a:xfrm>
                  <a:off x="5824352" y="3252945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483" name="矩形 482">
                    <a:extLst>
                      <a:ext uri="{FF2B5EF4-FFF2-40B4-BE49-F238E27FC236}">
                        <a16:creationId xmlns:a16="http://schemas.microsoft.com/office/drawing/2014/main" id="{94E14721-EE7A-4584-B8BE-3C852971E4CF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D5E3E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4" name="矩形 483">
                    <a:extLst>
                      <a:ext uri="{FF2B5EF4-FFF2-40B4-BE49-F238E27FC236}">
                        <a16:creationId xmlns:a16="http://schemas.microsoft.com/office/drawing/2014/main" id="{D62B69EC-0B16-4C5D-A87F-19B60348B149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D5E3E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5" name="矩形 484">
                    <a:extLst>
                      <a:ext uri="{FF2B5EF4-FFF2-40B4-BE49-F238E27FC236}">
                        <a16:creationId xmlns:a16="http://schemas.microsoft.com/office/drawing/2014/main" id="{E0F14A09-322F-4B22-AC57-8C7CA876F6F8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D5E3EB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73" name="文本框 472">
                <a:extLst>
                  <a:ext uri="{FF2B5EF4-FFF2-40B4-BE49-F238E27FC236}">
                    <a16:creationId xmlns:a16="http://schemas.microsoft.com/office/drawing/2014/main" id="{05738E86-E6B7-483E-9A08-0C8BBF2C1C5F}"/>
                  </a:ext>
                </a:extLst>
              </p:cNvPr>
              <p:cNvSpPr txBox="1"/>
              <p:nvPr/>
            </p:nvSpPr>
            <p:spPr>
              <a:xfrm>
                <a:off x="5259179" y="3455182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B22ABC49-DF90-488B-B3F2-F5355FFB5466}"/>
                  </a:ext>
                </a:extLst>
              </p:cNvPr>
              <p:cNvSpPr txBox="1"/>
              <p:nvPr/>
            </p:nvSpPr>
            <p:spPr>
              <a:xfrm>
                <a:off x="5477711" y="345933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64877935-914D-4977-A105-DCD38A9BADFA}"/>
                  </a:ext>
                </a:extLst>
              </p:cNvPr>
              <p:cNvSpPr txBox="1"/>
              <p:nvPr/>
            </p:nvSpPr>
            <p:spPr>
              <a:xfrm>
                <a:off x="5685101" y="3455181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27DC7C45-BCFC-4CAC-97FD-F7CBBB1FA975}"/>
                </a:ext>
              </a:extLst>
            </p:cNvPr>
            <p:cNvGrpSpPr/>
            <p:nvPr/>
          </p:nvGrpSpPr>
          <p:grpSpPr>
            <a:xfrm>
              <a:off x="6294907" y="2099594"/>
              <a:ext cx="400799" cy="717216"/>
              <a:chOff x="2388784" y="340526"/>
              <a:chExt cx="400799" cy="717216"/>
            </a:xfrm>
          </p:grpSpPr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1F454B8F-BDFD-4DEA-A2C0-0F7CB42FA8B9}"/>
                  </a:ext>
                </a:extLst>
              </p:cNvPr>
              <p:cNvSpPr txBox="1"/>
              <p:nvPr/>
            </p:nvSpPr>
            <p:spPr>
              <a:xfrm>
                <a:off x="2388784" y="749965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70" name="文本框 469">
                <a:extLst>
                  <a:ext uri="{FF2B5EF4-FFF2-40B4-BE49-F238E27FC236}">
                    <a16:creationId xmlns:a16="http://schemas.microsoft.com/office/drawing/2014/main" id="{53C455A4-355D-4897-A6B8-2A150D3F41E8}"/>
                  </a:ext>
                </a:extLst>
              </p:cNvPr>
              <p:cNvSpPr txBox="1"/>
              <p:nvPr/>
            </p:nvSpPr>
            <p:spPr>
              <a:xfrm>
                <a:off x="2388784" y="34052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71" name="文本框 470">
                <a:extLst>
                  <a:ext uri="{FF2B5EF4-FFF2-40B4-BE49-F238E27FC236}">
                    <a16:creationId xmlns:a16="http://schemas.microsoft.com/office/drawing/2014/main" id="{48FF4878-38D3-44DA-9DD3-27BDE43AB73B}"/>
                  </a:ext>
                </a:extLst>
              </p:cNvPr>
              <p:cNvSpPr txBox="1"/>
              <p:nvPr/>
            </p:nvSpPr>
            <p:spPr>
              <a:xfrm>
                <a:off x="2388784" y="546573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302859F6-F3C1-49BD-B588-C0D6E5BE6811}"/>
              </a:ext>
            </a:extLst>
          </p:cNvPr>
          <p:cNvCxnSpPr/>
          <p:nvPr/>
        </p:nvCxnSpPr>
        <p:spPr>
          <a:xfrm>
            <a:off x="7323516" y="2202501"/>
            <a:ext cx="919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文本框 492">
            <a:extLst>
              <a:ext uri="{FF2B5EF4-FFF2-40B4-BE49-F238E27FC236}">
                <a16:creationId xmlns:a16="http://schemas.microsoft.com/office/drawing/2014/main" id="{EE398EB1-E9E8-4095-9E48-323B010EC06B}"/>
              </a:ext>
            </a:extLst>
          </p:cNvPr>
          <p:cNvSpPr txBox="1"/>
          <p:nvPr/>
        </p:nvSpPr>
        <p:spPr>
          <a:xfrm>
            <a:off x="7096204" y="1822610"/>
            <a:ext cx="1294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buy</a:t>
            </a:r>
            <a:endParaRPr lang="zh-CN" altLang="en-US" sz="1600" dirty="0"/>
          </a:p>
        </p:txBody>
      </p:sp>
      <p:sp>
        <p:nvSpPr>
          <p:cNvPr id="494" name="文本框 493">
            <a:extLst>
              <a:ext uri="{FF2B5EF4-FFF2-40B4-BE49-F238E27FC236}">
                <a16:creationId xmlns:a16="http://schemas.microsoft.com/office/drawing/2014/main" id="{FCB9002B-22A5-413C-81F6-4F3061D09E8D}"/>
              </a:ext>
            </a:extLst>
          </p:cNvPr>
          <p:cNvSpPr txBox="1"/>
          <p:nvPr/>
        </p:nvSpPr>
        <p:spPr>
          <a:xfrm>
            <a:off x="7510286" y="2182010"/>
            <a:ext cx="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</a:t>
            </a:r>
            <a:endParaRPr lang="zh-CN" altLang="en-US" dirty="0"/>
          </a:p>
        </p:txBody>
      </p:sp>
      <p:grpSp>
        <p:nvGrpSpPr>
          <p:cNvPr id="495" name="组合 494">
            <a:extLst>
              <a:ext uri="{FF2B5EF4-FFF2-40B4-BE49-F238E27FC236}">
                <a16:creationId xmlns:a16="http://schemas.microsoft.com/office/drawing/2014/main" id="{75EB9FA2-4B8C-466B-A009-5F3634CE0F07}"/>
              </a:ext>
            </a:extLst>
          </p:cNvPr>
          <p:cNvGrpSpPr/>
          <p:nvPr/>
        </p:nvGrpSpPr>
        <p:grpSpPr>
          <a:xfrm>
            <a:off x="8293813" y="3528446"/>
            <a:ext cx="1174148" cy="920035"/>
            <a:chOff x="8240617" y="1881959"/>
            <a:chExt cx="1174148" cy="920035"/>
          </a:xfrm>
        </p:grpSpPr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8726A919-D96B-4E24-8EA8-C90F9B213C5B}"/>
                </a:ext>
              </a:extLst>
            </p:cNvPr>
            <p:cNvGrpSpPr/>
            <p:nvPr/>
          </p:nvGrpSpPr>
          <p:grpSpPr>
            <a:xfrm>
              <a:off x="8464141" y="1881959"/>
              <a:ext cx="950624" cy="871594"/>
              <a:chOff x="6036025" y="5320398"/>
              <a:chExt cx="950624" cy="871594"/>
            </a:xfrm>
          </p:grpSpPr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440910E9-C046-4A6E-91CF-D7FC65167967}"/>
                  </a:ext>
                </a:extLst>
              </p:cNvPr>
              <p:cNvSpPr/>
              <p:nvPr/>
            </p:nvSpPr>
            <p:spPr>
              <a:xfrm>
                <a:off x="6113771" y="5603675"/>
                <a:ext cx="200562" cy="200562"/>
              </a:xfrm>
              <a:prstGeom prst="rect">
                <a:avLst/>
              </a:prstGeom>
              <a:solidFill>
                <a:srgbClr val="E3D6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BDA63700-CC1B-4531-AF39-5FAD678CD052}"/>
                  </a:ext>
                </a:extLst>
              </p:cNvPr>
              <p:cNvSpPr/>
              <p:nvPr/>
            </p:nvSpPr>
            <p:spPr>
              <a:xfrm>
                <a:off x="6314333" y="5603675"/>
                <a:ext cx="200562" cy="200562"/>
              </a:xfrm>
              <a:prstGeom prst="rect">
                <a:avLst/>
              </a:prstGeom>
              <a:solidFill>
                <a:srgbClr val="7131A2">
                  <a:alpha val="6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B8B22A04-4090-4CD2-83A9-A80E5DD06235}"/>
                  </a:ext>
                </a:extLst>
              </p:cNvPr>
              <p:cNvSpPr/>
              <p:nvPr/>
            </p:nvSpPr>
            <p:spPr>
              <a:xfrm>
                <a:off x="6514895" y="5603675"/>
                <a:ext cx="200562" cy="200562"/>
              </a:xfrm>
              <a:prstGeom prst="rect">
                <a:avLst/>
              </a:prstGeom>
              <a:solidFill>
                <a:srgbClr val="E3D6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355B74F1-5311-4F7C-91D4-DA04B46E49C6}"/>
                  </a:ext>
                </a:extLst>
              </p:cNvPr>
              <p:cNvSpPr/>
              <p:nvPr/>
            </p:nvSpPr>
            <p:spPr>
              <a:xfrm>
                <a:off x="6715456" y="5603675"/>
                <a:ext cx="200562" cy="200562"/>
              </a:xfrm>
              <a:prstGeom prst="rect">
                <a:avLst/>
              </a:prstGeom>
              <a:solidFill>
                <a:srgbClr val="7131A2">
                  <a:alpha val="56863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315AD073-0C5A-45B7-B293-53C0249CFE5B}"/>
                  </a:ext>
                </a:extLst>
              </p:cNvPr>
              <p:cNvSpPr/>
              <p:nvPr/>
            </p:nvSpPr>
            <p:spPr>
              <a:xfrm>
                <a:off x="6113771" y="5799846"/>
                <a:ext cx="200562" cy="200562"/>
              </a:xfrm>
              <a:prstGeom prst="rect">
                <a:avLst/>
              </a:prstGeom>
              <a:solidFill>
                <a:srgbClr val="7131A2">
                  <a:alpha val="6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E938B"/>
                  </a:solidFill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9C7832AA-F91E-489C-8967-58E6F69D370F}"/>
                  </a:ext>
                </a:extLst>
              </p:cNvPr>
              <p:cNvSpPr/>
              <p:nvPr/>
            </p:nvSpPr>
            <p:spPr>
              <a:xfrm>
                <a:off x="6314333" y="5799846"/>
                <a:ext cx="200562" cy="194446"/>
              </a:xfrm>
              <a:prstGeom prst="rect">
                <a:avLst/>
              </a:prstGeom>
              <a:solidFill>
                <a:srgbClr val="E3D6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983B37A1-4502-44EB-9011-F56C8FBE308E}"/>
                  </a:ext>
                </a:extLst>
              </p:cNvPr>
              <p:cNvSpPr/>
              <p:nvPr/>
            </p:nvSpPr>
            <p:spPr>
              <a:xfrm>
                <a:off x="6514895" y="5799846"/>
                <a:ext cx="200562" cy="200562"/>
              </a:xfrm>
              <a:prstGeom prst="rect">
                <a:avLst/>
              </a:prstGeom>
              <a:solidFill>
                <a:srgbClr val="7131A2">
                  <a:alpha val="6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51A025C1-F29C-43B5-967C-E2D3D48B025C}"/>
                  </a:ext>
                </a:extLst>
              </p:cNvPr>
              <p:cNvSpPr/>
              <p:nvPr/>
            </p:nvSpPr>
            <p:spPr>
              <a:xfrm>
                <a:off x="6715456" y="5799846"/>
                <a:ext cx="200562" cy="200562"/>
              </a:xfrm>
              <a:prstGeom prst="rect">
                <a:avLst/>
              </a:prstGeom>
              <a:solidFill>
                <a:srgbClr val="7131A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E938B"/>
                  </a:solidFill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44277842-319A-4C5F-BE3C-46514CFBB1D3}"/>
                  </a:ext>
                </a:extLst>
              </p:cNvPr>
              <p:cNvSpPr/>
              <p:nvPr/>
            </p:nvSpPr>
            <p:spPr>
              <a:xfrm>
                <a:off x="6113771" y="5989530"/>
                <a:ext cx="200562" cy="200562"/>
              </a:xfrm>
              <a:prstGeom prst="rect">
                <a:avLst/>
              </a:prstGeom>
              <a:solidFill>
                <a:srgbClr val="E3D6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AD52B3E5-8B63-4B70-B487-27303027C977}"/>
                  </a:ext>
                </a:extLst>
              </p:cNvPr>
              <p:cNvSpPr/>
              <p:nvPr/>
            </p:nvSpPr>
            <p:spPr>
              <a:xfrm>
                <a:off x="6314496" y="5991585"/>
                <a:ext cx="198996" cy="200407"/>
              </a:xfrm>
              <a:prstGeom prst="rect">
                <a:avLst/>
              </a:prstGeom>
              <a:solidFill>
                <a:srgbClr val="9C6F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7A4ABC94-70FF-4556-9D99-59FAAC9C0539}"/>
                  </a:ext>
                </a:extLst>
              </p:cNvPr>
              <p:cNvSpPr/>
              <p:nvPr/>
            </p:nvSpPr>
            <p:spPr>
              <a:xfrm>
                <a:off x="6514895" y="5989530"/>
                <a:ext cx="200562" cy="200562"/>
              </a:xfrm>
              <a:prstGeom prst="rect">
                <a:avLst/>
              </a:prstGeom>
              <a:solidFill>
                <a:srgbClr val="E3D6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86AFC2C6-DC1F-47A2-96C0-8994B23DECF7}"/>
                  </a:ext>
                </a:extLst>
              </p:cNvPr>
              <p:cNvSpPr/>
              <p:nvPr/>
            </p:nvSpPr>
            <p:spPr>
              <a:xfrm>
                <a:off x="6715456" y="5989530"/>
                <a:ext cx="200562" cy="200562"/>
              </a:xfrm>
              <a:prstGeom prst="rect">
                <a:avLst/>
              </a:prstGeom>
              <a:solidFill>
                <a:srgbClr val="E3D6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文本框 512">
                <a:extLst>
                  <a:ext uri="{FF2B5EF4-FFF2-40B4-BE49-F238E27FC236}">
                    <a16:creationId xmlns:a16="http://schemas.microsoft.com/office/drawing/2014/main" id="{104C2B3C-10DF-48FD-AA07-0A9D278D99A1}"/>
                  </a:ext>
                </a:extLst>
              </p:cNvPr>
              <p:cNvSpPr txBox="1"/>
              <p:nvPr/>
            </p:nvSpPr>
            <p:spPr>
              <a:xfrm>
                <a:off x="6036025" y="5326661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1</a:t>
                </a:r>
                <a:endParaRPr lang="zh-CN" altLang="en-US" sz="1600" b="1" baseline="-25000" dirty="0"/>
              </a:p>
            </p:txBody>
          </p:sp>
          <p:sp>
            <p:nvSpPr>
              <p:cNvPr id="514" name="文本框 513">
                <a:extLst>
                  <a:ext uri="{FF2B5EF4-FFF2-40B4-BE49-F238E27FC236}">
                    <a16:creationId xmlns:a16="http://schemas.microsoft.com/office/drawing/2014/main" id="{7D04260D-09C8-417D-92B0-A5DED4D3D628}"/>
                  </a:ext>
                </a:extLst>
              </p:cNvPr>
              <p:cNvSpPr txBox="1"/>
              <p:nvPr/>
            </p:nvSpPr>
            <p:spPr>
              <a:xfrm>
                <a:off x="6248384" y="5326661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515" name="文本框 514">
                <a:extLst>
                  <a:ext uri="{FF2B5EF4-FFF2-40B4-BE49-F238E27FC236}">
                    <a16:creationId xmlns:a16="http://schemas.microsoft.com/office/drawing/2014/main" id="{AB22C6F4-7AB7-4E80-B0F0-A4ADA1A39AD7}"/>
                  </a:ext>
                </a:extLst>
              </p:cNvPr>
              <p:cNvSpPr txBox="1"/>
              <p:nvPr/>
            </p:nvSpPr>
            <p:spPr>
              <a:xfrm>
                <a:off x="6650410" y="5320398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516" name="文本框 515">
                <a:extLst>
                  <a:ext uri="{FF2B5EF4-FFF2-40B4-BE49-F238E27FC236}">
                    <a16:creationId xmlns:a16="http://schemas.microsoft.com/office/drawing/2014/main" id="{BDB8B46F-7CD9-49A2-A806-546FFF3C5586}"/>
                  </a:ext>
                </a:extLst>
              </p:cNvPr>
              <p:cNvSpPr txBox="1"/>
              <p:nvPr/>
            </p:nvSpPr>
            <p:spPr>
              <a:xfrm>
                <a:off x="6456890" y="5320398"/>
                <a:ext cx="336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y</a:t>
                </a:r>
                <a:r>
                  <a:rPr lang="en-US" altLang="zh-CN" sz="1400" b="1" baseline="-25000" dirty="0"/>
                  <a:t>3</a:t>
                </a:r>
                <a:endParaRPr lang="zh-CN" altLang="en-US" sz="1600" b="1" baseline="-25000" dirty="0"/>
              </a:p>
            </p:txBody>
          </p:sp>
        </p:grp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665C1D45-AA4D-4348-B773-8C2D45E5C7D3}"/>
                </a:ext>
              </a:extLst>
            </p:cNvPr>
            <p:cNvGrpSpPr/>
            <p:nvPr/>
          </p:nvGrpSpPr>
          <p:grpSpPr>
            <a:xfrm>
              <a:off x="8240617" y="2084778"/>
              <a:ext cx="400799" cy="717216"/>
              <a:chOff x="2388784" y="340526"/>
              <a:chExt cx="400799" cy="717216"/>
            </a:xfrm>
          </p:grpSpPr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5C2B30F9-865F-4F99-9A96-027C95E4262C}"/>
                  </a:ext>
                </a:extLst>
              </p:cNvPr>
              <p:cNvSpPr txBox="1"/>
              <p:nvPr/>
            </p:nvSpPr>
            <p:spPr>
              <a:xfrm>
                <a:off x="2388784" y="749965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99" name="文本框 498">
                <a:extLst>
                  <a:ext uri="{FF2B5EF4-FFF2-40B4-BE49-F238E27FC236}">
                    <a16:creationId xmlns:a16="http://schemas.microsoft.com/office/drawing/2014/main" id="{B697A737-EDE5-4E08-9585-2D0E49DA073F}"/>
                  </a:ext>
                </a:extLst>
              </p:cNvPr>
              <p:cNvSpPr txBox="1"/>
              <p:nvPr/>
            </p:nvSpPr>
            <p:spPr>
              <a:xfrm>
                <a:off x="2388784" y="34052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82749AC9-079F-49F5-A9BE-18B15F4D15C1}"/>
                  </a:ext>
                </a:extLst>
              </p:cNvPr>
              <p:cNvSpPr txBox="1"/>
              <p:nvPr/>
            </p:nvSpPr>
            <p:spPr>
              <a:xfrm>
                <a:off x="2388784" y="546573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517" name="组合 516">
            <a:extLst>
              <a:ext uri="{FF2B5EF4-FFF2-40B4-BE49-F238E27FC236}">
                <a16:creationId xmlns:a16="http://schemas.microsoft.com/office/drawing/2014/main" id="{317F51AE-4DCE-4697-9CD3-709454858C5A}"/>
              </a:ext>
            </a:extLst>
          </p:cNvPr>
          <p:cNvGrpSpPr/>
          <p:nvPr/>
        </p:nvGrpSpPr>
        <p:grpSpPr>
          <a:xfrm>
            <a:off x="6296610" y="1585129"/>
            <a:ext cx="1057168" cy="914002"/>
            <a:chOff x="6294907" y="1902808"/>
            <a:chExt cx="1057168" cy="914002"/>
          </a:xfrm>
        </p:grpSpPr>
        <p:grpSp>
          <p:nvGrpSpPr>
            <p:cNvPr id="518" name="组合 517">
              <a:extLst>
                <a:ext uri="{FF2B5EF4-FFF2-40B4-BE49-F238E27FC236}">
                  <a16:creationId xmlns:a16="http://schemas.microsoft.com/office/drawing/2014/main" id="{BEC251BB-A49F-404F-A6BD-E55DDA2D066C}"/>
                </a:ext>
              </a:extLst>
            </p:cNvPr>
            <p:cNvGrpSpPr/>
            <p:nvPr/>
          </p:nvGrpSpPr>
          <p:grpSpPr>
            <a:xfrm>
              <a:off x="6525354" y="1902808"/>
              <a:ext cx="826721" cy="869965"/>
              <a:chOff x="5259179" y="3455181"/>
              <a:chExt cx="826721" cy="869965"/>
            </a:xfrm>
          </p:grpSpPr>
          <p:grpSp>
            <p:nvGrpSpPr>
              <p:cNvPr id="523" name="组合 522">
                <a:extLst>
                  <a:ext uri="{FF2B5EF4-FFF2-40B4-BE49-F238E27FC236}">
                    <a16:creationId xmlns:a16="http://schemas.microsoft.com/office/drawing/2014/main" id="{E907FBD5-5209-4AAE-9B81-4D35F0858A59}"/>
                  </a:ext>
                </a:extLst>
              </p:cNvPr>
              <p:cNvGrpSpPr/>
              <p:nvPr/>
            </p:nvGrpSpPr>
            <p:grpSpPr>
              <a:xfrm>
                <a:off x="5316891" y="3715151"/>
                <a:ext cx="601686" cy="609995"/>
                <a:chOff x="5824352" y="2843512"/>
                <a:chExt cx="601686" cy="609995"/>
              </a:xfrm>
            </p:grpSpPr>
            <p:grpSp>
              <p:nvGrpSpPr>
                <p:cNvPr id="527" name="组合 526">
                  <a:extLst>
                    <a:ext uri="{FF2B5EF4-FFF2-40B4-BE49-F238E27FC236}">
                      <a16:creationId xmlns:a16="http://schemas.microsoft.com/office/drawing/2014/main" id="{9AFB8B5E-F910-414B-B037-3BAABFB5E126}"/>
                    </a:ext>
                  </a:extLst>
                </p:cNvPr>
                <p:cNvGrpSpPr/>
                <p:nvPr/>
              </p:nvGrpSpPr>
              <p:grpSpPr>
                <a:xfrm>
                  <a:off x="5824352" y="2843512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536" name="矩形 535">
                    <a:extLst>
                      <a:ext uri="{FF2B5EF4-FFF2-40B4-BE49-F238E27FC236}">
                        <a16:creationId xmlns:a16="http://schemas.microsoft.com/office/drawing/2014/main" id="{EB178878-3B86-47D0-9F74-833734C99333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F2803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7" name="矩形 536">
                    <a:extLst>
                      <a:ext uri="{FF2B5EF4-FFF2-40B4-BE49-F238E27FC236}">
                        <a16:creationId xmlns:a16="http://schemas.microsoft.com/office/drawing/2014/main" id="{52D5CEF9-B02C-4013-A533-DB147F1365BD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F2803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8" name="矩形 537">
                    <a:extLst>
                      <a:ext uri="{FF2B5EF4-FFF2-40B4-BE49-F238E27FC236}">
                        <a16:creationId xmlns:a16="http://schemas.microsoft.com/office/drawing/2014/main" id="{16F84576-766E-4D4F-B7BF-73DA6FA11C6D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F2803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8" name="组合 527">
                  <a:extLst>
                    <a:ext uri="{FF2B5EF4-FFF2-40B4-BE49-F238E27FC236}">
                      <a16:creationId xmlns:a16="http://schemas.microsoft.com/office/drawing/2014/main" id="{F0CBF486-0736-4E1D-B23B-3166D649E2D8}"/>
                    </a:ext>
                  </a:extLst>
                </p:cNvPr>
                <p:cNvGrpSpPr/>
                <p:nvPr/>
              </p:nvGrpSpPr>
              <p:grpSpPr>
                <a:xfrm>
                  <a:off x="5824352" y="3048228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533" name="矩形 532">
                    <a:extLst>
                      <a:ext uri="{FF2B5EF4-FFF2-40B4-BE49-F238E27FC236}">
                        <a16:creationId xmlns:a16="http://schemas.microsoft.com/office/drawing/2014/main" id="{873B557D-A320-448B-B344-30FF2A1C35DB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F2803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4" name="矩形 533">
                    <a:extLst>
                      <a:ext uri="{FF2B5EF4-FFF2-40B4-BE49-F238E27FC236}">
                        <a16:creationId xmlns:a16="http://schemas.microsoft.com/office/drawing/2014/main" id="{63BC05F1-D4E7-47A3-9030-34FB2B775F3E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F2803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5" name="矩形 534">
                    <a:extLst>
                      <a:ext uri="{FF2B5EF4-FFF2-40B4-BE49-F238E27FC236}">
                        <a16:creationId xmlns:a16="http://schemas.microsoft.com/office/drawing/2014/main" id="{2AD22CCD-97B4-4D93-9FAE-7300A9CEBECE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F2803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FC24AB0B-5B88-484D-A948-76F30188FA18}"/>
                    </a:ext>
                  </a:extLst>
                </p:cNvPr>
                <p:cNvGrpSpPr/>
                <p:nvPr/>
              </p:nvGrpSpPr>
              <p:grpSpPr>
                <a:xfrm>
                  <a:off x="5824352" y="3252945"/>
                  <a:ext cx="601686" cy="200562"/>
                  <a:chOff x="5824352" y="2843512"/>
                  <a:chExt cx="601686" cy="200562"/>
                </a:xfrm>
              </p:grpSpPr>
              <p:sp>
                <p:nvSpPr>
                  <p:cNvPr id="530" name="矩形 529">
                    <a:extLst>
                      <a:ext uri="{FF2B5EF4-FFF2-40B4-BE49-F238E27FC236}">
                        <a16:creationId xmlns:a16="http://schemas.microsoft.com/office/drawing/2014/main" id="{18255663-3E44-409F-B612-EF7859AA82F6}"/>
                      </a:ext>
                    </a:extLst>
                  </p:cNvPr>
                  <p:cNvSpPr/>
                  <p:nvPr/>
                </p:nvSpPr>
                <p:spPr>
                  <a:xfrm>
                    <a:off x="5824352" y="2843512"/>
                    <a:ext cx="200562" cy="200562"/>
                  </a:xfrm>
                  <a:prstGeom prst="rect">
                    <a:avLst/>
                  </a:prstGeom>
                  <a:solidFill>
                    <a:srgbClr val="F2803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1" name="矩形 530">
                    <a:extLst>
                      <a:ext uri="{FF2B5EF4-FFF2-40B4-BE49-F238E27FC236}">
                        <a16:creationId xmlns:a16="http://schemas.microsoft.com/office/drawing/2014/main" id="{95FF6370-2478-4CDB-9A0B-B8D16F761E70}"/>
                      </a:ext>
                    </a:extLst>
                  </p:cNvPr>
                  <p:cNvSpPr/>
                  <p:nvPr/>
                </p:nvSpPr>
                <p:spPr>
                  <a:xfrm>
                    <a:off x="6024914" y="2843512"/>
                    <a:ext cx="200562" cy="200562"/>
                  </a:xfrm>
                  <a:prstGeom prst="rect">
                    <a:avLst/>
                  </a:prstGeom>
                  <a:solidFill>
                    <a:srgbClr val="F28032">
                      <a:alpha val="20000"/>
                    </a:srgb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2" name="矩形 531">
                    <a:extLst>
                      <a:ext uri="{FF2B5EF4-FFF2-40B4-BE49-F238E27FC236}">
                        <a16:creationId xmlns:a16="http://schemas.microsoft.com/office/drawing/2014/main" id="{B52550C9-5BED-45D7-92B0-891193C60FAD}"/>
                      </a:ext>
                    </a:extLst>
                  </p:cNvPr>
                  <p:cNvSpPr/>
                  <p:nvPr/>
                </p:nvSpPr>
                <p:spPr>
                  <a:xfrm>
                    <a:off x="6225476" y="2843512"/>
                    <a:ext cx="200562" cy="200562"/>
                  </a:xfrm>
                  <a:prstGeom prst="rect">
                    <a:avLst/>
                  </a:prstGeom>
                  <a:solidFill>
                    <a:srgbClr val="F2803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5DD9E392-8D63-4461-B031-8CD6B169BF3B}"/>
                  </a:ext>
                </a:extLst>
              </p:cNvPr>
              <p:cNvSpPr txBox="1"/>
              <p:nvPr/>
            </p:nvSpPr>
            <p:spPr>
              <a:xfrm>
                <a:off x="5259179" y="3455182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5A094AE7-28C9-4216-AD33-DBD20DC8013B}"/>
                  </a:ext>
                </a:extLst>
              </p:cNvPr>
              <p:cNvSpPr txBox="1"/>
              <p:nvPr/>
            </p:nvSpPr>
            <p:spPr>
              <a:xfrm>
                <a:off x="5477711" y="345933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  <p:sp>
            <p:nvSpPr>
              <p:cNvPr id="526" name="文本框 525">
                <a:extLst>
                  <a:ext uri="{FF2B5EF4-FFF2-40B4-BE49-F238E27FC236}">
                    <a16:creationId xmlns:a16="http://schemas.microsoft.com/office/drawing/2014/main" id="{4DA12E38-006A-4F21-9FBA-D9FE7B2FD1E3}"/>
                  </a:ext>
                </a:extLst>
              </p:cNvPr>
              <p:cNvSpPr txBox="1"/>
              <p:nvPr/>
            </p:nvSpPr>
            <p:spPr>
              <a:xfrm>
                <a:off x="5685101" y="3455181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E938B"/>
                    </a:solidFill>
                  </a:rPr>
                  <a:t>I</a:t>
                </a:r>
                <a:r>
                  <a:rPr lang="en-US" altLang="zh-CN" sz="1400" b="1" baseline="-25000" dirty="0">
                    <a:solidFill>
                      <a:srgbClr val="FE938B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FE938B"/>
                  </a:solidFill>
                </a:endParaRPr>
              </a:p>
            </p:txBody>
          </p:sp>
        </p:grpSp>
        <p:grpSp>
          <p:nvGrpSpPr>
            <p:cNvPr id="519" name="组合 518">
              <a:extLst>
                <a:ext uri="{FF2B5EF4-FFF2-40B4-BE49-F238E27FC236}">
                  <a16:creationId xmlns:a16="http://schemas.microsoft.com/office/drawing/2014/main" id="{64542461-64D6-4A76-A68E-5B3A6D2C8413}"/>
                </a:ext>
              </a:extLst>
            </p:cNvPr>
            <p:cNvGrpSpPr/>
            <p:nvPr/>
          </p:nvGrpSpPr>
          <p:grpSpPr>
            <a:xfrm>
              <a:off x="6294907" y="2099594"/>
              <a:ext cx="400799" cy="717216"/>
              <a:chOff x="2388784" y="340526"/>
              <a:chExt cx="400799" cy="717216"/>
            </a:xfrm>
          </p:grpSpPr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00ED7E66-80C1-43DA-A9BC-1BC57EF32E31}"/>
                  </a:ext>
                </a:extLst>
              </p:cNvPr>
              <p:cNvSpPr txBox="1"/>
              <p:nvPr/>
            </p:nvSpPr>
            <p:spPr>
              <a:xfrm>
                <a:off x="2388784" y="749965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3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21" name="文本框 520">
                <a:extLst>
                  <a:ext uri="{FF2B5EF4-FFF2-40B4-BE49-F238E27FC236}">
                    <a16:creationId xmlns:a16="http://schemas.microsoft.com/office/drawing/2014/main" id="{A89F7FB0-4C7F-4020-AD72-896B8A0B0E8F}"/>
                  </a:ext>
                </a:extLst>
              </p:cNvPr>
              <p:cNvSpPr txBox="1"/>
              <p:nvPr/>
            </p:nvSpPr>
            <p:spPr>
              <a:xfrm>
                <a:off x="2388784" y="340526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22" name="文本框 521">
                <a:extLst>
                  <a:ext uri="{FF2B5EF4-FFF2-40B4-BE49-F238E27FC236}">
                    <a16:creationId xmlns:a16="http://schemas.microsoft.com/office/drawing/2014/main" id="{1473079E-7E1C-491C-A7F6-307196F4981B}"/>
                  </a:ext>
                </a:extLst>
              </p:cNvPr>
              <p:cNvSpPr txBox="1"/>
              <p:nvPr/>
            </p:nvSpPr>
            <p:spPr>
              <a:xfrm>
                <a:off x="2388784" y="546573"/>
                <a:ext cx="40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2D050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rgbClr val="92D050"/>
                    </a:solidFill>
                  </a:rPr>
                  <a:t>2</a:t>
                </a:r>
                <a:endParaRPr lang="zh-CN" altLang="en-US" sz="1400" b="1" baseline="-25000" dirty="0">
                  <a:solidFill>
                    <a:srgbClr val="92D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702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BDD714E2-0D59-41F2-B29B-5D7B0F391C86}"/>
              </a:ext>
            </a:extLst>
          </p:cNvPr>
          <p:cNvSpPr/>
          <p:nvPr/>
        </p:nvSpPr>
        <p:spPr>
          <a:xfrm>
            <a:off x="7978226" y="1736725"/>
            <a:ext cx="796567" cy="16383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D0056F-8183-499F-A868-4062AE42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" y="1847100"/>
            <a:ext cx="3792964" cy="316379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A81FA77D-AD22-425C-84EB-6F26A0AC81A2}"/>
              </a:ext>
            </a:extLst>
          </p:cNvPr>
          <p:cNvGrpSpPr/>
          <p:nvPr/>
        </p:nvGrpSpPr>
        <p:grpSpPr>
          <a:xfrm>
            <a:off x="9513035" y="-4951"/>
            <a:ext cx="2496104" cy="1552394"/>
            <a:chOff x="106182" y="149795"/>
            <a:chExt cx="2496104" cy="155239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5D1E24-9BA7-4611-9B1A-0A57BD566008}"/>
                </a:ext>
              </a:extLst>
            </p:cNvPr>
            <p:cNvSpPr txBox="1"/>
            <p:nvPr/>
          </p:nvSpPr>
          <p:spPr>
            <a:xfrm>
              <a:off x="435043" y="1080355"/>
              <a:ext cx="21672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item-based embedding</a:t>
              </a:r>
              <a:endParaRPr lang="zh-CN" altLang="en-US" sz="1600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22DEAD5-253C-4DE4-BC48-6C98CE2924FD}"/>
                </a:ext>
              </a:extLst>
            </p:cNvPr>
            <p:cNvGrpSpPr/>
            <p:nvPr/>
          </p:nvGrpSpPr>
          <p:grpSpPr>
            <a:xfrm>
              <a:off x="106182" y="149795"/>
              <a:ext cx="2405680" cy="1552394"/>
              <a:chOff x="106182" y="149795"/>
              <a:chExt cx="2405680" cy="1552394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8233D077-0A9C-4530-90E6-739698A9E65F}"/>
                  </a:ext>
                </a:extLst>
              </p:cNvPr>
              <p:cNvSpPr/>
              <p:nvPr/>
            </p:nvSpPr>
            <p:spPr>
              <a:xfrm>
                <a:off x="106182" y="488349"/>
                <a:ext cx="2392981" cy="1213840"/>
              </a:xfrm>
              <a:prstGeom prst="round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3956AC-9F25-461C-8EA3-24DFC4532913}"/>
                  </a:ext>
                </a:extLst>
              </p:cNvPr>
              <p:cNvSpPr/>
              <p:nvPr/>
            </p:nvSpPr>
            <p:spPr>
              <a:xfrm>
                <a:off x="209960" y="573454"/>
                <a:ext cx="225083" cy="225083"/>
              </a:xfrm>
              <a:prstGeom prst="rect">
                <a:avLst/>
              </a:prstGeom>
              <a:solidFill>
                <a:srgbClr val="9C6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9EFD2C6-5272-45AD-B02A-8B205727FB13}"/>
                  </a:ext>
                </a:extLst>
              </p:cNvPr>
              <p:cNvSpPr txBox="1"/>
              <p:nvPr/>
            </p:nvSpPr>
            <p:spPr>
              <a:xfrm>
                <a:off x="435043" y="516717"/>
                <a:ext cx="19557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attribute embedding</a:t>
                </a:r>
                <a:endParaRPr lang="zh-CN" altLang="en-US" sz="16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627DA96-D6A5-49FB-9C46-2BF983B244F3}"/>
                  </a:ext>
                </a:extLst>
              </p:cNvPr>
              <p:cNvSpPr/>
              <p:nvPr/>
            </p:nvSpPr>
            <p:spPr>
              <a:xfrm>
                <a:off x="209960" y="855273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0EBB2C9-D00E-454E-BB0B-E83081057D44}"/>
                  </a:ext>
                </a:extLst>
              </p:cNvPr>
              <p:cNvSpPr txBox="1"/>
              <p:nvPr/>
            </p:nvSpPr>
            <p:spPr>
              <a:xfrm>
                <a:off x="435043" y="798536"/>
                <a:ext cx="2076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meta-path embedding</a:t>
                </a:r>
                <a:endParaRPr lang="zh-CN" altLang="en-US" sz="16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FC90F3C-EA13-4440-8916-754C1AE7D23D}"/>
                  </a:ext>
                </a:extLst>
              </p:cNvPr>
              <p:cNvSpPr/>
              <p:nvPr/>
            </p:nvSpPr>
            <p:spPr>
              <a:xfrm>
                <a:off x="209960" y="1137092"/>
                <a:ext cx="225083" cy="225083"/>
              </a:xfrm>
              <a:prstGeom prst="rect">
                <a:avLst/>
              </a:prstGeom>
              <a:solidFill>
                <a:srgbClr val="F280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CD64CC7-846A-4A5A-88E6-DFC77986C22A}"/>
                  </a:ext>
                </a:extLst>
              </p:cNvPr>
              <p:cNvSpPr txBox="1"/>
              <p:nvPr/>
            </p:nvSpPr>
            <p:spPr>
              <a:xfrm>
                <a:off x="118883" y="149795"/>
                <a:ext cx="2392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user embedding</a:t>
                </a:r>
                <a:endParaRPr lang="zh-CN" altLang="en-US" sz="1600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6AEDD57-D398-482A-96FB-6D8C61F7DC27}"/>
                  </a:ext>
                </a:extLst>
              </p:cNvPr>
              <p:cNvSpPr/>
              <p:nvPr/>
            </p:nvSpPr>
            <p:spPr>
              <a:xfrm>
                <a:off x="209960" y="1418679"/>
                <a:ext cx="225083" cy="22508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E265BD0-A550-4DCE-AACC-6451EB01D1D7}"/>
                </a:ext>
              </a:extLst>
            </p:cNvPr>
            <p:cNvSpPr txBox="1"/>
            <p:nvPr/>
          </p:nvSpPr>
          <p:spPr>
            <a:xfrm>
              <a:off x="435043" y="1361942"/>
              <a:ext cx="21672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fused embedding</a:t>
              </a:r>
              <a:endParaRPr lang="zh-CN" altLang="en-US" sz="16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740FECE-99A2-40CA-BA70-02935872B225}"/>
              </a:ext>
            </a:extLst>
          </p:cNvPr>
          <p:cNvGrpSpPr/>
          <p:nvPr/>
        </p:nvGrpSpPr>
        <p:grpSpPr>
          <a:xfrm>
            <a:off x="9525735" y="5494165"/>
            <a:ext cx="2392979" cy="1265168"/>
            <a:chOff x="2541094" y="148094"/>
            <a:chExt cx="2392979" cy="126516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6FD9BE7-3BA8-4C5C-A6A2-1A802A8EB59B}"/>
                </a:ext>
              </a:extLst>
            </p:cNvPr>
            <p:cNvSpPr/>
            <p:nvPr/>
          </p:nvSpPr>
          <p:spPr>
            <a:xfrm>
              <a:off x="2629927" y="573452"/>
              <a:ext cx="225083" cy="225083"/>
            </a:xfrm>
            <a:prstGeom prst="ellipse">
              <a:avLst/>
            </a:prstGeom>
            <a:solidFill>
              <a:srgbClr val="9C6F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FDF009B-3591-463E-B559-368FFABB6F78}"/>
                </a:ext>
              </a:extLst>
            </p:cNvPr>
            <p:cNvSpPr txBox="1"/>
            <p:nvPr/>
          </p:nvSpPr>
          <p:spPr>
            <a:xfrm>
              <a:off x="2849486" y="516717"/>
              <a:ext cx="2076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attribute embedding</a:t>
              </a:r>
              <a:endParaRPr lang="zh-CN" altLang="en-US" sz="16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379D0B7-DA7C-486E-B40C-7E6C0576E23F}"/>
                </a:ext>
              </a:extLst>
            </p:cNvPr>
            <p:cNvSpPr/>
            <p:nvPr/>
          </p:nvSpPr>
          <p:spPr>
            <a:xfrm>
              <a:off x="2629927" y="841935"/>
              <a:ext cx="225083" cy="225083"/>
            </a:xfrm>
            <a:prstGeom prst="ellipse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02945CE-C55C-4A1F-9287-AE9DF16A2FE6}"/>
                </a:ext>
              </a:extLst>
            </p:cNvPr>
            <p:cNvSpPr txBox="1"/>
            <p:nvPr/>
          </p:nvSpPr>
          <p:spPr>
            <a:xfrm>
              <a:off x="2855010" y="798535"/>
              <a:ext cx="2076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meta-path embedding</a:t>
              </a:r>
              <a:endParaRPr lang="zh-CN" altLang="en-US" sz="1600" dirty="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1328336-3BD4-4E60-B879-5D8B474A83A4}"/>
                </a:ext>
              </a:extLst>
            </p:cNvPr>
            <p:cNvSpPr/>
            <p:nvPr/>
          </p:nvSpPr>
          <p:spPr>
            <a:xfrm>
              <a:off x="2541094" y="516717"/>
              <a:ext cx="2392979" cy="843524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103EFAE-333C-4833-914B-E8DE0BE75474}"/>
                </a:ext>
              </a:extLst>
            </p:cNvPr>
            <p:cNvSpPr txBox="1"/>
            <p:nvPr/>
          </p:nvSpPr>
          <p:spPr>
            <a:xfrm>
              <a:off x="2541094" y="148094"/>
              <a:ext cx="2392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item embedding</a:t>
              </a:r>
              <a:endParaRPr lang="zh-CN" altLang="en-US" sz="1600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9882940-C1FC-45A1-87C4-984800C973A9}"/>
                </a:ext>
              </a:extLst>
            </p:cNvPr>
            <p:cNvSpPr/>
            <p:nvPr/>
          </p:nvSpPr>
          <p:spPr>
            <a:xfrm>
              <a:off x="2620273" y="1110418"/>
              <a:ext cx="225083" cy="2250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938E849-8283-4C06-95AB-DC32E8E01CF4}"/>
                </a:ext>
              </a:extLst>
            </p:cNvPr>
            <p:cNvSpPr txBox="1"/>
            <p:nvPr/>
          </p:nvSpPr>
          <p:spPr>
            <a:xfrm>
              <a:off x="2849486" y="1074708"/>
              <a:ext cx="2076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fused embedding</a:t>
              </a:r>
              <a:endParaRPr lang="zh-CN" altLang="en-US" sz="1600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F9BD250A-B8B5-4283-A2AA-C9431BCE10BE}"/>
              </a:ext>
            </a:extLst>
          </p:cNvPr>
          <p:cNvSpPr/>
          <p:nvPr/>
        </p:nvSpPr>
        <p:spPr>
          <a:xfrm>
            <a:off x="11119308" y="2472672"/>
            <a:ext cx="225083" cy="2250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CDCB6CE-6329-4BAF-91B8-293D2F6AED9F}"/>
              </a:ext>
            </a:extLst>
          </p:cNvPr>
          <p:cNvSpPr/>
          <p:nvPr/>
        </p:nvSpPr>
        <p:spPr>
          <a:xfrm>
            <a:off x="11107001" y="4179444"/>
            <a:ext cx="225083" cy="2250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6EA24B-65A0-4D04-9D68-FE9A7F848C2A}"/>
              </a:ext>
            </a:extLst>
          </p:cNvPr>
          <p:cNvCxnSpPr>
            <a:stCxn id="49" idx="3"/>
            <a:endCxn id="52" idx="2"/>
          </p:cNvCxnSpPr>
          <p:nvPr/>
        </p:nvCxnSpPr>
        <p:spPr>
          <a:xfrm flipV="1">
            <a:off x="10681258" y="4291986"/>
            <a:ext cx="425743" cy="5481"/>
          </a:xfrm>
          <a:prstGeom prst="straightConnector1">
            <a:avLst/>
          </a:prstGeom>
          <a:ln w="38100">
            <a:solidFill>
              <a:srgbClr val="9C6F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3D3F328-1E82-45C1-BDA5-71FB5A1D5CA5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0681257" y="2585214"/>
            <a:ext cx="438051" cy="1"/>
          </a:xfrm>
          <a:prstGeom prst="straightConnector1">
            <a:avLst/>
          </a:prstGeom>
          <a:ln w="38100">
            <a:solidFill>
              <a:srgbClr val="9C6F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44C563F2-B6B5-4EB6-8813-69328EC27694}"/>
              </a:ext>
            </a:extLst>
          </p:cNvPr>
          <p:cNvSpPr/>
          <p:nvPr/>
        </p:nvSpPr>
        <p:spPr>
          <a:xfrm>
            <a:off x="11385419" y="2472672"/>
            <a:ext cx="225083" cy="2250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6C1A830-1B2D-4C49-AA35-1BBBD0EE99BD}"/>
              </a:ext>
            </a:extLst>
          </p:cNvPr>
          <p:cNvSpPr/>
          <p:nvPr/>
        </p:nvSpPr>
        <p:spPr>
          <a:xfrm>
            <a:off x="11651530" y="2472672"/>
            <a:ext cx="225083" cy="2250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37829C3-FBE1-4326-BCC3-A52E4900D3DE}"/>
              </a:ext>
            </a:extLst>
          </p:cNvPr>
          <p:cNvSpPr/>
          <p:nvPr/>
        </p:nvSpPr>
        <p:spPr>
          <a:xfrm>
            <a:off x="11372719" y="4179444"/>
            <a:ext cx="225083" cy="2250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D3124A2-4D73-4C70-B213-FD09DC9CC427}"/>
              </a:ext>
            </a:extLst>
          </p:cNvPr>
          <p:cNvSpPr/>
          <p:nvPr/>
        </p:nvSpPr>
        <p:spPr>
          <a:xfrm>
            <a:off x="11638829" y="4179444"/>
            <a:ext cx="225083" cy="2250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9991F808-0994-4871-ABF8-A3250FCFF0F7}"/>
              </a:ext>
            </a:extLst>
          </p:cNvPr>
          <p:cNvGrpSpPr/>
          <p:nvPr/>
        </p:nvGrpSpPr>
        <p:grpSpPr>
          <a:xfrm>
            <a:off x="8009494" y="1805355"/>
            <a:ext cx="2671763" cy="1494499"/>
            <a:chOff x="4092451" y="1195755"/>
            <a:chExt cx="2671763" cy="149449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18B3DEF-70EE-42F5-9E74-6C02F08071B6}"/>
                </a:ext>
              </a:extLst>
            </p:cNvPr>
            <p:cNvGrpSpPr/>
            <p:nvPr/>
          </p:nvGrpSpPr>
          <p:grpSpPr>
            <a:xfrm>
              <a:off x="4614200" y="1195755"/>
              <a:ext cx="225086" cy="1494499"/>
              <a:chOff x="4473523" y="1195755"/>
              <a:chExt cx="225086" cy="14944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60E430C-74F9-408F-8949-E5D63A3B001D}"/>
                  </a:ext>
                </a:extLst>
              </p:cNvPr>
              <p:cNvSpPr/>
              <p:nvPr/>
            </p:nvSpPr>
            <p:spPr>
              <a:xfrm>
                <a:off x="4473526" y="1448972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D4DE348-6FF3-4E60-8203-A98D30DBEF35}"/>
                  </a:ext>
                </a:extLst>
              </p:cNvPr>
              <p:cNvSpPr/>
              <p:nvPr/>
            </p:nvSpPr>
            <p:spPr>
              <a:xfrm>
                <a:off x="4473526" y="1702189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4A99AE-7493-4199-86F6-78D5BA9BEFA8}"/>
                  </a:ext>
                </a:extLst>
              </p:cNvPr>
              <p:cNvSpPr/>
              <p:nvPr/>
            </p:nvSpPr>
            <p:spPr>
              <a:xfrm>
                <a:off x="4473525" y="1955406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5F3C31E-4B85-4DDF-B134-B688604946DC}"/>
                  </a:ext>
                </a:extLst>
              </p:cNvPr>
              <p:cNvSpPr/>
              <p:nvPr/>
            </p:nvSpPr>
            <p:spPr>
              <a:xfrm>
                <a:off x="4473524" y="2208623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20F6A72-1129-4702-A343-93597FB1CD9E}"/>
                  </a:ext>
                </a:extLst>
              </p:cNvPr>
              <p:cNvSpPr/>
              <p:nvPr/>
            </p:nvSpPr>
            <p:spPr>
              <a:xfrm>
                <a:off x="4473523" y="1195755"/>
                <a:ext cx="225083" cy="225083"/>
              </a:xfrm>
              <a:prstGeom prst="rect">
                <a:avLst/>
              </a:prstGeom>
              <a:solidFill>
                <a:srgbClr val="9C6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BFC9806-3433-4E97-9CEB-3FACB5194783}"/>
                  </a:ext>
                </a:extLst>
              </p:cNvPr>
              <p:cNvSpPr/>
              <p:nvPr/>
            </p:nvSpPr>
            <p:spPr>
              <a:xfrm>
                <a:off x="4473523" y="2465171"/>
                <a:ext cx="225083" cy="225083"/>
              </a:xfrm>
              <a:prstGeom prst="rect">
                <a:avLst/>
              </a:prstGeom>
              <a:solidFill>
                <a:srgbClr val="F280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95EF5C6-3F66-4C6C-8C19-A9578A39E854}"/>
                </a:ext>
              </a:extLst>
            </p:cNvPr>
            <p:cNvSpPr/>
            <p:nvPr/>
          </p:nvSpPr>
          <p:spPr>
            <a:xfrm>
              <a:off x="5709137" y="1702189"/>
              <a:ext cx="1055077" cy="54685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item</a:t>
              </a:r>
            </a:p>
            <a:p>
              <a:pPr algn="ctr"/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attention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1A5E6E3-E703-45B0-88AF-DFFFFE885B77}"/>
                </a:ext>
              </a:extLst>
            </p:cNvPr>
            <p:cNvSpPr/>
            <p:nvPr/>
          </p:nvSpPr>
          <p:spPr>
            <a:xfrm>
              <a:off x="4838700" y="1295400"/>
              <a:ext cx="876300" cy="533400"/>
            </a:xfrm>
            <a:custGeom>
              <a:avLst/>
              <a:gdLst>
                <a:gd name="connsiteX0" fmla="*/ 0 w 876300"/>
                <a:gd name="connsiteY0" fmla="*/ 0 h 533400"/>
                <a:gd name="connsiteX1" fmla="*/ 428625 w 876300"/>
                <a:gd name="connsiteY1" fmla="*/ 428625 h 533400"/>
                <a:gd name="connsiteX2" fmla="*/ 876300 w 87630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533400">
                  <a:moveTo>
                    <a:pt x="0" y="0"/>
                  </a:moveTo>
                  <a:cubicBezTo>
                    <a:pt x="141287" y="169862"/>
                    <a:pt x="282575" y="339725"/>
                    <a:pt x="428625" y="428625"/>
                  </a:cubicBezTo>
                  <a:cubicBezTo>
                    <a:pt x="574675" y="517525"/>
                    <a:pt x="725487" y="525462"/>
                    <a:pt x="876300" y="533400"/>
                  </a:cubicBezTo>
                </a:path>
              </a:pathLst>
            </a:custGeom>
            <a:noFill/>
            <a:ln>
              <a:solidFill>
                <a:srgbClr val="9C6FB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8A42D243-64FB-48AE-86E9-2B9619861061}"/>
                </a:ext>
              </a:extLst>
            </p:cNvPr>
            <p:cNvSpPr/>
            <p:nvPr/>
          </p:nvSpPr>
          <p:spPr>
            <a:xfrm>
              <a:off x="4829175" y="1543050"/>
              <a:ext cx="885825" cy="381000"/>
            </a:xfrm>
            <a:custGeom>
              <a:avLst/>
              <a:gdLst>
                <a:gd name="connsiteX0" fmla="*/ 0 w 885825"/>
                <a:gd name="connsiteY0" fmla="*/ 0 h 381000"/>
                <a:gd name="connsiteX1" fmla="*/ 438150 w 885825"/>
                <a:gd name="connsiteY1" fmla="*/ 295275 h 381000"/>
                <a:gd name="connsiteX2" fmla="*/ 885825 w 885825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381000">
                  <a:moveTo>
                    <a:pt x="0" y="0"/>
                  </a:moveTo>
                  <a:cubicBezTo>
                    <a:pt x="145256" y="115887"/>
                    <a:pt x="290513" y="231775"/>
                    <a:pt x="438150" y="295275"/>
                  </a:cubicBezTo>
                  <a:cubicBezTo>
                    <a:pt x="585787" y="358775"/>
                    <a:pt x="735806" y="369887"/>
                    <a:pt x="885825" y="381000"/>
                  </a:cubicBezTo>
                </a:path>
              </a:pathLst>
            </a:cu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97F1994-4BDF-42A3-A636-0C3B2E292890}"/>
                </a:ext>
              </a:extLst>
            </p:cNvPr>
            <p:cNvSpPr/>
            <p:nvPr/>
          </p:nvSpPr>
          <p:spPr>
            <a:xfrm>
              <a:off x="4829175" y="1819275"/>
              <a:ext cx="885825" cy="171450"/>
            </a:xfrm>
            <a:custGeom>
              <a:avLst/>
              <a:gdLst>
                <a:gd name="connsiteX0" fmla="*/ 0 w 885825"/>
                <a:gd name="connsiteY0" fmla="*/ 0 h 171450"/>
                <a:gd name="connsiteX1" fmla="*/ 447675 w 885825"/>
                <a:gd name="connsiteY1" fmla="*/ 142875 h 171450"/>
                <a:gd name="connsiteX2" fmla="*/ 885825 w 885825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171450">
                  <a:moveTo>
                    <a:pt x="0" y="0"/>
                  </a:moveTo>
                  <a:cubicBezTo>
                    <a:pt x="150019" y="57150"/>
                    <a:pt x="300038" y="114300"/>
                    <a:pt x="447675" y="142875"/>
                  </a:cubicBezTo>
                  <a:cubicBezTo>
                    <a:pt x="595313" y="171450"/>
                    <a:pt x="740569" y="171450"/>
                    <a:pt x="885825" y="171450"/>
                  </a:cubicBezTo>
                </a:path>
              </a:pathLst>
            </a:cu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EF3CD7D6-9FC4-401E-8168-B1E9D990BDAB}"/>
                </a:ext>
              </a:extLst>
            </p:cNvPr>
            <p:cNvSpPr/>
            <p:nvPr/>
          </p:nvSpPr>
          <p:spPr>
            <a:xfrm>
              <a:off x="4838700" y="2085975"/>
              <a:ext cx="876300" cy="219075"/>
            </a:xfrm>
            <a:custGeom>
              <a:avLst/>
              <a:gdLst>
                <a:gd name="connsiteX0" fmla="*/ 0 w 876300"/>
                <a:gd name="connsiteY0" fmla="*/ 219075 h 219075"/>
                <a:gd name="connsiteX1" fmla="*/ 476250 w 876300"/>
                <a:gd name="connsiteY1" fmla="*/ 76200 h 219075"/>
                <a:gd name="connsiteX2" fmla="*/ 876300 w 876300"/>
                <a:gd name="connsiteY2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219075">
                  <a:moveTo>
                    <a:pt x="0" y="219075"/>
                  </a:moveTo>
                  <a:cubicBezTo>
                    <a:pt x="165100" y="165893"/>
                    <a:pt x="330200" y="112712"/>
                    <a:pt x="476250" y="76200"/>
                  </a:cubicBezTo>
                  <a:cubicBezTo>
                    <a:pt x="622300" y="39687"/>
                    <a:pt x="749300" y="19843"/>
                    <a:pt x="876300" y="0"/>
                  </a:cubicBezTo>
                </a:path>
              </a:pathLst>
            </a:cu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E1579054-D6EB-4C0F-ADFD-049156EDA0EA}"/>
                </a:ext>
              </a:extLst>
            </p:cNvPr>
            <p:cNvSpPr/>
            <p:nvPr/>
          </p:nvSpPr>
          <p:spPr>
            <a:xfrm>
              <a:off x="4838700" y="2143125"/>
              <a:ext cx="866775" cy="428625"/>
            </a:xfrm>
            <a:custGeom>
              <a:avLst/>
              <a:gdLst>
                <a:gd name="connsiteX0" fmla="*/ 0 w 866775"/>
                <a:gd name="connsiteY0" fmla="*/ 428625 h 428625"/>
                <a:gd name="connsiteX1" fmla="*/ 485775 w 866775"/>
                <a:gd name="connsiteY1" fmla="*/ 104775 h 428625"/>
                <a:gd name="connsiteX2" fmla="*/ 866775 w 866775"/>
                <a:gd name="connsiteY2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775" h="428625">
                  <a:moveTo>
                    <a:pt x="0" y="428625"/>
                  </a:moveTo>
                  <a:cubicBezTo>
                    <a:pt x="170656" y="302419"/>
                    <a:pt x="341312" y="176213"/>
                    <a:pt x="485775" y="104775"/>
                  </a:cubicBezTo>
                  <a:cubicBezTo>
                    <a:pt x="630238" y="33337"/>
                    <a:pt x="748506" y="16668"/>
                    <a:pt x="866775" y="0"/>
                  </a:cubicBezTo>
                </a:path>
              </a:pathLst>
            </a:custGeom>
            <a:noFill/>
            <a:ln>
              <a:solidFill>
                <a:srgbClr val="F2803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16D1F649-1D1A-4588-AFF9-CA694CE76843}"/>
                </a:ext>
              </a:extLst>
            </p:cNvPr>
            <p:cNvSpPr/>
            <p:nvPr/>
          </p:nvSpPr>
          <p:spPr>
            <a:xfrm>
              <a:off x="4838700" y="2045126"/>
              <a:ext cx="876300" cy="31324"/>
            </a:xfrm>
            <a:custGeom>
              <a:avLst/>
              <a:gdLst>
                <a:gd name="connsiteX0" fmla="*/ 0 w 876300"/>
                <a:gd name="connsiteY0" fmla="*/ 31324 h 31324"/>
                <a:gd name="connsiteX1" fmla="*/ 495300 w 876300"/>
                <a:gd name="connsiteY1" fmla="*/ 2749 h 31324"/>
                <a:gd name="connsiteX2" fmla="*/ 876300 w 876300"/>
                <a:gd name="connsiteY2" fmla="*/ 2749 h 3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31324">
                  <a:moveTo>
                    <a:pt x="0" y="31324"/>
                  </a:moveTo>
                  <a:cubicBezTo>
                    <a:pt x="174625" y="19417"/>
                    <a:pt x="349250" y="7511"/>
                    <a:pt x="495300" y="2749"/>
                  </a:cubicBezTo>
                  <a:cubicBezTo>
                    <a:pt x="641350" y="-2013"/>
                    <a:pt x="758825" y="368"/>
                    <a:pt x="876300" y="2749"/>
                  </a:cubicBezTo>
                </a:path>
              </a:pathLst>
            </a:cu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7CC093B-217C-411D-9C8F-07CB188F4AC0}"/>
                </a:ext>
              </a:extLst>
            </p:cNvPr>
            <p:cNvGrpSpPr/>
            <p:nvPr/>
          </p:nvGrpSpPr>
          <p:grpSpPr>
            <a:xfrm>
              <a:off x="4352720" y="1195755"/>
              <a:ext cx="225086" cy="1494499"/>
              <a:chOff x="4473523" y="1195755"/>
              <a:chExt cx="225086" cy="1494499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9390B90-6F4B-42C6-965B-A1A3206A908C}"/>
                  </a:ext>
                </a:extLst>
              </p:cNvPr>
              <p:cNvSpPr/>
              <p:nvPr/>
            </p:nvSpPr>
            <p:spPr>
              <a:xfrm>
                <a:off x="4473526" y="1448972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0BDCFC2-B557-445F-AE03-7EAD8BD977EF}"/>
                  </a:ext>
                </a:extLst>
              </p:cNvPr>
              <p:cNvSpPr/>
              <p:nvPr/>
            </p:nvSpPr>
            <p:spPr>
              <a:xfrm>
                <a:off x="4473526" y="1702189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A4E65A0-886A-464A-AC84-52F3E622DB05}"/>
                  </a:ext>
                </a:extLst>
              </p:cNvPr>
              <p:cNvSpPr/>
              <p:nvPr/>
            </p:nvSpPr>
            <p:spPr>
              <a:xfrm>
                <a:off x="4473525" y="1955406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E63DFBD-CEC6-4398-AB2E-6E358E1F2D20}"/>
                  </a:ext>
                </a:extLst>
              </p:cNvPr>
              <p:cNvSpPr/>
              <p:nvPr/>
            </p:nvSpPr>
            <p:spPr>
              <a:xfrm>
                <a:off x="4473524" y="2208623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F1225D0-6E52-4357-AF66-9A3269BC2014}"/>
                  </a:ext>
                </a:extLst>
              </p:cNvPr>
              <p:cNvSpPr/>
              <p:nvPr/>
            </p:nvSpPr>
            <p:spPr>
              <a:xfrm>
                <a:off x="4473523" y="1195755"/>
                <a:ext cx="225083" cy="225083"/>
              </a:xfrm>
              <a:prstGeom prst="rect">
                <a:avLst/>
              </a:prstGeom>
              <a:solidFill>
                <a:srgbClr val="9C6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978F4FF-EF3E-4F56-8FAB-783470A82F0C}"/>
                  </a:ext>
                </a:extLst>
              </p:cNvPr>
              <p:cNvSpPr/>
              <p:nvPr/>
            </p:nvSpPr>
            <p:spPr>
              <a:xfrm>
                <a:off x="4473523" y="2465171"/>
                <a:ext cx="225083" cy="225083"/>
              </a:xfrm>
              <a:prstGeom prst="rect">
                <a:avLst/>
              </a:prstGeom>
              <a:solidFill>
                <a:srgbClr val="F280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604E3E1-217C-4AD1-911A-615D61C4CB23}"/>
                </a:ext>
              </a:extLst>
            </p:cNvPr>
            <p:cNvGrpSpPr/>
            <p:nvPr/>
          </p:nvGrpSpPr>
          <p:grpSpPr>
            <a:xfrm>
              <a:off x="4092451" y="1195755"/>
              <a:ext cx="225086" cy="1494499"/>
              <a:chOff x="4468760" y="1195755"/>
              <a:chExt cx="225086" cy="1494499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C67CC70-A3D4-4852-8EB1-D05FB68733C8}"/>
                  </a:ext>
                </a:extLst>
              </p:cNvPr>
              <p:cNvSpPr/>
              <p:nvPr/>
            </p:nvSpPr>
            <p:spPr>
              <a:xfrm>
                <a:off x="4468763" y="1448972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B0FB3B94-0851-413B-BD66-9F128F82A3BB}"/>
                  </a:ext>
                </a:extLst>
              </p:cNvPr>
              <p:cNvSpPr/>
              <p:nvPr/>
            </p:nvSpPr>
            <p:spPr>
              <a:xfrm>
                <a:off x="4468763" y="1702189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F733D1DA-E07E-4123-A843-8AE6075A3EA5}"/>
                  </a:ext>
                </a:extLst>
              </p:cNvPr>
              <p:cNvSpPr/>
              <p:nvPr/>
            </p:nvSpPr>
            <p:spPr>
              <a:xfrm>
                <a:off x="4468762" y="1955406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A1D3DD95-E762-491A-8E1C-AEA1F969E7E0}"/>
                  </a:ext>
                </a:extLst>
              </p:cNvPr>
              <p:cNvSpPr/>
              <p:nvPr/>
            </p:nvSpPr>
            <p:spPr>
              <a:xfrm>
                <a:off x="4468761" y="2208623"/>
                <a:ext cx="225083" cy="22508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0B066A2B-C1FD-480D-B924-4B763B60F87A}"/>
                  </a:ext>
                </a:extLst>
              </p:cNvPr>
              <p:cNvSpPr/>
              <p:nvPr/>
            </p:nvSpPr>
            <p:spPr>
              <a:xfrm>
                <a:off x="4468760" y="1195755"/>
                <a:ext cx="225083" cy="225083"/>
              </a:xfrm>
              <a:prstGeom prst="rect">
                <a:avLst/>
              </a:prstGeom>
              <a:solidFill>
                <a:srgbClr val="9C6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F4679D94-A5AE-4C07-99CA-D84AC2356DDB}"/>
                  </a:ext>
                </a:extLst>
              </p:cNvPr>
              <p:cNvSpPr/>
              <p:nvPr/>
            </p:nvSpPr>
            <p:spPr>
              <a:xfrm>
                <a:off x="4468760" y="2465171"/>
                <a:ext cx="225083" cy="225083"/>
              </a:xfrm>
              <a:prstGeom prst="rect">
                <a:avLst/>
              </a:prstGeom>
              <a:solidFill>
                <a:srgbClr val="F280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0CAA7B7-94BE-48B0-88B8-D11859DBEE6B}"/>
              </a:ext>
            </a:extLst>
          </p:cNvPr>
          <p:cNvGrpSpPr/>
          <p:nvPr/>
        </p:nvGrpSpPr>
        <p:grpSpPr>
          <a:xfrm>
            <a:off x="8005976" y="3673009"/>
            <a:ext cx="2675282" cy="1241695"/>
            <a:chOff x="4088933" y="4181009"/>
            <a:chExt cx="2675282" cy="12416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39CC745-24B3-43B2-A743-1766301941FF}"/>
                </a:ext>
              </a:extLst>
            </p:cNvPr>
            <p:cNvGrpSpPr/>
            <p:nvPr/>
          </p:nvGrpSpPr>
          <p:grpSpPr>
            <a:xfrm>
              <a:off x="4614200" y="4184753"/>
              <a:ext cx="225083" cy="1237951"/>
              <a:chOff x="4473523" y="4184753"/>
              <a:chExt cx="225083" cy="123795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FC41C8A-67A2-4164-9539-06EB2E59EA1D}"/>
                  </a:ext>
                </a:extLst>
              </p:cNvPr>
              <p:cNvSpPr/>
              <p:nvPr/>
            </p:nvSpPr>
            <p:spPr>
              <a:xfrm>
                <a:off x="4473523" y="4184753"/>
                <a:ext cx="225083" cy="225083"/>
              </a:xfrm>
              <a:prstGeom prst="ellipse">
                <a:avLst/>
              </a:prstGeom>
              <a:solidFill>
                <a:srgbClr val="9C6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15EE48D-FFF6-4FD8-BF35-A4D4C3E8632E}"/>
                  </a:ext>
                </a:extLst>
              </p:cNvPr>
              <p:cNvSpPr/>
              <p:nvPr/>
            </p:nvSpPr>
            <p:spPr>
              <a:xfrm>
                <a:off x="4473523" y="4437970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EB7B571-1180-466B-9EC4-8A513596A4EE}"/>
                  </a:ext>
                </a:extLst>
              </p:cNvPr>
              <p:cNvSpPr/>
              <p:nvPr/>
            </p:nvSpPr>
            <p:spPr>
              <a:xfrm>
                <a:off x="4473523" y="4691187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475CDB9-B6EC-4A3F-8FBB-E2AD0F36C8D7}"/>
                  </a:ext>
                </a:extLst>
              </p:cNvPr>
              <p:cNvSpPr/>
              <p:nvPr/>
            </p:nvSpPr>
            <p:spPr>
              <a:xfrm>
                <a:off x="4473523" y="4944404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A9F3D84-6978-4332-A9E0-410CBCA97ED3}"/>
                  </a:ext>
                </a:extLst>
              </p:cNvPr>
              <p:cNvSpPr/>
              <p:nvPr/>
            </p:nvSpPr>
            <p:spPr>
              <a:xfrm>
                <a:off x="4473523" y="5197621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6F41BC3-0B53-4DFC-AEE0-36CE9438FE69}"/>
                </a:ext>
              </a:extLst>
            </p:cNvPr>
            <p:cNvSpPr/>
            <p:nvPr/>
          </p:nvSpPr>
          <p:spPr>
            <a:xfrm>
              <a:off x="5709138" y="4532761"/>
              <a:ext cx="1055077" cy="54541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attribute</a:t>
              </a:r>
            </a:p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attention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580E577D-B713-478A-AA41-2A4FAF9B123D}"/>
                </a:ext>
              </a:extLst>
            </p:cNvPr>
            <p:cNvSpPr/>
            <p:nvPr/>
          </p:nvSpPr>
          <p:spPr>
            <a:xfrm>
              <a:off x="4829175" y="4286250"/>
              <a:ext cx="876300" cy="457200"/>
            </a:xfrm>
            <a:custGeom>
              <a:avLst/>
              <a:gdLst>
                <a:gd name="connsiteX0" fmla="*/ 0 w 876300"/>
                <a:gd name="connsiteY0" fmla="*/ 0 h 457200"/>
                <a:gd name="connsiteX1" fmla="*/ 419100 w 876300"/>
                <a:gd name="connsiteY1" fmla="*/ 342900 h 457200"/>
                <a:gd name="connsiteX2" fmla="*/ 876300 w 8763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57200">
                  <a:moveTo>
                    <a:pt x="0" y="0"/>
                  </a:moveTo>
                  <a:cubicBezTo>
                    <a:pt x="136525" y="133350"/>
                    <a:pt x="273050" y="266700"/>
                    <a:pt x="419100" y="342900"/>
                  </a:cubicBezTo>
                  <a:cubicBezTo>
                    <a:pt x="565150" y="419100"/>
                    <a:pt x="720725" y="438150"/>
                    <a:pt x="876300" y="457200"/>
                  </a:cubicBezTo>
                </a:path>
              </a:pathLst>
            </a:custGeom>
            <a:noFill/>
            <a:ln>
              <a:solidFill>
                <a:srgbClr val="9C6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F5079A1-97CF-41F2-8DD5-2DFD90B66B81}"/>
                </a:ext>
              </a:extLst>
            </p:cNvPr>
            <p:cNvSpPr/>
            <p:nvPr/>
          </p:nvSpPr>
          <p:spPr>
            <a:xfrm>
              <a:off x="4829175" y="4533900"/>
              <a:ext cx="885825" cy="247650"/>
            </a:xfrm>
            <a:custGeom>
              <a:avLst/>
              <a:gdLst>
                <a:gd name="connsiteX0" fmla="*/ 0 w 885825"/>
                <a:gd name="connsiteY0" fmla="*/ 0 h 247650"/>
                <a:gd name="connsiteX1" fmla="*/ 371475 w 885825"/>
                <a:gd name="connsiteY1" fmla="*/ 180975 h 247650"/>
                <a:gd name="connsiteX2" fmla="*/ 885825 w 88582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247650">
                  <a:moveTo>
                    <a:pt x="0" y="0"/>
                  </a:moveTo>
                  <a:cubicBezTo>
                    <a:pt x="111919" y="69850"/>
                    <a:pt x="223838" y="139700"/>
                    <a:pt x="371475" y="180975"/>
                  </a:cubicBezTo>
                  <a:cubicBezTo>
                    <a:pt x="519113" y="222250"/>
                    <a:pt x="702469" y="234950"/>
                    <a:pt x="885825" y="247650"/>
                  </a:cubicBezTo>
                </a:path>
              </a:pathLst>
            </a:custGeom>
            <a:noFill/>
            <a:ln>
              <a:solidFill>
                <a:srgbClr val="FE938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F2B9A1E-B402-4634-B84F-87C7FE786270}"/>
                </a:ext>
              </a:extLst>
            </p:cNvPr>
            <p:cNvCxnSpPr>
              <a:cxnSpLocks/>
              <a:stCxn id="24" idx="6"/>
              <a:endCxn id="49" idx="1"/>
            </p:cNvCxnSpPr>
            <p:nvPr/>
          </p:nvCxnSpPr>
          <p:spPr>
            <a:xfrm>
              <a:off x="4839283" y="4803729"/>
              <a:ext cx="869855" cy="1738"/>
            </a:xfrm>
            <a:prstGeom prst="line">
              <a:avLst/>
            </a:prstGeom>
            <a:ln>
              <a:solidFill>
                <a:srgbClr val="FE938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1C7446C-9000-4A75-9D77-2C4506B8FA12}"/>
                </a:ext>
              </a:extLst>
            </p:cNvPr>
            <p:cNvSpPr/>
            <p:nvPr/>
          </p:nvSpPr>
          <p:spPr>
            <a:xfrm>
              <a:off x="4829175" y="4895850"/>
              <a:ext cx="876300" cy="400050"/>
            </a:xfrm>
            <a:custGeom>
              <a:avLst/>
              <a:gdLst>
                <a:gd name="connsiteX0" fmla="*/ 0 w 876300"/>
                <a:gd name="connsiteY0" fmla="*/ 400050 h 400050"/>
                <a:gd name="connsiteX1" fmla="*/ 390525 w 876300"/>
                <a:gd name="connsiteY1" fmla="*/ 123825 h 400050"/>
                <a:gd name="connsiteX2" fmla="*/ 876300 w 876300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00050">
                  <a:moveTo>
                    <a:pt x="0" y="400050"/>
                  </a:moveTo>
                  <a:cubicBezTo>
                    <a:pt x="122237" y="295275"/>
                    <a:pt x="244475" y="190500"/>
                    <a:pt x="390525" y="123825"/>
                  </a:cubicBezTo>
                  <a:cubicBezTo>
                    <a:pt x="536575" y="57150"/>
                    <a:pt x="706437" y="28575"/>
                    <a:pt x="876300" y="0"/>
                  </a:cubicBezTo>
                </a:path>
              </a:pathLst>
            </a:custGeom>
            <a:noFill/>
            <a:ln>
              <a:solidFill>
                <a:srgbClr val="FE938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2B17BE9D-944E-4451-9C17-D2713289638A}"/>
                </a:ext>
              </a:extLst>
            </p:cNvPr>
            <p:cNvSpPr/>
            <p:nvPr/>
          </p:nvSpPr>
          <p:spPr>
            <a:xfrm>
              <a:off x="4829175" y="4848225"/>
              <a:ext cx="876300" cy="209550"/>
            </a:xfrm>
            <a:custGeom>
              <a:avLst/>
              <a:gdLst>
                <a:gd name="connsiteX0" fmla="*/ 0 w 876300"/>
                <a:gd name="connsiteY0" fmla="*/ 209550 h 209550"/>
                <a:gd name="connsiteX1" fmla="*/ 447675 w 876300"/>
                <a:gd name="connsiteY1" fmla="*/ 76200 h 209550"/>
                <a:gd name="connsiteX2" fmla="*/ 876300 w 8763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209550">
                  <a:moveTo>
                    <a:pt x="0" y="209550"/>
                  </a:moveTo>
                  <a:cubicBezTo>
                    <a:pt x="150812" y="160337"/>
                    <a:pt x="301625" y="111125"/>
                    <a:pt x="447675" y="76200"/>
                  </a:cubicBezTo>
                  <a:cubicBezTo>
                    <a:pt x="593725" y="41275"/>
                    <a:pt x="735012" y="20637"/>
                    <a:pt x="876300" y="0"/>
                  </a:cubicBezTo>
                </a:path>
              </a:pathLst>
            </a:custGeom>
            <a:noFill/>
            <a:ln>
              <a:solidFill>
                <a:srgbClr val="FE938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1A043FA-68B0-4B92-ADFE-DC41926918DB}"/>
                </a:ext>
              </a:extLst>
            </p:cNvPr>
            <p:cNvGrpSpPr/>
            <p:nvPr/>
          </p:nvGrpSpPr>
          <p:grpSpPr>
            <a:xfrm>
              <a:off x="4348094" y="4181009"/>
              <a:ext cx="225083" cy="1237951"/>
              <a:chOff x="4473523" y="4184753"/>
              <a:chExt cx="225083" cy="1237951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B832CCAE-EE2F-4582-A3CB-883B7B458EB3}"/>
                  </a:ext>
                </a:extLst>
              </p:cNvPr>
              <p:cNvSpPr/>
              <p:nvPr/>
            </p:nvSpPr>
            <p:spPr>
              <a:xfrm>
                <a:off x="4473523" y="4184753"/>
                <a:ext cx="225083" cy="225083"/>
              </a:xfrm>
              <a:prstGeom prst="ellipse">
                <a:avLst/>
              </a:prstGeom>
              <a:solidFill>
                <a:srgbClr val="9C6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315FFCB-9A2D-4726-A8E5-CDBA82E20AA9}"/>
                  </a:ext>
                </a:extLst>
              </p:cNvPr>
              <p:cNvSpPr/>
              <p:nvPr/>
            </p:nvSpPr>
            <p:spPr>
              <a:xfrm>
                <a:off x="4473523" y="4437970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3EDB1B0C-99CF-437F-A861-3A2EADC69A08}"/>
                  </a:ext>
                </a:extLst>
              </p:cNvPr>
              <p:cNvSpPr/>
              <p:nvPr/>
            </p:nvSpPr>
            <p:spPr>
              <a:xfrm>
                <a:off x="4473523" y="4691187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FB57A395-E9B8-4ED6-8B5A-EF28A55B6056}"/>
                  </a:ext>
                </a:extLst>
              </p:cNvPr>
              <p:cNvSpPr/>
              <p:nvPr/>
            </p:nvSpPr>
            <p:spPr>
              <a:xfrm>
                <a:off x="4473523" y="4944404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69AEDC27-F81A-4D93-A47E-2596EBB2836D}"/>
                  </a:ext>
                </a:extLst>
              </p:cNvPr>
              <p:cNvSpPr/>
              <p:nvPr/>
            </p:nvSpPr>
            <p:spPr>
              <a:xfrm>
                <a:off x="4473523" y="5197621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5D644BFC-E91E-4D9E-9488-8ED42E56BB62}"/>
                </a:ext>
              </a:extLst>
            </p:cNvPr>
            <p:cNvGrpSpPr/>
            <p:nvPr/>
          </p:nvGrpSpPr>
          <p:grpSpPr>
            <a:xfrm>
              <a:off x="4088933" y="4181009"/>
              <a:ext cx="225083" cy="1237951"/>
              <a:chOff x="4468760" y="4184753"/>
              <a:chExt cx="225083" cy="1237951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A8DF61F-7AC8-4375-A1D5-374DC23D2E6D}"/>
                  </a:ext>
                </a:extLst>
              </p:cNvPr>
              <p:cNvSpPr/>
              <p:nvPr/>
            </p:nvSpPr>
            <p:spPr>
              <a:xfrm>
                <a:off x="4468760" y="4184753"/>
                <a:ext cx="225083" cy="225083"/>
              </a:xfrm>
              <a:prstGeom prst="ellipse">
                <a:avLst/>
              </a:prstGeom>
              <a:solidFill>
                <a:srgbClr val="9C6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D8C40476-9236-4753-9258-F9F0D86F86B0}"/>
                  </a:ext>
                </a:extLst>
              </p:cNvPr>
              <p:cNvSpPr/>
              <p:nvPr/>
            </p:nvSpPr>
            <p:spPr>
              <a:xfrm>
                <a:off x="4468760" y="4437970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CF910249-5622-40A5-BA90-20D126C0AA7A}"/>
                  </a:ext>
                </a:extLst>
              </p:cNvPr>
              <p:cNvSpPr/>
              <p:nvPr/>
            </p:nvSpPr>
            <p:spPr>
              <a:xfrm>
                <a:off x="4468760" y="4691187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434715E-8ECA-4342-8340-8D1B9D690BD1}"/>
                  </a:ext>
                </a:extLst>
              </p:cNvPr>
              <p:cNvSpPr/>
              <p:nvPr/>
            </p:nvSpPr>
            <p:spPr>
              <a:xfrm>
                <a:off x="4468760" y="4944404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B57E9820-854F-42B1-A6E8-9848FABA26FA}"/>
                  </a:ext>
                </a:extLst>
              </p:cNvPr>
              <p:cNvSpPr/>
              <p:nvPr/>
            </p:nvSpPr>
            <p:spPr>
              <a:xfrm>
                <a:off x="4468760" y="5197621"/>
                <a:ext cx="225083" cy="225083"/>
              </a:xfrm>
              <a:prstGeom prst="ellipse">
                <a:avLst/>
              </a:prstGeom>
              <a:solidFill>
                <a:srgbClr val="FE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2AC5736-D76C-4A6A-BA59-4F97C8F47567}"/>
              </a:ext>
            </a:extLst>
          </p:cNvPr>
          <p:cNvGrpSpPr/>
          <p:nvPr/>
        </p:nvGrpSpPr>
        <p:grpSpPr>
          <a:xfrm>
            <a:off x="7972364" y="1460307"/>
            <a:ext cx="894377" cy="319038"/>
            <a:chOff x="4055321" y="898332"/>
            <a:chExt cx="894377" cy="319038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E80994F-65F7-48F1-95AE-F77F0BDB1876}"/>
                </a:ext>
              </a:extLst>
            </p:cNvPr>
            <p:cNvSpPr txBox="1"/>
            <p:nvPr/>
          </p:nvSpPr>
          <p:spPr>
            <a:xfrm>
              <a:off x="4055321" y="89833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A8BB380-1A29-4CE5-89A3-C8566CC309D9}"/>
                </a:ext>
              </a:extLst>
            </p:cNvPr>
            <p:cNvSpPr txBox="1"/>
            <p:nvPr/>
          </p:nvSpPr>
          <p:spPr>
            <a:xfrm>
              <a:off x="4302110" y="89833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EEB84129-F542-4C43-BD11-F5439F94506B}"/>
                </a:ext>
              </a:extLst>
            </p:cNvPr>
            <p:cNvSpPr txBox="1"/>
            <p:nvPr/>
          </p:nvSpPr>
          <p:spPr>
            <a:xfrm>
              <a:off x="4548899" y="909593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2C828A3-9088-4D1D-AC51-E28C40108DCD}"/>
              </a:ext>
            </a:extLst>
          </p:cNvPr>
          <p:cNvGrpSpPr/>
          <p:nvPr/>
        </p:nvGrpSpPr>
        <p:grpSpPr>
          <a:xfrm>
            <a:off x="11050771" y="2147570"/>
            <a:ext cx="999308" cy="309216"/>
            <a:chOff x="4055321" y="896893"/>
            <a:chExt cx="894377" cy="309216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58D829B-D00C-4C6A-8FC9-4C680171477E}"/>
                </a:ext>
              </a:extLst>
            </p:cNvPr>
            <p:cNvSpPr txBox="1"/>
            <p:nvPr/>
          </p:nvSpPr>
          <p:spPr>
            <a:xfrm>
              <a:off x="4055321" y="89833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1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3945A8C-D333-4E4D-8995-26D0280D75B9}"/>
                </a:ext>
              </a:extLst>
            </p:cNvPr>
            <p:cNvSpPr txBox="1"/>
            <p:nvPr/>
          </p:nvSpPr>
          <p:spPr>
            <a:xfrm>
              <a:off x="4302110" y="898332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2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4A576B5-6316-42B6-9ADD-DD00534FB3B8}"/>
                </a:ext>
              </a:extLst>
            </p:cNvPr>
            <p:cNvSpPr txBox="1"/>
            <p:nvPr/>
          </p:nvSpPr>
          <p:spPr>
            <a:xfrm>
              <a:off x="4548899" y="896893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2D050"/>
                  </a:solidFill>
                </a:rPr>
                <a:t>U</a:t>
              </a:r>
              <a:r>
                <a:rPr lang="en-US" altLang="zh-CN" sz="1400" b="1" baseline="-25000" dirty="0">
                  <a:solidFill>
                    <a:srgbClr val="92D050"/>
                  </a:solidFill>
                </a:rPr>
                <a:t>3</a:t>
              </a:r>
              <a:endParaRPr lang="zh-CN" altLang="en-US" sz="1400" b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E047B86-76B4-416B-AC92-19E5A60FD3D4}"/>
              </a:ext>
            </a:extLst>
          </p:cNvPr>
          <p:cNvGrpSpPr/>
          <p:nvPr/>
        </p:nvGrpSpPr>
        <p:grpSpPr>
          <a:xfrm>
            <a:off x="7996439" y="4887617"/>
            <a:ext cx="912319" cy="310945"/>
            <a:chOff x="4542039" y="5414667"/>
            <a:chExt cx="912319" cy="310945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13A2EDF-1B33-4B78-8CE8-C0004F15A3C2}"/>
                </a:ext>
              </a:extLst>
            </p:cNvPr>
            <p:cNvSpPr txBox="1"/>
            <p:nvPr/>
          </p:nvSpPr>
          <p:spPr>
            <a:xfrm>
              <a:off x="4542039" y="5417835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I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715ED9C-5DBA-4504-B017-47D8120A7528}"/>
                </a:ext>
              </a:extLst>
            </p:cNvPr>
            <p:cNvSpPr txBox="1"/>
            <p:nvPr/>
          </p:nvSpPr>
          <p:spPr>
            <a:xfrm>
              <a:off x="4798037" y="5414667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I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575AFBE-3292-47BA-B908-80A61370D86D}"/>
                </a:ext>
              </a:extLst>
            </p:cNvPr>
            <p:cNvSpPr txBox="1"/>
            <p:nvPr/>
          </p:nvSpPr>
          <p:spPr>
            <a:xfrm>
              <a:off x="5053559" y="5416478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I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8BC79D49-B862-4557-A14F-D784A468012A}"/>
              </a:ext>
            </a:extLst>
          </p:cNvPr>
          <p:cNvGrpSpPr/>
          <p:nvPr/>
        </p:nvGrpSpPr>
        <p:grpSpPr>
          <a:xfrm>
            <a:off x="11094266" y="4379508"/>
            <a:ext cx="955814" cy="320488"/>
            <a:chOff x="4542039" y="5417835"/>
            <a:chExt cx="912319" cy="320488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77D7A9E-7028-438D-904D-2CCBACCAF547}"/>
                </a:ext>
              </a:extLst>
            </p:cNvPr>
            <p:cNvSpPr txBox="1"/>
            <p:nvPr/>
          </p:nvSpPr>
          <p:spPr>
            <a:xfrm>
              <a:off x="4542039" y="5417835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I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1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AE721AC-615C-418D-A8B9-B683DAC318AE}"/>
                </a:ext>
              </a:extLst>
            </p:cNvPr>
            <p:cNvSpPr txBox="1"/>
            <p:nvPr/>
          </p:nvSpPr>
          <p:spPr>
            <a:xfrm>
              <a:off x="4798037" y="5428735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I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2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DE8E886-76A3-46B8-BF4D-BE6E9817647B}"/>
                </a:ext>
              </a:extLst>
            </p:cNvPr>
            <p:cNvSpPr txBox="1"/>
            <p:nvPr/>
          </p:nvSpPr>
          <p:spPr>
            <a:xfrm>
              <a:off x="5053559" y="5430546"/>
              <a:ext cx="40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E938B"/>
                  </a:solidFill>
                </a:rPr>
                <a:t>I</a:t>
              </a:r>
              <a:r>
                <a:rPr lang="en-US" altLang="zh-CN" sz="1400" b="1" baseline="-25000" dirty="0">
                  <a:solidFill>
                    <a:srgbClr val="FE938B"/>
                  </a:solidFill>
                </a:rPr>
                <a:t>3</a:t>
              </a:r>
              <a:endParaRPr lang="zh-CN" altLang="en-US" sz="1400" b="1" baseline="-25000" dirty="0">
                <a:solidFill>
                  <a:srgbClr val="FE938B"/>
                </a:solidFill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BE81B5AC-BD06-4F2B-AF5D-F7F66B3F6AE1}"/>
              </a:ext>
            </a:extLst>
          </p:cNvPr>
          <p:cNvGrpSpPr/>
          <p:nvPr/>
        </p:nvGrpSpPr>
        <p:grpSpPr>
          <a:xfrm>
            <a:off x="7033919" y="2389304"/>
            <a:ext cx="339491" cy="339491"/>
            <a:chOff x="5824244" y="2122604"/>
            <a:chExt cx="339491" cy="339491"/>
          </a:xfrm>
        </p:grpSpPr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157441EB-2030-43DE-92E2-FBB6A8B0DB76}"/>
                </a:ext>
              </a:extLst>
            </p:cNvPr>
            <p:cNvSpPr/>
            <p:nvPr/>
          </p:nvSpPr>
          <p:spPr>
            <a:xfrm>
              <a:off x="5824244" y="2122604"/>
              <a:ext cx="339491" cy="3394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434E5FB8-6A75-40AD-A1D6-696B2B5D558F}"/>
                </a:ext>
              </a:extLst>
            </p:cNvPr>
            <p:cNvCxnSpPr>
              <a:cxnSpLocks/>
              <a:stCxn id="141" idx="1"/>
              <a:endCxn id="141" idx="5"/>
            </p:cNvCxnSpPr>
            <p:nvPr/>
          </p:nvCxnSpPr>
          <p:spPr>
            <a:xfrm>
              <a:off x="5873961" y="2172321"/>
              <a:ext cx="240057" cy="240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7826322A-3AC2-46CB-AD57-ACEF6B296F07}"/>
                </a:ext>
              </a:extLst>
            </p:cNvPr>
            <p:cNvCxnSpPr>
              <a:cxnSpLocks/>
              <a:stCxn id="141" idx="7"/>
              <a:endCxn id="141" idx="3"/>
            </p:cNvCxnSpPr>
            <p:nvPr/>
          </p:nvCxnSpPr>
          <p:spPr>
            <a:xfrm flipH="1">
              <a:off x="5873961" y="2172321"/>
              <a:ext cx="240057" cy="240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995D8E3-6773-491C-96D0-0260D9D90839}"/>
              </a:ext>
            </a:extLst>
          </p:cNvPr>
          <p:cNvGrpSpPr/>
          <p:nvPr/>
        </p:nvGrpSpPr>
        <p:grpSpPr>
          <a:xfrm>
            <a:off x="7033919" y="4116524"/>
            <a:ext cx="339491" cy="339491"/>
            <a:chOff x="5824244" y="2122604"/>
            <a:chExt cx="339491" cy="339491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8A3B6BB-85F3-4575-9FC2-B6126ACBE720}"/>
                </a:ext>
              </a:extLst>
            </p:cNvPr>
            <p:cNvSpPr/>
            <p:nvPr/>
          </p:nvSpPr>
          <p:spPr>
            <a:xfrm>
              <a:off x="5824244" y="2122604"/>
              <a:ext cx="339491" cy="3394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8FA8D61B-708F-4EB7-A72D-EB531EC6A820}"/>
                </a:ext>
              </a:extLst>
            </p:cNvPr>
            <p:cNvCxnSpPr>
              <a:cxnSpLocks/>
              <a:stCxn id="155" idx="1"/>
              <a:endCxn id="155" idx="5"/>
            </p:cNvCxnSpPr>
            <p:nvPr/>
          </p:nvCxnSpPr>
          <p:spPr>
            <a:xfrm>
              <a:off x="5873961" y="2172321"/>
              <a:ext cx="240057" cy="240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C9D79B21-0147-400B-81DF-B523E894CA17}"/>
                </a:ext>
              </a:extLst>
            </p:cNvPr>
            <p:cNvCxnSpPr>
              <a:cxnSpLocks/>
              <a:stCxn id="155" idx="7"/>
              <a:endCxn id="155" idx="3"/>
            </p:cNvCxnSpPr>
            <p:nvPr/>
          </p:nvCxnSpPr>
          <p:spPr>
            <a:xfrm flipH="1">
              <a:off x="5873961" y="2172321"/>
              <a:ext cx="240057" cy="240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5F18D9F6-309A-4E53-A7CC-0F8222C2C034}"/>
              </a:ext>
            </a:extLst>
          </p:cNvPr>
          <p:cNvSpPr/>
          <p:nvPr/>
        </p:nvSpPr>
        <p:spPr>
          <a:xfrm>
            <a:off x="7976809" y="3629409"/>
            <a:ext cx="783379" cy="1306581"/>
          </a:xfrm>
          <a:prstGeom prst="roundRect">
            <a:avLst/>
          </a:prstGeom>
          <a:noFill/>
          <a:ln>
            <a:solidFill>
              <a:srgbClr val="FE9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9BA8EBD3-28D3-4A47-AC01-D8BD86E0E6E1}"/>
              </a:ext>
            </a:extLst>
          </p:cNvPr>
          <p:cNvSpPr/>
          <p:nvPr/>
        </p:nvSpPr>
        <p:spPr>
          <a:xfrm>
            <a:off x="11102967" y="4128229"/>
            <a:ext cx="768566" cy="303469"/>
          </a:xfrm>
          <a:prstGeom prst="roundRect">
            <a:avLst/>
          </a:prstGeom>
          <a:noFill/>
          <a:ln>
            <a:solidFill>
              <a:srgbClr val="FE9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AC478CAD-71BC-4BF2-AFAB-63C41E3CA0AF}"/>
              </a:ext>
            </a:extLst>
          </p:cNvPr>
          <p:cNvSpPr/>
          <p:nvPr/>
        </p:nvSpPr>
        <p:spPr>
          <a:xfrm>
            <a:off x="11089159" y="2425390"/>
            <a:ext cx="796567" cy="28822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D74F5D6-13F9-4D88-A14F-1844472590E3}"/>
              </a:ext>
            </a:extLst>
          </p:cNvPr>
          <p:cNvCxnSpPr>
            <a:cxnSpLocks/>
            <a:stCxn id="141" idx="6"/>
            <a:endCxn id="158" idx="1"/>
          </p:cNvCxnSpPr>
          <p:nvPr/>
        </p:nvCxnSpPr>
        <p:spPr>
          <a:xfrm flipV="1">
            <a:off x="7373410" y="2555875"/>
            <a:ext cx="604816" cy="3175"/>
          </a:xfrm>
          <a:prstGeom prst="straightConnector1">
            <a:avLst/>
          </a:prstGeom>
          <a:ln w="38100">
            <a:solidFill>
              <a:srgbClr val="9C6F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DCAAFD2-954F-47CB-8586-42139A0D2DB0}"/>
              </a:ext>
            </a:extLst>
          </p:cNvPr>
          <p:cNvCxnSpPr>
            <a:cxnSpLocks/>
            <a:stCxn id="155" idx="6"/>
            <a:endCxn id="159" idx="1"/>
          </p:cNvCxnSpPr>
          <p:nvPr/>
        </p:nvCxnSpPr>
        <p:spPr>
          <a:xfrm flipV="1">
            <a:off x="7373410" y="4282700"/>
            <a:ext cx="603399" cy="3570"/>
          </a:xfrm>
          <a:prstGeom prst="straightConnector1">
            <a:avLst/>
          </a:prstGeom>
          <a:ln w="38100">
            <a:solidFill>
              <a:srgbClr val="9C6F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90E8057-7686-48CD-9DAC-52F1BDBB75B3}"/>
              </a:ext>
            </a:extLst>
          </p:cNvPr>
          <p:cNvCxnSpPr>
            <a:cxnSpLocks/>
            <a:endCxn id="192" idx="1"/>
          </p:cNvCxnSpPr>
          <p:nvPr/>
        </p:nvCxnSpPr>
        <p:spPr>
          <a:xfrm flipV="1">
            <a:off x="3814917" y="1869011"/>
            <a:ext cx="661782" cy="65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DECA130-BEE5-4721-8FB5-A72852D872E5}"/>
              </a:ext>
            </a:extLst>
          </p:cNvPr>
          <p:cNvCxnSpPr>
            <a:cxnSpLocks/>
            <a:endCxn id="183" idx="1"/>
          </p:cNvCxnSpPr>
          <p:nvPr/>
        </p:nvCxnSpPr>
        <p:spPr>
          <a:xfrm flipV="1">
            <a:off x="3792312" y="2865607"/>
            <a:ext cx="674502" cy="305948"/>
          </a:xfrm>
          <a:prstGeom prst="straightConnector1">
            <a:avLst/>
          </a:prstGeom>
          <a:ln>
            <a:solidFill>
              <a:srgbClr val="F88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0266DCE7-BB64-4AE6-B62F-59C2A8ACFD6B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3804624" y="3553210"/>
            <a:ext cx="672905" cy="308993"/>
          </a:xfrm>
          <a:prstGeom prst="straightConnector1">
            <a:avLst/>
          </a:prstGeom>
          <a:ln>
            <a:solidFill>
              <a:srgbClr val="FF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8FA9F299-A57B-402D-A51A-955BF03B59D5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3803021" y="3999211"/>
            <a:ext cx="674508" cy="853462"/>
          </a:xfrm>
          <a:prstGeom prst="straightConnector1">
            <a:avLst/>
          </a:prstGeom>
          <a:ln>
            <a:solidFill>
              <a:srgbClr val="7432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图片 182">
            <a:extLst>
              <a:ext uri="{FF2B5EF4-FFF2-40B4-BE49-F238E27FC236}">
                <a16:creationId xmlns:a16="http://schemas.microsoft.com/office/drawing/2014/main" id="{4F4FCE16-0CDD-43DC-A56F-497720C72D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14" y="2435826"/>
            <a:ext cx="1161114" cy="859562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D7548959-5A80-40FD-AF97-AC579D577C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9" y="3432422"/>
            <a:ext cx="1161114" cy="859562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BA5B14B5-4610-4D8F-9BAD-99189CB59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99" y="1439229"/>
            <a:ext cx="1161114" cy="859563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6C33063D-FFAC-401B-8EC8-61651DF795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9" y="4422891"/>
            <a:ext cx="1161114" cy="859563"/>
          </a:xfrm>
          <a:prstGeom prst="rect">
            <a:avLst/>
          </a:prstGeom>
        </p:spPr>
      </p:pic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F7C61930-E637-4D31-81A3-9864CF365833}"/>
              </a:ext>
            </a:extLst>
          </p:cNvPr>
          <p:cNvCxnSpPr>
            <a:cxnSpLocks/>
            <a:stCxn id="192" idx="3"/>
            <a:endCxn id="141" idx="2"/>
          </p:cNvCxnSpPr>
          <p:nvPr/>
        </p:nvCxnSpPr>
        <p:spPr>
          <a:xfrm>
            <a:off x="5637813" y="1869011"/>
            <a:ext cx="1396106" cy="6900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5EEB921-A6D3-4D62-846F-936074662B82}"/>
              </a:ext>
            </a:extLst>
          </p:cNvPr>
          <p:cNvCxnSpPr>
            <a:cxnSpLocks/>
            <a:stCxn id="183" idx="3"/>
            <a:endCxn id="141" idx="2"/>
          </p:cNvCxnSpPr>
          <p:nvPr/>
        </p:nvCxnSpPr>
        <p:spPr>
          <a:xfrm flipV="1">
            <a:off x="5627928" y="2559050"/>
            <a:ext cx="1405991" cy="3065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E2F4E3C-6981-4705-A9DA-2AAE4F4B01EC}"/>
              </a:ext>
            </a:extLst>
          </p:cNvPr>
          <p:cNvCxnSpPr>
            <a:cxnSpLocks/>
            <a:stCxn id="190" idx="3"/>
            <a:endCxn id="141" idx="2"/>
          </p:cNvCxnSpPr>
          <p:nvPr/>
        </p:nvCxnSpPr>
        <p:spPr>
          <a:xfrm flipV="1">
            <a:off x="5638643" y="2559050"/>
            <a:ext cx="1395276" cy="13031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55C1E8EF-AE6E-4775-A918-0630D296D352}"/>
              </a:ext>
            </a:extLst>
          </p:cNvPr>
          <p:cNvCxnSpPr>
            <a:cxnSpLocks/>
            <a:stCxn id="194" idx="3"/>
            <a:endCxn id="141" idx="2"/>
          </p:cNvCxnSpPr>
          <p:nvPr/>
        </p:nvCxnSpPr>
        <p:spPr>
          <a:xfrm flipV="1">
            <a:off x="5638643" y="2559050"/>
            <a:ext cx="1395276" cy="22936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DD646678-650D-4126-A340-F69D18494DF3}"/>
              </a:ext>
            </a:extLst>
          </p:cNvPr>
          <p:cNvCxnSpPr>
            <a:cxnSpLocks/>
            <a:stCxn id="192" idx="3"/>
            <a:endCxn id="155" idx="3"/>
          </p:cNvCxnSpPr>
          <p:nvPr/>
        </p:nvCxnSpPr>
        <p:spPr>
          <a:xfrm>
            <a:off x="5637813" y="1869011"/>
            <a:ext cx="1445823" cy="2537287"/>
          </a:xfrm>
          <a:prstGeom prst="line">
            <a:avLst/>
          </a:prstGeom>
          <a:ln>
            <a:solidFill>
              <a:srgbClr val="FE9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8B68EC39-9C29-4F31-9991-7BB448371380}"/>
              </a:ext>
            </a:extLst>
          </p:cNvPr>
          <p:cNvCxnSpPr>
            <a:cxnSpLocks/>
            <a:stCxn id="183" idx="3"/>
            <a:endCxn id="155" idx="2"/>
          </p:cNvCxnSpPr>
          <p:nvPr/>
        </p:nvCxnSpPr>
        <p:spPr>
          <a:xfrm>
            <a:off x="5627928" y="2865607"/>
            <a:ext cx="1405991" cy="1420663"/>
          </a:xfrm>
          <a:prstGeom prst="line">
            <a:avLst/>
          </a:prstGeom>
          <a:ln>
            <a:solidFill>
              <a:srgbClr val="FE9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B1CA404C-C308-428D-917C-35596F9BD150}"/>
              </a:ext>
            </a:extLst>
          </p:cNvPr>
          <p:cNvCxnSpPr>
            <a:cxnSpLocks/>
            <a:stCxn id="190" idx="3"/>
            <a:endCxn id="155" idx="2"/>
          </p:cNvCxnSpPr>
          <p:nvPr/>
        </p:nvCxnSpPr>
        <p:spPr>
          <a:xfrm>
            <a:off x="5638643" y="3862203"/>
            <a:ext cx="1395276" cy="424067"/>
          </a:xfrm>
          <a:prstGeom prst="line">
            <a:avLst/>
          </a:prstGeom>
          <a:ln>
            <a:solidFill>
              <a:srgbClr val="FE9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193071B6-0DE1-4D8F-BED8-738BBB2F108D}"/>
              </a:ext>
            </a:extLst>
          </p:cNvPr>
          <p:cNvCxnSpPr>
            <a:cxnSpLocks/>
            <a:stCxn id="194" idx="3"/>
            <a:endCxn id="155" idx="2"/>
          </p:cNvCxnSpPr>
          <p:nvPr/>
        </p:nvCxnSpPr>
        <p:spPr>
          <a:xfrm flipV="1">
            <a:off x="5638643" y="4286270"/>
            <a:ext cx="1395276" cy="566403"/>
          </a:xfrm>
          <a:prstGeom prst="line">
            <a:avLst/>
          </a:prstGeom>
          <a:ln>
            <a:solidFill>
              <a:srgbClr val="FE9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54951DD8-F2F3-4842-82A5-B5D7EC67F5C7}"/>
              </a:ext>
            </a:extLst>
          </p:cNvPr>
          <p:cNvCxnSpPr>
            <a:cxnSpLocks/>
            <a:stCxn id="183" idx="3"/>
            <a:endCxn id="228" idx="1"/>
          </p:cNvCxnSpPr>
          <p:nvPr/>
        </p:nvCxnSpPr>
        <p:spPr>
          <a:xfrm>
            <a:off x="5627928" y="2865607"/>
            <a:ext cx="1405216" cy="278232"/>
          </a:xfrm>
          <a:prstGeom prst="line">
            <a:avLst/>
          </a:prstGeom>
          <a:ln>
            <a:solidFill>
              <a:srgbClr val="F28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流程图: 预定义过程 227">
            <a:extLst>
              <a:ext uri="{FF2B5EF4-FFF2-40B4-BE49-F238E27FC236}">
                <a16:creationId xmlns:a16="http://schemas.microsoft.com/office/drawing/2014/main" id="{919DBC45-8CC5-46E6-B99B-69E22E7E3997}"/>
              </a:ext>
            </a:extLst>
          </p:cNvPr>
          <p:cNvSpPr/>
          <p:nvPr/>
        </p:nvSpPr>
        <p:spPr>
          <a:xfrm>
            <a:off x="7033144" y="3025237"/>
            <a:ext cx="339491" cy="237204"/>
          </a:xfrm>
          <a:prstGeom prst="flowChartPredefinedProcess">
            <a:avLst/>
          </a:prstGeom>
          <a:solidFill>
            <a:schemeClr val="bg1"/>
          </a:solidFill>
          <a:ln>
            <a:solidFill>
              <a:srgbClr val="F28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F5ED0B95-9E4D-4651-AF48-7A0B75CA591A}"/>
              </a:ext>
            </a:extLst>
          </p:cNvPr>
          <p:cNvSpPr/>
          <p:nvPr/>
        </p:nvSpPr>
        <p:spPr>
          <a:xfrm>
            <a:off x="7213600" y="3276600"/>
            <a:ext cx="4229100" cy="838200"/>
          </a:xfrm>
          <a:custGeom>
            <a:avLst/>
            <a:gdLst>
              <a:gd name="connsiteX0" fmla="*/ 4229100 w 4229100"/>
              <a:gd name="connsiteY0" fmla="*/ 838200 h 838200"/>
              <a:gd name="connsiteX1" fmla="*/ 2527300 w 4229100"/>
              <a:gd name="connsiteY1" fmla="*/ 254000 h 838200"/>
              <a:gd name="connsiteX2" fmla="*/ 609600 w 4229100"/>
              <a:gd name="connsiteY2" fmla="*/ 177800 h 838200"/>
              <a:gd name="connsiteX3" fmla="*/ 0 w 4229100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9100" h="838200">
                <a:moveTo>
                  <a:pt x="4229100" y="838200"/>
                </a:moveTo>
                <a:cubicBezTo>
                  <a:pt x="3679825" y="601133"/>
                  <a:pt x="3130550" y="364067"/>
                  <a:pt x="2527300" y="254000"/>
                </a:cubicBezTo>
                <a:cubicBezTo>
                  <a:pt x="1924050" y="143933"/>
                  <a:pt x="1030817" y="220133"/>
                  <a:pt x="609600" y="177800"/>
                </a:cubicBezTo>
                <a:cubicBezTo>
                  <a:pt x="188383" y="135467"/>
                  <a:pt x="94191" y="67733"/>
                  <a:pt x="0" y="0"/>
                </a:cubicBezTo>
              </a:path>
            </a:pathLst>
          </a:custGeom>
          <a:noFill/>
          <a:ln>
            <a:solidFill>
              <a:srgbClr val="F28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CA0C934E-B61C-4B51-862A-B6D52CD98945}"/>
              </a:ext>
            </a:extLst>
          </p:cNvPr>
          <p:cNvCxnSpPr>
            <a:cxnSpLocks/>
            <a:stCxn id="141" idx="4"/>
            <a:endCxn id="228" idx="0"/>
          </p:cNvCxnSpPr>
          <p:nvPr/>
        </p:nvCxnSpPr>
        <p:spPr>
          <a:xfrm flipH="1">
            <a:off x="7202890" y="2728795"/>
            <a:ext cx="775" cy="296442"/>
          </a:xfrm>
          <a:prstGeom prst="line">
            <a:avLst/>
          </a:prstGeom>
          <a:ln w="19050">
            <a:solidFill>
              <a:srgbClr val="F28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A3D79839-E710-406C-8946-E19C95BF0747}"/>
              </a:ext>
            </a:extLst>
          </p:cNvPr>
          <p:cNvSpPr txBox="1"/>
          <p:nvPr/>
        </p:nvSpPr>
        <p:spPr>
          <a:xfrm>
            <a:off x="3845172" y="1736447"/>
            <a:ext cx="55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click</a:t>
            </a:r>
            <a:endParaRPr lang="zh-CN" altLang="en-US" sz="16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CFBC72E8-3BC7-423A-A88A-4C9CCAAC1E4F}"/>
              </a:ext>
            </a:extLst>
          </p:cNvPr>
          <p:cNvSpPr txBox="1"/>
          <p:nvPr/>
        </p:nvSpPr>
        <p:spPr>
          <a:xfrm>
            <a:off x="3887200" y="2649412"/>
            <a:ext cx="51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buy</a:t>
            </a:r>
            <a:endParaRPr lang="zh-CN" altLang="en-US" sz="16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B7A78F12-B520-4840-A8C5-5F880218CCA0}"/>
              </a:ext>
            </a:extLst>
          </p:cNvPr>
          <p:cNvSpPr txBox="1"/>
          <p:nvPr/>
        </p:nvSpPr>
        <p:spPr>
          <a:xfrm>
            <a:off x="3886074" y="3343536"/>
            <a:ext cx="51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cart</a:t>
            </a:r>
            <a:endParaRPr lang="zh-CN" altLang="en-US" sz="16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6AE7F8B0-9215-4328-8904-1F03FC8B0A3F}"/>
              </a:ext>
            </a:extLst>
          </p:cNvPr>
          <p:cNvSpPr txBox="1"/>
          <p:nvPr/>
        </p:nvSpPr>
        <p:spPr>
          <a:xfrm>
            <a:off x="3796215" y="4725391"/>
            <a:ext cx="81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collect</a:t>
            </a:r>
            <a:endParaRPr lang="zh-CN" altLang="en-US" sz="1600" dirty="0"/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023C8654-0A80-4679-AB8D-9933A3E89CBE}"/>
              </a:ext>
            </a:extLst>
          </p:cNvPr>
          <p:cNvGrpSpPr/>
          <p:nvPr/>
        </p:nvGrpSpPr>
        <p:grpSpPr>
          <a:xfrm>
            <a:off x="1939165" y="1263933"/>
            <a:ext cx="5264500" cy="1125371"/>
            <a:chOff x="1939165" y="1263933"/>
            <a:chExt cx="5264500" cy="1125371"/>
          </a:xfrm>
        </p:grpSpPr>
        <p:cxnSp>
          <p:nvCxnSpPr>
            <p:cNvPr id="241" name="连接符: 肘形 240">
              <a:extLst>
                <a:ext uri="{FF2B5EF4-FFF2-40B4-BE49-F238E27FC236}">
                  <a16:creationId xmlns:a16="http://schemas.microsoft.com/office/drawing/2014/main" id="{FDB66A7A-85AE-4811-912E-A7188016758A}"/>
                </a:ext>
              </a:extLst>
            </p:cNvPr>
            <p:cNvCxnSpPr>
              <a:cxnSpLocks/>
              <a:endCxn id="141" idx="0"/>
            </p:cNvCxnSpPr>
            <p:nvPr/>
          </p:nvCxnSpPr>
          <p:spPr>
            <a:xfrm>
              <a:off x="1955410" y="1263933"/>
              <a:ext cx="5248255" cy="1125371"/>
            </a:xfrm>
            <a:prstGeom prst="bent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FC075C2F-580A-4318-ABCF-09207A975E51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939165" y="1263933"/>
              <a:ext cx="0" cy="58316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664CEB7-57F1-4FF1-BEDC-B158C477569D}"/>
              </a:ext>
            </a:extLst>
          </p:cNvPr>
          <p:cNvSpPr txBox="1"/>
          <p:nvPr/>
        </p:nvSpPr>
        <p:spPr>
          <a:xfrm>
            <a:off x="3814917" y="925609"/>
            <a:ext cx="15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attributes</a:t>
            </a:r>
            <a:endParaRPr lang="zh-CN" altLang="en-US" dirty="0"/>
          </a:p>
        </p:txBody>
      </p: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B92F12EA-542F-42C8-8350-60CF16AE2E76}"/>
              </a:ext>
            </a:extLst>
          </p:cNvPr>
          <p:cNvGrpSpPr/>
          <p:nvPr/>
        </p:nvGrpSpPr>
        <p:grpSpPr>
          <a:xfrm>
            <a:off x="1939165" y="4456015"/>
            <a:ext cx="5264500" cy="1038150"/>
            <a:chOff x="1939165" y="4456015"/>
            <a:chExt cx="5264500" cy="1038150"/>
          </a:xfrm>
        </p:grpSpPr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3A975001-7859-4304-A1B9-3F778034FE35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939165" y="5010899"/>
              <a:ext cx="0" cy="483266"/>
            </a:xfrm>
            <a:prstGeom prst="line">
              <a:avLst/>
            </a:prstGeom>
            <a:ln>
              <a:solidFill>
                <a:srgbClr val="FF5A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连接符: 肘形 256">
              <a:extLst>
                <a:ext uri="{FF2B5EF4-FFF2-40B4-BE49-F238E27FC236}">
                  <a16:creationId xmlns:a16="http://schemas.microsoft.com/office/drawing/2014/main" id="{80283B39-1620-43AB-A26F-879F228C5A4D}"/>
                </a:ext>
              </a:extLst>
            </p:cNvPr>
            <p:cNvCxnSpPr>
              <a:cxnSpLocks/>
              <a:endCxn id="155" idx="4"/>
            </p:cNvCxnSpPr>
            <p:nvPr/>
          </p:nvCxnSpPr>
          <p:spPr>
            <a:xfrm flipV="1">
              <a:off x="1939165" y="4456015"/>
              <a:ext cx="5264500" cy="1038150"/>
            </a:xfrm>
            <a:prstGeom prst="bentConnector2">
              <a:avLst/>
            </a:prstGeom>
            <a:ln>
              <a:solidFill>
                <a:srgbClr val="FF5A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文本框 259">
            <a:extLst>
              <a:ext uri="{FF2B5EF4-FFF2-40B4-BE49-F238E27FC236}">
                <a16:creationId xmlns:a16="http://schemas.microsoft.com/office/drawing/2014/main" id="{337FBCDE-5E68-4F2F-9AC4-4E82292C411B}"/>
              </a:ext>
            </a:extLst>
          </p:cNvPr>
          <p:cNvSpPr txBox="1"/>
          <p:nvPr/>
        </p:nvSpPr>
        <p:spPr>
          <a:xfrm>
            <a:off x="3814917" y="5486278"/>
            <a:ext cx="15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item attributes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A32AA9-377F-4A47-870E-EC0F54047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287359"/>
              </p:ext>
            </p:extLst>
          </p:nvPr>
        </p:nvGraphicFramePr>
        <p:xfrm>
          <a:off x="513472" y="1955409"/>
          <a:ext cx="11007968" cy="2698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570">
                  <a:extLst>
                    <a:ext uri="{9D8B030D-6E8A-4147-A177-3AD203B41FA5}">
                      <a16:colId xmlns:a16="http://schemas.microsoft.com/office/drawing/2014/main" val="2617242714"/>
                    </a:ext>
                  </a:extLst>
                </a:gridCol>
                <a:gridCol w="1808611">
                  <a:extLst>
                    <a:ext uri="{9D8B030D-6E8A-4147-A177-3AD203B41FA5}">
                      <a16:colId xmlns:a16="http://schemas.microsoft.com/office/drawing/2014/main" val="3831802233"/>
                    </a:ext>
                  </a:extLst>
                </a:gridCol>
                <a:gridCol w="2244185">
                  <a:extLst>
                    <a:ext uri="{9D8B030D-6E8A-4147-A177-3AD203B41FA5}">
                      <a16:colId xmlns:a16="http://schemas.microsoft.com/office/drawing/2014/main" val="4056752655"/>
                    </a:ext>
                  </a:extLst>
                </a:gridCol>
                <a:gridCol w="1343236">
                  <a:extLst>
                    <a:ext uri="{9D8B030D-6E8A-4147-A177-3AD203B41FA5}">
                      <a16:colId xmlns:a16="http://schemas.microsoft.com/office/drawing/2014/main" val="1920696237"/>
                    </a:ext>
                  </a:extLst>
                </a:gridCol>
                <a:gridCol w="1168391">
                  <a:extLst>
                    <a:ext uri="{9D8B030D-6E8A-4147-A177-3AD203B41FA5}">
                      <a16:colId xmlns:a16="http://schemas.microsoft.com/office/drawing/2014/main" val="4537526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366823974"/>
                    </a:ext>
                  </a:extLst>
                </a:gridCol>
                <a:gridCol w="1885071">
                  <a:extLst>
                    <a:ext uri="{9D8B030D-6E8A-4147-A177-3AD203B41FA5}">
                      <a16:colId xmlns:a16="http://schemas.microsoft.com/office/drawing/2014/main" val="1480862741"/>
                    </a:ext>
                  </a:extLst>
                </a:gridCol>
              </a:tblGrid>
              <a:tr h="371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Relation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nodes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edges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n-types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edge-types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Meta-paths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447445"/>
                  </a:ext>
                </a:extLst>
              </a:tr>
              <a:tr h="40896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DBLP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Paper-Paper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781,108×781,108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4,191,677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PP,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PAP,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APA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513554"/>
                  </a:ext>
                </a:extLst>
              </a:tr>
              <a:tr h="4547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Paper-Author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781,108×671,674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2,189,665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0095"/>
                  </a:ext>
                </a:extLst>
              </a:tr>
              <a:tr h="365467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Alibaba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click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986,512×9,456,959</a:t>
                      </a:r>
                    </a:p>
                    <a:p>
                      <a:pPr algn="ctr"/>
                      <a:r>
                        <a:rPr lang="en-US" altLang="zh-CN" dirty="0"/>
                        <a:t>(users × items)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172,645,345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UIU(4 types)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347873"/>
                  </a:ext>
                </a:extLst>
              </a:tr>
              <a:tr h="36546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5,946,795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07063"/>
                  </a:ext>
                </a:extLst>
              </a:tr>
              <a:tr h="36546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add-to-cart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18,301,796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890043"/>
                  </a:ext>
                </a:extLst>
              </a:tr>
              <a:tr h="36546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add-to-collect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5,342,781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82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9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F97FA-AC10-48FD-A1C5-5985D98D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679A94-F870-4498-AD99-AFF177034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454152"/>
              </p:ext>
            </p:extLst>
          </p:nvPr>
        </p:nvGraphicFramePr>
        <p:xfrm>
          <a:off x="0" y="1863724"/>
          <a:ext cx="12192000" cy="367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82438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8327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06230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6662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9553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0741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61059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1848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8178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00698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0705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81006853"/>
                    </a:ext>
                  </a:extLst>
                </a:gridCol>
              </a:tblGrid>
              <a:tr h="735965">
                <a:tc>
                  <a:txBody>
                    <a:bodyPr/>
                    <a:lstStyle/>
                    <a:p>
                      <a:r>
                        <a:rPr lang="en-US" altLang="zh-CN" dirty="0"/>
                        <a:t>Alibaba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60324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r>
                        <a:rPr lang="en-US" altLang="zh-CN" dirty="0"/>
                        <a:t>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12,810,429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13,137,060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13,283,901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14,933,475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14,116,151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18,013,613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21,841,265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17,629,127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21,084,333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13,082,240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12,713,751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92151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r>
                        <a:rPr lang="en-US" altLang="zh-CN" dirty="0"/>
                        <a:t>buy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324,053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334,550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335,674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253,052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219,663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190,955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1,607,093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654,383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1,273,114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351,645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402,613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457956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r>
                        <a:rPr lang="en-US" altLang="zh-CN" dirty="0"/>
                        <a:t>cart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1,178,300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1,209,545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1,231,258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1,444,398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1,384,207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1,966,016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2,743,091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2,020,397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2,621,959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1,242,572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1,260,053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1294631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r>
                        <a:rPr lang="en-US" altLang="zh-CN" dirty="0"/>
                        <a:t>collect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427,830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440,695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441,405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482,903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461,293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590,922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590,040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511,961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566,572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418,584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410,576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923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84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04D6-1FFE-479C-9FDC-43D31FC7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6379C-867B-4323-B48E-C684A686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7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507" y="8301"/>
            <a:ext cx="10515600" cy="1325563"/>
          </a:xfrm>
        </p:spPr>
        <p:txBody>
          <a:bodyPr/>
          <a:lstStyle/>
          <a:p>
            <a:r>
              <a:rPr lang="zh-CN" altLang="en-US" dirty="0"/>
              <a:t>异构网络</a:t>
            </a:r>
          </a:p>
        </p:txBody>
      </p: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E6EA2C18-4056-441D-BB0E-A4039F8095CB}"/>
              </a:ext>
            </a:extLst>
          </p:cNvPr>
          <p:cNvGrpSpPr/>
          <p:nvPr/>
        </p:nvGrpSpPr>
        <p:grpSpPr>
          <a:xfrm>
            <a:off x="6358178" y="2129111"/>
            <a:ext cx="5108965" cy="4252231"/>
            <a:chOff x="6269097" y="1865415"/>
            <a:chExt cx="5108965" cy="4252231"/>
          </a:xfrm>
        </p:grpSpPr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93B4EF1-6441-4A15-B4D7-DFE4290970AD}"/>
                </a:ext>
              </a:extLst>
            </p:cNvPr>
            <p:cNvSpPr/>
            <p:nvPr/>
          </p:nvSpPr>
          <p:spPr>
            <a:xfrm>
              <a:off x="8335299" y="2582923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731C468-8B1A-43F8-A883-DF403A15D02C}"/>
                </a:ext>
              </a:extLst>
            </p:cNvPr>
            <p:cNvSpPr/>
            <p:nvPr/>
          </p:nvSpPr>
          <p:spPr>
            <a:xfrm>
              <a:off x="8335299" y="4193902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771981D1-515A-4467-81FC-1422BF605060}"/>
                </a:ext>
              </a:extLst>
            </p:cNvPr>
            <p:cNvGrpSpPr/>
            <p:nvPr/>
          </p:nvGrpSpPr>
          <p:grpSpPr>
            <a:xfrm>
              <a:off x="8171650" y="2341202"/>
              <a:ext cx="1002809" cy="200562"/>
              <a:chOff x="3971499" y="2429301"/>
              <a:chExt cx="1160053" cy="232011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7A41744D-99CD-4105-8884-E10EA277F212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4ADF8FE6-7987-49F0-B2D8-F339DA6D3D05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2CCF20B-9903-40AD-A543-B9DE532C0EA2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A3093C90-AE4C-4CF6-A250-EBD7858C63ED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F89C7D2C-BDD8-46C2-99FA-8E1AA61BF15C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3E33A74E-AC3E-447C-9B1D-E8B6E1427D2C}"/>
                </a:ext>
              </a:extLst>
            </p:cNvPr>
            <p:cNvGrpSpPr/>
            <p:nvPr/>
          </p:nvGrpSpPr>
          <p:grpSpPr>
            <a:xfrm>
              <a:off x="8164831" y="3910641"/>
              <a:ext cx="1002809" cy="200562"/>
              <a:chOff x="3971499" y="2429301"/>
              <a:chExt cx="1160053" cy="232011"/>
            </a:xfrm>
          </p:grpSpPr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B6CA3446-426A-49CA-8B2E-AB09B2E61F7D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79388D71-C609-4478-8764-F4FA8CC1A7D7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82B38B05-DCD1-4A03-BCF5-226C92FFDEDB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72799D72-74FC-47C1-9222-1BD123EA01E5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80042DCC-4DAD-4A55-BC37-AC037DAC1B17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96E533F-A065-47A7-9FD7-AEE2DEC75A31}"/>
                </a:ext>
              </a:extLst>
            </p:cNvPr>
            <p:cNvGrpSpPr/>
            <p:nvPr/>
          </p:nvGrpSpPr>
          <p:grpSpPr>
            <a:xfrm>
              <a:off x="8089761" y="1984221"/>
              <a:ext cx="1153236" cy="325532"/>
              <a:chOff x="3937379" y="2052727"/>
              <a:chExt cx="1334067" cy="376577"/>
            </a:xfrm>
          </p:grpSpPr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3E661A1-DFA1-4C3E-850B-488E9AEAECA2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EE23C1F1-0DEA-414A-B377-D49D2BD58AE5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CCBC19DE-C933-403A-B1E6-599929534F0A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51A5537B-7E3D-4813-823F-15685607DB64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93BBF5E0-8BAE-4375-9615-C5EF795F17F5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A7EA347-37BB-4CBA-8D2E-A0D568994006}"/>
                </a:ext>
              </a:extLst>
            </p:cNvPr>
            <p:cNvGrpSpPr/>
            <p:nvPr/>
          </p:nvGrpSpPr>
          <p:grpSpPr>
            <a:xfrm>
              <a:off x="8110237" y="3579319"/>
              <a:ext cx="1153236" cy="325532"/>
              <a:chOff x="3937379" y="2052727"/>
              <a:chExt cx="1334067" cy="376577"/>
            </a:xfrm>
          </p:grpSpPr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D0FECC29-82AD-4C9B-BA96-A0624A1303D4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16A0B269-13A4-4811-A5D2-4DCA208A3653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363B67E0-40B2-4600-B473-E5E66EB8BE43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C8552D3-C091-4348-8150-33CB0EF9F22C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D370D2F-F094-460D-A012-D13C8AE8C98C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66" name="菱形 165">
              <a:extLst>
                <a:ext uri="{FF2B5EF4-FFF2-40B4-BE49-F238E27FC236}">
                  <a16:creationId xmlns:a16="http://schemas.microsoft.com/office/drawing/2014/main" id="{90C78DFD-245E-4B26-81E5-F0BA9FECCA58}"/>
                </a:ext>
              </a:extLst>
            </p:cNvPr>
            <p:cNvSpPr/>
            <p:nvPr/>
          </p:nvSpPr>
          <p:spPr>
            <a:xfrm>
              <a:off x="10238747" y="2721343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4265ED54-D17B-4B2D-A361-2AA5AE434098}"/>
                </a:ext>
              </a:extLst>
            </p:cNvPr>
            <p:cNvSpPr/>
            <p:nvPr/>
          </p:nvSpPr>
          <p:spPr>
            <a:xfrm>
              <a:off x="8337571" y="5365179"/>
              <a:ext cx="559559" cy="5322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D0CE376E-EE38-4BE7-A171-0C20D13C9E9B}"/>
                </a:ext>
              </a:extLst>
            </p:cNvPr>
            <p:cNvGrpSpPr/>
            <p:nvPr/>
          </p:nvGrpSpPr>
          <p:grpSpPr>
            <a:xfrm>
              <a:off x="8192128" y="5066111"/>
              <a:ext cx="1002809" cy="200562"/>
              <a:chOff x="3971499" y="2429301"/>
              <a:chExt cx="1160053" cy="232011"/>
            </a:xfrm>
          </p:grpSpPr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D6B7744C-D973-4C65-8E0E-78CDD1E45B1F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64237156-B7FF-41BF-9711-619D7C291CB9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481EED4-E90B-44AB-98CF-CBBA56243EF1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D6F444FF-C5D9-4A6E-8CF3-27E0BEC030F1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1310D9B-9C00-4796-8F53-82F2FA019466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164CA0A1-7CCE-478B-B820-0B5854D30515}"/>
                </a:ext>
              </a:extLst>
            </p:cNvPr>
            <p:cNvGrpSpPr/>
            <p:nvPr/>
          </p:nvGrpSpPr>
          <p:grpSpPr>
            <a:xfrm>
              <a:off x="8123885" y="4730371"/>
              <a:ext cx="1153236" cy="325532"/>
              <a:chOff x="3937379" y="2052727"/>
              <a:chExt cx="1334067" cy="376577"/>
            </a:xfrm>
          </p:grpSpPr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5C43959-B56D-4B5D-842C-87C49C46DE28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F9CA37D6-A533-429B-8038-0511E5624277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8A92F902-608E-4782-8665-63AB1B57B710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B263944-CF5B-41DE-90D7-161C1D54A123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112D594B-769C-49EF-8983-AC57421A1339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sp>
          <p:nvSpPr>
            <p:cNvPr id="170" name="菱形 169">
              <a:extLst>
                <a:ext uri="{FF2B5EF4-FFF2-40B4-BE49-F238E27FC236}">
                  <a16:creationId xmlns:a16="http://schemas.microsoft.com/office/drawing/2014/main" id="{34AF5F76-BC2B-404B-9A5F-B46842BAEBFA}"/>
                </a:ext>
              </a:extLst>
            </p:cNvPr>
            <p:cNvSpPr/>
            <p:nvPr/>
          </p:nvSpPr>
          <p:spPr>
            <a:xfrm>
              <a:off x="10238747" y="3875762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菱形 170">
              <a:extLst>
                <a:ext uri="{FF2B5EF4-FFF2-40B4-BE49-F238E27FC236}">
                  <a16:creationId xmlns:a16="http://schemas.microsoft.com/office/drawing/2014/main" id="{8F38CCDA-57BB-4F76-A5F8-55630A74E088}"/>
                </a:ext>
              </a:extLst>
            </p:cNvPr>
            <p:cNvSpPr/>
            <p:nvPr/>
          </p:nvSpPr>
          <p:spPr>
            <a:xfrm>
              <a:off x="10238747" y="5251496"/>
              <a:ext cx="887105" cy="523344"/>
            </a:xfrm>
            <a:prstGeom prst="diamond">
              <a:avLst/>
            </a:prstGeom>
            <a:solidFill>
              <a:srgbClr val="FE9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19B7DA0-83DC-4EE6-B8DF-E0C274D3BAC8}"/>
                </a:ext>
              </a:extLst>
            </p:cNvPr>
            <p:cNvCxnSpPr>
              <a:stCxn id="166" idx="1"/>
              <a:endCxn id="153" idx="6"/>
            </p:cNvCxnSpPr>
            <p:nvPr/>
          </p:nvCxnSpPr>
          <p:spPr>
            <a:xfrm flipH="1" flipV="1">
              <a:off x="8894858" y="2849055"/>
              <a:ext cx="1343889" cy="13396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DB675F11-8A3D-412F-A1B8-49F4E39F252B}"/>
                </a:ext>
              </a:extLst>
            </p:cNvPr>
            <p:cNvCxnSpPr>
              <a:stCxn id="170" idx="1"/>
              <a:endCxn id="155" idx="6"/>
            </p:cNvCxnSpPr>
            <p:nvPr/>
          </p:nvCxnSpPr>
          <p:spPr>
            <a:xfrm flipH="1">
              <a:off x="8894858" y="4137434"/>
              <a:ext cx="1343889" cy="32260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F731E21-EE50-4C99-9A54-EB0BE4D2AE13}"/>
                </a:ext>
              </a:extLst>
            </p:cNvPr>
            <p:cNvCxnSpPr>
              <a:stCxn id="171" idx="1"/>
              <a:endCxn id="167" idx="6"/>
            </p:cNvCxnSpPr>
            <p:nvPr/>
          </p:nvCxnSpPr>
          <p:spPr>
            <a:xfrm flipH="1">
              <a:off x="8897130" y="5513168"/>
              <a:ext cx="1341617" cy="11814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A8634DEC-3804-4241-9795-FC2706ACBB7B}"/>
                </a:ext>
              </a:extLst>
            </p:cNvPr>
            <p:cNvGrpSpPr/>
            <p:nvPr/>
          </p:nvGrpSpPr>
          <p:grpSpPr>
            <a:xfrm>
              <a:off x="10185724" y="2478664"/>
              <a:ext cx="1002809" cy="200562"/>
              <a:chOff x="3971499" y="2429301"/>
              <a:chExt cx="1160053" cy="232011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90F9111B-0DB5-4C75-8A1F-44506D1DB2B9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AC4ECC9E-CB44-4B63-8207-FF2ABDC8D29E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BEFC03B8-C312-426F-8293-5871DA1EF69F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B65822DD-BDB6-4394-8EF5-65D4DEDDB95E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EF3FA395-1254-4F37-B482-144D479BCCF1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7E1423FF-F0FF-4630-89EE-F44EF842C6C3}"/>
                </a:ext>
              </a:extLst>
            </p:cNvPr>
            <p:cNvGrpSpPr/>
            <p:nvPr/>
          </p:nvGrpSpPr>
          <p:grpSpPr>
            <a:xfrm>
              <a:off x="10117483" y="2121683"/>
              <a:ext cx="1153236" cy="325532"/>
              <a:chOff x="3937379" y="2052727"/>
              <a:chExt cx="1334067" cy="376577"/>
            </a:xfrm>
          </p:grpSpPr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835B59F9-B343-4D63-9CBF-3D542E851709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8FCF48FC-9E8F-4A80-A1C3-F38E02C2A30A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8E7177C2-0845-4912-8877-8246E21A1E86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08CBAD82-D5EC-4E80-8D87-C671E883E09B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C0180DB0-F169-4FA9-8E23-EA51C62F4A67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711587C1-4501-404D-A7FC-1C90C4694031}"/>
                </a:ext>
              </a:extLst>
            </p:cNvPr>
            <p:cNvGrpSpPr/>
            <p:nvPr/>
          </p:nvGrpSpPr>
          <p:grpSpPr>
            <a:xfrm>
              <a:off x="10194400" y="3649284"/>
              <a:ext cx="1002809" cy="200562"/>
              <a:chOff x="3971499" y="2429301"/>
              <a:chExt cx="1160053" cy="232011"/>
            </a:xfrm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0488FE29-046B-4872-A2BA-D8E8DC8DD52E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771AD20D-A1A0-4173-8732-93F19C174310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2A9502F1-2A6D-401D-9DF3-B40CFA55BFA6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57AA2B0D-40D3-42D3-A7B0-6106E6EA8F3B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DD6FD688-E2D7-4C98-82C9-99C3DD948350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91623AC6-C9DE-427C-AC7F-E269313863FD}"/>
                </a:ext>
              </a:extLst>
            </p:cNvPr>
            <p:cNvGrpSpPr/>
            <p:nvPr/>
          </p:nvGrpSpPr>
          <p:grpSpPr>
            <a:xfrm>
              <a:off x="10126159" y="3292303"/>
              <a:ext cx="1153236" cy="325532"/>
              <a:chOff x="3937379" y="2052727"/>
              <a:chExt cx="1334067" cy="376577"/>
            </a:xfrm>
          </p:grpSpPr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A8D183C6-FC11-41B6-AAA9-23A17AFC7F82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EA0AF564-0BC7-464B-AE10-F13863C7DBA3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9FFF6B3E-9C25-429F-B338-1EF9ECAD1A2C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9E8ADDD3-BAD1-489B-81C6-F47A67478A07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E092DFD-67C8-4C49-B6EA-7117ECA66DC0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7DA80C64-5DF4-48A4-A860-920DC9B6C111}"/>
                </a:ext>
              </a:extLst>
            </p:cNvPr>
            <p:cNvGrpSpPr/>
            <p:nvPr/>
          </p:nvGrpSpPr>
          <p:grpSpPr>
            <a:xfrm>
              <a:off x="10185724" y="4990959"/>
              <a:ext cx="1002809" cy="200562"/>
              <a:chOff x="3971499" y="2429301"/>
              <a:chExt cx="1160053" cy="232011"/>
            </a:xfrm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AAB4123B-3197-45B1-BD73-063A9AC4F91B}"/>
                  </a:ext>
                </a:extLst>
              </p:cNvPr>
              <p:cNvSpPr/>
              <p:nvPr/>
            </p:nvSpPr>
            <p:spPr>
              <a:xfrm>
                <a:off x="3971499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213E43A6-E1D3-4813-85F1-27FF02920D15}"/>
                  </a:ext>
                </a:extLst>
              </p:cNvPr>
              <p:cNvSpPr/>
              <p:nvPr/>
            </p:nvSpPr>
            <p:spPr>
              <a:xfrm>
                <a:off x="4203510" y="2429301"/>
                <a:ext cx="232011" cy="232011"/>
              </a:xfrm>
              <a:prstGeom prst="rect">
                <a:avLst/>
              </a:prstGeom>
              <a:solidFill>
                <a:srgbClr val="E6B99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E0F7C39B-2213-4E69-B9B5-6E01507912BB}"/>
                  </a:ext>
                </a:extLst>
              </p:cNvPr>
              <p:cNvSpPr/>
              <p:nvPr/>
            </p:nvSpPr>
            <p:spPr>
              <a:xfrm>
                <a:off x="4435521" y="2429301"/>
                <a:ext cx="232011" cy="232011"/>
              </a:xfrm>
              <a:prstGeom prst="rect">
                <a:avLst/>
              </a:prstGeom>
              <a:solidFill>
                <a:srgbClr val="EAD2A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2C8D87B3-C0E5-4BE4-B578-53A2FDB96BE2}"/>
                  </a:ext>
                </a:extLst>
              </p:cNvPr>
              <p:cNvSpPr/>
              <p:nvPr/>
            </p:nvSpPr>
            <p:spPr>
              <a:xfrm>
                <a:off x="4667530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77DBAD94-795E-47B2-A446-94527CE44659}"/>
                  </a:ext>
                </a:extLst>
              </p:cNvPr>
              <p:cNvSpPr/>
              <p:nvPr/>
            </p:nvSpPr>
            <p:spPr>
              <a:xfrm>
                <a:off x="4899541" y="2429301"/>
                <a:ext cx="232011" cy="232011"/>
              </a:xfrm>
              <a:prstGeom prst="rect">
                <a:avLst/>
              </a:prstGeom>
              <a:solidFill>
                <a:srgbClr val="FE93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1F62762A-23C7-4634-BE6F-BA8CA187407D}"/>
                </a:ext>
              </a:extLst>
            </p:cNvPr>
            <p:cNvGrpSpPr/>
            <p:nvPr/>
          </p:nvGrpSpPr>
          <p:grpSpPr>
            <a:xfrm>
              <a:off x="10117483" y="4633978"/>
              <a:ext cx="1153236" cy="325532"/>
              <a:chOff x="3937379" y="2052727"/>
              <a:chExt cx="1334067" cy="376577"/>
            </a:xfrm>
          </p:grpSpPr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D29DB2B0-9878-489C-8DF5-2D20161B81C9}"/>
                  </a:ext>
                </a:extLst>
              </p:cNvPr>
              <p:cNvSpPr txBox="1"/>
              <p:nvPr/>
            </p:nvSpPr>
            <p:spPr>
              <a:xfrm>
                <a:off x="3937379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1</a:t>
                </a:r>
                <a:endParaRPr lang="zh-CN" altLang="en-US" b="1" baseline="-25000" dirty="0"/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7F0442E8-202B-45F4-8ED8-5CDD823A8234}"/>
                  </a:ext>
                </a:extLst>
              </p:cNvPr>
              <p:cNvSpPr txBox="1"/>
              <p:nvPr/>
            </p:nvSpPr>
            <p:spPr>
              <a:xfrm>
                <a:off x="4183037" y="2059972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2</a:t>
                </a:r>
                <a:endParaRPr lang="zh-CN" altLang="en-US" b="1" baseline="-25000" dirty="0"/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1F35D5CF-46D1-490A-B1D0-36B13EB6A33A}"/>
                  </a:ext>
                </a:extLst>
              </p:cNvPr>
              <p:cNvSpPr txBox="1"/>
              <p:nvPr/>
            </p:nvSpPr>
            <p:spPr>
              <a:xfrm>
                <a:off x="4415048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3</a:t>
                </a:r>
                <a:endParaRPr lang="zh-CN" altLang="en-US" b="1" baseline="-25000" dirty="0"/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7D7B898-A95F-43F9-8F79-F0F0BE15D943}"/>
                  </a:ext>
                </a:extLst>
              </p:cNvPr>
              <p:cNvSpPr txBox="1"/>
              <p:nvPr/>
            </p:nvSpPr>
            <p:spPr>
              <a:xfrm>
                <a:off x="4633410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4</a:t>
                </a:r>
                <a:endParaRPr lang="zh-CN" altLang="en-US" b="1" baseline="-25000" dirty="0"/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8D02399E-50C4-42C1-A504-A82404BC1694}"/>
                  </a:ext>
                </a:extLst>
              </p:cNvPr>
              <p:cNvSpPr txBox="1"/>
              <p:nvPr/>
            </p:nvSpPr>
            <p:spPr>
              <a:xfrm>
                <a:off x="4882484" y="2052727"/>
                <a:ext cx="388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</a:t>
                </a:r>
                <a:r>
                  <a:rPr lang="en-US" altLang="zh-CN" b="1" baseline="-25000" dirty="0"/>
                  <a:t>5</a:t>
                </a:r>
                <a:endParaRPr lang="zh-CN" altLang="en-US" b="1" baseline="-25000" dirty="0"/>
              </a:p>
            </p:txBody>
          </p:sp>
        </p:grp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7FF34CCD-60B4-4C84-8457-1689D9854899}"/>
                </a:ext>
              </a:extLst>
            </p:cNvPr>
            <p:cNvCxnSpPr>
              <a:stCxn id="166" idx="1"/>
              <a:endCxn id="155" idx="6"/>
            </p:cNvCxnSpPr>
            <p:nvPr/>
          </p:nvCxnSpPr>
          <p:spPr>
            <a:xfrm flipH="1">
              <a:off x="8894858" y="2983015"/>
              <a:ext cx="1343889" cy="147701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2" name="圆角矩形 214">
              <a:extLst>
                <a:ext uri="{FF2B5EF4-FFF2-40B4-BE49-F238E27FC236}">
                  <a16:creationId xmlns:a16="http://schemas.microsoft.com/office/drawing/2014/main" id="{B2AC424D-D02A-40AB-87A6-78A92AC86C1D}"/>
                </a:ext>
              </a:extLst>
            </p:cNvPr>
            <p:cNvSpPr/>
            <p:nvPr/>
          </p:nvSpPr>
          <p:spPr>
            <a:xfrm>
              <a:off x="6269097" y="1865415"/>
              <a:ext cx="5108965" cy="4252231"/>
            </a:xfrm>
            <a:prstGeom prst="roundRect">
              <a:avLst/>
            </a:prstGeom>
            <a:noFill/>
            <a:ln w="38100">
              <a:solidFill>
                <a:srgbClr val="9CAFB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44EED97-5A62-4D5E-B8B7-E5841CFED142}"/>
                </a:ext>
              </a:extLst>
            </p:cNvPr>
            <p:cNvSpPr/>
            <p:nvPr/>
          </p:nvSpPr>
          <p:spPr>
            <a:xfrm rot="530184">
              <a:off x="8886184" y="2745123"/>
              <a:ext cx="1368838" cy="106131"/>
            </a:xfrm>
            <a:custGeom>
              <a:avLst/>
              <a:gdLst>
                <a:gd name="connsiteX0" fmla="*/ 0 w 2039815"/>
                <a:gd name="connsiteY0" fmla="*/ 367029 h 479571"/>
                <a:gd name="connsiteX1" fmla="*/ 998806 w 2039815"/>
                <a:gd name="connsiteY1" fmla="*/ 1269 h 479571"/>
                <a:gd name="connsiteX2" fmla="*/ 2039815 w 2039815"/>
                <a:gd name="connsiteY2" fmla="*/ 479571 h 47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479571">
                  <a:moveTo>
                    <a:pt x="0" y="367029"/>
                  </a:moveTo>
                  <a:cubicBezTo>
                    <a:pt x="329418" y="174770"/>
                    <a:pt x="658837" y="-17488"/>
                    <a:pt x="998806" y="1269"/>
                  </a:cubicBezTo>
                  <a:cubicBezTo>
                    <a:pt x="1338775" y="20026"/>
                    <a:pt x="1689295" y="249798"/>
                    <a:pt x="2039815" y="479571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550BD80-070B-4AC3-9F49-EE94419255B7}"/>
                </a:ext>
              </a:extLst>
            </p:cNvPr>
            <p:cNvSpPr/>
            <p:nvPr/>
          </p:nvSpPr>
          <p:spPr>
            <a:xfrm>
              <a:off x="8871884" y="2937104"/>
              <a:ext cx="1389951" cy="1194067"/>
            </a:xfrm>
            <a:custGeom>
              <a:avLst/>
              <a:gdLst>
                <a:gd name="connsiteX0" fmla="*/ 0 w 2039815"/>
                <a:gd name="connsiteY0" fmla="*/ 0 h 1308295"/>
                <a:gd name="connsiteX1" fmla="*/ 1266092 w 2039815"/>
                <a:gd name="connsiteY1" fmla="*/ 365760 h 1308295"/>
                <a:gd name="connsiteX2" fmla="*/ 2039815 w 2039815"/>
                <a:gd name="connsiteY2" fmla="*/ 1308295 h 1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1308295">
                  <a:moveTo>
                    <a:pt x="0" y="0"/>
                  </a:moveTo>
                  <a:cubicBezTo>
                    <a:pt x="463061" y="73855"/>
                    <a:pt x="926123" y="147711"/>
                    <a:pt x="1266092" y="365760"/>
                  </a:cubicBezTo>
                  <a:cubicBezTo>
                    <a:pt x="1606061" y="583809"/>
                    <a:pt x="1822938" y="946052"/>
                    <a:pt x="2039815" y="1308295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C61F077-ED4B-4D82-91F9-02B6A452B790}"/>
                </a:ext>
              </a:extLst>
            </p:cNvPr>
            <p:cNvSpPr/>
            <p:nvPr/>
          </p:nvSpPr>
          <p:spPr>
            <a:xfrm rot="21230480">
              <a:off x="8907199" y="4086553"/>
              <a:ext cx="1328108" cy="294850"/>
            </a:xfrm>
            <a:custGeom>
              <a:avLst/>
              <a:gdLst>
                <a:gd name="connsiteX0" fmla="*/ 0 w 1997613"/>
                <a:gd name="connsiteY0" fmla="*/ 494735 h 494735"/>
                <a:gd name="connsiteX1" fmla="*/ 956603 w 1997613"/>
                <a:gd name="connsiteY1" fmla="*/ 16433 h 494735"/>
                <a:gd name="connsiteX2" fmla="*/ 1997613 w 1997613"/>
                <a:gd name="connsiteY2" fmla="*/ 157110 h 49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7613" h="494735">
                  <a:moveTo>
                    <a:pt x="0" y="494735"/>
                  </a:moveTo>
                  <a:cubicBezTo>
                    <a:pt x="311834" y="283719"/>
                    <a:pt x="623668" y="72704"/>
                    <a:pt x="956603" y="16433"/>
                  </a:cubicBezTo>
                  <a:cubicBezTo>
                    <a:pt x="1289538" y="-39838"/>
                    <a:pt x="1643575" y="58636"/>
                    <a:pt x="1997613" y="157110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A3EFEE1-65FE-4771-95BF-ECD723D12230}"/>
                </a:ext>
              </a:extLst>
            </p:cNvPr>
            <p:cNvGrpSpPr/>
            <p:nvPr/>
          </p:nvGrpSpPr>
          <p:grpSpPr>
            <a:xfrm>
              <a:off x="6483058" y="3400399"/>
              <a:ext cx="1860508" cy="1199367"/>
              <a:chOff x="7413171" y="519815"/>
              <a:chExt cx="1860508" cy="1199367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0C32840-F8BF-458E-A2F8-B6F31135B01A}"/>
                  </a:ext>
                </a:extLst>
              </p:cNvPr>
              <p:cNvGrpSpPr/>
              <p:nvPr/>
            </p:nvGrpSpPr>
            <p:grpSpPr>
              <a:xfrm>
                <a:off x="7413171" y="519815"/>
                <a:ext cx="1368529" cy="621893"/>
                <a:chOff x="7385874" y="703302"/>
                <a:chExt cx="1368529" cy="621893"/>
              </a:xfrm>
            </p:grpSpPr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49CB423C-8D3B-445B-B545-EAA4C670AF1F}"/>
                    </a:ext>
                  </a:extLst>
                </p:cNvPr>
                <p:cNvGrpSpPr/>
                <p:nvPr/>
              </p:nvGrpSpPr>
              <p:grpSpPr>
                <a:xfrm>
                  <a:off x="7385874" y="703302"/>
                  <a:ext cx="1358886" cy="338554"/>
                  <a:chOff x="7385874" y="703302"/>
                  <a:chExt cx="1358886" cy="338554"/>
                </a:xfrm>
              </p:grpSpPr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D5ED8BD7-9403-48DB-8FCC-7DCF157209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5081" cy="0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6368DF93-FFB5-4065-BACE-4DF9602C2DDD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749" y="703302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click</a:t>
                    </a:r>
                  </a:p>
                </p:txBody>
              </p:sp>
            </p:grpSp>
            <p:grpSp>
              <p:nvGrpSpPr>
                <p:cNvPr id="330" name="组合 329">
                  <a:extLst>
                    <a:ext uri="{FF2B5EF4-FFF2-40B4-BE49-F238E27FC236}">
                      <a16:creationId xmlns:a16="http://schemas.microsoft.com/office/drawing/2014/main" id="{2E726CE5-2588-455C-8F2E-3769B860C850}"/>
                    </a:ext>
                  </a:extLst>
                </p:cNvPr>
                <p:cNvGrpSpPr/>
                <p:nvPr/>
              </p:nvGrpSpPr>
              <p:grpSpPr>
                <a:xfrm>
                  <a:off x="7394550" y="986641"/>
                  <a:ext cx="1359853" cy="338554"/>
                  <a:chOff x="7385874" y="691770"/>
                  <a:chExt cx="1359853" cy="338554"/>
                </a:xfrm>
              </p:grpSpPr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418E2DC7-41DC-4648-81A3-8A9FB232D8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5640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文本框 331">
                    <a:extLst>
                      <a:ext uri="{FF2B5EF4-FFF2-40B4-BE49-F238E27FC236}">
                        <a16:creationId xmlns:a16="http://schemas.microsoft.com/office/drawing/2014/main" id="{6CC34F91-BB31-4292-84AD-8B0A4EA5C5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716" y="691770"/>
                    <a:ext cx="688011" cy="33855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buy</a:t>
                    </a:r>
                  </a:p>
                </p:txBody>
              </p:sp>
            </p:grp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1CEBC83B-7A35-4F94-8713-22A853DC2562}"/>
                  </a:ext>
                </a:extLst>
              </p:cNvPr>
              <p:cNvGrpSpPr/>
              <p:nvPr/>
            </p:nvGrpSpPr>
            <p:grpSpPr>
              <a:xfrm>
                <a:off x="7424885" y="1085757"/>
                <a:ext cx="1848794" cy="633425"/>
                <a:chOff x="7385874" y="693114"/>
                <a:chExt cx="1848794" cy="633425"/>
              </a:xfrm>
            </p:grpSpPr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DD27452F-3166-4E50-988A-D457D9CE4455}"/>
                    </a:ext>
                  </a:extLst>
                </p:cNvPr>
                <p:cNvSpPr txBox="1"/>
                <p:nvPr/>
              </p:nvSpPr>
              <p:spPr>
                <a:xfrm>
                  <a:off x="8455242" y="773723"/>
                  <a:ext cx="5494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grpSp>
              <p:nvGrpSpPr>
                <p:cNvPr id="335" name="组合 334">
                  <a:extLst>
                    <a:ext uri="{FF2B5EF4-FFF2-40B4-BE49-F238E27FC236}">
                      <a16:creationId xmlns:a16="http://schemas.microsoft.com/office/drawing/2014/main" id="{F9A81B39-7C15-4EE3-908C-7F016F9EEEB4}"/>
                    </a:ext>
                  </a:extLst>
                </p:cNvPr>
                <p:cNvGrpSpPr/>
                <p:nvPr/>
              </p:nvGrpSpPr>
              <p:grpSpPr>
                <a:xfrm>
                  <a:off x="7385874" y="693114"/>
                  <a:ext cx="1628900" cy="338554"/>
                  <a:chOff x="7385874" y="693114"/>
                  <a:chExt cx="1628900" cy="338554"/>
                </a:xfrm>
              </p:grpSpPr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FE541017-B871-4350-92F6-DD37F4CE8C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67435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DC809476-8203-4321-8962-53C065DE2CF1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658" y="693114"/>
                    <a:ext cx="11311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add-to-cart</a:t>
                    </a:r>
                  </a:p>
                </p:txBody>
              </p:sp>
            </p:grpSp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7EBAB318-058A-4929-97F0-92D2A94550BA}"/>
                    </a:ext>
                  </a:extLst>
                </p:cNvPr>
                <p:cNvGrpSpPr/>
                <p:nvPr/>
              </p:nvGrpSpPr>
              <p:grpSpPr>
                <a:xfrm>
                  <a:off x="7394550" y="987985"/>
                  <a:ext cx="1840118" cy="338554"/>
                  <a:chOff x="7385874" y="693114"/>
                  <a:chExt cx="1840118" cy="338554"/>
                </a:xfrm>
              </p:grpSpPr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FAC2211-565E-4974-B6B4-009B19293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5874" y="886265"/>
                    <a:ext cx="54469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8" name="文本框 337">
                    <a:extLst>
                      <a:ext uri="{FF2B5EF4-FFF2-40B4-BE49-F238E27FC236}">
                        <a16:creationId xmlns:a16="http://schemas.microsoft.com/office/drawing/2014/main" id="{0090FC21-DBDE-472E-9DA3-F6DA5B418D54}"/>
                      </a:ext>
                    </a:extLst>
                  </p:cNvPr>
                  <p:cNvSpPr txBox="1"/>
                  <p:nvPr/>
                </p:nvSpPr>
                <p:spPr>
                  <a:xfrm>
                    <a:off x="7883658" y="693114"/>
                    <a:ext cx="134233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add-to-collect</a:t>
                    </a:r>
                  </a:p>
                </p:txBody>
              </p:sp>
            </p:grpSp>
          </p:grpSp>
        </p:grp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645618C-AB9D-4642-B0EE-2704CD8EB841}"/>
                </a:ext>
              </a:extLst>
            </p:cNvPr>
            <p:cNvSpPr/>
            <p:nvPr/>
          </p:nvSpPr>
          <p:spPr>
            <a:xfrm>
              <a:off x="8885951" y="5312792"/>
              <a:ext cx="1375884" cy="263392"/>
            </a:xfrm>
            <a:custGeom>
              <a:avLst/>
              <a:gdLst>
                <a:gd name="connsiteX0" fmla="*/ 0 w 2039815"/>
                <a:gd name="connsiteY0" fmla="*/ 271655 h 271655"/>
                <a:gd name="connsiteX1" fmla="*/ 942535 w 2039815"/>
                <a:gd name="connsiteY1" fmla="*/ 4369 h 271655"/>
                <a:gd name="connsiteX2" fmla="*/ 2039815 w 2039815"/>
                <a:gd name="connsiteY2" fmla="*/ 130978 h 27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271655">
                  <a:moveTo>
                    <a:pt x="0" y="271655"/>
                  </a:moveTo>
                  <a:cubicBezTo>
                    <a:pt x="301283" y="149735"/>
                    <a:pt x="602566" y="27815"/>
                    <a:pt x="942535" y="4369"/>
                  </a:cubicBezTo>
                  <a:cubicBezTo>
                    <a:pt x="1282504" y="-19077"/>
                    <a:pt x="1661159" y="55950"/>
                    <a:pt x="2039815" y="130978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966A46C-5489-4CC1-886C-62FA99D734C4}"/>
                </a:ext>
              </a:extLst>
            </p:cNvPr>
            <p:cNvSpPr/>
            <p:nvPr/>
          </p:nvSpPr>
          <p:spPr>
            <a:xfrm>
              <a:off x="8843748" y="3001302"/>
              <a:ext cx="1380455" cy="1119661"/>
            </a:xfrm>
            <a:custGeom>
              <a:avLst/>
              <a:gdLst>
                <a:gd name="connsiteX0" fmla="*/ 0 w 2039815"/>
                <a:gd name="connsiteY0" fmla="*/ 0 h 1237957"/>
                <a:gd name="connsiteX1" fmla="*/ 928467 w 2039815"/>
                <a:gd name="connsiteY1" fmla="*/ 436099 h 1237957"/>
                <a:gd name="connsiteX2" fmla="*/ 2039815 w 2039815"/>
                <a:gd name="connsiteY2" fmla="*/ 1237957 h 123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815" h="1237957">
                  <a:moveTo>
                    <a:pt x="0" y="0"/>
                  </a:moveTo>
                  <a:cubicBezTo>
                    <a:pt x="294249" y="114886"/>
                    <a:pt x="588498" y="229773"/>
                    <a:pt x="928467" y="436099"/>
                  </a:cubicBezTo>
                  <a:cubicBezTo>
                    <a:pt x="1268436" y="642425"/>
                    <a:pt x="1654125" y="940191"/>
                    <a:pt x="2039815" y="123795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BBE9B857-809C-45DC-AC9A-A2F6ACE84A88}"/>
                </a:ext>
              </a:extLst>
            </p:cNvPr>
            <p:cNvSpPr txBox="1"/>
            <p:nvPr/>
          </p:nvSpPr>
          <p:spPr>
            <a:xfrm>
              <a:off x="6371505" y="2348939"/>
              <a:ext cx="1577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</a:rPr>
                <a:t>E-commerce Network</a:t>
              </a:r>
              <a:endParaRPr lang="zh-CN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734315" y="1979203"/>
            <a:ext cx="559559" cy="5322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4315" y="3224425"/>
            <a:ext cx="559559" cy="5322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4315" y="4455995"/>
            <a:ext cx="559559" cy="5322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70666" y="1737482"/>
            <a:ext cx="1002809" cy="200562"/>
            <a:chOff x="3971499" y="2429301"/>
            <a:chExt cx="1160053" cy="232011"/>
          </a:xfrm>
        </p:grpSpPr>
        <p:sp>
          <p:nvSpPr>
            <p:cNvPr id="13" name="矩形 12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63847" y="2941164"/>
            <a:ext cx="1002809" cy="200562"/>
            <a:chOff x="3971499" y="2429301"/>
            <a:chExt cx="1160053" cy="232011"/>
          </a:xfrm>
        </p:grpSpPr>
        <p:sp>
          <p:nvSpPr>
            <p:cNvPr id="20" name="矩形 19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61619" y="4172242"/>
            <a:ext cx="1002809" cy="200562"/>
            <a:chOff x="3971499" y="2429301"/>
            <a:chExt cx="1160053" cy="232011"/>
          </a:xfrm>
        </p:grpSpPr>
        <p:sp>
          <p:nvSpPr>
            <p:cNvPr id="26" name="矩形 25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88777" y="1380501"/>
            <a:ext cx="1153236" cy="325532"/>
            <a:chOff x="3937379" y="2052727"/>
            <a:chExt cx="1334067" cy="376577"/>
          </a:xfrm>
        </p:grpSpPr>
        <p:sp>
          <p:nvSpPr>
            <p:cNvPr id="37" name="文本框 36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09253" y="2609842"/>
            <a:ext cx="1153236" cy="325532"/>
            <a:chOff x="3937379" y="2052727"/>
            <a:chExt cx="1334067" cy="376577"/>
          </a:xfrm>
        </p:grpSpPr>
        <p:sp>
          <p:nvSpPr>
            <p:cNvPr id="56" name="文本框 55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507024" y="3836502"/>
            <a:ext cx="1153236" cy="325532"/>
            <a:chOff x="3937379" y="2052727"/>
            <a:chExt cx="1334067" cy="376577"/>
          </a:xfrm>
        </p:grpSpPr>
        <p:sp>
          <p:nvSpPr>
            <p:cNvPr id="62" name="文本框 61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sp>
        <p:nvSpPr>
          <p:cNvPr id="67" name="菱形 66"/>
          <p:cNvSpPr/>
          <p:nvPr/>
        </p:nvSpPr>
        <p:spPr>
          <a:xfrm>
            <a:off x="3144501" y="2100101"/>
            <a:ext cx="887105" cy="523344"/>
          </a:xfrm>
          <a:prstGeom prst="diamond">
            <a:avLst/>
          </a:prstGeom>
          <a:solidFill>
            <a:srgbClr val="FE9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736587" y="5577390"/>
            <a:ext cx="559559" cy="5322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91144" y="5278322"/>
            <a:ext cx="1002809" cy="200562"/>
            <a:chOff x="3971499" y="2429301"/>
            <a:chExt cx="1160053" cy="232011"/>
          </a:xfrm>
        </p:grpSpPr>
        <p:sp>
          <p:nvSpPr>
            <p:cNvPr id="70" name="矩形 69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522901" y="4942582"/>
            <a:ext cx="1153236" cy="325532"/>
            <a:chOff x="3937379" y="2052727"/>
            <a:chExt cx="1334067" cy="376577"/>
          </a:xfrm>
        </p:grpSpPr>
        <p:sp>
          <p:nvSpPr>
            <p:cNvPr id="76" name="文本框 75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sp>
        <p:nvSpPr>
          <p:cNvPr id="81" name="菱形 80"/>
          <p:cNvSpPr/>
          <p:nvPr/>
        </p:nvSpPr>
        <p:spPr>
          <a:xfrm>
            <a:off x="3144501" y="3381132"/>
            <a:ext cx="887105" cy="523344"/>
          </a:xfrm>
          <a:prstGeom prst="diamond">
            <a:avLst/>
          </a:prstGeom>
          <a:solidFill>
            <a:srgbClr val="FE9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菱形 81"/>
          <p:cNvSpPr/>
          <p:nvPr/>
        </p:nvSpPr>
        <p:spPr>
          <a:xfrm>
            <a:off x="3144501" y="5446185"/>
            <a:ext cx="887105" cy="523344"/>
          </a:xfrm>
          <a:prstGeom prst="diamond">
            <a:avLst/>
          </a:prstGeom>
          <a:solidFill>
            <a:srgbClr val="FE9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六边形 84"/>
          <p:cNvSpPr/>
          <p:nvPr/>
        </p:nvSpPr>
        <p:spPr>
          <a:xfrm>
            <a:off x="4763887" y="3003954"/>
            <a:ext cx="609603" cy="472697"/>
          </a:xfrm>
          <a:prstGeom prst="hexagon">
            <a:avLst/>
          </a:prstGeom>
          <a:solidFill>
            <a:srgbClr val="FF8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六边形 86"/>
          <p:cNvSpPr/>
          <p:nvPr/>
        </p:nvSpPr>
        <p:spPr>
          <a:xfrm>
            <a:off x="4762608" y="4442313"/>
            <a:ext cx="609603" cy="472697"/>
          </a:xfrm>
          <a:prstGeom prst="hexagon">
            <a:avLst/>
          </a:prstGeom>
          <a:solidFill>
            <a:srgbClr val="FF8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3091478" y="1857422"/>
            <a:ext cx="1002809" cy="200562"/>
            <a:chOff x="3971499" y="2429301"/>
            <a:chExt cx="1160053" cy="232011"/>
          </a:xfrm>
        </p:grpSpPr>
        <p:sp>
          <p:nvSpPr>
            <p:cNvPr id="116" name="矩形 115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rgbClr val="E6B9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rgbClr val="EAD2A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rgbClr val="EAD2A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023237" y="1500441"/>
            <a:ext cx="1153236" cy="325532"/>
            <a:chOff x="3937379" y="2052727"/>
            <a:chExt cx="1334067" cy="376577"/>
          </a:xfrm>
        </p:grpSpPr>
        <p:sp>
          <p:nvSpPr>
            <p:cNvPr id="122" name="文本框 121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100154" y="4209729"/>
            <a:ext cx="1002809" cy="200562"/>
            <a:chOff x="3971499" y="2429301"/>
            <a:chExt cx="1160053" cy="232011"/>
          </a:xfrm>
        </p:grpSpPr>
        <p:sp>
          <p:nvSpPr>
            <p:cNvPr id="129" name="矩形 128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rgbClr val="E6B9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rgbClr val="E6B9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rgbClr val="EAD2A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031913" y="3852748"/>
            <a:ext cx="1153236" cy="325532"/>
            <a:chOff x="3937379" y="2052727"/>
            <a:chExt cx="1334067" cy="376577"/>
          </a:xfrm>
        </p:grpSpPr>
        <p:sp>
          <p:nvSpPr>
            <p:cNvPr id="135" name="文本框 134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091478" y="5185648"/>
            <a:ext cx="1002809" cy="200562"/>
            <a:chOff x="3971499" y="2429301"/>
            <a:chExt cx="1160053" cy="232011"/>
          </a:xfrm>
        </p:grpSpPr>
        <p:sp>
          <p:nvSpPr>
            <p:cNvPr id="141" name="矩形 140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rgbClr val="E6B9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rgbClr val="EAD2A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rgbClr val="FE93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3023237" y="4828667"/>
            <a:ext cx="1153236" cy="325532"/>
            <a:chOff x="3937379" y="2052727"/>
            <a:chExt cx="1334067" cy="376577"/>
          </a:xfrm>
        </p:grpSpPr>
        <p:sp>
          <p:nvSpPr>
            <p:cNvPr id="147" name="文本框 146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cxnSp>
        <p:nvCxnSpPr>
          <p:cNvPr id="154" name="直接连接符 153"/>
          <p:cNvCxnSpPr>
            <a:stCxn id="85" idx="3"/>
            <a:endCxn id="67" idx="3"/>
          </p:cNvCxnSpPr>
          <p:nvPr/>
        </p:nvCxnSpPr>
        <p:spPr>
          <a:xfrm flipH="1" flipV="1">
            <a:off x="4031606" y="2361773"/>
            <a:ext cx="732281" cy="878530"/>
          </a:xfrm>
          <a:prstGeom prst="line">
            <a:avLst/>
          </a:prstGeom>
          <a:ln w="28575">
            <a:solidFill>
              <a:srgbClr val="ED7D3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圆角矩形 214"/>
          <p:cNvSpPr/>
          <p:nvPr/>
        </p:nvSpPr>
        <p:spPr>
          <a:xfrm>
            <a:off x="126609" y="1380501"/>
            <a:ext cx="5681021" cy="4938689"/>
          </a:xfrm>
          <a:prstGeom prst="roundRect">
            <a:avLst/>
          </a:prstGeom>
          <a:noFill/>
          <a:ln w="38100">
            <a:solidFill>
              <a:srgbClr val="FAA1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4" name="组合 223"/>
          <p:cNvGrpSpPr/>
          <p:nvPr/>
        </p:nvGrpSpPr>
        <p:grpSpPr>
          <a:xfrm>
            <a:off x="4610617" y="2721930"/>
            <a:ext cx="1002809" cy="200562"/>
            <a:chOff x="3971499" y="2429301"/>
            <a:chExt cx="1160053" cy="232011"/>
          </a:xfrm>
        </p:grpSpPr>
        <p:sp>
          <p:nvSpPr>
            <p:cNvPr id="225" name="矩形 224"/>
            <p:cNvSpPr/>
            <p:nvPr/>
          </p:nvSpPr>
          <p:spPr>
            <a:xfrm>
              <a:off x="3971499" y="2442891"/>
              <a:ext cx="232010" cy="218421"/>
            </a:xfrm>
            <a:prstGeom prst="rect">
              <a:avLst/>
            </a:prstGeom>
            <a:solidFill>
              <a:srgbClr val="FAA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rgbClr val="F4C1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rgbClr val="FF8C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rgbClr val="F4C1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4542376" y="2364949"/>
            <a:ext cx="1153236" cy="325532"/>
            <a:chOff x="3937379" y="2052727"/>
            <a:chExt cx="1334067" cy="376577"/>
          </a:xfrm>
        </p:grpSpPr>
        <p:sp>
          <p:nvSpPr>
            <p:cNvPr id="231" name="文本框 230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4618619" y="4154946"/>
            <a:ext cx="1002809" cy="200562"/>
            <a:chOff x="3971499" y="2429301"/>
            <a:chExt cx="1160053" cy="232011"/>
          </a:xfrm>
        </p:grpSpPr>
        <p:sp>
          <p:nvSpPr>
            <p:cNvPr id="237" name="矩形 236"/>
            <p:cNvSpPr/>
            <p:nvPr/>
          </p:nvSpPr>
          <p:spPr>
            <a:xfrm>
              <a:off x="3971499" y="2429301"/>
              <a:ext cx="232011" cy="232011"/>
            </a:xfrm>
            <a:prstGeom prst="rect">
              <a:avLst/>
            </a:prstGeom>
            <a:solidFill>
              <a:srgbClr val="FF8C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4203510" y="2429301"/>
              <a:ext cx="232011" cy="2320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4435521" y="2429301"/>
              <a:ext cx="232011" cy="232011"/>
            </a:xfrm>
            <a:prstGeom prst="rect">
              <a:avLst/>
            </a:prstGeom>
            <a:solidFill>
              <a:srgbClr val="EAD2A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4667530" y="2429301"/>
              <a:ext cx="232011" cy="232011"/>
            </a:xfrm>
            <a:prstGeom prst="rect">
              <a:avLst/>
            </a:prstGeom>
            <a:solidFill>
              <a:srgbClr val="F4C1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4899541" y="2429301"/>
              <a:ext cx="232011" cy="232011"/>
            </a:xfrm>
            <a:prstGeom prst="rect">
              <a:avLst/>
            </a:prstGeom>
            <a:solidFill>
              <a:srgbClr val="FF8C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550378" y="3797965"/>
            <a:ext cx="1153236" cy="325532"/>
            <a:chOff x="3937379" y="2052727"/>
            <a:chExt cx="1334067" cy="376577"/>
          </a:xfrm>
        </p:grpSpPr>
        <p:sp>
          <p:nvSpPr>
            <p:cNvPr id="243" name="文本框 242"/>
            <p:cNvSpPr txBox="1"/>
            <p:nvPr/>
          </p:nvSpPr>
          <p:spPr>
            <a:xfrm>
              <a:off x="3937379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baseline="-25000" dirty="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4183037" y="2059972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4415048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baseline="-25000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4633410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baseline="-25000" dirty="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4882484" y="2052727"/>
              <a:ext cx="388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baseline="-25000" dirty="0"/>
            </a:p>
          </p:txBody>
        </p:sp>
      </p:grpSp>
      <p:cxnSp>
        <p:nvCxnSpPr>
          <p:cNvPr id="194" name="直接连接符 193"/>
          <p:cNvCxnSpPr>
            <a:stCxn id="67" idx="2"/>
            <a:endCxn id="81" idx="0"/>
          </p:cNvCxnSpPr>
          <p:nvPr/>
        </p:nvCxnSpPr>
        <p:spPr>
          <a:xfrm>
            <a:off x="3588054" y="2623445"/>
            <a:ext cx="0" cy="757687"/>
          </a:xfrm>
          <a:prstGeom prst="line">
            <a:avLst/>
          </a:prstGeom>
          <a:ln w="28575">
            <a:solidFill>
              <a:srgbClr val="5B9BD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9BED4ED6-736B-4F27-8371-7BEE14546E4A}"/>
              </a:ext>
            </a:extLst>
          </p:cNvPr>
          <p:cNvGrpSpPr/>
          <p:nvPr/>
        </p:nvGrpSpPr>
        <p:grpSpPr>
          <a:xfrm>
            <a:off x="276185" y="2962643"/>
            <a:ext cx="1630524" cy="1056670"/>
            <a:chOff x="7413171" y="479028"/>
            <a:chExt cx="1630524" cy="1056670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1C0C9E68-AFBB-46B0-BA97-B5C42B657A3C}"/>
                </a:ext>
              </a:extLst>
            </p:cNvPr>
            <p:cNvGrpSpPr/>
            <p:nvPr/>
          </p:nvGrpSpPr>
          <p:grpSpPr>
            <a:xfrm>
              <a:off x="7413171" y="479028"/>
              <a:ext cx="1382502" cy="649142"/>
              <a:chOff x="7385874" y="662515"/>
              <a:chExt cx="1382502" cy="649142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A8C01EEA-2C0B-4380-B3BC-A64656C84AD8}"/>
                  </a:ext>
                </a:extLst>
              </p:cNvPr>
              <p:cNvGrpSpPr/>
              <p:nvPr/>
            </p:nvGrpSpPr>
            <p:grpSpPr>
              <a:xfrm>
                <a:off x="7385874" y="662515"/>
                <a:ext cx="1358857" cy="338554"/>
                <a:chOff x="7385874" y="662515"/>
                <a:chExt cx="1358857" cy="338554"/>
              </a:xfrm>
            </p:grpSpPr>
            <p:cxnSp>
              <p:nvCxnSpPr>
                <p:cNvPr id="366" name="直接连接符 365">
                  <a:extLst>
                    <a:ext uri="{FF2B5EF4-FFF2-40B4-BE49-F238E27FC236}">
                      <a16:creationId xmlns:a16="http://schemas.microsoft.com/office/drawing/2014/main" id="{91E2B031-E2E4-43C8-B40E-70231F5D2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5874" y="886265"/>
                  <a:ext cx="565081" cy="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B6BD8BF1-13EF-4A03-98D4-22716AF07111}"/>
                    </a:ext>
                  </a:extLst>
                </p:cNvPr>
                <p:cNvSpPr txBox="1"/>
                <p:nvPr/>
              </p:nvSpPr>
              <p:spPr>
                <a:xfrm>
                  <a:off x="8056720" y="662515"/>
                  <a:ext cx="688011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cite</a:t>
                  </a:r>
                </a:p>
              </p:txBody>
            </p:sp>
          </p:grp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9DB9A68D-5BD2-47B0-B719-92114BB4B81E}"/>
                  </a:ext>
                </a:extLst>
              </p:cNvPr>
              <p:cNvGrpSpPr/>
              <p:nvPr/>
            </p:nvGrpSpPr>
            <p:grpSpPr>
              <a:xfrm>
                <a:off x="7394550" y="973103"/>
                <a:ext cx="1373826" cy="338554"/>
                <a:chOff x="7385874" y="678232"/>
                <a:chExt cx="1373826" cy="33855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CE6E06C6-A430-435D-BEB9-66FFEBE79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5874" y="886265"/>
                  <a:ext cx="55640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F42E7767-1562-4070-8C23-BFAD5EDD4314}"/>
                    </a:ext>
                  </a:extLst>
                </p:cNvPr>
                <p:cNvSpPr txBox="1"/>
                <p:nvPr/>
              </p:nvSpPr>
              <p:spPr>
                <a:xfrm>
                  <a:off x="8071689" y="678232"/>
                  <a:ext cx="688011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write</a:t>
                  </a:r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95059F90-F3DE-4254-86AE-748D2ED9FAA0}"/>
                </a:ext>
              </a:extLst>
            </p:cNvPr>
            <p:cNvGrpSpPr/>
            <p:nvPr/>
          </p:nvGrpSpPr>
          <p:grpSpPr>
            <a:xfrm>
              <a:off x="7424885" y="1099317"/>
              <a:ext cx="1618810" cy="436381"/>
              <a:chOff x="7385874" y="706674"/>
              <a:chExt cx="1618810" cy="436381"/>
            </a:xfrm>
          </p:grpSpPr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356F428D-FD1E-44BE-AF58-2743AA7373E3}"/>
                  </a:ext>
                </a:extLst>
              </p:cNvPr>
              <p:cNvSpPr txBox="1"/>
              <p:nvPr/>
            </p:nvSpPr>
            <p:spPr>
              <a:xfrm>
                <a:off x="8455242" y="773723"/>
                <a:ext cx="549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9073A497-56C9-44C4-B773-951A6C566803}"/>
                  </a:ext>
                </a:extLst>
              </p:cNvPr>
              <p:cNvGrpSpPr/>
              <p:nvPr/>
            </p:nvGrpSpPr>
            <p:grpSpPr>
              <a:xfrm>
                <a:off x="7385874" y="706674"/>
                <a:ext cx="1600413" cy="338554"/>
                <a:chOff x="7385874" y="706674"/>
                <a:chExt cx="1600413" cy="338554"/>
              </a:xfrm>
            </p:grpSpPr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06E361C0-082A-492A-A991-8C1FBE211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5874" y="886265"/>
                  <a:ext cx="567435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AEAD3BE8-ECDC-4825-BD94-DAAAD9B49233}"/>
                    </a:ext>
                  </a:extLst>
                </p:cNvPr>
                <p:cNvSpPr txBox="1"/>
                <p:nvPr/>
              </p:nvSpPr>
              <p:spPr>
                <a:xfrm>
                  <a:off x="7855171" y="706674"/>
                  <a:ext cx="11311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accept</a:t>
                  </a:r>
                </a:p>
              </p:txBody>
            </p:sp>
          </p:grpSp>
        </p:grpSp>
      </p:grpSp>
      <p:cxnSp>
        <p:nvCxnSpPr>
          <p:cNvPr id="368" name="直接连接符 367">
            <a:extLst>
              <a:ext uri="{FF2B5EF4-FFF2-40B4-BE49-F238E27FC236}">
                <a16:creationId xmlns:a16="http://schemas.microsoft.com/office/drawing/2014/main" id="{588B382D-1DAF-41A3-BF57-0F85C7AA4E79}"/>
              </a:ext>
            </a:extLst>
          </p:cNvPr>
          <p:cNvCxnSpPr>
            <a:cxnSpLocks/>
            <a:stCxn id="87" idx="3"/>
            <a:endCxn id="81" idx="3"/>
          </p:cNvCxnSpPr>
          <p:nvPr/>
        </p:nvCxnSpPr>
        <p:spPr>
          <a:xfrm flipH="1" flipV="1">
            <a:off x="4031606" y="3642804"/>
            <a:ext cx="731002" cy="1035858"/>
          </a:xfrm>
          <a:prstGeom prst="line">
            <a:avLst/>
          </a:prstGeom>
          <a:ln w="28575">
            <a:solidFill>
              <a:srgbClr val="ED7D3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52C29028-E53B-4F27-AEC5-76BD58F6F47A}"/>
              </a:ext>
            </a:extLst>
          </p:cNvPr>
          <p:cNvCxnSpPr>
            <a:cxnSpLocks/>
            <a:stCxn id="87" idx="3"/>
            <a:endCxn id="82" idx="3"/>
          </p:cNvCxnSpPr>
          <p:nvPr/>
        </p:nvCxnSpPr>
        <p:spPr>
          <a:xfrm flipH="1">
            <a:off x="4031606" y="4678662"/>
            <a:ext cx="731002" cy="1029195"/>
          </a:xfrm>
          <a:prstGeom prst="line">
            <a:avLst/>
          </a:prstGeom>
          <a:ln w="28575">
            <a:solidFill>
              <a:srgbClr val="ED7D3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B6098570-2EDD-49C9-BBB7-C11BB6D5C551}"/>
              </a:ext>
            </a:extLst>
          </p:cNvPr>
          <p:cNvCxnSpPr>
            <a:cxnSpLocks/>
            <a:stCxn id="67" idx="1"/>
            <a:endCxn id="8" idx="6"/>
          </p:cNvCxnSpPr>
          <p:nvPr/>
        </p:nvCxnSpPr>
        <p:spPr>
          <a:xfrm flipH="1" flipV="1">
            <a:off x="2293874" y="2245335"/>
            <a:ext cx="850627" cy="11643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4CA7D925-81B8-4556-B6E9-8DA82BB158CD}"/>
              </a:ext>
            </a:extLst>
          </p:cNvPr>
          <p:cNvCxnSpPr>
            <a:cxnSpLocks/>
            <a:stCxn id="81" idx="1"/>
            <a:endCxn id="9" idx="6"/>
          </p:cNvCxnSpPr>
          <p:nvPr/>
        </p:nvCxnSpPr>
        <p:spPr>
          <a:xfrm flipH="1" flipV="1">
            <a:off x="2293874" y="3490557"/>
            <a:ext cx="850627" cy="15224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35362636-D3F5-475F-8F1C-E6DCA368D7E1}"/>
              </a:ext>
            </a:extLst>
          </p:cNvPr>
          <p:cNvCxnSpPr>
            <a:cxnSpLocks/>
            <a:stCxn id="81" idx="1"/>
            <a:endCxn id="10" idx="6"/>
          </p:cNvCxnSpPr>
          <p:nvPr/>
        </p:nvCxnSpPr>
        <p:spPr>
          <a:xfrm flipH="1">
            <a:off x="2293874" y="3642804"/>
            <a:ext cx="850627" cy="107932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连接符 382">
            <a:extLst>
              <a:ext uri="{FF2B5EF4-FFF2-40B4-BE49-F238E27FC236}">
                <a16:creationId xmlns:a16="http://schemas.microsoft.com/office/drawing/2014/main" id="{3F6DD32A-6584-41C4-9B49-2D5C46B6660B}"/>
              </a:ext>
            </a:extLst>
          </p:cNvPr>
          <p:cNvCxnSpPr>
            <a:cxnSpLocks/>
            <a:stCxn id="82" idx="1"/>
            <a:endCxn id="68" idx="6"/>
          </p:cNvCxnSpPr>
          <p:nvPr/>
        </p:nvCxnSpPr>
        <p:spPr>
          <a:xfrm flipH="1">
            <a:off x="2296146" y="5707857"/>
            <a:ext cx="848355" cy="1356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0BFEF2B9-8CEE-44EA-B2D2-AB691021DFC5}"/>
              </a:ext>
            </a:extLst>
          </p:cNvPr>
          <p:cNvCxnSpPr>
            <a:cxnSpLocks/>
            <a:stCxn id="67" idx="1"/>
            <a:endCxn id="9" idx="6"/>
          </p:cNvCxnSpPr>
          <p:nvPr/>
        </p:nvCxnSpPr>
        <p:spPr>
          <a:xfrm flipH="1">
            <a:off x="2293874" y="2361773"/>
            <a:ext cx="850627" cy="112878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文本框 389">
            <a:extLst>
              <a:ext uri="{FF2B5EF4-FFF2-40B4-BE49-F238E27FC236}">
                <a16:creationId xmlns:a16="http://schemas.microsoft.com/office/drawing/2014/main" id="{F81A18EB-A90D-49F5-BBE0-7E9DDA5B0908}"/>
              </a:ext>
            </a:extLst>
          </p:cNvPr>
          <p:cNvSpPr txBox="1"/>
          <p:nvPr/>
        </p:nvSpPr>
        <p:spPr>
          <a:xfrm>
            <a:off x="321203" y="1980427"/>
            <a:ext cx="157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ED7D31"/>
                </a:solidFill>
              </a:rPr>
              <a:t>Academic Network</a:t>
            </a:r>
            <a:endParaRPr lang="zh-CN" altLang="en-US" sz="2000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808</Words>
  <Application>Microsoft Office PowerPoint</Application>
  <PresentationFormat>宽屏</PresentationFormat>
  <Paragraphs>741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Office 主题</vt:lpstr>
      <vt:lpstr>Equation</vt:lpstr>
      <vt:lpstr>异构网络表示学习</vt:lpstr>
      <vt:lpstr>PowerPoint 演示文稿</vt:lpstr>
      <vt:lpstr>attribute-based attention </vt:lpstr>
      <vt:lpstr>PowerPoint 演示文稿</vt:lpstr>
      <vt:lpstr>PowerPoint 演示文稿</vt:lpstr>
      <vt:lpstr>Data</vt:lpstr>
      <vt:lpstr>PowerPoint 演示文稿</vt:lpstr>
      <vt:lpstr>PowerPoint 演示文稿</vt:lpstr>
      <vt:lpstr>异构网络</vt:lpstr>
      <vt:lpstr>异构网络</vt:lpstr>
      <vt:lpstr>异构网络</vt:lpstr>
      <vt:lpstr>异构网络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异构网络表示学习</dc:title>
  <dc:creator>liu zhijun</dc:creator>
  <cp:lastModifiedBy>liu zhijun</cp:lastModifiedBy>
  <cp:revision>195</cp:revision>
  <dcterms:created xsi:type="dcterms:W3CDTF">2019-08-22T03:17:53Z</dcterms:created>
  <dcterms:modified xsi:type="dcterms:W3CDTF">2019-09-06T08:04:35Z</dcterms:modified>
</cp:coreProperties>
</file>