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660"/>
  </p:normalViewPr>
  <p:slideViewPr>
    <p:cSldViewPr>
      <p:cViewPr varScale="1">
        <p:scale>
          <a:sx n="66" d="100"/>
          <a:sy n="66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274A0A-3499-42EA-B7FF-D2A1E2B6EBDC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394111-6A31-4A0D-959E-04A169898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16744"/>
            <a:ext cx="4727713" cy="354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单个网络日志的导入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6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2924944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谢谢观赏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211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何为网络日志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24944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用户每次开机时，都会形成一个对应的日志文件，文件的开头</a:t>
            </a:r>
            <a:r>
              <a:rPr lang="en-US" altLang="zh-CN" sz="2800" dirty="0"/>
              <a:t>2</a:t>
            </a:r>
            <a:r>
              <a:rPr lang="zh-CN" altLang="zh-CN" sz="2800" dirty="0"/>
              <a:t>行会记录以下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  <a:r>
              <a:rPr lang="zh-CN" altLang="zh-CN" sz="2800" dirty="0" smtClean="0"/>
              <a:t>值</a:t>
            </a:r>
            <a:r>
              <a:rPr lang="zh-CN" altLang="en-US" sz="2800" dirty="0" smtClean="0"/>
              <a:t>。然后，</a:t>
            </a:r>
            <a:r>
              <a:rPr lang="zh-CN" altLang="zh-CN" sz="2800" dirty="0" smtClean="0"/>
              <a:t>数据采集</a:t>
            </a:r>
            <a:r>
              <a:rPr lang="zh-CN" altLang="zh-CN" sz="2800" dirty="0"/>
              <a:t>程序会以</a:t>
            </a:r>
            <a:r>
              <a:rPr lang="en-US" altLang="zh-CN" sz="2800" dirty="0"/>
              <a:t>2</a:t>
            </a:r>
            <a:r>
              <a:rPr lang="zh-CN" altLang="zh-CN" sz="2800" dirty="0"/>
              <a:t>秒一次的频率扫描样本用户计算机的当前焦点窗口，若焦点窗口发生变化，则会在日志中追加一条记录。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8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对日志数据的初步观测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2204863"/>
            <a:ext cx="6402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要对日志数据的导入。首先要对日志数据基本情况有所了解。这样有助于减少编写时的错误率。初步设计一个编码思路。然后就是编码的过程。最后是日志数据的导入。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如图为一个日志的部分数据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856984"/>
            <a:ext cx="6657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主要代码的说明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170664"/>
            <a:ext cx="2376264" cy="451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1.</a:t>
            </a:r>
            <a:r>
              <a:rPr lang="zh-CN" altLang="en-US" sz="2800" dirty="0" smtClean="0">
                <a:solidFill>
                  <a:srgbClr val="FF0000"/>
                </a:solidFill>
              </a:rPr>
              <a:t>正则表达式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5299366"/>
            <a:ext cx="237626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</a:rPr>
              <a:t>字符串函数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563888" y="2852936"/>
            <a:ext cx="1296144" cy="31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563888" y="3621876"/>
            <a:ext cx="1296144" cy="383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7203" y="2564904"/>
            <a:ext cx="3312368" cy="60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rgbClr val="FF0000"/>
                </a:solidFill>
              </a:rPr>
              <a:t>Prxsubstr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6" y="3633450"/>
            <a:ext cx="3312368" cy="74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Call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Prxparse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563888" y="5081501"/>
            <a:ext cx="1296144" cy="435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63888" y="5729573"/>
            <a:ext cx="1296144" cy="579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07203" y="4725144"/>
            <a:ext cx="33123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</a:rPr>
              <a:t>Substr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index()</a:t>
            </a:r>
            <a:r>
              <a:rPr lang="zh-CN" altLang="en-US" sz="2400" dirty="0" smtClean="0">
                <a:solidFill>
                  <a:srgbClr val="FF0000"/>
                </a:solidFill>
              </a:rPr>
              <a:t>连用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07203" y="5877272"/>
            <a:ext cx="33123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Scan</a:t>
            </a:r>
            <a:r>
              <a:rPr lang="zh-CN" altLang="en-US" sz="2800" dirty="0" smtClean="0">
                <a:solidFill>
                  <a:srgbClr val="FF0000"/>
                </a:solidFill>
              </a:rPr>
              <a:t>（）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818003"/>
            <a:ext cx="649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正则表达式就是记录文本规则的代码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81029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Prxparse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是定义正则表达式函数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71703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/>
              <a:t>Tstr</a:t>
            </a:r>
            <a:r>
              <a:rPr lang="en-US" altLang="zh-CN" dirty="0"/>
              <a:t>=</a:t>
            </a:r>
            <a:r>
              <a:rPr lang="en-US" altLang="zh-CN" dirty="0" err="1"/>
              <a:t>prxparse</a:t>
            </a:r>
            <a:r>
              <a:rPr lang="en-US" altLang="zh-CN" dirty="0"/>
              <a:t>("/T&lt;=&gt;\d{1</a:t>
            </a:r>
            <a:r>
              <a:rPr lang="en-US" altLang="zh-CN" dirty="0" smtClean="0"/>
              <a:t>,} /");</a:t>
            </a:r>
          </a:p>
          <a:p>
            <a:r>
              <a:rPr lang="en-US" altLang="zh-CN" dirty="0" err="1" smtClean="0"/>
              <a:t>Tstr</a:t>
            </a:r>
            <a:r>
              <a:rPr lang="zh-CN" altLang="en-US" dirty="0" smtClean="0"/>
              <a:t>是正则表达式名字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zh-CN" dirty="0" smtClean="0"/>
              <a:t>“</a:t>
            </a:r>
            <a:r>
              <a:rPr lang="en-US" altLang="zh-CN" dirty="0"/>
              <a:t>T&lt;=&gt;</a:t>
            </a:r>
            <a:r>
              <a:rPr lang="zh-CN" altLang="zh-CN" dirty="0" smtClean="0"/>
              <a:t>”</a:t>
            </a:r>
            <a:r>
              <a:rPr lang="zh-CN" altLang="en-US" dirty="0" smtClean="0"/>
              <a:t>为</a:t>
            </a:r>
            <a:r>
              <a:rPr lang="zh-CN" altLang="zh-CN" dirty="0" smtClean="0"/>
              <a:t>开头</a:t>
            </a:r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zh-CN" altLang="zh-CN" dirty="0" smtClean="0"/>
              <a:t>“</a:t>
            </a:r>
            <a:r>
              <a:rPr lang="en-US" altLang="zh-CN" dirty="0"/>
              <a:t>\d{1</a:t>
            </a:r>
            <a:r>
              <a:rPr lang="zh-CN" altLang="zh-CN" dirty="0"/>
              <a:t>，</a:t>
            </a:r>
            <a:r>
              <a:rPr lang="en-US" altLang="zh-CN" dirty="0"/>
              <a:t>}</a:t>
            </a:r>
            <a:r>
              <a:rPr lang="zh-CN" altLang="zh-CN" dirty="0"/>
              <a:t>”保证字符串里</a:t>
            </a:r>
            <a:r>
              <a:rPr lang="zh-CN" altLang="zh-CN" u="sng" dirty="0"/>
              <a:t>包含</a:t>
            </a:r>
            <a:r>
              <a:rPr lang="en-US" altLang="zh-CN" u="sng" dirty="0"/>
              <a:t>1</a:t>
            </a:r>
            <a:r>
              <a:rPr lang="zh-CN" altLang="zh-CN" u="sng" dirty="0" smtClean="0"/>
              <a:t>到</a:t>
            </a:r>
            <a:r>
              <a:rPr lang="en-US" altLang="zh-CN" u="sng" dirty="0" smtClean="0"/>
              <a:t>n</a:t>
            </a:r>
            <a:r>
              <a:rPr lang="zh-CN" altLang="zh-CN" u="sng" dirty="0" smtClean="0"/>
              <a:t> </a:t>
            </a:r>
            <a:r>
              <a:rPr lang="zh-CN" altLang="zh-CN" u="sng" dirty="0"/>
              <a:t>连续位数字。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3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Call   </a:t>
            </a:r>
            <a:r>
              <a:rPr lang="en-US" altLang="zh-CN" dirty="0" err="1" smtClean="0">
                <a:solidFill>
                  <a:schemeClr val="bg1"/>
                </a:solidFill>
              </a:rPr>
              <a:t>Prxsubstr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8005" y="2564904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Call  </a:t>
            </a:r>
            <a:r>
              <a:rPr lang="en-US" altLang="zh-CN" dirty="0" smtClean="0"/>
              <a:t> </a:t>
            </a:r>
            <a:r>
              <a:rPr lang="en-US" altLang="zh-CN" sz="2800" dirty="0" err="1" smtClean="0"/>
              <a:t>prxsubsrr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是返回匹配模式在目标字符串中的开始位置和长度。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48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对于字符串函数，对于不同数据可用不同函数进行数据截取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1897"/>
            <a:ext cx="4648674" cy="1575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5013176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Last </a:t>
            </a:r>
            <a:r>
              <a:rPr lang="zh-CN" altLang="zh-CN" dirty="0"/>
              <a:t>和 </a:t>
            </a:r>
            <a:r>
              <a:rPr lang="en-US" altLang="zh-CN" dirty="0" err="1"/>
              <a:t>L_Start</a:t>
            </a:r>
            <a:r>
              <a:rPr lang="zh-CN" altLang="zh-CN" dirty="0"/>
              <a:t>在单个日志数据中只出现一次。</a:t>
            </a:r>
            <a:endParaRPr lang="en-US" altLang="zh-CN" dirty="0" smtClean="0"/>
          </a:p>
          <a:p>
            <a:r>
              <a:rPr lang="zh-CN" altLang="zh-CN" dirty="0" smtClean="0"/>
              <a:t>可用</a:t>
            </a:r>
            <a:r>
              <a:rPr lang="zh-CN" altLang="zh-CN" dirty="0"/>
              <a:t>字符串函数</a:t>
            </a:r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str,index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,’&gt;’)+1, </a:t>
            </a:r>
            <a:r>
              <a:rPr lang="en-US" altLang="zh-CN" dirty="0" smtClean="0"/>
              <a:t> n)</a:t>
            </a:r>
            <a:r>
              <a:rPr lang="zh-CN" altLang="zh-CN" dirty="0"/>
              <a:t>进行数据的</a:t>
            </a:r>
            <a:r>
              <a:rPr lang="zh-CN" altLang="zh-CN" dirty="0" smtClean="0"/>
              <a:t>截取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为原数据，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为截取字符串长度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8709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9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9792" y="908720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Scan(</a:t>
            </a:r>
            <a:r>
              <a:rPr lang="en-US" altLang="zh-CN" sz="2800" dirty="0" err="1" smtClean="0"/>
              <a:t>string,n</a:t>
            </a:r>
            <a:r>
              <a:rPr lang="en-US" altLang="zh-CN" sz="2800" dirty="0" smtClean="0"/>
              <a:t>,’   ’)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1916832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作用：查找到的特殊字符处开始分隔字符串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1409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48" y="3554091"/>
            <a:ext cx="5808478" cy="15273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1640" y="544522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对于“</a:t>
            </a:r>
            <a:r>
              <a:rPr lang="en-US" altLang="zh-CN" dirty="0" smtClean="0"/>
              <a:t>T</a:t>
            </a:r>
            <a:r>
              <a:rPr lang="zh-CN" altLang="en-US" dirty="0" smtClean="0"/>
              <a:t>”所表示的数据的截取。可用字符串函数</a:t>
            </a:r>
            <a:endParaRPr lang="en-US" altLang="zh-CN" dirty="0" smtClean="0"/>
          </a:p>
          <a:p>
            <a:r>
              <a:rPr lang="en-US" altLang="zh-CN" dirty="0"/>
              <a:t>Time=scan(str,</a:t>
            </a:r>
            <a:r>
              <a:rPr lang="en-US" altLang="zh-CN" b="1" dirty="0"/>
              <a:t>2</a:t>
            </a:r>
            <a:r>
              <a:rPr lang="en-US" altLang="zh-CN" dirty="0" smtClean="0"/>
              <a:t>,‘&gt;[’);</a:t>
            </a:r>
            <a:r>
              <a:rPr lang="zh-CN" altLang="en-US" dirty="0" smtClean="0"/>
              <a:t>进行截取所得。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7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0567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 </a:t>
            </a:r>
            <a:r>
              <a:rPr lang="en-US" altLang="zh-CN" sz="2800" dirty="0"/>
              <a:t>keep </a:t>
            </a:r>
            <a:r>
              <a:rPr lang="en-US" altLang="zh-CN" sz="2800" dirty="0" err="1"/>
              <a:t>Ltime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Stime</a:t>
            </a:r>
            <a:r>
              <a:rPr lang="en-US" altLang="zh-CN" sz="2800" dirty="0"/>
              <a:t> Time </a:t>
            </a:r>
            <a:r>
              <a:rPr lang="en-US" altLang="zh-CN" sz="2800" dirty="0" err="1"/>
              <a:t>proID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Inpro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addr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Baddr</a:t>
            </a:r>
            <a:r>
              <a:rPr lang="en-US" altLang="zh-CN" sz="2800" dirty="0"/>
              <a:t> version </a:t>
            </a:r>
            <a:r>
              <a:rPr lang="en-US" altLang="zh-CN" sz="2800" dirty="0" err="1"/>
              <a:t>Waddr</a:t>
            </a:r>
            <a:r>
              <a:rPr lang="en-US" altLang="zh-CN" sz="2800" dirty="0"/>
              <a:t> name company;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5676" y="860624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Keep;  </a:t>
            </a:r>
            <a:r>
              <a:rPr lang="zh-CN" altLang="zh-CN" sz="2800" dirty="0" smtClean="0"/>
              <a:t>输出</a:t>
            </a:r>
            <a:r>
              <a:rPr lang="zh-CN" altLang="zh-CN" sz="2800" dirty="0"/>
              <a:t>缓冲器中保存相关的变量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07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</TotalTime>
  <Words>345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波形</vt:lpstr>
      <vt:lpstr>单个网络日志的导入</vt:lpstr>
      <vt:lpstr>何为网络日志</vt:lpstr>
      <vt:lpstr>对日志数据的初步观测</vt:lpstr>
      <vt:lpstr>主要代码的说明</vt:lpstr>
      <vt:lpstr>正则表达式</vt:lpstr>
      <vt:lpstr>Call   Prxsubstr() </vt:lpstr>
      <vt:lpstr>字符串函数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单个网络日志的导入</dc:title>
  <dc:creator>tq</dc:creator>
  <cp:lastModifiedBy>tq</cp:lastModifiedBy>
  <cp:revision>8</cp:revision>
  <dcterms:created xsi:type="dcterms:W3CDTF">2012-05-12T04:11:43Z</dcterms:created>
  <dcterms:modified xsi:type="dcterms:W3CDTF">2012-05-13T17:32:46Z</dcterms:modified>
</cp:coreProperties>
</file>