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F1646-1435-4D89-977B-1B93D4ED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955C8-DDE6-4296-9BC7-095ADF271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6D0A7-EC1F-45DF-A065-9C55EDD7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A26DD-F91F-4FFA-BAE5-87767519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93E7B-EAF7-4235-9239-873C812C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CBB32-EE58-4054-B541-35884DDB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55A3AB-3359-4EA8-B34B-86FED52E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69CEE-3248-45AD-88A1-188B5960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31DD3-BAF2-44E1-B99C-6308C4B5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01419-6CCA-4662-9969-CC47EDB0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0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665E9C-559D-44A7-8FCD-FC84482C6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E34937-2A47-4AA5-BC2F-6274BB067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F53C1-4FDB-4605-BF1E-023498D5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5EEE1-F627-4BC4-997C-AC8A58C5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29B0D-AA10-4216-938A-0511309A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2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7F8F4-9EB6-4DCD-B75E-BE60522D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30150-B610-475B-8F3A-633DB9A9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E5CED-9D2A-46C1-9596-203CC505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BFD04-59FA-45A5-BA7E-23DAA7AA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8DD7E-F551-40C7-8B88-5C329EC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5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326CF-897D-4AF4-A315-82854D33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B3BE5-CFCA-4D14-A0F2-673D0871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88AA-8515-425C-A33B-84BBB264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EBBEF-0F9C-4F59-ADB0-4774D326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EA5C7-270C-4004-9EF4-D7D550D6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D1FE1-0B65-4BB0-8C9C-B21522FA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F5D2F-8BA7-41BE-A5F3-B4ABADC1A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C6CD7-A250-4134-940A-F8F3F2E9C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C1D3B-60D0-47CD-9D95-492AD18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219DD-6C57-4162-B306-787179AD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F83CD-C03B-4C04-97B3-39F6EAB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7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A4837-186C-4F46-9CF3-FF995F54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9F556-CE45-4F37-9DB1-A62F43FD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895BE-23B1-4813-BA52-7B1793C4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D44BE8-D719-407C-BA96-1A47ACFB0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B33AD2-B5D2-4615-BB95-828CB819D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B0960-C3EC-4D91-94B7-9E39A1B1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BE172-37AB-407D-87B8-229C00C4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EF01D3-CF80-48BB-AAA4-24065E1D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0644B-BC6E-44F3-AB8F-E5B2E77A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2C9E4-AA61-4937-A925-B208B154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3101BC-2757-4252-8EF3-14284026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D1C97-010E-4660-94EC-33E82A3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FFD398-DFB9-49B1-BB95-AC27DC28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7207CA-BB5D-479E-8BE8-DFAB6588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6F60A-28E4-4BE5-A1B2-A2B206D1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1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3EB2-BAA6-49D5-BF9D-CCAD46D9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BF389-F7A7-4980-88DD-257F3EC0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B1110-A87F-44C6-A5E9-60B9A6165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8EF68-8CED-407A-9C32-5F9A430A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4DC07-166A-4540-A92C-C65EE3BA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496C5-C80A-42D0-B079-3A08EED7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3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D23A8-FD41-4680-9820-471FD34F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A4A7C1-565B-44FC-9957-2C7B3E465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65A62-0B2C-4F37-9752-EA0AB8CE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EDAF0-5723-485C-9296-4CE4B05E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99A03-09DA-4BF5-9403-140877FB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BC07B-9B2E-4CA8-967B-2FDA744D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18A07-D741-48B7-9559-1F3CE737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29384-5BEB-4C7D-A99A-6D7091B3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C089A-AF3A-4A8C-9EDD-F2C96E1C8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EDC5-FD09-429C-9CE8-89BC788D6AF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3E3A3-84B6-4A30-81EB-56CD0E0ED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73288-6080-497C-AE50-A26A34F3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26A4-B3DB-429E-B45B-2A3D6714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25277-E65C-4B3B-8EB8-336FA255B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9B6DDF-26EC-44D2-8B64-833385573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A6C47-6118-4E4B-BC94-003029E9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533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B3AFB6-3ACF-43FC-A4D1-7D07B8FAF40E}"/>
              </a:ext>
            </a:extLst>
          </p:cNvPr>
          <p:cNvSpPr txBox="1"/>
          <p:nvPr/>
        </p:nvSpPr>
        <p:spPr>
          <a:xfrm>
            <a:off x="1736103" y="2348021"/>
            <a:ext cx="1025479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             我的学习经历</a:t>
            </a:r>
            <a:endParaRPr lang="en-US" altLang="zh-CN" sz="48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                                     ———</a:t>
            </a:r>
            <a:r>
              <a:rPr lang="en-US" altLang="zh-CN" sz="2800" dirty="0">
                <a:solidFill>
                  <a:schemeClr val="bg1"/>
                </a:solidFill>
              </a:rPr>
              <a:t>1800710101</a:t>
            </a:r>
            <a:r>
              <a:rPr lang="zh-CN" altLang="en-US" sz="2800" dirty="0">
                <a:solidFill>
                  <a:schemeClr val="bg1"/>
                </a:solidFill>
              </a:rPr>
              <a:t>班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					      </a:t>
            </a:r>
            <a:r>
              <a:rPr lang="zh-CN" altLang="en-US" sz="2800" dirty="0">
                <a:solidFill>
                  <a:schemeClr val="bg1"/>
                </a:solidFill>
              </a:rPr>
              <a:t>信息安全部：班春慧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70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B450B9-72A3-4B64-A05E-6264207C5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"/>
            <a:ext cx="12179710" cy="68649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941FB3-29A5-4CD5-8BE2-807768896944}"/>
              </a:ext>
            </a:extLst>
          </p:cNvPr>
          <p:cNvSpPr txBox="1"/>
          <p:nvPr/>
        </p:nvSpPr>
        <p:spPr>
          <a:xfrm>
            <a:off x="5632515" y="273848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8F2BCA-DC20-4929-A169-2CE90A3313DD}"/>
              </a:ext>
            </a:extLst>
          </p:cNvPr>
          <p:cNvSpPr txBox="1"/>
          <p:nvPr/>
        </p:nvSpPr>
        <p:spPr>
          <a:xfrm>
            <a:off x="1847653" y="1555422"/>
            <a:ext cx="88706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60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  首先，非常感谢学长学姐们对我们大一同学的培训，让我们能够更清楚的去学习。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  </a:t>
            </a:r>
            <a:r>
              <a:rPr lang="zh-CN" altLang="en-US" sz="3200" dirty="0">
                <a:solidFill>
                  <a:schemeClr val="bg1"/>
                </a:solidFill>
              </a:rPr>
              <a:t>然后，在基地里呢，为我们提供了良好的学习环境，同时，学长学姐们也给我们提供了很多的帮助。</a:t>
            </a:r>
          </a:p>
        </p:txBody>
      </p:sp>
    </p:spTree>
    <p:extLst>
      <p:ext uri="{BB962C8B-B14F-4D97-AF65-F5344CB8AC3E}">
        <p14:creationId xmlns:p14="http://schemas.microsoft.com/office/powerpoint/2010/main" val="40885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A58DB0-BD66-464B-B3EB-4875B7AE9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7" y="0"/>
            <a:ext cx="1220021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2A19E3-A9AF-48D3-935A-02EE6F7A7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1" y="551559"/>
            <a:ext cx="5644189" cy="37187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912AA1-90D8-44CD-BAF2-107425F14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37" y="551559"/>
            <a:ext cx="5733435" cy="34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7559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92DDC9-EBB6-4A82-B303-3EE09819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" y="0"/>
            <a:ext cx="12437807" cy="701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FF3A4F-7E35-459D-839B-FA156D1AC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7" y="491229"/>
            <a:ext cx="5829805" cy="60279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74517B-B472-4C62-A910-DBA464D90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2373"/>
            <a:ext cx="5974598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5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B9359F-94CE-4553-8AF9-911F91C96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681"/>
            <a:ext cx="12308166" cy="69186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8F053D-EAF0-44C9-AFE7-9BEA3D11A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32156"/>
            <a:ext cx="11785600" cy="63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65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班 春慧</dc:creator>
  <cp:lastModifiedBy>班 春慧</cp:lastModifiedBy>
  <cp:revision>17</cp:revision>
  <dcterms:created xsi:type="dcterms:W3CDTF">2019-05-03T08:48:05Z</dcterms:created>
  <dcterms:modified xsi:type="dcterms:W3CDTF">2019-05-08T10:32:06Z</dcterms:modified>
</cp:coreProperties>
</file>