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1448" r:id="rId2"/>
    <p:sldId id="1449" r:id="rId3"/>
    <p:sldId id="1450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5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7100B-D170-436F-AD1B-D62AD87C4C95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19209-EA57-44B8-9855-0C022EB460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842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B854FC-A9C2-4140-ABC4-EDE31CD02C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592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B854FC-A9C2-4140-ABC4-EDE31CD02C5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621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B854FC-A9C2-4140-ABC4-EDE31CD02C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359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5529CA-AC53-7D5C-60DB-9E4EDCD37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61D1C21-9846-4F96-7C2C-F89486FBF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0B2A30-ED1B-0B65-D51E-523E0667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F966-7221-476A-9E55-096853C4DCF2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FC114F-C686-CC2A-820C-AE83E29E0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70A691-DADE-E68B-03B8-63F6F74D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D40BB-080F-4FAF-A160-338DD2167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385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875022-32AE-AE8D-C97A-2F42671D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D99E25F-9C3A-41B0-4E31-39763C578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5FC740-CD91-EE62-B660-914B40E2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F966-7221-476A-9E55-096853C4DCF2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BB2C4D-A7C8-DAD0-37A0-C0A0FCBC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C73205-3ABF-E611-3ABF-03A79500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D40BB-080F-4FAF-A160-338DD2167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646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CD08A83-43A9-DC28-C2B5-E6DC0FD82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E2BACF-0E3B-C5AF-B038-6226B46F8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CF1AB1-BA48-2B1F-0958-105BC173E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F966-7221-476A-9E55-096853C4DCF2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E42EC8-ABE6-87A1-BDE3-B4FDB085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F542C1-AC4B-F994-B7F8-5CC1B388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D40BB-080F-4FAF-A160-338DD2167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39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9F70E0-56CD-78E6-E798-31A7D65E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771311-BE02-41E5-ABD6-ACE3B2E53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8416BD-FD9D-3A24-944A-0015BAE27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F966-7221-476A-9E55-096853C4DCF2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9CA511-61EB-9BD0-4EBA-CBC3ED0F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FDC41E-8586-624B-1B46-AC11CAC8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D40BB-080F-4FAF-A160-338DD2167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47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85710A-59F1-495A-D7EB-CE241C95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4F21F7-A66F-52A7-44E8-1A255F3F3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F9BC01-716E-6C79-5BB9-F082DF54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F966-7221-476A-9E55-096853C4DCF2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F241F9-AF56-B0A6-D837-24AAE430D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AD8956-0284-A29A-6D1B-6FFE24E4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D40BB-080F-4FAF-A160-338DD2167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53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6C5F8D-9B87-0061-6C21-B94DC498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82A386-9493-7DFC-0514-5A62BDF5F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16D073-8CF1-2750-3E46-773064FB4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99EDDB-C067-74DB-E93B-35DF2471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F966-7221-476A-9E55-096853C4DCF2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608F79-859E-46CD-A536-0ACCBA4E3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3CEF7E-26BC-FC45-382B-39EDCE3B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D40BB-080F-4FAF-A160-338DD2167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69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7B478-4A75-0D39-AC46-4D2899E4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A33BF6-0DB9-1B37-B44B-1187BBB53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6B21C6-26EF-B746-B85E-668041F45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456247F-A045-24B4-6055-7DEA80A54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02BC724-CE49-655B-D23C-B516B195D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38F0CA7-8888-6624-C827-2C334E32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F966-7221-476A-9E55-096853C4DCF2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1B75441-5689-4781-4138-2543E5E5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273ACA3-DD80-2205-F626-230C6DC1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D40BB-080F-4FAF-A160-338DD2167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9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4CC2CB-37CB-3F84-C309-29A82CD9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7F9B5F-C41C-46BF-C200-826E41BC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F966-7221-476A-9E55-096853C4DCF2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3F6C05-AB26-A63F-EEE7-E01EC968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886D2-4BF1-1EE4-9ED3-C72CEAC9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D40BB-080F-4FAF-A160-338DD2167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88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EB5A603-8AAE-79C7-6096-0C8D4CEE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F966-7221-476A-9E55-096853C4DCF2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C136969-426B-D79B-FF60-D9CC0E52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AC19F5-7DAA-9CC7-4A57-9C3FDFD2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D40BB-080F-4FAF-A160-338DD2167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18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3A487E-D3F2-5563-2DE2-7F6496267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7BC396-0B9C-7ECD-8C60-1DDB96F89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8E54741-536B-62B4-AEEA-B93155257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436F16-C146-A2EF-8B17-83D8BE49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F966-7221-476A-9E55-096853C4DCF2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DCA753-2F29-770B-AAAD-007B879D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57C1E8-E43B-B8EF-90AE-51904AAE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D40BB-080F-4FAF-A160-338DD2167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24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071C8B-C3B7-5493-7015-9CDDF72B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46E938-0838-FD97-2B2B-98FEB08D7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18EA64-CF9E-3AF2-F88A-2E867A8A3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3FF1E0-B7E2-3655-3000-140B5528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F966-7221-476A-9E55-096853C4DCF2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9F6AC9-F008-6444-5BA0-D4756162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53F274-1F89-D1D7-ED87-AA80921E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D40BB-080F-4FAF-A160-338DD2167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83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FB803A5-87D4-6395-6411-A8C8AA861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070436-1941-A937-CE55-EF08FF7F9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F3DC81-67F9-EB75-7E5C-BA6440F3B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12F966-7221-476A-9E55-096853C4DCF2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1EA1BE-E230-14A3-A247-34EBEF64C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D94FD4-8D4C-AA97-ACA2-E7D1FB77B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DD40BB-080F-4FAF-A160-338DD2167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77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1244" y="-104514"/>
            <a:ext cx="10515600" cy="1325563"/>
          </a:xfrm>
        </p:spPr>
        <p:txBody>
          <a:bodyPr/>
          <a:lstStyle/>
          <a:p>
            <a:r>
              <a:rPr lang="fr-FR" dirty="0"/>
              <a:t>Flex Box</a:t>
            </a:r>
          </a:p>
        </p:txBody>
      </p:sp>
      <p:sp>
        <p:nvSpPr>
          <p:cNvPr id="2" name="Espace réservé du contenu 4">
            <a:extLst>
              <a:ext uri="{FF2B5EF4-FFF2-40B4-BE49-F238E27FC236}">
                <a16:creationId xmlns:a16="http://schemas.microsoft.com/office/drawing/2014/main" id="{8FF8A6AA-9780-6037-E3AD-B05181B1C82D}"/>
              </a:ext>
            </a:extLst>
          </p:cNvPr>
          <p:cNvSpPr txBox="1">
            <a:spLocks/>
          </p:cNvSpPr>
          <p:nvPr/>
        </p:nvSpPr>
        <p:spPr>
          <a:xfrm>
            <a:off x="239354" y="843061"/>
            <a:ext cx="11809312" cy="5322040"/>
          </a:xfrm>
          <a:prstGeom prst="rect">
            <a:avLst/>
          </a:prstGeom>
        </p:spPr>
        <p:txBody>
          <a:bodyPr vert="horz" lIns="94597" tIns="47298" rIns="94597" bIns="47298" rtlCol="0">
            <a:normAutofit/>
          </a:bodyPr>
          <a:lstStyle>
            <a:lvl1pPr marL="276576" indent="-276576" algn="l" defTabSz="737538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384"/>
              </a:spcAft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01186" indent="-285743" algn="l" defTabSz="737538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36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21923" indent="-184385" algn="l" defTabSz="737538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3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290691" indent="-184385" algn="l" defTabSz="737538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659461" indent="-184385" algn="l" defTabSz="737538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028229" indent="-184385" algn="l" defTabSz="7375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96998" indent="-184385" algn="l" defTabSz="7375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65767" indent="-184385" algn="l" defTabSz="7375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34536" indent="-184385" algn="l" defTabSz="7375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52" dirty="0"/>
          </a:p>
        </p:txBody>
      </p:sp>
      <p:sp>
        <p:nvSpPr>
          <p:cNvPr id="12" name="Espace réservé du contenu 4">
            <a:extLst>
              <a:ext uri="{FF2B5EF4-FFF2-40B4-BE49-F238E27FC236}">
                <a16:creationId xmlns:a16="http://schemas.microsoft.com/office/drawing/2014/main" id="{ACB21441-CC1A-04DA-0289-C3AA529E5B91}"/>
              </a:ext>
            </a:extLst>
          </p:cNvPr>
          <p:cNvSpPr txBox="1">
            <a:spLocks/>
          </p:cNvSpPr>
          <p:nvPr/>
        </p:nvSpPr>
        <p:spPr>
          <a:xfrm>
            <a:off x="434817" y="1038524"/>
            <a:ext cx="11809312" cy="5322040"/>
          </a:xfrm>
          <a:prstGeom prst="rect">
            <a:avLst/>
          </a:prstGeom>
        </p:spPr>
        <p:txBody>
          <a:bodyPr vert="horz" lIns="94597" tIns="47298" rIns="94597" bIns="47298" rtlCol="0">
            <a:normAutofit/>
          </a:bodyPr>
          <a:lstStyle>
            <a:lvl1pPr marL="276576" indent="-276576" algn="l" defTabSz="737538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384"/>
              </a:spcAft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01186" indent="-285743" algn="l" defTabSz="737538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36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21923" indent="-184385" algn="l" defTabSz="737538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3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290691" indent="-184385" algn="l" defTabSz="737538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659461" indent="-184385" algn="l" defTabSz="737538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028229" indent="-184385" algn="l" defTabSz="7375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96998" indent="-184385" algn="l" defTabSz="7375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65767" indent="-184385" algn="l" defTabSz="7375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34536" indent="-184385" algn="l" defTabSz="7375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52" i="1" dirty="0"/>
              <a:t>Mise en page avec Flex Box</a:t>
            </a:r>
            <a:endParaRPr lang="fr-FR" sz="2052" b="1" i="1" dirty="0"/>
          </a:p>
          <a:p>
            <a:pPr marL="0" indent="0">
              <a:buNone/>
            </a:pPr>
            <a:r>
              <a:rPr lang="fr-FR" sz="2052" dirty="0"/>
              <a:t>Tous les types d’alignement sont possibles avec </a:t>
            </a:r>
            <a:r>
              <a:rPr lang="fr-FR" sz="2052" b="1" dirty="0"/>
              <a:t>Flex Box </a:t>
            </a:r>
            <a:endParaRPr lang="fr-FR" sz="2052" dirty="0"/>
          </a:p>
          <a:p>
            <a:pPr marL="0" indent="0">
              <a:buNone/>
            </a:pPr>
            <a:endParaRPr lang="fr-FR" sz="2052" dirty="0"/>
          </a:p>
          <a:p>
            <a:pPr marL="0" indent="0">
              <a:buNone/>
            </a:pPr>
            <a:endParaRPr lang="fr-FR" sz="2052" dirty="0"/>
          </a:p>
          <a:p>
            <a:pPr marL="404587" lvl="1" indent="0">
              <a:buNone/>
            </a:pPr>
            <a:endParaRPr lang="fr-FR" sz="1924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BC6A463-BAF9-E4EA-607A-B53B81157867}"/>
              </a:ext>
            </a:extLst>
          </p:cNvPr>
          <p:cNvSpPr txBox="1"/>
          <p:nvPr/>
        </p:nvSpPr>
        <p:spPr>
          <a:xfrm>
            <a:off x="461244" y="1951321"/>
            <a:ext cx="2665027" cy="447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309" dirty="0">
                <a:solidFill>
                  <a:srgbClr val="4A7EB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css-tricks.com</a:t>
            </a:r>
            <a:endParaRPr lang="fr-FR" sz="2309" dirty="0">
              <a:solidFill>
                <a:srgbClr val="4A7EBB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2C7EDDB-CFDE-D284-D91A-81764CDF0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906" y="468937"/>
            <a:ext cx="4982101" cy="569616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B49BB3-94F1-ED54-29C0-0B4A2A1452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707" y="2560814"/>
            <a:ext cx="3848884" cy="3631536"/>
          </a:xfrm>
          <a:prstGeom prst="rect">
            <a:avLst/>
          </a:prstGeom>
        </p:spPr>
      </p:pic>
      <p:sp>
        <p:nvSpPr>
          <p:cNvPr id="3" name="Google Shape;61;p13">
            <a:extLst>
              <a:ext uri="{FF2B5EF4-FFF2-40B4-BE49-F238E27FC236}">
                <a16:creationId xmlns:a16="http://schemas.microsoft.com/office/drawing/2014/main" id="{F14E4CE8-E5A7-F38A-7374-F287B1DCF268}"/>
              </a:ext>
            </a:extLst>
          </p:cNvPr>
          <p:cNvSpPr txBox="1"/>
          <p:nvPr/>
        </p:nvSpPr>
        <p:spPr>
          <a:xfrm>
            <a:off x="9869114" y="6531151"/>
            <a:ext cx="2479128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Par R. PIERRE &amp; JF VINCENT</a:t>
            </a:r>
            <a:endParaRPr sz="13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26610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34817" y="-77485"/>
            <a:ext cx="10515600" cy="1325563"/>
          </a:xfrm>
        </p:spPr>
        <p:txBody>
          <a:bodyPr/>
          <a:lstStyle/>
          <a:p>
            <a:r>
              <a:rPr lang="fr-FR" dirty="0"/>
              <a:t>Pourquoi utiliser Flex Box ?</a:t>
            </a:r>
          </a:p>
        </p:txBody>
      </p:sp>
      <p:sp>
        <p:nvSpPr>
          <p:cNvPr id="2" name="Espace réservé du contenu 4">
            <a:extLst>
              <a:ext uri="{FF2B5EF4-FFF2-40B4-BE49-F238E27FC236}">
                <a16:creationId xmlns:a16="http://schemas.microsoft.com/office/drawing/2014/main" id="{8FF8A6AA-9780-6037-E3AD-B05181B1C82D}"/>
              </a:ext>
            </a:extLst>
          </p:cNvPr>
          <p:cNvSpPr txBox="1">
            <a:spLocks/>
          </p:cNvSpPr>
          <p:nvPr/>
        </p:nvSpPr>
        <p:spPr>
          <a:xfrm>
            <a:off x="239354" y="843061"/>
            <a:ext cx="11809312" cy="5322040"/>
          </a:xfrm>
          <a:prstGeom prst="rect">
            <a:avLst/>
          </a:prstGeom>
        </p:spPr>
        <p:txBody>
          <a:bodyPr vert="horz" lIns="94597" tIns="47298" rIns="94597" bIns="47298" rtlCol="0">
            <a:normAutofit/>
          </a:bodyPr>
          <a:lstStyle>
            <a:lvl1pPr marL="276576" indent="-276576" algn="l" defTabSz="737538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384"/>
              </a:spcAft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01186" indent="-285743" algn="l" defTabSz="737538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36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21923" indent="-184385" algn="l" defTabSz="737538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3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290691" indent="-184385" algn="l" defTabSz="737538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659461" indent="-184385" algn="l" defTabSz="737538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028229" indent="-184385" algn="l" defTabSz="7375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96998" indent="-184385" algn="l" defTabSz="7375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65767" indent="-184385" algn="l" defTabSz="7375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34536" indent="-184385" algn="l" defTabSz="7375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52" dirty="0"/>
          </a:p>
        </p:txBody>
      </p:sp>
      <p:sp>
        <p:nvSpPr>
          <p:cNvPr id="12" name="Espace réservé du contenu 4">
            <a:extLst>
              <a:ext uri="{FF2B5EF4-FFF2-40B4-BE49-F238E27FC236}">
                <a16:creationId xmlns:a16="http://schemas.microsoft.com/office/drawing/2014/main" id="{ACB21441-CC1A-04DA-0289-C3AA529E5B91}"/>
              </a:ext>
            </a:extLst>
          </p:cNvPr>
          <p:cNvSpPr txBox="1">
            <a:spLocks/>
          </p:cNvSpPr>
          <p:nvPr/>
        </p:nvSpPr>
        <p:spPr>
          <a:xfrm>
            <a:off x="434817" y="1038524"/>
            <a:ext cx="11809312" cy="5322040"/>
          </a:xfrm>
          <a:prstGeom prst="rect">
            <a:avLst/>
          </a:prstGeom>
        </p:spPr>
        <p:txBody>
          <a:bodyPr vert="horz" lIns="94597" tIns="47298" rIns="94597" bIns="47298" rtlCol="0">
            <a:normAutofit/>
          </a:bodyPr>
          <a:lstStyle>
            <a:lvl1pPr marL="276576" indent="-276576" algn="l" defTabSz="737538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384"/>
              </a:spcAft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01186" indent="-285743" algn="l" defTabSz="737538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36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21923" indent="-184385" algn="l" defTabSz="737538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3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290691" indent="-184385" algn="l" defTabSz="737538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659461" indent="-184385" algn="l" defTabSz="737538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028229" indent="-184385" algn="l" defTabSz="7375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96998" indent="-184385" algn="l" defTabSz="7375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65767" indent="-184385" algn="l" defTabSz="7375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34536" indent="-184385" algn="l" defTabSz="7375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52" i="1" dirty="0"/>
              <a:t>Voici un premier exemple pour bien comprendre le principe </a:t>
            </a:r>
            <a:r>
              <a:rPr lang="fr-FR" sz="2052" b="1" i="1" dirty="0"/>
              <a:t>d’élasticité</a:t>
            </a:r>
            <a:endParaRPr lang="fr-FR" sz="2052" b="1" dirty="0"/>
          </a:p>
          <a:p>
            <a:pPr marL="0" indent="0">
              <a:buNone/>
            </a:pPr>
            <a:r>
              <a:rPr lang="fr-FR" sz="2052" dirty="0"/>
              <a:t>Démonstration </a:t>
            </a:r>
            <a:r>
              <a:rPr lang="fr-FR" sz="2052" b="1" dirty="0"/>
              <a:t>sans</a:t>
            </a:r>
            <a:r>
              <a:rPr lang="fr-FR" sz="2052" dirty="0"/>
              <a:t> Flex Box</a:t>
            </a:r>
            <a:endParaRPr lang="fr-FR" sz="2052" b="1" dirty="0"/>
          </a:p>
          <a:p>
            <a:pPr marL="0" indent="0">
              <a:buNone/>
            </a:pPr>
            <a:endParaRPr lang="fr-FR" sz="2052" dirty="0"/>
          </a:p>
          <a:p>
            <a:pPr marL="404587" lvl="1" indent="0">
              <a:buNone/>
            </a:pPr>
            <a:endParaRPr lang="fr-FR" sz="1924" dirty="0"/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52CEF75C-2256-D54A-3D0D-F23799D277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173" y="1858966"/>
            <a:ext cx="5685285" cy="1695177"/>
          </a:xfrm>
          <a:prstGeom prst="rect">
            <a:avLst/>
          </a:prstGeom>
        </p:spPr>
      </p:pic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FE9CE755-01AF-7E81-036F-4E71EBA015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04" y="2008591"/>
            <a:ext cx="4161322" cy="38352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DA428731-BA4E-8189-A000-CEDBB82BE4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161" y="4076404"/>
            <a:ext cx="5297875" cy="179765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9673FB6-7A73-888A-84B5-9E84AB31449A}"/>
              </a:ext>
            </a:extLst>
          </p:cNvPr>
          <p:cNvCxnSpPr>
            <a:cxnSpLocks/>
          </p:cNvCxnSpPr>
          <p:nvPr/>
        </p:nvCxnSpPr>
        <p:spPr>
          <a:xfrm>
            <a:off x="425935" y="5338257"/>
            <a:ext cx="554130" cy="0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87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6C4E5C2C-80DB-D723-4504-A1B24C74F8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94" y="1957762"/>
            <a:ext cx="4193020" cy="40571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69994" y="0"/>
            <a:ext cx="10515600" cy="1325563"/>
          </a:xfrm>
        </p:spPr>
        <p:txBody>
          <a:bodyPr/>
          <a:lstStyle/>
          <a:p>
            <a:r>
              <a:rPr lang="fr-FR" dirty="0"/>
              <a:t>Pourquoi utiliser Flex Box ?</a:t>
            </a:r>
          </a:p>
        </p:txBody>
      </p:sp>
      <p:sp>
        <p:nvSpPr>
          <p:cNvPr id="2" name="Espace réservé du contenu 4">
            <a:extLst>
              <a:ext uri="{FF2B5EF4-FFF2-40B4-BE49-F238E27FC236}">
                <a16:creationId xmlns:a16="http://schemas.microsoft.com/office/drawing/2014/main" id="{8FF8A6AA-9780-6037-E3AD-B05181B1C82D}"/>
              </a:ext>
            </a:extLst>
          </p:cNvPr>
          <p:cNvSpPr txBox="1">
            <a:spLocks/>
          </p:cNvSpPr>
          <p:nvPr/>
        </p:nvSpPr>
        <p:spPr>
          <a:xfrm>
            <a:off x="239354" y="843061"/>
            <a:ext cx="11809312" cy="5322040"/>
          </a:xfrm>
          <a:prstGeom prst="rect">
            <a:avLst/>
          </a:prstGeom>
        </p:spPr>
        <p:txBody>
          <a:bodyPr vert="horz" lIns="94597" tIns="47298" rIns="94597" bIns="47298" rtlCol="0">
            <a:normAutofit/>
          </a:bodyPr>
          <a:lstStyle>
            <a:lvl1pPr marL="276576" indent="-276576" algn="l" defTabSz="737538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384"/>
              </a:spcAft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01186" indent="-285743" algn="l" defTabSz="737538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36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21923" indent="-184385" algn="l" defTabSz="737538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3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290691" indent="-184385" algn="l" defTabSz="737538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659461" indent="-184385" algn="l" defTabSz="737538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028229" indent="-184385" algn="l" defTabSz="7375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96998" indent="-184385" algn="l" defTabSz="7375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65767" indent="-184385" algn="l" defTabSz="7375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34536" indent="-184385" algn="l" defTabSz="7375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52" dirty="0"/>
          </a:p>
        </p:txBody>
      </p:sp>
      <p:sp>
        <p:nvSpPr>
          <p:cNvPr id="12" name="Espace réservé du contenu 4">
            <a:extLst>
              <a:ext uri="{FF2B5EF4-FFF2-40B4-BE49-F238E27FC236}">
                <a16:creationId xmlns:a16="http://schemas.microsoft.com/office/drawing/2014/main" id="{ACB21441-CC1A-04DA-0289-C3AA529E5B91}"/>
              </a:ext>
            </a:extLst>
          </p:cNvPr>
          <p:cNvSpPr txBox="1">
            <a:spLocks/>
          </p:cNvSpPr>
          <p:nvPr/>
        </p:nvSpPr>
        <p:spPr>
          <a:xfrm>
            <a:off x="434817" y="1038524"/>
            <a:ext cx="11809312" cy="5322040"/>
          </a:xfrm>
          <a:prstGeom prst="rect">
            <a:avLst/>
          </a:prstGeom>
        </p:spPr>
        <p:txBody>
          <a:bodyPr vert="horz" lIns="94597" tIns="47298" rIns="94597" bIns="47298" rtlCol="0">
            <a:normAutofit/>
          </a:bodyPr>
          <a:lstStyle>
            <a:lvl1pPr marL="276576" indent="-276576" algn="l" defTabSz="737538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384"/>
              </a:spcAft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01186" indent="-285743" algn="l" defTabSz="737538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36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21923" indent="-184385" algn="l" defTabSz="737538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3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290691" indent="-184385" algn="l" defTabSz="737538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659461" indent="-184385" algn="l" defTabSz="737538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028229" indent="-184385" algn="l" defTabSz="7375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96998" indent="-184385" algn="l" defTabSz="7375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65767" indent="-184385" algn="l" defTabSz="7375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34536" indent="-184385" algn="l" defTabSz="7375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52" i="1" dirty="0"/>
              <a:t>Voici un premier exemple pour bien comprendre le principe </a:t>
            </a:r>
            <a:r>
              <a:rPr lang="fr-FR" sz="2052" b="1" i="1" dirty="0"/>
              <a:t>d’élasticité</a:t>
            </a:r>
            <a:endParaRPr lang="fr-FR" sz="2052" b="1" dirty="0"/>
          </a:p>
          <a:p>
            <a:pPr marL="0" indent="0">
              <a:buNone/>
            </a:pPr>
            <a:r>
              <a:rPr lang="fr-FR" sz="2052" dirty="0"/>
              <a:t>Démonstration </a:t>
            </a:r>
            <a:r>
              <a:rPr lang="fr-FR" sz="2052" b="1" dirty="0"/>
              <a:t>sans</a:t>
            </a:r>
            <a:r>
              <a:rPr lang="fr-FR" sz="2052" dirty="0"/>
              <a:t> Flex Box</a:t>
            </a:r>
            <a:endParaRPr lang="fr-FR" sz="2052" b="1" dirty="0"/>
          </a:p>
          <a:p>
            <a:pPr marL="0" indent="0">
              <a:buNone/>
            </a:pPr>
            <a:endParaRPr lang="fr-FR" sz="2052" dirty="0"/>
          </a:p>
          <a:p>
            <a:pPr marL="404587" lvl="1" indent="0">
              <a:buNone/>
            </a:pPr>
            <a:endParaRPr lang="fr-FR" sz="1924" dirty="0"/>
          </a:p>
        </p:txBody>
      </p:sp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DA428731-BA4E-8189-A000-CEDBB82BE4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161" y="4217284"/>
            <a:ext cx="5297875" cy="179765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9673FB6-7A73-888A-84B5-9E84AB31449A}"/>
              </a:ext>
            </a:extLst>
          </p:cNvPr>
          <p:cNvCxnSpPr>
            <a:cxnSpLocks/>
          </p:cNvCxnSpPr>
          <p:nvPr/>
        </p:nvCxnSpPr>
        <p:spPr>
          <a:xfrm>
            <a:off x="185451" y="3017553"/>
            <a:ext cx="554130" cy="0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B1C02174-3BEC-393E-E40F-57B8579113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07" y="1816056"/>
            <a:ext cx="5541297" cy="166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755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68</Words>
  <Application>Microsoft Office PowerPoint</Application>
  <PresentationFormat>Grand écran</PresentationFormat>
  <Paragraphs>15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0" baseType="lpstr">
      <vt:lpstr>Aptos</vt:lpstr>
      <vt:lpstr>Aptos Display</vt:lpstr>
      <vt:lpstr>Arial</vt:lpstr>
      <vt:lpstr>Lato</vt:lpstr>
      <vt:lpstr>Segoe UI</vt:lpstr>
      <vt:lpstr>Wingdings</vt:lpstr>
      <vt:lpstr>Thème Office</vt:lpstr>
      <vt:lpstr>Flex Box</vt:lpstr>
      <vt:lpstr>Pourquoi utiliser Flex Box ?</vt:lpstr>
      <vt:lpstr>Pourquoi utiliser Flex Box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 Box</dc:title>
  <dc:creator>Seven Valley VINCENT Jean Frédéric</dc:creator>
  <cp:lastModifiedBy>Seven Valley VINCENT Jean Frédéric</cp:lastModifiedBy>
  <cp:revision>2</cp:revision>
  <dcterms:created xsi:type="dcterms:W3CDTF">2023-12-21T08:56:05Z</dcterms:created>
  <dcterms:modified xsi:type="dcterms:W3CDTF">2023-12-21T09:39:28Z</dcterms:modified>
</cp:coreProperties>
</file>