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1EE"/>
    <a:srgbClr val="4CC9F0"/>
    <a:srgbClr val="F72585"/>
    <a:srgbClr val="3A0C99"/>
    <a:srgbClr val="3A0CA3"/>
    <a:srgbClr val="07208B"/>
    <a:srgbClr val="090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Оценки качества официального сайта</a:t>
            </a:r>
          </a:p>
        </c:rich>
      </c:tx>
      <c:layout>
        <c:manualLayout>
          <c:xMode val="edge"/>
          <c:yMode val="edge"/>
          <c:x val="0.20148558253855081"/>
          <c:y val="1.8485156980361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Оценки качества официального сайта</c:v>
                </c:pt>
              </c:strCache>
            </c:strRef>
          </c:tx>
          <c:dPt>
            <c:idx val="0"/>
            <c:bubble3D val="0"/>
            <c:spPr>
              <a:solidFill>
                <a:srgbClr val="4361E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3A0C9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7258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довольные</c:v>
                </c:pt>
                <c:pt idx="1">
                  <c:v>недовольные</c:v>
                </c:pt>
                <c:pt idx="2">
                  <c:v>нейтральные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1.25</c:v>
                </c:pt>
                <c:pt idx="1">
                  <c:v>6.25</c:v>
                </c:pt>
                <c:pt idx="2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964348206474197E-2"/>
          <c:y val="0.85292436477478029"/>
          <c:w val="0.9400078115235595"/>
          <c:h val="0.13345169356143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0.36148</cdr:x>
      <cdr:y>0.34247</cdr:y>
    </cdr:from>
    <cdr:to>
      <cdr:x>0.50413</cdr:x>
      <cdr:y>0.53261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17173" y="164704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0.2934</cdr:x>
      <cdr:y>0.3621</cdr:y>
    </cdr:from>
    <cdr:to>
      <cdr:x>0.43604</cdr:x>
      <cdr:y>0.55224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80755" y="174145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0.37283</cdr:x>
      <cdr:y>0.33815</cdr:y>
    </cdr:from>
    <cdr:to>
      <cdr:x>0.46846</cdr:x>
      <cdr:y>0.44186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389909" y="1626262"/>
          <a:ext cx="613064" cy="4987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0.28333</cdr:x>
      <cdr:y>0.2998</cdr:y>
    </cdr:from>
    <cdr:to>
      <cdr:x>0.5</cdr:x>
      <cdr:y>0.53043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13553" y="1676831"/>
          <a:ext cx="1386847" cy="1289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3600" b="1" dirty="0" smtClean="0">
              <a:solidFill>
                <a:schemeClr val="bg1"/>
              </a:solidFill>
              <a:latin typeface="Montserrat" panose="00000500000000000000" pitchFamily="2" charset="-52"/>
            </a:rPr>
            <a:t>25%</a:t>
          </a:r>
          <a:endParaRPr lang="ru-RU" sz="3600" b="1" dirty="0">
            <a:solidFill>
              <a:schemeClr val="bg1"/>
            </a:solidFill>
            <a:latin typeface="Montserrat" panose="00000500000000000000" pitchFamily="2" charset="-52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7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14C0-5006-471D-80F5-65704578CAC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62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851" y="1163781"/>
            <a:ext cx="6901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Montserrat" panose="00000500000000000000" pitchFamily="2" charset="-52"/>
              </a:rPr>
              <a:t>Дополнительный </a:t>
            </a:r>
            <a:r>
              <a:rPr lang="en-US" sz="5400" b="1" dirty="0" smtClean="0">
                <a:latin typeface="Montserrat" panose="00000500000000000000" pitchFamily="2" charset="-52"/>
              </a:rPr>
              <a:t/>
            </a:r>
            <a:br>
              <a:rPr lang="en-US" sz="5400" b="1" dirty="0" smtClean="0">
                <a:latin typeface="Montserrat" panose="00000500000000000000" pitchFamily="2" charset="-52"/>
              </a:rPr>
            </a:br>
            <a:r>
              <a:rPr lang="ru-RU" sz="5400" b="1" dirty="0" smtClean="0">
                <a:latin typeface="Montserrat" panose="00000500000000000000" pitchFamily="2" charset="-52"/>
              </a:rPr>
              <a:t>сайт для школы</a:t>
            </a:r>
            <a:endParaRPr lang="ru-RU" sz="5400" b="1" dirty="0"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581" y="4844083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Работу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выполнил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</a:p>
          <a:p>
            <a:r>
              <a:rPr lang="ru-RU" sz="2400" dirty="0" smtClean="0">
                <a:latin typeface="Montserrat" panose="00000500000000000000" pitchFamily="2" charset="-52"/>
              </a:rPr>
              <a:t>Гончаров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И. Д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807762" y="634018"/>
            <a:ext cx="5384238" cy="53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80" y="226505"/>
            <a:ext cx="659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Проблемы, цель, задачи</a:t>
            </a:r>
            <a:r>
              <a:rPr lang="en-US" sz="3600" b="1" dirty="0" smtClean="0">
                <a:latin typeface="Montserrat" panose="00000500000000000000" pitchFamily="2" charset="-52"/>
              </a:rPr>
              <a:t>: 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540"/>
            <a:ext cx="5687291" cy="5687291"/>
          </a:xfrm>
          <a:prstGeom prst="rect">
            <a:avLst/>
          </a:prstGeom>
        </p:spPr>
      </p:pic>
      <p:sp>
        <p:nvSpPr>
          <p:cNvPr id="7" name="AutoShape 2" descr="https://cdn-icons-png.flaticon.com/512/839/8398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953991" y="1075825"/>
            <a:ext cx="1381991" cy="1122220"/>
          </a:xfrm>
          <a:prstGeom prst="roundRect">
            <a:avLst/>
          </a:prstGeom>
          <a:noFill/>
          <a:ln w="57150">
            <a:solidFill>
              <a:srgbClr val="3A0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5951374" y="4796028"/>
            <a:ext cx="1381991" cy="1122220"/>
            <a:chOff x="5953991" y="997528"/>
            <a:chExt cx="1381991" cy="112222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5953991" y="997528"/>
              <a:ext cx="1381991" cy="1122220"/>
            </a:xfrm>
            <a:prstGeom prst="roundRect">
              <a:avLst/>
            </a:prstGeom>
            <a:noFill/>
            <a:ln w="57150">
              <a:solidFill>
                <a:srgbClr val="3A0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814" y="1043104"/>
              <a:ext cx="940343" cy="940343"/>
            </a:xfrm>
            <a:prstGeom prst="rect">
              <a:avLst/>
            </a:prstGeom>
          </p:spPr>
        </p:pic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51" y="1154122"/>
            <a:ext cx="944505" cy="944505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5948758" y="2935926"/>
            <a:ext cx="1381991" cy="1122220"/>
            <a:chOff x="5951374" y="2553877"/>
            <a:chExt cx="1381991" cy="112222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951374" y="2553877"/>
              <a:ext cx="1381991" cy="1122220"/>
            </a:xfrm>
            <a:prstGeom prst="roundRect">
              <a:avLst/>
            </a:prstGeom>
            <a:noFill/>
            <a:ln w="57150">
              <a:solidFill>
                <a:srgbClr val="3A0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661" y="2656659"/>
              <a:ext cx="817413" cy="817413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421929" y="1075825"/>
            <a:ext cx="503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A0CA3"/>
                </a:solidFill>
                <a:latin typeface="Montserrat" panose="00000500000000000000" pitchFamily="2" charset="-52"/>
              </a:rPr>
              <a:t>Проблема:</a:t>
            </a:r>
            <a:r>
              <a:rPr lang="ru-RU" dirty="0" smtClean="0">
                <a:latin typeface="Montserrat" panose="00000500000000000000" pitchFamily="2" charset="-52"/>
              </a:rPr>
              <a:t> официальный сайт школы</a:t>
            </a:r>
            <a:br>
              <a:rPr lang="ru-RU" dirty="0" smtClean="0">
                <a:latin typeface="Montserrat" panose="00000500000000000000" pitchFamily="2" charset="-52"/>
              </a:rPr>
            </a:br>
            <a:r>
              <a:rPr lang="ru-RU" dirty="0" smtClean="0">
                <a:latin typeface="Montserrat" panose="00000500000000000000" pitchFamily="2" charset="-52"/>
              </a:rPr>
              <a:t>заполнен неструктурированной информацией, в которой </a:t>
            </a:r>
            <a:br>
              <a:rPr lang="ru-RU" dirty="0" smtClean="0">
                <a:latin typeface="Montserrat" panose="00000500000000000000" pitchFamily="2" charset="-52"/>
              </a:rPr>
            </a:br>
            <a:r>
              <a:rPr lang="ru-RU" dirty="0" smtClean="0">
                <a:latin typeface="Montserrat" panose="00000500000000000000" pitchFamily="2" charset="-52"/>
              </a:rPr>
              <a:t>пользователь только теряется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1929" y="2891192"/>
            <a:ext cx="4770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A0CA3"/>
                </a:solidFill>
                <a:latin typeface="Montserrat" panose="00000500000000000000" pitchFamily="2" charset="-52"/>
              </a:rPr>
              <a:t>Цель:</a:t>
            </a:r>
            <a:r>
              <a:rPr lang="ru-RU" dirty="0" smtClean="0">
                <a:latin typeface="Montserrat" panose="00000500000000000000" pitchFamily="2" charset="-52"/>
              </a:rPr>
              <a:t> создать более удобный интерактивный сайт с приятным дизайном, который поможет ученику 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легче найти интересующую его информацию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1929" y="4795468"/>
            <a:ext cx="4486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A0CA3"/>
                </a:solidFill>
                <a:latin typeface="Montserrat" panose="00000500000000000000" pitchFamily="2" charset="-52"/>
              </a:rPr>
              <a:t>Задачи:</a:t>
            </a:r>
            <a:r>
              <a:rPr lang="ru-RU" dirty="0" smtClean="0">
                <a:latin typeface="Montserrat" panose="00000500000000000000" pitchFamily="2" charset="-52"/>
              </a:rPr>
              <a:t> помощью технологий</a:t>
            </a:r>
            <a:r>
              <a:rPr lang="en-US" dirty="0" smtClean="0">
                <a:latin typeface="Montserrat" panose="00000500000000000000" pitchFamily="2" charset="-52"/>
              </a:rPr>
              <a:t>: HTML. CSS</a:t>
            </a:r>
          </a:p>
          <a:p>
            <a:r>
              <a:rPr lang="en-US" dirty="0" smtClean="0">
                <a:latin typeface="Montserrat" panose="00000500000000000000" pitchFamily="2" charset="-52"/>
              </a:rPr>
              <a:t>JS, SCSS </a:t>
            </a:r>
            <a:r>
              <a:rPr lang="ru-RU" dirty="0" smtClean="0">
                <a:latin typeface="Montserrat" panose="00000500000000000000" pitchFamily="2" charset="-52"/>
              </a:rPr>
              <a:t>и сборщика </a:t>
            </a:r>
            <a:r>
              <a:rPr lang="en-US" dirty="0" err="1" smtClean="0">
                <a:latin typeface="Montserrat" panose="00000500000000000000" pitchFamily="2" charset="-52"/>
              </a:rPr>
              <a:t>Prepros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endParaRPr lang="ru-RU" dirty="0" smtClean="0">
              <a:latin typeface="Montserrat" panose="00000500000000000000" pitchFamily="2" charset="-52"/>
            </a:endParaRPr>
          </a:p>
          <a:p>
            <a:r>
              <a:rPr lang="ru-RU" dirty="0" smtClean="0">
                <a:latin typeface="Montserrat" panose="00000500000000000000" pitchFamily="2" charset="-52"/>
              </a:rPr>
              <a:t>достигнуть поставленных целей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1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95498784"/>
              </p:ext>
            </p:extLst>
          </p:nvPr>
        </p:nvGraphicFramePr>
        <p:xfrm>
          <a:off x="0" y="368792"/>
          <a:ext cx="6400800" cy="559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27588" y="691278"/>
            <a:ext cx="446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ontserrat" panose="00000500000000000000" pitchFamily="2" charset="-52"/>
              </a:rPr>
              <a:t>Вопросы участникам</a:t>
            </a:r>
            <a:r>
              <a:rPr lang="en-US" sz="2800" b="1" dirty="0" smtClean="0">
                <a:latin typeface="Montserrat" panose="00000500000000000000" pitchFamily="2" charset="-52"/>
              </a:rPr>
              <a:t>: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9146" y="3706883"/>
            <a:ext cx="162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62.5%</a:t>
            </a:r>
            <a:endParaRPr lang="ru-RU" sz="36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157499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12.5%</a:t>
            </a:r>
            <a:endParaRPr lang="ru-RU" sz="2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4384" y="1670304"/>
            <a:ext cx="4463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Устраивает ли вас дизайн </a:t>
            </a:r>
          </a:p>
          <a:p>
            <a:r>
              <a:rPr lang="ru-RU" sz="2400" dirty="0" smtClean="0">
                <a:latin typeface="Montserrat" panose="00000500000000000000" pitchFamily="2" charset="-52"/>
              </a:rPr>
              <a:t>официального сайта?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644384" y="2633941"/>
            <a:ext cx="4463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Как вы оцениваете качество работы сайта?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644384" y="3706883"/>
            <a:ext cx="4463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Нравится ли вам пользоваться официальным сайтом?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1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081" y="540327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Задачи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059872" y="1818409"/>
            <a:ext cx="10607391" cy="2986428"/>
            <a:chOff x="581891" y="1641764"/>
            <a:chExt cx="10607391" cy="2986428"/>
          </a:xfrm>
        </p:grpSpPr>
        <p:sp>
          <p:nvSpPr>
            <p:cNvPr id="3" name="TextBox 2"/>
            <p:cNvSpPr txBox="1"/>
            <p:nvPr/>
          </p:nvSpPr>
          <p:spPr>
            <a:xfrm>
              <a:off x="581891" y="3797195"/>
              <a:ext cx="103893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Montserrat" panose="00000500000000000000" pitchFamily="2" charset="-52"/>
                </a:rPr>
                <a:t>Размещение контента с учетом удобства его поиска, создания </a:t>
              </a:r>
              <a:endParaRPr lang="en-US" sz="2400" dirty="0" smtClean="0">
                <a:latin typeface="Montserrat" panose="00000500000000000000" pitchFamily="2" charset="-52"/>
              </a:endParaRPr>
            </a:p>
            <a:p>
              <a:r>
                <a:rPr lang="ru-RU" sz="2400" dirty="0" err="1" smtClean="0">
                  <a:latin typeface="Montserrat" panose="00000500000000000000" pitchFamily="2" charset="-52"/>
                </a:rPr>
                <a:t>интерактива</a:t>
              </a:r>
              <a:r>
                <a:rPr lang="en-US" sz="2400" dirty="0" smtClean="0">
                  <a:latin typeface="Montserrat" panose="00000500000000000000" pitchFamily="2" charset="-52"/>
                </a:rPr>
                <a:t>/</a:t>
              </a:r>
              <a:r>
                <a:rPr lang="ru-RU" sz="2400" dirty="0" err="1" smtClean="0">
                  <a:latin typeface="Montserrat" panose="00000500000000000000" pitchFamily="2" charset="-52"/>
                </a:rPr>
                <a:t>анимаций</a:t>
              </a:r>
              <a:r>
                <a:rPr lang="ru-RU" sz="2400" dirty="0" smtClean="0">
                  <a:latin typeface="Montserrat" panose="00000500000000000000" pitchFamily="2" charset="-52"/>
                </a:rPr>
                <a:t> и </a:t>
              </a:r>
              <a:r>
                <a:rPr lang="ru-RU" sz="2400" dirty="0" err="1" smtClean="0">
                  <a:latin typeface="Montserrat" panose="00000500000000000000" pitchFamily="2" charset="-52"/>
                </a:rPr>
                <a:t>адаптива</a:t>
              </a:r>
              <a:r>
                <a:rPr lang="ru-RU" sz="2400" dirty="0" smtClean="0">
                  <a:latin typeface="Montserrat" panose="00000500000000000000" pitchFamily="2" charset="-52"/>
                </a:rPr>
                <a:t> страницы.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1891" y="2707839"/>
              <a:ext cx="10607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Montserrat" panose="00000500000000000000" pitchFamily="2" charset="-52"/>
                </a:rPr>
                <a:t>Выделение главных  тем, интересующих учеников и</a:t>
              </a:r>
              <a:r>
                <a:rPr lang="en-US" sz="2400" dirty="0" smtClean="0">
                  <a:latin typeface="Montserrat" panose="00000500000000000000" pitchFamily="2" charset="-52"/>
                </a:rPr>
                <a:t>/</a:t>
              </a:r>
              <a:r>
                <a:rPr lang="ru-RU" sz="2400" dirty="0" smtClean="0">
                  <a:latin typeface="Montserrat" panose="00000500000000000000" pitchFamily="2" charset="-52"/>
                </a:rPr>
                <a:t>или </a:t>
              </a:r>
            </a:p>
            <a:p>
              <a:r>
                <a:rPr lang="ru-RU" sz="2400" dirty="0" smtClean="0">
                  <a:latin typeface="Montserrat" panose="00000500000000000000" pitchFamily="2" charset="-52"/>
                </a:rPr>
                <a:t>учеников из других школ которые хотели бы перевестись к нам.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1891" y="1641764"/>
              <a:ext cx="9320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Montserrat" panose="00000500000000000000" pitchFamily="2" charset="-52"/>
                </a:rPr>
                <a:t>Выжимка основной информации с официального сайта.</a:t>
              </a: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6" y="1818409"/>
            <a:ext cx="464458" cy="4644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6" y="2884484"/>
            <a:ext cx="464458" cy="4644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6" y="4032536"/>
            <a:ext cx="464458" cy="4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264"/>
            <a:ext cx="4549201" cy="6181344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203200" dist="63500" dir="9660000" sx="104000" sy="104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7264"/>
            <a:ext cx="5157216" cy="6181344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177800" dist="50800" dir="9780000" sx="103000" sy="103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9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134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18</cp:revision>
  <dcterms:created xsi:type="dcterms:W3CDTF">2022-10-20T17:14:48Z</dcterms:created>
  <dcterms:modified xsi:type="dcterms:W3CDTF">2022-10-20T20:57:47Z</dcterms:modified>
</cp:coreProperties>
</file>