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678B8-612E-441E-9173-A26497205861}" v="314" dt="2023-05-17T06:48:42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1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5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9876" y="1506072"/>
            <a:ext cx="5872074" cy="3779457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report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/>
              <a:t>Open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en-US" altLang="ko-KR" dirty="0" err="1"/>
              <a:t>사용하는</a:t>
            </a:r>
            <a:r>
              <a:rPr lang="en-US" altLang="ko-KR" dirty="0"/>
              <a:t> </a:t>
            </a:r>
            <a:r>
              <a:rPr lang="en-US" altLang="ko-KR" dirty="0" err="1"/>
              <a:t>방법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5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6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B207F-0CFD-7929-B57D-013A0072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200" dirty="0"/>
              <a:t>1.공공기관 </a:t>
            </a:r>
            <a:r>
              <a:rPr lang="en-US" altLang="ko-KR" sz="3200" dirty="0" err="1"/>
              <a:t>데이터</a:t>
            </a:r>
            <a:r>
              <a:rPr lang="en-US" altLang="ko-KR" sz="3200" dirty="0"/>
              <a:t> </a:t>
            </a:r>
            <a:r>
              <a:rPr lang="en-US" altLang="ko-KR" sz="3200" dirty="0" err="1"/>
              <a:t>포털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사이트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접속</a:t>
            </a:r>
            <a:br>
              <a:rPr lang="en-US" altLang="ko-KR" sz="3200" dirty="0"/>
            </a:br>
            <a:r>
              <a:rPr lang="en-US" altLang="ko-KR" sz="3200" dirty="0"/>
              <a:t>2.데이터 </a:t>
            </a:r>
            <a:r>
              <a:rPr lang="en-US" altLang="ko-KR" sz="3200" dirty="0" err="1"/>
              <a:t>검색</a:t>
            </a:r>
            <a:r>
              <a:rPr lang="en-US" altLang="ko-KR" sz="3200" dirty="0"/>
              <a:t> 후 </a:t>
            </a:r>
            <a:r>
              <a:rPr lang="en-US" altLang="ko-KR" sz="3200" dirty="0" err="1"/>
              <a:t>개발계정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신청</a:t>
            </a:r>
            <a:br>
              <a:rPr lang="en-US" altLang="ko-KR" sz="3200" dirty="0"/>
            </a:br>
            <a:r>
              <a:rPr lang="en-US" altLang="ko-KR" sz="3200" dirty="0"/>
              <a:t>3. </a:t>
            </a:r>
            <a:r>
              <a:rPr lang="en-US" altLang="ko-KR" sz="3200" dirty="0" err="1"/>
              <a:t>활용목정에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따라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선택</a:t>
            </a:r>
            <a:r>
              <a:rPr lang="en-US" altLang="ko-KR" sz="3200" dirty="0"/>
              <a:t> </a:t>
            </a:r>
            <a:r>
              <a:rPr lang="en-US" altLang="ko-KR" sz="3200" dirty="0" err="1"/>
              <a:t>이용허락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범위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선택</a:t>
            </a:r>
            <a:r>
              <a:rPr lang="en-US" altLang="ko-KR" sz="3200" dirty="0"/>
              <a:t> 후 </a:t>
            </a:r>
            <a:r>
              <a:rPr lang="en-US" altLang="ko-KR" sz="3200" dirty="0" err="1"/>
              <a:t>신청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DE7A2A3-BD46-F420-AF01-5F15E318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3" y="1513687"/>
            <a:ext cx="4716457" cy="3774556"/>
          </a:xfrm>
          <a:prstGeom prst="rect">
            <a:avLst/>
          </a:prstGeom>
        </p:spPr>
      </p:pic>
      <p:cxnSp>
        <p:nvCxnSpPr>
          <p:cNvPr id="108" name="Straight Connector 6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2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5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6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B207F-0CFD-7929-B57D-013A0072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200" dirty="0"/>
              <a:t>1.승인 </a:t>
            </a:r>
            <a:r>
              <a:rPr lang="en-US" altLang="ko-KR" sz="3200" dirty="0" err="1"/>
              <a:t>완료</a:t>
            </a:r>
            <a:r>
              <a:rPr lang="en-US" altLang="ko-KR" sz="3200" dirty="0"/>
              <a:t> 후 </a:t>
            </a:r>
            <a:r>
              <a:rPr lang="en-US" altLang="ko-KR" sz="3200" dirty="0" err="1"/>
              <a:t>발급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받는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인증키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이용하여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데이터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조회</a:t>
            </a:r>
            <a:r>
              <a:rPr lang="en-US" altLang="ko-KR" sz="3200" dirty="0"/>
              <a:t> </a:t>
            </a:r>
            <a:r>
              <a:rPr lang="en-US" altLang="ko-KR" sz="3200" dirty="0" err="1"/>
              <a:t>가능</a:t>
            </a:r>
            <a:r>
              <a:rPr lang="en-US" altLang="ko-KR" sz="3200" dirty="0"/>
              <a:t> </a:t>
            </a:r>
            <a:br>
              <a:rPr lang="en-US" altLang="ko-KR" sz="3200" dirty="0"/>
            </a:br>
            <a:endParaRPr lang="en-US" altLang="ko-KR" sz="3200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DE7A2A3-BD46-F420-AF01-5F15E318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3" y="1513687"/>
            <a:ext cx="4716457" cy="3774556"/>
          </a:xfrm>
          <a:prstGeom prst="rect">
            <a:avLst/>
          </a:prstGeom>
        </p:spPr>
      </p:pic>
      <p:cxnSp>
        <p:nvCxnSpPr>
          <p:cNvPr id="108" name="Straight Connector 6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144E66-542A-D266-E40D-70A3A051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15" y="1512163"/>
            <a:ext cx="4725287" cy="37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5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6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B207F-0CFD-7929-B57D-013A0072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3200" dirty="0"/>
              <a:t>2.기술 </a:t>
            </a:r>
            <a:r>
              <a:rPr lang="en-US" altLang="ko-KR" sz="3200" dirty="0" err="1"/>
              <a:t>문서의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필수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요청</a:t>
            </a:r>
            <a:r>
              <a:rPr lang="en-US" altLang="ko-KR" sz="3200" dirty="0"/>
              <a:t> </a:t>
            </a:r>
            <a:r>
              <a:rPr lang="en-US" altLang="ko-KR" sz="3200" dirty="0" err="1"/>
              <a:t>변수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확인</a:t>
            </a:r>
            <a:r>
              <a:rPr lang="en-US" altLang="ko-KR" sz="3200" dirty="0"/>
              <a:t> 후 </a:t>
            </a:r>
            <a:r>
              <a:rPr lang="en-US" altLang="ko-KR" sz="3200" dirty="0" err="1"/>
              <a:t>url+인증키+변수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적어서</a:t>
            </a:r>
            <a:r>
              <a:rPr lang="en-US" altLang="ko-KR" sz="3200" dirty="0"/>
              <a:t> </a:t>
            </a:r>
            <a:r>
              <a:rPr lang="en-US" altLang="ko-KR" sz="3200" dirty="0" err="1"/>
              <a:t>파싱확인</a:t>
            </a:r>
            <a:r>
              <a:rPr lang="en-US" altLang="ko-KR" sz="3200" dirty="0"/>
              <a:t> </a:t>
            </a:r>
            <a:br>
              <a:rPr lang="en-US" altLang="ko-KR" sz="3200" dirty="0"/>
            </a:br>
            <a:endParaRPr lang="en-US" altLang="ko-KR" sz="3200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DE7A2A3-BD46-F420-AF01-5F15E318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3" y="1513687"/>
            <a:ext cx="4716457" cy="3774556"/>
          </a:xfrm>
          <a:prstGeom prst="rect">
            <a:avLst/>
          </a:prstGeom>
        </p:spPr>
      </p:pic>
      <p:cxnSp>
        <p:nvCxnSpPr>
          <p:cNvPr id="108" name="Straight Connector 6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144E66-542A-D266-E40D-70A3A051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15" y="1512163"/>
            <a:ext cx="4725287" cy="3767092"/>
          </a:xfrm>
          <a:prstGeom prst="rect">
            <a:avLst/>
          </a:prstGeom>
        </p:spPr>
      </p:pic>
      <p:pic>
        <p:nvPicPr>
          <p:cNvPr id="5" name="그림 5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A1A1B0DD-6747-0952-8E6E-9F3809CB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24" y="1511071"/>
            <a:ext cx="5477093" cy="38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B207F-0CFD-7929-B57D-013A0072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53" y="4177552"/>
            <a:ext cx="5686605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300" dirty="0"/>
              <a:t>파싱을</a:t>
            </a:r>
            <a:r>
              <a:rPr lang="en-US" altLang="ko-KR" sz="2300" dirty="0"/>
              <a:t> </a:t>
            </a:r>
            <a:r>
              <a:rPr lang="ko-KR" altLang="en-US" sz="2300" dirty="0"/>
              <a:t>하기</a:t>
            </a:r>
            <a:r>
              <a:rPr lang="en-US" altLang="ko-KR" sz="2300" dirty="0"/>
              <a:t> </a:t>
            </a:r>
            <a:r>
              <a:rPr lang="ko-KR" altLang="en-US" sz="2300" dirty="0"/>
              <a:t>위해서</a:t>
            </a:r>
            <a:r>
              <a:rPr lang="en-US" altLang="ko-KR" sz="2300" dirty="0"/>
              <a:t> </a:t>
            </a:r>
            <a:r>
              <a:rPr lang="en-US" altLang="ko-KR" sz="2300" dirty="0" err="1"/>
              <a:t>androidManifest</a:t>
            </a:r>
            <a:r>
              <a:rPr lang="ko-KR" altLang="en-US" sz="2300" dirty="0"/>
              <a:t>에</a:t>
            </a:r>
            <a:r>
              <a:rPr lang="en-US" altLang="ko-KR" sz="2300" dirty="0"/>
              <a:t> </a:t>
            </a:r>
            <a:r>
              <a:rPr lang="ko-KR" altLang="en-US" sz="2300" dirty="0"/>
              <a:t>해당</a:t>
            </a:r>
            <a:r>
              <a:rPr lang="en-US" altLang="ko-KR" sz="2300" dirty="0"/>
              <a:t> </a:t>
            </a:r>
            <a:r>
              <a:rPr lang="ko-KR" altLang="en-US" sz="2300" dirty="0"/>
              <a:t>코드를</a:t>
            </a:r>
            <a:r>
              <a:rPr lang="en-US" altLang="ko-KR" sz="2300" dirty="0"/>
              <a:t> </a:t>
            </a:r>
            <a:r>
              <a:rPr lang="ko-KR" altLang="en-US" sz="2300" dirty="0"/>
              <a:t>입력하여</a:t>
            </a:r>
            <a:r>
              <a:rPr lang="en-US" altLang="ko-KR" sz="2300" dirty="0"/>
              <a:t> </a:t>
            </a:r>
            <a:r>
              <a:rPr lang="en-US" altLang="ko-KR" sz="2300" dirty="0" err="1"/>
              <a:t>androidManifest</a:t>
            </a:r>
            <a:r>
              <a:rPr lang="ko-KR" altLang="en-US" sz="2300" dirty="0"/>
              <a:t>에서</a:t>
            </a:r>
            <a:r>
              <a:rPr lang="en-US" altLang="ko-KR" sz="2300" dirty="0"/>
              <a:t> </a:t>
            </a:r>
            <a:r>
              <a:rPr lang="ko-KR" altLang="en-US" sz="2300" dirty="0"/>
              <a:t>인터넷</a:t>
            </a:r>
            <a:r>
              <a:rPr lang="en-US" altLang="ko-KR" sz="2300" dirty="0"/>
              <a:t> </a:t>
            </a:r>
            <a:r>
              <a:rPr lang="ko-KR" altLang="en-US" sz="2300" dirty="0"/>
              <a:t>사용을</a:t>
            </a:r>
            <a:r>
              <a:rPr lang="en-US" altLang="ko-KR" sz="2300" dirty="0"/>
              <a:t> </a:t>
            </a:r>
            <a:r>
              <a:rPr lang="ko-KR" altLang="en-US" sz="2300" dirty="0"/>
              <a:t>허가</a:t>
            </a:r>
            <a:r>
              <a:rPr lang="en-US" altLang="ko-KR" sz="2300" dirty="0"/>
              <a:t> </a:t>
            </a:r>
            <a:r>
              <a:rPr lang="ko-KR" altLang="en-US" sz="2300" dirty="0"/>
              <a:t>시켜</a:t>
            </a:r>
            <a:r>
              <a:rPr lang="en-US" altLang="ko-KR" sz="2300" dirty="0"/>
              <a:t> </a:t>
            </a:r>
            <a:r>
              <a:rPr lang="ko-KR" altLang="en-US" sz="2300" dirty="0"/>
              <a:t>줘야</a:t>
            </a:r>
            <a:r>
              <a:rPr lang="en-US" altLang="ko-KR" sz="2300" dirty="0"/>
              <a:t> </a:t>
            </a:r>
            <a:r>
              <a:rPr lang="ko-KR" altLang="en-US" sz="2300" dirty="0"/>
              <a:t>합니다</a:t>
            </a:r>
            <a:br>
              <a:rPr lang="en-US" altLang="ko-KR" sz="2300"/>
            </a:br>
            <a:r>
              <a:rPr lang="ko-KR" altLang="en-US" sz="2300" dirty="0"/>
              <a:t>파싱을</a:t>
            </a:r>
            <a:r>
              <a:rPr lang="en-US" altLang="ko-KR" sz="2300" dirty="0"/>
              <a:t> </a:t>
            </a:r>
            <a:r>
              <a:rPr lang="ko-KR" altLang="en-US" sz="2300" dirty="0"/>
              <a:t>해오는</a:t>
            </a:r>
            <a:r>
              <a:rPr lang="en-US" altLang="ko-KR" sz="2300" dirty="0"/>
              <a:t> </a:t>
            </a:r>
            <a:r>
              <a:rPr lang="ko-KR" altLang="en-US" sz="2300" dirty="0"/>
              <a:t>방식으로는</a:t>
            </a:r>
            <a:r>
              <a:rPr lang="en-US" altLang="ko-KR" sz="2300" dirty="0"/>
              <a:t> </a:t>
            </a:r>
            <a:r>
              <a:rPr lang="en-US" altLang="ko-KR" sz="2300" dirty="0" err="1"/>
              <a:t>XmlPullParser</a:t>
            </a:r>
            <a:r>
              <a:rPr lang="ko-KR" altLang="en-US" sz="2300" dirty="0"/>
              <a:t>로 데이터를 </a:t>
            </a:r>
            <a:r>
              <a:rPr lang="ko-KR" altLang="en-US" sz="2300" dirty="0" err="1"/>
              <a:t>파싱합니다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9BEC3E3-63AB-3220-3E10-A8801B1E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34" y="876301"/>
            <a:ext cx="3501033" cy="2809580"/>
          </a:xfrm>
          <a:prstGeom prst="rect">
            <a:avLst/>
          </a:prstGeom>
        </p:spPr>
      </p:pic>
      <p:pic>
        <p:nvPicPr>
          <p:cNvPr id="3" name="그림 4" descr="텍스트, 로고이(가) 표시된 사진&#10;&#10;자동 생성된 설명">
            <a:extLst>
              <a:ext uri="{FF2B5EF4-FFF2-40B4-BE49-F238E27FC236}">
                <a16:creationId xmlns:a16="http://schemas.microsoft.com/office/drawing/2014/main" id="{FDA1FBBF-3B27-8F75-82A2-8ACD624D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3" y="2109218"/>
            <a:ext cx="4910667" cy="343746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1900" y="4536141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2338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VaultVTI</vt:lpstr>
      <vt:lpstr>report</vt:lpstr>
      <vt:lpstr>1.공공기관 데이터 포털 사이트 접속 2.데이터 검색 후 개발계정 신청 3. 활용목정에 따라 선택 이용허락 범위 선택 후 신청</vt:lpstr>
      <vt:lpstr>1.승인 완료 후 발급 받는 인증키 이용하여 데이터 조회 가능  </vt:lpstr>
      <vt:lpstr>2.기술 문서의 필수 요청 변수 확인 후 url+인증키+변수 적어서 파싱확인  </vt:lpstr>
      <vt:lpstr>파싱을 하기 위해서 androidManifest에 해당 코드를 입력하여 androidManifest에서 인터넷 사용을 허가 시켜 줘야 합니다 파싱을 해오는 방식으로는 XmlPullParser로 데이터를 파싱합니다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139</cp:revision>
  <dcterms:created xsi:type="dcterms:W3CDTF">2023-05-16T02:30:09Z</dcterms:created>
  <dcterms:modified xsi:type="dcterms:W3CDTF">2023-05-17T06:49:52Z</dcterms:modified>
</cp:coreProperties>
</file>