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705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12208" y="6135623"/>
            <a:ext cx="3016250" cy="635635"/>
          </a:xfrm>
          <a:custGeom>
            <a:avLst/>
            <a:gdLst/>
            <a:ahLst/>
            <a:cxnLst/>
            <a:rect l="l" t="t" r="r" b="b"/>
            <a:pathLst>
              <a:path w="3016250" h="635634">
                <a:moveTo>
                  <a:pt x="3015995" y="635507"/>
                </a:moveTo>
                <a:lnTo>
                  <a:pt x="0" y="635507"/>
                </a:lnTo>
                <a:lnTo>
                  <a:pt x="0" y="0"/>
                </a:lnTo>
                <a:lnTo>
                  <a:pt x="3015995" y="0"/>
                </a:lnTo>
                <a:lnTo>
                  <a:pt x="3015995" y="635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8740" y="6275832"/>
            <a:ext cx="1872995" cy="3550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253" y="1457807"/>
            <a:ext cx="9143492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749" y="3411232"/>
            <a:ext cx="10566501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7.png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jpeg"/><Relationship Id="rId8" Type="http://schemas.openxmlformats.org/officeDocument/2006/relationships/image" Target="../media/image46.png"/><Relationship Id="rId7" Type="http://schemas.openxmlformats.org/officeDocument/2006/relationships/image" Target="../media/image45.jpeg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0.jpeg"/><Relationship Id="rId11" Type="http://schemas.openxmlformats.org/officeDocument/2006/relationships/image" Target="../media/image49.jpeg"/><Relationship Id="rId10" Type="http://schemas.openxmlformats.org/officeDocument/2006/relationships/image" Target="../media/image48.jpeg"/><Relationship Id="rId1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498862" y="2334145"/>
            <a:ext cx="5194935" cy="157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9130" marR="5080" indent="-646430">
              <a:lnSpc>
                <a:spcPct val="100000"/>
              </a:lnSpc>
              <a:spcBef>
                <a:spcPts val="105"/>
              </a:spcBef>
            </a:pPr>
            <a:r>
              <a:rPr sz="5050" spc="40" dirty="0">
                <a:latin typeface="宋体" panose="02010600030101010101" pitchFamily="2" charset="-122"/>
                <a:cs typeface="宋体" panose="02010600030101010101" pitchFamily="2" charset="-122"/>
              </a:rPr>
              <a:t>金融科技时代下</a:t>
            </a:r>
            <a:r>
              <a:rPr sz="5050" spc="15" dirty="0">
                <a:latin typeface="宋体" panose="02010600030101010101" pitchFamily="2" charset="-122"/>
                <a:cs typeface="宋体" panose="02010600030101010101" pitchFamily="2" charset="-122"/>
              </a:rPr>
              <a:t>的 </a:t>
            </a:r>
            <a:r>
              <a:rPr sz="5050" spc="40" dirty="0">
                <a:latin typeface="宋体" panose="02010600030101010101" pitchFamily="2" charset="-122"/>
                <a:cs typeface="宋体" panose="02010600030101010101" pitchFamily="2" charset="-122"/>
              </a:rPr>
              <a:t>数据安全治</a:t>
            </a:r>
            <a:r>
              <a:rPr sz="5050" spc="25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endParaRPr sz="5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542544" y="1620011"/>
              <a:ext cx="10980420" cy="4537075"/>
            </a:xfrm>
            <a:custGeom>
              <a:avLst/>
              <a:gdLst/>
              <a:ahLst/>
              <a:cxnLst/>
              <a:rect l="l" t="t" r="r" b="b"/>
              <a:pathLst>
                <a:path w="10980420" h="4537075">
                  <a:moveTo>
                    <a:pt x="10980420" y="4536948"/>
                  </a:moveTo>
                  <a:lnTo>
                    <a:pt x="0" y="4536948"/>
                  </a:lnTo>
                  <a:lnTo>
                    <a:pt x="0" y="0"/>
                  </a:lnTo>
                  <a:lnTo>
                    <a:pt x="10980420" y="0"/>
                  </a:lnTo>
                  <a:lnTo>
                    <a:pt x="10980420" y="4536948"/>
                  </a:lnTo>
                  <a:close/>
                </a:path>
              </a:pathLst>
            </a:custGeom>
            <a:solidFill>
              <a:srgbClr val="BDE7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82495" y="1892807"/>
              <a:ext cx="9683750" cy="2915920"/>
            </a:xfrm>
            <a:custGeom>
              <a:avLst/>
              <a:gdLst/>
              <a:ahLst/>
              <a:cxnLst/>
              <a:rect l="l" t="t" r="r" b="b"/>
              <a:pathLst>
                <a:path w="9683750" h="2915920">
                  <a:moveTo>
                    <a:pt x="9683496" y="2915412"/>
                  </a:moveTo>
                  <a:lnTo>
                    <a:pt x="0" y="2915412"/>
                  </a:lnTo>
                  <a:lnTo>
                    <a:pt x="0" y="0"/>
                  </a:lnTo>
                  <a:lnTo>
                    <a:pt x="9683496" y="0"/>
                  </a:lnTo>
                  <a:lnTo>
                    <a:pt x="9683496" y="2915412"/>
                  </a:lnTo>
                  <a:close/>
                </a:path>
              </a:pathLst>
            </a:custGeom>
            <a:solidFill>
              <a:srgbClr val="BDE7FF">
                <a:alpha val="56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793748" y="2029967"/>
            <a:ext cx="9438640" cy="2592705"/>
            <a:chOff x="1793748" y="2029967"/>
            <a:chExt cx="9438640" cy="2592705"/>
          </a:xfrm>
        </p:grpSpPr>
        <p:sp>
          <p:nvSpPr>
            <p:cNvPr id="6" name="object 6"/>
            <p:cNvSpPr/>
            <p:nvPr/>
          </p:nvSpPr>
          <p:spPr>
            <a:xfrm>
              <a:off x="1793748" y="3857244"/>
              <a:ext cx="7595870" cy="756285"/>
            </a:xfrm>
            <a:custGeom>
              <a:avLst/>
              <a:gdLst/>
              <a:ahLst/>
              <a:cxnLst/>
              <a:rect l="l" t="t" r="r" b="b"/>
              <a:pathLst>
                <a:path w="7595870" h="756285">
                  <a:moveTo>
                    <a:pt x="7595616" y="755903"/>
                  </a:moveTo>
                  <a:lnTo>
                    <a:pt x="0" y="755903"/>
                  </a:lnTo>
                  <a:lnTo>
                    <a:pt x="0" y="0"/>
                  </a:lnTo>
                  <a:lnTo>
                    <a:pt x="7595616" y="0"/>
                  </a:lnTo>
                  <a:lnTo>
                    <a:pt x="7595616" y="755903"/>
                  </a:lnTo>
                  <a:close/>
                </a:path>
              </a:pathLst>
            </a:custGeom>
            <a:solidFill>
              <a:srgbClr val="7CD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93748" y="2029967"/>
              <a:ext cx="9438640" cy="2592705"/>
            </a:xfrm>
            <a:custGeom>
              <a:avLst/>
              <a:gdLst/>
              <a:ahLst/>
              <a:cxnLst/>
              <a:rect l="l" t="t" r="r" b="b"/>
              <a:pathLst>
                <a:path w="9438640" h="2592704">
                  <a:moveTo>
                    <a:pt x="7595616" y="1001268"/>
                  </a:moveTo>
                  <a:lnTo>
                    <a:pt x="0" y="1001268"/>
                  </a:lnTo>
                  <a:lnTo>
                    <a:pt x="0" y="1757172"/>
                  </a:lnTo>
                  <a:lnTo>
                    <a:pt x="7595616" y="1757172"/>
                  </a:lnTo>
                  <a:lnTo>
                    <a:pt x="7595616" y="1001268"/>
                  </a:lnTo>
                  <a:close/>
                </a:path>
                <a:path w="9438640" h="2592704">
                  <a:moveTo>
                    <a:pt x="7595616" y="9144"/>
                  </a:moveTo>
                  <a:lnTo>
                    <a:pt x="0" y="9144"/>
                  </a:lnTo>
                  <a:lnTo>
                    <a:pt x="0" y="946404"/>
                  </a:lnTo>
                  <a:lnTo>
                    <a:pt x="7595616" y="946404"/>
                  </a:lnTo>
                  <a:lnTo>
                    <a:pt x="7595616" y="9144"/>
                  </a:lnTo>
                  <a:close/>
                </a:path>
                <a:path w="9438640" h="2592704">
                  <a:moveTo>
                    <a:pt x="9438132" y="0"/>
                  </a:moveTo>
                  <a:lnTo>
                    <a:pt x="7638288" y="0"/>
                  </a:lnTo>
                  <a:lnTo>
                    <a:pt x="7638288" y="2592336"/>
                  </a:lnTo>
                  <a:lnTo>
                    <a:pt x="9438132" y="2592336"/>
                  </a:lnTo>
                  <a:lnTo>
                    <a:pt x="9438132" y="0"/>
                  </a:lnTo>
                  <a:close/>
                </a:path>
              </a:pathLst>
            </a:custGeom>
            <a:solidFill>
              <a:srgbClr val="7CD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6900" y="2109215"/>
              <a:ext cx="9156700" cy="2447925"/>
            </a:xfrm>
            <a:custGeom>
              <a:avLst/>
              <a:gdLst/>
              <a:ahLst/>
              <a:cxnLst/>
              <a:rect l="l" t="t" r="r" b="b"/>
              <a:pathLst>
                <a:path w="9156700" h="2447925">
                  <a:moveTo>
                    <a:pt x="1368552" y="132588"/>
                  </a:moveTo>
                  <a:lnTo>
                    <a:pt x="1361554" y="90919"/>
                  </a:lnTo>
                  <a:lnTo>
                    <a:pt x="1342644" y="54686"/>
                  </a:lnTo>
                  <a:lnTo>
                    <a:pt x="1313980" y="26022"/>
                  </a:lnTo>
                  <a:lnTo>
                    <a:pt x="1277696" y="7086"/>
                  </a:lnTo>
                  <a:lnTo>
                    <a:pt x="1235964" y="0"/>
                  </a:lnTo>
                  <a:lnTo>
                    <a:pt x="132588" y="0"/>
                  </a:lnTo>
                  <a:lnTo>
                    <a:pt x="90576" y="7086"/>
                  </a:lnTo>
                  <a:lnTo>
                    <a:pt x="54165" y="26022"/>
                  </a:lnTo>
                  <a:lnTo>
                    <a:pt x="25501" y="54686"/>
                  </a:lnTo>
                  <a:lnTo>
                    <a:pt x="6731" y="90919"/>
                  </a:lnTo>
                  <a:lnTo>
                    <a:pt x="0" y="132588"/>
                  </a:lnTo>
                  <a:lnTo>
                    <a:pt x="0" y="661416"/>
                  </a:lnTo>
                  <a:lnTo>
                    <a:pt x="6731" y="702792"/>
                  </a:lnTo>
                  <a:lnTo>
                    <a:pt x="25501" y="738809"/>
                  </a:lnTo>
                  <a:lnTo>
                    <a:pt x="54165" y="767245"/>
                  </a:lnTo>
                  <a:lnTo>
                    <a:pt x="90576" y="785876"/>
                  </a:lnTo>
                  <a:lnTo>
                    <a:pt x="132588" y="792480"/>
                  </a:lnTo>
                  <a:lnTo>
                    <a:pt x="1235964" y="792480"/>
                  </a:lnTo>
                  <a:lnTo>
                    <a:pt x="1277696" y="785876"/>
                  </a:lnTo>
                  <a:lnTo>
                    <a:pt x="1313980" y="767245"/>
                  </a:lnTo>
                  <a:lnTo>
                    <a:pt x="1342644" y="738809"/>
                  </a:lnTo>
                  <a:lnTo>
                    <a:pt x="1361554" y="702792"/>
                  </a:lnTo>
                  <a:lnTo>
                    <a:pt x="1368552" y="661416"/>
                  </a:lnTo>
                  <a:lnTo>
                    <a:pt x="1368552" y="132588"/>
                  </a:lnTo>
                  <a:close/>
                </a:path>
                <a:path w="9156700" h="2447925">
                  <a:moveTo>
                    <a:pt x="1386840" y="1906524"/>
                  </a:moveTo>
                  <a:lnTo>
                    <a:pt x="1377988" y="1864766"/>
                  </a:lnTo>
                  <a:lnTo>
                    <a:pt x="1354696" y="1830514"/>
                  </a:lnTo>
                  <a:lnTo>
                    <a:pt x="1320431" y="1807210"/>
                  </a:lnTo>
                  <a:lnTo>
                    <a:pt x="1278636" y="1798320"/>
                  </a:lnTo>
                  <a:lnTo>
                    <a:pt x="112776" y="1798320"/>
                  </a:lnTo>
                  <a:lnTo>
                    <a:pt x="70535" y="1807210"/>
                  </a:lnTo>
                  <a:lnTo>
                    <a:pt x="36131" y="1830514"/>
                  </a:lnTo>
                  <a:lnTo>
                    <a:pt x="12979" y="1864766"/>
                  </a:lnTo>
                  <a:lnTo>
                    <a:pt x="4572" y="1906524"/>
                  </a:lnTo>
                  <a:lnTo>
                    <a:pt x="4572" y="2339340"/>
                  </a:lnTo>
                  <a:lnTo>
                    <a:pt x="12979" y="2381212"/>
                  </a:lnTo>
                  <a:lnTo>
                    <a:pt x="36131" y="2415502"/>
                  </a:lnTo>
                  <a:lnTo>
                    <a:pt x="70535" y="2438768"/>
                  </a:lnTo>
                  <a:lnTo>
                    <a:pt x="112776" y="2447544"/>
                  </a:lnTo>
                  <a:lnTo>
                    <a:pt x="1278636" y="2447544"/>
                  </a:lnTo>
                  <a:lnTo>
                    <a:pt x="1320431" y="2438768"/>
                  </a:lnTo>
                  <a:lnTo>
                    <a:pt x="1354696" y="2415502"/>
                  </a:lnTo>
                  <a:lnTo>
                    <a:pt x="1377988" y="2381212"/>
                  </a:lnTo>
                  <a:lnTo>
                    <a:pt x="1386840" y="2339340"/>
                  </a:lnTo>
                  <a:lnTo>
                    <a:pt x="1386840" y="1906524"/>
                  </a:lnTo>
                  <a:close/>
                </a:path>
                <a:path w="9156700" h="2447925">
                  <a:moveTo>
                    <a:pt x="1391412" y="1094232"/>
                  </a:moveTo>
                  <a:lnTo>
                    <a:pt x="1382839" y="1051839"/>
                  </a:lnTo>
                  <a:lnTo>
                    <a:pt x="1359649" y="1017371"/>
                  </a:lnTo>
                  <a:lnTo>
                    <a:pt x="1325283" y="994283"/>
                  </a:lnTo>
                  <a:lnTo>
                    <a:pt x="1283208" y="986028"/>
                  </a:lnTo>
                  <a:lnTo>
                    <a:pt x="117348" y="986028"/>
                  </a:lnTo>
                  <a:lnTo>
                    <a:pt x="75399" y="994283"/>
                  </a:lnTo>
                  <a:lnTo>
                    <a:pt x="41084" y="1017371"/>
                  </a:lnTo>
                  <a:lnTo>
                    <a:pt x="17843" y="1051839"/>
                  </a:lnTo>
                  <a:lnTo>
                    <a:pt x="9144" y="1094232"/>
                  </a:lnTo>
                  <a:lnTo>
                    <a:pt x="9144" y="1525524"/>
                  </a:lnTo>
                  <a:lnTo>
                    <a:pt x="17843" y="1567611"/>
                  </a:lnTo>
                  <a:lnTo>
                    <a:pt x="41084" y="1601978"/>
                  </a:lnTo>
                  <a:lnTo>
                    <a:pt x="75399" y="1625168"/>
                  </a:lnTo>
                  <a:lnTo>
                    <a:pt x="117348" y="1633728"/>
                  </a:lnTo>
                  <a:lnTo>
                    <a:pt x="1283208" y="1633728"/>
                  </a:lnTo>
                  <a:lnTo>
                    <a:pt x="1325283" y="1625168"/>
                  </a:lnTo>
                  <a:lnTo>
                    <a:pt x="1359649" y="1601978"/>
                  </a:lnTo>
                  <a:lnTo>
                    <a:pt x="1382839" y="1567611"/>
                  </a:lnTo>
                  <a:lnTo>
                    <a:pt x="1391412" y="1525524"/>
                  </a:lnTo>
                  <a:lnTo>
                    <a:pt x="1391412" y="1094232"/>
                  </a:lnTo>
                  <a:close/>
                </a:path>
                <a:path w="9156700" h="2447925">
                  <a:moveTo>
                    <a:pt x="9156192" y="152400"/>
                  </a:moveTo>
                  <a:lnTo>
                    <a:pt x="9148661" y="116941"/>
                  </a:lnTo>
                  <a:lnTo>
                    <a:pt x="9129077" y="88036"/>
                  </a:lnTo>
                  <a:lnTo>
                    <a:pt x="9100185" y="68465"/>
                  </a:lnTo>
                  <a:lnTo>
                    <a:pt x="9064752" y="60960"/>
                  </a:lnTo>
                  <a:lnTo>
                    <a:pt x="7863840" y="60960"/>
                  </a:lnTo>
                  <a:lnTo>
                    <a:pt x="7828712" y="68465"/>
                  </a:lnTo>
                  <a:lnTo>
                    <a:pt x="7800073" y="88036"/>
                  </a:lnTo>
                  <a:lnTo>
                    <a:pt x="7780845" y="116941"/>
                  </a:lnTo>
                  <a:lnTo>
                    <a:pt x="7773924" y="152400"/>
                  </a:lnTo>
                  <a:lnTo>
                    <a:pt x="7773924" y="512064"/>
                  </a:lnTo>
                  <a:lnTo>
                    <a:pt x="7780845" y="546874"/>
                  </a:lnTo>
                  <a:lnTo>
                    <a:pt x="7800073" y="575398"/>
                  </a:lnTo>
                  <a:lnTo>
                    <a:pt x="7828712" y="594741"/>
                  </a:lnTo>
                  <a:lnTo>
                    <a:pt x="7863840" y="601980"/>
                  </a:lnTo>
                  <a:lnTo>
                    <a:pt x="9064752" y="601980"/>
                  </a:lnTo>
                  <a:lnTo>
                    <a:pt x="9100185" y="594741"/>
                  </a:lnTo>
                  <a:lnTo>
                    <a:pt x="9129077" y="575398"/>
                  </a:lnTo>
                  <a:lnTo>
                    <a:pt x="9148661" y="546874"/>
                  </a:lnTo>
                  <a:lnTo>
                    <a:pt x="9156192" y="512064"/>
                  </a:lnTo>
                  <a:lnTo>
                    <a:pt x="9156192" y="152400"/>
                  </a:lnTo>
                  <a:close/>
                </a:path>
              </a:pathLst>
            </a:custGeom>
            <a:solidFill>
              <a:srgbClr val="00A89D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34512" y="2132075"/>
              <a:ext cx="5977255" cy="215265"/>
            </a:xfrm>
            <a:custGeom>
              <a:avLst/>
              <a:gdLst/>
              <a:ahLst/>
              <a:cxnLst/>
              <a:rect l="l" t="t" r="r" b="b"/>
              <a:pathLst>
                <a:path w="5977255" h="215264">
                  <a:moveTo>
                    <a:pt x="5940552" y="214884"/>
                  </a:moveTo>
                  <a:lnTo>
                    <a:pt x="36575" y="214884"/>
                  </a:lnTo>
                  <a:lnTo>
                    <a:pt x="22515" y="212277"/>
                  </a:lnTo>
                  <a:lnTo>
                    <a:pt x="10996" y="204735"/>
                  </a:lnTo>
                  <a:lnTo>
                    <a:pt x="3123" y="193504"/>
                  </a:lnTo>
                  <a:lnTo>
                    <a:pt x="0" y="179831"/>
                  </a:lnTo>
                  <a:lnTo>
                    <a:pt x="0" y="35051"/>
                  </a:lnTo>
                  <a:lnTo>
                    <a:pt x="3123" y="21165"/>
                  </a:lnTo>
                  <a:lnTo>
                    <a:pt x="10996" y="9863"/>
                  </a:lnTo>
                  <a:lnTo>
                    <a:pt x="22515" y="2392"/>
                  </a:lnTo>
                  <a:lnTo>
                    <a:pt x="36575" y="0"/>
                  </a:lnTo>
                  <a:lnTo>
                    <a:pt x="5940552" y="0"/>
                  </a:lnTo>
                  <a:lnTo>
                    <a:pt x="5954548" y="2392"/>
                  </a:lnTo>
                  <a:lnTo>
                    <a:pt x="5966045" y="9863"/>
                  </a:lnTo>
                  <a:lnTo>
                    <a:pt x="5973940" y="21165"/>
                  </a:lnTo>
                  <a:lnTo>
                    <a:pt x="5977128" y="35051"/>
                  </a:lnTo>
                  <a:lnTo>
                    <a:pt x="5977128" y="179831"/>
                  </a:lnTo>
                  <a:lnTo>
                    <a:pt x="5973940" y="193504"/>
                  </a:lnTo>
                  <a:lnTo>
                    <a:pt x="5966045" y="204735"/>
                  </a:lnTo>
                  <a:lnTo>
                    <a:pt x="5954548" y="212277"/>
                  </a:lnTo>
                  <a:lnTo>
                    <a:pt x="5940552" y="214884"/>
                  </a:lnTo>
                  <a:close/>
                </a:path>
              </a:pathLst>
            </a:custGeom>
            <a:solidFill>
              <a:srgbClr val="0076B9">
                <a:alpha val="5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326892" y="2663951"/>
              <a:ext cx="3896995" cy="216535"/>
            </a:xfrm>
            <a:custGeom>
              <a:avLst/>
              <a:gdLst/>
              <a:ahLst/>
              <a:cxnLst/>
              <a:rect l="l" t="t" r="r" b="b"/>
              <a:pathLst>
                <a:path w="3896995" h="216535">
                  <a:moveTo>
                    <a:pt x="3861816" y="216408"/>
                  </a:moveTo>
                  <a:lnTo>
                    <a:pt x="36575" y="216408"/>
                  </a:lnTo>
                  <a:lnTo>
                    <a:pt x="22515" y="213641"/>
                  </a:lnTo>
                  <a:lnTo>
                    <a:pt x="10996" y="205887"/>
                  </a:lnTo>
                  <a:lnTo>
                    <a:pt x="3123" y="194249"/>
                  </a:lnTo>
                  <a:lnTo>
                    <a:pt x="0" y="179831"/>
                  </a:lnTo>
                  <a:lnTo>
                    <a:pt x="0" y="36575"/>
                  </a:lnTo>
                  <a:lnTo>
                    <a:pt x="3123" y="22529"/>
                  </a:lnTo>
                  <a:lnTo>
                    <a:pt x="10996" y="11015"/>
                  </a:lnTo>
                  <a:lnTo>
                    <a:pt x="22515" y="3137"/>
                  </a:lnTo>
                  <a:lnTo>
                    <a:pt x="36575" y="0"/>
                  </a:lnTo>
                  <a:lnTo>
                    <a:pt x="3861816" y="0"/>
                  </a:lnTo>
                  <a:lnTo>
                    <a:pt x="3875638" y="3137"/>
                  </a:lnTo>
                  <a:lnTo>
                    <a:pt x="3886919" y="11015"/>
                  </a:lnTo>
                  <a:lnTo>
                    <a:pt x="3894411" y="22529"/>
                  </a:lnTo>
                  <a:lnTo>
                    <a:pt x="3896867" y="36575"/>
                  </a:lnTo>
                  <a:lnTo>
                    <a:pt x="3896867" y="179831"/>
                  </a:lnTo>
                  <a:lnTo>
                    <a:pt x="3894411" y="194249"/>
                  </a:lnTo>
                  <a:lnTo>
                    <a:pt x="3886919" y="205887"/>
                  </a:lnTo>
                  <a:lnTo>
                    <a:pt x="3875638" y="213641"/>
                  </a:lnTo>
                  <a:lnTo>
                    <a:pt x="3861816" y="216408"/>
                  </a:lnTo>
                  <a:close/>
                </a:path>
              </a:pathLst>
            </a:custGeom>
            <a:solidFill>
              <a:srgbClr val="F8B900">
                <a:alpha val="6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95388" y="2397251"/>
              <a:ext cx="2016760" cy="504825"/>
            </a:xfrm>
            <a:custGeom>
              <a:avLst/>
              <a:gdLst/>
              <a:ahLst/>
              <a:cxnLst/>
              <a:rect l="l" t="t" r="r" b="b"/>
              <a:pathLst>
                <a:path w="2016759" h="504825">
                  <a:moveTo>
                    <a:pt x="1932431" y="504444"/>
                  </a:moveTo>
                  <a:lnTo>
                    <a:pt x="83819" y="504444"/>
                  </a:lnTo>
                  <a:lnTo>
                    <a:pt x="51288" y="497881"/>
                  </a:lnTo>
                  <a:lnTo>
                    <a:pt x="24660" y="479912"/>
                  </a:lnTo>
                  <a:lnTo>
                    <a:pt x="6656" y="453253"/>
                  </a:lnTo>
                  <a:lnTo>
                    <a:pt x="0" y="420624"/>
                  </a:lnTo>
                  <a:lnTo>
                    <a:pt x="0" y="83820"/>
                  </a:lnTo>
                  <a:lnTo>
                    <a:pt x="6656" y="51511"/>
                  </a:lnTo>
                  <a:lnTo>
                    <a:pt x="24660" y="24960"/>
                  </a:lnTo>
                  <a:lnTo>
                    <a:pt x="51288" y="6883"/>
                  </a:lnTo>
                  <a:lnTo>
                    <a:pt x="83819" y="0"/>
                  </a:lnTo>
                  <a:lnTo>
                    <a:pt x="1932431" y="0"/>
                  </a:lnTo>
                  <a:lnTo>
                    <a:pt x="1964942" y="6883"/>
                  </a:lnTo>
                  <a:lnTo>
                    <a:pt x="1991563" y="24960"/>
                  </a:lnTo>
                  <a:lnTo>
                    <a:pt x="2009573" y="51511"/>
                  </a:lnTo>
                  <a:lnTo>
                    <a:pt x="2016252" y="83820"/>
                  </a:lnTo>
                  <a:lnTo>
                    <a:pt x="2016252" y="420624"/>
                  </a:lnTo>
                  <a:lnTo>
                    <a:pt x="2009573" y="453253"/>
                  </a:lnTo>
                  <a:lnTo>
                    <a:pt x="1991563" y="479912"/>
                  </a:lnTo>
                  <a:lnTo>
                    <a:pt x="1964942" y="497881"/>
                  </a:lnTo>
                  <a:lnTo>
                    <a:pt x="1932431" y="504444"/>
                  </a:lnTo>
                  <a:close/>
                </a:path>
              </a:pathLst>
            </a:custGeom>
            <a:solidFill>
              <a:srgbClr val="F8786A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13760" y="3140963"/>
              <a:ext cx="4399915" cy="548640"/>
            </a:xfrm>
            <a:custGeom>
              <a:avLst/>
              <a:gdLst/>
              <a:ahLst/>
              <a:cxnLst/>
              <a:rect l="l" t="t" r="r" b="b"/>
              <a:pathLst>
                <a:path w="4399915" h="548639">
                  <a:moveTo>
                    <a:pt x="1405128" y="89916"/>
                  </a:moveTo>
                  <a:lnTo>
                    <a:pt x="1397774" y="54876"/>
                  </a:lnTo>
                  <a:lnTo>
                    <a:pt x="1378419" y="26276"/>
                  </a:lnTo>
                  <a:lnTo>
                    <a:pt x="1349921" y="7023"/>
                  </a:lnTo>
                  <a:lnTo>
                    <a:pt x="1315212" y="0"/>
                  </a:lnTo>
                  <a:lnTo>
                    <a:pt x="89916" y="0"/>
                  </a:lnTo>
                  <a:lnTo>
                    <a:pt x="55270" y="7023"/>
                  </a:lnTo>
                  <a:lnTo>
                    <a:pt x="26809" y="26276"/>
                  </a:lnTo>
                  <a:lnTo>
                    <a:pt x="7416" y="54876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416" y="484530"/>
                  </a:lnTo>
                  <a:lnTo>
                    <a:pt x="26809" y="513092"/>
                  </a:lnTo>
                  <a:lnTo>
                    <a:pt x="55270" y="532384"/>
                  </a:lnTo>
                  <a:lnTo>
                    <a:pt x="89916" y="539496"/>
                  </a:lnTo>
                  <a:lnTo>
                    <a:pt x="1315212" y="539496"/>
                  </a:lnTo>
                  <a:lnTo>
                    <a:pt x="1349921" y="532384"/>
                  </a:lnTo>
                  <a:lnTo>
                    <a:pt x="1378419" y="513092"/>
                  </a:lnTo>
                  <a:lnTo>
                    <a:pt x="1397774" y="484530"/>
                  </a:lnTo>
                  <a:lnTo>
                    <a:pt x="1405128" y="449580"/>
                  </a:lnTo>
                  <a:lnTo>
                    <a:pt x="1405128" y="89916"/>
                  </a:lnTo>
                  <a:close/>
                </a:path>
                <a:path w="4399915" h="548639">
                  <a:moveTo>
                    <a:pt x="2907792" y="99060"/>
                  </a:moveTo>
                  <a:lnTo>
                    <a:pt x="2900654" y="63957"/>
                  </a:lnTo>
                  <a:lnTo>
                    <a:pt x="2881350" y="35344"/>
                  </a:lnTo>
                  <a:lnTo>
                    <a:pt x="2852788" y="16103"/>
                  </a:lnTo>
                  <a:lnTo>
                    <a:pt x="2817876" y="9144"/>
                  </a:lnTo>
                  <a:lnTo>
                    <a:pt x="1594104" y="9144"/>
                  </a:lnTo>
                  <a:lnTo>
                    <a:pt x="1558823" y="16103"/>
                  </a:lnTo>
                  <a:lnTo>
                    <a:pt x="1530146" y="35344"/>
                  </a:lnTo>
                  <a:lnTo>
                    <a:pt x="1510969" y="63957"/>
                  </a:lnTo>
                  <a:lnTo>
                    <a:pt x="1504188" y="99060"/>
                  </a:lnTo>
                  <a:lnTo>
                    <a:pt x="1504188" y="458724"/>
                  </a:lnTo>
                  <a:lnTo>
                    <a:pt x="1510969" y="493877"/>
                  </a:lnTo>
                  <a:lnTo>
                    <a:pt x="1530146" y="522516"/>
                  </a:lnTo>
                  <a:lnTo>
                    <a:pt x="1558823" y="541743"/>
                  </a:lnTo>
                  <a:lnTo>
                    <a:pt x="1594104" y="548640"/>
                  </a:lnTo>
                  <a:lnTo>
                    <a:pt x="2817876" y="548640"/>
                  </a:lnTo>
                  <a:lnTo>
                    <a:pt x="2852788" y="541743"/>
                  </a:lnTo>
                  <a:lnTo>
                    <a:pt x="2881350" y="522516"/>
                  </a:lnTo>
                  <a:lnTo>
                    <a:pt x="2900654" y="493877"/>
                  </a:lnTo>
                  <a:lnTo>
                    <a:pt x="2907792" y="458724"/>
                  </a:lnTo>
                  <a:lnTo>
                    <a:pt x="2907792" y="99060"/>
                  </a:lnTo>
                  <a:close/>
                </a:path>
                <a:path w="4399915" h="548639">
                  <a:moveTo>
                    <a:pt x="4399788" y="102108"/>
                  </a:moveTo>
                  <a:lnTo>
                    <a:pt x="4393031" y="68148"/>
                  </a:lnTo>
                  <a:lnTo>
                    <a:pt x="4374439" y="40474"/>
                  </a:lnTo>
                  <a:lnTo>
                    <a:pt x="4346791" y="21907"/>
                  </a:lnTo>
                  <a:lnTo>
                    <a:pt x="4312920" y="15240"/>
                  </a:lnTo>
                  <a:lnTo>
                    <a:pt x="3083052" y="15240"/>
                  </a:lnTo>
                  <a:lnTo>
                    <a:pt x="3049105" y="21907"/>
                  </a:lnTo>
                  <a:lnTo>
                    <a:pt x="3021444" y="40474"/>
                  </a:lnTo>
                  <a:lnTo>
                    <a:pt x="3002864" y="68148"/>
                  </a:lnTo>
                  <a:lnTo>
                    <a:pt x="2996184" y="102108"/>
                  </a:lnTo>
                  <a:lnTo>
                    <a:pt x="2996184" y="449580"/>
                  </a:lnTo>
                  <a:lnTo>
                    <a:pt x="3002864" y="483362"/>
                  </a:lnTo>
                  <a:lnTo>
                    <a:pt x="3021444" y="510959"/>
                  </a:lnTo>
                  <a:lnTo>
                    <a:pt x="3049105" y="529590"/>
                  </a:lnTo>
                  <a:lnTo>
                    <a:pt x="3083052" y="536448"/>
                  </a:lnTo>
                  <a:lnTo>
                    <a:pt x="4312920" y="536448"/>
                  </a:lnTo>
                  <a:lnTo>
                    <a:pt x="4346791" y="529590"/>
                  </a:lnTo>
                  <a:lnTo>
                    <a:pt x="4374439" y="510959"/>
                  </a:lnTo>
                  <a:lnTo>
                    <a:pt x="4393031" y="483362"/>
                  </a:lnTo>
                  <a:lnTo>
                    <a:pt x="4399788" y="449580"/>
                  </a:lnTo>
                  <a:lnTo>
                    <a:pt x="4399788" y="102108"/>
                  </a:lnTo>
                  <a:close/>
                </a:path>
              </a:pathLst>
            </a:custGeom>
            <a:solidFill>
              <a:srgbClr val="F9A49C">
                <a:alpha val="5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13760" y="3907535"/>
              <a:ext cx="5897880" cy="652780"/>
            </a:xfrm>
            <a:custGeom>
              <a:avLst/>
              <a:gdLst/>
              <a:ahLst/>
              <a:cxnLst/>
              <a:rect l="l" t="t" r="r" b="b"/>
              <a:pathLst>
                <a:path w="5897880" h="652779">
                  <a:moveTo>
                    <a:pt x="1440180" y="396240"/>
                  </a:moveTo>
                  <a:lnTo>
                    <a:pt x="1436674" y="377799"/>
                  </a:lnTo>
                  <a:lnTo>
                    <a:pt x="1426552" y="362712"/>
                  </a:lnTo>
                  <a:lnTo>
                    <a:pt x="1411439" y="352564"/>
                  </a:lnTo>
                  <a:lnTo>
                    <a:pt x="1392936" y="348996"/>
                  </a:lnTo>
                  <a:lnTo>
                    <a:pt x="48768" y="348996"/>
                  </a:lnTo>
                  <a:lnTo>
                    <a:pt x="29984" y="352564"/>
                  </a:lnTo>
                  <a:lnTo>
                    <a:pt x="14630" y="362712"/>
                  </a:lnTo>
                  <a:lnTo>
                    <a:pt x="4140" y="377799"/>
                  </a:lnTo>
                  <a:lnTo>
                    <a:pt x="0" y="396240"/>
                  </a:lnTo>
                  <a:lnTo>
                    <a:pt x="0" y="588264"/>
                  </a:lnTo>
                  <a:lnTo>
                    <a:pt x="4140" y="607187"/>
                  </a:lnTo>
                  <a:lnTo>
                    <a:pt x="14630" y="622604"/>
                  </a:lnTo>
                  <a:lnTo>
                    <a:pt x="29984" y="633044"/>
                  </a:lnTo>
                  <a:lnTo>
                    <a:pt x="48768" y="637032"/>
                  </a:lnTo>
                  <a:lnTo>
                    <a:pt x="1392936" y="637032"/>
                  </a:lnTo>
                  <a:lnTo>
                    <a:pt x="1411439" y="633044"/>
                  </a:lnTo>
                  <a:lnTo>
                    <a:pt x="1426552" y="622592"/>
                  </a:lnTo>
                  <a:lnTo>
                    <a:pt x="1436674" y="607187"/>
                  </a:lnTo>
                  <a:lnTo>
                    <a:pt x="1440180" y="588264"/>
                  </a:lnTo>
                  <a:lnTo>
                    <a:pt x="1440180" y="396240"/>
                  </a:lnTo>
                  <a:close/>
                </a:path>
                <a:path w="5897880" h="652779">
                  <a:moveTo>
                    <a:pt x="1444752" y="53340"/>
                  </a:moveTo>
                  <a:lnTo>
                    <a:pt x="1440789" y="35090"/>
                  </a:lnTo>
                  <a:lnTo>
                    <a:pt x="1430362" y="20053"/>
                  </a:lnTo>
                  <a:lnTo>
                    <a:pt x="1414932" y="9842"/>
                  </a:lnTo>
                  <a:lnTo>
                    <a:pt x="1395984" y="6096"/>
                  </a:lnTo>
                  <a:lnTo>
                    <a:pt x="51816" y="6096"/>
                  </a:lnTo>
                  <a:lnTo>
                    <a:pt x="33489" y="9842"/>
                  </a:lnTo>
                  <a:lnTo>
                    <a:pt x="18440" y="20053"/>
                  </a:lnTo>
                  <a:lnTo>
                    <a:pt x="8255" y="35090"/>
                  </a:lnTo>
                  <a:lnTo>
                    <a:pt x="4572" y="53340"/>
                  </a:lnTo>
                  <a:lnTo>
                    <a:pt x="4572" y="245364"/>
                  </a:lnTo>
                  <a:lnTo>
                    <a:pt x="8255" y="264464"/>
                  </a:lnTo>
                  <a:lnTo>
                    <a:pt x="18440" y="279933"/>
                  </a:lnTo>
                  <a:lnTo>
                    <a:pt x="33489" y="290322"/>
                  </a:lnTo>
                  <a:lnTo>
                    <a:pt x="51816" y="294132"/>
                  </a:lnTo>
                  <a:lnTo>
                    <a:pt x="1395984" y="294132"/>
                  </a:lnTo>
                  <a:lnTo>
                    <a:pt x="1414932" y="290322"/>
                  </a:lnTo>
                  <a:lnTo>
                    <a:pt x="1430362" y="279933"/>
                  </a:lnTo>
                  <a:lnTo>
                    <a:pt x="1440789" y="264464"/>
                  </a:lnTo>
                  <a:lnTo>
                    <a:pt x="1444752" y="245364"/>
                  </a:lnTo>
                  <a:lnTo>
                    <a:pt x="1444752" y="53340"/>
                  </a:lnTo>
                  <a:close/>
                </a:path>
                <a:path w="5897880" h="652779">
                  <a:moveTo>
                    <a:pt x="2951988" y="60960"/>
                  </a:moveTo>
                  <a:lnTo>
                    <a:pt x="2948546" y="42532"/>
                  </a:lnTo>
                  <a:lnTo>
                    <a:pt x="2938462" y="27432"/>
                  </a:lnTo>
                  <a:lnTo>
                    <a:pt x="2923311" y="17284"/>
                  </a:lnTo>
                  <a:lnTo>
                    <a:pt x="2904744" y="13716"/>
                  </a:lnTo>
                  <a:lnTo>
                    <a:pt x="1560576" y="13716"/>
                  </a:lnTo>
                  <a:lnTo>
                    <a:pt x="1541894" y="17284"/>
                  </a:lnTo>
                  <a:lnTo>
                    <a:pt x="1526717" y="27432"/>
                  </a:lnTo>
                  <a:lnTo>
                    <a:pt x="1516659" y="42519"/>
                  </a:lnTo>
                  <a:lnTo>
                    <a:pt x="1513332" y="60960"/>
                  </a:lnTo>
                  <a:lnTo>
                    <a:pt x="1513332" y="252984"/>
                  </a:lnTo>
                  <a:lnTo>
                    <a:pt x="1516659" y="271907"/>
                  </a:lnTo>
                  <a:lnTo>
                    <a:pt x="1526717" y="287324"/>
                  </a:lnTo>
                  <a:lnTo>
                    <a:pt x="1541894" y="297764"/>
                  </a:lnTo>
                  <a:lnTo>
                    <a:pt x="1560576" y="301752"/>
                  </a:lnTo>
                  <a:lnTo>
                    <a:pt x="2904744" y="301752"/>
                  </a:lnTo>
                  <a:lnTo>
                    <a:pt x="2923311" y="297764"/>
                  </a:lnTo>
                  <a:lnTo>
                    <a:pt x="2938449" y="287312"/>
                  </a:lnTo>
                  <a:lnTo>
                    <a:pt x="2948546" y="271907"/>
                  </a:lnTo>
                  <a:lnTo>
                    <a:pt x="2951988" y="252984"/>
                  </a:lnTo>
                  <a:lnTo>
                    <a:pt x="2951988" y="60960"/>
                  </a:lnTo>
                  <a:close/>
                </a:path>
                <a:path w="5897880" h="652779">
                  <a:moveTo>
                    <a:pt x="2953512" y="397764"/>
                  </a:moveTo>
                  <a:lnTo>
                    <a:pt x="2949549" y="378802"/>
                  </a:lnTo>
                  <a:lnTo>
                    <a:pt x="2939123" y="363372"/>
                  </a:lnTo>
                  <a:lnTo>
                    <a:pt x="2923692" y="352945"/>
                  </a:lnTo>
                  <a:lnTo>
                    <a:pt x="2904744" y="348996"/>
                  </a:lnTo>
                  <a:lnTo>
                    <a:pt x="1560576" y="348996"/>
                  </a:lnTo>
                  <a:lnTo>
                    <a:pt x="1542249" y="352945"/>
                  </a:lnTo>
                  <a:lnTo>
                    <a:pt x="1527187" y="363372"/>
                  </a:lnTo>
                  <a:lnTo>
                    <a:pt x="1517015" y="378802"/>
                  </a:lnTo>
                  <a:lnTo>
                    <a:pt x="1513332" y="397764"/>
                  </a:lnTo>
                  <a:lnTo>
                    <a:pt x="1513332" y="589788"/>
                  </a:lnTo>
                  <a:lnTo>
                    <a:pt x="1517015" y="608190"/>
                  </a:lnTo>
                  <a:lnTo>
                    <a:pt x="1527200" y="623265"/>
                  </a:lnTo>
                  <a:lnTo>
                    <a:pt x="1542249" y="633425"/>
                  </a:lnTo>
                  <a:lnTo>
                    <a:pt x="1560576" y="637032"/>
                  </a:lnTo>
                  <a:lnTo>
                    <a:pt x="2904744" y="637032"/>
                  </a:lnTo>
                  <a:lnTo>
                    <a:pt x="2923692" y="633425"/>
                  </a:lnTo>
                  <a:lnTo>
                    <a:pt x="2939123" y="623265"/>
                  </a:lnTo>
                  <a:lnTo>
                    <a:pt x="2949549" y="608190"/>
                  </a:lnTo>
                  <a:lnTo>
                    <a:pt x="2953512" y="589788"/>
                  </a:lnTo>
                  <a:lnTo>
                    <a:pt x="2953512" y="397764"/>
                  </a:lnTo>
                  <a:close/>
                </a:path>
                <a:path w="5897880" h="652779">
                  <a:moveTo>
                    <a:pt x="4427220" y="53340"/>
                  </a:moveTo>
                  <a:lnTo>
                    <a:pt x="4423080" y="34899"/>
                  </a:lnTo>
                  <a:lnTo>
                    <a:pt x="4412589" y="19812"/>
                  </a:lnTo>
                  <a:lnTo>
                    <a:pt x="4397222" y="9664"/>
                  </a:lnTo>
                  <a:lnTo>
                    <a:pt x="4378452" y="6096"/>
                  </a:lnTo>
                  <a:lnTo>
                    <a:pt x="3070860" y="6096"/>
                  </a:lnTo>
                  <a:lnTo>
                    <a:pt x="3052013" y="9664"/>
                  </a:lnTo>
                  <a:lnTo>
                    <a:pt x="3036620" y="19812"/>
                  </a:lnTo>
                  <a:lnTo>
                    <a:pt x="3026156" y="34899"/>
                  </a:lnTo>
                  <a:lnTo>
                    <a:pt x="3022092" y="53340"/>
                  </a:lnTo>
                  <a:lnTo>
                    <a:pt x="3022092" y="245364"/>
                  </a:lnTo>
                  <a:lnTo>
                    <a:pt x="3026156" y="264287"/>
                  </a:lnTo>
                  <a:lnTo>
                    <a:pt x="3036620" y="279704"/>
                  </a:lnTo>
                  <a:lnTo>
                    <a:pt x="3052013" y="290144"/>
                  </a:lnTo>
                  <a:lnTo>
                    <a:pt x="3070860" y="294132"/>
                  </a:lnTo>
                  <a:lnTo>
                    <a:pt x="4378452" y="294132"/>
                  </a:lnTo>
                  <a:lnTo>
                    <a:pt x="4397222" y="290144"/>
                  </a:lnTo>
                  <a:lnTo>
                    <a:pt x="4412589" y="279692"/>
                  </a:lnTo>
                  <a:lnTo>
                    <a:pt x="4423080" y="264287"/>
                  </a:lnTo>
                  <a:lnTo>
                    <a:pt x="4427220" y="245364"/>
                  </a:lnTo>
                  <a:lnTo>
                    <a:pt x="4427220" y="53340"/>
                  </a:lnTo>
                  <a:close/>
                </a:path>
                <a:path w="5897880" h="652779">
                  <a:moveTo>
                    <a:pt x="4436364" y="397764"/>
                  </a:moveTo>
                  <a:lnTo>
                    <a:pt x="4432820" y="379183"/>
                  </a:lnTo>
                  <a:lnTo>
                    <a:pt x="4422686" y="364045"/>
                  </a:lnTo>
                  <a:lnTo>
                    <a:pt x="4407586" y="353949"/>
                  </a:lnTo>
                  <a:lnTo>
                    <a:pt x="4389120" y="350520"/>
                  </a:lnTo>
                  <a:lnTo>
                    <a:pt x="3080004" y="350520"/>
                  </a:lnTo>
                  <a:lnTo>
                    <a:pt x="3061754" y="353949"/>
                  </a:lnTo>
                  <a:lnTo>
                    <a:pt x="3046717" y="364045"/>
                  </a:lnTo>
                  <a:lnTo>
                    <a:pt x="3036519" y="379183"/>
                  </a:lnTo>
                  <a:lnTo>
                    <a:pt x="3032760" y="397764"/>
                  </a:lnTo>
                  <a:lnTo>
                    <a:pt x="3032760" y="589788"/>
                  </a:lnTo>
                  <a:lnTo>
                    <a:pt x="3036519" y="608571"/>
                  </a:lnTo>
                  <a:lnTo>
                    <a:pt x="3046717" y="623925"/>
                  </a:lnTo>
                  <a:lnTo>
                    <a:pt x="3061754" y="634415"/>
                  </a:lnTo>
                  <a:lnTo>
                    <a:pt x="3080004" y="638556"/>
                  </a:lnTo>
                  <a:lnTo>
                    <a:pt x="4389120" y="638556"/>
                  </a:lnTo>
                  <a:lnTo>
                    <a:pt x="4407586" y="634415"/>
                  </a:lnTo>
                  <a:lnTo>
                    <a:pt x="4422686" y="623938"/>
                  </a:lnTo>
                  <a:lnTo>
                    <a:pt x="4432820" y="608571"/>
                  </a:lnTo>
                  <a:lnTo>
                    <a:pt x="4436364" y="589788"/>
                  </a:lnTo>
                  <a:lnTo>
                    <a:pt x="4436364" y="397764"/>
                  </a:lnTo>
                  <a:close/>
                </a:path>
                <a:path w="5897880" h="652779">
                  <a:moveTo>
                    <a:pt x="5897880" y="388620"/>
                  </a:moveTo>
                  <a:lnTo>
                    <a:pt x="5893727" y="367931"/>
                  </a:lnTo>
                  <a:lnTo>
                    <a:pt x="5882360" y="351040"/>
                  </a:lnTo>
                  <a:lnTo>
                    <a:pt x="5865419" y="339610"/>
                  </a:lnTo>
                  <a:lnTo>
                    <a:pt x="5844540" y="335280"/>
                  </a:lnTo>
                  <a:lnTo>
                    <a:pt x="4546092" y="335280"/>
                  </a:lnTo>
                  <a:lnTo>
                    <a:pt x="4525886" y="339610"/>
                  </a:lnTo>
                  <a:lnTo>
                    <a:pt x="4509325" y="351040"/>
                  </a:lnTo>
                  <a:lnTo>
                    <a:pt x="4498187" y="367931"/>
                  </a:lnTo>
                  <a:lnTo>
                    <a:pt x="4494276" y="388620"/>
                  </a:lnTo>
                  <a:lnTo>
                    <a:pt x="4494276" y="598932"/>
                  </a:lnTo>
                  <a:lnTo>
                    <a:pt x="4498187" y="619798"/>
                  </a:lnTo>
                  <a:lnTo>
                    <a:pt x="4509325" y="636739"/>
                  </a:lnTo>
                  <a:lnTo>
                    <a:pt x="4525886" y="648119"/>
                  </a:lnTo>
                  <a:lnTo>
                    <a:pt x="4546092" y="652272"/>
                  </a:lnTo>
                  <a:lnTo>
                    <a:pt x="5844540" y="652272"/>
                  </a:lnTo>
                  <a:lnTo>
                    <a:pt x="5865419" y="648119"/>
                  </a:lnTo>
                  <a:lnTo>
                    <a:pt x="5882360" y="636739"/>
                  </a:lnTo>
                  <a:lnTo>
                    <a:pt x="5893727" y="619798"/>
                  </a:lnTo>
                  <a:lnTo>
                    <a:pt x="5897880" y="598932"/>
                  </a:lnTo>
                  <a:lnTo>
                    <a:pt x="5897880" y="388620"/>
                  </a:lnTo>
                  <a:close/>
                </a:path>
                <a:path w="5897880" h="652779">
                  <a:moveTo>
                    <a:pt x="5897880" y="48768"/>
                  </a:moveTo>
                  <a:lnTo>
                    <a:pt x="5894121" y="30022"/>
                  </a:lnTo>
                  <a:lnTo>
                    <a:pt x="5883922" y="14668"/>
                  </a:lnTo>
                  <a:lnTo>
                    <a:pt x="5868886" y="4165"/>
                  </a:lnTo>
                  <a:lnTo>
                    <a:pt x="5850636" y="0"/>
                  </a:lnTo>
                  <a:lnTo>
                    <a:pt x="4541520" y="0"/>
                  </a:lnTo>
                  <a:lnTo>
                    <a:pt x="4523054" y="4165"/>
                  </a:lnTo>
                  <a:lnTo>
                    <a:pt x="4507954" y="14668"/>
                  </a:lnTo>
                  <a:lnTo>
                    <a:pt x="4497819" y="30022"/>
                  </a:lnTo>
                  <a:lnTo>
                    <a:pt x="4494276" y="48768"/>
                  </a:lnTo>
                  <a:lnTo>
                    <a:pt x="4494276" y="240792"/>
                  </a:lnTo>
                  <a:lnTo>
                    <a:pt x="4497819" y="259397"/>
                  </a:lnTo>
                  <a:lnTo>
                    <a:pt x="4507954" y="274548"/>
                  </a:lnTo>
                  <a:lnTo>
                    <a:pt x="4523054" y="284645"/>
                  </a:lnTo>
                  <a:lnTo>
                    <a:pt x="4541520" y="288036"/>
                  </a:lnTo>
                  <a:lnTo>
                    <a:pt x="5850636" y="288036"/>
                  </a:lnTo>
                  <a:lnTo>
                    <a:pt x="5868886" y="284645"/>
                  </a:lnTo>
                  <a:lnTo>
                    <a:pt x="5883922" y="274548"/>
                  </a:lnTo>
                  <a:lnTo>
                    <a:pt x="5894121" y="259397"/>
                  </a:lnTo>
                  <a:lnTo>
                    <a:pt x="5897880" y="240792"/>
                  </a:lnTo>
                  <a:lnTo>
                    <a:pt x="5897880" y="48768"/>
                  </a:lnTo>
                  <a:close/>
                </a:path>
              </a:pathLst>
            </a:custGeom>
            <a:solidFill>
              <a:srgbClr val="F8B900">
                <a:alpha val="5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92795" y="3151631"/>
              <a:ext cx="1403985" cy="521334"/>
            </a:xfrm>
            <a:custGeom>
              <a:avLst/>
              <a:gdLst/>
              <a:ahLst/>
              <a:cxnLst/>
              <a:rect l="l" t="t" r="r" b="b"/>
              <a:pathLst>
                <a:path w="1403984" h="521335">
                  <a:moveTo>
                    <a:pt x="1316735" y="521208"/>
                  </a:moveTo>
                  <a:lnTo>
                    <a:pt x="86868" y="521208"/>
                  </a:lnTo>
                  <a:lnTo>
                    <a:pt x="52849" y="514735"/>
                  </a:lnTo>
                  <a:lnTo>
                    <a:pt x="25165" y="496233"/>
                  </a:lnTo>
                  <a:lnTo>
                    <a:pt x="6615" y="468501"/>
                  </a:lnTo>
                  <a:lnTo>
                    <a:pt x="0" y="434340"/>
                  </a:lnTo>
                  <a:lnTo>
                    <a:pt x="0" y="86868"/>
                  </a:lnTo>
                  <a:lnTo>
                    <a:pt x="6615" y="53285"/>
                  </a:lnTo>
                  <a:lnTo>
                    <a:pt x="25165" y="25746"/>
                  </a:lnTo>
                  <a:lnTo>
                    <a:pt x="52849" y="7050"/>
                  </a:lnTo>
                  <a:lnTo>
                    <a:pt x="86868" y="0"/>
                  </a:lnTo>
                  <a:lnTo>
                    <a:pt x="1316735" y="0"/>
                  </a:lnTo>
                  <a:lnTo>
                    <a:pt x="1350547" y="7050"/>
                  </a:lnTo>
                  <a:lnTo>
                    <a:pt x="1378162" y="25746"/>
                  </a:lnTo>
                  <a:lnTo>
                    <a:pt x="1396781" y="53285"/>
                  </a:lnTo>
                  <a:lnTo>
                    <a:pt x="1403603" y="86868"/>
                  </a:lnTo>
                  <a:lnTo>
                    <a:pt x="1403603" y="434340"/>
                  </a:lnTo>
                  <a:lnTo>
                    <a:pt x="1396781" y="468501"/>
                  </a:lnTo>
                  <a:lnTo>
                    <a:pt x="1378162" y="496233"/>
                  </a:lnTo>
                  <a:lnTo>
                    <a:pt x="1350547" y="514735"/>
                  </a:lnTo>
                  <a:lnTo>
                    <a:pt x="1316735" y="521208"/>
                  </a:lnTo>
                  <a:close/>
                </a:path>
              </a:pathLst>
            </a:custGeom>
            <a:solidFill>
              <a:srgbClr val="F9A49C">
                <a:alpha val="58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627108" y="2851403"/>
              <a:ext cx="1399540" cy="1624965"/>
            </a:xfrm>
            <a:custGeom>
              <a:avLst/>
              <a:gdLst/>
              <a:ahLst/>
              <a:cxnLst/>
              <a:rect l="l" t="t" r="r" b="b"/>
              <a:pathLst>
                <a:path w="1399540" h="1624964">
                  <a:moveTo>
                    <a:pt x="1382268" y="461772"/>
                  </a:moveTo>
                  <a:lnTo>
                    <a:pt x="1378267" y="441667"/>
                  </a:lnTo>
                  <a:lnTo>
                    <a:pt x="1367116" y="425132"/>
                  </a:lnTo>
                  <a:lnTo>
                    <a:pt x="1350568" y="413969"/>
                  </a:lnTo>
                  <a:lnTo>
                    <a:pt x="1330452" y="409956"/>
                  </a:lnTo>
                  <a:lnTo>
                    <a:pt x="53340" y="409956"/>
                  </a:lnTo>
                  <a:lnTo>
                    <a:pt x="32537" y="413969"/>
                  </a:lnTo>
                  <a:lnTo>
                    <a:pt x="15621" y="425132"/>
                  </a:lnTo>
                  <a:lnTo>
                    <a:pt x="4216" y="441667"/>
                  </a:lnTo>
                  <a:lnTo>
                    <a:pt x="0" y="461772"/>
                  </a:lnTo>
                  <a:lnTo>
                    <a:pt x="0" y="673608"/>
                  </a:lnTo>
                  <a:lnTo>
                    <a:pt x="4216" y="694182"/>
                  </a:lnTo>
                  <a:lnTo>
                    <a:pt x="15621" y="711022"/>
                  </a:lnTo>
                  <a:lnTo>
                    <a:pt x="32537" y="722490"/>
                  </a:lnTo>
                  <a:lnTo>
                    <a:pt x="53340" y="726948"/>
                  </a:lnTo>
                  <a:lnTo>
                    <a:pt x="1330452" y="726948"/>
                  </a:lnTo>
                  <a:lnTo>
                    <a:pt x="1350568" y="722490"/>
                  </a:lnTo>
                  <a:lnTo>
                    <a:pt x="1367116" y="711022"/>
                  </a:lnTo>
                  <a:lnTo>
                    <a:pt x="1378267" y="694182"/>
                  </a:lnTo>
                  <a:lnTo>
                    <a:pt x="1382268" y="673608"/>
                  </a:lnTo>
                  <a:lnTo>
                    <a:pt x="1382268" y="461772"/>
                  </a:lnTo>
                  <a:close/>
                </a:path>
                <a:path w="1399540" h="1624964">
                  <a:moveTo>
                    <a:pt x="1395984" y="929640"/>
                  </a:moveTo>
                  <a:lnTo>
                    <a:pt x="1391754" y="908862"/>
                  </a:lnTo>
                  <a:lnTo>
                    <a:pt x="1380350" y="891959"/>
                  </a:lnTo>
                  <a:lnTo>
                    <a:pt x="1363433" y="880554"/>
                  </a:lnTo>
                  <a:lnTo>
                    <a:pt x="1342644" y="876300"/>
                  </a:lnTo>
                  <a:lnTo>
                    <a:pt x="65532" y="876300"/>
                  </a:lnTo>
                  <a:lnTo>
                    <a:pt x="45402" y="880554"/>
                  </a:lnTo>
                  <a:lnTo>
                    <a:pt x="28854" y="891959"/>
                  </a:lnTo>
                  <a:lnTo>
                    <a:pt x="17703" y="908862"/>
                  </a:lnTo>
                  <a:lnTo>
                    <a:pt x="13716" y="929640"/>
                  </a:lnTo>
                  <a:lnTo>
                    <a:pt x="13716" y="1139952"/>
                  </a:lnTo>
                  <a:lnTo>
                    <a:pt x="17703" y="1160741"/>
                  </a:lnTo>
                  <a:lnTo>
                    <a:pt x="28854" y="1177645"/>
                  </a:lnTo>
                  <a:lnTo>
                    <a:pt x="45402" y="1189050"/>
                  </a:lnTo>
                  <a:lnTo>
                    <a:pt x="65532" y="1193292"/>
                  </a:lnTo>
                  <a:lnTo>
                    <a:pt x="1342644" y="1193292"/>
                  </a:lnTo>
                  <a:lnTo>
                    <a:pt x="1363433" y="1189050"/>
                  </a:lnTo>
                  <a:lnTo>
                    <a:pt x="1380350" y="1177645"/>
                  </a:lnTo>
                  <a:lnTo>
                    <a:pt x="1391754" y="1160741"/>
                  </a:lnTo>
                  <a:lnTo>
                    <a:pt x="1395984" y="1139952"/>
                  </a:lnTo>
                  <a:lnTo>
                    <a:pt x="1395984" y="929640"/>
                  </a:lnTo>
                  <a:close/>
                </a:path>
                <a:path w="1399540" h="1624964">
                  <a:moveTo>
                    <a:pt x="1395984" y="53340"/>
                  </a:moveTo>
                  <a:lnTo>
                    <a:pt x="1391386" y="32562"/>
                  </a:lnTo>
                  <a:lnTo>
                    <a:pt x="1379880" y="15659"/>
                  </a:lnTo>
                  <a:lnTo>
                    <a:pt x="1363078" y="4254"/>
                  </a:lnTo>
                  <a:lnTo>
                    <a:pt x="1342644" y="0"/>
                  </a:lnTo>
                  <a:lnTo>
                    <a:pt x="65532" y="0"/>
                  </a:lnTo>
                  <a:lnTo>
                    <a:pt x="45021" y="4254"/>
                  </a:lnTo>
                  <a:lnTo>
                    <a:pt x="28194" y="15659"/>
                  </a:lnTo>
                  <a:lnTo>
                    <a:pt x="16700" y="32562"/>
                  </a:lnTo>
                  <a:lnTo>
                    <a:pt x="12192" y="53340"/>
                  </a:lnTo>
                  <a:lnTo>
                    <a:pt x="12192" y="263652"/>
                  </a:lnTo>
                  <a:lnTo>
                    <a:pt x="16700" y="284441"/>
                  </a:lnTo>
                  <a:lnTo>
                    <a:pt x="28194" y="301345"/>
                  </a:lnTo>
                  <a:lnTo>
                    <a:pt x="45021" y="312750"/>
                  </a:lnTo>
                  <a:lnTo>
                    <a:pt x="65532" y="316992"/>
                  </a:lnTo>
                  <a:lnTo>
                    <a:pt x="1342644" y="316992"/>
                  </a:lnTo>
                  <a:lnTo>
                    <a:pt x="1363078" y="312750"/>
                  </a:lnTo>
                  <a:lnTo>
                    <a:pt x="1379880" y="301345"/>
                  </a:lnTo>
                  <a:lnTo>
                    <a:pt x="1391386" y="284441"/>
                  </a:lnTo>
                  <a:lnTo>
                    <a:pt x="1395984" y="263652"/>
                  </a:lnTo>
                  <a:lnTo>
                    <a:pt x="1395984" y="53340"/>
                  </a:lnTo>
                  <a:close/>
                </a:path>
                <a:path w="1399540" h="1624964">
                  <a:moveTo>
                    <a:pt x="1399032" y="1356360"/>
                  </a:moveTo>
                  <a:lnTo>
                    <a:pt x="1395247" y="1335963"/>
                  </a:lnTo>
                  <a:lnTo>
                    <a:pt x="1384160" y="1319339"/>
                  </a:lnTo>
                  <a:lnTo>
                    <a:pt x="1367548" y="1308277"/>
                  </a:lnTo>
                  <a:lnTo>
                    <a:pt x="1347216" y="1304544"/>
                  </a:lnTo>
                  <a:lnTo>
                    <a:pt x="70104" y="1304544"/>
                  </a:lnTo>
                  <a:lnTo>
                    <a:pt x="49517" y="1308277"/>
                  </a:lnTo>
                  <a:lnTo>
                    <a:pt x="32664" y="1319339"/>
                  </a:lnTo>
                  <a:lnTo>
                    <a:pt x="30480" y="1322501"/>
                  </a:lnTo>
                  <a:lnTo>
                    <a:pt x="28854" y="1323632"/>
                  </a:lnTo>
                  <a:lnTo>
                    <a:pt x="17703" y="1340446"/>
                  </a:lnTo>
                  <a:lnTo>
                    <a:pt x="13716" y="1360932"/>
                  </a:lnTo>
                  <a:lnTo>
                    <a:pt x="13716" y="1572768"/>
                  </a:lnTo>
                  <a:lnTo>
                    <a:pt x="17703" y="1592961"/>
                  </a:lnTo>
                  <a:lnTo>
                    <a:pt x="28854" y="1609509"/>
                  </a:lnTo>
                  <a:lnTo>
                    <a:pt x="45402" y="1620647"/>
                  </a:lnTo>
                  <a:lnTo>
                    <a:pt x="65532" y="1624584"/>
                  </a:lnTo>
                  <a:lnTo>
                    <a:pt x="1342644" y="1624584"/>
                  </a:lnTo>
                  <a:lnTo>
                    <a:pt x="1363433" y="1620647"/>
                  </a:lnTo>
                  <a:lnTo>
                    <a:pt x="1380350" y="1609509"/>
                  </a:lnTo>
                  <a:lnTo>
                    <a:pt x="1382801" y="1605953"/>
                  </a:lnTo>
                  <a:lnTo>
                    <a:pt x="1384160" y="1605038"/>
                  </a:lnTo>
                  <a:lnTo>
                    <a:pt x="1395247" y="1588452"/>
                  </a:lnTo>
                  <a:lnTo>
                    <a:pt x="1399032" y="1568196"/>
                  </a:lnTo>
                  <a:lnTo>
                    <a:pt x="1399032" y="1356360"/>
                  </a:lnTo>
                  <a:close/>
                </a:path>
              </a:pathLst>
            </a:custGeom>
            <a:solidFill>
              <a:srgbClr val="0076B9">
                <a:alpha val="587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5905" y="158750"/>
            <a:ext cx="39973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数据安全治理体系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2544" y="888491"/>
            <a:ext cx="11017250" cy="647700"/>
          </a:xfrm>
          <a:custGeom>
            <a:avLst/>
            <a:gdLst/>
            <a:ahLst/>
            <a:cxnLst/>
            <a:rect l="l" t="t" r="r" b="b"/>
            <a:pathLst>
              <a:path w="11017250" h="647700">
                <a:moveTo>
                  <a:pt x="11016996" y="647700"/>
                </a:moveTo>
                <a:lnTo>
                  <a:pt x="0" y="647700"/>
                </a:lnTo>
                <a:lnTo>
                  <a:pt x="5507735" y="0"/>
                </a:lnTo>
                <a:lnTo>
                  <a:pt x="11016996" y="647700"/>
                </a:lnTo>
                <a:close/>
              </a:path>
            </a:pathLst>
          </a:custGeom>
          <a:solidFill>
            <a:srgbClr val="00A89D">
              <a:alpha val="630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682495" y="4873752"/>
            <a:ext cx="9683750" cy="1085215"/>
            <a:chOff x="1682495" y="4873752"/>
            <a:chExt cx="9683750" cy="1085215"/>
          </a:xfrm>
        </p:grpSpPr>
        <p:sp>
          <p:nvSpPr>
            <p:cNvPr id="19" name="object 19"/>
            <p:cNvSpPr/>
            <p:nvPr/>
          </p:nvSpPr>
          <p:spPr>
            <a:xfrm>
              <a:off x="1682495" y="5166360"/>
              <a:ext cx="9683750" cy="792480"/>
            </a:xfrm>
            <a:custGeom>
              <a:avLst/>
              <a:gdLst/>
              <a:ahLst/>
              <a:cxnLst/>
              <a:rect l="l" t="t" r="r" b="b"/>
              <a:pathLst>
                <a:path w="9683750" h="792479">
                  <a:moveTo>
                    <a:pt x="9683496" y="792479"/>
                  </a:moveTo>
                  <a:lnTo>
                    <a:pt x="0" y="792479"/>
                  </a:lnTo>
                  <a:lnTo>
                    <a:pt x="0" y="0"/>
                  </a:lnTo>
                  <a:lnTo>
                    <a:pt x="9683496" y="0"/>
                  </a:lnTo>
                  <a:lnTo>
                    <a:pt x="9683496" y="792479"/>
                  </a:lnTo>
                  <a:close/>
                </a:path>
              </a:pathLst>
            </a:custGeom>
            <a:solidFill>
              <a:srgbClr val="7CD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93592" y="4873752"/>
              <a:ext cx="6033770" cy="254635"/>
            </a:xfrm>
            <a:custGeom>
              <a:avLst/>
              <a:gdLst/>
              <a:ahLst/>
              <a:cxnLst/>
              <a:rect l="l" t="t" r="r" b="b"/>
              <a:pathLst>
                <a:path w="6033770" h="254635">
                  <a:moveTo>
                    <a:pt x="1405128" y="128016"/>
                  </a:moveTo>
                  <a:lnTo>
                    <a:pt x="1053084" y="128016"/>
                  </a:lnTo>
                  <a:lnTo>
                    <a:pt x="1053084" y="1524"/>
                  </a:lnTo>
                  <a:lnTo>
                    <a:pt x="352044" y="1524"/>
                  </a:lnTo>
                  <a:lnTo>
                    <a:pt x="352044" y="128016"/>
                  </a:lnTo>
                  <a:lnTo>
                    <a:pt x="0" y="128016"/>
                  </a:lnTo>
                  <a:lnTo>
                    <a:pt x="702564" y="254508"/>
                  </a:lnTo>
                  <a:lnTo>
                    <a:pt x="1405128" y="128016"/>
                  </a:lnTo>
                  <a:close/>
                </a:path>
                <a:path w="6033770" h="254635">
                  <a:moveTo>
                    <a:pt x="6033516" y="124968"/>
                  </a:moveTo>
                  <a:lnTo>
                    <a:pt x="5682996" y="124968"/>
                  </a:lnTo>
                  <a:lnTo>
                    <a:pt x="5682996" y="0"/>
                  </a:lnTo>
                  <a:lnTo>
                    <a:pt x="4980432" y="0"/>
                  </a:lnTo>
                  <a:lnTo>
                    <a:pt x="4980432" y="124968"/>
                  </a:lnTo>
                  <a:lnTo>
                    <a:pt x="4629912" y="124968"/>
                  </a:lnTo>
                  <a:lnTo>
                    <a:pt x="5330952" y="251460"/>
                  </a:lnTo>
                  <a:lnTo>
                    <a:pt x="6033516" y="124968"/>
                  </a:lnTo>
                  <a:close/>
                </a:path>
              </a:pathLst>
            </a:custGeom>
            <a:solidFill>
              <a:srgbClr val="BDE7FF">
                <a:alpha val="8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845564" y="5311140"/>
              <a:ext cx="9305925" cy="502920"/>
            </a:xfrm>
            <a:custGeom>
              <a:avLst/>
              <a:gdLst/>
              <a:ahLst/>
              <a:cxnLst/>
              <a:rect l="l" t="t" r="r" b="b"/>
              <a:pathLst>
                <a:path w="9305925" h="502920">
                  <a:moveTo>
                    <a:pt x="1443215" y="83820"/>
                  </a:moveTo>
                  <a:lnTo>
                    <a:pt x="1436903" y="50927"/>
                  </a:lnTo>
                  <a:lnTo>
                    <a:pt x="1419021" y="24180"/>
                  </a:lnTo>
                  <a:lnTo>
                    <a:pt x="1392275" y="6299"/>
                  </a:lnTo>
                  <a:lnTo>
                    <a:pt x="1359408" y="0"/>
                  </a:lnTo>
                  <a:lnTo>
                    <a:pt x="83820" y="0"/>
                  </a:lnTo>
                  <a:lnTo>
                    <a:pt x="51079" y="6299"/>
                  </a:lnTo>
                  <a:lnTo>
                    <a:pt x="24384" y="24180"/>
                  </a:lnTo>
                  <a:lnTo>
                    <a:pt x="6451" y="5092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451" y="452005"/>
                  </a:lnTo>
                  <a:lnTo>
                    <a:pt x="24384" y="478751"/>
                  </a:lnTo>
                  <a:lnTo>
                    <a:pt x="51079" y="496633"/>
                  </a:lnTo>
                  <a:lnTo>
                    <a:pt x="83820" y="502920"/>
                  </a:lnTo>
                  <a:lnTo>
                    <a:pt x="1359408" y="502920"/>
                  </a:lnTo>
                  <a:lnTo>
                    <a:pt x="1392275" y="496633"/>
                  </a:lnTo>
                  <a:lnTo>
                    <a:pt x="1419021" y="478751"/>
                  </a:lnTo>
                  <a:lnTo>
                    <a:pt x="1436903" y="452005"/>
                  </a:lnTo>
                  <a:lnTo>
                    <a:pt x="1443215" y="419100"/>
                  </a:lnTo>
                  <a:lnTo>
                    <a:pt x="1443215" y="83820"/>
                  </a:lnTo>
                  <a:close/>
                </a:path>
                <a:path w="9305925" h="502920">
                  <a:moveTo>
                    <a:pt x="3026664" y="83820"/>
                  </a:moveTo>
                  <a:lnTo>
                    <a:pt x="3019768" y="50927"/>
                  </a:lnTo>
                  <a:lnTo>
                    <a:pt x="3001695" y="24180"/>
                  </a:lnTo>
                  <a:lnTo>
                    <a:pt x="2975140" y="6299"/>
                  </a:lnTo>
                  <a:lnTo>
                    <a:pt x="2942844" y="0"/>
                  </a:lnTo>
                  <a:lnTo>
                    <a:pt x="1665732" y="0"/>
                  </a:lnTo>
                  <a:lnTo>
                    <a:pt x="1633270" y="6299"/>
                  </a:lnTo>
                  <a:lnTo>
                    <a:pt x="1606677" y="24180"/>
                  </a:lnTo>
                  <a:lnTo>
                    <a:pt x="1588643" y="50927"/>
                  </a:lnTo>
                  <a:lnTo>
                    <a:pt x="1581912" y="83820"/>
                  </a:lnTo>
                  <a:lnTo>
                    <a:pt x="1581912" y="419100"/>
                  </a:lnTo>
                  <a:lnTo>
                    <a:pt x="1588643" y="452005"/>
                  </a:lnTo>
                  <a:lnTo>
                    <a:pt x="1606677" y="478751"/>
                  </a:lnTo>
                  <a:lnTo>
                    <a:pt x="1633270" y="496633"/>
                  </a:lnTo>
                  <a:lnTo>
                    <a:pt x="1665732" y="502920"/>
                  </a:lnTo>
                  <a:lnTo>
                    <a:pt x="2942844" y="502920"/>
                  </a:lnTo>
                  <a:lnTo>
                    <a:pt x="2975140" y="496633"/>
                  </a:lnTo>
                  <a:lnTo>
                    <a:pt x="3001695" y="478751"/>
                  </a:lnTo>
                  <a:lnTo>
                    <a:pt x="3019768" y="452005"/>
                  </a:lnTo>
                  <a:lnTo>
                    <a:pt x="3026664" y="419100"/>
                  </a:lnTo>
                  <a:lnTo>
                    <a:pt x="3026664" y="83820"/>
                  </a:lnTo>
                  <a:close/>
                </a:path>
                <a:path w="9305925" h="502920">
                  <a:moveTo>
                    <a:pt x="4600956" y="83820"/>
                  </a:moveTo>
                  <a:lnTo>
                    <a:pt x="4593971" y="50927"/>
                  </a:lnTo>
                  <a:lnTo>
                    <a:pt x="4575708" y="24180"/>
                  </a:lnTo>
                  <a:lnTo>
                    <a:pt x="4548721" y="6299"/>
                  </a:lnTo>
                  <a:lnTo>
                    <a:pt x="4515612" y="0"/>
                  </a:lnTo>
                  <a:lnTo>
                    <a:pt x="3240024" y="0"/>
                  </a:lnTo>
                  <a:lnTo>
                    <a:pt x="3207499" y="6299"/>
                  </a:lnTo>
                  <a:lnTo>
                    <a:pt x="3180867" y="24180"/>
                  </a:lnTo>
                  <a:lnTo>
                    <a:pt x="3162871" y="50927"/>
                  </a:lnTo>
                  <a:lnTo>
                    <a:pt x="3156204" y="83820"/>
                  </a:lnTo>
                  <a:lnTo>
                    <a:pt x="3156204" y="419100"/>
                  </a:lnTo>
                  <a:lnTo>
                    <a:pt x="3162871" y="452005"/>
                  </a:lnTo>
                  <a:lnTo>
                    <a:pt x="3180867" y="478751"/>
                  </a:lnTo>
                  <a:lnTo>
                    <a:pt x="3207499" y="496633"/>
                  </a:lnTo>
                  <a:lnTo>
                    <a:pt x="3240024" y="502920"/>
                  </a:lnTo>
                  <a:lnTo>
                    <a:pt x="4515612" y="502920"/>
                  </a:lnTo>
                  <a:lnTo>
                    <a:pt x="4548721" y="496633"/>
                  </a:lnTo>
                  <a:lnTo>
                    <a:pt x="4575708" y="478751"/>
                  </a:lnTo>
                  <a:lnTo>
                    <a:pt x="4593971" y="452005"/>
                  </a:lnTo>
                  <a:lnTo>
                    <a:pt x="4600956" y="419100"/>
                  </a:lnTo>
                  <a:lnTo>
                    <a:pt x="4600956" y="83820"/>
                  </a:lnTo>
                  <a:close/>
                </a:path>
                <a:path w="9305925" h="502920">
                  <a:moveTo>
                    <a:pt x="6167628" y="83820"/>
                  </a:moveTo>
                  <a:lnTo>
                    <a:pt x="6160567" y="50927"/>
                  </a:lnTo>
                  <a:lnTo>
                    <a:pt x="6142279" y="24180"/>
                  </a:lnTo>
                  <a:lnTo>
                    <a:pt x="6115329" y="6299"/>
                  </a:lnTo>
                  <a:lnTo>
                    <a:pt x="6082284" y="0"/>
                  </a:lnTo>
                  <a:lnTo>
                    <a:pt x="4806683" y="0"/>
                  </a:lnTo>
                  <a:lnTo>
                    <a:pt x="4774095" y="6299"/>
                  </a:lnTo>
                  <a:lnTo>
                    <a:pt x="4747450" y="24180"/>
                  </a:lnTo>
                  <a:lnTo>
                    <a:pt x="4729467" y="50927"/>
                  </a:lnTo>
                  <a:lnTo>
                    <a:pt x="4722876" y="83820"/>
                  </a:lnTo>
                  <a:lnTo>
                    <a:pt x="4722876" y="419100"/>
                  </a:lnTo>
                  <a:lnTo>
                    <a:pt x="4729467" y="452005"/>
                  </a:lnTo>
                  <a:lnTo>
                    <a:pt x="4747450" y="478751"/>
                  </a:lnTo>
                  <a:lnTo>
                    <a:pt x="4774095" y="496633"/>
                  </a:lnTo>
                  <a:lnTo>
                    <a:pt x="4806683" y="502920"/>
                  </a:lnTo>
                  <a:lnTo>
                    <a:pt x="6082284" y="502920"/>
                  </a:lnTo>
                  <a:lnTo>
                    <a:pt x="6115329" y="496633"/>
                  </a:lnTo>
                  <a:lnTo>
                    <a:pt x="6142279" y="478751"/>
                  </a:lnTo>
                  <a:lnTo>
                    <a:pt x="6160567" y="452005"/>
                  </a:lnTo>
                  <a:lnTo>
                    <a:pt x="6167628" y="419100"/>
                  </a:lnTo>
                  <a:lnTo>
                    <a:pt x="6167628" y="83820"/>
                  </a:lnTo>
                  <a:close/>
                </a:path>
                <a:path w="9305925" h="502920">
                  <a:moveTo>
                    <a:pt x="7734300" y="83820"/>
                  </a:moveTo>
                  <a:lnTo>
                    <a:pt x="7727912" y="50927"/>
                  </a:lnTo>
                  <a:lnTo>
                    <a:pt x="7710005" y="24180"/>
                  </a:lnTo>
                  <a:lnTo>
                    <a:pt x="7683284" y="6299"/>
                  </a:lnTo>
                  <a:lnTo>
                    <a:pt x="7650480" y="0"/>
                  </a:lnTo>
                  <a:lnTo>
                    <a:pt x="6374892" y="0"/>
                  </a:lnTo>
                  <a:lnTo>
                    <a:pt x="6342075" y="6299"/>
                  </a:lnTo>
                  <a:lnTo>
                    <a:pt x="6315354" y="24180"/>
                  </a:lnTo>
                  <a:lnTo>
                    <a:pt x="6297447" y="50927"/>
                  </a:lnTo>
                  <a:lnTo>
                    <a:pt x="6291072" y="83820"/>
                  </a:lnTo>
                  <a:lnTo>
                    <a:pt x="6291072" y="419100"/>
                  </a:lnTo>
                  <a:lnTo>
                    <a:pt x="6297447" y="452005"/>
                  </a:lnTo>
                  <a:lnTo>
                    <a:pt x="6315354" y="478751"/>
                  </a:lnTo>
                  <a:lnTo>
                    <a:pt x="6342075" y="496633"/>
                  </a:lnTo>
                  <a:lnTo>
                    <a:pt x="6374892" y="502920"/>
                  </a:lnTo>
                  <a:lnTo>
                    <a:pt x="7650480" y="502920"/>
                  </a:lnTo>
                  <a:lnTo>
                    <a:pt x="7683284" y="496633"/>
                  </a:lnTo>
                  <a:lnTo>
                    <a:pt x="7710005" y="478751"/>
                  </a:lnTo>
                  <a:lnTo>
                    <a:pt x="7727912" y="452005"/>
                  </a:lnTo>
                  <a:lnTo>
                    <a:pt x="7734300" y="419100"/>
                  </a:lnTo>
                  <a:lnTo>
                    <a:pt x="7734300" y="83820"/>
                  </a:lnTo>
                  <a:close/>
                </a:path>
                <a:path w="9305925" h="502920">
                  <a:moveTo>
                    <a:pt x="9305544" y="83820"/>
                  </a:moveTo>
                  <a:lnTo>
                    <a:pt x="9299016" y="50927"/>
                  </a:lnTo>
                  <a:lnTo>
                    <a:pt x="9281058" y="24180"/>
                  </a:lnTo>
                  <a:lnTo>
                    <a:pt x="9254388" y="6299"/>
                  </a:lnTo>
                  <a:lnTo>
                    <a:pt x="9221724" y="0"/>
                  </a:lnTo>
                  <a:lnTo>
                    <a:pt x="7946136" y="0"/>
                  </a:lnTo>
                  <a:lnTo>
                    <a:pt x="7913179" y="6299"/>
                  </a:lnTo>
                  <a:lnTo>
                    <a:pt x="7886408" y="24180"/>
                  </a:lnTo>
                  <a:lnTo>
                    <a:pt x="7868552" y="50927"/>
                  </a:lnTo>
                  <a:lnTo>
                    <a:pt x="7862316" y="83820"/>
                  </a:lnTo>
                  <a:lnTo>
                    <a:pt x="7862316" y="419100"/>
                  </a:lnTo>
                  <a:lnTo>
                    <a:pt x="7868552" y="452005"/>
                  </a:lnTo>
                  <a:lnTo>
                    <a:pt x="7886408" y="478751"/>
                  </a:lnTo>
                  <a:lnTo>
                    <a:pt x="7913179" y="496633"/>
                  </a:lnTo>
                  <a:lnTo>
                    <a:pt x="7946136" y="502920"/>
                  </a:lnTo>
                  <a:lnTo>
                    <a:pt x="9221724" y="502920"/>
                  </a:lnTo>
                  <a:lnTo>
                    <a:pt x="9254388" y="496633"/>
                  </a:lnTo>
                  <a:lnTo>
                    <a:pt x="9281058" y="478751"/>
                  </a:lnTo>
                  <a:lnTo>
                    <a:pt x="9299016" y="452005"/>
                  </a:lnTo>
                  <a:lnTo>
                    <a:pt x="9305544" y="419100"/>
                  </a:lnTo>
                  <a:lnTo>
                    <a:pt x="9305544" y="83820"/>
                  </a:lnTo>
                  <a:close/>
                </a:path>
              </a:pathLst>
            </a:custGeom>
            <a:solidFill>
              <a:srgbClr val="CA297A">
                <a:alpha val="568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121275" y="1076642"/>
            <a:ext cx="1701164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微软雅黑" panose="020B0503020204020204" charset="-122"/>
                <a:cs typeface="微软雅黑" panose="020B0503020204020204" charset="-122"/>
              </a:rPr>
              <a:t>数据安全战</a:t>
            </a:r>
            <a:r>
              <a:rPr sz="2200" b="1" spc="-5" dirty="0">
                <a:latin typeface="微软雅黑" panose="020B0503020204020204" charset="-122"/>
                <a:cs typeface="微软雅黑" panose="020B0503020204020204" charset="-122"/>
              </a:rPr>
              <a:t>略</a:t>
            </a:r>
            <a:endParaRPr sz="2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5800" y="1901951"/>
            <a:ext cx="684530" cy="4067810"/>
          </a:xfrm>
          <a:prstGeom prst="rect">
            <a:avLst/>
          </a:prstGeom>
          <a:solidFill>
            <a:srgbClr val="7CD0FF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211455" marR="236220" algn="just">
              <a:lnSpc>
                <a:spcPct val="120000"/>
              </a:lnSpc>
              <a:spcBef>
                <a:spcPts val="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数 据 泄 露 及 合 规 风 险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69991" y="1620011"/>
            <a:ext cx="1405255" cy="216535"/>
          </a:xfrm>
          <a:custGeom>
            <a:avLst/>
            <a:gdLst/>
            <a:ahLst/>
            <a:cxnLst/>
            <a:rect l="l" t="t" r="r" b="b"/>
            <a:pathLst>
              <a:path w="1405254" h="216535">
                <a:moveTo>
                  <a:pt x="702563" y="216407"/>
                </a:moveTo>
                <a:lnTo>
                  <a:pt x="0" y="108204"/>
                </a:lnTo>
                <a:lnTo>
                  <a:pt x="352044" y="108204"/>
                </a:lnTo>
                <a:lnTo>
                  <a:pt x="352044" y="0"/>
                </a:lnTo>
                <a:lnTo>
                  <a:pt x="1053084" y="0"/>
                </a:lnTo>
                <a:lnTo>
                  <a:pt x="1053084" y="108204"/>
                </a:lnTo>
                <a:lnTo>
                  <a:pt x="1405128" y="108204"/>
                </a:lnTo>
                <a:lnTo>
                  <a:pt x="702563" y="216407"/>
                </a:lnTo>
                <a:close/>
              </a:path>
            </a:pathLst>
          </a:custGeom>
          <a:solidFill>
            <a:srgbClr val="BDE7FF">
              <a:alpha val="83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26891" y="2400300"/>
            <a:ext cx="3881754" cy="215265"/>
          </a:xfrm>
          <a:custGeom>
            <a:avLst/>
            <a:gdLst/>
            <a:ahLst/>
            <a:cxnLst/>
            <a:rect l="l" t="t" r="r" b="b"/>
            <a:pathLst>
              <a:path w="3881754" h="215264">
                <a:moveTo>
                  <a:pt x="3845052" y="214883"/>
                </a:moveTo>
                <a:lnTo>
                  <a:pt x="36575" y="214883"/>
                </a:lnTo>
                <a:lnTo>
                  <a:pt x="22515" y="212312"/>
                </a:lnTo>
                <a:lnTo>
                  <a:pt x="10996" y="204782"/>
                </a:lnTo>
                <a:lnTo>
                  <a:pt x="3123" y="193540"/>
                </a:lnTo>
                <a:lnTo>
                  <a:pt x="0" y="179831"/>
                </a:lnTo>
                <a:lnTo>
                  <a:pt x="0" y="35051"/>
                </a:lnTo>
                <a:lnTo>
                  <a:pt x="3123" y="21208"/>
                </a:lnTo>
                <a:lnTo>
                  <a:pt x="10996" y="9920"/>
                </a:lnTo>
                <a:lnTo>
                  <a:pt x="22515" y="2435"/>
                </a:lnTo>
                <a:lnTo>
                  <a:pt x="36575" y="0"/>
                </a:lnTo>
                <a:lnTo>
                  <a:pt x="3845052" y="0"/>
                </a:lnTo>
                <a:lnTo>
                  <a:pt x="3859398" y="2435"/>
                </a:lnTo>
                <a:lnTo>
                  <a:pt x="3871012" y="9920"/>
                </a:lnTo>
                <a:lnTo>
                  <a:pt x="3878790" y="21208"/>
                </a:lnTo>
                <a:lnTo>
                  <a:pt x="3881628" y="35051"/>
                </a:lnTo>
                <a:lnTo>
                  <a:pt x="3881628" y="179831"/>
                </a:lnTo>
                <a:lnTo>
                  <a:pt x="3878790" y="193540"/>
                </a:lnTo>
                <a:lnTo>
                  <a:pt x="3871012" y="204782"/>
                </a:lnTo>
                <a:lnTo>
                  <a:pt x="3859398" y="212312"/>
                </a:lnTo>
                <a:lnTo>
                  <a:pt x="3845052" y="214883"/>
                </a:lnTo>
                <a:close/>
              </a:path>
            </a:pathLst>
          </a:custGeom>
          <a:solidFill>
            <a:srgbClr val="CA297A">
              <a:alpha val="56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17319" y="2791967"/>
            <a:ext cx="216535" cy="1367155"/>
          </a:xfrm>
          <a:custGeom>
            <a:avLst/>
            <a:gdLst/>
            <a:ahLst/>
            <a:cxnLst/>
            <a:rect l="l" t="t" r="r" b="b"/>
            <a:pathLst>
              <a:path w="216535" h="1367154">
                <a:moveTo>
                  <a:pt x="108204" y="1367027"/>
                </a:moveTo>
                <a:lnTo>
                  <a:pt x="108204" y="1025651"/>
                </a:lnTo>
                <a:lnTo>
                  <a:pt x="0" y="1025651"/>
                </a:lnTo>
                <a:lnTo>
                  <a:pt x="0" y="341375"/>
                </a:lnTo>
                <a:lnTo>
                  <a:pt x="108204" y="341375"/>
                </a:lnTo>
                <a:lnTo>
                  <a:pt x="108204" y="0"/>
                </a:lnTo>
                <a:lnTo>
                  <a:pt x="216407" y="684276"/>
                </a:lnTo>
                <a:lnTo>
                  <a:pt x="108204" y="1367027"/>
                </a:lnTo>
                <a:close/>
              </a:path>
            </a:pathLst>
          </a:custGeom>
          <a:solidFill>
            <a:srgbClr val="BDE7FF">
              <a:alpha val="83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82495" y="5166359"/>
            <a:ext cx="9683750" cy="7924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  <a:spcBef>
                <a:spcPts val="5"/>
              </a:spcBef>
              <a:tabLst>
                <a:tab pos="2162175" algn="l"/>
                <a:tab pos="3736340" algn="l"/>
                <a:tab pos="5302885" algn="l"/>
                <a:tab pos="6870700" algn="l"/>
                <a:tab pos="8441690" algn="l"/>
              </a:tabLst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数据采集	数据存储	数据传输	数据处理	数据交换	数据销毁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793748" y="2029967"/>
          <a:ext cx="9439274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925"/>
                <a:gridCol w="6058534"/>
                <a:gridCol w="1821815"/>
              </a:tblGrid>
              <a:tr h="973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496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组织建设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985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3940" marR="2204085" indent="1049655">
                        <a:lnSpc>
                          <a:spcPct val="147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决策层</a:t>
                      </a:r>
                      <a:r>
                        <a:rPr sz="12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数据安全领导小组 管理层-数据安全管理团队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051560">
                        <a:lnSpc>
                          <a:spcPts val="1180"/>
                        </a:lnSpc>
                        <a:tabLst>
                          <a:tab pos="4089400" algn="l"/>
                        </a:tabLst>
                      </a:pPr>
                      <a:r>
                        <a:rPr sz="1800" baseline="-4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执行层-数据安全执行团队	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监督层-数据安全监督小组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286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日常运营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602615" marR="588010" indent="12700" algn="ctr">
                        <a:lnSpc>
                          <a:spcPct val="224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风险评估 审核审批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615950" marR="583565" indent="-3810" algn="ctr">
                        <a:lnSpc>
                          <a:spcPct val="2340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监测审计 </a:t>
                      </a:r>
                      <a:r>
                        <a:rPr sz="120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风险指标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9079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01881">
                <a:tc>
                  <a:txBody>
                    <a:bodyPr/>
                    <a:lstStyle/>
                    <a:p>
                      <a:pPr marL="320040">
                        <a:lnSpc>
                          <a:spcPts val="965"/>
                        </a:lnSpc>
                        <a:spcBef>
                          <a:spcPts val="2100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制度流程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670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58470">
                        <a:lnSpc>
                          <a:spcPts val="1305"/>
                        </a:lnSpc>
                        <a:tabLst>
                          <a:tab pos="1960880" algn="l"/>
                          <a:tab pos="3453765" algn="l"/>
                          <a:tab pos="4936490" algn="l"/>
                        </a:tabLst>
                      </a:pP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数据安全	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审批规范	执行日志	</a:t>
                      </a: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审计报告</a:t>
                      </a:r>
                      <a:endParaRPr sz="1800" baseline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cPr marL="0" marR="0" marT="259079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16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960880" algn="l"/>
                          <a:tab pos="3453765" algn="l"/>
                          <a:tab pos="4936490" algn="l"/>
                        </a:tabLst>
                      </a:pP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管理制度	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提数流程	记录报表	</a:t>
                      </a: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督察记录</a:t>
                      </a:r>
                      <a:endParaRPr sz="1800" baseline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10" marB="0">
                    <a:lnR w="53975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cPr marL="0" marR="0" marT="259079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2015"/>
                        </a:spcBef>
                      </a:pPr>
                      <a:r>
                        <a:rPr sz="18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技术工具</a:t>
                      </a:r>
                      <a:endParaRPr sz="18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55904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50" marR="488315" indent="3810">
                        <a:lnSpc>
                          <a:spcPts val="2650"/>
                        </a:lnSpc>
                        <a:spcBef>
                          <a:spcPts val="195"/>
                        </a:spcBef>
                        <a:tabLst>
                          <a:tab pos="1879600" algn="l"/>
                          <a:tab pos="1988820" algn="l"/>
                          <a:tab pos="3480435" algn="l"/>
                          <a:tab pos="4951730" algn="l"/>
                        </a:tabLst>
                      </a:pP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敏感数据识别	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加解密/脱敏	</a:t>
                      </a:r>
                      <a:r>
                        <a:rPr sz="1800" baseline="2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权限控制	</a:t>
                      </a:r>
                      <a:r>
                        <a:rPr sz="1800" baseline="5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水印溯源 </a:t>
                      </a:r>
                      <a:r>
                        <a:rPr sz="12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分类分级工具		身份认证	 操作审计	安全共享</a:t>
                      </a:r>
                      <a:endParaRPr sz="12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4765" marB="0">
                    <a:lnR w="539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cPr marL="0" marR="0" marT="259079" marB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0">
              <a:lnSpc>
                <a:spcPct val="100000"/>
              </a:lnSpc>
              <a:spcBef>
                <a:spcPts val="95"/>
              </a:spcBef>
            </a:pPr>
            <a:r>
              <a:rPr dirty="0"/>
              <a:t>数据安全治理背</a:t>
            </a:r>
            <a:r>
              <a:rPr spc="-5" dirty="0"/>
              <a:t>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471439" y="1070673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10539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33"/>
                </a:moveTo>
                <a:lnTo>
                  <a:pt x="1463954" y="0"/>
                </a:lnTo>
                <a:lnTo>
                  <a:pt x="498665" y="751344"/>
                </a:lnTo>
                <a:lnTo>
                  <a:pt x="506463" y="761365"/>
                </a:lnTo>
                <a:lnTo>
                  <a:pt x="1471752" y="10033"/>
                </a:lnTo>
                <a:close/>
              </a:path>
            </a:pathLst>
          </a:custGeom>
          <a:solidFill>
            <a:srgbClr val="0076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38850" y="112179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8181" y="2601912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数据安全治理体</a:t>
            </a:r>
            <a:r>
              <a:rPr sz="2800" spc="-5" dirty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1439" y="2215400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08698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20"/>
                </a:moveTo>
                <a:lnTo>
                  <a:pt x="1463954" y="0"/>
                </a:lnTo>
                <a:lnTo>
                  <a:pt x="498665" y="751332"/>
                </a:lnTo>
                <a:lnTo>
                  <a:pt x="506463" y="761352"/>
                </a:lnTo>
                <a:lnTo>
                  <a:pt x="1471752" y="1002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8850" y="226651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1439" y="3360115"/>
            <a:ext cx="1471930" cy="1904364"/>
            <a:chOff x="5471439" y="3360115"/>
            <a:chExt cx="1471930" cy="1904364"/>
          </a:xfrm>
        </p:grpSpPr>
        <p:sp>
          <p:nvSpPr>
            <p:cNvPr id="9" name="object 9"/>
            <p:cNvSpPr/>
            <p:nvPr/>
          </p:nvSpPr>
          <p:spPr>
            <a:xfrm>
              <a:off x="5471439" y="3360114"/>
              <a:ext cx="1471930" cy="761365"/>
            </a:xfrm>
            <a:custGeom>
              <a:avLst/>
              <a:gdLst/>
              <a:ahLst/>
              <a:cxnLst/>
              <a:rect l="l" t="t" r="r" b="b"/>
              <a:pathLst>
                <a:path w="1471929" h="761364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698"/>
                  </a:lnTo>
                  <a:lnTo>
                    <a:pt x="704037" y="444817"/>
                  </a:lnTo>
                  <a:close/>
                </a:path>
                <a:path w="1471929" h="761364">
                  <a:moveTo>
                    <a:pt x="1471752" y="10020"/>
                  </a:moveTo>
                  <a:lnTo>
                    <a:pt x="1463954" y="0"/>
                  </a:lnTo>
                  <a:lnTo>
                    <a:pt x="498665" y="751332"/>
                  </a:lnTo>
                  <a:lnTo>
                    <a:pt x="506463" y="761365"/>
                  </a:lnTo>
                  <a:lnTo>
                    <a:pt x="1471752" y="10020"/>
                  </a:lnTo>
                  <a:close/>
                </a:path>
              </a:pathLst>
            </a:custGeom>
            <a:solidFill>
              <a:srgbClr val="1D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1439" y="4504829"/>
              <a:ext cx="1471930" cy="760095"/>
            </a:xfrm>
            <a:custGeom>
              <a:avLst/>
              <a:gdLst/>
              <a:ahLst/>
              <a:cxnLst/>
              <a:rect l="l" t="t" r="r" b="b"/>
              <a:pathLst>
                <a:path w="1471929" h="760095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710"/>
                  </a:lnTo>
                  <a:lnTo>
                    <a:pt x="704037" y="444817"/>
                  </a:lnTo>
                  <a:close/>
                </a:path>
                <a:path w="1471929" h="760095">
                  <a:moveTo>
                    <a:pt x="1471739" y="10033"/>
                  </a:moveTo>
                  <a:lnTo>
                    <a:pt x="1463954" y="0"/>
                  </a:lnTo>
                  <a:lnTo>
                    <a:pt x="498665" y="749503"/>
                  </a:lnTo>
                  <a:lnTo>
                    <a:pt x="506463" y="759536"/>
                  </a:lnTo>
                  <a:lnTo>
                    <a:pt x="1471739" y="10033"/>
                  </a:lnTo>
                  <a:close/>
                </a:path>
              </a:pathLst>
            </a:custGeom>
            <a:solidFill>
              <a:srgbClr val="F8B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0">
              <a:lnSpc>
                <a:spcPts val="2755"/>
              </a:lnSpc>
              <a:spcBef>
                <a:spcPts val="100"/>
              </a:spcBef>
            </a:pPr>
            <a:r>
              <a:rPr dirty="0"/>
              <a:t>03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如何开展数据安全治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838700">
              <a:lnSpc>
                <a:spcPts val="2755"/>
              </a:lnSpc>
              <a:spcBef>
                <a:spcPts val="3020"/>
              </a:spcBef>
            </a:pPr>
            <a:r>
              <a:rPr dirty="0"/>
              <a:t>04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挑战及展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950" y="2514371"/>
            <a:ext cx="18923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575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目	录</a:t>
            </a:r>
            <a:endParaRPr sz="5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156881" y="1521891"/>
              <a:ext cx="8292465" cy="3233420"/>
            </a:xfrm>
            <a:custGeom>
              <a:avLst/>
              <a:gdLst/>
              <a:ahLst/>
              <a:cxnLst/>
              <a:rect l="l" t="t" r="r" b="b"/>
              <a:pathLst>
                <a:path w="8292465" h="3233420">
                  <a:moveTo>
                    <a:pt x="7253402" y="838200"/>
                  </a:moveTo>
                  <a:lnTo>
                    <a:pt x="7252830" y="800100"/>
                  </a:lnTo>
                  <a:lnTo>
                    <a:pt x="7251116" y="774700"/>
                  </a:lnTo>
                  <a:lnTo>
                    <a:pt x="7249363" y="749300"/>
                  </a:lnTo>
                  <a:lnTo>
                    <a:pt x="7247115" y="736600"/>
                  </a:lnTo>
                  <a:lnTo>
                    <a:pt x="7244385" y="711200"/>
                  </a:lnTo>
                  <a:lnTo>
                    <a:pt x="7241172" y="698500"/>
                  </a:lnTo>
                  <a:lnTo>
                    <a:pt x="7237501" y="673100"/>
                  </a:lnTo>
                  <a:lnTo>
                    <a:pt x="7233361" y="660400"/>
                  </a:lnTo>
                  <a:lnTo>
                    <a:pt x="7228751" y="635000"/>
                  </a:lnTo>
                  <a:lnTo>
                    <a:pt x="7223709" y="622300"/>
                  </a:lnTo>
                  <a:lnTo>
                    <a:pt x="7218210" y="596900"/>
                  </a:lnTo>
                  <a:lnTo>
                    <a:pt x="7212266" y="584200"/>
                  </a:lnTo>
                  <a:lnTo>
                    <a:pt x="7205904" y="558800"/>
                  </a:lnTo>
                  <a:lnTo>
                    <a:pt x="7199096" y="546100"/>
                  </a:lnTo>
                  <a:lnTo>
                    <a:pt x="7191883" y="520700"/>
                  </a:lnTo>
                  <a:lnTo>
                    <a:pt x="7184250" y="508000"/>
                  </a:lnTo>
                  <a:lnTo>
                    <a:pt x="7176211" y="495300"/>
                  </a:lnTo>
                  <a:lnTo>
                    <a:pt x="7167766" y="469900"/>
                  </a:lnTo>
                  <a:lnTo>
                    <a:pt x="7158914" y="457200"/>
                  </a:lnTo>
                  <a:lnTo>
                    <a:pt x="7149693" y="444500"/>
                  </a:lnTo>
                  <a:lnTo>
                    <a:pt x="7140067" y="419100"/>
                  </a:lnTo>
                  <a:lnTo>
                    <a:pt x="7130072" y="406400"/>
                  </a:lnTo>
                  <a:lnTo>
                    <a:pt x="7119709" y="393700"/>
                  </a:lnTo>
                  <a:lnTo>
                    <a:pt x="7108977" y="381000"/>
                  </a:lnTo>
                  <a:lnTo>
                    <a:pt x="7097890" y="355600"/>
                  </a:lnTo>
                  <a:lnTo>
                    <a:pt x="7062521" y="317500"/>
                  </a:lnTo>
                  <a:lnTo>
                    <a:pt x="7024129" y="279400"/>
                  </a:lnTo>
                  <a:lnTo>
                    <a:pt x="6982892" y="241300"/>
                  </a:lnTo>
                  <a:lnTo>
                    <a:pt x="6953898" y="215900"/>
                  </a:lnTo>
                  <a:lnTo>
                    <a:pt x="6923760" y="190500"/>
                  </a:lnTo>
                  <a:lnTo>
                    <a:pt x="6892518" y="165100"/>
                  </a:lnTo>
                  <a:lnTo>
                    <a:pt x="6876504" y="152400"/>
                  </a:lnTo>
                  <a:lnTo>
                    <a:pt x="6860235" y="152400"/>
                  </a:lnTo>
                  <a:lnTo>
                    <a:pt x="6843725" y="139700"/>
                  </a:lnTo>
                  <a:lnTo>
                    <a:pt x="6826961" y="127000"/>
                  </a:lnTo>
                  <a:lnTo>
                    <a:pt x="6809956" y="127000"/>
                  </a:lnTo>
                  <a:lnTo>
                    <a:pt x="6792735" y="114300"/>
                  </a:lnTo>
                  <a:lnTo>
                    <a:pt x="6775272" y="101600"/>
                  </a:lnTo>
                  <a:lnTo>
                    <a:pt x="6757606" y="101600"/>
                  </a:lnTo>
                  <a:lnTo>
                    <a:pt x="6739712" y="88900"/>
                  </a:lnTo>
                  <a:lnTo>
                    <a:pt x="6721627" y="88900"/>
                  </a:lnTo>
                  <a:lnTo>
                    <a:pt x="6703327" y="76200"/>
                  </a:lnTo>
                  <a:lnTo>
                    <a:pt x="6684848" y="76200"/>
                  </a:lnTo>
                  <a:lnTo>
                    <a:pt x="6666166" y="63500"/>
                  </a:lnTo>
                  <a:lnTo>
                    <a:pt x="6628282" y="63500"/>
                  </a:lnTo>
                  <a:lnTo>
                    <a:pt x="6609093" y="50800"/>
                  </a:lnTo>
                  <a:lnTo>
                    <a:pt x="6470574" y="50800"/>
                  </a:lnTo>
                  <a:lnTo>
                    <a:pt x="6470497" y="63500"/>
                  </a:lnTo>
                  <a:lnTo>
                    <a:pt x="6470497" y="50800"/>
                  </a:lnTo>
                  <a:lnTo>
                    <a:pt x="124434" y="50800"/>
                  </a:lnTo>
                  <a:lnTo>
                    <a:pt x="122008" y="38785"/>
                  </a:lnTo>
                  <a:lnTo>
                    <a:pt x="108394" y="18605"/>
                  </a:lnTo>
                  <a:lnTo>
                    <a:pt x="88214" y="4991"/>
                  </a:lnTo>
                  <a:lnTo>
                    <a:pt x="63500" y="0"/>
                  </a:lnTo>
                  <a:lnTo>
                    <a:pt x="38773" y="4991"/>
                  </a:lnTo>
                  <a:lnTo>
                    <a:pt x="18592" y="18605"/>
                  </a:lnTo>
                  <a:lnTo>
                    <a:pt x="4978" y="38785"/>
                  </a:lnTo>
                  <a:lnTo>
                    <a:pt x="0" y="63500"/>
                  </a:lnTo>
                  <a:lnTo>
                    <a:pt x="4978" y="88226"/>
                  </a:lnTo>
                  <a:lnTo>
                    <a:pt x="18592" y="108407"/>
                  </a:lnTo>
                  <a:lnTo>
                    <a:pt x="38773" y="122021"/>
                  </a:lnTo>
                  <a:lnTo>
                    <a:pt x="63500" y="127000"/>
                  </a:lnTo>
                  <a:lnTo>
                    <a:pt x="88214" y="122021"/>
                  </a:lnTo>
                  <a:lnTo>
                    <a:pt x="108394" y="108407"/>
                  </a:lnTo>
                  <a:lnTo>
                    <a:pt x="122008" y="88226"/>
                  </a:lnTo>
                  <a:lnTo>
                    <a:pt x="124434" y="76200"/>
                  </a:lnTo>
                  <a:lnTo>
                    <a:pt x="6470421" y="76200"/>
                  </a:lnTo>
                  <a:lnTo>
                    <a:pt x="6604432" y="76200"/>
                  </a:lnTo>
                  <a:lnTo>
                    <a:pt x="6623317" y="88900"/>
                  </a:lnTo>
                  <a:lnTo>
                    <a:pt x="6659639" y="88900"/>
                  </a:lnTo>
                  <a:lnTo>
                    <a:pt x="6678003" y="101600"/>
                  </a:lnTo>
                  <a:lnTo>
                    <a:pt x="6695580" y="101600"/>
                  </a:lnTo>
                  <a:lnTo>
                    <a:pt x="6713575" y="114300"/>
                  </a:lnTo>
                  <a:lnTo>
                    <a:pt x="6730771" y="114300"/>
                  </a:lnTo>
                  <a:lnTo>
                    <a:pt x="6748361" y="127000"/>
                  </a:lnTo>
                  <a:lnTo>
                    <a:pt x="6765176" y="127000"/>
                  </a:lnTo>
                  <a:lnTo>
                    <a:pt x="6782333" y="139700"/>
                  </a:lnTo>
                  <a:lnTo>
                    <a:pt x="6798729" y="139700"/>
                  </a:lnTo>
                  <a:lnTo>
                    <a:pt x="6815442" y="152400"/>
                  </a:lnTo>
                  <a:lnTo>
                    <a:pt x="6815163" y="152400"/>
                  </a:lnTo>
                  <a:lnTo>
                    <a:pt x="6831660" y="165100"/>
                  </a:lnTo>
                  <a:lnTo>
                    <a:pt x="6847370" y="165100"/>
                  </a:lnTo>
                  <a:lnTo>
                    <a:pt x="6863372" y="177800"/>
                  </a:lnTo>
                  <a:lnTo>
                    <a:pt x="6863105" y="177800"/>
                  </a:lnTo>
                  <a:lnTo>
                    <a:pt x="6878866" y="190500"/>
                  </a:lnTo>
                  <a:lnTo>
                    <a:pt x="6878612" y="190500"/>
                  </a:lnTo>
                  <a:lnTo>
                    <a:pt x="6894106" y="203200"/>
                  </a:lnTo>
                  <a:lnTo>
                    <a:pt x="6893852" y="203200"/>
                  </a:lnTo>
                  <a:lnTo>
                    <a:pt x="6909079" y="215900"/>
                  </a:lnTo>
                  <a:lnTo>
                    <a:pt x="6923557" y="215900"/>
                  </a:lnTo>
                  <a:lnTo>
                    <a:pt x="6938238" y="228600"/>
                  </a:lnTo>
                  <a:lnTo>
                    <a:pt x="6938010" y="228600"/>
                  </a:lnTo>
                  <a:lnTo>
                    <a:pt x="6952412" y="241300"/>
                  </a:lnTo>
                  <a:lnTo>
                    <a:pt x="6952183" y="241300"/>
                  </a:lnTo>
                  <a:lnTo>
                    <a:pt x="6966293" y="254000"/>
                  </a:lnTo>
                  <a:lnTo>
                    <a:pt x="6966064" y="254000"/>
                  </a:lnTo>
                  <a:lnTo>
                    <a:pt x="6979894" y="266700"/>
                  </a:lnTo>
                  <a:lnTo>
                    <a:pt x="6979679" y="266700"/>
                  </a:lnTo>
                  <a:lnTo>
                    <a:pt x="6993204" y="279400"/>
                  </a:lnTo>
                  <a:lnTo>
                    <a:pt x="6992975" y="279400"/>
                  </a:lnTo>
                  <a:lnTo>
                    <a:pt x="7006209" y="292100"/>
                  </a:lnTo>
                  <a:lnTo>
                    <a:pt x="7005993" y="292100"/>
                  </a:lnTo>
                  <a:lnTo>
                    <a:pt x="7018896" y="304800"/>
                  </a:lnTo>
                  <a:lnTo>
                    <a:pt x="7018693" y="304800"/>
                  </a:lnTo>
                  <a:lnTo>
                    <a:pt x="7031279" y="317500"/>
                  </a:lnTo>
                  <a:lnTo>
                    <a:pt x="7031075" y="317500"/>
                  </a:lnTo>
                  <a:lnTo>
                    <a:pt x="7043344" y="330200"/>
                  </a:lnTo>
                  <a:lnTo>
                    <a:pt x="7043153" y="330200"/>
                  </a:lnTo>
                  <a:lnTo>
                    <a:pt x="7055091" y="342900"/>
                  </a:lnTo>
                  <a:lnTo>
                    <a:pt x="7054901" y="342900"/>
                  </a:lnTo>
                  <a:lnTo>
                    <a:pt x="7066508" y="368300"/>
                  </a:lnTo>
                  <a:lnTo>
                    <a:pt x="7066318" y="355600"/>
                  </a:lnTo>
                  <a:lnTo>
                    <a:pt x="7077583" y="381000"/>
                  </a:lnTo>
                  <a:lnTo>
                    <a:pt x="7077392" y="381000"/>
                  </a:lnTo>
                  <a:lnTo>
                    <a:pt x="7088314" y="393700"/>
                  </a:lnTo>
                  <a:lnTo>
                    <a:pt x="7088137" y="393700"/>
                  </a:lnTo>
                  <a:lnTo>
                    <a:pt x="7098690" y="406400"/>
                  </a:lnTo>
                  <a:lnTo>
                    <a:pt x="7098525" y="406400"/>
                  </a:lnTo>
                  <a:lnTo>
                    <a:pt x="7108723" y="419100"/>
                  </a:lnTo>
                  <a:lnTo>
                    <a:pt x="7108558" y="419100"/>
                  </a:lnTo>
                  <a:lnTo>
                    <a:pt x="7118401" y="431800"/>
                  </a:lnTo>
                  <a:lnTo>
                    <a:pt x="7118236" y="431800"/>
                  </a:lnTo>
                  <a:lnTo>
                    <a:pt x="7127697" y="457200"/>
                  </a:lnTo>
                  <a:lnTo>
                    <a:pt x="7127545" y="457200"/>
                  </a:lnTo>
                  <a:lnTo>
                    <a:pt x="7136638" y="469900"/>
                  </a:lnTo>
                  <a:lnTo>
                    <a:pt x="7136485" y="469900"/>
                  </a:lnTo>
                  <a:lnTo>
                    <a:pt x="7145185" y="482600"/>
                  </a:lnTo>
                  <a:lnTo>
                    <a:pt x="7145045" y="482600"/>
                  </a:lnTo>
                  <a:lnTo>
                    <a:pt x="7153351" y="508000"/>
                  </a:lnTo>
                  <a:lnTo>
                    <a:pt x="7153224" y="508000"/>
                  </a:lnTo>
                  <a:lnTo>
                    <a:pt x="7161136" y="520700"/>
                  </a:lnTo>
                  <a:lnTo>
                    <a:pt x="7161009" y="520700"/>
                  </a:lnTo>
                  <a:lnTo>
                    <a:pt x="7168528" y="533400"/>
                  </a:lnTo>
                  <a:lnTo>
                    <a:pt x="7168401" y="533400"/>
                  </a:lnTo>
                  <a:lnTo>
                    <a:pt x="7175500" y="558800"/>
                  </a:lnTo>
                  <a:lnTo>
                    <a:pt x="7182078" y="571500"/>
                  </a:lnTo>
                  <a:lnTo>
                    <a:pt x="7188238" y="584200"/>
                  </a:lnTo>
                  <a:lnTo>
                    <a:pt x="7193978" y="609600"/>
                  </a:lnTo>
                  <a:lnTo>
                    <a:pt x="7199300" y="622300"/>
                  </a:lnTo>
                  <a:lnTo>
                    <a:pt x="7204189" y="647700"/>
                  </a:lnTo>
                  <a:lnTo>
                    <a:pt x="7208634" y="660400"/>
                  </a:lnTo>
                  <a:lnTo>
                    <a:pt x="7212635" y="685800"/>
                  </a:lnTo>
                  <a:lnTo>
                    <a:pt x="7216191" y="698500"/>
                  </a:lnTo>
                  <a:lnTo>
                    <a:pt x="7219289" y="711200"/>
                  </a:lnTo>
                  <a:lnTo>
                    <a:pt x="7221931" y="736600"/>
                  </a:lnTo>
                  <a:lnTo>
                    <a:pt x="7224103" y="762000"/>
                  </a:lnTo>
                  <a:lnTo>
                    <a:pt x="7224065" y="749300"/>
                  </a:lnTo>
                  <a:lnTo>
                    <a:pt x="7225805" y="774700"/>
                  </a:lnTo>
                  <a:lnTo>
                    <a:pt x="7227024" y="800100"/>
                  </a:lnTo>
                  <a:lnTo>
                    <a:pt x="7227443" y="800100"/>
                  </a:lnTo>
                  <a:lnTo>
                    <a:pt x="7227748" y="812800"/>
                  </a:lnTo>
                  <a:lnTo>
                    <a:pt x="7227938" y="825500"/>
                  </a:lnTo>
                  <a:lnTo>
                    <a:pt x="7228002" y="838200"/>
                  </a:lnTo>
                  <a:lnTo>
                    <a:pt x="7227748" y="850900"/>
                  </a:lnTo>
                  <a:lnTo>
                    <a:pt x="7227443" y="863600"/>
                  </a:lnTo>
                  <a:lnTo>
                    <a:pt x="7227011" y="876300"/>
                  </a:lnTo>
                  <a:lnTo>
                    <a:pt x="7225779" y="889000"/>
                  </a:lnTo>
                  <a:lnTo>
                    <a:pt x="7224077" y="914400"/>
                  </a:lnTo>
                  <a:lnTo>
                    <a:pt x="7221906" y="927100"/>
                  </a:lnTo>
                  <a:lnTo>
                    <a:pt x="7219251" y="952500"/>
                  </a:lnTo>
                  <a:lnTo>
                    <a:pt x="7216153" y="965200"/>
                  </a:lnTo>
                  <a:lnTo>
                    <a:pt x="7212597" y="990600"/>
                  </a:lnTo>
                  <a:lnTo>
                    <a:pt x="7208596" y="1003300"/>
                  </a:lnTo>
                  <a:lnTo>
                    <a:pt x="7204138" y="1028700"/>
                  </a:lnTo>
                  <a:lnTo>
                    <a:pt x="7199262" y="1041400"/>
                  </a:lnTo>
                  <a:lnTo>
                    <a:pt x="7193940" y="1066800"/>
                  </a:lnTo>
                  <a:lnTo>
                    <a:pt x="7188200" y="1079500"/>
                  </a:lnTo>
                  <a:lnTo>
                    <a:pt x="7182040" y="1092200"/>
                  </a:lnTo>
                  <a:lnTo>
                    <a:pt x="7175462" y="1117600"/>
                  </a:lnTo>
                  <a:lnTo>
                    <a:pt x="7168489" y="1130300"/>
                  </a:lnTo>
                  <a:lnTo>
                    <a:pt x="7161111" y="1143000"/>
                  </a:lnTo>
                  <a:lnTo>
                    <a:pt x="7161238" y="1143000"/>
                  </a:lnTo>
                  <a:lnTo>
                    <a:pt x="7153326" y="1168400"/>
                  </a:lnTo>
                  <a:lnTo>
                    <a:pt x="7153465" y="1168400"/>
                  </a:lnTo>
                  <a:lnTo>
                    <a:pt x="7145160" y="1181100"/>
                  </a:lnTo>
                  <a:lnTo>
                    <a:pt x="7145299" y="1181100"/>
                  </a:lnTo>
                  <a:lnTo>
                    <a:pt x="7136612" y="1193800"/>
                  </a:lnTo>
                  <a:lnTo>
                    <a:pt x="7136765" y="1193800"/>
                  </a:lnTo>
                  <a:lnTo>
                    <a:pt x="7127684" y="1219200"/>
                  </a:lnTo>
                  <a:lnTo>
                    <a:pt x="7127837" y="1219200"/>
                  </a:lnTo>
                  <a:lnTo>
                    <a:pt x="7118388" y="1231900"/>
                  </a:lnTo>
                  <a:lnTo>
                    <a:pt x="7118553" y="1231900"/>
                  </a:lnTo>
                  <a:lnTo>
                    <a:pt x="7108736" y="1244600"/>
                  </a:lnTo>
                  <a:lnTo>
                    <a:pt x="7108888" y="1244600"/>
                  </a:lnTo>
                  <a:lnTo>
                    <a:pt x="7098703" y="1257300"/>
                  </a:lnTo>
                  <a:lnTo>
                    <a:pt x="7098881" y="1257300"/>
                  </a:lnTo>
                  <a:lnTo>
                    <a:pt x="7088327" y="1270000"/>
                  </a:lnTo>
                  <a:lnTo>
                    <a:pt x="7088505" y="1270000"/>
                  </a:lnTo>
                  <a:lnTo>
                    <a:pt x="7077608" y="1295400"/>
                  </a:lnTo>
                  <a:lnTo>
                    <a:pt x="7077786" y="1295400"/>
                  </a:lnTo>
                  <a:lnTo>
                    <a:pt x="7066547" y="1308100"/>
                  </a:lnTo>
                  <a:lnTo>
                    <a:pt x="7066724" y="1308100"/>
                  </a:lnTo>
                  <a:lnTo>
                    <a:pt x="7055142" y="1320800"/>
                  </a:lnTo>
                  <a:lnTo>
                    <a:pt x="7055332" y="1320800"/>
                  </a:lnTo>
                  <a:lnTo>
                    <a:pt x="7043407" y="1333500"/>
                  </a:lnTo>
                  <a:lnTo>
                    <a:pt x="7043610" y="1333500"/>
                  </a:lnTo>
                  <a:lnTo>
                    <a:pt x="7031355" y="1346200"/>
                  </a:lnTo>
                  <a:lnTo>
                    <a:pt x="7031558" y="1346200"/>
                  </a:lnTo>
                  <a:lnTo>
                    <a:pt x="7018985" y="1358900"/>
                  </a:lnTo>
                  <a:lnTo>
                    <a:pt x="7019188" y="1358900"/>
                  </a:lnTo>
                  <a:lnTo>
                    <a:pt x="7006298" y="1371600"/>
                  </a:lnTo>
                  <a:lnTo>
                    <a:pt x="7006514" y="1371600"/>
                  </a:lnTo>
                  <a:lnTo>
                    <a:pt x="6993306" y="1384300"/>
                  </a:lnTo>
                  <a:lnTo>
                    <a:pt x="6993522" y="1384300"/>
                  </a:lnTo>
                  <a:lnTo>
                    <a:pt x="6980009" y="1397000"/>
                  </a:lnTo>
                  <a:lnTo>
                    <a:pt x="6980237" y="1397000"/>
                  </a:lnTo>
                  <a:lnTo>
                    <a:pt x="6966432" y="1409700"/>
                  </a:lnTo>
                  <a:lnTo>
                    <a:pt x="6966661" y="1409700"/>
                  </a:lnTo>
                  <a:lnTo>
                    <a:pt x="6952551" y="1422400"/>
                  </a:lnTo>
                  <a:lnTo>
                    <a:pt x="6952793" y="1422400"/>
                  </a:lnTo>
                  <a:lnTo>
                    <a:pt x="6938404" y="1435100"/>
                  </a:lnTo>
                  <a:lnTo>
                    <a:pt x="6938632" y="1435100"/>
                  </a:lnTo>
                  <a:lnTo>
                    <a:pt x="6923964" y="1447800"/>
                  </a:lnTo>
                  <a:lnTo>
                    <a:pt x="6924205" y="1447800"/>
                  </a:lnTo>
                  <a:lnTo>
                    <a:pt x="6909270" y="1460500"/>
                  </a:lnTo>
                  <a:lnTo>
                    <a:pt x="6894550" y="1460500"/>
                  </a:lnTo>
                  <a:lnTo>
                    <a:pt x="6879069" y="1473200"/>
                  </a:lnTo>
                  <a:lnTo>
                    <a:pt x="6879336" y="1473200"/>
                  </a:lnTo>
                  <a:lnTo>
                    <a:pt x="6863601" y="1485900"/>
                  </a:lnTo>
                  <a:lnTo>
                    <a:pt x="6863855" y="1485900"/>
                  </a:lnTo>
                  <a:lnTo>
                    <a:pt x="6847878" y="1498600"/>
                  </a:lnTo>
                  <a:lnTo>
                    <a:pt x="6848145" y="1498600"/>
                  </a:lnTo>
                  <a:lnTo>
                    <a:pt x="6831914" y="1511300"/>
                  </a:lnTo>
                  <a:lnTo>
                    <a:pt x="6832181" y="1498600"/>
                  </a:lnTo>
                  <a:lnTo>
                    <a:pt x="6815722" y="1511300"/>
                  </a:lnTo>
                  <a:lnTo>
                    <a:pt x="6815988" y="1511300"/>
                  </a:lnTo>
                  <a:lnTo>
                    <a:pt x="6799288" y="1524000"/>
                  </a:lnTo>
                  <a:lnTo>
                    <a:pt x="6782930" y="1524000"/>
                  </a:lnTo>
                  <a:lnTo>
                    <a:pt x="6765772" y="1536700"/>
                  </a:lnTo>
                  <a:lnTo>
                    <a:pt x="6766065" y="1536700"/>
                  </a:lnTo>
                  <a:lnTo>
                    <a:pt x="6748704" y="1549400"/>
                  </a:lnTo>
                  <a:lnTo>
                    <a:pt x="6731711" y="1549400"/>
                  </a:lnTo>
                  <a:lnTo>
                    <a:pt x="6713944" y="1562100"/>
                  </a:lnTo>
                  <a:lnTo>
                    <a:pt x="6678714" y="1562100"/>
                  </a:lnTo>
                  <a:lnTo>
                    <a:pt x="6660375" y="1574800"/>
                  </a:lnTo>
                  <a:lnTo>
                    <a:pt x="6642468" y="1574800"/>
                  </a:lnTo>
                  <a:lnTo>
                    <a:pt x="6623774" y="1587500"/>
                  </a:lnTo>
                  <a:lnTo>
                    <a:pt x="6548971" y="1587500"/>
                  </a:lnTo>
                  <a:lnTo>
                    <a:pt x="6529502" y="1600200"/>
                  </a:lnTo>
                  <a:lnTo>
                    <a:pt x="6471348" y="1600200"/>
                  </a:lnTo>
                  <a:lnTo>
                    <a:pt x="6471552" y="1625600"/>
                  </a:lnTo>
                  <a:lnTo>
                    <a:pt x="6531635" y="1625600"/>
                  </a:lnTo>
                  <a:lnTo>
                    <a:pt x="6551422" y="1612900"/>
                  </a:lnTo>
                  <a:lnTo>
                    <a:pt x="6629082" y="1612900"/>
                  </a:lnTo>
                  <a:lnTo>
                    <a:pt x="6648094" y="1600200"/>
                  </a:lnTo>
                  <a:lnTo>
                    <a:pt x="6666928" y="1600200"/>
                  </a:lnTo>
                  <a:lnTo>
                    <a:pt x="6685585" y="1587500"/>
                  </a:lnTo>
                  <a:lnTo>
                    <a:pt x="6704038" y="1587500"/>
                  </a:lnTo>
                  <a:lnTo>
                    <a:pt x="6722313" y="1574800"/>
                  </a:lnTo>
                  <a:lnTo>
                    <a:pt x="6740385" y="1574800"/>
                  </a:lnTo>
                  <a:lnTo>
                    <a:pt x="6758254" y="1562100"/>
                  </a:lnTo>
                  <a:lnTo>
                    <a:pt x="6775907" y="1562100"/>
                  </a:lnTo>
                  <a:lnTo>
                    <a:pt x="6793331" y="1549400"/>
                  </a:lnTo>
                  <a:lnTo>
                    <a:pt x="6810553" y="1549400"/>
                  </a:lnTo>
                  <a:lnTo>
                    <a:pt x="6844271" y="1524000"/>
                  </a:lnTo>
                  <a:lnTo>
                    <a:pt x="6860768" y="1524000"/>
                  </a:lnTo>
                  <a:lnTo>
                    <a:pt x="6893001" y="1498600"/>
                  </a:lnTo>
                  <a:lnTo>
                    <a:pt x="6924205" y="1473200"/>
                  </a:lnTo>
                  <a:lnTo>
                    <a:pt x="6954304" y="1447800"/>
                  </a:lnTo>
                  <a:lnTo>
                    <a:pt x="6968922" y="1447800"/>
                  </a:lnTo>
                  <a:lnTo>
                    <a:pt x="7011022" y="1409700"/>
                  </a:lnTo>
                  <a:lnTo>
                    <a:pt x="7037552" y="1371600"/>
                  </a:lnTo>
                  <a:lnTo>
                    <a:pt x="7050329" y="1358900"/>
                  </a:lnTo>
                  <a:lnTo>
                    <a:pt x="7086676" y="1320800"/>
                  </a:lnTo>
                  <a:lnTo>
                    <a:pt x="7119899" y="1270000"/>
                  </a:lnTo>
                  <a:lnTo>
                    <a:pt x="7130250" y="1257300"/>
                  </a:lnTo>
                  <a:lnTo>
                    <a:pt x="7140232" y="1244600"/>
                  </a:lnTo>
                  <a:lnTo>
                    <a:pt x="7149833" y="1231900"/>
                  </a:lnTo>
                  <a:lnTo>
                    <a:pt x="7159053" y="1206500"/>
                  </a:lnTo>
                  <a:lnTo>
                    <a:pt x="7167880" y="1193800"/>
                  </a:lnTo>
                  <a:lnTo>
                    <a:pt x="7176313" y="1181100"/>
                  </a:lnTo>
                  <a:lnTo>
                    <a:pt x="7184352" y="1155700"/>
                  </a:lnTo>
                  <a:lnTo>
                    <a:pt x="7191972" y="1143000"/>
                  </a:lnTo>
                  <a:lnTo>
                    <a:pt x="7199185" y="1117600"/>
                  </a:lnTo>
                  <a:lnTo>
                    <a:pt x="7205967" y="1104900"/>
                  </a:lnTo>
                  <a:lnTo>
                    <a:pt x="7212330" y="1092200"/>
                  </a:lnTo>
                  <a:lnTo>
                    <a:pt x="7218261" y="1066800"/>
                  </a:lnTo>
                  <a:lnTo>
                    <a:pt x="7223747" y="1054100"/>
                  </a:lnTo>
                  <a:lnTo>
                    <a:pt x="7228789" y="1028700"/>
                  </a:lnTo>
                  <a:lnTo>
                    <a:pt x="7233386" y="1016000"/>
                  </a:lnTo>
                  <a:lnTo>
                    <a:pt x="7237527" y="990600"/>
                  </a:lnTo>
                  <a:lnTo>
                    <a:pt x="7241197" y="977900"/>
                  </a:lnTo>
                  <a:lnTo>
                    <a:pt x="7244397" y="952500"/>
                  </a:lnTo>
                  <a:lnTo>
                    <a:pt x="7247115" y="939800"/>
                  </a:lnTo>
                  <a:lnTo>
                    <a:pt x="7249363" y="914400"/>
                  </a:lnTo>
                  <a:lnTo>
                    <a:pt x="7251116" y="889000"/>
                  </a:lnTo>
                  <a:lnTo>
                    <a:pt x="7252386" y="876300"/>
                  </a:lnTo>
                  <a:lnTo>
                    <a:pt x="7252830" y="863600"/>
                  </a:lnTo>
                  <a:lnTo>
                    <a:pt x="7253148" y="850900"/>
                  </a:lnTo>
                  <a:lnTo>
                    <a:pt x="7253338" y="838200"/>
                  </a:lnTo>
                  <a:close/>
                </a:path>
                <a:path w="8292465" h="3233420">
                  <a:moveTo>
                    <a:pt x="8292147" y="3169335"/>
                  </a:moveTo>
                  <a:lnTo>
                    <a:pt x="8266747" y="3156635"/>
                  </a:lnTo>
                  <a:lnTo>
                    <a:pt x="8165147" y="3105835"/>
                  </a:lnTo>
                  <a:lnTo>
                    <a:pt x="8165147" y="3156635"/>
                  </a:lnTo>
                  <a:lnTo>
                    <a:pt x="1883181" y="3156635"/>
                  </a:lnTo>
                  <a:lnTo>
                    <a:pt x="1883219" y="3153118"/>
                  </a:lnTo>
                  <a:lnTo>
                    <a:pt x="1825078" y="3153118"/>
                  </a:lnTo>
                  <a:lnTo>
                    <a:pt x="1805609" y="3140418"/>
                  </a:lnTo>
                  <a:lnTo>
                    <a:pt x="1730806" y="3140418"/>
                  </a:lnTo>
                  <a:lnTo>
                    <a:pt x="1712112" y="3127718"/>
                  </a:lnTo>
                  <a:lnTo>
                    <a:pt x="1694205" y="3127718"/>
                  </a:lnTo>
                  <a:lnTo>
                    <a:pt x="1675866" y="3115018"/>
                  </a:lnTo>
                  <a:lnTo>
                    <a:pt x="1640636" y="3115018"/>
                  </a:lnTo>
                  <a:lnTo>
                    <a:pt x="1622856" y="3102318"/>
                  </a:lnTo>
                  <a:lnTo>
                    <a:pt x="1605876" y="3102318"/>
                  </a:lnTo>
                  <a:lnTo>
                    <a:pt x="1588516" y="3089618"/>
                  </a:lnTo>
                  <a:lnTo>
                    <a:pt x="1588795" y="3089618"/>
                  </a:lnTo>
                  <a:lnTo>
                    <a:pt x="1571650" y="3076918"/>
                  </a:lnTo>
                  <a:lnTo>
                    <a:pt x="1555292" y="3076918"/>
                  </a:lnTo>
                  <a:lnTo>
                    <a:pt x="1538592" y="3064218"/>
                  </a:lnTo>
                  <a:lnTo>
                    <a:pt x="1538859" y="3064218"/>
                  </a:lnTo>
                  <a:lnTo>
                    <a:pt x="1522399" y="3051518"/>
                  </a:lnTo>
                  <a:lnTo>
                    <a:pt x="1522666" y="3064218"/>
                  </a:lnTo>
                  <a:lnTo>
                    <a:pt x="1506435" y="3051518"/>
                  </a:lnTo>
                  <a:lnTo>
                    <a:pt x="1506702" y="3051518"/>
                  </a:lnTo>
                  <a:lnTo>
                    <a:pt x="1490713" y="3038818"/>
                  </a:lnTo>
                  <a:lnTo>
                    <a:pt x="1490980" y="3038818"/>
                  </a:lnTo>
                  <a:lnTo>
                    <a:pt x="1475244" y="3026118"/>
                  </a:lnTo>
                  <a:lnTo>
                    <a:pt x="1475498" y="3026118"/>
                  </a:lnTo>
                  <a:lnTo>
                    <a:pt x="1460030" y="3013418"/>
                  </a:lnTo>
                  <a:lnTo>
                    <a:pt x="1445310" y="3013418"/>
                  </a:lnTo>
                  <a:lnTo>
                    <a:pt x="1430362" y="3000718"/>
                  </a:lnTo>
                  <a:lnTo>
                    <a:pt x="1430616" y="3000718"/>
                  </a:lnTo>
                  <a:lnTo>
                    <a:pt x="1415935" y="2988018"/>
                  </a:lnTo>
                  <a:lnTo>
                    <a:pt x="1416177" y="2988018"/>
                  </a:lnTo>
                  <a:lnTo>
                    <a:pt x="1401787" y="2975318"/>
                  </a:lnTo>
                  <a:lnTo>
                    <a:pt x="1402029" y="2975318"/>
                  </a:lnTo>
                  <a:lnTo>
                    <a:pt x="1387919" y="2962618"/>
                  </a:lnTo>
                  <a:lnTo>
                    <a:pt x="1388148" y="2962618"/>
                  </a:lnTo>
                  <a:lnTo>
                    <a:pt x="1374343" y="2949918"/>
                  </a:lnTo>
                  <a:lnTo>
                    <a:pt x="1374559" y="2949918"/>
                  </a:lnTo>
                  <a:lnTo>
                    <a:pt x="1361059" y="2937218"/>
                  </a:lnTo>
                  <a:lnTo>
                    <a:pt x="1361274" y="2937218"/>
                  </a:lnTo>
                  <a:lnTo>
                    <a:pt x="1348066" y="2924518"/>
                  </a:lnTo>
                  <a:lnTo>
                    <a:pt x="1348282" y="2924518"/>
                  </a:lnTo>
                  <a:lnTo>
                    <a:pt x="1335392" y="2911818"/>
                  </a:lnTo>
                  <a:lnTo>
                    <a:pt x="1335595" y="2911818"/>
                  </a:lnTo>
                  <a:lnTo>
                    <a:pt x="1323022" y="2899118"/>
                  </a:lnTo>
                  <a:lnTo>
                    <a:pt x="1323225" y="2899118"/>
                  </a:lnTo>
                  <a:lnTo>
                    <a:pt x="1310970" y="2886418"/>
                  </a:lnTo>
                  <a:lnTo>
                    <a:pt x="1311173" y="2886418"/>
                  </a:lnTo>
                  <a:lnTo>
                    <a:pt x="1299248" y="2873718"/>
                  </a:lnTo>
                  <a:lnTo>
                    <a:pt x="1299438" y="2873718"/>
                  </a:lnTo>
                  <a:lnTo>
                    <a:pt x="1287843" y="2861018"/>
                  </a:lnTo>
                  <a:lnTo>
                    <a:pt x="1288034" y="2861018"/>
                  </a:lnTo>
                  <a:lnTo>
                    <a:pt x="1276794" y="2848318"/>
                  </a:lnTo>
                  <a:lnTo>
                    <a:pt x="1276972" y="2848318"/>
                  </a:lnTo>
                  <a:lnTo>
                    <a:pt x="1266075" y="2822918"/>
                  </a:lnTo>
                  <a:lnTo>
                    <a:pt x="1266240" y="2822918"/>
                  </a:lnTo>
                  <a:lnTo>
                    <a:pt x="1255699" y="2810218"/>
                  </a:lnTo>
                  <a:lnTo>
                    <a:pt x="1255864" y="2810218"/>
                  </a:lnTo>
                  <a:lnTo>
                    <a:pt x="1245679" y="2797518"/>
                  </a:lnTo>
                  <a:lnTo>
                    <a:pt x="1245844" y="2797518"/>
                  </a:lnTo>
                  <a:lnTo>
                    <a:pt x="1236027" y="2784818"/>
                  </a:lnTo>
                  <a:lnTo>
                    <a:pt x="1236179" y="2784818"/>
                  </a:lnTo>
                  <a:lnTo>
                    <a:pt x="1226731" y="2772118"/>
                  </a:lnTo>
                  <a:lnTo>
                    <a:pt x="1226883" y="2772118"/>
                  </a:lnTo>
                  <a:lnTo>
                    <a:pt x="1217815" y="2746718"/>
                  </a:lnTo>
                  <a:lnTo>
                    <a:pt x="1217955" y="2746718"/>
                  </a:lnTo>
                  <a:lnTo>
                    <a:pt x="1209268" y="2734018"/>
                  </a:lnTo>
                  <a:lnTo>
                    <a:pt x="1209408" y="2734018"/>
                  </a:lnTo>
                  <a:lnTo>
                    <a:pt x="1201115" y="2721318"/>
                  </a:lnTo>
                  <a:lnTo>
                    <a:pt x="1201242" y="2721318"/>
                  </a:lnTo>
                  <a:lnTo>
                    <a:pt x="1193342" y="2695918"/>
                  </a:lnTo>
                  <a:lnTo>
                    <a:pt x="1193469" y="2695918"/>
                  </a:lnTo>
                  <a:lnTo>
                    <a:pt x="1185976" y="2683218"/>
                  </a:lnTo>
                  <a:lnTo>
                    <a:pt x="1178991" y="2670518"/>
                  </a:lnTo>
                  <a:lnTo>
                    <a:pt x="1172425" y="2645118"/>
                  </a:lnTo>
                  <a:lnTo>
                    <a:pt x="1166279" y="2632418"/>
                  </a:lnTo>
                  <a:lnTo>
                    <a:pt x="1160551" y="2619718"/>
                  </a:lnTo>
                  <a:lnTo>
                    <a:pt x="1155230" y="2594318"/>
                  </a:lnTo>
                  <a:lnTo>
                    <a:pt x="1150353" y="2581618"/>
                  </a:lnTo>
                  <a:lnTo>
                    <a:pt x="1145921" y="2556218"/>
                  </a:lnTo>
                  <a:lnTo>
                    <a:pt x="1141920" y="2543518"/>
                  </a:lnTo>
                  <a:lnTo>
                    <a:pt x="1138364" y="2518118"/>
                  </a:lnTo>
                  <a:lnTo>
                    <a:pt x="1135278" y="2505418"/>
                  </a:lnTo>
                  <a:lnTo>
                    <a:pt x="1132636" y="2480018"/>
                  </a:lnTo>
                  <a:lnTo>
                    <a:pt x="1130465" y="2467318"/>
                  </a:lnTo>
                  <a:lnTo>
                    <a:pt x="1128776" y="2441918"/>
                  </a:lnTo>
                  <a:lnTo>
                    <a:pt x="1127556" y="2429218"/>
                  </a:lnTo>
                  <a:lnTo>
                    <a:pt x="1127125" y="2416518"/>
                  </a:lnTo>
                  <a:lnTo>
                    <a:pt x="1126820" y="2403818"/>
                  </a:lnTo>
                  <a:lnTo>
                    <a:pt x="1126642" y="2391118"/>
                  </a:lnTo>
                  <a:lnTo>
                    <a:pt x="1126642" y="2378418"/>
                  </a:lnTo>
                  <a:lnTo>
                    <a:pt x="1126832" y="2365718"/>
                  </a:lnTo>
                  <a:lnTo>
                    <a:pt x="1127137" y="2353018"/>
                  </a:lnTo>
                  <a:lnTo>
                    <a:pt x="1127556" y="2353018"/>
                  </a:lnTo>
                  <a:lnTo>
                    <a:pt x="1128801" y="2327618"/>
                  </a:lnTo>
                  <a:lnTo>
                    <a:pt x="1130503" y="2302218"/>
                  </a:lnTo>
                  <a:lnTo>
                    <a:pt x="1130477" y="2314918"/>
                  </a:lnTo>
                  <a:lnTo>
                    <a:pt x="1131582" y="2302218"/>
                  </a:lnTo>
                  <a:lnTo>
                    <a:pt x="1132687" y="2289518"/>
                  </a:lnTo>
                  <a:lnTo>
                    <a:pt x="1135329" y="2264118"/>
                  </a:lnTo>
                  <a:lnTo>
                    <a:pt x="1138440" y="2251418"/>
                  </a:lnTo>
                  <a:lnTo>
                    <a:pt x="1142009" y="2238718"/>
                  </a:lnTo>
                  <a:lnTo>
                    <a:pt x="1146009" y="2213318"/>
                  </a:lnTo>
                  <a:lnTo>
                    <a:pt x="1150467" y="2200618"/>
                  </a:lnTo>
                  <a:lnTo>
                    <a:pt x="1155357" y="2175218"/>
                  </a:lnTo>
                  <a:lnTo>
                    <a:pt x="1160691" y="2162518"/>
                  </a:lnTo>
                  <a:lnTo>
                    <a:pt x="1166431" y="2137118"/>
                  </a:lnTo>
                  <a:lnTo>
                    <a:pt x="1172603" y="2124418"/>
                  </a:lnTo>
                  <a:lnTo>
                    <a:pt x="1179182" y="2111718"/>
                  </a:lnTo>
                  <a:lnTo>
                    <a:pt x="1186180" y="2086317"/>
                  </a:lnTo>
                  <a:lnTo>
                    <a:pt x="1186053" y="2086317"/>
                  </a:lnTo>
                  <a:lnTo>
                    <a:pt x="1193571" y="2073617"/>
                  </a:lnTo>
                  <a:lnTo>
                    <a:pt x="1193444" y="2073617"/>
                  </a:lnTo>
                  <a:lnTo>
                    <a:pt x="1201356" y="2060917"/>
                  </a:lnTo>
                  <a:lnTo>
                    <a:pt x="1201216" y="2060917"/>
                  </a:lnTo>
                  <a:lnTo>
                    <a:pt x="1209535" y="2035517"/>
                  </a:lnTo>
                  <a:lnTo>
                    <a:pt x="1209395" y="2035517"/>
                  </a:lnTo>
                  <a:lnTo>
                    <a:pt x="1218095" y="2022817"/>
                  </a:lnTo>
                  <a:lnTo>
                    <a:pt x="1217942" y="2022817"/>
                  </a:lnTo>
                  <a:lnTo>
                    <a:pt x="1227023" y="2010117"/>
                  </a:lnTo>
                  <a:lnTo>
                    <a:pt x="1226870" y="2010117"/>
                  </a:lnTo>
                  <a:lnTo>
                    <a:pt x="1236345" y="1984717"/>
                  </a:lnTo>
                  <a:lnTo>
                    <a:pt x="1236179" y="1984717"/>
                  </a:lnTo>
                  <a:lnTo>
                    <a:pt x="1246009" y="1972017"/>
                  </a:lnTo>
                  <a:lnTo>
                    <a:pt x="1245857" y="1972017"/>
                  </a:lnTo>
                  <a:lnTo>
                    <a:pt x="1256055" y="1959317"/>
                  </a:lnTo>
                  <a:lnTo>
                    <a:pt x="1255877" y="1959317"/>
                  </a:lnTo>
                  <a:lnTo>
                    <a:pt x="1266444" y="1946617"/>
                  </a:lnTo>
                  <a:lnTo>
                    <a:pt x="1266266" y="1946617"/>
                  </a:lnTo>
                  <a:lnTo>
                    <a:pt x="1277175" y="1933917"/>
                  </a:lnTo>
                  <a:lnTo>
                    <a:pt x="1276997" y="1933917"/>
                  </a:lnTo>
                  <a:lnTo>
                    <a:pt x="1288262" y="1908517"/>
                  </a:lnTo>
                  <a:lnTo>
                    <a:pt x="1288072" y="1921217"/>
                  </a:lnTo>
                  <a:lnTo>
                    <a:pt x="1293876" y="1908517"/>
                  </a:lnTo>
                  <a:lnTo>
                    <a:pt x="1299679" y="1895817"/>
                  </a:lnTo>
                  <a:lnTo>
                    <a:pt x="1299489" y="1895817"/>
                  </a:lnTo>
                  <a:lnTo>
                    <a:pt x="1311427" y="1883117"/>
                  </a:lnTo>
                  <a:lnTo>
                    <a:pt x="1311224" y="1883117"/>
                  </a:lnTo>
                  <a:lnTo>
                    <a:pt x="1323492" y="1870417"/>
                  </a:lnTo>
                  <a:lnTo>
                    <a:pt x="1323289" y="1870417"/>
                  </a:lnTo>
                  <a:lnTo>
                    <a:pt x="1335887" y="1857717"/>
                  </a:lnTo>
                  <a:lnTo>
                    <a:pt x="1335671" y="1857717"/>
                  </a:lnTo>
                  <a:lnTo>
                    <a:pt x="1348587" y="1845017"/>
                  </a:lnTo>
                  <a:lnTo>
                    <a:pt x="1348371" y="1845017"/>
                  </a:lnTo>
                  <a:lnTo>
                    <a:pt x="1361592" y="1832317"/>
                  </a:lnTo>
                  <a:lnTo>
                    <a:pt x="1361376" y="1832317"/>
                  </a:lnTo>
                  <a:lnTo>
                    <a:pt x="1374902" y="1819617"/>
                  </a:lnTo>
                  <a:lnTo>
                    <a:pt x="1374686" y="1819617"/>
                  </a:lnTo>
                  <a:lnTo>
                    <a:pt x="1388503" y="1806917"/>
                  </a:lnTo>
                  <a:lnTo>
                    <a:pt x="1388275" y="1806917"/>
                  </a:lnTo>
                  <a:lnTo>
                    <a:pt x="1402397" y="1794217"/>
                  </a:lnTo>
                  <a:lnTo>
                    <a:pt x="1402168" y="1794217"/>
                  </a:lnTo>
                  <a:lnTo>
                    <a:pt x="1416570" y="1781517"/>
                  </a:lnTo>
                  <a:lnTo>
                    <a:pt x="1416329" y="1781517"/>
                  </a:lnTo>
                  <a:lnTo>
                    <a:pt x="1431023" y="1768817"/>
                  </a:lnTo>
                  <a:lnTo>
                    <a:pt x="1445488" y="1768817"/>
                  </a:lnTo>
                  <a:lnTo>
                    <a:pt x="1460728" y="1756117"/>
                  </a:lnTo>
                  <a:lnTo>
                    <a:pt x="1460474" y="1756117"/>
                  </a:lnTo>
                  <a:lnTo>
                    <a:pt x="1475968" y="1743417"/>
                  </a:lnTo>
                  <a:lnTo>
                    <a:pt x="1475714" y="1743417"/>
                  </a:lnTo>
                  <a:lnTo>
                    <a:pt x="1491462" y="1730717"/>
                  </a:lnTo>
                  <a:lnTo>
                    <a:pt x="1491208" y="1730717"/>
                  </a:lnTo>
                  <a:lnTo>
                    <a:pt x="1507210" y="1718017"/>
                  </a:lnTo>
                  <a:lnTo>
                    <a:pt x="1522920" y="1718017"/>
                  </a:lnTo>
                  <a:lnTo>
                    <a:pt x="1539405" y="1705317"/>
                  </a:lnTo>
                  <a:lnTo>
                    <a:pt x="1539138" y="1705317"/>
                  </a:lnTo>
                  <a:lnTo>
                    <a:pt x="1555851" y="1692617"/>
                  </a:lnTo>
                  <a:lnTo>
                    <a:pt x="1572234" y="1692617"/>
                  </a:lnTo>
                  <a:lnTo>
                    <a:pt x="1589405" y="1679917"/>
                  </a:lnTo>
                  <a:lnTo>
                    <a:pt x="1606207" y="1679917"/>
                  </a:lnTo>
                  <a:lnTo>
                    <a:pt x="1623809" y="1667217"/>
                  </a:lnTo>
                  <a:lnTo>
                    <a:pt x="1641005" y="1667217"/>
                  </a:lnTo>
                  <a:lnTo>
                    <a:pt x="1659001" y="1654517"/>
                  </a:lnTo>
                  <a:lnTo>
                    <a:pt x="1676565" y="1654517"/>
                  </a:lnTo>
                  <a:lnTo>
                    <a:pt x="1694942" y="1641817"/>
                  </a:lnTo>
                  <a:lnTo>
                    <a:pt x="1731264" y="1641817"/>
                  </a:lnTo>
                  <a:lnTo>
                    <a:pt x="1750148" y="1629117"/>
                  </a:lnTo>
                  <a:lnTo>
                    <a:pt x="1884083" y="1629117"/>
                  </a:lnTo>
                  <a:lnTo>
                    <a:pt x="6470497" y="1629117"/>
                  </a:lnTo>
                  <a:lnTo>
                    <a:pt x="6470497" y="1603717"/>
                  </a:lnTo>
                  <a:lnTo>
                    <a:pt x="1884083" y="1603717"/>
                  </a:lnTo>
                  <a:lnTo>
                    <a:pt x="1884083" y="1617395"/>
                  </a:lnTo>
                  <a:lnTo>
                    <a:pt x="1883994" y="1603717"/>
                  </a:lnTo>
                  <a:lnTo>
                    <a:pt x="1745488" y="1603717"/>
                  </a:lnTo>
                  <a:lnTo>
                    <a:pt x="1726285" y="1616417"/>
                  </a:lnTo>
                  <a:lnTo>
                    <a:pt x="1688401" y="1616417"/>
                  </a:lnTo>
                  <a:lnTo>
                    <a:pt x="1669732" y="1629117"/>
                  </a:lnTo>
                  <a:lnTo>
                    <a:pt x="1651241" y="1629117"/>
                  </a:lnTo>
                  <a:lnTo>
                    <a:pt x="1632953" y="1641817"/>
                  </a:lnTo>
                  <a:lnTo>
                    <a:pt x="1614855" y="1641817"/>
                  </a:lnTo>
                  <a:lnTo>
                    <a:pt x="1596974" y="1654517"/>
                  </a:lnTo>
                  <a:lnTo>
                    <a:pt x="1579295" y="1654517"/>
                  </a:lnTo>
                  <a:lnTo>
                    <a:pt x="1544612" y="1679917"/>
                  </a:lnTo>
                  <a:lnTo>
                    <a:pt x="1527619" y="1679917"/>
                  </a:lnTo>
                  <a:lnTo>
                    <a:pt x="1510855" y="1692617"/>
                  </a:lnTo>
                  <a:lnTo>
                    <a:pt x="1494332" y="1705317"/>
                  </a:lnTo>
                  <a:lnTo>
                    <a:pt x="1478064" y="1705317"/>
                  </a:lnTo>
                  <a:lnTo>
                    <a:pt x="1462049" y="1718017"/>
                  </a:lnTo>
                  <a:lnTo>
                    <a:pt x="1430820" y="1743417"/>
                  </a:lnTo>
                  <a:lnTo>
                    <a:pt x="1400683" y="1768817"/>
                  </a:lnTo>
                  <a:lnTo>
                    <a:pt x="1371688" y="1794217"/>
                  </a:lnTo>
                  <a:lnTo>
                    <a:pt x="1330452" y="1832317"/>
                  </a:lnTo>
                  <a:lnTo>
                    <a:pt x="1292059" y="1870417"/>
                  </a:lnTo>
                  <a:lnTo>
                    <a:pt x="1256690" y="1908517"/>
                  </a:lnTo>
                  <a:lnTo>
                    <a:pt x="1245603" y="1933917"/>
                  </a:lnTo>
                  <a:lnTo>
                    <a:pt x="1234871" y="1946617"/>
                  </a:lnTo>
                  <a:lnTo>
                    <a:pt x="1224495" y="1959317"/>
                  </a:lnTo>
                  <a:lnTo>
                    <a:pt x="1214501" y="1972017"/>
                  </a:lnTo>
                  <a:lnTo>
                    <a:pt x="1204887" y="1997417"/>
                  </a:lnTo>
                  <a:lnTo>
                    <a:pt x="1195654" y="2010117"/>
                  </a:lnTo>
                  <a:lnTo>
                    <a:pt x="1186815" y="2022817"/>
                  </a:lnTo>
                  <a:lnTo>
                    <a:pt x="1178369" y="2048217"/>
                  </a:lnTo>
                  <a:lnTo>
                    <a:pt x="1170330" y="2060917"/>
                  </a:lnTo>
                  <a:lnTo>
                    <a:pt x="1162697" y="2073617"/>
                  </a:lnTo>
                  <a:lnTo>
                    <a:pt x="1155471" y="2099017"/>
                  </a:lnTo>
                  <a:lnTo>
                    <a:pt x="1148676" y="2111718"/>
                  </a:lnTo>
                  <a:lnTo>
                    <a:pt x="1142301" y="2137118"/>
                  </a:lnTo>
                  <a:lnTo>
                    <a:pt x="1136370" y="2149818"/>
                  </a:lnTo>
                  <a:lnTo>
                    <a:pt x="1130871" y="2175218"/>
                  </a:lnTo>
                  <a:lnTo>
                    <a:pt x="1125816" y="2187918"/>
                  </a:lnTo>
                  <a:lnTo>
                    <a:pt x="1121219" y="2213318"/>
                  </a:lnTo>
                  <a:lnTo>
                    <a:pt x="1117079" y="2226018"/>
                  </a:lnTo>
                  <a:lnTo>
                    <a:pt x="1113396" y="2251418"/>
                  </a:lnTo>
                  <a:lnTo>
                    <a:pt x="1110195" y="2264118"/>
                  </a:lnTo>
                  <a:lnTo>
                    <a:pt x="1107465" y="2289518"/>
                  </a:lnTo>
                  <a:lnTo>
                    <a:pt x="1105217" y="2302218"/>
                  </a:lnTo>
                  <a:lnTo>
                    <a:pt x="1103464" y="2327618"/>
                  </a:lnTo>
                  <a:lnTo>
                    <a:pt x="1102194" y="2340318"/>
                  </a:lnTo>
                  <a:lnTo>
                    <a:pt x="1101750" y="2353018"/>
                  </a:lnTo>
                  <a:lnTo>
                    <a:pt x="1101432" y="2365718"/>
                  </a:lnTo>
                  <a:lnTo>
                    <a:pt x="1101242" y="2378418"/>
                  </a:lnTo>
                  <a:lnTo>
                    <a:pt x="1101178" y="2391118"/>
                  </a:lnTo>
                  <a:lnTo>
                    <a:pt x="1101432" y="2403818"/>
                  </a:lnTo>
                  <a:lnTo>
                    <a:pt x="1101750" y="2416518"/>
                  </a:lnTo>
                  <a:lnTo>
                    <a:pt x="1102194" y="2429218"/>
                  </a:lnTo>
                  <a:lnTo>
                    <a:pt x="1103452" y="2441918"/>
                  </a:lnTo>
                  <a:lnTo>
                    <a:pt x="1105217" y="2467318"/>
                  </a:lnTo>
                  <a:lnTo>
                    <a:pt x="1107452" y="2492718"/>
                  </a:lnTo>
                  <a:lnTo>
                    <a:pt x="1110183" y="2505418"/>
                  </a:lnTo>
                  <a:lnTo>
                    <a:pt x="1113383" y="2530818"/>
                  </a:lnTo>
                  <a:lnTo>
                    <a:pt x="1117053" y="2543518"/>
                  </a:lnTo>
                  <a:lnTo>
                    <a:pt x="1121194" y="2568918"/>
                  </a:lnTo>
                  <a:lnTo>
                    <a:pt x="1125778" y="2581618"/>
                  </a:lnTo>
                  <a:lnTo>
                    <a:pt x="1130833" y="2607018"/>
                  </a:lnTo>
                  <a:lnTo>
                    <a:pt x="1136319" y="2619718"/>
                  </a:lnTo>
                  <a:lnTo>
                    <a:pt x="1142250" y="2645118"/>
                  </a:lnTo>
                  <a:lnTo>
                    <a:pt x="1148613" y="2657818"/>
                  </a:lnTo>
                  <a:lnTo>
                    <a:pt x="1155395" y="2670518"/>
                  </a:lnTo>
                  <a:lnTo>
                    <a:pt x="1162608" y="2695918"/>
                  </a:lnTo>
                  <a:lnTo>
                    <a:pt x="1170228" y="2708618"/>
                  </a:lnTo>
                  <a:lnTo>
                    <a:pt x="1178255" y="2734018"/>
                  </a:lnTo>
                  <a:lnTo>
                    <a:pt x="1186688" y="2746718"/>
                  </a:lnTo>
                  <a:lnTo>
                    <a:pt x="1195527" y="2759418"/>
                  </a:lnTo>
                  <a:lnTo>
                    <a:pt x="1204747" y="2784818"/>
                  </a:lnTo>
                  <a:lnTo>
                    <a:pt x="1214348" y="2797518"/>
                  </a:lnTo>
                  <a:lnTo>
                    <a:pt x="1224330" y="2810218"/>
                  </a:lnTo>
                  <a:lnTo>
                    <a:pt x="1234681" y="2822918"/>
                  </a:lnTo>
                  <a:lnTo>
                    <a:pt x="1245400" y="2848318"/>
                  </a:lnTo>
                  <a:lnTo>
                    <a:pt x="1279677" y="2886418"/>
                  </a:lnTo>
                  <a:lnTo>
                    <a:pt x="1317028" y="2924518"/>
                  </a:lnTo>
                  <a:lnTo>
                    <a:pt x="1330134" y="2949918"/>
                  </a:lnTo>
                  <a:lnTo>
                    <a:pt x="1343558" y="2962618"/>
                  </a:lnTo>
                  <a:lnTo>
                    <a:pt x="1357287" y="2975318"/>
                  </a:lnTo>
                  <a:lnTo>
                    <a:pt x="1371320" y="2988018"/>
                  </a:lnTo>
                  <a:lnTo>
                    <a:pt x="1385646" y="3000718"/>
                  </a:lnTo>
                  <a:lnTo>
                    <a:pt x="1400276" y="3000718"/>
                  </a:lnTo>
                  <a:lnTo>
                    <a:pt x="1415186" y="3013418"/>
                  </a:lnTo>
                  <a:lnTo>
                    <a:pt x="1445844" y="3038818"/>
                  </a:lnTo>
                  <a:lnTo>
                    <a:pt x="1477568" y="3064218"/>
                  </a:lnTo>
                  <a:lnTo>
                    <a:pt x="1493812" y="3076918"/>
                  </a:lnTo>
                  <a:lnTo>
                    <a:pt x="1510309" y="3076918"/>
                  </a:lnTo>
                  <a:lnTo>
                    <a:pt x="1527048" y="3089618"/>
                  </a:lnTo>
                  <a:lnTo>
                    <a:pt x="1544027" y="3102318"/>
                  </a:lnTo>
                  <a:lnTo>
                    <a:pt x="1561236" y="3102318"/>
                  </a:lnTo>
                  <a:lnTo>
                    <a:pt x="1578673" y="3115018"/>
                  </a:lnTo>
                  <a:lnTo>
                    <a:pt x="1596326" y="3115018"/>
                  </a:lnTo>
                  <a:lnTo>
                    <a:pt x="1614195" y="3127718"/>
                  </a:lnTo>
                  <a:lnTo>
                    <a:pt x="1632267" y="3127718"/>
                  </a:lnTo>
                  <a:lnTo>
                    <a:pt x="1650530" y="3140418"/>
                  </a:lnTo>
                  <a:lnTo>
                    <a:pt x="1668995" y="3140418"/>
                  </a:lnTo>
                  <a:lnTo>
                    <a:pt x="1687652" y="3153118"/>
                  </a:lnTo>
                  <a:lnTo>
                    <a:pt x="1706486" y="3153118"/>
                  </a:lnTo>
                  <a:lnTo>
                    <a:pt x="1725498" y="3165818"/>
                  </a:lnTo>
                  <a:lnTo>
                    <a:pt x="1803158" y="3165818"/>
                  </a:lnTo>
                  <a:lnTo>
                    <a:pt x="1822945" y="3178518"/>
                  </a:lnTo>
                  <a:lnTo>
                    <a:pt x="1883029" y="3178518"/>
                  </a:lnTo>
                  <a:lnTo>
                    <a:pt x="1883143" y="3163278"/>
                  </a:lnTo>
                  <a:lnTo>
                    <a:pt x="1883143" y="3182035"/>
                  </a:lnTo>
                  <a:lnTo>
                    <a:pt x="8165147" y="3182035"/>
                  </a:lnTo>
                  <a:lnTo>
                    <a:pt x="8165147" y="3232835"/>
                  </a:lnTo>
                  <a:lnTo>
                    <a:pt x="8266747" y="3182035"/>
                  </a:lnTo>
                  <a:lnTo>
                    <a:pt x="8292147" y="3169335"/>
                  </a:lnTo>
                  <a:close/>
                </a:path>
              </a:pathLst>
            </a:custGeom>
            <a:solidFill>
              <a:srgbClr val="0A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9075" y="1505419"/>
              <a:ext cx="154724" cy="154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04193" y="2690006"/>
              <a:ext cx="288925" cy="351155"/>
            </a:xfrm>
            <a:custGeom>
              <a:avLst/>
              <a:gdLst/>
              <a:ahLst/>
              <a:cxnLst/>
              <a:rect l="l" t="t" r="r" b="b"/>
              <a:pathLst>
                <a:path w="288925" h="351155">
                  <a:moveTo>
                    <a:pt x="145309" y="350843"/>
                  </a:moveTo>
                  <a:lnTo>
                    <a:pt x="41626" y="247160"/>
                  </a:lnTo>
                  <a:lnTo>
                    <a:pt x="14085" y="209149"/>
                  </a:lnTo>
                  <a:lnTo>
                    <a:pt x="205" y="166098"/>
                  </a:lnTo>
                  <a:lnTo>
                    <a:pt x="0" y="121409"/>
                  </a:lnTo>
                  <a:lnTo>
                    <a:pt x="13484" y="78484"/>
                  </a:lnTo>
                  <a:lnTo>
                    <a:pt x="40673" y="40722"/>
                  </a:lnTo>
                  <a:lnTo>
                    <a:pt x="78438" y="13522"/>
                  </a:lnTo>
                  <a:lnTo>
                    <a:pt x="121351" y="0"/>
                  </a:lnTo>
                  <a:lnTo>
                    <a:pt x="166001" y="104"/>
                  </a:lnTo>
                  <a:lnTo>
                    <a:pt x="208978" y="13788"/>
                  </a:lnTo>
                  <a:lnTo>
                    <a:pt x="246870" y="41001"/>
                  </a:lnTo>
                  <a:lnTo>
                    <a:pt x="274529" y="79335"/>
                  </a:lnTo>
                  <a:lnTo>
                    <a:pt x="288481" y="122581"/>
                  </a:lnTo>
                  <a:lnTo>
                    <a:pt x="288723" y="167370"/>
                  </a:lnTo>
                  <a:lnTo>
                    <a:pt x="275251" y="210333"/>
                  </a:lnTo>
                  <a:lnTo>
                    <a:pt x="248064" y="248100"/>
                  </a:lnTo>
                  <a:lnTo>
                    <a:pt x="145309" y="350843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595781" y="2700566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66101" y="3076092"/>
            <a:ext cx="4660265" cy="1706245"/>
            <a:chOff x="3066101" y="3076092"/>
            <a:chExt cx="4660265" cy="17062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1405" y="3076092"/>
              <a:ext cx="154385" cy="1549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8047" y="4241591"/>
              <a:ext cx="288290" cy="350520"/>
            </a:xfrm>
            <a:custGeom>
              <a:avLst/>
              <a:gdLst/>
              <a:ahLst/>
              <a:cxnLst/>
              <a:rect l="l" t="t" r="r" b="b"/>
              <a:pathLst>
                <a:path w="288289" h="350520">
                  <a:moveTo>
                    <a:pt x="144920" y="350170"/>
                  </a:moveTo>
                  <a:lnTo>
                    <a:pt x="41479" y="246728"/>
                  </a:lnTo>
                  <a:lnTo>
                    <a:pt x="14011" y="208804"/>
                  </a:lnTo>
                  <a:lnTo>
                    <a:pt x="180" y="165843"/>
                  </a:lnTo>
                  <a:lnTo>
                    <a:pt x="0" y="121240"/>
                  </a:lnTo>
                  <a:lnTo>
                    <a:pt x="13482" y="78388"/>
                  </a:lnTo>
                  <a:lnTo>
                    <a:pt x="40640" y="40683"/>
                  </a:lnTo>
                  <a:lnTo>
                    <a:pt x="78342" y="13520"/>
                  </a:lnTo>
                  <a:lnTo>
                    <a:pt x="121172" y="0"/>
                  </a:lnTo>
                  <a:lnTo>
                    <a:pt x="165717" y="78"/>
                  </a:lnTo>
                  <a:lnTo>
                    <a:pt x="208566" y="13709"/>
                  </a:lnTo>
                  <a:lnTo>
                    <a:pt x="246304" y="40848"/>
                  </a:lnTo>
                  <a:lnTo>
                    <a:pt x="273953" y="79101"/>
                  </a:lnTo>
                  <a:lnTo>
                    <a:pt x="287896" y="122262"/>
                  </a:lnTo>
                  <a:lnTo>
                    <a:pt x="288136" y="166967"/>
                  </a:lnTo>
                  <a:lnTo>
                    <a:pt x="274677" y="209856"/>
                  </a:lnTo>
                  <a:lnTo>
                    <a:pt x="247523" y="247566"/>
                  </a:lnTo>
                  <a:lnTo>
                    <a:pt x="144920" y="350170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761" y="4627168"/>
              <a:ext cx="154736" cy="1549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66101" y="4247409"/>
              <a:ext cx="288925" cy="351155"/>
            </a:xfrm>
            <a:custGeom>
              <a:avLst/>
              <a:gdLst/>
              <a:ahLst/>
              <a:cxnLst/>
              <a:rect l="l" t="t" r="r" b="b"/>
              <a:pathLst>
                <a:path w="288925" h="351154">
                  <a:moveTo>
                    <a:pt x="145309" y="350841"/>
                  </a:moveTo>
                  <a:lnTo>
                    <a:pt x="41614" y="247146"/>
                  </a:lnTo>
                  <a:lnTo>
                    <a:pt x="14079" y="209134"/>
                  </a:lnTo>
                  <a:lnTo>
                    <a:pt x="203" y="166083"/>
                  </a:lnTo>
                  <a:lnTo>
                    <a:pt x="0" y="121395"/>
                  </a:lnTo>
                  <a:lnTo>
                    <a:pt x="13485" y="78469"/>
                  </a:lnTo>
                  <a:lnTo>
                    <a:pt x="40674" y="40707"/>
                  </a:lnTo>
                  <a:lnTo>
                    <a:pt x="78436" y="13514"/>
                  </a:lnTo>
                  <a:lnTo>
                    <a:pt x="121359" y="0"/>
                  </a:lnTo>
                  <a:lnTo>
                    <a:pt x="166042" y="124"/>
                  </a:lnTo>
                  <a:lnTo>
                    <a:pt x="209081" y="13846"/>
                  </a:lnTo>
                  <a:lnTo>
                    <a:pt x="247074" y="41126"/>
                  </a:lnTo>
                  <a:lnTo>
                    <a:pt x="274629" y="79392"/>
                  </a:lnTo>
                  <a:lnTo>
                    <a:pt x="288519" y="122597"/>
                  </a:lnTo>
                  <a:lnTo>
                    <a:pt x="288730" y="167365"/>
                  </a:lnTo>
                  <a:lnTo>
                    <a:pt x="275246" y="210320"/>
                  </a:lnTo>
                  <a:lnTo>
                    <a:pt x="248052" y="248086"/>
                  </a:lnTo>
                  <a:lnTo>
                    <a:pt x="145309" y="350841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044209" y="4248556"/>
            <a:ext cx="8261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试点验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证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57689" y="4257954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3308" y="4633493"/>
            <a:ext cx="154391" cy="15493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09877" y="3102152"/>
            <a:ext cx="1551940" cy="968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风险评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估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" marR="5080">
              <a:lnSpc>
                <a:spcPct val="120000"/>
              </a:lnSpc>
              <a:spcBef>
                <a:spcPts val="62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围绕数据全生命周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期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进行风险评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">
              <a:lnSpc>
                <a:spcPct val="100000"/>
              </a:lnSpc>
              <a:spcBef>
                <a:spcPts val="28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法律法规等对标分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6242" y="4762055"/>
            <a:ext cx="2749550" cy="128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152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技术工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具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37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基于分类分级、风险评估结果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设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数据安全技术工具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敏感数据识别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脱敏加密工具、访问控制、日志审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计 等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5317" y="4965191"/>
            <a:ext cx="2578100" cy="682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通过试点运行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及时发现可能存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在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的管理漏洞和技术缺陷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并通过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定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期审计发现可能存在的运营不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足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5358" y="1127821"/>
            <a:ext cx="288290" cy="350520"/>
          </a:xfrm>
          <a:custGeom>
            <a:avLst/>
            <a:gdLst/>
            <a:ahLst/>
            <a:cxnLst/>
            <a:rect l="l" t="t" r="r" b="b"/>
            <a:pathLst>
              <a:path w="288289" h="350519">
                <a:moveTo>
                  <a:pt x="144908" y="350141"/>
                </a:moveTo>
                <a:lnTo>
                  <a:pt x="41467" y="246712"/>
                </a:lnTo>
                <a:lnTo>
                  <a:pt x="14005" y="208783"/>
                </a:lnTo>
                <a:lnTo>
                  <a:pt x="178" y="165821"/>
                </a:lnTo>
                <a:lnTo>
                  <a:pt x="0" y="121220"/>
                </a:lnTo>
                <a:lnTo>
                  <a:pt x="13483" y="78371"/>
                </a:lnTo>
                <a:lnTo>
                  <a:pt x="40641" y="40667"/>
                </a:lnTo>
                <a:lnTo>
                  <a:pt x="78351" y="13505"/>
                </a:lnTo>
                <a:lnTo>
                  <a:pt x="121238" y="0"/>
                </a:lnTo>
                <a:lnTo>
                  <a:pt x="165938" y="116"/>
                </a:lnTo>
                <a:lnTo>
                  <a:pt x="209087" y="13823"/>
                </a:lnTo>
                <a:lnTo>
                  <a:pt x="247321" y="41086"/>
                </a:lnTo>
                <a:lnTo>
                  <a:pt x="274474" y="79209"/>
                </a:lnTo>
                <a:lnTo>
                  <a:pt x="288115" y="122290"/>
                </a:lnTo>
                <a:lnTo>
                  <a:pt x="288199" y="166955"/>
                </a:lnTo>
                <a:lnTo>
                  <a:pt x="274680" y="209829"/>
                </a:lnTo>
                <a:lnTo>
                  <a:pt x="247511" y="247537"/>
                </a:lnTo>
                <a:lnTo>
                  <a:pt x="144908" y="350141"/>
                </a:lnTo>
                <a:close/>
              </a:path>
            </a:pathLst>
          </a:custGeom>
          <a:solidFill>
            <a:srgbClr val="2095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31770" y="1141183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2073" y="1128846"/>
            <a:ext cx="4562475" cy="541020"/>
            <a:chOff x="2212073" y="1128846"/>
            <a:chExt cx="4562475" cy="54102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2073" y="1514373"/>
              <a:ext cx="154736" cy="1549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85727" y="1128846"/>
              <a:ext cx="288290" cy="350520"/>
            </a:xfrm>
            <a:custGeom>
              <a:avLst/>
              <a:gdLst/>
              <a:ahLst/>
              <a:cxnLst/>
              <a:rect l="l" t="t" r="r" b="b"/>
              <a:pathLst>
                <a:path w="288290" h="350519">
                  <a:moveTo>
                    <a:pt x="144916" y="350119"/>
                  </a:moveTo>
                  <a:lnTo>
                    <a:pt x="41475" y="246678"/>
                  </a:lnTo>
                  <a:lnTo>
                    <a:pt x="14012" y="208753"/>
                  </a:lnTo>
                  <a:lnTo>
                    <a:pt x="182" y="165792"/>
                  </a:lnTo>
                  <a:lnTo>
                    <a:pt x="0" y="121189"/>
                  </a:lnTo>
                  <a:lnTo>
                    <a:pt x="13480" y="78338"/>
                  </a:lnTo>
                  <a:lnTo>
                    <a:pt x="40637" y="40633"/>
                  </a:lnTo>
                  <a:lnTo>
                    <a:pt x="78347" y="13476"/>
                  </a:lnTo>
                  <a:lnTo>
                    <a:pt x="121233" y="0"/>
                  </a:lnTo>
                  <a:lnTo>
                    <a:pt x="165930" y="197"/>
                  </a:lnTo>
                  <a:lnTo>
                    <a:pt x="209076" y="14062"/>
                  </a:lnTo>
                  <a:lnTo>
                    <a:pt x="247304" y="41585"/>
                  </a:lnTo>
                  <a:lnTo>
                    <a:pt x="274468" y="79454"/>
                  </a:lnTo>
                  <a:lnTo>
                    <a:pt x="288114" y="122381"/>
                  </a:lnTo>
                  <a:lnTo>
                    <a:pt x="288200" y="166967"/>
                  </a:lnTo>
                  <a:lnTo>
                    <a:pt x="274683" y="209812"/>
                  </a:lnTo>
                  <a:lnTo>
                    <a:pt x="247520" y="247516"/>
                  </a:lnTo>
                  <a:lnTo>
                    <a:pt x="144916" y="350119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2516251" y="1143723"/>
            <a:ext cx="8261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现状调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研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92120" y="1684210"/>
            <a:ext cx="1892300" cy="901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企业架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网络拓扑、安全管理现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状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业务流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数据流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6051" y="4536147"/>
            <a:ext cx="1245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持续优化改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进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72136" y="1160094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99450" y="1500441"/>
            <a:ext cx="3208020" cy="1540510"/>
            <a:chOff x="3499450" y="1500441"/>
            <a:chExt cx="3208020" cy="154051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2437" y="1500441"/>
              <a:ext cx="154736" cy="1549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99450" y="2690006"/>
              <a:ext cx="288925" cy="351155"/>
            </a:xfrm>
            <a:custGeom>
              <a:avLst/>
              <a:gdLst/>
              <a:ahLst/>
              <a:cxnLst/>
              <a:rect l="l" t="t" r="r" b="b"/>
              <a:pathLst>
                <a:path w="288925" h="351155">
                  <a:moveTo>
                    <a:pt x="145309" y="350843"/>
                  </a:moveTo>
                  <a:lnTo>
                    <a:pt x="41614" y="247160"/>
                  </a:lnTo>
                  <a:lnTo>
                    <a:pt x="14079" y="209149"/>
                  </a:lnTo>
                  <a:lnTo>
                    <a:pt x="203" y="166098"/>
                  </a:lnTo>
                  <a:lnTo>
                    <a:pt x="0" y="121409"/>
                  </a:lnTo>
                  <a:lnTo>
                    <a:pt x="13485" y="78484"/>
                  </a:lnTo>
                  <a:lnTo>
                    <a:pt x="40674" y="40722"/>
                  </a:lnTo>
                  <a:lnTo>
                    <a:pt x="78431" y="13522"/>
                  </a:lnTo>
                  <a:lnTo>
                    <a:pt x="121325" y="0"/>
                  </a:lnTo>
                  <a:lnTo>
                    <a:pt x="165927" y="104"/>
                  </a:lnTo>
                  <a:lnTo>
                    <a:pt x="208808" y="13788"/>
                  </a:lnTo>
                  <a:lnTo>
                    <a:pt x="246541" y="41001"/>
                  </a:lnTo>
                  <a:lnTo>
                    <a:pt x="274355" y="79335"/>
                  </a:lnTo>
                  <a:lnTo>
                    <a:pt x="288400" y="122581"/>
                  </a:lnTo>
                  <a:lnTo>
                    <a:pt x="288690" y="167370"/>
                  </a:lnTo>
                  <a:lnTo>
                    <a:pt x="275237" y="210333"/>
                  </a:lnTo>
                  <a:lnTo>
                    <a:pt x="248052" y="248100"/>
                  </a:lnTo>
                  <a:lnTo>
                    <a:pt x="145309" y="350843"/>
                  </a:lnTo>
                  <a:close/>
                </a:path>
              </a:pathLst>
            </a:custGeom>
            <a:solidFill>
              <a:srgbClr val="2095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023442" y="1167371"/>
            <a:ext cx="8261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数据梳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94408" y="892085"/>
            <a:ext cx="172085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0880">
              <a:lnSpc>
                <a:spcPct val="120000"/>
              </a:lnSpc>
              <a:spcBef>
                <a:spcPts val="100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部门业务调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研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数据资产调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研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制定分类分级标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准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完成数据资产打标分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级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91039" y="2700566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6680" y="3076092"/>
            <a:ext cx="154368" cy="15493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890314" y="2685961"/>
            <a:ext cx="8261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latin typeface="微软雅黑" panose="020B0503020204020204" charset="-122"/>
                <a:cs typeface="微软雅黑" panose="020B0503020204020204" charset="-122"/>
              </a:rPr>
              <a:t>体系设</a:t>
            </a:r>
            <a:r>
              <a:rPr sz="1350" b="1" spc="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66184" y="3205784"/>
            <a:ext cx="206375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基于风险评估、组织架构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业务流程、数据流程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计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数据安全管理及技术体系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并建立管理体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R="125095" algn="r">
              <a:lnSpc>
                <a:spcPct val="100000"/>
              </a:lnSpc>
              <a:spcBef>
                <a:spcPts val="141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48444" y="4974590"/>
            <a:ext cx="206375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设立运营指标、定期审计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持续优化改进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反哺管理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技术、运营体系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不断螺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旋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式提升数据安全水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55905" y="215900"/>
            <a:ext cx="5053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数据安全治理实施流程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40" y="234950"/>
            <a:ext cx="39814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数据安全组织架构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0979" y="1961388"/>
            <a:ext cx="3816096" cy="32049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7063" y="2319972"/>
            <a:ext cx="1245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决策</a:t>
            </a:r>
            <a:r>
              <a:rPr sz="32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023" y="3283902"/>
            <a:ext cx="1245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管理</a:t>
            </a:r>
            <a:r>
              <a:rPr sz="32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4308" y="4241800"/>
            <a:ext cx="1245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执行</a:t>
            </a:r>
            <a:r>
              <a:rPr sz="3200" spc="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827" y="3430003"/>
            <a:ext cx="432434" cy="12452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405"/>
              </a:lnSpc>
            </a:pPr>
            <a:r>
              <a:rPr sz="3200" spc="-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监督</a:t>
            </a:r>
            <a:r>
              <a:rPr sz="32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层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984" y="1250314"/>
            <a:ext cx="3388995" cy="1807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决策层</a:t>
            </a:r>
            <a:r>
              <a:rPr sz="20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数据安全领导小</a:t>
            </a:r>
            <a:r>
              <a:rPr sz="20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</a:pP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由组织高层管理者、各业务部门领导组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、制定数据安全整体目标和发展规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划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、发布数据安全管理制度及规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范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、负责重大数据安全事件协调与决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策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850" y="4261611"/>
            <a:ext cx="332549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6860" algn="r">
              <a:lnSpc>
                <a:spcPct val="150000"/>
              </a:lnSpc>
              <a:spcBef>
                <a:spcPts val="95"/>
              </a:spcBef>
            </a:pP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由中高层负责，组建数据安全管理团队  </a:t>
            </a: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、制定数据安全工作在各层级运行机制， 保障数据安全工作顺利开展运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营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、制定数据安全管理制度和规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范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、与国家监管部门及行业协调对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algn="r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4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、负责数据安全工作的日常管理及考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核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409" y="3724910"/>
            <a:ext cx="3350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管理层</a:t>
            </a:r>
            <a:r>
              <a:rPr sz="20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数据安全管理团</a:t>
            </a:r>
            <a:r>
              <a:rPr sz="20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0209" y="4298315"/>
            <a:ext cx="3681095" cy="177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监督层</a:t>
            </a:r>
            <a:r>
              <a:rPr sz="20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数据安全监督小</a:t>
            </a:r>
            <a:r>
              <a:rPr sz="20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由风控、审计、合规多部门联合组成监督小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组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、对数据安全制度完整性及执行情况进行监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督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、对数据安全工具落地及有效性情况监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督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、数据安全风险评估、运营情况的监督审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4019" y="1644142"/>
            <a:ext cx="3681095" cy="226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775">
              <a:lnSpc>
                <a:spcPct val="150000"/>
              </a:lnSpc>
              <a:spcBef>
                <a:spcPts val="95"/>
              </a:spcBef>
            </a:pP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由安全部门、业务部门及与数据处理相关部门 的人员共同组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成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、负责数据安全制度及规范的执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行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、数据安全事件的监测、处置、分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、数据安全风险的评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估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400" spc="-5" dirty="0">
                <a:solidFill>
                  <a:srgbClr val="5B9BD4"/>
                </a:solidFill>
                <a:latin typeface="Arial MT"/>
                <a:cs typeface="Arial MT"/>
              </a:rPr>
              <a:t>4</a:t>
            </a:r>
            <a:r>
              <a:rPr sz="1400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、反馈、处置数据安全需求，共同促进数据安 全防护能力提升和改</a:t>
            </a:r>
            <a:r>
              <a:rPr sz="1400" spc="5" dirty="0">
                <a:solidFill>
                  <a:srgbClr val="5B9BD4"/>
                </a:solidFill>
                <a:latin typeface="微软雅黑" panose="020B0503020204020204" charset="-122"/>
                <a:cs typeface="微软雅黑" panose="020B0503020204020204" charset="-122"/>
              </a:rPr>
              <a:t>进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7850" y="1125855"/>
            <a:ext cx="3350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执行层</a:t>
            </a:r>
            <a:r>
              <a:rPr sz="2000" b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数据安全执行团</a:t>
            </a:r>
            <a:r>
              <a:rPr sz="2000" b="1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49701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数据安全管理</a:t>
            </a:r>
            <a:r>
              <a:rPr sz="3600" b="1" spc="-5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合规体系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5968" y="1304772"/>
            <a:ext cx="625475" cy="4404360"/>
            <a:chOff x="505968" y="1304772"/>
            <a:chExt cx="625475" cy="4404360"/>
          </a:xfrm>
        </p:grpSpPr>
        <p:sp>
          <p:nvSpPr>
            <p:cNvPr id="4" name="object 4"/>
            <p:cNvSpPr/>
            <p:nvPr/>
          </p:nvSpPr>
          <p:spPr>
            <a:xfrm>
              <a:off x="554736" y="1304772"/>
              <a:ext cx="576580" cy="936625"/>
            </a:xfrm>
            <a:custGeom>
              <a:avLst/>
              <a:gdLst/>
              <a:ahLst/>
              <a:cxnLst/>
              <a:rect l="l" t="t" r="r" b="b"/>
              <a:pathLst>
                <a:path w="576580" h="936625">
                  <a:moveTo>
                    <a:pt x="288251" y="936002"/>
                  </a:moveTo>
                  <a:lnTo>
                    <a:pt x="217339" y="921707"/>
                  </a:lnTo>
                  <a:lnTo>
                    <a:pt x="152856" y="881157"/>
                  </a:lnTo>
                  <a:lnTo>
                    <a:pt x="123698" y="852130"/>
                  </a:lnTo>
                  <a:lnTo>
                    <a:pt x="96956" y="817852"/>
                  </a:lnTo>
                  <a:lnTo>
                    <a:pt x="72899" y="778760"/>
                  </a:lnTo>
                  <a:lnTo>
                    <a:pt x="51794" y="735293"/>
                  </a:lnTo>
                  <a:lnTo>
                    <a:pt x="33913" y="687888"/>
                  </a:lnTo>
                  <a:lnTo>
                    <a:pt x="19524" y="636982"/>
                  </a:lnTo>
                  <a:lnTo>
                    <a:pt x="8895" y="583014"/>
                  </a:lnTo>
                  <a:lnTo>
                    <a:pt x="2298" y="526420"/>
                  </a:lnTo>
                  <a:lnTo>
                    <a:pt x="0" y="467639"/>
                  </a:lnTo>
                  <a:lnTo>
                    <a:pt x="2298" y="409012"/>
                  </a:lnTo>
                  <a:lnTo>
                    <a:pt x="8895" y="352549"/>
                  </a:lnTo>
                  <a:lnTo>
                    <a:pt x="19524" y="298690"/>
                  </a:lnTo>
                  <a:lnTo>
                    <a:pt x="33913" y="247874"/>
                  </a:lnTo>
                  <a:lnTo>
                    <a:pt x="51794" y="200540"/>
                  </a:lnTo>
                  <a:lnTo>
                    <a:pt x="72899" y="157128"/>
                  </a:lnTo>
                  <a:lnTo>
                    <a:pt x="96956" y="118079"/>
                  </a:lnTo>
                  <a:lnTo>
                    <a:pt x="123698" y="83831"/>
                  </a:lnTo>
                  <a:lnTo>
                    <a:pt x="152856" y="54824"/>
                  </a:lnTo>
                  <a:lnTo>
                    <a:pt x="184159" y="31498"/>
                  </a:lnTo>
                  <a:lnTo>
                    <a:pt x="252126" y="3646"/>
                  </a:lnTo>
                  <a:lnTo>
                    <a:pt x="288251" y="0"/>
                  </a:lnTo>
                  <a:lnTo>
                    <a:pt x="324377" y="3646"/>
                  </a:lnTo>
                  <a:lnTo>
                    <a:pt x="392341" y="31502"/>
                  </a:lnTo>
                  <a:lnTo>
                    <a:pt x="423640" y="54835"/>
                  </a:lnTo>
                  <a:lnTo>
                    <a:pt x="452790" y="83852"/>
                  </a:lnTo>
                  <a:lnTo>
                    <a:pt x="479521" y="118115"/>
                  </a:lnTo>
                  <a:lnTo>
                    <a:pt x="503564" y="157186"/>
                  </a:lnTo>
                  <a:lnTo>
                    <a:pt x="524649" y="200626"/>
                  </a:lnTo>
                  <a:lnTo>
                    <a:pt x="542505" y="247996"/>
                  </a:lnTo>
                  <a:lnTo>
                    <a:pt x="556864" y="298858"/>
                  </a:lnTo>
                  <a:lnTo>
                    <a:pt x="567453" y="352773"/>
                  </a:lnTo>
                  <a:lnTo>
                    <a:pt x="574005" y="409302"/>
                  </a:lnTo>
                  <a:lnTo>
                    <a:pt x="576249" y="468007"/>
                  </a:lnTo>
                  <a:lnTo>
                    <a:pt x="574005" y="526710"/>
                  </a:lnTo>
                  <a:lnTo>
                    <a:pt x="567453" y="583237"/>
                  </a:lnTo>
                  <a:lnTo>
                    <a:pt x="556864" y="637150"/>
                  </a:lnTo>
                  <a:lnTo>
                    <a:pt x="542505" y="688010"/>
                  </a:lnTo>
                  <a:lnTo>
                    <a:pt x="524649" y="735379"/>
                  </a:lnTo>
                  <a:lnTo>
                    <a:pt x="503564" y="778818"/>
                  </a:lnTo>
                  <a:lnTo>
                    <a:pt x="479521" y="817888"/>
                  </a:lnTo>
                  <a:lnTo>
                    <a:pt x="452790" y="852151"/>
                  </a:lnTo>
                  <a:lnTo>
                    <a:pt x="423640" y="881168"/>
                  </a:lnTo>
                  <a:lnTo>
                    <a:pt x="392341" y="904500"/>
                  </a:lnTo>
                  <a:lnTo>
                    <a:pt x="324377" y="932356"/>
                  </a:lnTo>
                  <a:lnTo>
                    <a:pt x="288251" y="936002"/>
                  </a:lnTo>
                  <a:close/>
                </a:path>
              </a:pathLst>
            </a:custGeom>
            <a:solidFill>
              <a:srgbClr val="93A7D7">
                <a:alpha val="38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5968" y="2977997"/>
              <a:ext cx="549910" cy="2731135"/>
            </a:xfrm>
            <a:custGeom>
              <a:avLst/>
              <a:gdLst/>
              <a:ahLst/>
              <a:cxnLst/>
              <a:rect l="l" t="t" r="r" b="b"/>
              <a:pathLst>
                <a:path w="549910" h="2731135">
                  <a:moveTo>
                    <a:pt x="540131" y="2262517"/>
                  </a:moveTo>
                  <a:lnTo>
                    <a:pt x="538022" y="2203818"/>
                  </a:lnTo>
                  <a:lnTo>
                    <a:pt x="531876" y="2147290"/>
                  </a:lnTo>
                  <a:lnTo>
                    <a:pt x="521944" y="2093379"/>
                  </a:lnTo>
                  <a:lnTo>
                    <a:pt x="508482" y="2042515"/>
                  </a:lnTo>
                  <a:lnTo>
                    <a:pt x="491744" y="1995144"/>
                  </a:lnTo>
                  <a:lnTo>
                    <a:pt x="471982" y="1951697"/>
                  </a:lnTo>
                  <a:lnTo>
                    <a:pt x="449440" y="1912632"/>
                  </a:lnTo>
                  <a:lnTo>
                    <a:pt x="424383" y="1878368"/>
                  </a:lnTo>
                  <a:lnTo>
                    <a:pt x="397052" y="1849348"/>
                  </a:lnTo>
                  <a:lnTo>
                    <a:pt x="336600" y="1808810"/>
                  </a:lnTo>
                  <a:lnTo>
                    <a:pt x="270129" y="1794510"/>
                  </a:lnTo>
                  <a:lnTo>
                    <a:pt x="236258" y="1798167"/>
                  </a:lnTo>
                  <a:lnTo>
                    <a:pt x="172529" y="1826031"/>
                  </a:lnTo>
                  <a:lnTo>
                    <a:pt x="115849" y="1878393"/>
                  </a:lnTo>
                  <a:lnTo>
                    <a:pt x="90792" y="1912683"/>
                  </a:lnTo>
                  <a:lnTo>
                    <a:pt x="68237" y="1951786"/>
                  </a:lnTo>
                  <a:lnTo>
                    <a:pt x="48463" y="1995258"/>
                  </a:lnTo>
                  <a:lnTo>
                    <a:pt x="31711" y="2042680"/>
                  </a:lnTo>
                  <a:lnTo>
                    <a:pt x="18237" y="2093607"/>
                  </a:lnTo>
                  <a:lnTo>
                    <a:pt x="8293" y="2147608"/>
                  </a:lnTo>
                  <a:lnTo>
                    <a:pt x="2120" y="2204224"/>
                  </a:lnTo>
                  <a:lnTo>
                    <a:pt x="0" y="2263038"/>
                  </a:lnTo>
                  <a:lnTo>
                    <a:pt x="2120" y="2321636"/>
                  </a:lnTo>
                  <a:lnTo>
                    <a:pt x="8293" y="2378075"/>
                  </a:lnTo>
                  <a:lnTo>
                    <a:pt x="18237" y="2431910"/>
                  </a:lnTo>
                  <a:lnTo>
                    <a:pt x="31711" y="2482710"/>
                  </a:lnTo>
                  <a:lnTo>
                    <a:pt x="48463" y="2530017"/>
                  </a:lnTo>
                  <a:lnTo>
                    <a:pt x="68237" y="2573426"/>
                  </a:lnTo>
                  <a:lnTo>
                    <a:pt x="90792" y="2612466"/>
                  </a:lnTo>
                  <a:lnTo>
                    <a:pt x="115849" y="2646705"/>
                  </a:lnTo>
                  <a:lnTo>
                    <a:pt x="143192" y="2675699"/>
                  </a:lnTo>
                  <a:lnTo>
                    <a:pt x="203644" y="2716225"/>
                  </a:lnTo>
                  <a:lnTo>
                    <a:pt x="270129" y="2730512"/>
                  </a:lnTo>
                  <a:lnTo>
                    <a:pt x="303987" y="2726867"/>
                  </a:lnTo>
                  <a:lnTo>
                    <a:pt x="367703" y="2699016"/>
                  </a:lnTo>
                  <a:lnTo>
                    <a:pt x="424383" y="2646667"/>
                  </a:lnTo>
                  <a:lnTo>
                    <a:pt x="449440" y="2612415"/>
                  </a:lnTo>
                  <a:lnTo>
                    <a:pt x="471982" y="2573337"/>
                  </a:lnTo>
                  <a:lnTo>
                    <a:pt x="491744" y="2529903"/>
                  </a:lnTo>
                  <a:lnTo>
                    <a:pt x="508482" y="2482532"/>
                  </a:lnTo>
                  <a:lnTo>
                    <a:pt x="521944" y="2431669"/>
                  </a:lnTo>
                  <a:lnTo>
                    <a:pt x="531876" y="2377757"/>
                  </a:lnTo>
                  <a:lnTo>
                    <a:pt x="538022" y="2321229"/>
                  </a:lnTo>
                  <a:lnTo>
                    <a:pt x="540131" y="2262517"/>
                  </a:lnTo>
                  <a:close/>
                </a:path>
                <a:path w="549910" h="2731135">
                  <a:moveTo>
                    <a:pt x="549656" y="468007"/>
                  </a:moveTo>
                  <a:lnTo>
                    <a:pt x="547547" y="409308"/>
                  </a:lnTo>
                  <a:lnTo>
                    <a:pt x="541401" y="352780"/>
                  </a:lnTo>
                  <a:lnTo>
                    <a:pt x="531469" y="298869"/>
                  </a:lnTo>
                  <a:lnTo>
                    <a:pt x="518007" y="248005"/>
                  </a:lnTo>
                  <a:lnTo>
                    <a:pt x="501269" y="200634"/>
                  </a:lnTo>
                  <a:lnTo>
                    <a:pt x="481507" y="157187"/>
                  </a:lnTo>
                  <a:lnTo>
                    <a:pt x="458965" y="118122"/>
                  </a:lnTo>
                  <a:lnTo>
                    <a:pt x="433908" y="83858"/>
                  </a:lnTo>
                  <a:lnTo>
                    <a:pt x="406577" y="54838"/>
                  </a:lnTo>
                  <a:lnTo>
                    <a:pt x="346125" y="14300"/>
                  </a:lnTo>
                  <a:lnTo>
                    <a:pt x="279654" y="0"/>
                  </a:lnTo>
                  <a:lnTo>
                    <a:pt x="245783" y="3657"/>
                  </a:lnTo>
                  <a:lnTo>
                    <a:pt x="182054" y="31508"/>
                  </a:lnTo>
                  <a:lnTo>
                    <a:pt x="125361" y="83845"/>
                  </a:lnTo>
                  <a:lnTo>
                    <a:pt x="100279" y="118097"/>
                  </a:lnTo>
                  <a:lnTo>
                    <a:pt x="77711" y="157149"/>
                  </a:lnTo>
                  <a:lnTo>
                    <a:pt x="57899" y="200571"/>
                  </a:lnTo>
                  <a:lnTo>
                    <a:pt x="41109" y="247916"/>
                  </a:lnTo>
                  <a:lnTo>
                    <a:pt x="27584" y="298754"/>
                  </a:lnTo>
                  <a:lnTo>
                    <a:pt x="17589" y="352628"/>
                  </a:lnTo>
                  <a:lnTo>
                    <a:pt x="11353" y="409117"/>
                  </a:lnTo>
                  <a:lnTo>
                    <a:pt x="9144" y="467766"/>
                  </a:lnTo>
                  <a:lnTo>
                    <a:pt x="11353" y="526529"/>
                  </a:lnTo>
                  <a:lnTo>
                    <a:pt x="17589" y="583095"/>
                  </a:lnTo>
                  <a:lnTo>
                    <a:pt x="27584" y="637044"/>
                  </a:lnTo>
                  <a:lnTo>
                    <a:pt x="41109" y="687933"/>
                  </a:lnTo>
                  <a:lnTo>
                    <a:pt x="57899" y="735330"/>
                  </a:lnTo>
                  <a:lnTo>
                    <a:pt x="77711" y="778789"/>
                  </a:lnTo>
                  <a:lnTo>
                    <a:pt x="100279" y="817867"/>
                  </a:lnTo>
                  <a:lnTo>
                    <a:pt x="125361" y="852144"/>
                  </a:lnTo>
                  <a:lnTo>
                    <a:pt x="152704" y="881164"/>
                  </a:lnTo>
                  <a:lnTo>
                    <a:pt x="213156" y="921715"/>
                  </a:lnTo>
                  <a:lnTo>
                    <a:pt x="279654" y="936002"/>
                  </a:lnTo>
                  <a:lnTo>
                    <a:pt x="313512" y="932357"/>
                  </a:lnTo>
                  <a:lnTo>
                    <a:pt x="377228" y="904506"/>
                  </a:lnTo>
                  <a:lnTo>
                    <a:pt x="433908" y="852157"/>
                  </a:lnTo>
                  <a:lnTo>
                    <a:pt x="458965" y="817892"/>
                  </a:lnTo>
                  <a:lnTo>
                    <a:pt x="481507" y="778827"/>
                  </a:lnTo>
                  <a:lnTo>
                    <a:pt x="501269" y="735380"/>
                  </a:lnTo>
                  <a:lnTo>
                    <a:pt x="518007" y="688022"/>
                  </a:lnTo>
                  <a:lnTo>
                    <a:pt x="531469" y="637159"/>
                  </a:lnTo>
                  <a:lnTo>
                    <a:pt x="541401" y="583247"/>
                  </a:lnTo>
                  <a:lnTo>
                    <a:pt x="547547" y="526719"/>
                  </a:lnTo>
                  <a:lnTo>
                    <a:pt x="549656" y="468007"/>
                  </a:lnTo>
                  <a:close/>
                </a:path>
              </a:pathLst>
            </a:custGeom>
            <a:solidFill>
              <a:srgbClr val="93A7D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28344" y="1410208"/>
            <a:ext cx="22796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法 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59" y="3072638"/>
            <a:ext cx="22796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法 规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45626" y="938606"/>
            <a:ext cx="2640952" cy="21490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9555" y="1343659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网络安全法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3330" y="1501775"/>
            <a:ext cx="787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数据安全法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80880" y="1958339"/>
            <a:ext cx="635000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个人信息 保护法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9575" y="1200150"/>
            <a:ext cx="7175500" cy="4513580"/>
            <a:chOff x="1679575" y="1200150"/>
            <a:chExt cx="7175500" cy="4513580"/>
          </a:xfrm>
        </p:grpSpPr>
        <p:sp>
          <p:nvSpPr>
            <p:cNvPr id="13" name="object 13"/>
            <p:cNvSpPr/>
            <p:nvPr/>
          </p:nvSpPr>
          <p:spPr>
            <a:xfrm>
              <a:off x="4437888" y="2933699"/>
              <a:ext cx="4417695" cy="2780030"/>
            </a:xfrm>
            <a:custGeom>
              <a:avLst/>
              <a:gdLst/>
              <a:ahLst/>
              <a:cxnLst/>
              <a:rect l="l" t="t" r="r" b="b"/>
              <a:pathLst>
                <a:path w="4417695" h="2780029">
                  <a:moveTo>
                    <a:pt x="580517" y="519112"/>
                  </a:moveTo>
                  <a:lnTo>
                    <a:pt x="578561" y="458584"/>
                  </a:lnTo>
                  <a:lnTo>
                    <a:pt x="572833" y="400088"/>
                  </a:lnTo>
                  <a:lnTo>
                    <a:pt x="563575" y="344043"/>
                  </a:lnTo>
                  <a:lnTo>
                    <a:pt x="550989" y="290830"/>
                  </a:lnTo>
                  <a:lnTo>
                    <a:pt x="535279" y="240830"/>
                  </a:lnTo>
                  <a:lnTo>
                    <a:pt x="516686" y="194437"/>
                  </a:lnTo>
                  <a:lnTo>
                    <a:pt x="495427" y="152044"/>
                  </a:lnTo>
                  <a:lnTo>
                    <a:pt x="471703" y="114046"/>
                  </a:lnTo>
                  <a:lnTo>
                    <a:pt x="445744" y="80822"/>
                  </a:lnTo>
                  <a:lnTo>
                    <a:pt x="417766" y="52768"/>
                  </a:lnTo>
                  <a:lnTo>
                    <a:pt x="356616" y="13716"/>
                  </a:lnTo>
                  <a:lnTo>
                    <a:pt x="290004" y="0"/>
                  </a:lnTo>
                  <a:lnTo>
                    <a:pt x="256120" y="3505"/>
                  </a:lnTo>
                  <a:lnTo>
                    <a:pt x="192024" y="30276"/>
                  </a:lnTo>
                  <a:lnTo>
                    <a:pt x="134277" y="80848"/>
                  </a:lnTo>
                  <a:lnTo>
                    <a:pt x="108331" y="114096"/>
                  </a:lnTo>
                  <a:lnTo>
                    <a:pt x="84632" y="152120"/>
                  </a:lnTo>
                  <a:lnTo>
                    <a:pt x="63398" y="194551"/>
                  </a:lnTo>
                  <a:lnTo>
                    <a:pt x="44843" y="240982"/>
                  </a:lnTo>
                  <a:lnTo>
                    <a:pt x="29197" y="291033"/>
                  </a:lnTo>
                  <a:lnTo>
                    <a:pt x="16662" y="344322"/>
                  </a:lnTo>
                  <a:lnTo>
                    <a:pt x="7480" y="400443"/>
                  </a:lnTo>
                  <a:lnTo>
                    <a:pt x="1841" y="459041"/>
                  </a:lnTo>
                  <a:lnTo>
                    <a:pt x="0" y="519684"/>
                  </a:lnTo>
                  <a:lnTo>
                    <a:pt x="1841" y="580110"/>
                  </a:lnTo>
                  <a:lnTo>
                    <a:pt x="7480" y="638505"/>
                  </a:lnTo>
                  <a:lnTo>
                    <a:pt x="16662" y="694474"/>
                  </a:lnTo>
                  <a:lnTo>
                    <a:pt x="29197" y="747623"/>
                  </a:lnTo>
                  <a:lnTo>
                    <a:pt x="44843" y="797560"/>
                  </a:lnTo>
                  <a:lnTo>
                    <a:pt x="63398" y="843902"/>
                  </a:lnTo>
                  <a:lnTo>
                    <a:pt x="84632" y="886256"/>
                  </a:lnTo>
                  <a:lnTo>
                    <a:pt x="108331" y="924229"/>
                  </a:lnTo>
                  <a:lnTo>
                    <a:pt x="134277" y="957440"/>
                  </a:lnTo>
                  <a:lnTo>
                    <a:pt x="162242" y="985481"/>
                  </a:lnTo>
                  <a:lnTo>
                    <a:pt x="223380" y="1024521"/>
                  </a:lnTo>
                  <a:lnTo>
                    <a:pt x="290004" y="1038225"/>
                  </a:lnTo>
                  <a:lnTo>
                    <a:pt x="323875" y="1034745"/>
                  </a:lnTo>
                  <a:lnTo>
                    <a:pt x="387972" y="1007973"/>
                  </a:lnTo>
                  <a:lnTo>
                    <a:pt x="445744" y="957414"/>
                  </a:lnTo>
                  <a:lnTo>
                    <a:pt x="471703" y="924191"/>
                  </a:lnTo>
                  <a:lnTo>
                    <a:pt x="495427" y="886193"/>
                  </a:lnTo>
                  <a:lnTo>
                    <a:pt x="516686" y="843800"/>
                  </a:lnTo>
                  <a:lnTo>
                    <a:pt x="535279" y="797407"/>
                  </a:lnTo>
                  <a:lnTo>
                    <a:pt x="550989" y="747407"/>
                  </a:lnTo>
                  <a:lnTo>
                    <a:pt x="563575" y="694194"/>
                  </a:lnTo>
                  <a:lnTo>
                    <a:pt x="572833" y="638149"/>
                  </a:lnTo>
                  <a:lnTo>
                    <a:pt x="578561" y="579653"/>
                  </a:lnTo>
                  <a:lnTo>
                    <a:pt x="580517" y="519112"/>
                  </a:lnTo>
                  <a:close/>
                </a:path>
                <a:path w="4417695" h="2780029">
                  <a:moveTo>
                    <a:pt x="584327" y="2198687"/>
                  </a:moveTo>
                  <a:lnTo>
                    <a:pt x="582371" y="2138159"/>
                  </a:lnTo>
                  <a:lnTo>
                    <a:pt x="576643" y="2079663"/>
                  </a:lnTo>
                  <a:lnTo>
                    <a:pt x="567385" y="2023618"/>
                  </a:lnTo>
                  <a:lnTo>
                    <a:pt x="554799" y="1970405"/>
                  </a:lnTo>
                  <a:lnTo>
                    <a:pt x="539089" y="1920405"/>
                  </a:lnTo>
                  <a:lnTo>
                    <a:pt x="520496" y="1874012"/>
                  </a:lnTo>
                  <a:lnTo>
                    <a:pt x="499237" y="1831619"/>
                  </a:lnTo>
                  <a:lnTo>
                    <a:pt x="475513" y="1793621"/>
                  </a:lnTo>
                  <a:lnTo>
                    <a:pt x="449554" y="1760397"/>
                  </a:lnTo>
                  <a:lnTo>
                    <a:pt x="421576" y="1732343"/>
                  </a:lnTo>
                  <a:lnTo>
                    <a:pt x="360426" y="1693291"/>
                  </a:lnTo>
                  <a:lnTo>
                    <a:pt x="293814" y="1679575"/>
                  </a:lnTo>
                  <a:lnTo>
                    <a:pt x="259930" y="1683080"/>
                  </a:lnTo>
                  <a:lnTo>
                    <a:pt x="195821" y="1709851"/>
                  </a:lnTo>
                  <a:lnTo>
                    <a:pt x="138049" y="1760423"/>
                  </a:lnTo>
                  <a:lnTo>
                    <a:pt x="112090" y="1793659"/>
                  </a:lnTo>
                  <a:lnTo>
                    <a:pt x="88353" y="1831682"/>
                  </a:lnTo>
                  <a:lnTo>
                    <a:pt x="67068" y="1874100"/>
                  </a:lnTo>
                  <a:lnTo>
                    <a:pt x="48450" y="1920519"/>
                  </a:lnTo>
                  <a:lnTo>
                    <a:pt x="32727" y="1970557"/>
                  </a:lnTo>
                  <a:lnTo>
                    <a:pt x="20104" y="2023833"/>
                  </a:lnTo>
                  <a:lnTo>
                    <a:pt x="10807" y="2079942"/>
                  </a:lnTo>
                  <a:lnTo>
                    <a:pt x="5041" y="2138515"/>
                  </a:lnTo>
                  <a:lnTo>
                    <a:pt x="3048" y="2199132"/>
                  </a:lnTo>
                  <a:lnTo>
                    <a:pt x="5041" y="2259584"/>
                  </a:lnTo>
                  <a:lnTo>
                    <a:pt x="10807" y="2318004"/>
                  </a:lnTo>
                  <a:lnTo>
                    <a:pt x="20104" y="2373985"/>
                  </a:lnTo>
                  <a:lnTo>
                    <a:pt x="32727" y="2427147"/>
                  </a:lnTo>
                  <a:lnTo>
                    <a:pt x="48450" y="2477109"/>
                  </a:lnTo>
                  <a:lnTo>
                    <a:pt x="67068" y="2523452"/>
                  </a:lnTo>
                  <a:lnTo>
                    <a:pt x="88353" y="2565819"/>
                  </a:lnTo>
                  <a:lnTo>
                    <a:pt x="112090" y="2603804"/>
                  </a:lnTo>
                  <a:lnTo>
                    <a:pt x="138049" y="2637002"/>
                  </a:lnTo>
                  <a:lnTo>
                    <a:pt x="166039" y="2665057"/>
                  </a:lnTo>
                  <a:lnTo>
                    <a:pt x="227190" y="2704096"/>
                  </a:lnTo>
                  <a:lnTo>
                    <a:pt x="293814" y="2717800"/>
                  </a:lnTo>
                  <a:lnTo>
                    <a:pt x="327685" y="2714320"/>
                  </a:lnTo>
                  <a:lnTo>
                    <a:pt x="391782" y="2687548"/>
                  </a:lnTo>
                  <a:lnTo>
                    <a:pt x="449554" y="2636990"/>
                  </a:lnTo>
                  <a:lnTo>
                    <a:pt x="475513" y="2603766"/>
                  </a:lnTo>
                  <a:lnTo>
                    <a:pt x="499237" y="2565768"/>
                  </a:lnTo>
                  <a:lnTo>
                    <a:pt x="520496" y="2523375"/>
                  </a:lnTo>
                  <a:lnTo>
                    <a:pt x="539089" y="2476982"/>
                  </a:lnTo>
                  <a:lnTo>
                    <a:pt x="554799" y="2426982"/>
                  </a:lnTo>
                  <a:lnTo>
                    <a:pt x="567385" y="2373769"/>
                  </a:lnTo>
                  <a:lnTo>
                    <a:pt x="576643" y="2317724"/>
                  </a:lnTo>
                  <a:lnTo>
                    <a:pt x="582371" y="2259228"/>
                  </a:lnTo>
                  <a:lnTo>
                    <a:pt x="584327" y="2198687"/>
                  </a:lnTo>
                  <a:close/>
                </a:path>
                <a:path w="4417695" h="2780029">
                  <a:moveTo>
                    <a:pt x="4417187" y="2260917"/>
                  </a:moveTo>
                  <a:lnTo>
                    <a:pt x="4415231" y="2200389"/>
                  </a:lnTo>
                  <a:lnTo>
                    <a:pt x="4409503" y="2141893"/>
                  </a:lnTo>
                  <a:lnTo>
                    <a:pt x="4400245" y="2085848"/>
                  </a:lnTo>
                  <a:lnTo>
                    <a:pt x="4387647" y="2032635"/>
                  </a:lnTo>
                  <a:lnTo>
                    <a:pt x="4371949" y="1982635"/>
                  </a:lnTo>
                  <a:lnTo>
                    <a:pt x="4353357" y="1936242"/>
                  </a:lnTo>
                  <a:lnTo>
                    <a:pt x="4332084" y="1893849"/>
                  </a:lnTo>
                  <a:lnTo>
                    <a:pt x="4308360" y="1855851"/>
                  </a:lnTo>
                  <a:lnTo>
                    <a:pt x="4282402" y="1822627"/>
                  </a:lnTo>
                  <a:lnTo>
                    <a:pt x="4254424" y="1794573"/>
                  </a:lnTo>
                  <a:lnTo>
                    <a:pt x="4193273" y="1755521"/>
                  </a:lnTo>
                  <a:lnTo>
                    <a:pt x="4126674" y="1741805"/>
                  </a:lnTo>
                  <a:lnTo>
                    <a:pt x="4092791" y="1745310"/>
                  </a:lnTo>
                  <a:lnTo>
                    <a:pt x="4028681" y="1772081"/>
                  </a:lnTo>
                  <a:lnTo>
                    <a:pt x="3970909" y="1822665"/>
                  </a:lnTo>
                  <a:lnTo>
                    <a:pt x="3944950" y="1855901"/>
                  </a:lnTo>
                  <a:lnTo>
                    <a:pt x="3921214" y="1893938"/>
                  </a:lnTo>
                  <a:lnTo>
                    <a:pt x="3899928" y="1936369"/>
                  </a:lnTo>
                  <a:lnTo>
                    <a:pt x="3881310" y="1982812"/>
                  </a:lnTo>
                  <a:lnTo>
                    <a:pt x="3865588" y="2032889"/>
                  </a:lnTo>
                  <a:lnTo>
                    <a:pt x="3852964" y="2086190"/>
                  </a:lnTo>
                  <a:lnTo>
                    <a:pt x="3843667" y="2142337"/>
                  </a:lnTo>
                  <a:lnTo>
                    <a:pt x="3837902" y="2200948"/>
                  </a:lnTo>
                  <a:lnTo>
                    <a:pt x="3835908" y="2261616"/>
                  </a:lnTo>
                  <a:lnTo>
                    <a:pt x="3837902" y="2322017"/>
                  </a:lnTo>
                  <a:lnTo>
                    <a:pt x="3843667" y="2380399"/>
                  </a:lnTo>
                  <a:lnTo>
                    <a:pt x="3852964" y="2436342"/>
                  </a:lnTo>
                  <a:lnTo>
                    <a:pt x="3865588" y="2489466"/>
                  </a:lnTo>
                  <a:lnTo>
                    <a:pt x="3881310" y="2539403"/>
                  </a:lnTo>
                  <a:lnTo>
                    <a:pt x="3899928" y="2585732"/>
                  </a:lnTo>
                  <a:lnTo>
                    <a:pt x="3921214" y="2628074"/>
                  </a:lnTo>
                  <a:lnTo>
                    <a:pt x="3944950" y="2666047"/>
                  </a:lnTo>
                  <a:lnTo>
                    <a:pt x="3970909" y="2699245"/>
                  </a:lnTo>
                  <a:lnTo>
                    <a:pt x="3998899" y="2727287"/>
                  </a:lnTo>
                  <a:lnTo>
                    <a:pt x="4060050" y="2766326"/>
                  </a:lnTo>
                  <a:lnTo>
                    <a:pt x="4126674" y="2780030"/>
                  </a:lnTo>
                  <a:lnTo>
                    <a:pt x="4160545" y="2776550"/>
                  </a:lnTo>
                  <a:lnTo>
                    <a:pt x="4224642" y="2749778"/>
                  </a:lnTo>
                  <a:lnTo>
                    <a:pt x="4282402" y="2699220"/>
                  </a:lnTo>
                  <a:lnTo>
                    <a:pt x="4308360" y="2665996"/>
                  </a:lnTo>
                  <a:lnTo>
                    <a:pt x="4332084" y="2627998"/>
                  </a:lnTo>
                  <a:lnTo>
                    <a:pt x="4353357" y="2585605"/>
                  </a:lnTo>
                  <a:lnTo>
                    <a:pt x="4371949" y="2539212"/>
                  </a:lnTo>
                  <a:lnTo>
                    <a:pt x="4387647" y="2489212"/>
                  </a:lnTo>
                  <a:lnTo>
                    <a:pt x="4400245" y="2435999"/>
                  </a:lnTo>
                  <a:lnTo>
                    <a:pt x="4409503" y="2379954"/>
                  </a:lnTo>
                  <a:lnTo>
                    <a:pt x="4415231" y="2321458"/>
                  </a:lnTo>
                  <a:lnTo>
                    <a:pt x="4417187" y="2260917"/>
                  </a:lnTo>
                  <a:close/>
                </a:path>
              </a:pathLst>
            </a:custGeom>
            <a:solidFill>
              <a:srgbClr val="93A7D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575" y="1200150"/>
              <a:ext cx="1901825" cy="11576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685" y="1200150"/>
              <a:ext cx="1927225" cy="1146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01511" y="1207008"/>
              <a:ext cx="1915795" cy="1146175"/>
            </a:xfrm>
            <a:custGeom>
              <a:avLst/>
              <a:gdLst/>
              <a:ahLst/>
              <a:cxnLst/>
              <a:rect l="l" t="t" r="r" b="b"/>
              <a:pathLst>
                <a:path w="1915795" h="1146175">
                  <a:moveTo>
                    <a:pt x="1723643" y="1146047"/>
                  </a:moveTo>
                  <a:lnTo>
                    <a:pt x="192024" y="1146047"/>
                  </a:lnTo>
                  <a:lnTo>
                    <a:pt x="148043" y="1140859"/>
                  </a:lnTo>
                  <a:lnTo>
                    <a:pt x="107696" y="1126373"/>
                  </a:lnTo>
                  <a:lnTo>
                    <a:pt x="72112" y="1103720"/>
                  </a:lnTo>
                  <a:lnTo>
                    <a:pt x="42420" y="1074029"/>
                  </a:lnTo>
                  <a:lnTo>
                    <a:pt x="19752" y="1038429"/>
                  </a:lnTo>
                  <a:lnTo>
                    <a:pt x="5235" y="998051"/>
                  </a:lnTo>
                  <a:lnTo>
                    <a:pt x="0" y="954023"/>
                  </a:lnTo>
                  <a:lnTo>
                    <a:pt x="0" y="190499"/>
                  </a:lnTo>
                  <a:lnTo>
                    <a:pt x="5235" y="146710"/>
                  </a:lnTo>
                  <a:lnTo>
                    <a:pt x="19752" y="106518"/>
                  </a:lnTo>
                  <a:lnTo>
                    <a:pt x="42420" y="71081"/>
                  </a:lnTo>
                  <a:lnTo>
                    <a:pt x="72112" y="41554"/>
                  </a:lnTo>
                  <a:lnTo>
                    <a:pt x="107696" y="19094"/>
                  </a:lnTo>
                  <a:lnTo>
                    <a:pt x="148043" y="4857"/>
                  </a:lnTo>
                  <a:lnTo>
                    <a:pt x="192024" y="0"/>
                  </a:lnTo>
                  <a:lnTo>
                    <a:pt x="1723643" y="0"/>
                  </a:lnTo>
                  <a:lnTo>
                    <a:pt x="1767577" y="4857"/>
                  </a:lnTo>
                  <a:lnTo>
                    <a:pt x="1807893" y="19094"/>
                  </a:lnTo>
                  <a:lnTo>
                    <a:pt x="1843462" y="41554"/>
                  </a:lnTo>
                  <a:lnTo>
                    <a:pt x="1873153" y="71081"/>
                  </a:lnTo>
                  <a:lnTo>
                    <a:pt x="1895838" y="106518"/>
                  </a:lnTo>
                  <a:lnTo>
                    <a:pt x="1910386" y="146710"/>
                  </a:lnTo>
                  <a:lnTo>
                    <a:pt x="1915667" y="190499"/>
                  </a:lnTo>
                  <a:lnTo>
                    <a:pt x="1915667" y="954023"/>
                  </a:lnTo>
                  <a:lnTo>
                    <a:pt x="1910386" y="998051"/>
                  </a:lnTo>
                  <a:lnTo>
                    <a:pt x="1895838" y="1038429"/>
                  </a:lnTo>
                  <a:lnTo>
                    <a:pt x="1873153" y="1074029"/>
                  </a:lnTo>
                  <a:lnTo>
                    <a:pt x="1843462" y="1103720"/>
                  </a:lnTo>
                  <a:lnTo>
                    <a:pt x="1807893" y="1126373"/>
                  </a:lnTo>
                  <a:lnTo>
                    <a:pt x="1767577" y="1140859"/>
                  </a:lnTo>
                  <a:lnTo>
                    <a:pt x="1723643" y="1146047"/>
                  </a:lnTo>
                  <a:close/>
                </a:path>
              </a:pathLst>
            </a:custGeom>
            <a:solidFill>
              <a:srgbClr val="FCD2CD">
                <a:alpha val="6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995670" y="1200150"/>
              <a:ext cx="1927225" cy="1158875"/>
            </a:xfrm>
            <a:custGeom>
              <a:avLst/>
              <a:gdLst/>
              <a:ahLst/>
              <a:cxnLst/>
              <a:rect l="l" t="t" r="r" b="b"/>
              <a:pathLst>
                <a:path w="1927225" h="1158875">
                  <a:moveTo>
                    <a:pt x="6350" y="961491"/>
                  </a:moveTo>
                  <a:lnTo>
                    <a:pt x="0" y="961491"/>
                  </a:lnTo>
                  <a:lnTo>
                    <a:pt x="0" y="923391"/>
                  </a:lnTo>
                  <a:lnTo>
                    <a:pt x="12700" y="923391"/>
                  </a:lnTo>
                  <a:lnTo>
                    <a:pt x="12700" y="961415"/>
                  </a:lnTo>
                  <a:lnTo>
                    <a:pt x="6350" y="961491"/>
                  </a:lnTo>
                  <a:close/>
                </a:path>
                <a:path w="1927225" h="1158875">
                  <a:moveTo>
                    <a:pt x="25" y="963853"/>
                  </a:moveTo>
                  <a:lnTo>
                    <a:pt x="0" y="961567"/>
                  </a:lnTo>
                  <a:lnTo>
                    <a:pt x="12700" y="961415"/>
                  </a:lnTo>
                  <a:lnTo>
                    <a:pt x="12725" y="963701"/>
                  </a:lnTo>
                  <a:lnTo>
                    <a:pt x="25" y="963853"/>
                  </a:lnTo>
                  <a:close/>
                </a:path>
                <a:path w="1927225" h="1158875">
                  <a:moveTo>
                    <a:pt x="12700" y="961491"/>
                  </a:moveTo>
                  <a:close/>
                </a:path>
                <a:path w="1927225" h="1158875">
                  <a:moveTo>
                    <a:pt x="12700" y="910691"/>
                  </a:moveTo>
                  <a:lnTo>
                    <a:pt x="0" y="910691"/>
                  </a:lnTo>
                  <a:lnTo>
                    <a:pt x="0" y="872591"/>
                  </a:lnTo>
                  <a:lnTo>
                    <a:pt x="12700" y="872591"/>
                  </a:lnTo>
                  <a:lnTo>
                    <a:pt x="12700" y="910691"/>
                  </a:lnTo>
                  <a:close/>
                </a:path>
                <a:path w="1927225" h="1158875">
                  <a:moveTo>
                    <a:pt x="12700" y="859891"/>
                  </a:moveTo>
                  <a:lnTo>
                    <a:pt x="0" y="859891"/>
                  </a:lnTo>
                  <a:lnTo>
                    <a:pt x="0" y="821791"/>
                  </a:lnTo>
                  <a:lnTo>
                    <a:pt x="12700" y="821791"/>
                  </a:lnTo>
                  <a:lnTo>
                    <a:pt x="12700" y="859891"/>
                  </a:lnTo>
                  <a:close/>
                </a:path>
                <a:path w="1927225" h="1158875">
                  <a:moveTo>
                    <a:pt x="12700" y="809091"/>
                  </a:moveTo>
                  <a:lnTo>
                    <a:pt x="0" y="809091"/>
                  </a:lnTo>
                  <a:lnTo>
                    <a:pt x="0" y="770991"/>
                  </a:lnTo>
                  <a:lnTo>
                    <a:pt x="12700" y="770991"/>
                  </a:lnTo>
                  <a:lnTo>
                    <a:pt x="12700" y="809091"/>
                  </a:lnTo>
                  <a:close/>
                </a:path>
                <a:path w="1927225" h="1158875">
                  <a:moveTo>
                    <a:pt x="12700" y="758291"/>
                  </a:moveTo>
                  <a:lnTo>
                    <a:pt x="0" y="758291"/>
                  </a:lnTo>
                  <a:lnTo>
                    <a:pt x="0" y="720191"/>
                  </a:lnTo>
                  <a:lnTo>
                    <a:pt x="12700" y="720191"/>
                  </a:lnTo>
                  <a:lnTo>
                    <a:pt x="12700" y="758291"/>
                  </a:lnTo>
                  <a:close/>
                </a:path>
                <a:path w="1927225" h="1158875">
                  <a:moveTo>
                    <a:pt x="12700" y="707491"/>
                  </a:moveTo>
                  <a:lnTo>
                    <a:pt x="0" y="707491"/>
                  </a:lnTo>
                  <a:lnTo>
                    <a:pt x="0" y="669391"/>
                  </a:lnTo>
                  <a:lnTo>
                    <a:pt x="12700" y="669391"/>
                  </a:lnTo>
                  <a:lnTo>
                    <a:pt x="12700" y="707491"/>
                  </a:lnTo>
                  <a:close/>
                </a:path>
                <a:path w="1927225" h="1158875">
                  <a:moveTo>
                    <a:pt x="12700" y="656691"/>
                  </a:moveTo>
                  <a:lnTo>
                    <a:pt x="0" y="656691"/>
                  </a:lnTo>
                  <a:lnTo>
                    <a:pt x="0" y="618591"/>
                  </a:lnTo>
                  <a:lnTo>
                    <a:pt x="12700" y="618591"/>
                  </a:lnTo>
                  <a:lnTo>
                    <a:pt x="12700" y="656691"/>
                  </a:lnTo>
                  <a:close/>
                </a:path>
                <a:path w="1927225" h="1158875">
                  <a:moveTo>
                    <a:pt x="12700" y="605891"/>
                  </a:moveTo>
                  <a:lnTo>
                    <a:pt x="0" y="605891"/>
                  </a:lnTo>
                  <a:lnTo>
                    <a:pt x="0" y="567791"/>
                  </a:lnTo>
                  <a:lnTo>
                    <a:pt x="12700" y="567791"/>
                  </a:lnTo>
                  <a:lnTo>
                    <a:pt x="12700" y="605891"/>
                  </a:lnTo>
                  <a:close/>
                </a:path>
                <a:path w="1927225" h="1158875">
                  <a:moveTo>
                    <a:pt x="12700" y="555091"/>
                  </a:moveTo>
                  <a:lnTo>
                    <a:pt x="0" y="555091"/>
                  </a:lnTo>
                  <a:lnTo>
                    <a:pt x="0" y="516991"/>
                  </a:lnTo>
                  <a:lnTo>
                    <a:pt x="12700" y="516991"/>
                  </a:lnTo>
                  <a:lnTo>
                    <a:pt x="12700" y="555091"/>
                  </a:lnTo>
                  <a:close/>
                </a:path>
                <a:path w="1927225" h="1158875">
                  <a:moveTo>
                    <a:pt x="12700" y="504291"/>
                  </a:moveTo>
                  <a:lnTo>
                    <a:pt x="0" y="504291"/>
                  </a:lnTo>
                  <a:lnTo>
                    <a:pt x="0" y="466191"/>
                  </a:lnTo>
                  <a:lnTo>
                    <a:pt x="12700" y="466191"/>
                  </a:lnTo>
                  <a:lnTo>
                    <a:pt x="12700" y="504291"/>
                  </a:lnTo>
                  <a:close/>
                </a:path>
                <a:path w="1927225" h="1158875">
                  <a:moveTo>
                    <a:pt x="12700" y="453491"/>
                  </a:moveTo>
                  <a:lnTo>
                    <a:pt x="0" y="453491"/>
                  </a:lnTo>
                  <a:lnTo>
                    <a:pt x="0" y="415391"/>
                  </a:lnTo>
                  <a:lnTo>
                    <a:pt x="12700" y="415391"/>
                  </a:lnTo>
                  <a:lnTo>
                    <a:pt x="12700" y="453491"/>
                  </a:lnTo>
                  <a:close/>
                </a:path>
                <a:path w="1927225" h="1158875">
                  <a:moveTo>
                    <a:pt x="12700" y="402691"/>
                  </a:moveTo>
                  <a:lnTo>
                    <a:pt x="0" y="402691"/>
                  </a:lnTo>
                  <a:lnTo>
                    <a:pt x="0" y="364591"/>
                  </a:lnTo>
                  <a:lnTo>
                    <a:pt x="12700" y="364591"/>
                  </a:lnTo>
                  <a:lnTo>
                    <a:pt x="12700" y="402691"/>
                  </a:lnTo>
                  <a:close/>
                </a:path>
                <a:path w="1927225" h="1158875">
                  <a:moveTo>
                    <a:pt x="12700" y="351891"/>
                  </a:moveTo>
                  <a:lnTo>
                    <a:pt x="0" y="351891"/>
                  </a:lnTo>
                  <a:lnTo>
                    <a:pt x="0" y="313791"/>
                  </a:lnTo>
                  <a:lnTo>
                    <a:pt x="12700" y="313791"/>
                  </a:lnTo>
                  <a:lnTo>
                    <a:pt x="12700" y="351891"/>
                  </a:lnTo>
                  <a:close/>
                </a:path>
                <a:path w="1927225" h="1158875">
                  <a:moveTo>
                    <a:pt x="12700" y="301091"/>
                  </a:moveTo>
                  <a:lnTo>
                    <a:pt x="0" y="301091"/>
                  </a:lnTo>
                  <a:lnTo>
                    <a:pt x="0" y="262991"/>
                  </a:lnTo>
                  <a:lnTo>
                    <a:pt x="12700" y="262991"/>
                  </a:lnTo>
                  <a:lnTo>
                    <a:pt x="12700" y="301091"/>
                  </a:lnTo>
                  <a:close/>
                </a:path>
                <a:path w="1927225" h="1158875">
                  <a:moveTo>
                    <a:pt x="12700" y="250291"/>
                  </a:moveTo>
                  <a:lnTo>
                    <a:pt x="0" y="250291"/>
                  </a:lnTo>
                  <a:lnTo>
                    <a:pt x="0" y="212191"/>
                  </a:lnTo>
                  <a:lnTo>
                    <a:pt x="12700" y="212191"/>
                  </a:lnTo>
                  <a:lnTo>
                    <a:pt x="12700" y="250291"/>
                  </a:lnTo>
                  <a:close/>
                </a:path>
                <a:path w="1927225" h="1158875">
                  <a:moveTo>
                    <a:pt x="12700" y="199491"/>
                  </a:moveTo>
                  <a:lnTo>
                    <a:pt x="0" y="199491"/>
                  </a:lnTo>
                  <a:lnTo>
                    <a:pt x="63" y="192366"/>
                  </a:lnTo>
                  <a:lnTo>
                    <a:pt x="266" y="187071"/>
                  </a:lnTo>
                  <a:lnTo>
                    <a:pt x="1003" y="177368"/>
                  </a:lnTo>
                  <a:lnTo>
                    <a:pt x="2298" y="167170"/>
                  </a:lnTo>
                  <a:lnTo>
                    <a:pt x="3492" y="160489"/>
                  </a:lnTo>
                  <a:lnTo>
                    <a:pt x="15989" y="162725"/>
                  </a:lnTo>
                  <a:lnTo>
                    <a:pt x="14864" y="169087"/>
                  </a:lnTo>
                  <a:lnTo>
                    <a:pt x="13679" y="178333"/>
                  </a:lnTo>
                  <a:lnTo>
                    <a:pt x="12932" y="188036"/>
                  </a:lnTo>
                  <a:lnTo>
                    <a:pt x="12763" y="192531"/>
                  </a:lnTo>
                  <a:lnTo>
                    <a:pt x="12700" y="197383"/>
                  </a:lnTo>
                  <a:lnTo>
                    <a:pt x="12700" y="199491"/>
                  </a:lnTo>
                  <a:close/>
                </a:path>
                <a:path w="1927225" h="1158875">
                  <a:moveTo>
                    <a:pt x="14808" y="169405"/>
                  </a:moveTo>
                  <a:lnTo>
                    <a:pt x="14846" y="169087"/>
                  </a:lnTo>
                  <a:lnTo>
                    <a:pt x="14808" y="169405"/>
                  </a:lnTo>
                  <a:close/>
                </a:path>
                <a:path w="1927225" h="1158875">
                  <a:moveTo>
                    <a:pt x="13643" y="178625"/>
                  </a:moveTo>
                  <a:lnTo>
                    <a:pt x="13665" y="178333"/>
                  </a:lnTo>
                  <a:lnTo>
                    <a:pt x="13643" y="178625"/>
                  </a:lnTo>
                  <a:close/>
                </a:path>
                <a:path w="1927225" h="1158875">
                  <a:moveTo>
                    <a:pt x="13641" y="178650"/>
                  </a:moveTo>
                  <a:close/>
                </a:path>
                <a:path w="1927225" h="1158875">
                  <a:moveTo>
                    <a:pt x="12936" y="187936"/>
                  </a:moveTo>
                  <a:lnTo>
                    <a:pt x="12941" y="187794"/>
                  </a:lnTo>
                  <a:lnTo>
                    <a:pt x="12936" y="187936"/>
                  </a:lnTo>
                  <a:close/>
                </a:path>
                <a:path w="1927225" h="1158875">
                  <a:moveTo>
                    <a:pt x="12932" y="188036"/>
                  </a:moveTo>
                  <a:close/>
                </a:path>
                <a:path w="1927225" h="1158875">
                  <a:moveTo>
                    <a:pt x="18592" y="150939"/>
                  </a:moveTo>
                  <a:lnTo>
                    <a:pt x="6375" y="147472"/>
                  </a:lnTo>
                  <a:lnTo>
                    <a:pt x="8826" y="138836"/>
                  </a:lnTo>
                  <a:lnTo>
                    <a:pt x="11925" y="129666"/>
                  </a:lnTo>
                  <a:lnTo>
                    <a:pt x="15570" y="120408"/>
                  </a:lnTo>
                  <a:lnTo>
                    <a:pt x="19532" y="111671"/>
                  </a:lnTo>
                  <a:lnTo>
                    <a:pt x="20053" y="110655"/>
                  </a:lnTo>
                  <a:lnTo>
                    <a:pt x="31356" y="116446"/>
                  </a:lnTo>
                  <a:lnTo>
                    <a:pt x="30849" y="117462"/>
                  </a:lnTo>
                  <a:lnTo>
                    <a:pt x="27284" y="125349"/>
                  </a:lnTo>
                  <a:lnTo>
                    <a:pt x="23853" y="134023"/>
                  </a:lnTo>
                  <a:lnTo>
                    <a:pt x="20960" y="142608"/>
                  </a:lnTo>
                  <a:lnTo>
                    <a:pt x="18592" y="150939"/>
                  </a:lnTo>
                  <a:close/>
                </a:path>
                <a:path w="1927225" h="1158875">
                  <a:moveTo>
                    <a:pt x="30949" y="117240"/>
                  </a:moveTo>
                  <a:close/>
                </a:path>
                <a:path w="1927225" h="1158875">
                  <a:moveTo>
                    <a:pt x="30849" y="117462"/>
                  </a:moveTo>
                  <a:lnTo>
                    <a:pt x="30949" y="117240"/>
                  </a:lnTo>
                  <a:lnTo>
                    <a:pt x="30849" y="117462"/>
                  </a:lnTo>
                  <a:close/>
                </a:path>
                <a:path w="1927225" h="1158875">
                  <a:moveTo>
                    <a:pt x="27152" y="125641"/>
                  </a:moveTo>
                  <a:lnTo>
                    <a:pt x="27266" y="125349"/>
                  </a:lnTo>
                  <a:lnTo>
                    <a:pt x="27152" y="125641"/>
                  </a:lnTo>
                  <a:close/>
                </a:path>
                <a:path w="1927225" h="1158875">
                  <a:moveTo>
                    <a:pt x="23871" y="133970"/>
                  </a:moveTo>
                  <a:lnTo>
                    <a:pt x="23952" y="133731"/>
                  </a:lnTo>
                  <a:lnTo>
                    <a:pt x="23871" y="133970"/>
                  </a:lnTo>
                  <a:close/>
                </a:path>
                <a:path w="1927225" h="1158875">
                  <a:moveTo>
                    <a:pt x="23853" y="134023"/>
                  </a:moveTo>
                  <a:close/>
                </a:path>
                <a:path w="1927225" h="1158875">
                  <a:moveTo>
                    <a:pt x="20992" y="142498"/>
                  </a:moveTo>
                  <a:lnTo>
                    <a:pt x="21043" y="142316"/>
                  </a:lnTo>
                  <a:lnTo>
                    <a:pt x="20992" y="142498"/>
                  </a:lnTo>
                  <a:close/>
                </a:path>
                <a:path w="1927225" h="1158875">
                  <a:moveTo>
                    <a:pt x="20960" y="142608"/>
                  </a:moveTo>
                  <a:close/>
                </a:path>
                <a:path w="1927225" h="1158875">
                  <a:moveTo>
                    <a:pt x="37198" y="105511"/>
                  </a:moveTo>
                  <a:lnTo>
                    <a:pt x="26187" y="99187"/>
                  </a:lnTo>
                  <a:lnTo>
                    <a:pt x="28663" y="94894"/>
                  </a:lnTo>
                  <a:lnTo>
                    <a:pt x="33885" y="86766"/>
                  </a:lnTo>
                  <a:lnTo>
                    <a:pt x="39306" y="79159"/>
                  </a:lnTo>
                  <a:lnTo>
                    <a:pt x="45173" y="71716"/>
                  </a:lnTo>
                  <a:lnTo>
                    <a:pt x="49021" y="67259"/>
                  </a:lnTo>
                  <a:lnTo>
                    <a:pt x="58623" y="75577"/>
                  </a:lnTo>
                  <a:lnTo>
                    <a:pt x="54785" y="80022"/>
                  </a:lnTo>
                  <a:lnTo>
                    <a:pt x="49378" y="86893"/>
                  </a:lnTo>
                  <a:lnTo>
                    <a:pt x="44145" y="94259"/>
                  </a:lnTo>
                  <a:lnTo>
                    <a:pt x="39528" y="101485"/>
                  </a:lnTo>
                  <a:lnTo>
                    <a:pt x="37198" y="105511"/>
                  </a:lnTo>
                  <a:close/>
                </a:path>
                <a:path w="1927225" h="1158875">
                  <a:moveTo>
                    <a:pt x="54891" y="79888"/>
                  </a:moveTo>
                  <a:close/>
                </a:path>
                <a:path w="1927225" h="1158875">
                  <a:moveTo>
                    <a:pt x="54785" y="80022"/>
                  </a:moveTo>
                  <a:lnTo>
                    <a:pt x="54891" y="79888"/>
                  </a:lnTo>
                  <a:lnTo>
                    <a:pt x="54785" y="80022"/>
                  </a:lnTo>
                  <a:close/>
                </a:path>
                <a:path w="1927225" h="1158875">
                  <a:moveTo>
                    <a:pt x="49307" y="87007"/>
                  </a:moveTo>
                  <a:lnTo>
                    <a:pt x="49479" y="86766"/>
                  </a:lnTo>
                  <a:lnTo>
                    <a:pt x="49307" y="87007"/>
                  </a:lnTo>
                  <a:close/>
                </a:path>
                <a:path w="1927225" h="1158875">
                  <a:moveTo>
                    <a:pt x="44295" y="94047"/>
                  </a:moveTo>
                  <a:close/>
                </a:path>
                <a:path w="1927225" h="1158875">
                  <a:moveTo>
                    <a:pt x="44160" y="94259"/>
                  </a:moveTo>
                  <a:lnTo>
                    <a:pt x="44295" y="94047"/>
                  </a:lnTo>
                  <a:lnTo>
                    <a:pt x="44160" y="94259"/>
                  </a:lnTo>
                  <a:close/>
                </a:path>
                <a:path w="1927225" h="1158875">
                  <a:moveTo>
                    <a:pt x="39357" y="101752"/>
                  </a:moveTo>
                  <a:lnTo>
                    <a:pt x="39509" y="101485"/>
                  </a:lnTo>
                  <a:lnTo>
                    <a:pt x="39357" y="101752"/>
                  </a:lnTo>
                  <a:close/>
                </a:path>
                <a:path w="1927225" h="1158875">
                  <a:moveTo>
                    <a:pt x="66865" y="66725"/>
                  </a:moveTo>
                  <a:lnTo>
                    <a:pt x="58102" y="57531"/>
                  </a:lnTo>
                  <a:lnTo>
                    <a:pt x="64782" y="51181"/>
                  </a:lnTo>
                  <a:lnTo>
                    <a:pt x="71704" y="45173"/>
                  </a:lnTo>
                  <a:lnTo>
                    <a:pt x="79400" y="39128"/>
                  </a:lnTo>
                  <a:lnTo>
                    <a:pt x="87147" y="33629"/>
                  </a:lnTo>
                  <a:lnTo>
                    <a:pt x="88531" y="32740"/>
                  </a:lnTo>
                  <a:lnTo>
                    <a:pt x="95389" y="43434"/>
                  </a:lnTo>
                  <a:lnTo>
                    <a:pt x="94009" y="44322"/>
                  </a:lnTo>
                  <a:lnTo>
                    <a:pt x="87034" y="49288"/>
                  </a:lnTo>
                  <a:lnTo>
                    <a:pt x="79802" y="54965"/>
                  </a:lnTo>
                  <a:lnTo>
                    <a:pt x="73088" y="60782"/>
                  </a:lnTo>
                  <a:lnTo>
                    <a:pt x="66865" y="66725"/>
                  </a:lnTo>
                  <a:close/>
                </a:path>
                <a:path w="1927225" h="1158875">
                  <a:moveTo>
                    <a:pt x="94048" y="44295"/>
                  </a:moveTo>
                  <a:lnTo>
                    <a:pt x="94259" y="44145"/>
                  </a:lnTo>
                  <a:lnTo>
                    <a:pt x="94048" y="44295"/>
                  </a:lnTo>
                  <a:close/>
                </a:path>
                <a:path w="1927225" h="1158875">
                  <a:moveTo>
                    <a:pt x="94009" y="44322"/>
                  </a:moveTo>
                  <a:close/>
                </a:path>
                <a:path w="1927225" h="1158875">
                  <a:moveTo>
                    <a:pt x="86766" y="49479"/>
                  </a:moveTo>
                  <a:lnTo>
                    <a:pt x="87007" y="49288"/>
                  </a:lnTo>
                  <a:lnTo>
                    <a:pt x="86766" y="49479"/>
                  </a:lnTo>
                  <a:close/>
                </a:path>
                <a:path w="1927225" h="1158875">
                  <a:moveTo>
                    <a:pt x="79889" y="54890"/>
                  </a:moveTo>
                  <a:lnTo>
                    <a:pt x="80022" y="54775"/>
                  </a:lnTo>
                  <a:lnTo>
                    <a:pt x="79889" y="54890"/>
                  </a:lnTo>
                  <a:close/>
                </a:path>
                <a:path w="1927225" h="1158875">
                  <a:moveTo>
                    <a:pt x="79802" y="54965"/>
                  </a:moveTo>
                  <a:close/>
                </a:path>
                <a:path w="1927225" h="1158875">
                  <a:moveTo>
                    <a:pt x="73257" y="60635"/>
                  </a:moveTo>
                  <a:close/>
                </a:path>
                <a:path w="1927225" h="1158875">
                  <a:moveTo>
                    <a:pt x="73103" y="60782"/>
                  </a:moveTo>
                  <a:lnTo>
                    <a:pt x="73257" y="60635"/>
                  </a:lnTo>
                  <a:lnTo>
                    <a:pt x="73103" y="60782"/>
                  </a:lnTo>
                  <a:close/>
                </a:path>
                <a:path w="1927225" h="1158875">
                  <a:moveTo>
                    <a:pt x="105943" y="36956"/>
                  </a:moveTo>
                  <a:lnTo>
                    <a:pt x="99606" y="25946"/>
                  </a:lnTo>
                  <a:lnTo>
                    <a:pt x="103428" y="23749"/>
                  </a:lnTo>
                  <a:lnTo>
                    <a:pt x="111671" y="19532"/>
                  </a:lnTo>
                  <a:lnTo>
                    <a:pt x="120408" y="15570"/>
                  </a:lnTo>
                  <a:lnTo>
                    <a:pt x="129666" y="11925"/>
                  </a:lnTo>
                  <a:lnTo>
                    <a:pt x="135483" y="9956"/>
                  </a:lnTo>
                  <a:lnTo>
                    <a:pt x="139547" y="21983"/>
                  </a:lnTo>
                  <a:lnTo>
                    <a:pt x="133730" y="23952"/>
                  </a:lnTo>
                  <a:lnTo>
                    <a:pt x="125349" y="27266"/>
                  </a:lnTo>
                  <a:lnTo>
                    <a:pt x="117190" y="30975"/>
                  </a:lnTo>
                  <a:lnTo>
                    <a:pt x="109517" y="34912"/>
                  </a:lnTo>
                  <a:lnTo>
                    <a:pt x="105943" y="36956"/>
                  </a:lnTo>
                  <a:close/>
                </a:path>
                <a:path w="1927225" h="1158875">
                  <a:moveTo>
                    <a:pt x="133973" y="23870"/>
                  </a:moveTo>
                  <a:close/>
                </a:path>
                <a:path w="1927225" h="1158875">
                  <a:moveTo>
                    <a:pt x="133765" y="23952"/>
                  </a:moveTo>
                  <a:lnTo>
                    <a:pt x="133973" y="23870"/>
                  </a:lnTo>
                  <a:lnTo>
                    <a:pt x="133765" y="23952"/>
                  </a:lnTo>
                  <a:close/>
                </a:path>
                <a:path w="1927225" h="1158875">
                  <a:moveTo>
                    <a:pt x="125388" y="27266"/>
                  </a:moveTo>
                  <a:lnTo>
                    <a:pt x="125641" y="27152"/>
                  </a:lnTo>
                  <a:lnTo>
                    <a:pt x="125388" y="27266"/>
                  </a:lnTo>
                  <a:close/>
                </a:path>
                <a:path w="1927225" h="1158875">
                  <a:moveTo>
                    <a:pt x="117242" y="30948"/>
                  </a:moveTo>
                  <a:lnTo>
                    <a:pt x="117462" y="30835"/>
                  </a:lnTo>
                  <a:lnTo>
                    <a:pt x="117242" y="30948"/>
                  </a:lnTo>
                  <a:close/>
                </a:path>
                <a:path w="1927225" h="1158875">
                  <a:moveTo>
                    <a:pt x="117190" y="30975"/>
                  </a:moveTo>
                  <a:close/>
                </a:path>
                <a:path w="1927225" h="1158875">
                  <a:moveTo>
                    <a:pt x="109243" y="35052"/>
                  </a:moveTo>
                  <a:lnTo>
                    <a:pt x="109486" y="34912"/>
                  </a:lnTo>
                  <a:lnTo>
                    <a:pt x="109243" y="35052"/>
                  </a:lnTo>
                  <a:close/>
                </a:path>
                <a:path w="1927225" h="1158875">
                  <a:moveTo>
                    <a:pt x="109222" y="35064"/>
                  </a:moveTo>
                  <a:close/>
                </a:path>
                <a:path w="1927225" h="1158875">
                  <a:moveTo>
                    <a:pt x="151117" y="18541"/>
                  </a:moveTo>
                  <a:lnTo>
                    <a:pt x="186804" y="292"/>
                  </a:lnTo>
                  <a:lnTo>
                    <a:pt x="187769" y="12953"/>
                  </a:lnTo>
                  <a:lnTo>
                    <a:pt x="178333" y="13665"/>
                  </a:lnTo>
                  <a:lnTo>
                    <a:pt x="169087" y="14846"/>
                  </a:lnTo>
                  <a:lnTo>
                    <a:pt x="159994" y="16484"/>
                  </a:lnTo>
                  <a:lnTo>
                    <a:pt x="151117" y="18541"/>
                  </a:lnTo>
                  <a:close/>
                </a:path>
                <a:path w="1927225" h="1158875">
                  <a:moveTo>
                    <a:pt x="178621" y="13643"/>
                  </a:moveTo>
                  <a:close/>
                </a:path>
                <a:path w="1927225" h="1158875">
                  <a:moveTo>
                    <a:pt x="178449" y="13665"/>
                  </a:moveTo>
                  <a:lnTo>
                    <a:pt x="178621" y="13643"/>
                  </a:lnTo>
                  <a:lnTo>
                    <a:pt x="178449" y="13665"/>
                  </a:lnTo>
                  <a:close/>
                </a:path>
                <a:path w="1927225" h="1158875">
                  <a:moveTo>
                    <a:pt x="169191" y="14846"/>
                  </a:moveTo>
                  <a:lnTo>
                    <a:pt x="169405" y="14808"/>
                  </a:lnTo>
                  <a:lnTo>
                    <a:pt x="169191" y="14846"/>
                  </a:lnTo>
                  <a:close/>
                </a:path>
                <a:path w="1927225" h="1158875">
                  <a:moveTo>
                    <a:pt x="160179" y="16451"/>
                  </a:moveTo>
                  <a:lnTo>
                    <a:pt x="160312" y="16421"/>
                  </a:lnTo>
                  <a:lnTo>
                    <a:pt x="160179" y="16451"/>
                  </a:lnTo>
                  <a:close/>
                </a:path>
                <a:path w="1927225" h="1158875">
                  <a:moveTo>
                    <a:pt x="160036" y="16484"/>
                  </a:moveTo>
                  <a:lnTo>
                    <a:pt x="160179" y="16451"/>
                  </a:lnTo>
                  <a:lnTo>
                    <a:pt x="160036" y="16484"/>
                  </a:lnTo>
                  <a:close/>
                </a:path>
                <a:path w="1927225" h="1158875">
                  <a:moveTo>
                    <a:pt x="238086" y="12700"/>
                  </a:moveTo>
                  <a:lnTo>
                    <a:pt x="199986" y="12700"/>
                  </a:lnTo>
                  <a:lnTo>
                    <a:pt x="199986" y="0"/>
                  </a:lnTo>
                  <a:lnTo>
                    <a:pt x="238086" y="0"/>
                  </a:lnTo>
                  <a:lnTo>
                    <a:pt x="238086" y="12700"/>
                  </a:lnTo>
                  <a:close/>
                </a:path>
                <a:path w="1927225" h="1158875">
                  <a:moveTo>
                    <a:pt x="288886" y="12700"/>
                  </a:moveTo>
                  <a:lnTo>
                    <a:pt x="250786" y="12700"/>
                  </a:lnTo>
                  <a:lnTo>
                    <a:pt x="250786" y="0"/>
                  </a:lnTo>
                  <a:lnTo>
                    <a:pt x="288886" y="0"/>
                  </a:lnTo>
                  <a:lnTo>
                    <a:pt x="288886" y="12700"/>
                  </a:lnTo>
                  <a:close/>
                </a:path>
                <a:path w="1927225" h="1158875">
                  <a:moveTo>
                    <a:pt x="339686" y="12700"/>
                  </a:moveTo>
                  <a:lnTo>
                    <a:pt x="301586" y="12700"/>
                  </a:lnTo>
                  <a:lnTo>
                    <a:pt x="301586" y="0"/>
                  </a:lnTo>
                  <a:lnTo>
                    <a:pt x="339686" y="0"/>
                  </a:lnTo>
                  <a:lnTo>
                    <a:pt x="339686" y="12700"/>
                  </a:lnTo>
                  <a:close/>
                </a:path>
                <a:path w="1927225" h="1158875">
                  <a:moveTo>
                    <a:pt x="390486" y="12700"/>
                  </a:moveTo>
                  <a:lnTo>
                    <a:pt x="352386" y="12700"/>
                  </a:lnTo>
                  <a:lnTo>
                    <a:pt x="352386" y="0"/>
                  </a:lnTo>
                  <a:lnTo>
                    <a:pt x="390486" y="0"/>
                  </a:lnTo>
                  <a:lnTo>
                    <a:pt x="390486" y="12700"/>
                  </a:lnTo>
                  <a:close/>
                </a:path>
                <a:path w="1927225" h="1158875">
                  <a:moveTo>
                    <a:pt x="441286" y="12700"/>
                  </a:moveTo>
                  <a:lnTo>
                    <a:pt x="403186" y="12700"/>
                  </a:lnTo>
                  <a:lnTo>
                    <a:pt x="403186" y="0"/>
                  </a:lnTo>
                  <a:lnTo>
                    <a:pt x="441286" y="0"/>
                  </a:lnTo>
                  <a:lnTo>
                    <a:pt x="441286" y="12700"/>
                  </a:lnTo>
                  <a:close/>
                </a:path>
                <a:path w="1927225" h="1158875">
                  <a:moveTo>
                    <a:pt x="492086" y="12700"/>
                  </a:moveTo>
                  <a:lnTo>
                    <a:pt x="453986" y="12700"/>
                  </a:lnTo>
                  <a:lnTo>
                    <a:pt x="453986" y="0"/>
                  </a:lnTo>
                  <a:lnTo>
                    <a:pt x="492086" y="0"/>
                  </a:lnTo>
                  <a:lnTo>
                    <a:pt x="492086" y="12700"/>
                  </a:lnTo>
                  <a:close/>
                </a:path>
                <a:path w="1927225" h="1158875">
                  <a:moveTo>
                    <a:pt x="542886" y="12700"/>
                  </a:moveTo>
                  <a:lnTo>
                    <a:pt x="504786" y="12700"/>
                  </a:lnTo>
                  <a:lnTo>
                    <a:pt x="504786" y="0"/>
                  </a:lnTo>
                  <a:lnTo>
                    <a:pt x="542886" y="0"/>
                  </a:lnTo>
                  <a:lnTo>
                    <a:pt x="542886" y="12700"/>
                  </a:lnTo>
                  <a:close/>
                </a:path>
                <a:path w="1927225" h="1158875">
                  <a:moveTo>
                    <a:pt x="593686" y="12700"/>
                  </a:moveTo>
                  <a:lnTo>
                    <a:pt x="555586" y="12700"/>
                  </a:lnTo>
                  <a:lnTo>
                    <a:pt x="555586" y="0"/>
                  </a:lnTo>
                  <a:lnTo>
                    <a:pt x="593686" y="0"/>
                  </a:lnTo>
                  <a:lnTo>
                    <a:pt x="593686" y="12700"/>
                  </a:lnTo>
                  <a:close/>
                </a:path>
                <a:path w="1927225" h="1158875">
                  <a:moveTo>
                    <a:pt x="644486" y="12700"/>
                  </a:moveTo>
                  <a:lnTo>
                    <a:pt x="606386" y="12700"/>
                  </a:lnTo>
                  <a:lnTo>
                    <a:pt x="606386" y="0"/>
                  </a:lnTo>
                  <a:lnTo>
                    <a:pt x="644486" y="0"/>
                  </a:lnTo>
                  <a:lnTo>
                    <a:pt x="644486" y="12700"/>
                  </a:lnTo>
                  <a:close/>
                </a:path>
                <a:path w="1927225" h="1158875">
                  <a:moveTo>
                    <a:pt x="695286" y="12700"/>
                  </a:moveTo>
                  <a:lnTo>
                    <a:pt x="657186" y="12700"/>
                  </a:lnTo>
                  <a:lnTo>
                    <a:pt x="657186" y="0"/>
                  </a:lnTo>
                  <a:lnTo>
                    <a:pt x="695286" y="0"/>
                  </a:lnTo>
                  <a:lnTo>
                    <a:pt x="695286" y="12700"/>
                  </a:lnTo>
                  <a:close/>
                </a:path>
                <a:path w="1927225" h="1158875">
                  <a:moveTo>
                    <a:pt x="746086" y="12700"/>
                  </a:moveTo>
                  <a:lnTo>
                    <a:pt x="707986" y="12700"/>
                  </a:lnTo>
                  <a:lnTo>
                    <a:pt x="707986" y="0"/>
                  </a:lnTo>
                  <a:lnTo>
                    <a:pt x="746086" y="0"/>
                  </a:lnTo>
                  <a:lnTo>
                    <a:pt x="746086" y="12700"/>
                  </a:lnTo>
                  <a:close/>
                </a:path>
                <a:path w="1927225" h="1158875">
                  <a:moveTo>
                    <a:pt x="796886" y="12700"/>
                  </a:moveTo>
                  <a:lnTo>
                    <a:pt x="758786" y="12700"/>
                  </a:lnTo>
                  <a:lnTo>
                    <a:pt x="758786" y="0"/>
                  </a:lnTo>
                  <a:lnTo>
                    <a:pt x="796886" y="0"/>
                  </a:lnTo>
                  <a:lnTo>
                    <a:pt x="796886" y="12700"/>
                  </a:lnTo>
                  <a:close/>
                </a:path>
                <a:path w="1927225" h="1158875">
                  <a:moveTo>
                    <a:pt x="847686" y="12700"/>
                  </a:moveTo>
                  <a:lnTo>
                    <a:pt x="809586" y="12700"/>
                  </a:lnTo>
                  <a:lnTo>
                    <a:pt x="809586" y="0"/>
                  </a:lnTo>
                  <a:lnTo>
                    <a:pt x="847686" y="0"/>
                  </a:lnTo>
                  <a:lnTo>
                    <a:pt x="847686" y="12700"/>
                  </a:lnTo>
                  <a:close/>
                </a:path>
                <a:path w="1927225" h="1158875">
                  <a:moveTo>
                    <a:pt x="898486" y="12700"/>
                  </a:moveTo>
                  <a:lnTo>
                    <a:pt x="860386" y="12700"/>
                  </a:lnTo>
                  <a:lnTo>
                    <a:pt x="860386" y="0"/>
                  </a:lnTo>
                  <a:lnTo>
                    <a:pt x="898486" y="0"/>
                  </a:lnTo>
                  <a:lnTo>
                    <a:pt x="898486" y="12700"/>
                  </a:lnTo>
                  <a:close/>
                </a:path>
                <a:path w="1927225" h="1158875">
                  <a:moveTo>
                    <a:pt x="949286" y="12700"/>
                  </a:moveTo>
                  <a:lnTo>
                    <a:pt x="911186" y="12700"/>
                  </a:lnTo>
                  <a:lnTo>
                    <a:pt x="911186" y="0"/>
                  </a:lnTo>
                  <a:lnTo>
                    <a:pt x="949286" y="0"/>
                  </a:lnTo>
                  <a:lnTo>
                    <a:pt x="949286" y="12700"/>
                  </a:lnTo>
                  <a:close/>
                </a:path>
                <a:path w="1927225" h="1158875">
                  <a:moveTo>
                    <a:pt x="1000086" y="12700"/>
                  </a:moveTo>
                  <a:lnTo>
                    <a:pt x="961986" y="12700"/>
                  </a:lnTo>
                  <a:lnTo>
                    <a:pt x="961986" y="0"/>
                  </a:lnTo>
                  <a:lnTo>
                    <a:pt x="1000086" y="0"/>
                  </a:lnTo>
                  <a:lnTo>
                    <a:pt x="1000086" y="12700"/>
                  </a:lnTo>
                  <a:close/>
                </a:path>
                <a:path w="1927225" h="1158875">
                  <a:moveTo>
                    <a:pt x="1050886" y="12700"/>
                  </a:moveTo>
                  <a:lnTo>
                    <a:pt x="1012786" y="12700"/>
                  </a:lnTo>
                  <a:lnTo>
                    <a:pt x="1012786" y="0"/>
                  </a:lnTo>
                  <a:lnTo>
                    <a:pt x="1050886" y="0"/>
                  </a:lnTo>
                  <a:lnTo>
                    <a:pt x="1050886" y="12700"/>
                  </a:lnTo>
                  <a:close/>
                </a:path>
                <a:path w="1927225" h="1158875">
                  <a:moveTo>
                    <a:pt x="1101686" y="12700"/>
                  </a:moveTo>
                  <a:lnTo>
                    <a:pt x="1063586" y="12700"/>
                  </a:lnTo>
                  <a:lnTo>
                    <a:pt x="1063586" y="0"/>
                  </a:lnTo>
                  <a:lnTo>
                    <a:pt x="1101686" y="0"/>
                  </a:lnTo>
                  <a:lnTo>
                    <a:pt x="1101686" y="12700"/>
                  </a:lnTo>
                  <a:close/>
                </a:path>
                <a:path w="1927225" h="1158875">
                  <a:moveTo>
                    <a:pt x="1152486" y="12700"/>
                  </a:moveTo>
                  <a:lnTo>
                    <a:pt x="1114386" y="12700"/>
                  </a:lnTo>
                  <a:lnTo>
                    <a:pt x="1114386" y="0"/>
                  </a:lnTo>
                  <a:lnTo>
                    <a:pt x="1152486" y="0"/>
                  </a:lnTo>
                  <a:lnTo>
                    <a:pt x="1152486" y="12700"/>
                  </a:lnTo>
                  <a:close/>
                </a:path>
                <a:path w="1927225" h="1158875">
                  <a:moveTo>
                    <a:pt x="1203286" y="12700"/>
                  </a:moveTo>
                  <a:lnTo>
                    <a:pt x="1165186" y="12700"/>
                  </a:lnTo>
                  <a:lnTo>
                    <a:pt x="1165186" y="0"/>
                  </a:lnTo>
                  <a:lnTo>
                    <a:pt x="1203286" y="0"/>
                  </a:lnTo>
                  <a:lnTo>
                    <a:pt x="1203286" y="12700"/>
                  </a:lnTo>
                  <a:close/>
                </a:path>
                <a:path w="1927225" h="1158875">
                  <a:moveTo>
                    <a:pt x="1254086" y="12700"/>
                  </a:moveTo>
                  <a:lnTo>
                    <a:pt x="1215986" y="12700"/>
                  </a:lnTo>
                  <a:lnTo>
                    <a:pt x="1215986" y="0"/>
                  </a:lnTo>
                  <a:lnTo>
                    <a:pt x="1254086" y="0"/>
                  </a:lnTo>
                  <a:lnTo>
                    <a:pt x="1254086" y="12700"/>
                  </a:lnTo>
                  <a:close/>
                </a:path>
                <a:path w="1927225" h="1158875">
                  <a:moveTo>
                    <a:pt x="1304886" y="12700"/>
                  </a:moveTo>
                  <a:lnTo>
                    <a:pt x="1266786" y="12700"/>
                  </a:lnTo>
                  <a:lnTo>
                    <a:pt x="1266786" y="0"/>
                  </a:lnTo>
                  <a:lnTo>
                    <a:pt x="1304886" y="0"/>
                  </a:lnTo>
                  <a:lnTo>
                    <a:pt x="1304886" y="12700"/>
                  </a:lnTo>
                  <a:close/>
                </a:path>
                <a:path w="1927225" h="1158875">
                  <a:moveTo>
                    <a:pt x="1355686" y="12700"/>
                  </a:moveTo>
                  <a:lnTo>
                    <a:pt x="1317586" y="12700"/>
                  </a:lnTo>
                  <a:lnTo>
                    <a:pt x="1317586" y="0"/>
                  </a:lnTo>
                  <a:lnTo>
                    <a:pt x="1355686" y="0"/>
                  </a:lnTo>
                  <a:lnTo>
                    <a:pt x="1355686" y="12700"/>
                  </a:lnTo>
                  <a:close/>
                </a:path>
                <a:path w="1927225" h="1158875">
                  <a:moveTo>
                    <a:pt x="1406486" y="12700"/>
                  </a:moveTo>
                  <a:lnTo>
                    <a:pt x="1368386" y="12700"/>
                  </a:lnTo>
                  <a:lnTo>
                    <a:pt x="1368386" y="0"/>
                  </a:lnTo>
                  <a:lnTo>
                    <a:pt x="1406486" y="0"/>
                  </a:lnTo>
                  <a:lnTo>
                    <a:pt x="1406486" y="12700"/>
                  </a:lnTo>
                  <a:close/>
                </a:path>
                <a:path w="1927225" h="1158875">
                  <a:moveTo>
                    <a:pt x="1457286" y="12700"/>
                  </a:moveTo>
                  <a:lnTo>
                    <a:pt x="1419186" y="12700"/>
                  </a:lnTo>
                  <a:lnTo>
                    <a:pt x="1419186" y="0"/>
                  </a:lnTo>
                  <a:lnTo>
                    <a:pt x="1457286" y="0"/>
                  </a:lnTo>
                  <a:lnTo>
                    <a:pt x="1457286" y="12700"/>
                  </a:lnTo>
                  <a:close/>
                </a:path>
                <a:path w="1927225" h="1158875">
                  <a:moveTo>
                    <a:pt x="1508086" y="12700"/>
                  </a:moveTo>
                  <a:lnTo>
                    <a:pt x="1469986" y="12700"/>
                  </a:lnTo>
                  <a:lnTo>
                    <a:pt x="1469986" y="0"/>
                  </a:lnTo>
                  <a:lnTo>
                    <a:pt x="1508086" y="0"/>
                  </a:lnTo>
                  <a:lnTo>
                    <a:pt x="1508086" y="12700"/>
                  </a:lnTo>
                  <a:close/>
                </a:path>
                <a:path w="1927225" h="1158875">
                  <a:moveTo>
                    <a:pt x="1558886" y="12700"/>
                  </a:moveTo>
                  <a:lnTo>
                    <a:pt x="1520786" y="12700"/>
                  </a:lnTo>
                  <a:lnTo>
                    <a:pt x="1520786" y="0"/>
                  </a:lnTo>
                  <a:lnTo>
                    <a:pt x="1558886" y="0"/>
                  </a:lnTo>
                  <a:lnTo>
                    <a:pt x="1558886" y="12700"/>
                  </a:lnTo>
                  <a:close/>
                </a:path>
                <a:path w="1927225" h="1158875">
                  <a:moveTo>
                    <a:pt x="1609686" y="12700"/>
                  </a:moveTo>
                  <a:lnTo>
                    <a:pt x="1571586" y="12700"/>
                  </a:lnTo>
                  <a:lnTo>
                    <a:pt x="1571586" y="0"/>
                  </a:lnTo>
                  <a:lnTo>
                    <a:pt x="1609686" y="0"/>
                  </a:lnTo>
                  <a:lnTo>
                    <a:pt x="1609686" y="12700"/>
                  </a:lnTo>
                  <a:close/>
                </a:path>
                <a:path w="1927225" h="1158875">
                  <a:moveTo>
                    <a:pt x="1660486" y="12700"/>
                  </a:moveTo>
                  <a:lnTo>
                    <a:pt x="1622386" y="12700"/>
                  </a:lnTo>
                  <a:lnTo>
                    <a:pt x="1622386" y="0"/>
                  </a:lnTo>
                  <a:lnTo>
                    <a:pt x="1660486" y="0"/>
                  </a:lnTo>
                  <a:lnTo>
                    <a:pt x="1660486" y="12700"/>
                  </a:lnTo>
                  <a:close/>
                </a:path>
                <a:path w="1927225" h="1158875">
                  <a:moveTo>
                    <a:pt x="1711286" y="12700"/>
                  </a:moveTo>
                  <a:lnTo>
                    <a:pt x="1673186" y="12700"/>
                  </a:lnTo>
                  <a:lnTo>
                    <a:pt x="1673186" y="0"/>
                  </a:lnTo>
                  <a:lnTo>
                    <a:pt x="1711286" y="0"/>
                  </a:lnTo>
                  <a:lnTo>
                    <a:pt x="1711286" y="12700"/>
                  </a:lnTo>
                  <a:close/>
                </a:path>
                <a:path w="1927225" h="1158875">
                  <a:moveTo>
                    <a:pt x="1761245" y="12941"/>
                  </a:moveTo>
                  <a:lnTo>
                    <a:pt x="1739188" y="12928"/>
                  </a:lnTo>
                  <a:lnTo>
                    <a:pt x="1734527" y="12763"/>
                  </a:lnTo>
                  <a:lnTo>
                    <a:pt x="1734693" y="12763"/>
                  </a:lnTo>
                  <a:lnTo>
                    <a:pt x="1729765" y="12700"/>
                  </a:lnTo>
                  <a:lnTo>
                    <a:pt x="1723986" y="12700"/>
                  </a:lnTo>
                  <a:lnTo>
                    <a:pt x="1723986" y="0"/>
                  </a:lnTo>
                  <a:lnTo>
                    <a:pt x="1729917" y="0"/>
                  </a:lnTo>
                  <a:lnTo>
                    <a:pt x="1734858" y="63"/>
                  </a:lnTo>
                  <a:lnTo>
                    <a:pt x="1740153" y="266"/>
                  </a:lnTo>
                  <a:lnTo>
                    <a:pt x="1749856" y="1003"/>
                  </a:lnTo>
                  <a:lnTo>
                    <a:pt x="1760054" y="2298"/>
                  </a:lnTo>
                  <a:lnTo>
                    <a:pt x="1763052" y="2832"/>
                  </a:lnTo>
                  <a:lnTo>
                    <a:pt x="1761245" y="12941"/>
                  </a:lnTo>
                  <a:close/>
                </a:path>
                <a:path w="1927225" h="1158875">
                  <a:moveTo>
                    <a:pt x="1761116" y="13665"/>
                  </a:moveTo>
                  <a:lnTo>
                    <a:pt x="1748891" y="13665"/>
                  </a:lnTo>
                  <a:lnTo>
                    <a:pt x="1739288" y="12936"/>
                  </a:lnTo>
                  <a:lnTo>
                    <a:pt x="1739430" y="12941"/>
                  </a:lnTo>
                  <a:lnTo>
                    <a:pt x="1761245" y="12941"/>
                  </a:lnTo>
                  <a:lnTo>
                    <a:pt x="1761116" y="13665"/>
                  </a:lnTo>
                  <a:close/>
                </a:path>
                <a:path w="1927225" h="1158875">
                  <a:moveTo>
                    <a:pt x="1760905" y="14846"/>
                  </a:moveTo>
                  <a:lnTo>
                    <a:pt x="1758137" y="14846"/>
                  </a:lnTo>
                  <a:lnTo>
                    <a:pt x="1748599" y="13643"/>
                  </a:lnTo>
                  <a:lnTo>
                    <a:pt x="1748891" y="13665"/>
                  </a:lnTo>
                  <a:lnTo>
                    <a:pt x="1761116" y="13665"/>
                  </a:lnTo>
                  <a:lnTo>
                    <a:pt x="1760905" y="14846"/>
                  </a:lnTo>
                  <a:close/>
                </a:path>
                <a:path w="1927225" h="1158875">
                  <a:moveTo>
                    <a:pt x="1760816" y="15341"/>
                  </a:moveTo>
                  <a:lnTo>
                    <a:pt x="1757819" y="14808"/>
                  </a:lnTo>
                  <a:lnTo>
                    <a:pt x="1758137" y="14846"/>
                  </a:lnTo>
                  <a:lnTo>
                    <a:pt x="1760905" y="14846"/>
                  </a:lnTo>
                  <a:lnTo>
                    <a:pt x="1760816" y="15341"/>
                  </a:lnTo>
                  <a:close/>
                </a:path>
                <a:path w="1927225" h="1158875">
                  <a:moveTo>
                    <a:pt x="1812796" y="18554"/>
                  </a:moveTo>
                  <a:lnTo>
                    <a:pt x="1776158" y="18554"/>
                  </a:lnTo>
                  <a:lnTo>
                    <a:pt x="1772945" y="17805"/>
                  </a:lnTo>
                  <a:lnTo>
                    <a:pt x="1775802" y="5435"/>
                  </a:lnTo>
                  <a:lnTo>
                    <a:pt x="1779015" y="6172"/>
                  </a:lnTo>
                  <a:lnTo>
                    <a:pt x="1788388" y="8826"/>
                  </a:lnTo>
                  <a:lnTo>
                    <a:pt x="1797557" y="11925"/>
                  </a:lnTo>
                  <a:lnTo>
                    <a:pt x="1806816" y="15570"/>
                  </a:lnTo>
                  <a:lnTo>
                    <a:pt x="1812899" y="18326"/>
                  </a:lnTo>
                  <a:lnTo>
                    <a:pt x="1812796" y="18554"/>
                  </a:lnTo>
                  <a:close/>
                </a:path>
                <a:path w="1927225" h="1158875">
                  <a:moveTo>
                    <a:pt x="1811673" y="21043"/>
                  </a:moveTo>
                  <a:lnTo>
                    <a:pt x="1784908" y="21043"/>
                  </a:lnTo>
                  <a:lnTo>
                    <a:pt x="1775955" y="18507"/>
                  </a:lnTo>
                  <a:lnTo>
                    <a:pt x="1776158" y="18554"/>
                  </a:lnTo>
                  <a:lnTo>
                    <a:pt x="1812796" y="18554"/>
                  </a:lnTo>
                  <a:lnTo>
                    <a:pt x="1811673" y="21043"/>
                  </a:lnTo>
                  <a:close/>
                </a:path>
                <a:path w="1927225" h="1158875">
                  <a:moveTo>
                    <a:pt x="1810361" y="23952"/>
                  </a:moveTo>
                  <a:lnTo>
                    <a:pt x="1793494" y="23952"/>
                  </a:lnTo>
                  <a:lnTo>
                    <a:pt x="1784729" y="20993"/>
                  </a:lnTo>
                  <a:lnTo>
                    <a:pt x="1784908" y="21043"/>
                  </a:lnTo>
                  <a:lnTo>
                    <a:pt x="1811673" y="21043"/>
                  </a:lnTo>
                  <a:lnTo>
                    <a:pt x="1810361" y="23952"/>
                  </a:lnTo>
                  <a:close/>
                </a:path>
                <a:path w="1927225" h="1158875">
                  <a:moveTo>
                    <a:pt x="1808865" y="27266"/>
                  </a:moveTo>
                  <a:lnTo>
                    <a:pt x="1801876" y="27266"/>
                  </a:lnTo>
                  <a:lnTo>
                    <a:pt x="1793254" y="23871"/>
                  </a:lnTo>
                  <a:lnTo>
                    <a:pt x="1793494" y="23952"/>
                  </a:lnTo>
                  <a:lnTo>
                    <a:pt x="1810361" y="23952"/>
                  </a:lnTo>
                  <a:lnTo>
                    <a:pt x="1808865" y="27266"/>
                  </a:lnTo>
                  <a:close/>
                </a:path>
                <a:path w="1927225" h="1158875">
                  <a:moveTo>
                    <a:pt x="1807679" y="29895"/>
                  </a:moveTo>
                  <a:lnTo>
                    <a:pt x="1801583" y="27152"/>
                  </a:lnTo>
                  <a:lnTo>
                    <a:pt x="1801876" y="27266"/>
                  </a:lnTo>
                  <a:lnTo>
                    <a:pt x="1808865" y="27266"/>
                  </a:lnTo>
                  <a:lnTo>
                    <a:pt x="1807679" y="29895"/>
                  </a:lnTo>
                  <a:close/>
                </a:path>
                <a:path w="1927225" h="1158875">
                  <a:moveTo>
                    <a:pt x="1848323" y="39509"/>
                  </a:moveTo>
                  <a:lnTo>
                    <a:pt x="1825739" y="39509"/>
                  </a:lnTo>
                  <a:lnTo>
                    <a:pt x="1818462" y="35331"/>
                  </a:lnTo>
                  <a:lnTo>
                    <a:pt x="1824799" y="24320"/>
                  </a:lnTo>
                  <a:lnTo>
                    <a:pt x="1832330" y="28663"/>
                  </a:lnTo>
                  <a:lnTo>
                    <a:pt x="1840331" y="33794"/>
                  </a:lnTo>
                  <a:lnTo>
                    <a:pt x="1848323" y="39509"/>
                  </a:lnTo>
                  <a:close/>
                </a:path>
                <a:path w="1927225" h="1158875">
                  <a:moveTo>
                    <a:pt x="1854428" y="44322"/>
                  </a:moveTo>
                  <a:lnTo>
                    <a:pt x="1833219" y="44322"/>
                  </a:lnTo>
                  <a:lnTo>
                    <a:pt x="1825472" y="39357"/>
                  </a:lnTo>
                  <a:lnTo>
                    <a:pt x="1825739" y="39509"/>
                  </a:lnTo>
                  <a:lnTo>
                    <a:pt x="1848323" y="39509"/>
                  </a:lnTo>
                  <a:lnTo>
                    <a:pt x="1854428" y="44322"/>
                  </a:lnTo>
                  <a:close/>
                </a:path>
                <a:path w="1927225" h="1158875">
                  <a:moveTo>
                    <a:pt x="1849860" y="54965"/>
                  </a:moveTo>
                  <a:lnTo>
                    <a:pt x="1847430" y="54965"/>
                  </a:lnTo>
                  <a:lnTo>
                    <a:pt x="1840217" y="49288"/>
                  </a:lnTo>
                  <a:lnTo>
                    <a:pt x="1833177" y="44295"/>
                  </a:lnTo>
                  <a:lnTo>
                    <a:pt x="1854428" y="44322"/>
                  </a:lnTo>
                  <a:lnTo>
                    <a:pt x="1855508" y="45173"/>
                  </a:lnTo>
                  <a:lnTo>
                    <a:pt x="1857133" y="46570"/>
                  </a:lnTo>
                  <a:lnTo>
                    <a:pt x="1849860" y="54965"/>
                  </a:lnTo>
                  <a:close/>
                </a:path>
                <a:path w="1927225" h="1158875">
                  <a:moveTo>
                    <a:pt x="1840458" y="49479"/>
                  </a:moveTo>
                  <a:lnTo>
                    <a:pt x="1840190" y="49288"/>
                  </a:lnTo>
                  <a:lnTo>
                    <a:pt x="1840458" y="49479"/>
                  </a:lnTo>
                  <a:close/>
                </a:path>
                <a:path w="1927225" h="1158875">
                  <a:moveTo>
                    <a:pt x="1848815" y="56172"/>
                  </a:moveTo>
                  <a:lnTo>
                    <a:pt x="1847336" y="54891"/>
                  </a:lnTo>
                  <a:lnTo>
                    <a:pt x="1849860" y="54965"/>
                  </a:lnTo>
                  <a:lnTo>
                    <a:pt x="1848815" y="56172"/>
                  </a:lnTo>
                  <a:close/>
                </a:path>
                <a:path w="1927225" h="1158875">
                  <a:moveTo>
                    <a:pt x="1877879" y="66903"/>
                  </a:moveTo>
                  <a:lnTo>
                    <a:pt x="1860537" y="66903"/>
                  </a:lnTo>
                  <a:lnTo>
                    <a:pt x="1858009" y="64477"/>
                  </a:lnTo>
                  <a:lnTo>
                    <a:pt x="1866773" y="55295"/>
                  </a:lnTo>
                  <a:lnTo>
                    <a:pt x="1869516" y="57924"/>
                  </a:lnTo>
                  <a:lnTo>
                    <a:pt x="1876044" y="64782"/>
                  </a:lnTo>
                  <a:lnTo>
                    <a:pt x="1877879" y="66903"/>
                  </a:lnTo>
                  <a:close/>
                </a:path>
                <a:path w="1927225" h="1158875">
                  <a:moveTo>
                    <a:pt x="1883318" y="73317"/>
                  </a:moveTo>
                  <a:lnTo>
                    <a:pt x="1866646" y="73317"/>
                  </a:lnTo>
                  <a:lnTo>
                    <a:pt x="1860419" y="66790"/>
                  </a:lnTo>
                  <a:lnTo>
                    <a:pt x="1877879" y="66903"/>
                  </a:lnTo>
                  <a:lnTo>
                    <a:pt x="1882241" y="71945"/>
                  </a:lnTo>
                  <a:lnTo>
                    <a:pt x="1883318" y="73317"/>
                  </a:lnTo>
                  <a:close/>
                </a:path>
                <a:path w="1927225" h="1158875">
                  <a:moveTo>
                    <a:pt x="1888538" y="80022"/>
                  </a:moveTo>
                  <a:lnTo>
                    <a:pt x="1872449" y="80022"/>
                  </a:lnTo>
                  <a:lnTo>
                    <a:pt x="1866589" y="73258"/>
                  </a:lnTo>
                  <a:lnTo>
                    <a:pt x="1883318" y="73317"/>
                  </a:lnTo>
                  <a:lnTo>
                    <a:pt x="1888096" y="79400"/>
                  </a:lnTo>
                  <a:lnTo>
                    <a:pt x="1888538" y="80022"/>
                  </a:lnTo>
                  <a:close/>
                </a:path>
                <a:path w="1927225" h="1158875">
                  <a:moveTo>
                    <a:pt x="1889631" y="87007"/>
                  </a:moveTo>
                  <a:lnTo>
                    <a:pt x="1877936" y="87007"/>
                  </a:lnTo>
                  <a:lnTo>
                    <a:pt x="1872334" y="79889"/>
                  </a:lnTo>
                  <a:lnTo>
                    <a:pt x="1872449" y="80022"/>
                  </a:lnTo>
                  <a:lnTo>
                    <a:pt x="1888538" y="80022"/>
                  </a:lnTo>
                  <a:lnTo>
                    <a:pt x="1892198" y="85178"/>
                  </a:lnTo>
                  <a:lnTo>
                    <a:pt x="1889631" y="87007"/>
                  </a:lnTo>
                  <a:close/>
                </a:path>
                <a:path w="1927225" h="1158875">
                  <a:moveTo>
                    <a:pt x="1881860" y="92544"/>
                  </a:moveTo>
                  <a:lnTo>
                    <a:pt x="1877745" y="86766"/>
                  </a:lnTo>
                  <a:lnTo>
                    <a:pt x="1877936" y="87007"/>
                  </a:lnTo>
                  <a:lnTo>
                    <a:pt x="1889631" y="87007"/>
                  </a:lnTo>
                  <a:lnTo>
                    <a:pt x="1881860" y="92544"/>
                  </a:lnTo>
                  <a:close/>
                </a:path>
                <a:path w="1927225" h="1158875">
                  <a:moveTo>
                    <a:pt x="1906571" y="109486"/>
                  </a:moveTo>
                  <a:lnTo>
                    <a:pt x="1892312" y="109486"/>
                  </a:lnTo>
                  <a:lnTo>
                    <a:pt x="1888401" y="102692"/>
                  </a:lnTo>
                  <a:lnTo>
                    <a:pt x="1899411" y="96367"/>
                  </a:lnTo>
                  <a:lnTo>
                    <a:pt x="1903463" y="103428"/>
                  </a:lnTo>
                  <a:lnTo>
                    <a:pt x="1906571" y="109486"/>
                  </a:lnTo>
                  <a:close/>
                </a:path>
                <a:path w="1927225" h="1158875">
                  <a:moveTo>
                    <a:pt x="1910306" y="117462"/>
                  </a:moveTo>
                  <a:lnTo>
                    <a:pt x="1896389" y="117462"/>
                  </a:lnTo>
                  <a:lnTo>
                    <a:pt x="1892169" y="109238"/>
                  </a:lnTo>
                  <a:lnTo>
                    <a:pt x="1892312" y="109486"/>
                  </a:lnTo>
                  <a:lnTo>
                    <a:pt x="1906571" y="109486"/>
                  </a:lnTo>
                  <a:lnTo>
                    <a:pt x="1907692" y="111671"/>
                  </a:lnTo>
                  <a:lnTo>
                    <a:pt x="1910306" y="117462"/>
                  </a:lnTo>
                  <a:close/>
                </a:path>
                <a:path w="1927225" h="1158875">
                  <a:moveTo>
                    <a:pt x="1909879" y="134023"/>
                  </a:moveTo>
                  <a:lnTo>
                    <a:pt x="1903374" y="134023"/>
                  </a:lnTo>
                  <a:lnTo>
                    <a:pt x="1899958" y="125349"/>
                  </a:lnTo>
                  <a:lnTo>
                    <a:pt x="1896276" y="117242"/>
                  </a:lnTo>
                  <a:lnTo>
                    <a:pt x="1896389" y="117462"/>
                  </a:lnTo>
                  <a:lnTo>
                    <a:pt x="1910306" y="117462"/>
                  </a:lnTo>
                  <a:lnTo>
                    <a:pt x="1911769" y="120700"/>
                  </a:lnTo>
                  <a:lnTo>
                    <a:pt x="1915299" y="129666"/>
                  </a:lnTo>
                  <a:lnTo>
                    <a:pt x="1916061" y="131927"/>
                  </a:lnTo>
                  <a:lnTo>
                    <a:pt x="1909879" y="134023"/>
                  </a:lnTo>
                  <a:close/>
                </a:path>
                <a:path w="1927225" h="1158875">
                  <a:moveTo>
                    <a:pt x="1900072" y="125641"/>
                  </a:moveTo>
                  <a:lnTo>
                    <a:pt x="1899940" y="125349"/>
                  </a:lnTo>
                  <a:lnTo>
                    <a:pt x="1900072" y="125641"/>
                  </a:lnTo>
                  <a:close/>
                </a:path>
                <a:path w="1927225" h="1158875">
                  <a:moveTo>
                    <a:pt x="1904034" y="136004"/>
                  </a:moveTo>
                  <a:lnTo>
                    <a:pt x="1903349" y="133960"/>
                  </a:lnTo>
                  <a:lnTo>
                    <a:pt x="1909879" y="134023"/>
                  </a:lnTo>
                  <a:lnTo>
                    <a:pt x="1904034" y="136004"/>
                  </a:lnTo>
                  <a:close/>
                </a:path>
                <a:path w="1927225" h="1158875">
                  <a:moveTo>
                    <a:pt x="1921779" y="151371"/>
                  </a:moveTo>
                  <a:lnTo>
                    <a:pt x="1908746" y="151371"/>
                  </a:lnTo>
                  <a:lnTo>
                    <a:pt x="1907743" y="147815"/>
                  </a:lnTo>
                  <a:lnTo>
                    <a:pt x="1919960" y="144348"/>
                  </a:lnTo>
                  <a:lnTo>
                    <a:pt x="1921052" y="148209"/>
                  </a:lnTo>
                  <a:lnTo>
                    <a:pt x="1921779" y="151371"/>
                  </a:lnTo>
                  <a:close/>
                </a:path>
                <a:path w="1927225" h="1158875">
                  <a:moveTo>
                    <a:pt x="1923701" y="160312"/>
                  </a:moveTo>
                  <a:lnTo>
                    <a:pt x="1910803" y="160312"/>
                  </a:lnTo>
                  <a:lnTo>
                    <a:pt x="1908714" y="151257"/>
                  </a:lnTo>
                  <a:lnTo>
                    <a:pt x="1921779" y="151371"/>
                  </a:lnTo>
                  <a:lnTo>
                    <a:pt x="1923249" y="157772"/>
                  </a:lnTo>
                  <a:lnTo>
                    <a:pt x="1923701" y="160312"/>
                  </a:lnTo>
                  <a:close/>
                </a:path>
                <a:path w="1927225" h="1158875">
                  <a:moveTo>
                    <a:pt x="1926318" y="178650"/>
                  </a:moveTo>
                  <a:lnTo>
                    <a:pt x="1913585" y="178650"/>
                  </a:lnTo>
                  <a:lnTo>
                    <a:pt x="1913559" y="178333"/>
                  </a:lnTo>
                  <a:lnTo>
                    <a:pt x="1912378" y="169087"/>
                  </a:lnTo>
                  <a:lnTo>
                    <a:pt x="1910773" y="160180"/>
                  </a:lnTo>
                  <a:lnTo>
                    <a:pt x="1910803" y="160312"/>
                  </a:lnTo>
                  <a:lnTo>
                    <a:pt x="1923701" y="160312"/>
                  </a:lnTo>
                  <a:lnTo>
                    <a:pt x="1924977" y="167487"/>
                  </a:lnTo>
                  <a:lnTo>
                    <a:pt x="1926221" y="177368"/>
                  </a:lnTo>
                  <a:lnTo>
                    <a:pt x="1926318" y="178650"/>
                  </a:lnTo>
                  <a:close/>
                </a:path>
                <a:path w="1927225" h="1158875">
                  <a:moveTo>
                    <a:pt x="1912416" y="169405"/>
                  </a:moveTo>
                  <a:lnTo>
                    <a:pt x="1912360" y="169087"/>
                  </a:lnTo>
                  <a:lnTo>
                    <a:pt x="1912416" y="169405"/>
                  </a:lnTo>
                  <a:close/>
                </a:path>
                <a:path w="1927225" h="1158875">
                  <a:moveTo>
                    <a:pt x="1913581" y="178623"/>
                  </a:moveTo>
                  <a:lnTo>
                    <a:pt x="1913545" y="178333"/>
                  </a:lnTo>
                  <a:lnTo>
                    <a:pt x="1913581" y="178623"/>
                  </a:lnTo>
                  <a:close/>
                </a:path>
                <a:path w="1927225" h="1158875">
                  <a:moveTo>
                    <a:pt x="1913991" y="184035"/>
                  </a:moveTo>
                  <a:lnTo>
                    <a:pt x="1913581" y="178623"/>
                  </a:lnTo>
                  <a:lnTo>
                    <a:pt x="1926318" y="178650"/>
                  </a:lnTo>
                  <a:lnTo>
                    <a:pt x="1926653" y="183070"/>
                  </a:lnTo>
                  <a:lnTo>
                    <a:pt x="1913991" y="184035"/>
                  </a:lnTo>
                  <a:close/>
                </a:path>
                <a:path w="1927225" h="1158875">
                  <a:moveTo>
                    <a:pt x="1927225" y="234340"/>
                  </a:moveTo>
                  <a:lnTo>
                    <a:pt x="1914525" y="234340"/>
                  </a:lnTo>
                  <a:lnTo>
                    <a:pt x="1914512" y="196316"/>
                  </a:lnTo>
                  <a:lnTo>
                    <a:pt x="1927212" y="196164"/>
                  </a:lnTo>
                  <a:lnTo>
                    <a:pt x="1927225" y="234340"/>
                  </a:lnTo>
                  <a:close/>
                </a:path>
                <a:path w="1927225" h="1158875">
                  <a:moveTo>
                    <a:pt x="1914525" y="197459"/>
                  </a:moveTo>
                  <a:close/>
                </a:path>
                <a:path w="1927225" h="1158875">
                  <a:moveTo>
                    <a:pt x="1927225" y="285140"/>
                  </a:moveTo>
                  <a:lnTo>
                    <a:pt x="1914525" y="285140"/>
                  </a:lnTo>
                  <a:lnTo>
                    <a:pt x="1914525" y="247040"/>
                  </a:lnTo>
                  <a:lnTo>
                    <a:pt x="1927225" y="247040"/>
                  </a:lnTo>
                  <a:lnTo>
                    <a:pt x="1927225" y="285140"/>
                  </a:lnTo>
                  <a:close/>
                </a:path>
                <a:path w="1927225" h="1158875">
                  <a:moveTo>
                    <a:pt x="1927225" y="335940"/>
                  </a:moveTo>
                  <a:lnTo>
                    <a:pt x="1914525" y="335940"/>
                  </a:lnTo>
                  <a:lnTo>
                    <a:pt x="1914525" y="297840"/>
                  </a:lnTo>
                  <a:lnTo>
                    <a:pt x="1927225" y="297840"/>
                  </a:lnTo>
                  <a:lnTo>
                    <a:pt x="1927225" y="335940"/>
                  </a:lnTo>
                  <a:close/>
                </a:path>
                <a:path w="1927225" h="1158875">
                  <a:moveTo>
                    <a:pt x="1927225" y="386740"/>
                  </a:moveTo>
                  <a:lnTo>
                    <a:pt x="1914525" y="386740"/>
                  </a:lnTo>
                  <a:lnTo>
                    <a:pt x="1914525" y="348640"/>
                  </a:lnTo>
                  <a:lnTo>
                    <a:pt x="1927225" y="348640"/>
                  </a:lnTo>
                  <a:lnTo>
                    <a:pt x="1927225" y="386740"/>
                  </a:lnTo>
                  <a:close/>
                </a:path>
                <a:path w="1927225" h="1158875">
                  <a:moveTo>
                    <a:pt x="1927225" y="437540"/>
                  </a:moveTo>
                  <a:lnTo>
                    <a:pt x="1914525" y="437540"/>
                  </a:lnTo>
                  <a:lnTo>
                    <a:pt x="1914525" y="399440"/>
                  </a:lnTo>
                  <a:lnTo>
                    <a:pt x="1927225" y="399440"/>
                  </a:lnTo>
                  <a:lnTo>
                    <a:pt x="1927225" y="437540"/>
                  </a:lnTo>
                  <a:close/>
                </a:path>
                <a:path w="1927225" h="1158875">
                  <a:moveTo>
                    <a:pt x="1927225" y="488340"/>
                  </a:moveTo>
                  <a:lnTo>
                    <a:pt x="1914525" y="488340"/>
                  </a:lnTo>
                  <a:lnTo>
                    <a:pt x="1914525" y="450240"/>
                  </a:lnTo>
                  <a:lnTo>
                    <a:pt x="1927225" y="450240"/>
                  </a:lnTo>
                  <a:lnTo>
                    <a:pt x="1927225" y="488340"/>
                  </a:lnTo>
                  <a:close/>
                </a:path>
                <a:path w="1927225" h="1158875">
                  <a:moveTo>
                    <a:pt x="1927225" y="539140"/>
                  </a:moveTo>
                  <a:lnTo>
                    <a:pt x="1914525" y="539140"/>
                  </a:lnTo>
                  <a:lnTo>
                    <a:pt x="1914525" y="501040"/>
                  </a:lnTo>
                  <a:lnTo>
                    <a:pt x="1927225" y="501040"/>
                  </a:lnTo>
                  <a:lnTo>
                    <a:pt x="1927225" y="539140"/>
                  </a:lnTo>
                  <a:close/>
                </a:path>
                <a:path w="1927225" h="1158875">
                  <a:moveTo>
                    <a:pt x="1927225" y="589940"/>
                  </a:moveTo>
                  <a:lnTo>
                    <a:pt x="1914525" y="589940"/>
                  </a:lnTo>
                  <a:lnTo>
                    <a:pt x="1914525" y="551840"/>
                  </a:lnTo>
                  <a:lnTo>
                    <a:pt x="1927225" y="551840"/>
                  </a:lnTo>
                  <a:lnTo>
                    <a:pt x="1927225" y="589940"/>
                  </a:lnTo>
                  <a:close/>
                </a:path>
                <a:path w="1927225" h="1158875">
                  <a:moveTo>
                    <a:pt x="1927225" y="640740"/>
                  </a:moveTo>
                  <a:lnTo>
                    <a:pt x="1914525" y="640740"/>
                  </a:lnTo>
                  <a:lnTo>
                    <a:pt x="1914525" y="602640"/>
                  </a:lnTo>
                  <a:lnTo>
                    <a:pt x="1927225" y="602640"/>
                  </a:lnTo>
                  <a:lnTo>
                    <a:pt x="1927225" y="640740"/>
                  </a:lnTo>
                  <a:close/>
                </a:path>
                <a:path w="1927225" h="1158875">
                  <a:moveTo>
                    <a:pt x="1927225" y="691540"/>
                  </a:moveTo>
                  <a:lnTo>
                    <a:pt x="1914525" y="691540"/>
                  </a:lnTo>
                  <a:lnTo>
                    <a:pt x="1914525" y="653440"/>
                  </a:lnTo>
                  <a:lnTo>
                    <a:pt x="1927225" y="653440"/>
                  </a:lnTo>
                  <a:lnTo>
                    <a:pt x="1927225" y="691540"/>
                  </a:lnTo>
                  <a:close/>
                </a:path>
                <a:path w="1927225" h="1158875">
                  <a:moveTo>
                    <a:pt x="1927225" y="742340"/>
                  </a:moveTo>
                  <a:lnTo>
                    <a:pt x="1914525" y="742340"/>
                  </a:lnTo>
                  <a:lnTo>
                    <a:pt x="1914525" y="704240"/>
                  </a:lnTo>
                  <a:lnTo>
                    <a:pt x="1927225" y="704240"/>
                  </a:lnTo>
                  <a:lnTo>
                    <a:pt x="1927225" y="742340"/>
                  </a:lnTo>
                  <a:close/>
                </a:path>
                <a:path w="1927225" h="1158875">
                  <a:moveTo>
                    <a:pt x="1927225" y="793140"/>
                  </a:moveTo>
                  <a:lnTo>
                    <a:pt x="1914525" y="793140"/>
                  </a:lnTo>
                  <a:lnTo>
                    <a:pt x="1914525" y="755040"/>
                  </a:lnTo>
                  <a:lnTo>
                    <a:pt x="1927225" y="755040"/>
                  </a:lnTo>
                  <a:lnTo>
                    <a:pt x="1927225" y="793140"/>
                  </a:lnTo>
                  <a:close/>
                </a:path>
                <a:path w="1927225" h="1158875">
                  <a:moveTo>
                    <a:pt x="1927225" y="843940"/>
                  </a:moveTo>
                  <a:lnTo>
                    <a:pt x="1914525" y="843940"/>
                  </a:lnTo>
                  <a:lnTo>
                    <a:pt x="1914525" y="805840"/>
                  </a:lnTo>
                  <a:lnTo>
                    <a:pt x="1927225" y="805840"/>
                  </a:lnTo>
                  <a:lnTo>
                    <a:pt x="1927225" y="843940"/>
                  </a:lnTo>
                  <a:close/>
                </a:path>
                <a:path w="1927225" h="1158875">
                  <a:moveTo>
                    <a:pt x="1927225" y="894740"/>
                  </a:moveTo>
                  <a:lnTo>
                    <a:pt x="1914525" y="894740"/>
                  </a:lnTo>
                  <a:lnTo>
                    <a:pt x="1914525" y="856640"/>
                  </a:lnTo>
                  <a:lnTo>
                    <a:pt x="1927225" y="856640"/>
                  </a:lnTo>
                  <a:lnTo>
                    <a:pt x="1927225" y="894740"/>
                  </a:lnTo>
                  <a:close/>
                </a:path>
                <a:path w="1927225" h="1158875">
                  <a:moveTo>
                    <a:pt x="1927225" y="945540"/>
                  </a:moveTo>
                  <a:lnTo>
                    <a:pt x="1914525" y="945540"/>
                  </a:lnTo>
                  <a:lnTo>
                    <a:pt x="1914525" y="907440"/>
                  </a:lnTo>
                  <a:lnTo>
                    <a:pt x="1927225" y="907440"/>
                  </a:lnTo>
                  <a:lnTo>
                    <a:pt x="1927225" y="945540"/>
                  </a:lnTo>
                  <a:close/>
                </a:path>
                <a:path w="1927225" h="1158875">
                  <a:moveTo>
                    <a:pt x="1927225" y="961491"/>
                  </a:moveTo>
                  <a:lnTo>
                    <a:pt x="1914525" y="961491"/>
                  </a:lnTo>
                  <a:lnTo>
                    <a:pt x="1914525" y="958240"/>
                  </a:lnTo>
                  <a:lnTo>
                    <a:pt x="1927225" y="958240"/>
                  </a:lnTo>
                  <a:lnTo>
                    <a:pt x="1927225" y="961491"/>
                  </a:lnTo>
                  <a:close/>
                </a:path>
                <a:path w="1927225" h="1158875">
                  <a:moveTo>
                    <a:pt x="1927163" y="966343"/>
                  </a:moveTo>
                  <a:lnTo>
                    <a:pt x="1914461" y="966343"/>
                  </a:lnTo>
                  <a:lnTo>
                    <a:pt x="1914525" y="961415"/>
                  </a:lnTo>
                  <a:lnTo>
                    <a:pt x="1927225" y="961491"/>
                  </a:lnTo>
                  <a:lnTo>
                    <a:pt x="1927163" y="966343"/>
                  </a:lnTo>
                  <a:close/>
                </a:path>
                <a:path w="1927225" h="1158875">
                  <a:moveTo>
                    <a:pt x="1926986" y="971080"/>
                  </a:moveTo>
                  <a:lnTo>
                    <a:pt x="1914283" y="971080"/>
                  </a:lnTo>
                  <a:lnTo>
                    <a:pt x="1914296" y="970838"/>
                  </a:lnTo>
                  <a:lnTo>
                    <a:pt x="1914461" y="966177"/>
                  </a:lnTo>
                  <a:lnTo>
                    <a:pt x="1914461" y="966343"/>
                  </a:lnTo>
                  <a:lnTo>
                    <a:pt x="1927163" y="966343"/>
                  </a:lnTo>
                  <a:lnTo>
                    <a:pt x="1926986" y="971080"/>
                  </a:lnTo>
                  <a:close/>
                </a:path>
                <a:path w="1927225" h="1158875">
                  <a:moveTo>
                    <a:pt x="1914288" y="970938"/>
                  </a:moveTo>
                  <a:close/>
                </a:path>
                <a:path w="1927225" h="1158875">
                  <a:moveTo>
                    <a:pt x="1926294" y="980541"/>
                  </a:moveTo>
                  <a:lnTo>
                    <a:pt x="1913559" y="980541"/>
                  </a:lnTo>
                  <a:lnTo>
                    <a:pt x="1913585" y="980224"/>
                  </a:lnTo>
                  <a:lnTo>
                    <a:pt x="1914288" y="970938"/>
                  </a:lnTo>
                  <a:lnTo>
                    <a:pt x="1914283" y="971080"/>
                  </a:lnTo>
                  <a:lnTo>
                    <a:pt x="1926986" y="971080"/>
                  </a:lnTo>
                  <a:lnTo>
                    <a:pt x="1926958" y="971804"/>
                  </a:lnTo>
                  <a:lnTo>
                    <a:pt x="1926294" y="980541"/>
                  </a:lnTo>
                  <a:close/>
                </a:path>
                <a:path w="1927225" h="1158875">
                  <a:moveTo>
                    <a:pt x="1913581" y="980249"/>
                  </a:moveTo>
                  <a:close/>
                </a:path>
                <a:path w="1927225" h="1158875">
                  <a:moveTo>
                    <a:pt x="1925169" y="989787"/>
                  </a:moveTo>
                  <a:lnTo>
                    <a:pt x="1912378" y="989787"/>
                  </a:lnTo>
                  <a:lnTo>
                    <a:pt x="1913581" y="980249"/>
                  </a:lnTo>
                  <a:lnTo>
                    <a:pt x="1913559" y="980541"/>
                  </a:lnTo>
                  <a:lnTo>
                    <a:pt x="1926294" y="980541"/>
                  </a:lnTo>
                  <a:lnTo>
                    <a:pt x="1926221" y="981506"/>
                  </a:lnTo>
                  <a:lnTo>
                    <a:pt x="1925169" y="989787"/>
                  </a:lnTo>
                  <a:close/>
                </a:path>
                <a:path w="1927225" h="1158875">
                  <a:moveTo>
                    <a:pt x="1923935" y="997254"/>
                  </a:moveTo>
                  <a:lnTo>
                    <a:pt x="1911426" y="995032"/>
                  </a:lnTo>
                  <a:lnTo>
                    <a:pt x="1912416" y="989469"/>
                  </a:lnTo>
                  <a:lnTo>
                    <a:pt x="1912378" y="989787"/>
                  </a:lnTo>
                  <a:lnTo>
                    <a:pt x="1925169" y="989787"/>
                  </a:lnTo>
                  <a:lnTo>
                    <a:pt x="1924926" y="991704"/>
                  </a:lnTo>
                  <a:lnTo>
                    <a:pt x="1923935" y="997254"/>
                  </a:lnTo>
                  <a:close/>
                </a:path>
                <a:path w="1927225" h="1158875">
                  <a:moveTo>
                    <a:pt x="1911752" y="1007808"/>
                  </a:moveTo>
                  <a:lnTo>
                    <a:pt x="1908670" y="1007808"/>
                  </a:lnTo>
                  <a:lnTo>
                    <a:pt x="1908822" y="1007135"/>
                  </a:lnTo>
                  <a:lnTo>
                    <a:pt x="1911752" y="1007808"/>
                  </a:lnTo>
                  <a:close/>
                </a:path>
                <a:path w="1927225" h="1158875">
                  <a:moveTo>
                    <a:pt x="1908710" y="1007630"/>
                  </a:moveTo>
                  <a:close/>
                </a:path>
                <a:path w="1927225" h="1158875">
                  <a:moveTo>
                    <a:pt x="1919383" y="1016558"/>
                  </a:moveTo>
                  <a:lnTo>
                    <a:pt x="1906181" y="1016558"/>
                  </a:lnTo>
                  <a:lnTo>
                    <a:pt x="1906270" y="1016266"/>
                  </a:lnTo>
                  <a:lnTo>
                    <a:pt x="1908710" y="1007630"/>
                  </a:lnTo>
                  <a:lnTo>
                    <a:pt x="1908670" y="1007808"/>
                  </a:lnTo>
                  <a:lnTo>
                    <a:pt x="1911752" y="1007808"/>
                  </a:lnTo>
                  <a:lnTo>
                    <a:pt x="1921205" y="1009980"/>
                  </a:lnTo>
                  <a:lnTo>
                    <a:pt x="1921052" y="1010666"/>
                  </a:lnTo>
                  <a:lnTo>
                    <a:pt x="1919383" y="1016558"/>
                  </a:lnTo>
                  <a:close/>
                </a:path>
                <a:path w="1927225" h="1158875">
                  <a:moveTo>
                    <a:pt x="1906231" y="1016379"/>
                  </a:moveTo>
                  <a:close/>
                </a:path>
                <a:path w="1927225" h="1158875">
                  <a:moveTo>
                    <a:pt x="1916673" y="1025144"/>
                  </a:moveTo>
                  <a:lnTo>
                    <a:pt x="1903272" y="1025144"/>
                  </a:lnTo>
                  <a:lnTo>
                    <a:pt x="1903374" y="1024851"/>
                  </a:lnTo>
                  <a:lnTo>
                    <a:pt x="1906231" y="1016379"/>
                  </a:lnTo>
                  <a:lnTo>
                    <a:pt x="1906181" y="1016558"/>
                  </a:lnTo>
                  <a:lnTo>
                    <a:pt x="1919383" y="1016558"/>
                  </a:lnTo>
                  <a:lnTo>
                    <a:pt x="1918398" y="1020038"/>
                  </a:lnTo>
                  <a:lnTo>
                    <a:pt x="1916673" y="1025144"/>
                  </a:lnTo>
                  <a:close/>
                </a:path>
                <a:path w="1927225" h="1158875">
                  <a:moveTo>
                    <a:pt x="1903353" y="1024904"/>
                  </a:moveTo>
                  <a:close/>
                </a:path>
                <a:path w="1927225" h="1158875">
                  <a:moveTo>
                    <a:pt x="1913593" y="1033526"/>
                  </a:moveTo>
                  <a:lnTo>
                    <a:pt x="1899958" y="1033526"/>
                  </a:lnTo>
                  <a:lnTo>
                    <a:pt x="1903353" y="1024904"/>
                  </a:lnTo>
                  <a:lnTo>
                    <a:pt x="1903272" y="1025144"/>
                  </a:lnTo>
                  <a:lnTo>
                    <a:pt x="1916673" y="1025144"/>
                  </a:lnTo>
                  <a:lnTo>
                    <a:pt x="1915299" y="1029207"/>
                  </a:lnTo>
                  <a:lnTo>
                    <a:pt x="1913593" y="1033526"/>
                  </a:lnTo>
                  <a:close/>
                </a:path>
                <a:path w="1927225" h="1158875">
                  <a:moveTo>
                    <a:pt x="1907819" y="1046924"/>
                  </a:moveTo>
                  <a:lnTo>
                    <a:pt x="1896249" y="1041692"/>
                  </a:lnTo>
                  <a:lnTo>
                    <a:pt x="1900072" y="1033233"/>
                  </a:lnTo>
                  <a:lnTo>
                    <a:pt x="1899958" y="1033526"/>
                  </a:lnTo>
                  <a:lnTo>
                    <a:pt x="1913593" y="1033526"/>
                  </a:lnTo>
                  <a:lnTo>
                    <a:pt x="1911642" y="1038466"/>
                  </a:lnTo>
                  <a:lnTo>
                    <a:pt x="1907819" y="1046924"/>
                  </a:lnTo>
                  <a:close/>
                </a:path>
                <a:path w="1927225" h="1158875">
                  <a:moveTo>
                    <a:pt x="1899331" y="1057389"/>
                  </a:moveTo>
                  <a:lnTo>
                    <a:pt x="1887715" y="1057389"/>
                  </a:lnTo>
                  <a:lnTo>
                    <a:pt x="1890598" y="1052372"/>
                  </a:lnTo>
                  <a:lnTo>
                    <a:pt x="1899331" y="1057389"/>
                  </a:lnTo>
                  <a:close/>
                </a:path>
                <a:path w="1927225" h="1158875">
                  <a:moveTo>
                    <a:pt x="1897991" y="1064869"/>
                  </a:moveTo>
                  <a:lnTo>
                    <a:pt x="1882902" y="1064869"/>
                  </a:lnTo>
                  <a:lnTo>
                    <a:pt x="1883079" y="1064615"/>
                  </a:lnTo>
                  <a:lnTo>
                    <a:pt x="1887867" y="1057122"/>
                  </a:lnTo>
                  <a:lnTo>
                    <a:pt x="1887715" y="1057389"/>
                  </a:lnTo>
                  <a:lnTo>
                    <a:pt x="1899331" y="1057389"/>
                  </a:lnTo>
                  <a:lnTo>
                    <a:pt x="1901609" y="1058697"/>
                  </a:lnTo>
                  <a:lnTo>
                    <a:pt x="1898561" y="1063980"/>
                  </a:lnTo>
                  <a:lnTo>
                    <a:pt x="1897991" y="1064869"/>
                  </a:lnTo>
                  <a:close/>
                </a:path>
                <a:path w="1927225" h="1158875">
                  <a:moveTo>
                    <a:pt x="1882929" y="1064827"/>
                  </a:moveTo>
                  <a:lnTo>
                    <a:pt x="1883064" y="1064615"/>
                  </a:lnTo>
                  <a:lnTo>
                    <a:pt x="1882929" y="1064827"/>
                  </a:lnTo>
                  <a:close/>
                </a:path>
                <a:path w="1927225" h="1158875">
                  <a:moveTo>
                    <a:pt x="1888371" y="1079080"/>
                  </a:moveTo>
                  <a:lnTo>
                    <a:pt x="1872259" y="1079080"/>
                  </a:lnTo>
                  <a:lnTo>
                    <a:pt x="1872449" y="1078852"/>
                  </a:lnTo>
                  <a:lnTo>
                    <a:pt x="1877936" y="1071867"/>
                  </a:lnTo>
                  <a:lnTo>
                    <a:pt x="1882929" y="1064827"/>
                  </a:lnTo>
                  <a:lnTo>
                    <a:pt x="1897991" y="1064869"/>
                  </a:lnTo>
                  <a:lnTo>
                    <a:pt x="1893339" y="1072108"/>
                  </a:lnTo>
                  <a:lnTo>
                    <a:pt x="1888371" y="1079080"/>
                  </a:lnTo>
                  <a:close/>
                </a:path>
                <a:path w="1927225" h="1158875">
                  <a:moveTo>
                    <a:pt x="1877745" y="1072108"/>
                  </a:moveTo>
                  <a:lnTo>
                    <a:pt x="1877917" y="1071867"/>
                  </a:lnTo>
                  <a:lnTo>
                    <a:pt x="1877745" y="1072108"/>
                  </a:lnTo>
                  <a:close/>
                </a:path>
                <a:path w="1927225" h="1158875">
                  <a:moveTo>
                    <a:pt x="1872332" y="1078987"/>
                  </a:moveTo>
                  <a:lnTo>
                    <a:pt x="1872439" y="1078852"/>
                  </a:lnTo>
                  <a:lnTo>
                    <a:pt x="1872332" y="1078987"/>
                  </a:lnTo>
                  <a:close/>
                </a:path>
                <a:path w="1927225" h="1158875">
                  <a:moveTo>
                    <a:pt x="1878952" y="1090752"/>
                  </a:moveTo>
                  <a:lnTo>
                    <a:pt x="1869351" y="1082433"/>
                  </a:lnTo>
                  <a:lnTo>
                    <a:pt x="1872332" y="1078987"/>
                  </a:lnTo>
                  <a:lnTo>
                    <a:pt x="1888371" y="1079080"/>
                  </a:lnTo>
                  <a:lnTo>
                    <a:pt x="1887918" y="1079715"/>
                  </a:lnTo>
                  <a:lnTo>
                    <a:pt x="1882051" y="1087158"/>
                  </a:lnTo>
                  <a:lnTo>
                    <a:pt x="1878952" y="1090752"/>
                  </a:lnTo>
                  <a:close/>
                </a:path>
                <a:path w="1927225" h="1158875">
                  <a:moveTo>
                    <a:pt x="1861623" y="1092187"/>
                  </a:moveTo>
                  <a:lnTo>
                    <a:pt x="1860321" y="1092187"/>
                  </a:lnTo>
                  <a:lnTo>
                    <a:pt x="1860537" y="1091971"/>
                  </a:lnTo>
                  <a:lnTo>
                    <a:pt x="1860943" y="1091539"/>
                  </a:lnTo>
                  <a:lnTo>
                    <a:pt x="1861623" y="1092187"/>
                  </a:lnTo>
                  <a:close/>
                </a:path>
                <a:path w="1927225" h="1158875">
                  <a:moveTo>
                    <a:pt x="1860435" y="1092068"/>
                  </a:moveTo>
                  <a:close/>
                </a:path>
                <a:path w="1927225" h="1158875">
                  <a:moveTo>
                    <a:pt x="1868033" y="1098295"/>
                  </a:moveTo>
                  <a:lnTo>
                    <a:pt x="1853907" y="1098295"/>
                  </a:lnTo>
                  <a:lnTo>
                    <a:pt x="1854123" y="1098092"/>
                  </a:lnTo>
                  <a:lnTo>
                    <a:pt x="1860435" y="1092068"/>
                  </a:lnTo>
                  <a:lnTo>
                    <a:pt x="1861623" y="1092187"/>
                  </a:lnTo>
                  <a:lnTo>
                    <a:pt x="1868033" y="1098295"/>
                  </a:lnTo>
                  <a:close/>
                </a:path>
                <a:path w="1927225" h="1158875">
                  <a:moveTo>
                    <a:pt x="1854091" y="1098120"/>
                  </a:moveTo>
                  <a:close/>
                </a:path>
                <a:path w="1927225" h="1158875">
                  <a:moveTo>
                    <a:pt x="1866218" y="1104099"/>
                  </a:moveTo>
                  <a:lnTo>
                    <a:pt x="1847202" y="1104099"/>
                  </a:lnTo>
                  <a:lnTo>
                    <a:pt x="1847430" y="1103909"/>
                  </a:lnTo>
                  <a:lnTo>
                    <a:pt x="1854091" y="1098120"/>
                  </a:lnTo>
                  <a:lnTo>
                    <a:pt x="1853907" y="1098295"/>
                  </a:lnTo>
                  <a:lnTo>
                    <a:pt x="1868033" y="1098295"/>
                  </a:lnTo>
                  <a:lnTo>
                    <a:pt x="1870138" y="1100302"/>
                  </a:lnTo>
                  <a:lnTo>
                    <a:pt x="1869300" y="1101166"/>
                  </a:lnTo>
                  <a:lnTo>
                    <a:pt x="1866218" y="1104099"/>
                  </a:lnTo>
                  <a:close/>
                </a:path>
                <a:path w="1927225" h="1158875">
                  <a:moveTo>
                    <a:pt x="1847333" y="1103986"/>
                  </a:moveTo>
                  <a:close/>
                </a:path>
                <a:path w="1927225" h="1158875">
                  <a:moveTo>
                    <a:pt x="1860255" y="1109586"/>
                  </a:moveTo>
                  <a:lnTo>
                    <a:pt x="1840217" y="1109586"/>
                  </a:lnTo>
                  <a:lnTo>
                    <a:pt x="1847333" y="1103986"/>
                  </a:lnTo>
                  <a:lnTo>
                    <a:pt x="1847202" y="1104099"/>
                  </a:lnTo>
                  <a:lnTo>
                    <a:pt x="1866218" y="1104099"/>
                  </a:lnTo>
                  <a:lnTo>
                    <a:pt x="1862442" y="1107694"/>
                  </a:lnTo>
                  <a:lnTo>
                    <a:pt x="1860255" y="1109586"/>
                  </a:lnTo>
                  <a:close/>
                </a:path>
                <a:path w="1927225" h="1158875">
                  <a:moveTo>
                    <a:pt x="1854212" y="1114729"/>
                  </a:moveTo>
                  <a:lnTo>
                    <a:pt x="1832965" y="1114729"/>
                  </a:lnTo>
                  <a:lnTo>
                    <a:pt x="1833219" y="1114552"/>
                  </a:lnTo>
                  <a:lnTo>
                    <a:pt x="1840458" y="1109395"/>
                  </a:lnTo>
                  <a:lnTo>
                    <a:pt x="1840217" y="1109586"/>
                  </a:lnTo>
                  <a:lnTo>
                    <a:pt x="1860255" y="1109586"/>
                  </a:lnTo>
                  <a:lnTo>
                    <a:pt x="1855279" y="1113891"/>
                  </a:lnTo>
                  <a:lnTo>
                    <a:pt x="1854212" y="1114729"/>
                  </a:lnTo>
                  <a:close/>
                </a:path>
                <a:path w="1927225" h="1158875">
                  <a:moveTo>
                    <a:pt x="1833179" y="1114577"/>
                  </a:moveTo>
                  <a:close/>
                </a:path>
                <a:path w="1927225" h="1158875">
                  <a:moveTo>
                    <a:pt x="1839658" y="1125512"/>
                  </a:moveTo>
                  <a:lnTo>
                    <a:pt x="1832800" y="1114818"/>
                  </a:lnTo>
                  <a:lnTo>
                    <a:pt x="1833179" y="1114577"/>
                  </a:lnTo>
                  <a:lnTo>
                    <a:pt x="1832965" y="1114729"/>
                  </a:lnTo>
                  <a:lnTo>
                    <a:pt x="1854212" y="1114729"/>
                  </a:lnTo>
                  <a:lnTo>
                    <a:pt x="1847824" y="1119746"/>
                  </a:lnTo>
                  <a:lnTo>
                    <a:pt x="1840077" y="1125245"/>
                  </a:lnTo>
                  <a:lnTo>
                    <a:pt x="1839658" y="1125512"/>
                  </a:lnTo>
                  <a:close/>
                </a:path>
                <a:path w="1927225" h="1158875">
                  <a:moveTo>
                    <a:pt x="1823772" y="1123962"/>
                  </a:moveTo>
                  <a:lnTo>
                    <a:pt x="1817738" y="1123962"/>
                  </a:lnTo>
                  <a:lnTo>
                    <a:pt x="1818004" y="1123810"/>
                  </a:lnTo>
                  <a:lnTo>
                    <a:pt x="1822272" y="1121359"/>
                  </a:lnTo>
                  <a:lnTo>
                    <a:pt x="1823772" y="1123962"/>
                  </a:lnTo>
                  <a:close/>
                </a:path>
                <a:path w="1927225" h="1158875">
                  <a:moveTo>
                    <a:pt x="1817992" y="1123816"/>
                  </a:moveTo>
                  <a:close/>
                </a:path>
                <a:path w="1927225" h="1158875">
                  <a:moveTo>
                    <a:pt x="1826121" y="1128039"/>
                  </a:moveTo>
                  <a:lnTo>
                    <a:pt x="1809762" y="1128039"/>
                  </a:lnTo>
                  <a:lnTo>
                    <a:pt x="1810042" y="1127899"/>
                  </a:lnTo>
                  <a:lnTo>
                    <a:pt x="1817992" y="1123816"/>
                  </a:lnTo>
                  <a:lnTo>
                    <a:pt x="1817738" y="1123962"/>
                  </a:lnTo>
                  <a:lnTo>
                    <a:pt x="1823772" y="1123962"/>
                  </a:lnTo>
                  <a:lnTo>
                    <a:pt x="1826121" y="1128039"/>
                  </a:lnTo>
                  <a:close/>
                </a:path>
                <a:path w="1927225" h="1158875">
                  <a:moveTo>
                    <a:pt x="1809982" y="1127926"/>
                  </a:moveTo>
                  <a:close/>
                </a:path>
                <a:path w="1927225" h="1158875">
                  <a:moveTo>
                    <a:pt x="1823972" y="1135024"/>
                  </a:moveTo>
                  <a:lnTo>
                    <a:pt x="1793201" y="1135024"/>
                  </a:lnTo>
                  <a:lnTo>
                    <a:pt x="1793494" y="1134922"/>
                  </a:lnTo>
                  <a:lnTo>
                    <a:pt x="1801876" y="1131608"/>
                  </a:lnTo>
                  <a:lnTo>
                    <a:pt x="1809982" y="1127926"/>
                  </a:lnTo>
                  <a:lnTo>
                    <a:pt x="1809762" y="1128039"/>
                  </a:lnTo>
                  <a:lnTo>
                    <a:pt x="1826121" y="1128039"/>
                  </a:lnTo>
                  <a:lnTo>
                    <a:pt x="1828609" y="1132357"/>
                  </a:lnTo>
                  <a:lnTo>
                    <a:pt x="1823972" y="1135024"/>
                  </a:lnTo>
                  <a:close/>
                </a:path>
                <a:path w="1927225" h="1158875">
                  <a:moveTo>
                    <a:pt x="1801583" y="1131722"/>
                  </a:moveTo>
                  <a:lnTo>
                    <a:pt x="1801836" y="1131608"/>
                  </a:lnTo>
                  <a:lnTo>
                    <a:pt x="1801583" y="1131722"/>
                  </a:lnTo>
                  <a:close/>
                </a:path>
                <a:path w="1927225" h="1158875">
                  <a:moveTo>
                    <a:pt x="1793254" y="1135003"/>
                  </a:moveTo>
                  <a:lnTo>
                    <a:pt x="1793459" y="1134922"/>
                  </a:lnTo>
                  <a:lnTo>
                    <a:pt x="1793254" y="1135003"/>
                  </a:lnTo>
                  <a:close/>
                </a:path>
                <a:path w="1927225" h="1158875">
                  <a:moveTo>
                    <a:pt x="1792820" y="1148549"/>
                  </a:moveTo>
                  <a:lnTo>
                    <a:pt x="1788756" y="1136523"/>
                  </a:lnTo>
                  <a:lnTo>
                    <a:pt x="1793254" y="1135003"/>
                  </a:lnTo>
                  <a:lnTo>
                    <a:pt x="1823972" y="1135024"/>
                  </a:lnTo>
                  <a:lnTo>
                    <a:pt x="1815553" y="1139342"/>
                  </a:lnTo>
                  <a:lnTo>
                    <a:pt x="1806816" y="1143304"/>
                  </a:lnTo>
                  <a:lnTo>
                    <a:pt x="1797557" y="1146949"/>
                  </a:lnTo>
                  <a:lnTo>
                    <a:pt x="1792820" y="1148549"/>
                  </a:lnTo>
                  <a:close/>
                </a:path>
                <a:path w="1927225" h="1158875">
                  <a:moveTo>
                    <a:pt x="1776990" y="1140396"/>
                  </a:moveTo>
                  <a:lnTo>
                    <a:pt x="1775853" y="1140396"/>
                  </a:lnTo>
                  <a:lnTo>
                    <a:pt x="1776158" y="1140320"/>
                  </a:lnTo>
                  <a:lnTo>
                    <a:pt x="1776907" y="1140104"/>
                  </a:lnTo>
                  <a:lnTo>
                    <a:pt x="1776990" y="1140396"/>
                  </a:lnTo>
                  <a:close/>
                </a:path>
                <a:path w="1927225" h="1158875">
                  <a:moveTo>
                    <a:pt x="1775980" y="1140361"/>
                  </a:moveTo>
                  <a:lnTo>
                    <a:pt x="1776128" y="1140320"/>
                  </a:lnTo>
                  <a:lnTo>
                    <a:pt x="1775980" y="1140361"/>
                  </a:lnTo>
                  <a:close/>
                </a:path>
                <a:path w="1927225" h="1158875">
                  <a:moveTo>
                    <a:pt x="1777574" y="1142453"/>
                  </a:moveTo>
                  <a:lnTo>
                    <a:pt x="1766912" y="1142453"/>
                  </a:lnTo>
                  <a:lnTo>
                    <a:pt x="1767230" y="1142390"/>
                  </a:lnTo>
                  <a:lnTo>
                    <a:pt x="1775980" y="1140361"/>
                  </a:lnTo>
                  <a:lnTo>
                    <a:pt x="1776990" y="1140396"/>
                  </a:lnTo>
                  <a:lnTo>
                    <a:pt x="1777574" y="1142453"/>
                  </a:lnTo>
                  <a:close/>
                </a:path>
                <a:path w="1927225" h="1158875">
                  <a:moveTo>
                    <a:pt x="1767044" y="1142423"/>
                  </a:moveTo>
                  <a:lnTo>
                    <a:pt x="1767188" y="1142390"/>
                  </a:lnTo>
                  <a:lnTo>
                    <a:pt x="1767044" y="1142423"/>
                  </a:lnTo>
                  <a:close/>
                </a:path>
                <a:path w="1927225" h="1158875">
                  <a:moveTo>
                    <a:pt x="1778363" y="1145235"/>
                  </a:moveTo>
                  <a:lnTo>
                    <a:pt x="1748574" y="1145235"/>
                  </a:lnTo>
                  <a:lnTo>
                    <a:pt x="1748891" y="1145209"/>
                  </a:lnTo>
                  <a:lnTo>
                    <a:pt x="1758137" y="1144028"/>
                  </a:lnTo>
                  <a:lnTo>
                    <a:pt x="1767044" y="1142423"/>
                  </a:lnTo>
                  <a:lnTo>
                    <a:pt x="1766912" y="1142453"/>
                  </a:lnTo>
                  <a:lnTo>
                    <a:pt x="1777574" y="1142453"/>
                  </a:lnTo>
                  <a:lnTo>
                    <a:pt x="1778363" y="1145235"/>
                  </a:lnTo>
                  <a:close/>
                </a:path>
                <a:path w="1927225" h="1158875">
                  <a:moveTo>
                    <a:pt x="1757819" y="1144066"/>
                  </a:moveTo>
                  <a:lnTo>
                    <a:pt x="1758033" y="1144028"/>
                  </a:lnTo>
                  <a:lnTo>
                    <a:pt x="1757819" y="1144066"/>
                  </a:lnTo>
                  <a:close/>
                </a:path>
                <a:path w="1927225" h="1158875">
                  <a:moveTo>
                    <a:pt x="1748605" y="1145231"/>
                  </a:moveTo>
                  <a:lnTo>
                    <a:pt x="1748775" y="1145209"/>
                  </a:lnTo>
                  <a:lnTo>
                    <a:pt x="1748605" y="1145231"/>
                  </a:lnTo>
                  <a:close/>
                </a:path>
                <a:path w="1927225" h="1158875">
                  <a:moveTo>
                    <a:pt x="1741551" y="1158506"/>
                  </a:moveTo>
                  <a:lnTo>
                    <a:pt x="1740585" y="1145832"/>
                  </a:lnTo>
                  <a:lnTo>
                    <a:pt x="1748605" y="1145231"/>
                  </a:lnTo>
                  <a:lnTo>
                    <a:pt x="1778363" y="1145235"/>
                  </a:lnTo>
                  <a:lnTo>
                    <a:pt x="1780374" y="1152321"/>
                  </a:lnTo>
                  <a:lnTo>
                    <a:pt x="1779015" y="1152702"/>
                  </a:lnTo>
                  <a:lnTo>
                    <a:pt x="1769452" y="1154899"/>
                  </a:lnTo>
                  <a:lnTo>
                    <a:pt x="1759737" y="1156627"/>
                  </a:lnTo>
                  <a:lnTo>
                    <a:pt x="1749856" y="1157871"/>
                  </a:lnTo>
                  <a:lnTo>
                    <a:pt x="1741551" y="1158506"/>
                  </a:lnTo>
                  <a:close/>
                </a:path>
                <a:path w="1927225" h="1158875">
                  <a:moveTo>
                    <a:pt x="1728381" y="1158875"/>
                  </a:moveTo>
                  <a:lnTo>
                    <a:pt x="1690281" y="1158875"/>
                  </a:lnTo>
                  <a:lnTo>
                    <a:pt x="1690281" y="1146175"/>
                  </a:lnTo>
                  <a:lnTo>
                    <a:pt x="1728381" y="1146175"/>
                  </a:lnTo>
                  <a:lnTo>
                    <a:pt x="1728381" y="1158875"/>
                  </a:lnTo>
                  <a:close/>
                </a:path>
                <a:path w="1927225" h="1158875">
                  <a:moveTo>
                    <a:pt x="1677581" y="1158875"/>
                  </a:moveTo>
                  <a:lnTo>
                    <a:pt x="1639481" y="1158875"/>
                  </a:lnTo>
                  <a:lnTo>
                    <a:pt x="1639481" y="1146175"/>
                  </a:lnTo>
                  <a:lnTo>
                    <a:pt x="1677581" y="1146175"/>
                  </a:lnTo>
                  <a:lnTo>
                    <a:pt x="1677581" y="1158875"/>
                  </a:lnTo>
                  <a:close/>
                </a:path>
                <a:path w="1927225" h="1158875">
                  <a:moveTo>
                    <a:pt x="1626781" y="1158875"/>
                  </a:moveTo>
                  <a:lnTo>
                    <a:pt x="1588681" y="1158875"/>
                  </a:lnTo>
                  <a:lnTo>
                    <a:pt x="1588681" y="1146175"/>
                  </a:lnTo>
                  <a:lnTo>
                    <a:pt x="1626781" y="1146175"/>
                  </a:lnTo>
                  <a:lnTo>
                    <a:pt x="1626781" y="1158875"/>
                  </a:lnTo>
                  <a:close/>
                </a:path>
                <a:path w="1927225" h="1158875">
                  <a:moveTo>
                    <a:pt x="1575981" y="1158875"/>
                  </a:moveTo>
                  <a:lnTo>
                    <a:pt x="1537881" y="1158875"/>
                  </a:lnTo>
                  <a:lnTo>
                    <a:pt x="1537881" y="1146175"/>
                  </a:lnTo>
                  <a:lnTo>
                    <a:pt x="1575981" y="1146175"/>
                  </a:lnTo>
                  <a:lnTo>
                    <a:pt x="1575981" y="1158875"/>
                  </a:lnTo>
                  <a:close/>
                </a:path>
                <a:path w="1927225" h="1158875">
                  <a:moveTo>
                    <a:pt x="1525181" y="1158875"/>
                  </a:moveTo>
                  <a:lnTo>
                    <a:pt x="1487081" y="1158875"/>
                  </a:lnTo>
                  <a:lnTo>
                    <a:pt x="1487081" y="1146175"/>
                  </a:lnTo>
                  <a:lnTo>
                    <a:pt x="1525181" y="1146175"/>
                  </a:lnTo>
                  <a:lnTo>
                    <a:pt x="1525181" y="1158875"/>
                  </a:lnTo>
                  <a:close/>
                </a:path>
                <a:path w="1927225" h="1158875">
                  <a:moveTo>
                    <a:pt x="1474381" y="1158875"/>
                  </a:moveTo>
                  <a:lnTo>
                    <a:pt x="1436281" y="1158875"/>
                  </a:lnTo>
                  <a:lnTo>
                    <a:pt x="1436281" y="1146175"/>
                  </a:lnTo>
                  <a:lnTo>
                    <a:pt x="1474381" y="1146175"/>
                  </a:lnTo>
                  <a:lnTo>
                    <a:pt x="1474381" y="1158875"/>
                  </a:lnTo>
                  <a:close/>
                </a:path>
                <a:path w="1927225" h="1158875">
                  <a:moveTo>
                    <a:pt x="1423581" y="1158875"/>
                  </a:moveTo>
                  <a:lnTo>
                    <a:pt x="1385481" y="1158875"/>
                  </a:lnTo>
                  <a:lnTo>
                    <a:pt x="1385481" y="1146175"/>
                  </a:lnTo>
                  <a:lnTo>
                    <a:pt x="1423581" y="1146175"/>
                  </a:lnTo>
                  <a:lnTo>
                    <a:pt x="1423581" y="1158875"/>
                  </a:lnTo>
                  <a:close/>
                </a:path>
                <a:path w="1927225" h="1158875">
                  <a:moveTo>
                    <a:pt x="1372781" y="1158875"/>
                  </a:moveTo>
                  <a:lnTo>
                    <a:pt x="1334681" y="1158875"/>
                  </a:lnTo>
                  <a:lnTo>
                    <a:pt x="1334681" y="1146175"/>
                  </a:lnTo>
                  <a:lnTo>
                    <a:pt x="1372781" y="1146175"/>
                  </a:lnTo>
                  <a:lnTo>
                    <a:pt x="1372781" y="1158875"/>
                  </a:lnTo>
                  <a:close/>
                </a:path>
                <a:path w="1927225" h="1158875">
                  <a:moveTo>
                    <a:pt x="1321981" y="1158875"/>
                  </a:moveTo>
                  <a:lnTo>
                    <a:pt x="1283881" y="1158875"/>
                  </a:lnTo>
                  <a:lnTo>
                    <a:pt x="1283881" y="1146175"/>
                  </a:lnTo>
                  <a:lnTo>
                    <a:pt x="1321981" y="1146175"/>
                  </a:lnTo>
                  <a:lnTo>
                    <a:pt x="1321981" y="1158875"/>
                  </a:lnTo>
                  <a:close/>
                </a:path>
                <a:path w="1927225" h="1158875">
                  <a:moveTo>
                    <a:pt x="1271181" y="1158875"/>
                  </a:moveTo>
                  <a:lnTo>
                    <a:pt x="1233081" y="1158875"/>
                  </a:lnTo>
                  <a:lnTo>
                    <a:pt x="1233081" y="1146175"/>
                  </a:lnTo>
                  <a:lnTo>
                    <a:pt x="1271181" y="1146175"/>
                  </a:lnTo>
                  <a:lnTo>
                    <a:pt x="1271181" y="1158875"/>
                  </a:lnTo>
                  <a:close/>
                </a:path>
                <a:path w="1927225" h="1158875">
                  <a:moveTo>
                    <a:pt x="1220381" y="1158875"/>
                  </a:moveTo>
                  <a:lnTo>
                    <a:pt x="1182281" y="1158875"/>
                  </a:lnTo>
                  <a:lnTo>
                    <a:pt x="1182281" y="1146175"/>
                  </a:lnTo>
                  <a:lnTo>
                    <a:pt x="1220381" y="1146175"/>
                  </a:lnTo>
                  <a:lnTo>
                    <a:pt x="1220381" y="1158875"/>
                  </a:lnTo>
                  <a:close/>
                </a:path>
                <a:path w="1927225" h="1158875">
                  <a:moveTo>
                    <a:pt x="1169581" y="1158875"/>
                  </a:moveTo>
                  <a:lnTo>
                    <a:pt x="1131481" y="1158875"/>
                  </a:lnTo>
                  <a:lnTo>
                    <a:pt x="1131481" y="1146175"/>
                  </a:lnTo>
                  <a:lnTo>
                    <a:pt x="1169581" y="1146175"/>
                  </a:lnTo>
                  <a:lnTo>
                    <a:pt x="1169581" y="1158875"/>
                  </a:lnTo>
                  <a:close/>
                </a:path>
                <a:path w="1927225" h="1158875">
                  <a:moveTo>
                    <a:pt x="1118781" y="1158875"/>
                  </a:moveTo>
                  <a:lnTo>
                    <a:pt x="1080681" y="1158875"/>
                  </a:lnTo>
                  <a:lnTo>
                    <a:pt x="1080681" y="1146175"/>
                  </a:lnTo>
                  <a:lnTo>
                    <a:pt x="1118781" y="1146175"/>
                  </a:lnTo>
                  <a:lnTo>
                    <a:pt x="1118781" y="1158875"/>
                  </a:lnTo>
                  <a:close/>
                </a:path>
                <a:path w="1927225" h="1158875">
                  <a:moveTo>
                    <a:pt x="1067981" y="1158875"/>
                  </a:moveTo>
                  <a:lnTo>
                    <a:pt x="1029881" y="1158875"/>
                  </a:lnTo>
                  <a:lnTo>
                    <a:pt x="1029881" y="1146175"/>
                  </a:lnTo>
                  <a:lnTo>
                    <a:pt x="1067981" y="1146175"/>
                  </a:lnTo>
                  <a:lnTo>
                    <a:pt x="1067981" y="1158875"/>
                  </a:lnTo>
                  <a:close/>
                </a:path>
                <a:path w="1927225" h="1158875">
                  <a:moveTo>
                    <a:pt x="1017181" y="1158875"/>
                  </a:moveTo>
                  <a:lnTo>
                    <a:pt x="979081" y="1158875"/>
                  </a:lnTo>
                  <a:lnTo>
                    <a:pt x="979081" y="1146175"/>
                  </a:lnTo>
                  <a:lnTo>
                    <a:pt x="1017181" y="1146175"/>
                  </a:lnTo>
                  <a:lnTo>
                    <a:pt x="1017181" y="1158875"/>
                  </a:lnTo>
                  <a:close/>
                </a:path>
                <a:path w="1927225" h="1158875">
                  <a:moveTo>
                    <a:pt x="966381" y="1158875"/>
                  </a:moveTo>
                  <a:lnTo>
                    <a:pt x="928281" y="1158875"/>
                  </a:lnTo>
                  <a:lnTo>
                    <a:pt x="928281" y="1146175"/>
                  </a:lnTo>
                  <a:lnTo>
                    <a:pt x="966381" y="1146175"/>
                  </a:lnTo>
                  <a:lnTo>
                    <a:pt x="966381" y="1158875"/>
                  </a:lnTo>
                  <a:close/>
                </a:path>
                <a:path w="1927225" h="1158875">
                  <a:moveTo>
                    <a:pt x="915581" y="1158875"/>
                  </a:moveTo>
                  <a:lnTo>
                    <a:pt x="877481" y="1158875"/>
                  </a:lnTo>
                  <a:lnTo>
                    <a:pt x="877481" y="1146175"/>
                  </a:lnTo>
                  <a:lnTo>
                    <a:pt x="915581" y="1146175"/>
                  </a:lnTo>
                  <a:lnTo>
                    <a:pt x="915581" y="1158875"/>
                  </a:lnTo>
                  <a:close/>
                </a:path>
                <a:path w="1927225" h="1158875">
                  <a:moveTo>
                    <a:pt x="864781" y="1158875"/>
                  </a:moveTo>
                  <a:lnTo>
                    <a:pt x="826681" y="1158875"/>
                  </a:lnTo>
                  <a:lnTo>
                    <a:pt x="826681" y="1146175"/>
                  </a:lnTo>
                  <a:lnTo>
                    <a:pt x="864781" y="1146175"/>
                  </a:lnTo>
                  <a:lnTo>
                    <a:pt x="864781" y="1158875"/>
                  </a:lnTo>
                  <a:close/>
                </a:path>
                <a:path w="1927225" h="1158875">
                  <a:moveTo>
                    <a:pt x="813981" y="1158875"/>
                  </a:moveTo>
                  <a:lnTo>
                    <a:pt x="775881" y="1158875"/>
                  </a:lnTo>
                  <a:lnTo>
                    <a:pt x="775881" y="1146175"/>
                  </a:lnTo>
                  <a:lnTo>
                    <a:pt x="813981" y="1146175"/>
                  </a:lnTo>
                  <a:lnTo>
                    <a:pt x="813981" y="1158875"/>
                  </a:lnTo>
                  <a:close/>
                </a:path>
                <a:path w="1927225" h="1158875">
                  <a:moveTo>
                    <a:pt x="763181" y="1158875"/>
                  </a:moveTo>
                  <a:lnTo>
                    <a:pt x="725081" y="1158875"/>
                  </a:lnTo>
                  <a:lnTo>
                    <a:pt x="725081" y="1146175"/>
                  </a:lnTo>
                  <a:lnTo>
                    <a:pt x="763181" y="1146175"/>
                  </a:lnTo>
                  <a:lnTo>
                    <a:pt x="763181" y="1158875"/>
                  </a:lnTo>
                  <a:close/>
                </a:path>
                <a:path w="1927225" h="1158875">
                  <a:moveTo>
                    <a:pt x="712381" y="1158875"/>
                  </a:moveTo>
                  <a:lnTo>
                    <a:pt x="674281" y="1158875"/>
                  </a:lnTo>
                  <a:lnTo>
                    <a:pt x="674281" y="1146175"/>
                  </a:lnTo>
                  <a:lnTo>
                    <a:pt x="712381" y="1146175"/>
                  </a:lnTo>
                  <a:lnTo>
                    <a:pt x="712381" y="1158875"/>
                  </a:lnTo>
                  <a:close/>
                </a:path>
                <a:path w="1927225" h="1158875">
                  <a:moveTo>
                    <a:pt x="661581" y="1158875"/>
                  </a:moveTo>
                  <a:lnTo>
                    <a:pt x="623481" y="1158875"/>
                  </a:lnTo>
                  <a:lnTo>
                    <a:pt x="623481" y="1146175"/>
                  </a:lnTo>
                  <a:lnTo>
                    <a:pt x="661581" y="1146175"/>
                  </a:lnTo>
                  <a:lnTo>
                    <a:pt x="661581" y="1158875"/>
                  </a:lnTo>
                  <a:close/>
                </a:path>
                <a:path w="1927225" h="1158875">
                  <a:moveTo>
                    <a:pt x="610781" y="1158875"/>
                  </a:moveTo>
                  <a:lnTo>
                    <a:pt x="572681" y="1158875"/>
                  </a:lnTo>
                  <a:lnTo>
                    <a:pt x="572681" y="1146175"/>
                  </a:lnTo>
                  <a:lnTo>
                    <a:pt x="610781" y="1146175"/>
                  </a:lnTo>
                  <a:lnTo>
                    <a:pt x="610781" y="1158875"/>
                  </a:lnTo>
                  <a:close/>
                </a:path>
                <a:path w="1927225" h="1158875">
                  <a:moveTo>
                    <a:pt x="559981" y="1158875"/>
                  </a:moveTo>
                  <a:lnTo>
                    <a:pt x="521881" y="1158875"/>
                  </a:lnTo>
                  <a:lnTo>
                    <a:pt x="521881" y="1146175"/>
                  </a:lnTo>
                  <a:lnTo>
                    <a:pt x="559981" y="1146175"/>
                  </a:lnTo>
                  <a:lnTo>
                    <a:pt x="559981" y="1158875"/>
                  </a:lnTo>
                  <a:close/>
                </a:path>
                <a:path w="1927225" h="1158875">
                  <a:moveTo>
                    <a:pt x="509181" y="1158875"/>
                  </a:moveTo>
                  <a:lnTo>
                    <a:pt x="471081" y="1158875"/>
                  </a:lnTo>
                  <a:lnTo>
                    <a:pt x="471081" y="1146175"/>
                  </a:lnTo>
                  <a:lnTo>
                    <a:pt x="509181" y="1146175"/>
                  </a:lnTo>
                  <a:lnTo>
                    <a:pt x="509181" y="1158875"/>
                  </a:lnTo>
                  <a:close/>
                </a:path>
                <a:path w="1927225" h="1158875">
                  <a:moveTo>
                    <a:pt x="458381" y="1158875"/>
                  </a:moveTo>
                  <a:lnTo>
                    <a:pt x="420281" y="1158875"/>
                  </a:lnTo>
                  <a:lnTo>
                    <a:pt x="420281" y="1146175"/>
                  </a:lnTo>
                  <a:lnTo>
                    <a:pt x="458381" y="1146175"/>
                  </a:lnTo>
                  <a:lnTo>
                    <a:pt x="458381" y="1158875"/>
                  </a:lnTo>
                  <a:close/>
                </a:path>
                <a:path w="1927225" h="1158875">
                  <a:moveTo>
                    <a:pt x="407581" y="1158875"/>
                  </a:moveTo>
                  <a:lnTo>
                    <a:pt x="369481" y="1158875"/>
                  </a:lnTo>
                  <a:lnTo>
                    <a:pt x="369481" y="1146175"/>
                  </a:lnTo>
                  <a:lnTo>
                    <a:pt x="407581" y="1146175"/>
                  </a:lnTo>
                  <a:lnTo>
                    <a:pt x="407581" y="1158875"/>
                  </a:lnTo>
                  <a:close/>
                </a:path>
                <a:path w="1927225" h="1158875">
                  <a:moveTo>
                    <a:pt x="356781" y="1158875"/>
                  </a:moveTo>
                  <a:lnTo>
                    <a:pt x="318681" y="1158875"/>
                  </a:lnTo>
                  <a:lnTo>
                    <a:pt x="318681" y="1146175"/>
                  </a:lnTo>
                  <a:lnTo>
                    <a:pt x="356781" y="1146175"/>
                  </a:lnTo>
                  <a:lnTo>
                    <a:pt x="356781" y="1158875"/>
                  </a:lnTo>
                  <a:close/>
                </a:path>
                <a:path w="1927225" h="1158875">
                  <a:moveTo>
                    <a:pt x="305981" y="1158875"/>
                  </a:moveTo>
                  <a:lnTo>
                    <a:pt x="267881" y="1158875"/>
                  </a:lnTo>
                  <a:lnTo>
                    <a:pt x="267881" y="1146175"/>
                  </a:lnTo>
                  <a:lnTo>
                    <a:pt x="305981" y="1146175"/>
                  </a:lnTo>
                  <a:lnTo>
                    <a:pt x="305981" y="1158875"/>
                  </a:lnTo>
                  <a:close/>
                </a:path>
                <a:path w="1927225" h="1158875">
                  <a:moveTo>
                    <a:pt x="255181" y="1158875"/>
                  </a:moveTo>
                  <a:lnTo>
                    <a:pt x="217081" y="1158875"/>
                  </a:lnTo>
                  <a:lnTo>
                    <a:pt x="217081" y="1146175"/>
                  </a:lnTo>
                  <a:lnTo>
                    <a:pt x="255181" y="1146175"/>
                  </a:lnTo>
                  <a:lnTo>
                    <a:pt x="255181" y="1158875"/>
                  </a:lnTo>
                  <a:close/>
                </a:path>
                <a:path w="1927225" h="1158875">
                  <a:moveTo>
                    <a:pt x="204381" y="1158875"/>
                  </a:moveTo>
                  <a:lnTo>
                    <a:pt x="197307" y="1158875"/>
                  </a:lnTo>
                  <a:lnTo>
                    <a:pt x="192366" y="1158811"/>
                  </a:lnTo>
                  <a:lnTo>
                    <a:pt x="187070" y="1158608"/>
                  </a:lnTo>
                  <a:lnTo>
                    <a:pt x="177368" y="1157871"/>
                  </a:lnTo>
                  <a:lnTo>
                    <a:pt x="167170" y="1156576"/>
                  </a:lnTo>
                  <a:lnTo>
                    <a:pt x="165303" y="1156246"/>
                  </a:lnTo>
                  <a:lnTo>
                    <a:pt x="167538" y="1143736"/>
                  </a:lnTo>
                  <a:lnTo>
                    <a:pt x="169189" y="1144028"/>
                  </a:lnTo>
                  <a:lnTo>
                    <a:pt x="178449" y="1145209"/>
                  </a:lnTo>
                  <a:lnTo>
                    <a:pt x="187868" y="1145933"/>
                  </a:lnTo>
                  <a:lnTo>
                    <a:pt x="192697" y="1146111"/>
                  </a:lnTo>
                  <a:lnTo>
                    <a:pt x="192531" y="1146111"/>
                  </a:lnTo>
                  <a:lnTo>
                    <a:pt x="197459" y="1146175"/>
                  </a:lnTo>
                  <a:lnTo>
                    <a:pt x="204381" y="1146175"/>
                  </a:lnTo>
                  <a:lnTo>
                    <a:pt x="204381" y="1158875"/>
                  </a:lnTo>
                  <a:close/>
                </a:path>
                <a:path w="1927225" h="1158875">
                  <a:moveTo>
                    <a:pt x="152539" y="1153693"/>
                  </a:moveTo>
                  <a:lnTo>
                    <a:pt x="115366" y="1141018"/>
                  </a:lnTo>
                  <a:lnTo>
                    <a:pt x="120586" y="1129449"/>
                  </a:lnTo>
                  <a:lnTo>
                    <a:pt x="125386" y="1131608"/>
                  </a:lnTo>
                  <a:lnTo>
                    <a:pt x="133765" y="1134922"/>
                  </a:lnTo>
                  <a:lnTo>
                    <a:pt x="142344" y="1137831"/>
                  </a:lnTo>
                  <a:lnTo>
                    <a:pt x="151102" y="1140320"/>
                  </a:lnTo>
                  <a:lnTo>
                    <a:pt x="155397" y="1141323"/>
                  </a:lnTo>
                  <a:lnTo>
                    <a:pt x="152539" y="1153693"/>
                  </a:lnTo>
                  <a:close/>
                </a:path>
                <a:path w="1927225" h="1158875">
                  <a:moveTo>
                    <a:pt x="125641" y="1131722"/>
                  </a:moveTo>
                  <a:lnTo>
                    <a:pt x="125349" y="1131608"/>
                  </a:lnTo>
                  <a:lnTo>
                    <a:pt x="125641" y="1131722"/>
                  </a:lnTo>
                  <a:close/>
                </a:path>
                <a:path w="1927225" h="1158875">
                  <a:moveTo>
                    <a:pt x="103695" y="1135252"/>
                  </a:moveTo>
                  <a:lnTo>
                    <a:pt x="71704" y="1113701"/>
                  </a:lnTo>
                  <a:lnTo>
                    <a:pt x="70954" y="1113053"/>
                  </a:lnTo>
                  <a:lnTo>
                    <a:pt x="79273" y="1103452"/>
                  </a:lnTo>
                  <a:lnTo>
                    <a:pt x="79802" y="1103909"/>
                  </a:lnTo>
                  <a:lnTo>
                    <a:pt x="87007" y="1109586"/>
                  </a:lnTo>
                  <a:lnTo>
                    <a:pt x="94009" y="1114552"/>
                  </a:lnTo>
                  <a:lnTo>
                    <a:pt x="101514" y="1119365"/>
                  </a:lnTo>
                  <a:lnTo>
                    <a:pt x="109221" y="1123810"/>
                  </a:lnTo>
                  <a:lnTo>
                    <a:pt x="109480" y="1123962"/>
                  </a:lnTo>
                  <a:lnTo>
                    <a:pt x="103695" y="1135252"/>
                  </a:lnTo>
                  <a:close/>
                </a:path>
                <a:path w="1927225" h="1158875">
                  <a:moveTo>
                    <a:pt x="87034" y="1109586"/>
                  </a:moveTo>
                  <a:lnTo>
                    <a:pt x="86766" y="1109395"/>
                  </a:lnTo>
                  <a:lnTo>
                    <a:pt x="87034" y="1109586"/>
                  </a:lnTo>
                  <a:close/>
                </a:path>
                <a:path w="1927225" h="1158875">
                  <a:moveTo>
                    <a:pt x="101752" y="1119517"/>
                  </a:moveTo>
                  <a:lnTo>
                    <a:pt x="101485" y="1119365"/>
                  </a:lnTo>
                  <a:lnTo>
                    <a:pt x="101752" y="1119517"/>
                  </a:lnTo>
                  <a:close/>
                </a:path>
                <a:path w="1927225" h="1158875">
                  <a:moveTo>
                    <a:pt x="61277" y="1104366"/>
                  </a:moveTo>
                  <a:lnTo>
                    <a:pt x="35687" y="1074623"/>
                  </a:lnTo>
                  <a:lnTo>
                    <a:pt x="46037" y="1067269"/>
                  </a:lnTo>
                  <a:lnTo>
                    <a:pt x="49307" y="1071867"/>
                  </a:lnTo>
                  <a:lnTo>
                    <a:pt x="54785" y="1078852"/>
                  </a:lnTo>
                  <a:lnTo>
                    <a:pt x="60584" y="1085557"/>
                  </a:lnTo>
                  <a:lnTo>
                    <a:pt x="66697" y="1091971"/>
                  </a:lnTo>
                  <a:lnTo>
                    <a:pt x="70040" y="1095184"/>
                  </a:lnTo>
                  <a:lnTo>
                    <a:pt x="61277" y="1104366"/>
                  </a:lnTo>
                  <a:close/>
                </a:path>
                <a:path w="1927225" h="1158875">
                  <a:moveTo>
                    <a:pt x="49479" y="1072108"/>
                  </a:moveTo>
                  <a:lnTo>
                    <a:pt x="49288" y="1071867"/>
                  </a:lnTo>
                  <a:lnTo>
                    <a:pt x="49479" y="1072108"/>
                  </a:lnTo>
                  <a:close/>
                </a:path>
                <a:path w="1927225" h="1158875">
                  <a:moveTo>
                    <a:pt x="60756" y="1085757"/>
                  </a:moveTo>
                  <a:lnTo>
                    <a:pt x="60566" y="1085557"/>
                  </a:lnTo>
                  <a:lnTo>
                    <a:pt x="60756" y="1085757"/>
                  </a:lnTo>
                  <a:close/>
                </a:path>
                <a:path w="1927225" h="1158875">
                  <a:moveTo>
                    <a:pt x="28384" y="1063498"/>
                  </a:moveTo>
                  <a:lnTo>
                    <a:pt x="11531" y="1028026"/>
                  </a:lnTo>
                  <a:lnTo>
                    <a:pt x="23558" y="1023950"/>
                  </a:lnTo>
                  <a:lnTo>
                    <a:pt x="23855" y="1024851"/>
                  </a:lnTo>
                  <a:lnTo>
                    <a:pt x="27266" y="1033526"/>
                  </a:lnTo>
                  <a:lnTo>
                    <a:pt x="30849" y="1041412"/>
                  </a:lnTo>
                  <a:lnTo>
                    <a:pt x="34915" y="1049388"/>
                  </a:lnTo>
                  <a:lnTo>
                    <a:pt x="39382" y="1057173"/>
                  </a:lnTo>
                  <a:lnTo>
                    <a:pt x="28384" y="1063498"/>
                  </a:lnTo>
                  <a:close/>
                </a:path>
                <a:path w="1927225" h="1158875">
                  <a:moveTo>
                    <a:pt x="27284" y="1033526"/>
                  </a:moveTo>
                  <a:lnTo>
                    <a:pt x="27152" y="1033233"/>
                  </a:lnTo>
                  <a:lnTo>
                    <a:pt x="27284" y="1033526"/>
                  </a:lnTo>
                  <a:close/>
                </a:path>
                <a:path w="1927225" h="1158875">
                  <a:moveTo>
                    <a:pt x="7581" y="1015631"/>
                  </a:moveTo>
                  <a:lnTo>
                    <a:pt x="660" y="976934"/>
                  </a:lnTo>
                  <a:lnTo>
                    <a:pt x="13322" y="975982"/>
                  </a:lnTo>
                  <a:lnTo>
                    <a:pt x="13641" y="980224"/>
                  </a:lnTo>
                  <a:lnTo>
                    <a:pt x="14806" y="989469"/>
                  </a:lnTo>
                  <a:lnTo>
                    <a:pt x="16428" y="998562"/>
                  </a:lnTo>
                  <a:lnTo>
                    <a:pt x="18484" y="1007503"/>
                  </a:lnTo>
                  <a:lnTo>
                    <a:pt x="19799" y="1012164"/>
                  </a:lnTo>
                  <a:lnTo>
                    <a:pt x="7581" y="1015631"/>
                  </a:lnTo>
                  <a:close/>
                </a:path>
                <a:path w="1927225" h="1158875">
                  <a:moveTo>
                    <a:pt x="13679" y="980541"/>
                  </a:moveTo>
                  <a:lnTo>
                    <a:pt x="13643" y="980253"/>
                  </a:lnTo>
                  <a:lnTo>
                    <a:pt x="13679" y="980541"/>
                  </a:lnTo>
                  <a:close/>
                </a:path>
                <a:path w="1927225" h="1158875">
                  <a:moveTo>
                    <a:pt x="14864" y="989787"/>
                  </a:moveTo>
                  <a:lnTo>
                    <a:pt x="14808" y="989469"/>
                  </a:lnTo>
                  <a:lnTo>
                    <a:pt x="14864" y="989787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62940" y="4856988"/>
            <a:ext cx="22796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规 章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8320" y="1310195"/>
            <a:ext cx="159448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59435" indent="-120650">
              <a:lnSpc>
                <a:spcPct val="120000"/>
              </a:lnSpc>
              <a:spcBef>
                <a:spcPts val="10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《民法典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》 </a:t>
            </a: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第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111条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3335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微软雅黑" panose="020B0503020204020204" charset="-122"/>
                <a:cs typeface="微软雅黑" panose="020B0503020204020204" charset="-122"/>
              </a:rPr>
              <a:t>第</a:t>
            </a:r>
            <a:r>
              <a:rPr sz="1600" spc="-5" dirty="0">
                <a:latin typeface="微软雅黑" panose="020B0503020204020204" charset="-122"/>
                <a:cs typeface="微软雅黑" panose="020B0503020204020204" charset="-122"/>
              </a:rPr>
              <a:t>1032-1039条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8259" y="1237424"/>
            <a:ext cx="1804035" cy="10490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《网络安全法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《数据安全法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《个人信息保护法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《消费者权益保护法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41475" y="2854960"/>
            <a:ext cx="10063480" cy="3098800"/>
            <a:chOff x="1641475" y="2854960"/>
            <a:chExt cx="10063480" cy="309880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525" y="2854960"/>
              <a:ext cx="2364740" cy="11576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1475" y="4434840"/>
              <a:ext cx="2383790" cy="15189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28488" y="2862072"/>
              <a:ext cx="3828415" cy="1132840"/>
            </a:xfrm>
            <a:custGeom>
              <a:avLst/>
              <a:gdLst/>
              <a:ahLst/>
              <a:cxnLst/>
              <a:rect l="l" t="t" r="r" b="b"/>
              <a:pathLst>
                <a:path w="3828415" h="1132839">
                  <a:moveTo>
                    <a:pt x="3639312" y="1132331"/>
                  </a:moveTo>
                  <a:lnTo>
                    <a:pt x="188975" y="1132331"/>
                  </a:lnTo>
                  <a:lnTo>
                    <a:pt x="138518" y="1125742"/>
                  </a:lnTo>
                  <a:lnTo>
                    <a:pt x="93246" y="1106790"/>
                  </a:lnTo>
                  <a:lnTo>
                    <a:pt x="54959" y="1077277"/>
                  </a:lnTo>
                  <a:lnTo>
                    <a:pt x="25456" y="1039001"/>
                  </a:lnTo>
                  <a:lnTo>
                    <a:pt x="6536" y="993760"/>
                  </a:lnTo>
                  <a:lnTo>
                    <a:pt x="0" y="943355"/>
                  </a:lnTo>
                  <a:lnTo>
                    <a:pt x="0" y="187451"/>
                  </a:lnTo>
                  <a:lnTo>
                    <a:pt x="6536" y="137530"/>
                  </a:lnTo>
                  <a:lnTo>
                    <a:pt x="25456" y="92625"/>
                  </a:lnTo>
                  <a:lnTo>
                    <a:pt x="54959" y="54578"/>
                  </a:lnTo>
                  <a:lnTo>
                    <a:pt x="93246" y="25230"/>
                  </a:lnTo>
                  <a:lnTo>
                    <a:pt x="138518" y="6424"/>
                  </a:lnTo>
                  <a:lnTo>
                    <a:pt x="188975" y="0"/>
                  </a:lnTo>
                  <a:lnTo>
                    <a:pt x="3639312" y="0"/>
                  </a:lnTo>
                  <a:lnTo>
                    <a:pt x="3689399" y="6424"/>
                  </a:lnTo>
                  <a:lnTo>
                    <a:pt x="3734449" y="25230"/>
                  </a:lnTo>
                  <a:lnTo>
                    <a:pt x="3772662" y="54578"/>
                  </a:lnTo>
                  <a:lnTo>
                    <a:pt x="3802238" y="92625"/>
                  </a:lnTo>
                  <a:lnTo>
                    <a:pt x="3821380" y="137530"/>
                  </a:lnTo>
                  <a:lnTo>
                    <a:pt x="3828288" y="187451"/>
                  </a:lnTo>
                  <a:lnTo>
                    <a:pt x="3828288" y="943355"/>
                  </a:lnTo>
                  <a:lnTo>
                    <a:pt x="3821380" y="993760"/>
                  </a:lnTo>
                  <a:lnTo>
                    <a:pt x="3802238" y="1039001"/>
                  </a:lnTo>
                  <a:lnTo>
                    <a:pt x="3772662" y="1077277"/>
                  </a:lnTo>
                  <a:lnTo>
                    <a:pt x="3734449" y="1106790"/>
                  </a:lnTo>
                  <a:lnTo>
                    <a:pt x="3689399" y="1125742"/>
                  </a:lnTo>
                  <a:lnTo>
                    <a:pt x="3639312" y="1132331"/>
                  </a:lnTo>
                  <a:close/>
                </a:path>
              </a:pathLst>
            </a:custGeom>
            <a:solidFill>
              <a:srgbClr val="93A7D7">
                <a:alpha val="6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21629" y="2854960"/>
              <a:ext cx="3841115" cy="1146175"/>
            </a:xfrm>
            <a:custGeom>
              <a:avLst/>
              <a:gdLst/>
              <a:ahLst/>
              <a:cxnLst/>
              <a:rect l="l" t="t" r="r" b="b"/>
              <a:pathLst>
                <a:path w="3841115" h="1146175">
                  <a:moveTo>
                    <a:pt x="12700" y="950912"/>
                  </a:moveTo>
                  <a:lnTo>
                    <a:pt x="0" y="950912"/>
                  </a:lnTo>
                  <a:lnTo>
                    <a:pt x="0" y="912812"/>
                  </a:lnTo>
                  <a:lnTo>
                    <a:pt x="12700" y="912812"/>
                  </a:lnTo>
                  <a:lnTo>
                    <a:pt x="12700" y="950912"/>
                  </a:lnTo>
                  <a:close/>
                </a:path>
                <a:path w="3841115" h="1146175">
                  <a:moveTo>
                    <a:pt x="12700" y="900112"/>
                  </a:moveTo>
                  <a:lnTo>
                    <a:pt x="0" y="900112"/>
                  </a:lnTo>
                  <a:lnTo>
                    <a:pt x="0" y="862012"/>
                  </a:lnTo>
                  <a:lnTo>
                    <a:pt x="12700" y="862012"/>
                  </a:lnTo>
                  <a:lnTo>
                    <a:pt x="12700" y="900112"/>
                  </a:lnTo>
                  <a:close/>
                </a:path>
                <a:path w="3841115" h="1146175">
                  <a:moveTo>
                    <a:pt x="12700" y="849312"/>
                  </a:moveTo>
                  <a:lnTo>
                    <a:pt x="0" y="849312"/>
                  </a:lnTo>
                  <a:lnTo>
                    <a:pt x="0" y="811212"/>
                  </a:lnTo>
                  <a:lnTo>
                    <a:pt x="12700" y="811212"/>
                  </a:lnTo>
                  <a:lnTo>
                    <a:pt x="12700" y="849312"/>
                  </a:lnTo>
                  <a:close/>
                </a:path>
                <a:path w="3841115" h="1146175">
                  <a:moveTo>
                    <a:pt x="12700" y="798512"/>
                  </a:moveTo>
                  <a:lnTo>
                    <a:pt x="0" y="798512"/>
                  </a:lnTo>
                  <a:lnTo>
                    <a:pt x="0" y="760412"/>
                  </a:lnTo>
                  <a:lnTo>
                    <a:pt x="12700" y="760412"/>
                  </a:lnTo>
                  <a:lnTo>
                    <a:pt x="12700" y="798512"/>
                  </a:lnTo>
                  <a:close/>
                </a:path>
                <a:path w="3841115" h="1146175">
                  <a:moveTo>
                    <a:pt x="12700" y="747712"/>
                  </a:moveTo>
                  <a:lnTo>
                    <a:pt x="0" y="747712"/>
                  </a:lnTo>
                  <a:lnTo>
                    <a:pt x="0" y="709612"/>
                  </a:lnTo>
                  <a:lnTo>
                    <a:pt x="12700" y="709612"/>
                  </a:lnTo>
                  <a:lnTo>
                    <a:pt x="12700" y="747712"/>
                  </a:lnTo>
                  <a:close/>
                </a:path>
                <a:path w="3841115" h="1146175">
                  <a:moveTo>
                    <a:pt x="12700" y="696912"/>
                  </a:moveTo>
                  <a:lnTo>
                    <a:pt x="0" y="696912"/>
                  </a:lnTo>
                  <a:lnTo>
                    <a:pt x="0" y="658812"/>
                  </a:lnTo>
                  <a:lnTo>
                    <a:pt x="12700" y="658812"/>
                  </a:lnTo>
                  <a:lnTo>
                    <a:pt x="12700" y="696912"/>
                  </a:lnTo>
                  <a:close/>
                </a:path>
                <a:path w="3841115" h="1146175">
                  <a:moveTo>
                    <a:pt x="12700" y="646112"/>
                  </a:moveTo>
                  <a:lnTo>
                    <a:pt x="0" y="646112"/>
                  </a:lnTo>
                  <a:lnTo>
                    <a:pt x="0" y="608012"/>
                  </a:lnTo>
                  <a:lnTo>
                    <a:pt x="12700" y="608012"/>
                  </a:lnTo>
                  <a:lnTo>
                    <a:pt x="12700" y="646112"/>
                  </a:lnTo>
                  <a:close/>
                </a:path>
                <a:path w="3841115" h="1146175">
                  <a:moveTo>
                    <a:pt x="12700" y="595312"/>
                  </a:moveTo>
                  <a:lnTo>
                    <a:pt x="0" y="595312"/>
                  </a:lnTo>
                  <a:lnTo>
                    <a:pt x="0" y="557212"/>
                  </a:lnTo>
                  <a:lnTo>
                    <a:pt x="12700" y="557212"/>
                  </a:lnTo>
                  <a:lnTo>
                    <a:pt x="12700" y="595312"/>
                  </a:lnTo>
                  <a:close/>
                </a:path>
                <a:path w="3841115" h="1146175">
                  <a:moveTo>
                    <a:pt x="12700" y="544512"/>
                  </a:moveTo>
                  <a:lnTo>
                    <a:pt x="0" y="544512"/>
                  </a:lnTo>
                  <a:lnTo>
                    <a:pt x="0" y="506412"/>
                  </a:lnTo>
                  <a:lnTo>
                    <a:pt x="12700" y="506412"/>
                  </a:lnTo>
                  <a:lnTo>
                    <a:pt x="12700" y="544512"/>
                  </a:lnTo>
                  <a:close/>
                </a:path>
                <a:path w="3841115" h="1146175">
                  <a:moveTo>
                    <a:pt x="12700" y="493712"/>
                  </a:moveTo>
                  <a:lnTo>
                    <a:pt x="0" y="493712"/>
                  </a:lnTo>
                  <a:lnTo>
                    <a:pt x="0" y="455612"/>
                  </a:lnTo>
                  <a:lnTo>
                    <a:pt x="12700" y="455612"/>
                  </a:lnTo>
                  <a:lnTo>
                    <a:pt x="12700" y="493712"/>
                  </a:lnTo>
                  <a:close/>
                </a:path>
                <a:path w="3841115" h="1146175">
                  <a:moveTo>
                    <a:pt x="12700" y="442912"/>
                  </a:moveTo>
                  <a:lnTo>
                    <a:pt x="0" y="442912"/>
                  </a:lnTo>
                  <a:lnTo>
                    <a:pt x="0" y="404812"/>
                  </a:lnTo>
                  <a:lnTo>
                    <a:pt x="12700" y="404812"/>
                  </a:lnTo>
                  <a:lnTo>
                    <a:pt x="12700" y="442912"/>
                  </a:lnTo>
                  <a:close/>
                </a:path>
                <a:path w="3841115" h="1146175">
                  <a:moveTo>
                    <a:pt x="12700" y="392112"/>
                  </a:moveTo>
                  <a:lnTo>
                    <a:pt x="0" y="392112"/>
                  </a:lnTo>
                  <a:lnTo>
                    <a:pt x="0" y="354012"/>
                  </a:lnTo>
                  <a:lnTo>
                    <a:pt x="12700" y="354012"/>
                  </a:lnTo>
                  <a:lnTo>
                    <a:pt x="12700" y="392112"/>
                  </a:lnTo>
                  <a:close/>
                </a:path>
                <a:path w="3841115" h="1146175">
                  <a:moveTo>
                    <a:pt x="12700" y="341312"/>
                  </a:moveTo>
                  <a:lnTo>
                    <a:pt x="0" y="341312"/>
                  </a:lnTo>
                  <a:lnTo>
                    <a:pt x="0" y="303212"/>
                  </a:lnTo>
                  <a:lnTo>
                    <a:pt x="12700" y="303212"/>
                  </a:lnTo>
                  <a:lnTo>
                    <a:pt x="12700" y="341312"/>
                  </a:lnTo>
                  <a:close/>
                </a:path>
                <a:path w="3841115" h="1146175">
                  <a:moveTo>
                    <a:pt x="12700" y="290512"/>
                  </a:moveTo>
                  <a:lnTo>
                    <a:pt x="0" y="290512"/>
                  </a:lnTo>
                  <a:lnTo>
                    <a:pt x="0" y="252412"/>
                  </a:lnTo>
                  <a:lnTo>
                    <a:pt x="12700" y="252412"/>
                  </a:lnTo>
                  <a:lnTo>
                    <a:pt x="12700" y="290512"/>
                  </a:lnTo>
                  <a:close/>
                </a:path>
                <a:path w="3841115" h="1146175">
                  <a:moveTo>
                    <a:pt x="12700" y="239712"/>
                  </a:moveTo>
                  <a:lnTo>
                    <a:pt x="0" y="239712"/>
                  </a:lnTo>
                  <a:lnTo>
                    <a:pt x="0" y="201612"/>
                  </a:lnTo>
                  <a:lnTo>
                    <a:pt x="12700" y="201612"/>
                  </a:lnTo>
                  <a:lnTo>
                    <a:pt x="12700" y="239712"/>
                  </a:lnTo>
                  <a:close/>
                </a:path>
                <a:path w="3841115" h="1146175">
                  <a:moveTo>
                    <a:pt x="12814" y="189153"/>
                  </a:moveTo>
                  <a:lnTo>
                    <a:pt x="127" y="188671"/>
                  </a:lnTo>
                  <a:lnTo>
                    <a:pt x="266" y="185064"/>
                  </a:lnTo>
                  <a:lnTo>
                    <a:pt x="990" y="175463"/>
                  </a:lnTo>
                  <a:lnTo>
                    <a:pt x="2273" y="165379"/>
                  </a:lnTo>
                  <a:lnTo>
                    <a:pt x="4000" y="155765"/>
                  </a:lnTo>
                  <a:lnTo>
                    <a:pt x="5384" y="149796"/>
                  </a:lnTo>
                  <a:lnTo>
                    <a:pt x="17754" y="152653"/>
                  </a:lnTo>
                  <a:lnTo>
                    <a:pt x="16377" y="158622"/>
                  </a:lnTo>
                  <a:lnTo>
                    <a:pt x="14839" y="167297"/>
                  </a:lnTo>
                  <a:lnTo>
                    <a:pt x="13667" y="176428"/>
                  </a:lnTo>
                  <a:lnTo>
                    <a:pt x="12932" y="186029"/>
                  </a:lnTo>
                  <a:lnTo>
                    <a:pt x="12814" y="189153"/>
                  </a:lnTo>
                  <a:close/>
                </a:path>
                <a:path w="3841115" h="1146175">
                  <a:moveTo>
                    <a:pt x="16400" y="158491"/>
                  </a:moveTo>
                  <a:lnTo>
                    <a:pt x="16433" y="158305"/>
                  </a:lnTo>
                  <a:lnTo>
                    <a:pt x="16400" y="158491"/>
                  </a:lnTo>
                  <a:close/>
                </a:path>
                <a:path w="3841115" h="1146175">
                  <a:moveTo>
                    <a:pt x="16377" y="158622"/>
                  </a:moveTo>
                  <a:lnTo>
                    <a:pt x="16400" y="158491"/>
                  </a:lnTo>
                  <a:lnTo>
                    <a:pt x="16377" y="158622"/>
                  </a:lnTo>
                  <a:close/>
                </a:path>
                <a:path w="3841115" h="1146175">
                  <a:moveTo>
                    <a:pt x="14782" y="167614"/>
                  </a:moveTo>
                  <a:lnTo>
                    <a:pt x="14820" y="167297"/>
                  </a:lnTo>
                  <a:lnTo>
                    <a:pt x="14782" y="167614"/>
                  </a:lnTo>
                  <a:close/>
                </a:path>
                <a:path w="3841115" h="1146175">
                  <a:moveTo>
                    <a:pt x="13630" y="176717"/>
                  </a:moveTo>
                  <a:lnTo>
                    <a:pt x="13652" y="176428"/>
                  </a:lnTo>
                  <a:lnTo>
                    <a:pt x="13630" y="176717"/>
                  </a:lnTo>
                  <a:close/>
                </a:path>
                <a:path w="3841115" h="1146175">
                  <a:moveTo>
                    <a:pt x="13628" y="176745"/>
                  </a:moveTo>
                  <a:close/>
                </a:path>
                <a:path w="3841115" h="1146175">
                  <a:moveTo>
                    <a:pt x="12935" y="185934"/>
                  </a:moveTo>
                  <a:lnTo>
                    <a:pt x="12941" y="185788"/>
                  </a:lnTo>
                  <a:lnTo>
                    <a:pt x="12935" y="185934"/>
                  </a:lnTo>
                  <a:close/>
                </a:path>
                <a:path w="3841115" h="1146175">
                  <a:moveTo>
                    <a:pt x="12932" y="186029"/>
                  </a:moveTo>
                  <a:close/>
                </a:path>
                <a:path w="3841115" h="1146175">
                  <a:moveTo>
                    <a:pt x="20904" y="140995"/>
                  </a:moveTo>
                  <a:lnTo>
                    <a:pt x="8864" y="136931"/>
                  </a:lnTo>
                  <a:lnTo>
                    <a:pt x="11899" y="127977"/>
                  </a:lnTo>
                  <a:lnTo>
                    <a:pt x="15405" y="119113"/>
                  </a:lnTo>
                  <a:lnTo>
                    <a:pt x="19329" y="110464"/>
                  </a:lnTo>
                  <a:lnTo>
                    <a:pt x="23495" y="102323"/>
                  </a:lnTo>
                  <a:lnTo>
                    <a:pt x="24345" y="100837"/>
                  </a:lnTo>
                  <a:lnTo>
                    <a:pt x="35356" y="107162"/>
                  </a:lnTo>
                  <a:lnTo>
                    <a:pt x="34661" y="108381"/>
                  </a:lnTo>
                  <a:lnTo>
                    <a:pt x="30775" y="115976"/>
                  </a:lnTo>
                  <a:lnTo>
                    <a:pt x="26991" y="124345"/>
                  </a:lnTo>
                  <a:lnTo>
                    <a:pt x="23726" y="132638"/>
                  </a:lnTo>
                  <a:lnTo>
                    <a:pt x="20904" y="140995"/>
                  </a:lnTo>
                  <a:close/>
                </a:path>
                <a:path w="3841115" h="1146175">
                  <a:moveTo>
                    <a:pt x="34688" y="108329"/>
                  </a:moveTo>
                  <a:lnTo>
                    <a:pt x="34798" y="108115"/>
                  </a:lnTo>
                  <a:lnTo>
                    <a:pt x="34688" y="108329"/>
                  </a:lnTo>
                  <a:close/>
                </a:path>
                <a:path w="3841115" h="1146175">
                  <a:moveTo>
                    <a:pt x="34661" y="108381"/>
                  </a:moveTo>
                  <a:close/>
                </a:path>
                <a:path w="3841115" h="1146175">
                  <a:moveTo>
                    <a:pt x="30641" y="116238"/>
                  </a:moveTo>
                  <a:lnTo>
                    <a:pt x="30759" y="115976"/>
                  </a:lnTo>
                  <a:lnTo>
                    <a:pt x="30641" y="116238"/>
                  </a:lnTo>
                  <a:close/>
                </a:path>
                <a:path w="3841115" h="1146175">
                  <a:moveTo>
                    <a:pt x="30633" y="116255"/>
                  </a:moveTo>
                  <a:close/>
                </a:path>
                <a:path w="3841115" h="1146175">
                  <a:moveTo>
                    <a:pt x="27020" y="124271"/>
                  </a:moveTo>
                  <a:lnTo>
                    <a:pt x="27101" y="124066"/>
                  </a:lnTo>
                  <a:lnTo>
                    <a:pt x="27020" y="124271"/>
                  </a:lnTo>
                  <a:close/>
                </a:path>
                <a:path w="3841115" h="1146175">
                  <a:moveTo>
                    <a:pt x="26991" y="124345"/>
                  </a:moveTo>
                  <a:close/>
                </a:path>
                <a:path w="3841115" h="1146175">
                  <a:moveTo>
                    <a:pt x="23744" y="132586"/>
                  </a:moveTo>
                  <a:lnTo>
                    <a:pt x="23825" y="132346"/>
                  </a:lnTo>
                  <a:lnTo>
                    <a:pt x="23744" y="132586"/>
                  </a:lnTo>
                  <a:close/>
                </a:path>
                <a:path w="3841115" h="1146175">
                  <a:moveTo>
                    <a:pt x="23726" y="132638"/>
                  </a:moveTo>
                  <a:close/>
                </a:path>
                <a:path w="3841115" h="1146175">
                  <a:moveTo>
                    <a:pt x="41732" y="96545"/>
                  </a:moveTo>
                  <a:lnTo>
                    <a:pt x="31038" y="89687"/>
                  </a:lnTo>
                  <a:lnTo>
                    <a:pt x="33475" y="85915"/>
                  </a:lnTo>
                  <a:lnTo>
                    <a:pt x="38887" y="78308"/>
                  </a:lnTo>
                  <a:lnTo>
                    <a:pt x="44691" y="70942"/>
                  </a:lnTo>
                  <a:lnTo>
                    <a:pt x="50825" y="63855"/>
                  </a:lnTo>
                  <a:lnTo>
                    <a:pt x="55486" y="58978"/>
                  </a:lnTo>
                  <a:lnTo>
                    <a:pt x="64668" y="67741"/>
                  </a:lnTo>
                  <a:lnTo>
                    <a:pt x="60020" y="72618"/>
                  </a:lnTo>
                  <a:lnTo>
                    <a:pt x="54501" y="79019"/>
                  </a:lnTo>
                  <a:lnTo>
                    <a:pt x="48869" y="86156"/>
                  </a:lnTo>
                  <a:lnTo>
                    <a:pt x="43970" y="93065"/>
                  </a:lnTo>
                  <a:lnTo>
                    <a:pt x="41732" y="96545"/>
                  </a:lnTo>
                  <a:close/>
                </a:path>
                <a:path w="3841115" h="1146175">
                  <a:moveTo>
                    <a:pt x="60198" y="72431"/>
                  </a:moveTo>
                  <a:close/>
                </a:path>
                <a:path w="3841115" h="1146175">
                  <a:moveTo>
                    <a:pt x="60036" y="72618"/>
                  </a:moveTo>
                  <a:lnTo>
                    <a:pt x="60198" y="72431"/>
                  </a:lnTo>
                  <a:lnTo>
                    <a:pt x="60036" y="72618"/>
                  </a:lnTo>
                  <a:close/>
                </a:path>
                <a:path w="3841115" h="1146175">
                  <a:moveTo>
                    <a:pt x="54300" y="79251"/>
                  </a:moveTo>
                  <a:lnTo>
                    <a:pt x="54483" y="79019"/>
                  </a:lnTo>
                  <a:lnTo>
                    <a:pt x="54300" y="79251"/>
                  </a:lnTo>
                  <a:close/>
                </a:path>
                <a:path w="3841115" h="1146175">
                  <a:moveTo>
                    <a:pt x="54293" y="79260"/>
                  </a:moveTo>
                  <a:close/>
                </a:path>
                <a:path w="3841115" h="1146175">
                  <a:moveTo>
                    <a:pt x="48888" y="86156"/>
                  </a:moveTo>
                  <a:lnTo>
                    <a:pt x="49060" y="85915"/>
                  </a:lnTo>
                  <a:lnTo>
                    <a:pt x="48888" y="86156"/>
                  </a:lnTo>
                  <a:close/>
                </a:path>
                <a:path w="3841115" h="1146175">
                  <a:moveTo>
                    <a:pt x="43817" y="93280"/>
                  </a:moveTo>
                  <a:lnTo>
                    <a:pt x="43954" y="93065"/>
                  </a:lnTo>
                  <a:lnTo>
                    <a:pt x="43817" y="93280"/>
                  </a:lnTo>
                  <a:close/>
                </a:path>
                <a:path w="3841115" h="1146175">
                  <a:moveTo>
                    <a:pt x="43792" y="93319"/>
                  </a:moveTo>
                  <a:close/>
                </a:path>
                <a:path w="3841115" h="1146175">
                  <a:moveTo>
                    <a:pt x="73393" y="59372"/>
                  </a:moveTo>
                  <a:lnTo>
                    <a:pt x="65074" y="49771"/>
                  </a:lnTo>
                  <a:lnTo>
                    <a:pt x="71170" y="44500"/>
                  </a:lnTo>
                  <a:lnTo>
                    <a:pt x="78549" y="38709"/>
                  </a:lnTo>
                  <a:lnTo>
                    <a:pt x="86220" y="33273"/>
                  </a:lnTo>
                  <a:lnTo>
                    <a:pt x="94145" y="28193"/>
                  </a:lnTo>
                  <a:lnTo>
                    <a:pt x="96799" y="26657"/>
                  </a:lnTo>
                  <a:lnTo>
                    <a:pt x="103136" y="37668"/>
                  </a:lnTo>
                  <a:lnTo>
                    <a:pt x="100478" y="39204"/>
                  </a:lnTo>
                  <a:lnTo>
                    <a:pt x="93065" y="43954"/>
                  </a:lnTo>
                  <a:lnTo>
                    <a:pt x="86183" y="48869"/>
                  </a:lnTo>
                  <a:lnTo>
                    <a:pt x="79019" y="54482"/>
                  </a:lnTo>
                  <a:lnTo>
                    <a:pt x="73393" y="59372"/>
                  </a:lnTo>
                  <a:close/>
                </a:path>
                <a:path w="3841115" h="1146175">
                  <a:moveTo>
                    <a:pt x="100559" y="39153"/>
                  </a:moveTo>
                  <a:lnTo>
                    <a:pt x="100736" y="39039"/>
                  </a:lnTo>
                  <a:lnTo>
                    <a:pt x="100559" y="39153"/>
                  </a:lnTo>
                  <a:close/>
                </a:path>
                <a:path w="3841115" h="1146175">
                  <a:moveTo>
                    <a:pt x="100478" y="39204"/>
                  </a:moveTo>
                  <a:close/>
                </a:path>
                <a:path w="3841115" h="1146175">
                  <a:moveTo>
                    <a:pt x="93286" y="43813"/>
                  </a:moveTo>
                  <a:close/>
                </a:path>
                <a:path w="3841115" h="1146175">
                  <a:moveTo>
                    <a:pt x="93087" y="43954"/>
                  </a:moveTo>
                  <a:lnTo>
                    <a:pt x="93286" y="43813"/>
                  </a:lnTo>
                  <a:lnTo>
                    <a:pt x="93087" y="43954"/>
                  </a:lnTo>
                  <a:close/>
                </a:path>
                <a:path w="3841115" h="1146175">
                  <a:moveTo>
                    <a:pt x="85915" y="49060"/>
                  </a:moveTo>
                  <a:lnTo>
                    <a:pt x="86156" y="48869"/>
                  </a:lnTo>
                  <a:lnTo>
                    <a:pt x="85915" y="49060"/>
                  </a:lnTo>
                  <a:close/>
                </a:path>
                <a:path w="3841115" h="1146175">
                  <a:moveTo>
                    <a:pt x="79251" y="54300"/>
                  </a:moveTo>
                  <a:close/>
                </a:path>
                <a:path w="3841115" h="1146175">
                  <a:moveTo>
                    <a:pt x="79040" y="54482"/>
                  </a:moveTo>
                  <a:lnTo>
                    <a:pt x="79251" y="54300"/>
                  </a:lnTo>
                  <a:lnTo>
                    <a:pt x="79040" y="54482"/>
                  </a:lnTo>
                  <a:close/>
                </a:path>
                <a:path w="3841115" h="1146175">
                  <a:moveTo>
                    <a:pt x="114033" y="31775"/>
                  </a:moveTo>
                  <a:lnTo>
                    <a:pt x="108242" y="20472"/>
                  </a:lnTo>
                  <a:lnTo>
                    <a:pt x="110744" y="19189"/>
                  </a:lnTo>
                  <a:lnTo>
                    <a:pt x="119113" y="15405"/>
                  </a:lnTo>
                  <a:lnTo>
                    <a:pt x="128270" y="11798"/>
                  </a:lnTo>
                  <a:lnTo>
                    <a:pt x="137350" y="8737"/>
                  </a:lnTo>
                  <a:lnTo>
                    <a:pt x="144970" y="6565"/>
                  </a:lnTo>
                  <a:lnTo>
                    <a:pt x="148450" y="18783"/>
                  </a:lnTo>
                  <a:lnTo>
                    <a:pt x="141174" y="20853"/>
                  </a:lnTo>
                  <a:lnTo>
                    <a:pt x="132346" y="23825"/>
                  </a:lnTo>
                  <a:lnTo>
                    <a:pt x="124066" y="27101"/>
                  </a:lnTo>
                  <a:lnTo>
                    <a:pt x="115976" y="30759"/>
                  </a:lnTo>
                  <a:lnTo>
                    <a:pt x="114033" y="31775"/>
                  </a:lnTo>
                  <a:close/>
                </a:path>
                <a:path w="3841115" h="1146175">
                  <a:moveTo>
                    <a:pt x="140847" y="20946"/>
                  </a:moveTo>
                  <a:lnTo>
                    <a:pt x="141122" y="20853"/>
                  </a:lnTo>
                  <a:lnTo>
                    <a:pt x="140847" y="20946"/>
                  </a:lnTo>
                  <a:close/>
                </a:path>
                <a:path w="3841115" h="1146175">
                  <a:moveTo>
                    <a:pt x="140822" y="20954"/>
                  </a:moveTo>
                  <a:close/>
                </a:path>
                <a:path w="3841115" h="1146175">
                  <a:moveTo>
                    <a:pt x="132590" y="23742"/>
                  </a:moveTo>
                  <a:close/>
                </a:path>
                <a:path w="3841115" h="1146175">
                  <a:moveTo>
                    <a:pt x="132380" y="23825"/>
                  </a:moveTo>
                  <a:lnTo>
                    <a:pt x="132590" y="23742"/>
                  </a:lnTo>
                  <a:lnTo>
                    <a:pt x="132380" y="23825"/>
                  </a:lnTo>
                  <a:close/>
                </a:path>
                <a:path w="3841115" h="1146175">
                  <a:moveTo>
                    <a:pt x="124271" y="27020"/>
                  </a:moveTo>
                  <a:close/>
                </a:path>
                <a:path w="3841115" h="1146175">
                  <a:moveTo>
                    <a:pt x="124092" y="27101"/>
                  </a:moveTo>
                  <a:lnTo>
                    <a:pt x="124271" y="27020"/>
                  </a:lnTo>
                  <a:lnTo>
                    <a:pt x="124092" y="27101"/>
                  </a:lnTo>
                  <a:close/>
                </a:path>
                <a:path w="3841115" h="1146175">
                  <a:moveTo>
                    <a:pt x="116238" y="30641"/>
                  </a:moveTo>
                  <a:close/>
                </a:path>
                <a:path w="3841115" h="1146175">
                  <a:moveTo>
                    <a:pt x="116008" y="30759"/>
                  </a:moveTo>
                  <a:lnTo>
                    <a:pt x="116238" y="30641"/>
                  </a:lnTo>
                  <a:lnTo>
                    <a:pt x="116008" y="30759"/>
                  </a:lnTo>
                  <a:close/>
                </a:path>
                <a:path w="3841115" h="1146175">
                  <a:moveTo>
                    <a:pt x="160197" y="16103"/>
                  </a:moveTo>
                  <a:lnTo>
                    <a:pt x="195186" y="0"/>
                  </a:lnTo>
                  <a:lnTo>
                    <a:pt x="196964" y="0"/>
                  </a:lnTo>
                  <a:lnTo>
                    <a:pt x="196964" y="12700"/>
                  </a:lnTo>
                  <a:lnTo>
                    <a:pt x="195351" y="12700"/>
                  </a:lnTo>
                  <a:lnTo>
                    <a:pt x="191449" y="12750"/>
                  </a:lnTo>
                  <a:lnTo>
                    <a:pt x="190627" y="12750"/>
                  </a:lnTo>
                  <a:lnTo>
                    <a:pt x="185861" y="12941"/>
                  </a:lnTo>
                  <a:lnTo>
                    <a:pt x="176428" y="13652"/>
                  </a:lnTo>
                  <a:lnTo>
                    <a:pt x="167297" y="14820"/>
                  </a:lnTo>
                  <a:lnTo>
                    <a:pt x="160197" y="16103"/>
                  </a:lnTo>
                  <a:close/>
                </a:path>
                <a:path w="3841115" h="1146175">
                  <a:moveTo>
                    <a:pt x="190474" y="12763"/>
                  </a:moveTo>
                  <a:lnTo>
                    <a:pt x="190627" y="12750"/>
                  </a:lnTo>
                  <a:lnTo>
                    <a:pt x="191449" y="12750"/>
                  </a:lnTo>
                  <a:lnTo>
                    <a:pt x="190474" y="12763"/>
                  </a:lnTo>
                  <a:close/>
                </a:path>
                <a:path w="3841115" h="1146175">
                  <a:moveTo>
                    <a:pt x="185940" y="12935"/>
                  </a:moveTo>
                  <a:lnTo>
                    <a:pt x="186110" y="12928"/>
                  </a:lnTo>
                  <a:lnTo>
                    <a:pt x="185940" y="12935"/>
                  </a:lnTo>
                  <a:close/>
                </a:path>
                <a:path w="3841115" h="1146175">
                  <a:moveTo>
                    <a:pt x="185861" y="12941"/>
                  </a:moveTo>
                  <a:close/>
                </a:path>
                <a:path w="3841115" h="1146175">
                  <a:moveTo>
                    <a:pt x="176717" y="13630"/>
                  </a:moveTo>
                  <a:close/>
                </a:path>
                <a:path w="3841115" h="1146175">
                  <a:moveTo>
                    <a:pt x="176544" y="13652"/>
                  </a:moveTo>
                  <a:lnTo>
                    <a:pt x="176717" y="13630"/>
                  </a:lnTo>
                  <a:lnTo>
                    <a:pt x="176544" y="13652"/>
                  </a:lnTo>
                  <a:close/>
                </a:path>
                <a:path w="3841115" h="1146175">
                  <a:moveTo>
                    <a:pt x="167400" y="14820"/>
                  </a:moveTo>
                  <a:lnTo>
                    <a:pt x="167614" y="14782"/>
                  </a:lnTo>
                  <a:lnTo>
                    <a:pt x="167400" y="14820"/>
                  </a:lnTo>
                  <a:close/>
                </a:path>
                <a:path w="3841115" h="1146175">
                  <a:moveTo>
                    <a:pt x="247764" y="12700"/>
                  </a:moveTo>
                  <a:lnTo>
                    <a:pt x="209664" y="12700"/>
                  </a:lnTo>
                  <a:lnTo>
                    <a:pt x="209664" y="0"/>
                  </a:lnTo>
                  <a:lnTo>
                    <a:pt x="247764" y="0"/>
                  </a:lnTo>
                  <a:lnTo>
                    <a:pt x="247764" y="12700"/>
                  </a:lnTo>
                  <a:close/>
                </a:path>
                <a:path w="3841115" h="1146175">
                  <a:moveTo>
                    <a:pt x="298564" y="12700"/>
                  </a:moveTo>
                  <a:lnTo>
                    <a:pt x="260464" y="12700"/>
                  </a:lnTo>
                  <a:lnTo>
                    <a:pt x="260464" y="0"/>
                  </a:lnTo>
                  <a:lnTo>
                    <a:pt x="298564" y="0"/>
                  </a:lnTo>
                  <a:lnTo>
                    <a:pt x="298564" y="12700"/>
                  </a:lnTo>
                  <a:close/>
                </a:path>
                <a:path w="3841115" h="1146175">
                  <a:moveTo>
                    <a:pt x="349364" y="12700"/>
                  </a:moveTo>
                  <a:lnTo>
                    <a:pt x="311264" y="12700"/>
                  </a:lnTo>
                  <a:lnTo>
                    <a:pt x="311264" y="0"/>
                  </a:lnTo>
                  <a:lnTo>
                    <a:pt x="349364" y="0"/>
                  </a:lnTo>
                  <a:lnTo>
                    <a:pt x="349364" y="12700"/>
                  </a:lnTo>
                  <a:close/>
                </a:path>
                <a:path w="3841115" h="1146175">
                  <a:moveTo>
                    <a:pt x="400164" y="12700"/>
                  </a:moveTo>
                  <a:lnTo>
                    <a:pt x="362064" y="12700"/>
                  </a:lnTo>
                  <a:lnTo>
                    <a:pt x="362064" y="0"/>
                  </a:lnTo>
                  <a:lnTo>
                    <a:pt x="400164" y="0"/>
                  </a:lnTo>
                  <a:lnTo>
                    <a:pt x="400164" y="12700"/>
                  </a:lnTo>
                  <a:close/>
                </a:path>
                <a:path w="3841115" h="1146175">
                  <a:moveTo>
                    <a:pt x="450964" y="12700"/>
                  </a:moveTo>
                  <a:lnTo>
                    <a:pt x="412864" y="12700"/>
                  </a:lnTo>
                  <a:lnTo>
                    <a:pt x="412864" y="0"/>
                  </a:lnTo>
                  <a:lnTo>
                    <a:pt x="450964" y="0"/>
                  </a:lnTo>
                  <a:lnTo>
                    <a:pt x="450964" y="12700"/>
                  </a:lnTo>
                  <a:close/>
                </a:path>
                <a:path w="3841115" h="1146175">
                  <a:moveTo>
                    <a:pt x="501764" y="12700"/>
                  </a:moveTo>
                  <a:lnTo>
                    <a:pt x="463664" y="12700"/>
                  </a:lnTo>
                  <a:lnTo>
                    <a:pt x="463664" y="0"/>
                  </a:lnTo>
                  <a:lnTo>
                    <a:pt x="501764" y="0"/>
                  </a:lnTo>
                  <a:lnTo>
                    <a:pt x="501764" y="12700"/>
                  </a:lnTo>
                  <a:close/>
                </a:path>
                <a:path w="3841115" h="1146175">
                  <a:moveTo>
                    <a:pt x="552564" y="12700"/>
                  </a:moveTo>
                  <a:lnTo>
                    <a:pt x="514464" y="12700"/>
                  </a:lnTo>
                  <a:lnTo>
                    <a:pt x="514464" y="0"/>
                  </a:lnTo>
                  <a:lnTo>
                    <a:pt x="552564" y="0"/>
                  </a:lnTo>
                  <a:lnTo>
                    <a:pt x="552564" y="12700"/>
                  </a:lnTo>
                  <a:close/>
                </a:path>
                <a:path w="3841115" h="1146175">
                  <a:moveTo>
                    <a:pt x="603364" y="12700"/>
                  </a:moveTo>
                  <a:lnTo>
                    <a:pt x="565264" y="12700"/>
                  </a:lnTo>
                  <a:lnTo>
                    <a:pt x="565264" y="0"/>
                  </a:lnTo>
                  <a:lnTo>
                    <a:pt x="603364" y="0"/>
                  </a:lnTo>
                  <a:lnTo>
                    <a:pt x="603364" y="12700"/>
                  </a:lnTo>
                  <a:close/>
                </a:path>
                <a:path w="3841115" h="1146175">
                  <a:moveTo>
                    <a:pt x="654164" y="12700"/>
                  </a:moveTo>
                  <a:lnTo>
                    <a:pt x="616064" y="12700"/>
                  </a:lnTo>
                  <a:lnTo>
                    <a:pt x="616064" y="0"/>
                  </a:lnTo>
                  <a:lnTo>
                    <a:pt x="654164" y="0"/>
                  </a:lnTo>
                  <a:lnTo>
                    <a:pt x="654164" y="12700"/>
                  </a:lnTo>
                  <a:close/>
                </a:path>
                <a:path w="3841115" h="1146175">
                  <a:moveTo>
                    <a:pt x="704964" y="12700"/>
                  </a:moveTo>
                  <a:lnTo>
                    <a:pt x="666864" y="12700"/>
                  </a:lnTo>
                  <a:lnTo>
                    <a:pt x="666864" y="0"/>
                  </a:lnTo>
                  <a:lnTo>
                    <a:pt x="704964" y="0"/>
                  </a:lnTo>
                  <a:lnTo>
                    <a:pt x="704964" y="12700"/>
                  </a:lnTo>
                  <a:close/>
                </a:path>
                <a:path w="3841115" h="1146175">
                  <a:moveTo>
                    <a:pt x="755764" y="12700"/>
                  </a:moveTo>
                  <a:lnTo>
                    <a:pt x="717664" y="12700"/>
                  </a:lnTo>
                  <a:lnTo>
                    <a:pt x="717664" y="0"/>
                  </a:lnTo>
                  <a:lnTo>
                    <a:pt x="755764" y="0"/>
                  </a:lnTo>
                  <a:lnTo>
                    <a:pt x="755764" y="12700"/>
                  </a:lnTo>
                  <a:close/>
                </a:path>
                <a:path w="3841115" h="1146175">
                  <a:moveTo>
                    <a:pt x="806564" y="12700"/>
                  </a:moveTo>
                  <a:lnTo>
                    <a:pt x="768464" y="12700"/>
                  </a:lnTo>
                  <a:lnTo>
                    <a:pt x="768464" y="0"/>
                  </a:lnTo>
                  <a:lnTo>
                    <a:pt x="806564" y="0"/>
                  </a:lnTo>
                  <a:lnTo>
                    <a:pt x="806564" y="12700"/>
                  </a:lnTo>
                  <a:close/>
                </a:path>
                <a:path w="3841115" h="1146175">
                  <a:moveTo>
                    <a:pt x="857364" y="12700"/>
                  </a:moveTo>
                  <a:lnTo>
                    <a:pt x="819264" y="12700"/>
                  </a:lnTo>
                  <a:lnTo>
                    <a:pt x="819264" y="0"/>
                  </a:lnTo>
                  <a:lnTo>
                    <a:pt x="857364" y="0"/>
                  </a:lnTo>
                  <a:lnTo>
                    <a:pt x="857364" y="12700"/>
                  </a:lnTo>
                  <a:close/>
                </a:path>
                <a:path w="3841115" h="1146175">
                  <a:moveTo>
                    <a:pt x="908164" y="12700"/>
                  </a:moveTo>
                  <a:lnTo>
                    <a:pt x="870064" y="12700"/>
                  </a:lnTo>
                  <a:lnTo>
                    <a:pt x="870064" y="0"/>
                  </a:lnTo>
                  <a:lnTo>
                    <a:pt x="908164" y="0"/>
                  </a:lnTo>
                  <a:lnTo>
                    <a:pt x="908164" y="12700"/>
                  </a:lnTo>
                  <a:close/>
                </a:path>
                <a:path w="3841115" h="1146175">
                  <a:moveTo>
                    <a:pt x="958964" y="12700"/>
                  </a:moveTo>
                  <a:lnTo>
                    <a:pt x="920864" y="12700"/>
                  </a:lnTo>
                  <a:lnTo>
                    <a:pt x="920864" y="0"/>
                  </a:lnTo>
                  <a:lnTo>
                    <a:pt x="958964" y="0"/>
                  </a:lnTo>
                  <a:lnTo>
                    <a:pt x="958964" y="12700"/>
                  </a:lnTo>
                  <a:close/>
                </a:path>
                <a:path w="3841115" h="1146175">
                  <a:moveTo>
                    <a:pt x="1009764" y="12700"/>
                  </a:moveTo>
                  <a:lnTo>
                    <a:pt x="971664" y="12700"/>
                  </a:lnTo>
                  <a:lnTo>
                    <a:pt x="971664" y="0"/>
                  </a:lnTo>
                  <a:lnTo>
                    <a:pt x="1009764" y="0"/>
                  </a:lnTo>
                  <a:lnTo>
                    <a:pt x="1009764" y="12700"/>
                  </a:lnTo>
                  <a:close/>
                </a:path>
                <a:path w="3841115" h="1146175">
                  <a:moveTo>
                    <a:pt x="1060564" y="12700"/>
                  </a:moveTo>
                  <a:lnTo>
                    <a:pt x="1022464" y="12700"/>
                  </a:lnTo>
                  <a:lnTo>
                    <a:pt x="1022464" y="0"/>
                  </a:lnTo>
                  <a:lnTo>
                    <a:pt x="1060564" y="0"/>
                  </a:lnTo>
                  <a:lnTo>
                    <a:pt x="1060564" y="12700"/>
                  </a:lnTo>
                  <a:close/>
                </a:path>
                <a:path w="3841115" h="1146175">
                  <a:moveTo>
                    <a:pt x="1111364" y="12700"/>
                  </a:moveTo>
                  <a:lnTo>
                    <a:pt x="1073264" y="12700"/>
                  </a:lnTo>
                  <a:lnTo>
                    <a:pt x="1073264" y="0"/>
                  </a:lnTo>
                  <a:lnTo>
                    <a:pt x="1111364" y="0"/>
                  </a:lnTo>
                  <a:lnTo>
                    <a:pt x="1111364" y="12700"/>
                  </a:lnTo>
                  <a:close/>
                </a:path>
                <a:path w="3841115" h="1146175">
                  <a:moveTo>
                    <a:pt x="1162164" y="12700"/>
                  </a:moveTo>
                  <a:lnTo>
                    <a:pt x="1124064" y="12700"/>
                  </a:lnTo>
                  <a:lnTo>
                    <a:pt x="1124064" y="0"/>
                  </a:lnTo>
                  <a:lnTo>
                    <a:pt x="1162164" y="0"/>
                  </a:lnTo>
                  <a:lnTo>
                    <a:pt x="1162164" y="12700"/>
                  </a:lnTo>
                  <a:close/>
                </a:path>
                <a:path w="3841115" h="1146175">
                  <a:moveTo>
                    <a:pt x="1212964" y="12700"/>
                  </a:moveTo>
                  <a:lnTo>
                    <a:pt x="1174864" y="12700"/>
                  </a:lnTo>
                  <a:lnTo>
                    <a:pt x="1174864" y="0"/>
                  </a:lnTo>
                  <a:lnTo>
                    <a:pt x="1212964" y="0"/>
                  </a:lnTo>
                  <a:lnTo>
                    <a:pt x="1212964" y="12700"/>
                  </a:lnTo>
                  <a:close/>
                </a:path>
                <a:path w="3841115" h="1146175">
                  <a:moveTo>
                    <a:pt x="1263764" y="12700"/>
                  </a:moveTo>
                  <a:lnTo>
                    <a:pt x="1225664" y="12700"/>
                  </a:lnTo>
                  <a:lnTo>
                    <a:pt x="1225664" y="0"/>
                  </a:lnTo>
                  <a:lnTo>
                    <a:pt x="1263764" y="0"/>
                  </a:lnTo>
                  <a:lnTo>
                    <a:pt x="1263764" y="12700"/>
                  </a:lnTo>
                  <a:close/>
                </a:path>
                <a:path w="3841115" h="1146175">
                  <a:moveTo>
                    <a:pt x="1314564" y="12700"/>
                  </a:moveTo>
                  <a:lnTo>
                    <a:pt x="1276464" y="12700"/>
                  </a:lnTo>
                  <a:lnTo>
                    <a:pt x="1276464" y="0"/>
                  </a:lnTo>
                  <a:lnTo>
                    <a:pt x="1314564" y="0"/>
                  </a:lnTo>
                  <a:lnTo>
                    <a:pt x="1314564" y="12700"/>
                  </a:lnTo>
                  <a:close/>
                </a:path>
                <a:path w="3841115" h="1146175">
                  <a:moveTo>
                    <a:pt x="1365364" y="12700"/>
                  </a:moveTo>
                  <a:lnTo>
                    <a:pt x="1327264" y="12700"/>
                  </a:lnTo>
                  <a:lnTo>
                    <a:pt x="1327264" y="0"/>
                  </a:lnTo>
                  <a:lnTo>
                    <a:pt x="1365364" y="0"/>
                  </a:lnTo>
                  <a:lnTo>
                    <a:pt x="1365364" y="12700"/>
                  </a:lnTo>
                  <a:close/>
                </a:path>
                <a:path w="3841115" h="1146175">
                  <a:moveTo>
                    <a:pt x="1416164" y="12700"/>
                  </a:moveTo>
                  <a:lnTo>
                    <a:pt x="1378064" y="12700"/>
                  </a:lnTo>
                  <a:lnTo>
                    <a:pt x="1378064" y="0"/>
                  </a:lnTo>
                  <a:lnTo>
                    <a:pt x="1416164" y="0"/>
                  </a:lnTo>
                  <a:lnTo>
                    <a:pt x="1416164" y="12700"/>
                  </a:lnTo>
                  <a:close/>
                </a:path>
                <a:path w="3841115" h="1146175">
                  <a:moveTo>
                    <a:pt x="1466964" y="12700"/>
                  </a:moveTo>
                  <a:lnTo>
                    <a:pt x="1428864" y="12700"/>
                  </a:lnTo>
                  <a:lnTo>
                    <a:pt x="1428864" y="0"/>
                  </a:lnTo>
                  <a:lnTo>
                    <a:pt x="1466964" y="0"/>
                  </a:lnTo>
                  <a:lnTo>
                    <a:pt x="1466964" y="12700"/>
                  </a:lnTo>
                  <a:close/>
                </a:path>
                <a:path w="3841115" h="1146175">
                  <a:moveTo>
                    <a:pt x="1517764" y="12700"/>
                  </a:moveTo>
                  <a:lnTo>
                    <a:pt x="1479664" y="12700"/>
                  </a:lnTo>
                  <a:lnTo>
                    <a:pt x="1479664" y="0"/>
                  </a:lnTo>
                  <a:lnTo>
                    <a:pt x="1517764" y="0"/>
                  </a:lnTo>
                  <a:lnTo>
                    <a:pt x="1517764" y="12700"/>
                  </a:lnTo>
                  <a:close/>
                </a:path>
                <a:path w="3841115" h="1146175">
                  <a:moveTo>
                    <a:pt x="1568564" y="12700"/>
                  </a:moveTo>
                  <a:lnTo>
                    <a:pt x="1530464" y="12700"/>
                  </a:lnTo>
                  <a:lnTo>
                    <a:pt x="1530464" y="0"/>
                  </a:lnTo>
                  <a:lnTo>
                    <a:pt x="1568564" y="0"/>
                  </a:lnTo>
                  <a:lnTo>
                    <a:pt x="1568564" y="12700"/>
                  </a:lnTo>
                  <a:close/>
                </a:path>
                <a:path w="3841115" h="1146175">
                  <a:moveTo>
                    <a:pt x="1619364" y="12700"/>
                  </a:moveTo>
                  <a:lnTo>
                    <a:pt x="1581264" y="12700"/>
                  </a:lnTo>
                  <a:lnTo>
                    <a:pt x="1581264" y="0"/>
                  </a:lnTo>
                  <a:lnTo>
                    <a:pt x="1619364" y="0"/>
                  </a:lnTo>
                  <a:lnTo>
                    <a:pt x="1619364" y="12700"/>
                  </a:lnTo>
                  <a:close/>
                </a:path>
                <a:path w="3841115" h="1146175">
                  <a:moveTo>
                    <a:pt x="1670164" y="12700"/>
                  </a:moveTo>
                  <a:lnTo>
                    <a:pt x="1632064" y="12700"/>
                  </a:lnTo>
                  <a:lnTo>
                    <a:pt x="1632064" y="0"/>
                  </a:lnTo>
                  <a:lnTo>
                    <a:pt x="1670164" y="0"/>
                  </a:lnTo>
                  <a:lnTo>
                    <a:pt x="1670164" y="12700"/>
                  </a:lnTo>
                  <a:close/>
                </a:path>
                <a:path w="3841115" h="1146175">
                  <a:moveTo>
                    <a:pt x="1720964" y="12700"/>
                  </a:moveTo>
                  <a:lnTo>
                    <a:pt x="1682864" y="12700"/>
                  </a:lnTo>
                  <a:lnTo>
                    <a:pt x="1682864" y="0"/>
                  </a:lnTo>
                  <a:lnTo>
                    <a:pt x="1720964" y="0"/>
                  </a:lnTo>
                  <a:lnTo>
                    <a:pt x="1720964" y="12700"/>
                  </a:lnTo>
                  <a:close/>
                </a:path>
                <a:path w="3841115" h="1146175">
                  <a:moveTo>
                    <a:pt x="1771764" y="12700"/>
                  </a:moveTo>
                  <a:lnTo>
                    <a:pt x="1733664" y="12700"/>
                  </a:lnTo>
                  <a:lnTo>
                    <a:pt x="1733664" y="0"/>
                  </a:lnTo>
                  <a:lnTo>
                    <a:pt x="1771764" y="0"/>
                  </a:lnTo>
                  <a:lnTo>
                    <a:pt x="1771764" y="12700"/>
                  </a:lnTo>
                  <a:close/>
                </a:path>
                <a:path w="3841115" h="1146175">
                  <a:moveTo>
                    <a:pt x="1822564" y="12700"/>
                  </a:moveTo>
                  <a:lnTo>
                    <a:pt x="1784464" y="12700"/>
                  </a:lnTo>
                  <a:lnTo>
                    <a:pt x="1784464" y="0"/>
                  </a:lnTo>
                  <a:lnTo>
                    <a:pt x="1822564" y="0"/>
                  </a:lnTo>
                  <a:lnTo>
                    <a:pt x="1822564" y="12700"/>
                  </a:lnTo>
                  <a:close/>
                </a:path>
                <a:path w="3841115" h="1146175">
                  <a:moveTo>
                    <a:pt x="1873364" y="12700"/>
                  </a:moveTo>
                  <a:lnTo>
                    <a:pt x="1835264" y="12700"/>
                  </a:lnTo>
                  <a:lnTo>
                    <a:pt x="1835264" y="0"/>
                  </a:lnTo>
                  <a:lnTo>
                    <a:pt x="1873364" y="0"/>
                  </a:lnTo>
                  <a:lnTo>
                    <a:pt x="1873364" y="12700"/>
                  </a:lnTo>
                  <a:close/>
                </a:path>
                <a:path w="3841115" h="1146175">
                  <a:moveTo>
                    <a:pt x="1924164" y="12700"/>
                  </a:moveTo>
                  <a:lnTo>
                    <a:pt x="1886064" y="12700"/>
                  </a:lnTo>
                  <a:lnTo>
                    <a:pt x="1886064" y="0"/>
                  </a:lnTo>
                  <a:lnTo>
                    <a:pt x="1924164" y="0"/>
                  </a:lnTo>
                  <a:lnTo>
                    <a:pt x="1924164" y="12700"/>
                  </a:lnTo>
                  <a:close/>
                </a:path>
                <a:path w="3841115" h="1146175">
                  <a:moveTo>
                    <a:pt x="1974964" y="12700"/>
                  </a:moveTo>
                  <a:lnTo>
                    <a:pt x="1936864" y="12700"/>
                  </a:lnTo>
                  <a:lnTo>
                    <a:pt x="1936864" y="0"/>
                  </a:lnTo>
                  <a:lnTo>
                    <a:pt x="1974964" y="0"/>
                  </a:lnTo>
                  <a:lnTo>
                    <a:pt x="1974964" y="12700"/>
                  </a:lnTo>
                  <a:close/>
                </a:path>
                <a:path w="3841115" h="1146175">
                  <a:moveTo>
                    <a:pt x="2025764" y="12700"/>
                  </a:moveTo>
                  <a:lnTo>
                    <a:pt x="1987664" y="12700"/>
                  </a:lnTo>
                  <a:lnTo>
                    <a:pt x="1987664" y="0"/>
                  </a:lnTo>
                  <a:lnTo>
                    <a:pt x="2025764" y="0"/>
                  </a:lnTo>
                  <a:lnTo>
                    <a:pt x="2025764" y="12700"/>
                  </a:lnTo>
                  <a:close/>
                </a:path>
                <a:path w="3841115" h="1146175">
                  <a:moveTo>
                    <a:pt x="2076564" y="12700"/>
                  </a:moveTo>
                  <a:lnTo>
                    <a:pt x="2038464" y="12700"/>
                  </a:lnTo>
                  <a:lnTo>
                    <a:pt x="2038464" y="0"/>
                  </a:lnTo>
                  <a:lnTo>
                    <a:pt x="2076564" y="0"/>
                  </a:lnTo>
                  <a:lnTo>
                    <a:pt x="2076564" y="12700"/>
                  </a:lnTo>
                  <a:close/>
                </a:path>
                <a:path w="3841115" h="1146175">
                  <a:moveTo>
                    <a:pt x="2127364" y="12700"/>
                  </a:moveTo>
                  <a:lnTo>
                    <a:pt x="2089264" y="12700"/>
                  </a:lnTo>
                  <a:lnTo>
                    <a:pt x="2089264" y="0"/>
                  </a:lnTo>
                  <a:lnTo>
                    <a:pt x="2127364" y="0"/>
                  </a:lnTo>
                  <a:lnTo>
                    <a:pt x="2127364" y="12700"/>
                  </a:lnTo>
                  <a:close/>
                </a:path>
                <a:path w="3841115" h="1146175">
                  <a:moveTo>
                    <a:pt x="2178164" y="12700"/>
                  </a:moveTo>
                  <a:lnTo>
                    <a:pt x="2140064" y="12700"/>
                  </a:lnTo>
                  <a:lnTo>
                    <a:pt x="2140064" y="0"/>
                  </a:lnTo>
                  <a:lnTo>
                    <a:pt x="2178164" y="0"/>
                  </a:lnTo>
                  <a:lnTo>
                    <a:pt x="2178164" y="12700"/>
                  </a:lnTo>
                  <a:close/>
                </a:path>
                <a:path w="3841115" h="1146175">
                  <a:moveTo>
                    <a:pt x="2228964" y="12700"/>
                  </a:moveTo>
                  <a:lnTo>
                    <a:pt x="2190864" y="12700"/>
                  </a:lnTo>
                  <a:lnTo>
                    <a:pt x="2190864" y="0"/>
                  </a:lnTo>
                  <a:lnTo>
                    <a:pt x="2228964" y="0"/>
                  </a:lnTo>
                  <a:lnTo>
                    <a:pt x="2228964" y="12700"/>
                  </a:lnTo>
                  <a:close/>
                </a:path>
                <a:path w="3841115" h="1146175">
                  <a:moveTo>
                    <a:pt x="2279764" y="12700"/>
                  </a:moveTo>
                  <a:lnTo>
                    <a:pt x="2241664" y="12700"/>
                  </a:lnTo>
                  <a:lnTo>
                    <a:pt x="2241664" y="0"/>
                  </a:lnTo>
                  <a:lnTo>
                    <a:pt x="2279764" y="0"/>
                  </a:lnTo>
                  <a:lnTo>
                    <a:pt x="2279764" y="12700"/>
                  </a:lnTo>
                  <a:close/>
                </a:path>
                <a:path w="3841115" h="1146175">
                  <a:moveTo>
                    <a:pt x="2330564" y="12700"/>
                  </a:moveTo>
                  <a:lnTo>
                    <a:pt x="2292464" y="12700"/>
                  </a:lnTo>
                  <a:lnTo>
                    <a:pt x="2292464" y="0"/>
                  </a:lnTo>
                  <a:lnTo>
                    <a:pt x="2330564" y="0"/>
                  </a:lnTo>
                  <a:lnTo>
                    <a:pt x="2330564" y="12700"/>
                  </a:lnTo>
                  <a:close/>
                </a:path>
                <a:path w="3841115" h="1146175">
                  <a:moveTo>
                    <a:pt x="2381364" y="12700"/>
                  </a:moveTo>
                  <a:lnTo>
                    <a:pt x="2343264" y="12700"/>
                  </a:lnTo>
                  <a:lnTo>
                    <a:pt x="2343264" y="0"/>
                  </a:lnTo>
                  <a:lnTo>
                    <a:pt x="2381364" y="0"/>
                  </a:lnTo>
                  <a:lnTo>
                    <a:pt x="2381364" y="12700"/>
                  </a:lnTo>
                  <a:close/>
                </a:path>
                <a:path w="3841115" h="1146175">
                  <a:moveTo>
                    <a:pt x="2432164" y="12700"/>
                  </a:moveTo>
                  <a:lnTo>
                    <a:pt x="2394064" y="12700"/>
                  </a:lnTo>
                  <a:lnTo>
                    <a:pt x="2394064" y="0"/>
                  </a:lnTo>
                  <a:lnTo>
                    <a:pt x="2432164" y="0"/>
                  </a:lnTo>
                  <a:lnTo>
                    <a:pt x="2432164" y="12700"/>
                  </a:lnTo>
                  <a:close/>
                </a:path>
                <a:path w="3841115" h="1146175">
                  <a:moveTo>
                    <a:pt x="2482964" y="12700"/>
                  </a:moveTo>
                  <a:lnTo>
                    <a:pt x="2444864" y="12700"/>
                  </a:lnTo>
                  <a:lnTo>
                    <a:pt x="2444864" y="0"/>
                  </a:lnTo>
                  <a:lnTo>
                    <a:pt x="2482964" y="0"/>
                  </a:lnTo>
                  <a:lnTo>
                    <a:pt x="2482964" y="12700"/>
                  </a:lnTo>
                  <a:close/>
                </a:path>
                <a:path w="3841115" h="1146175">
                  <a:moveTo>
                    <a:pt x="2533764" y="12700"/>
                  </a:moveTo>
                  <a:lnTo>
                    <a:pt x="2495664" y="12700"/>
                  </a:lnTo>
                  <a:lnTo>
                    <a:pt x="2495664" y="0"/>
                  </a:lnTo>
                  <a:lnTo>
                    <a:pt x="2533764" y="0"/>
                  </a:lnTo>
                  <a:lnTo>
                    <a:pt x="2533764" y="12700"/>
                  </a:lnTo>
                  <a:close/>
                </a:path>
                <a:path w="3841115" h="1146175">
                  <a:moveTo>
                    <a:pt x="2584564" y="12700"/>
                  </a:moveTo>
                  <a:lnTo>
                    <a:pt x="2546464" y="12700"/>
                  </a:lnTo>
                  <a:lnTo>
                    <a:pt x="2546464" y="0"/>
                  </a:lnTo>
                  <a:lnTo>
                    <a:pt x="2584564" y="0"/>
                  </a:lnTo>
                  <a:lnTo>
                    <a:pt x="2584564" y="12700"/>
                  </a:lnTo>
                  <a:close/>
                </a:path>
                <a:path w="3841115" h="1146175">
                  <a:moveTo>
                    <a:pt x="2635364" y="12700"/>
                  </a:moveTo>
                  <a:lnTo>
                    <a:pt x="2597264" y="12700"/>
                  </a:lnTo>
                  <a:lnTo>
                    <a:pt x="2597264" y="0"/>
                  </a:lnTo>
                  <a:lnTo>
                    <a:pt x="2635364" y="0"/>
                  </a:lnTo>
                  <a:lnTo>
                    <a:pt x="2635364" y="12700"/>
                  </a:lnTo>
                  <a:close/>
                </a:path>
                <a:path w="3841115" h="1146175">
                  <a:moveTo>
                    <a:pt x="2686164" y="12700"/>
                  </a:moveTo>
                  <a:lnTo>
                    <a:pt x="2648064" y="12700"/>
                  </a:lnTo>
                  <a:lnTo>
                    <a:pt x="2648064" y="0"/>
                  </a:lnTo>
                  <a:lnTo>
                    <a:pt x="2686164" y="0"/>
                  </a:lnTo>
                  <a:lnTo>
                    <a:pt x="2686164" y="12700"/>
                  </a:lnTo>
                  <a:close/>
                </a:path>
                <a:path w="3841115" h="1146175">
                  <a:moveTo>
                    <a:pt x="2736964" y="12700"/>
                  </a:moveTo>
                  <a:lnTo>
                    <a:pt x="2698864" y="12700"/>
                  </a:lnTo>
                  <a:lnTo>
                    <a:pt x="2698864" y="0"/>
                  </a:lnTo>
                  <a:lnTo>
                    <a:pt x="2736964" y="0"/>
                  </a:lnTo>
                  <a:lnTo>
                    <a:pt x="2736964" y="12700"/>
                  </a:lnTo>
                  <a:close/>
                </a:path>
                <a:path w="3841115" h="1146175">
                  <a:moveTo>
                    <a:pt x="2787764" y="12700"/>
                  </a:moveTo>
                  <a:lnTo>
                    <a:pt x="2749664" y="12700"/>
                  </a:lnTo>
                  <a:lnTo>
                    <a:pt x="2749664" y="0"/>
                  </a:lnTo>
                  <a:lnTo>
                    <a:pt x="2787764" y="0"/>
                  </a:lnTo>
                  <a:lnTo>
                    <a:pt x="2787764" y="12700"/>
                  </a:lnTo>
                  <a:close/>
                </a:path>
                <a:path w="3841115" h="1146175">
                  <a:moveTo>
                    <a:pt x="2838564" y="12700"/>
                  </a:moveTo>
                  <a:lnTo>
                    <a:pt x="2800464" y="12700"/>
                  </a:lnTo>
                  <a:lnTo>
                    <a:pt x="2800464" y="0"/>
                  </a:lnTo>
                  <a:lnTo>
                    <a:pt x="2838564" y="0"/>
                  </a:lnTo>
                  <a:lnTo>
                    <a:pt x="2838564" y="12700"/>
                  </a:lnTo>
                  <a:close/>
                </a:path>
                <a:path w="3841115" h="1146175">
                  <a:moveTo>
                    <a:pt x="2889364" y="12700"/>
                  </a:moveTo>
                  <a:lnTo>
                    <a:pt x="2851264" y="12700"/>
                  </a:lnTo>
                  <a:lnTo>
                    <a:pt x="2851264" y="0"/>
                  </a:lnTo>
                  <a:lnTo>
                    <a:pt x="2889364" y="0"/>
                  </a:lnTo>
                  <a:lnTo>
                    <a:pt x="2889364" y="12700"/>
                  </a:lnTo>
                  <a:close/>
                </a:path>
                <a:path w="3841115" h="1146175">
                  <a:moveTo>
                    <a:pt x="2940164" y="12700"/>
                  </a:moveTo>
                  <a:lnTo>
                    <a:pt x="2902064" y="12700"/>
                  </a:lnTo>
                  <a:lnTo>
                    <a:pt x="2902064" y="0"/>
                  </a:lnTo>
                  <a:lnTo>
                    <a:pt x="2940164" y="0"/>
                  </a:lnTo>
                  <a:lnTo>
                    <a:pt x="2940164" y="12700"/>
                  </a:lnTo>
                  <a:close/>
                </a:path>
                <a:path w="3841115" h="1146175">
                  <a:moveTo>
                    <a:pt x="2990964" y="12700"/>
                  </a:moveTo>
                  <a:lnTo>
                    <a:pt x="2952864" y="12700"/>
                  </a:lnTo>
                  <a:lnTo>
                    <a:pt x="2952864" y="0"/>
                  </a:lnTo>
                  <a:lnTo>
                    <a:pt x="2990964" y="0"/>
                  </a:lnTo>
                  <a:lnTo>
                    <a:pt x="2990964" y="12700"/>
                  </a:lnTo>
                  <a:close/>
                </a:path>
                <a:path w="3841115" h="1146175">
                  <a:moveTo>
                    <a:pt x="3041764" y="12700"/>
                  </a:moveTo>
                  <a:lnTo>
                    <a:pt x="3003664" y="12700"/>
                  </a:lnTo>
                  <a:lnTo>
                    <a:pt x="3003664" y="0"/>
                  </a:lnTo>
                  <a:lnTo>
                    <a:pt x="3041764" y="0"/>
                  </a:lnTo>
                  <a:lnTo>
                    <a:pt x="3041764" y="12700"/>
                  </a:lnTo>
                  <a:close/>
                </a:path>
                <a:path w="3841115" h="1146175">
                  <a:moveTo>
                    <a:pt x="3092564" y="12700"/>
                  </a:moveTo>
                  <a:lnTo>
                    <a:pt x="3054464" y="12700"/>
                  </a:lnTo>
                  <a:lnTo>
                    <a:pt x="3054464" y="0"/>
                  </a:lnTo>
                  <a:lnTo>
                    <a:pt x="3092564" y="0"/>
                  </a:lnTo>
                  <a:lnTo>
                    <a:pt x="3092564" y="12700"/>
                  </a:lnTo>
                  <a:close/>
                </a:path>
                <a:path w="3841115" h="1146175">
                  <a:moveTo>
                    <a:pt x="3143364" y="12700"/>
                  </a:moveTo>
                  <a:lnTo>
                    <a:pt x="3105264" y="12700"/>
                  </a:lnTo>
                  <a:lnTo>
                    <a:pt x="3105264" y="0"/>
                  </a:lnTo>
                  <a:lnTo>
                    <a:pt x="3143364" y="0"/>
                  </a:lnTo>
                  <a:lnTo>
                    <a:pt x="3143364" y="12700"/>
                  </a:lnTo>
                  <a:close/>
                </a:path>
                <a:path w="3841115" h="1146175">
                  <a:moveTo>
                    <a:pt x="3194164" y="12700"/>
                  </a:moveTo>
                  <a:lnTo>
                    <a:pt x="3156064" y="12700"/>
                  </a:lnTo>
                  <a:lnTo>
                    <a:pt x="3156064" y="0"/>
                  </a:lnTo>
                  <a:lnTo>
                    <a:pt x="3194164" y="0"/>
                  </a:lnTo>
                  <a:lnTo>
                    <a:pt x="3194164" y="12700"/>
                  </a:lnTo>
                  <a:close/>
                </a:path>
                <a:path w="3841115" h="1146175">
                  <a:moveTo>
                    <a:pt x="3244964" y="12700"/>
                  </a:moveTo>
                  <a:lnTo>
                    <a:pt x="3206864" y="12700"/>
                  </a:lnTo>
                  <a:lnTo>
                    <a:pt x="3206864" y="0"/>
                  </a:lnTo>
                  <a:lnTo>
                    <a:pt x="3244964" y="0"/>
                  </a:lnTo>
                  <a:lnTo>
                    <a:pt x="3244964" y="12700"/>
                  </a:lnTo>
                  <a:close/>
                </a:path>
                <a:path w="3841115" h="1146175">
                  <a:moveTo>
                    <a:pt x="3295764" y="12700"/>
                  </a:moveTo>
                  <a:lnTo>
                    <a:pt x="3257664" y="12700"/>
                  </a:lnTo>
                  <a:lnTo>
                    <a:pt x="3257664" y="0"/>
                  </a:lnTo>
                  <a:lnTo>
                    <a:pt x="3295764" y="0"/>
                  </a:lnTo>
                  <a:lnTo>
                    <a:pt x="3295764" y="12700"/>
                  </a:lnTo>
                  <a:close/>
                </a:path>
                <a:path w="3841115" h="1146175">
                  <a:moveTo>
                    <a:pt x="3346564" y="12700"/>
                  </a:moveTo>
                  <a:lnTo>
                    <a:pt x="3308464" y="12700"/>
                  </a:lnTo>
                  <a:lnTo>
                    <a:pt x="3308464" y="0"/>
                  </a:lnTo>
                  <a:lnTo>
                    <a:pt x="3346564" y="0"/>
                  </a:lnTo>
                  <a:lnTo>
                    <a:pt x="3346564" y="12700"/>
                  </a:lnTo>
                  <a:close/>
                </a:path>
                <a:path w="3841115" h="1146175">
                  <a:moveTo>
                    <a:pt x="3397364" y="12700"/>
                  </a:moveTo>
                  <a:lnTo>
                    <a:pt x="3359264" y="12700"/>
                  </a:lnTo>
                  <a:lnTo>
                    <a:pt x="3359264" y="0"/>
                  </a:lnTo>
                  <a:lnTo>
                    <a:pt x="3397364" y="0"/>
                  </a:lnTo>
                  <a:lnTo>
                    <a:pt x="3397364" y="12700"/>
                  </a:lnTo>
                  <a:close/>
                </a:path>
                <a:path w="3841115" h="1146175">
                  <a:moveTo>
                    <a:pt x="3448164" y="12700"/>
                  </a:moveTo>
                  <a:lnTo>
                    <a:pt x="3410064" y="12700"/>
                  </a:lnTo>
                  <a:lnTo>
                    <a:pt x="3410064" y="0"/>
                  </a:lnTo>
                  <a:lnTo>
                    <a:pt x="3448164" y="0"/>
                  </a:lnTo>
                  <a:lnTo>
                    <a:pt x="3448164" y="12700"/>
                  </a:lnTo>
                  <a:close/>
                </a:path>
                <a:path w="3841115" h="1146175">
                  <a:moveTo>
                    <a:pt x="3498964" y="12700"/>
                  </a:moveTo>
                  <a:lnTo>
                    <a:pt x="3460864" y="12700"/>
                  </a:lnTo>
                  <a:lnTo>
                    <a:pt x="3460864" y="0"/>
                  </a:lnTo>
                  <a:lnTo>
                    <a:pt x="3498964" y="0"/>
                  </a:lnTo>
                  <a:lnTo>
                    <a:pt x="3498964" y="12700"/>
                  </a:lnTo>
                  <a:close/>
                </a:path>
                <a:path w="3841115" h="1146175">
                  <a:moveTo>
                    <a:pt x="3549764" y="12700"/>
                  </a:moveTo>
                  <a:lnTo>
                    <a:pt x="3511664" y="12700"/>
                  </a:lnTo>
                  <a:lnTo>
                    <a:pt x="3511664" y="0"/>
                  </a:lnTo>
                  <a:lnTo>
                    <a:pt x="3549764" y="0"/>
                  </a:lnTo>
                  <a:lnTo>
                    <a:pt x="3549764" y="12700"/>
                  </a:lnTo>
                  <a:close/>
                </a:path>
                <a:path w="3841115" h="1146175">
                  <a:moveTo>
                    <a:pt x="3600564" y="12700"/>
                  </a:moveTo>
                  <a:lnTo>
                    <a:pt x="3562464" y="12700"/>
                  </a:lnTo>
                  <a:lnTo>
                    <a:pt x="3562464" y="0"/>
                  </a:lnTo>
                  <a:lnTo>
                    <a:pt x="3600564" y="0"/>
                  </a:lnTo>
                  <a:lnTo>
                    <a:pt x="3600564" y="12700"/>
                  </a:lnTo>
                  <a:close/>
                </a:path>
                <a:path w="3841115" h="1146175">
                  <a:moveTo>
                    <a:pt x="3650640" y="12763"/>
                  </a:moveTo>
                  <a:lnTo>
                    <a:pt x="3645763" y="12700"/>
                  </a:lnTo>
                  <a:lnTo>
                    <a:pt x="3613264" y="12700"/>
                  </a:lnTo>
                  <a:lnTo>
                    <a:pt x="3613264" y="0"/>
                  </a:lnTo>
                  <a:lnTo>
                    <a:pt x="3645928" y="0"/>
                  </a:lnTo>
                  <a:lnTo>
                    <a:pt x="3650805" y="63"/>
                  </a:lnTo>
                  <a:lnTo>
                    <a:pt x="3651605" y="88"/>
                  </a:lnTo>
                  <a:lnTo>
                    <a:pt x="3651123" y="12750"/>
                  </a:lnTo>
                  <a:lnTo>
                    <a:pt x="3650488" y="12750"/>
                  </a:lnTo>
                  <a:lnTo>
                    <a:pt x="3650640" y="12763"/>
                  </a:lnTo>
                  <a:close/>
                </a:path>
                <a:path w="3841115" h="1146175">
                  <a:moveTo>
                    <a:pt x="3651123" y="12776"/>
                  </a:moveTo>
                  <a:lnTo>
                    <a:pt x="3650488" y="12750"/>
                  </a:lnTo>
                  <a:lnTo>
                    <a:pt x="3651123" y="12750"/>
                  </a:lnTo>
                  <a:close/>
                </a:path>
                <a:path w="3841115" h="1146175">
                  <a:moveTo>
                    <a:pt x="3701620" y="13652"/>
                  </a:moveTo>
                  <a:lnTo>
                    <a:pt x="3664686" y="13652"/>
                  </a:lnTo>
                  <a:lnTo>
                    <a:pt x="3663556" y="13576"/>
                  </a:lnTo>
                  <a:lnTo>
                    <a:pt x="3664508" y="901"/>
                  </a:lnTo>
                  <a:lnTo>
                    <a:pt x="3665969" y="1028"/>
                  </a:lnTo>
                  <a:lnTo>
                    <a:pt x="3675735" y="2273"/>
                  </a:lnTo>
                  <a:lnTo>
                    <a:pt x="3685349" y="4000"/>
                  </a:lnTo>
                  <a:lnTo>
                    <a:pt x="3694798" y="6184"/>
                  </a:lnTo>
                  <a:lnTo>
                    <a:pt x="3703078" y="8534"/>
                  </a:lnTo>
                  <a:lnTo>
                    <a:pt x="3701620" y="13652"/>
                  </a:lnTo>
                  <a:close/>
                </a:path>
                <a:path w="3841115" h="1146175">
                  <a:moveTo>
                    <a:pt x="3701288" y="14820"/>
                  </a:moveTo>
                  <a:lnTo>
                    <a:pt x="3673817" y="14820"/>
                  </a:lnTo>
                  <a:lnTo>
                    <a:pt x="3664436" y="13635"/>
                  </a:lnTo>
                  <a:lnTo>
                    <a:pt x="3664686" y="13652"/>
                  </a:lnTo>
                  <a:lnTo>
                    <a:pt x="3701620" y="13652"/>
                  </a:lnTo>
                  <a:lnTo>
                    <a:pt x="3701288" y="14820"/>
                  </a:lnTo>
                  <a:close/>
                </a:path>
                <a:path w="3841115" h="1146175">
                  <a:moveTo>
                    <a:pt x="3700828" y="16433"/>
                  </a:moveTo>
                  <a:lnTo>
                    <a:pt x="3682809" y="16433"/>
                  </a:lnTo>
                  <a:lnTo>
                    <a:pt x="3673500" y="14782"/>
                  </a:lnTo>
                  <a:lnTo>
                    <a:pt x="3673817" y="14820"/>
                  </a:lnTo>
                  <a:lnTo>
                    <a:pt x="3701288" y="14820"/>
                  </a:lnTo>
                  <a:lnTo>
                    <a:pt x="3700828" y="16433"/>
                  </a:lnTo>
                  <a:close/>
                </a:path>
                <a:path w="3841115" h="1146175">
                  <a:moveTo>
                    <a:pt x="3700246" y="18478"/>
                  </a:moveTo>
                  <a:lnTo>
                    <a:pt x="3691636" y="18478"/>
                  </a:lnTo>
                  <a:lnTo>
                    <a:pt x="3682627" y="16401"/>
                  </a:lnTo>
                  <a:lnTo>
                    <a:pt x="3682809" y="16433"/>
                  </a:lnTo>
                  <a:lnTo>
                    <a:pt x="3700828" y="16433"/>
                  </a:lnTo>
                  <a:lnTo>
                    <a:pt x="3700246" y="18478"/>
                  </a:lnTo>
                  <a:close/>
                </a:path>
                <a:path w="3841115" h="1146175">
                  <a:moveTo>
                    <a:pt x="3699598" y="20751"/>
                  </a:moveTo>
                  <a:lnTo>
                    <a:pt x="3691441" y="18433"/>
                  </a:lnTo>
                  <a:lnTo>
                    <a:pt x="3691636" y="18478"/>
                  </a:lnTo>
                  <a:lnTo>
                    <a:pt x="3700246" y="18478"/>
                  </a:lnTo>
                  <a:lnTo>
                    <a:pt x="3699598" y="20751"/>
                  </a:lnTo>
                  <a:close/>
                </a:path>
                <a:path w="3841115" h="1146175">
                  <a:moveTo>
                    <a:pt x="3745053" y="27101"/>
                  </a:moveTo>
                  <a:lnTo>
                    <a:pt x="3717048" y="27101"/>
                  </a:lnTo>
                  <a:lnTo>
                    <a:pt x="3711003" y="24714"/>
                  </a:lnTo>
                  <a:lnTo>
                    <a:pt x="3715664" y="12903"/>
                  </a:lnTo>
                  <a:lnTo>
                    <a:pt x="3722001" y="15405"/>
                  </a:lnTo>
                  <a:lnTo>
                    <a:pt x="3730650" y="19329"/>
                  </a:lnTo>
                  <a:lnTo>
                    <a:pt x="3738791" y="23494"/>
                  </a:lnTo>
                  <a:lnTo>
                    <a:pt x="3745053" y="27101"/>
                  </a:lnTo>
                  <a:close/>
                </a:path>
                <a:path w="3841115" h="1146175">
                  <a:moveTo>
                    <a:pt x="3750602" y="30759"/>
                  </a:moveTo>
                  <a:lnTo>
                    <a:pt x="3725138" y="30759"/>
                  </a:lnTo>
                  <a:lnTo>
                    <a:pt x="3716840" y="27019"/>
                  </a:lnTo>
                  <a:lnTo>
                    <a:pt x="3717048" y="27101"/>
                  </a:lnTo>
                  <a:lnTo>
                    <a:pt x="3745053" y="27101"/>
                  </a:lnTo>
                  <a:lnTo>
                    <a:pt x="3747236" y="28359"/>
                  </a:lnTo>
                  <a:lnTo>
                    <a:pt x="3750716" y="30581"/>
                  </a:lnTo>
                  <a:lnTo>
                    <a:pt x="3750602" y="30759"/>
                  </a:lnTo>
                  <a:close/>
                </a:path>
                <a:path w="3841115" h="1146175">
                  <a:moveTo>
                    <a:pt x="3748012" y="34797"/>
                  </a:moveTo>
                  <a:lnTo>
                    <a:pt x="3732999" y="34797"/>
                  </a:lnTo>
                  <a:lnTo>
                    <a:pt x="3724876" y="30641"/>
                  </a:lnTo>
                  <a:lnTo>
                    <a:pt x="3725138" y="30759"/>
                  </a:lnTo>
                  <a:lnTo>
                    <a:pt x="3750602" y="30759"/>
                  </a:lnTo>
                  <a:lnTo>
                    <a:pt x="3748012" y="34797"/>
                  </a:lnTo>
                  <a:close/>
                </a:path>
                <a:path w="3841115" h="1146175">
                  <a:moveTo>
                    <a:pt x="3745186" y="39204"/>
                  </a:moveTo>
                  <a:lnTo>
                    <a:pt x="3740645" y="39204"/>
                  </a:lnTo>
                  <a:lnTo>
                    <a:pt x="3732784" y="34687"/>
                  </a:lnTo>
                  <a:lnTo>
                    <a:pt x="3732999" y="34797"/>
                  </a:lnTo>
                  <a:lnTo>
                    <a:pt x="3748012" y="34797"/>
                  </a:lnTo>
                  <a:lnTo>
                    <a:pt x="3745186" y="39204"/>
                  </a:lnTo>
                  <a:close/>
                </a:path>
                <a:path w="3841115" h="1146175">
                  <a:moveTo>
                    <a:pt x="3743858" y="41275"/>
                  </a:moveTo>
                  <a:lnTo>
                    <a:pt x="3740553" y="39152"/>
                  </a:lnTo>
                  <a:lnTo>
                    <a:pt x="3745186" y="39204"/>
                  </a:lnTo>
                  <a:lnTo>
                    <a:pt x="3743858" y="41275"/>
                  </a:lnTo>
                  <a:close/>
                </a:path>
                <a:path w="3841115" h="1146175">
                  <a:moveTo>
                    <a:pt x="3781081" y="54482"/>
                  </a:moveTo>
                  <a:lnTo>
                    <a:pt x="3762095" y="54482"/>
                  </a:lnTo>
                  <a:lnTo>
                    <a:pt x="3754958" y="48869"/>
                  </a:lnTo>
                  <a:lnTo>
                    <a:pt x="3754094" y="48272"/>
                  </a:lnTo>
                  <a:lnTo>
                    <a:pt x="3761447" y="37922"/>
                  </a:lnTo>
                  <a:lnTo>
                    <a:pt x="3762806" y="38887"/>
                  </a:lnTo>
                  <a:lnTo>
                    <a:pt x="3770172" y="44691"/>
                  </a:lnTo>
                  <a:lnTo>
                    <a:pt x="3777259" y="50825"/>
                  </a:lnTo>
                  <a:lnTo>
                    <a:pt x="3781081" y="54482"/>
                  </a:lnTo>
                  <a:close/>
                </a:path>
                <a:path w="3841115" h="1146175">
                  <a:moveTo>
                    <a:pt x="3755199" y="49060"/>
                  </a:moveTo>
                  <a:lnTo>
                    <a:pt x="3754932" y="48869"/>
                  </a:lnTo>
                  <a:lnTo>
                    <a:pt x="3755199" y="49060"/>
                  </a:lnTo>
                  <a:close/>
                </a:path>
                <a:path w="3841115" h="1146175">
                  <a:moveTo>
                    <a:pt x="3786812" y="60223"/>
                  </a:moveTo>
                  <a:lnTo>
                    <a:pt x="3768712" y="60223"/>
                  </a:lnTo>
                  <a:lnTo>
                    <a:pt x="3761863" y="54300"/>
                  </a:lnTo>
                  <a:lnTo>
                    <a:pt x="3762095" y="54482"/>
                  </a:lnTo>
                  <a:lnTo>
                    <a:pt x="3781081" y="54482"/>
                  </a:lnTo>
                  <a:lnTo>
                    <a:pt x="3784028" y="57302"/>
                  </a:lnTo>
                  <a:lnTo>
                    <a:pt x="3786812" y="60223"/>
                  </a:lnTo>
                  <a:close/>
                </a:path>
                <a:path w="3841115" h="1146175">
                  <a:moveTo>
                    <a:pt x="3788672" y="66281"/>
                  </a:moveTo>
                  <a:lnTo>
                    <a:pt x="3775049" y="66281"/>
                  </a:lnTo>
                  <a:lnTo>
                    <a:pt x="3768545" y="60079"/>
                  </a:lnTo>
                  <a:lnTo>
                    <a:pt x="3768712" y="60223"/>
                  </a:lnTo>
                  <a:lnTo>
                    <a:pt x="3786812" y="60223"/>
                  </a:lnTo>
                  <a:lnTo>
                    <a:pt x="3790492" y="64084"/>
                  </a:lnTo>
                  <a:lnTo>
                    <a:pt x="3790797" y="64439"/>
                  </a:lnTo>
                  <a:lnTo>
                    <a:pt x="3788672" y="66281"/>
                  </a:lnTo>
                  <a:close/>
                </a:path>
                <a:path w="3841115" h="1146175">
                  <a:moveTo>
                    <a:pt x="3781357" y="72618"/>
                  </a:moveTo>
                  <a:lnTo>
                    <a:pt x="3781094" y="72618"/>
                  </a:lnTo>
                  <a:lnTo>
                    <a:pt x="3774941" y="66178"/>
                  </a:lnTo>
                  <a:lnTo>
                    <a:pt x="3788672" y="66281"/>
                  </a:lnTo>
                  <a:lnTo>
                    <a:pt x="3781357" y="72618"/>
                  </a:lnTo>
                  <a:close/>
                </a:path>
                <a:path w="3841115" h="1146175">
                  <a:moveTo>
                    <a:pt x="3781196" y="72758"/>
                  </a:moveTo>
                  <a:lnTo>
                    <a:pt x="3780918" y="72434"/>
                  </a:lnTo>
                  <a:lnTo>
                    <a:pt x="3781094" y="72618"/>
                  </a:lnTo>
                  <a:lnTo>
                    <a:pt x="3781357" y="72618"/>
                  </a:lnTo>
                  <a:lnTo>
                    <a:pt x="3781196" y="72758"/>
                  </a:lnTo>
                  <a:close/>
                </a:path>
                <a:path w="3841115" h="1146175">
                  <a:moveTo>
                    <a:pt x="3807796" y="86156"/>
                  </a:moveTo>
                  <a:lnTo>
                    <a:pt x="3792245" y="86156"/>
                  </a:lnTo>
                  <a:lnTo>
                    <a:pt x="3789159" y="82245"/>
                  </a:lnTo>
                  <a:lnTo>
                    <a:pt x="3799154" y="74396"/>
                  </a:lnTo>
                  <a:lnTo>
                    <a:pt x="3802405" y="78549"/>
                  </a:lnTo>
                  <a:lnTo>
                    <a:pt x="3807796" y="86156"/>
                  </a:lnTo>
                  <a:close/>
                </a:path>
                <a:path w="3841115" h="1146175">
                  <a:moveTo>
                    <a:pt x="3812391" y="93319"/>
                  </a:moveTo>
                  <a:lnTo>
                    <a:pt x="3797325" y="93319"/>
                  </a:lnTo>
                  <a:lnTo>
                    <a:pt x="3797160" y="93065"/>
                  </a:lnTo>
                  <a:lnTo>
                    <a:pt x="3792054" y="85915"/>
                  </a:lnTo>
                  <a:lnTo>
                    <a:pt x="3792245" y="86156"/>
                  </a:lnTo>
                  <a:lnTo>
                    <a:pt x="3807796" y="86156"/>
                  </a:lnTo>
                  <a:lnTo>
                    <a:pt x="3812391" y="93319"/>
                  </a:lnTo>
                  <a:close/>
                </a:path>
                <a:path w="3841115" h="1146175">
                  <a:moveTo>
                    <a:pt x="3797301" y="93286"/>
                  </a:moveTo>
                  <a:lnTo>
                    <a:pt x="3797144" y="93065"/>
                  </a:lnTo>
                  <a:lnTo>
                    <a:pt x="3797301" y="93286"/>
                  </a:lnTo>
                  <a:close/>
                </a:path>
                <a:path w="3841115" h="1146175">
                  <a:moveTo>
                    <a:pt x="3816707" y="100736"/>
                  </a:moveTo>
                  <a:lnTo>
                    <a:pt x="3802075" y="100736"/>
                  </a:lnTo>
                  <a:lnTo>
                    <a:pt x="3797301" y="93286"/>
                  </a:lnTo>
                  <a:lnTo>
                    <a:pt x="3812391" y="93319"/>
                  </a:lnTo>
                  <a:lnTo>
                    <a:pt x="3812921" y="94145"/>
                  </a:lnTo>
                  <a:lnTo>
                    <a:pt x="3816707" y="100736"/>
                  </a:lnTo>
                  <a:close/>
                </a:path>
                <a:path w="3841115" h="1146175">
                  <a:moveTo>
                    <a:pt x="3818522" y="108381"/>
                  </a:moveTo>
                  <a:lnTo>
                    <a:pt x="3806456" y="108381"/>
                  </a:lnTo>
                  <a:lnTo>
                    <a:pt x="3801960" y="100557"/>
                  </a:lnTo>
                  <a:lnTo>
                    <a:pt x="3802075" y="100736"/>
                  </a:lnTo>
                  <a:lnTo>
                    <a:pt x="3816707" y="100736"/>
                  </a:lnTo>
                  <a:lnTo>
                    <a:pt x="3817620" y="102323"/>
                  </a:lnTo>
                  <a:lnTo>
                    <a:pt x="3820261" y="107492"/>
                  </a:lnTo>
                  <a:lnTo>
                    <a:pt x="3818522" y="108381"/>
                  </a:lnTo>
                  <a:close/>
                </a:path>
                <a:path w="3841115" h="1146175">
                  <a:moveTo>
                    <a:pt x="3808958" y="113271"/>
                  </a:moveTo>
                  <a:lnTo>
                    <a:pt x="3806428" y="108332"/>
                  </a:lnTo>
                  <a:lnTo>
                    <a:pt x="3818522" y="108381"/>
                  </a:lnTo>
                  <a:lnTo>
                    <a:pt x="3808958" y="113271"/>
                  </a:lnTo>
                  <a:close/>
                </a:path>
                <a:path w="3841115" h="1146175">
                  <a:moveTo>
                    <a:pt x="3830789" y="132638"/>
                  </a:moveTo>
                  <a:lnTo>
                    <a:pt x="3817391" y="132638"/>
                  </a:lnTo>
                  <a:lnTo>
                    <a:pt x="3814076" y="124218"/>
                  </a:lnTo>
                  <a:lnTo>
                    <a:pt x="3825887" y="119557"/>
                  </a:lnTo>
                  <a:lnTo>
                    <a:pt x="3829316" y="128269"/>
                  </a:lnTo>
                  <a:lnTo>
                    <a:pt x="3830789" y="132638"/>
                  </a:lnTo>
                  <a:close/>
                </a:path>
                <a:path w="3841115" h="1146175">
                  <a:moveTo>
                    <a:pt x="3833446" y="141122"/>
                  </a:moveTo>
                  <a:lnTo>
                    <a:pt x="3820261" y="141122"/>
                  </a:lnTo>
                  <a:lnTo>
                    <a:pt x="3817372" y="132590"/>
                  </a:lnTo>
                  <a:lnTo>
                    <a:pt x="3830789" y="132638"/>
                  </a:lnTo>
                  <a:lnTo>
                    <a:pt x="3832377" y="137350"/>
                  </a:lnTo>
                  <a:lnTo>
                    <a:pt x="3833446" y="141122"/>
                  </a:lnTo>
                  <a:close/>
                </a:path>
                <a:path w="3841115" h="1146175">
                  <a:moveTo>
                    <a:pt x="3835733" y="149783"/>
                  </a:moveTo>
                  <a:lnTo>
                    <a:pt x="3822712" y="149783"/>
                  </a:lnTo>
                  <a:lnTo>
                    <a:pt x="3820168" y="140847"/>
                  </a:lnTo>
                  <a:lnTo>
                    <a:pt x="3820261" y="141122"/>
                  </a:lnTo>
                  <a:lnTo>
                    <a:pt x="3833446" y="141122"/>
                  </a:lnTo>
                  <a:lnTo>
                    <a:pt x="3835006" y="146621"/>
                  </a:lnTo>
                  <a:lnTo>
                    <a:pt x="3835733" y="149783"/>
                  </a:lnTo>
                  <a:close/>
                </a:path>
                <a:path w="3841115" h="1146175">
                  <a:moveTo>
                    <a:pt x="3829052" y="158622"/>
                  </a:moveTo>
                  <a:lnTo>
                    <a:pt x="3824744" y="158622"/>
                  </a:lnTo>
                  <a:lnTo>
                    <a:pt x="3822623" y="149478"/>
                  </a:lnTo>
                  <a:lnTo>
                    <a:pt x="3822712" y="149783"/>
                  </a:lnTo>
                  <a:lnTo>
                    <a:pt x="3835733" y="149783"/>
                  </a:lnTo>
                  <a:lnTo>
                    <a:pt x="3837178" y="156070"/>
                  </a:lnTo>
                  <a:lnTo>
                    <a:pt x="3837368" y="157137"/>
                  </a:lnTo>
                  <a:lnTo>
                    <a:pt x="3829052" y="158622"/>
                  </a:lnTo>
                  <a:close/>
                </a:path>
                <a:path w="3841115" h="1146175">
                  <a:moveTo>
                    <a:pt x="3824859" y="159372"/>
                  </a:moveTo>
                  <a:lnTo>
                    <a:pt x="3824707" y="158460"/>
                  </a:lnTo>
                  <a:lnTo>
                    <a:pt x="3824744" y="158622"/>
                  </a:lnTo>
                  <a:lnTo>
                    <a:pt x="3829052" y="158622"/>
                  </a:lnTo>
                  <a:lnTo>
                    <a:pt x="3824859" y="159372"/>
                  </a:lnTo>
                  <a:close/>
                </a:path>
                <a:path w="3841115" h="1146175">
                  <a:moveTo>
                    <a:pt x="3840220" y="176745"/>
                  </a:moveTo>
                  <a:lnTo>
                    <a:pt x="3827487" y="176745"/>
                  </a:lnTo>
                  <a:lnTo>
                    <a:pt x="3827462" y="176428"/>
                  </a:lnTo>
                  <a:lnTo>
                    <a:pt x="3826840" y="171589"/>
                  </a:lnTo>
                  <a:lnTo>
                    <a:pt x="3839438" y="169989"/>
                  </a:lnTo>
                  <a:lnTo>
                    <a:pt x="3840124" y="175463"/>
                  </a:lnTo>
                  <a:lnTo>
                    <a:pt x="3840220" y="176745"/>
                  </a:lnTo>
                  <a:close/>
                </a:path>
                <a:path w="3841115" h="1146175">
                  <a:moveTo>
                    <a:pt x="3827484" y="176716"/>
                  </a:moveTo>
                  <a:lnTo>
                    <a:pt x="3827448" y="176428"/>
                  </a:lnTo>
                  <a:lnTo>
                    <a:pt x="3827484" y="176716"/>
                  </a:lnTo>
                  <a:close/>
                </a:path>
                <a:path w="3841115" h="1146175">
                  <a:moveTo>
                    <a:pt x="3840889" y="186029"/>
                  </a:moveTo>
                  <a:lnTo>
                    <a:pt x="3828186" y="186029"/>
                  </a:lnTo>
                  <a:lnTo>
                    <a:pt x="3827484" y="176716"/>
                  </a:lnTo>
                  <a:lnTo>
                    <a:pt x="3840220" y="176745"/>
                  </a:lnTo>
                  <a:lnTo>
                    <a:pt x="3840861" y="185305"/>
                  </a:lnTo>
                  <a:lnTo>
                    <a:pt x="3840889" y="186029"/>
                  </a:lnTo>
                  <a:close/>
                </a:path>
                <a:path w="3841115" h="1146175">
                  <a:moveTo>
                    <a:pt x="3841115" y="208813"/>
                  </a:moveTo>
                  <a:lnTo>
                    <a:pt x="3828415" y="208813"/>
                  </a:lnTo>
                  <a:lnTo>
                    <a:pt x="3828415" y="195262"/>
                  </a:lnTo>
                  <a:lnTo>
                    <a:pt x="3828333" y="190144"/>
                  </a:lnTo>
                  <a:lnTo>
                    <a:pt x="3828178" y="185930"/>
                  </a:lnTo>
                  <a:lnTo>
                    <a:pt x="3840889" y="186029"/>
                  </a:lnTo>
                  <a:lnTo>
                    <a:pt x="3841051" y="190144"/>
                  </a:lnTo>
                  <a:lnTo>
                    <a:pt x="3841115" y="208813"/>
                  </a:lnTo>
                  <a:close/>
                </a:path>
                <a:path w="3841115" h="1146175">
                  <a:moveTo>
                    <a:pt x="3828351" y="190626"/>
                  </a:moveTo>
                  <a:lnTo>
                    <a:pt x="3828345" y="190474"/>
                  </a:lnTo>
                  <a:lnTo>
                    <a:pt x="3828351" y="190626"/>
                  </a:lnTo>
                  <a:close/>
                </a:path>
                <a:path w="3841115" h="1146175">
                  <a:moveTo>
                    <a:pt x="3828415" y="195351"/>
                  </a:moveTo>
                  <a:close/>
                </a:path>
                <a:path w="3841115" h="1146175">
                  <a:moveTo>
                    <a:pt x="3841115" y="259613"/>
                  </a:moveTo>
                  <a:lnTo>
                    <a:pt x="3828415" y="259613"/>
                  </a:lnTo>
                  <a:lnTo>
                    <a:pt x="3828415" y="221513"/>
                  </a:lnTo>
                  <a:lnTo>
                    <a:pt x="3841115" y="221513"/>
                  </a:lnTo>
                  <a:lnTo>
                    <a:pt x="3841115" y="259613"/>
                  </a:lnTo>
                  <a:close/>
                </a:path>
                <a:path w="3841115" h="1146175">
                  <a:moveTo>
                    <a:pt x="3841115" y="310413"/>
                  </a:moveTo>
                  <a:lnTo>
                    <a:pt x="3828415" y="310413"/>
                  </a:lnTo>
                  <a:lnTo>
                    <a:pt x="3828415" y="272313"/>
                  </a:lnTo>
                  <a:lnTo>
                    <a:pt x="3841115" y="272313"/>
                  </a:lnTo>
                  <a:lnTo>
                    <a:pt x="3841115" y="310413"/>
                  </a:lnTo>
                  <a:close/>
                </a:path>
                <a:path w="3841115" h="1146175">
                  <a:moveTo>
                    <a:pt x="3841115" y="361213"/>
                  </a:moveTo>
                  <a:lnTo>
                    <a:pt x="3828415" y="361213"/>
                  </a:lnTo>
                  <a:lnTo>
                    <a:pt x="3828415" y="323113"/>
                  </a:lnTo>
                  <a:lnTo>
                    <a:pt x="3841115" y="323113"/>
                  </a:lnTo>
                  <a:lnTo>
                    <a:pt x="3841115" y="361213"/>
                  </a:lnTo>
                  <a:close/>
                </a:path>
                <a:path w="3841115" h="1146175">
                  <a:moveTo>
                    <a:pt x="3841115" y="412013"/>
                  </a:moveTo>
                  <a:lnTo>
                    <a:pt x="3828415" y="412013"/>
                  </a:lnTo>
                  <a:lnTo>
                    <a:pt x="3828415" y="373913"/>
                  </a:lnTo>
                  <a:lnTo>
                    <a:pt x="3841115" y="373913"/>
                  </a:lnTo>
                  <a:lnTo>
                    <a:pt x="3841115" y="412013"/>
                  </a:lnTo>
                  <a:close/>
                </a:path>
                <a:path w="3841115" h="1146175">
                  <a:moveTo>
                    <a:pt x="3841115" y="462813"/>
                  </a:moveTo>
                  <a:lnTo>
                    <a:pt x="3828415" y="462813"/>
                  </a:lnTo>
                  <a:lnTo>
                    <a:pt x="3828415" y="424713"/>
                  </a:lnTo>
                  <a:lnTo>
                    <a:pt x="3841115" y="424713"/>
                  </a:lnTo>
                  <a:lnTo>
                    <a:pt x="3841115" y="462813"/>
                  </a:lnTo>
                  <a:close/>
                </a:path>
                <a:path w="3841115" h="1146175">
                  <a:moveTo>
                    <a:pt x="3841115" y="513613"/>
                  </a:moveTo>
                  <a:lnTo>
                    <a:pt x="3828415" y="513613"/>
                  </a:lnTo>
                  <a:lnTo>
                    <a:pt x="3828415" y="475513"/>
                  </a:lnTo>
                  <a:lnTo>
                    <a:pt x="3841115" y="475513"/>
                  </a:lnTo>
                  <a:lnTo>
                    <a:pt x="3841115" y="513613"/>
                  </a:lnTo>
                  <a:close/>
                </a:path>
                <a:path w="3841115" h="1146175">
                  <a:moveTo>
                    <a:pt x="3841115" y="564413"/>
                  </a:moveTo>
                  <a:lnTo>
                    <a:pt x="3828415" y="564413"/>
                  </a:lnTo>
                  <a:lnTo>
                    <a:pt x="3828415" y="526313"/>
                  </a:lnTo>
                  <a:lnTo>
                    <a:pt x="3841115" y="526313"/>
                  </a:lnTo>
                  <a:lnTo>
                    <a:pt x="3841115" y="564413"/>
                  </a:lnTo>
                  <a:close/>
                </a:path>
                <a:path w="3841115" h="1146175">
                  <a:moveTo>
                    <a:pt x="3841115" y="615213"/>
                  </a:moveTo>
                  <a:lnTo>
                    <a:pt x="3828415" y="615213"/>
                  </a:lnTo>
                  <a:lnTo>
                    <a:pt x="3828415" y="577113"/>
                  </a:lnTo>
                  <a:lnTo>
                    <a:pt x="3841115" y="577113"/>
                  </a:lnTo>
                  <a:lnTo>
                    <a:pt x="3841115" y="615213"/>
                  </a:lnTo>
                  <a:close/>
                </a:path>
                <a:path w="3841115" h="1146175">
                  <a:moveTo>
                    <a:pt x="3841115" y="666013"/>
                  </a:moveTo>
                  <a:lnTo>
                    <a:pt x="3828415" y="666013"/>
                  </a:lnTo>
                  <a:lnTo>
                    <a:pt x="3828415" y="627913"/>
                  </a:lnTo>
                  <a:lnTo>
                    <a:pt x="3841115" y="627913"/>
                  </a:lnTo>
                  <a:lnTo>
                    <a:pt x="3841115" y="666013"/>
                  </a:lnTo>
                  <a:close/>
                </a:path>
                <a:path w="3841115" h="1146175">
                  <a:moveTo>
                    <a:pt x="3841115" y="716813"/>
                  </a:moveTo>
                  <a:lnTo>
                    <a:pt x="3828415" y="716813"/>
                  </a:lnTo>
                  <a:lnTo>
                    <a:pt x="3828415" y="678713"/>
                  </a:lnTo>
                  <a:lnTo>
                    <a:pt x="3841115" y="678713"/>
                  </a:lnTo>
                  <a:lnTo>
                    <a:pt x="3841115" y="716813"/>
                  </a:lnTo>
                  <a:close/>
                </a:path>
                <a:path w="3841115" h="1146175">
                  <a:moveTo>
                    <a:pt x="3841115" y="767613"/>
                  </a:moveTo>
                  <a:lnTo>
                    <a:pt x="3828415" y="767613"/>
                  </a:lnTo>
                  <a:lnTo>
                    <a:pt x="3828415" y="729513"/>
                  </a:lnTo>
                  <a:lnTo>
                    <a:pt x="3841115" y="729513"/>
                  </a:lnTo>
                  <a:lnTo>
                    <a:pt x="3841115" y="767613"/>
                  </a:lnTo>
                  <a:close/>
                </a:path>
                <a:path w="3841115" h="1146175">
                  <a:moveTo>
                    <a:pt x="3841115" y="818413"/>
                  </a:moveTo>
                  <a:lnTo>
                    <a:pt x="3828415" y="818413"/>
                  </a:lnTo>
                  <a:lnTo>
                    <a:pt x="3828415" y="780313"/>
                  </a:lnTo>
                  <a:lnTo>
                    <a:pt x="3841115" y="780313"/>
                  </a:lnTo>
                  <a:lnTo>
                    <a:pt x="3841115" y="818413"/>
                  </a:lnTo>
                  <a:close/>
                </a:path>
                <a:path w="3841115" h="1146175">
                  <a:moveTo>
                    <a:pt x="3841115" y="869213"/>
                  </a:moveTo>
                  <a:lnTo>
                    <a:pt x="3828415" y="869213"/>
                  </a:lnTo>
                  <a:lnTo>
                    <a:pt x="3828415" y="831113"/>
                  </a:lnTo>
                  <a:lnTo>
                    <a:pt x="3841115" y="831113"/>
                  </a:lnTo>
                  <a:lnTo>
                    <a:pt x="3841115" y="869213"/>
                  </a:lnTo>
                  <a:close/>
                </a:path>
                <a:path w="3841115" h="1146175">
                  <a:moveTo>
                    <a:pt x="3841115" y="920013"/>
                  </a:moveTo>
                  <a:lnTo>
                    <a:pt x="3828415" y="920013"/>
                  </a:lnTo>
                  <a:lnTo>
                    <a:pt x="3828415" y="881913"/>
                  </a:lnTo>
                  <a:lnTo>
                    <a:pt x="3841115" y="881913"/>
                  </a:lnTo>
                  <a:lnTo>
                    <a:pt x="3841115" y="920013"/>
                  </a:lnTo>
                  <a:close/>
                </a:path>
                <a:path w="3841115" h="1146175">
                  <a:moveTo>
                    <a:pt x="3841115" y="950912"/>
                  </a:moveTo>
                  <a:lnTo>
                    <a:pt x="3828415" y="950912"/>
                  </a:lnTo>
                  <a:lnTo>
                    <a:pt x="3828415" y="932713"/>
                  </a:lnTo>
                  <a:lnTo>
                    <a:pt x="3841115" y="932713"/>
                  </a:lnTo>
                  <a:lnTo>
                    <a:pt x="3841115" y="950912"/>
                  </a:lnTo>
                  <a:close/>
                </a:path>
                <a:path w="3841115" h="1146175">
                  <a:moveTo>
                    <a:pt x="3841053" y="955700"/>
                  </a:moveTo>
                  <a:lnTo>
                    <a:pt x="3828351" y="955700"/>
                  </a:lnTo>
                  <a:lnTo>
                    <a:pt x="3828415" y="950823"/>
                  </a:lnTo>
                  <a:lnTo>
                    <a:pt x="3841115" y="950912"/>
                  </a:lnTo>
                  <a:lnTo>
                    <a:pt x="3841053" y="955700"/>
                  </a:lnTo>
                  <a:close/>
                </a:path>
                <a:path w="3841115" h="1146175">
                  <a:moveTo>
                    <a:pt x="3840876" y="960386"/>
                  </a:moveTo>
                  <a:lnTo>
                    <a:pt x="3828173" y="960386"/>
                  </a:lnTo>
                  <a:lnTo>
                    <a:pt x="3828186" y="960145"/>
                  </a:lnTo>
                  <a:lnTo>
                    <a:pt x="3828351" y="955548"/>
                  </a:lnTo>
                  <a:lnTo>
                    <a:pt x="3828351" y="955700"/>
                  </a:lnTo>
                  <a:lnTo>
                    <a:pt x="3841053" y="955700"/>
                  </a:lnTo>
                  <a:lnTo>
                    <a:pt x="3840876" y="960386"/>
                  </a:lnTo>
                  <a:close/>
                </a:path>
                <a:path w="3841115" h="1146175">
                  <a:moveTo>
                    <a:pt x="3828178" y="960244"/>
                  </a:moveTo>
                  <a:close/>
                </a:path>
                <a:path w="3841115" h="1146175">
                  <a:moveTo>
                    <a:pt x="3840197" y="969746"/>
                  </a:moveTo>
                  <a:lnTo>
                    <a:pt x="3827462" y="969746"/>
                  </a:lnTo>
                  <a:lnTo>
                    <a:pt x="3827487" y="969429"/>
                  </a:lnTo>
                  <a:lnTo>
                    <a:pt x="3828178" y="960244"/>
                  </a:lnTo>
                  <a:lnTo>
                    <a:pt x="3828173" y="960386"/>
                  </a:lnTo>
                  <a:lnTo>
                    <a:pt x="3840876" y="960386"/>
                  </a:lnTo>
                  <a:lnTo>
                    <a:pt x="3840848" y="961110"/>
                  </a:lnTo>
                  <a:lnTo>
                    <a:pt x="3840197" y="969746"/>
                  </a:lnTo>
                  <a:close/>
                </a:path>
                <a:path w="3841115" h="1146175">
                  <a:moveTo>
                    <a:pt x="3827483" y="969464"/>
                  </a:moveTo>
                  <a:close/>
                </a:path>
                <a:path w="3841115" h="1146175">
                  <a:moveTo>
                    <a:pt x="3840022" y="971575"/>
                  </a:moveTo>
                  <a:lnTo>
                    <a:pt x="3827424" y="969975"/>
                  </a:lnTo>
                  <a:lnTo>
                    <a:pt x="3827483" y="969464"/>
                  </a:lnTo>
                  <a:lnTo>
                    <a:pt x="3827462" y="969746"/>
                  </a:lnTo>
                  <a:lnTo>
                    <a:pt x="3840197" y="969746"/>
                  </a:lnTo>
                  <a:lnTo>
                    <a:pt x="3840124" y="970711"/>
                  </a:lnTo>
                  <a:lnTo>
                    <a:pt x="3840022" y="971575"/>
                  </a:lnTo>
                  <a:close/>
                </a:path>
                <a:path w="3841115" h="1146175">
                  <a:moveTo>
                    <a:pt x="3837570" y="987869"/>
                  </a:moveTo>
                  <a:lnTo>
                    <a:pt x="3824681" y="987869"/>
                  </a:lnTo>
                  <a:lnTo>
                    <a:pt x="3824744" y="987551"/>
                  </a:lnTo>
                  <a:lnTo>
                    <a:pt x="3825684" y="982230"/>
                  </a:lnTo>
                  <a:lnTo>
                    <a:pt x="3838181" y="984465"/>
                  </a:lnTo>
                  <a:lnTo>
                    <a:pt x="3837570" y="987869"/>
                  </a:lnTo>
                  <a:close/>
                </a:path>
                <a:path w="3841115" h="1146175">
                  <a:moveTo>
                    <a:pt x="3824714" y="987681"/>
                  </a:moveTo>
                  <a:lnTo>
                    <a:pt x="3824737" y="987551"/>
                  </a:lnTo>
                  <a:lnTo>
                    <a:pt x="3824714" y="987681"/>
                  </a:lnTo>
                  <a:close/>
                </a:path>
                <a:path w="3841115" h="1146175">
                  <a:moveTo>
                    <a:pt x="3833361" y="1005357"/>
                  </a:moveTo>
                  <a:lnTo>
                    <a:pt x="3820160" y="1005357"/>
                  </a:lnTo>
                  <a:lnTo>
                    <a:pt x="3820261" y="1005052"/>
                  </a:lnTo>
                  <a:lnTo>
                    <a:pt x="3822712" y="996391"/>
                  </a:lnTo>
                  <a:lnTo>
                    <a:pt x="3824714" y="987681"/>
                  </a:lnTo>
                  <a:lnTo>
                    <a:pt x="3824681" y="987869"/>
                  </a:lnTo>
                  <a:lnTo>
                    <a:pt x="3837570" y="987869"/>
                  </a:lnTo>
                  <a:lnTo>
                    <a:pt x="3837114" y="990409"/>
                  </a:lnTo>
                  <a:lnTo>
                    <a:pt x="3834930" y="999858"/>
                  </a:lnTo>
                  <a:lnTo>
                    <a:pt x="3833361" y="1005357"/>
                  </a:lnTo>
                  <a:close/>
                </a:path>
                <a:path w="3841115" h="1146175">
                  <a:moveTo>
                    <a:pt x="3822623" y="996695"/>
                  </a:moveTo>
                  <a:lnTo>
                    <a:pt x="3822694" y="996391"/>
                  </a:lnTo>
                  <a:lnTo>
                    <a:pt x="3822623" y="996695"/>
                  </a:lnTo>
                  <a:close/>
                </a:path>
                <a:path w="3841115" h="1146175">
                  <a:moveTo>
                    <a:pt x="3820168" y="1005327"/>
                  </a:moveTo>
                  <a:lnTo>
                    <a:pt x="3820246" y="1005052"/>
                  </a:lnTo>
                  <a:lnTo>
                    <a:pt x="3820168" y="1005327"/>
                  </a:lnTo>
                  <a:close/>
                </a:path>
                <a:path w="3841115" h="1146175">
                  <a:moveTo>
                    <a:pt x="3830695" y="1013828"/>
                  </a:moveTo>
                  <a:lnTo>
                    <a:pt x="3817289" y="1013828"/>
                  </a:lnTo>
                  <a:lnTo>
                    <a:pt x="3817391" y="1013536"/>
                  </a:lnTo>
                  <a:lnTo>
                    <a:pt x="3820168" y="1005327"/>
                  </a:lnTo>
                  <a:lnTo>
                    <a:pt x="3833361" y="1005357"/>
                  </a:lnTo>
                  <a:lnTo>
                    <a:pt x="3832288" y="1009116"/>
                  </a:lnTo>
                  <a:lnTo>
                    <a:pt x="3830695" y="1013828"/>
                  </a:lnTo>
                  <a:close/>
                </a:path>
                <a:path w="3841115" h="1146175">
                  <a:moveTo>
                    <a:pt x="3817372" y="1013585"/>
                  </a:moveTo>
                  <a:close/>
                </a:path>
                <a:path w="3841115" h="1146175">
                  <a:moveTo>
                    <a:pt x="3827589" y="1022299"/>
                  </a:moveTo>
                  <a:lnTo>
                    <a:pt x="3815778" y="1017638"/>
                  </a:lnTo>
                  <a:lnTo>
                    <a:pt x="3817372" y="1013585"/>
                  </a:lnTo>
                  <a:lnTo>
                    <a:pt x="3817289" y="1013828"/>
                  </a:lnTo>
                  <a:lnTo>
                    <a:pt x="3830695" y="1013828"/>
                  </a:lnTo>
                  <a:lnTo>
                    <a:pt x="3829316" y="1017904"/>
                  </a:lnTo>
                  <a:lnTo>
                    <a:pt x="3827589" y="1022299"/>
                  </a:lnTo>
                  <a:close/>
                </a:path>
                <a:path w="3841115" h="1146175">
                  <a:moveTo>
                    <a:pt x="3813490" y="1030198"/>
                  </a:moveTo>
                  <a:lnTo>
                    <a:pt x="3810342" y="1030198"/>
                  </a:lnTo>
                  <a:lnTo>
                    <a:pt x="3810482" y="1029919"/>
                  </a:lnTo>
                  <a:lnTo>
                    <a:pt x="3810876" y="1029017"/>
                  </a:lnTo>
                  <a:lnTo>
                    <a:pt x="3813490" y="1030198"/>
                  </a:lnTo>
                  <a:close/>
                </a:path>
                <a:path w="3841115" h="1146175">
                  <a:moveTo>
                    <a:pt x="3810367" y="1030144"/>
                  </a:moveTo>
                  <a:lnTo>
                    <a:pt x="3810469" y="1029919"/>
                  </a:lnTo>
                  <a:lnTo>
                    <a:pt x="3810367" y="1030144"/>
                  </a:lnTo>
                  <a:close/>
                </a:path>
                <a:path w="3841115" h="1146175">
                  <a:moveTo>
                    <a:pt x="3820583" y="1038059"/>
                  </a:moveTo>
                  <a:lnTo>
                    <a:pt x="3806317" y="1038059"/>
                  </a:lnTo>
                  <a:lnTo>
                    <a:pt x="3806456" y="1037793"/>
                  </a:lnTo>
                  <a:lnTo>
                    <a:pt x="3810367" y="1030144"/>
                  </a:lnTo>
                  <a:lnTo>
                    <a:pt x="3813490" y="1030198"/>
                  </a:lnTo>
                  <a:lnTo>
                    <a:pt x="3822458" y="1034249"/>
                  </a:lnTo>
                  <a:lnTo>
                    <a:pt x="3821785" y="1035710"/>
                  </a:lnTo>
                  <a:lnTo>
                    <a:pt x="3820583" y="1038059"/>
                  </a:lnTo>
                  <a:close/>
                </a:path>
                <a:path w="3841115" h="1146175">
                  <a:moveTo>
                    <a:pt x="3806427" y="1037844"/>
                  </a:moveTo>
                  <a:close/>
                </a:path>
                <a:path w="3841115" h="1146175">
                  <a:moveTo>
                    <a:pt x="3816552" y="1045705"/>
                  </a:moveTo>
                  <a:lnTo>
                    <a:pt x="3801910" y="1045705"/>
                  </a:lnTo>
                  <a:lnTo>
                    <a:pt x="3802075" y="1045438"/>
                  </a:lnTo>
                  <a:lnTo>
                    <a:pt x="3806427" y="1037844"/>
                  </a:lnTo>
                  <a:lnTo>
                    <a:pt x="3806317" y="1038059"/>
                  </a:lnTo>
                  <a:lnTo>
                    <a:pt x="3820583" y="1038059"/>
                  </a:lnTo>
                  <a:lnTo>
                    <a:pt x="3817620" y="1043851"/>
                  </a:lnTo>
                  <a:lnTo>
                    <a:pt x="3816552" y="1045705"/>
                  </a:lnTo>
                  <a:close/>
                </a:path>
                <a:path w="3841115" h="1146175">
                  <a:moveTo>
                    <a:pt x="3801960" y="1045617"/>
                  </a:moveTo>
                  <a:lnTo>
                    <a:pt x="3802063" y="1045438"/>
                  </a:lnTo>
                  <a:lnTo>
                    <a:pt x="3801960" y="1045617"/>
                  </a:lnTo>
                  <a:close/>
                </a:path>
                <a:path w="3841115" h="1146175">
                  <a:moveTo>
                    <a:pt x="3812234" y="1053109"/>
                  </a:moveTo>
                  <a:lnTo>
                    <a:pt x="3797160" y="1053109"/>
                  </a:lnTo>
                  <a:lnTo>
                    <a:pt x="3797325" y="1052855"/>
                  </a:lnTo>
                  <a:lnTo>
                    <a:pt x="3801960" y="1045617"/>
                  </a:lnTo>
                  <a:lnTo>
                    <a:pt x="3816552" y="1045705"/>
                  </a:lnTo>
                  <a:lnTo>
                    <a:pt x="3812755" y="1052296"/>
                  </a:lnTo>
                  <a:lnTo>
                    <a:pt x="3812234" y="1053109"/>
                  </a:lnTo>
                  <a:close/>
                </a:path>
                <a:path w="3841115" h="1146175">
                  <a:moveTo>
                    <a:pt x="3797301" y="1052888"/>
                  </a:moveTo>
                  <a:close/>
                </a:path>
                <a:path w="3841115" h="1146175">
                  <a:moveTo>
                    <a:pt x="3807639" y="1060259"/>
                  </a:moveTo>
                  <a:lnTo>
                    <a:pt x="3792054" y="1060259"/>
                  </a:lnTo>
                  <a:lnTo>
                    <a:pt x="3792245" y="1060018"/>
                  </a:lnTo>
                  <a:lnTo>
                    <a:pt x="3797301" y="1052888"/>
                  </a:lnTo>
                  <a:lnTo>
                    <a:pt x="3797160" y="1053109"/>
                  </a:lnTo>
                  <a:lnTo>
                    <a:pt x="3812234" y="1053109"/>
                  </a:lnTo>
                  <a:lnTo>
                    <a:pt x="3807639" y="1060259"/>
                  </a:lnTo>
                  <a:close/>
                </a:path>
                <a:path w="3841115" h="1146175">
                  <a:moveTo>
                    <a:pt x="3792090" y="1060209"/>
                  </a:moveTo>
                  <a:lnTo>
                    <a:pt x="3792226" y="1060018"/>
                  </a:lnTo>
                  <a:lnTo>
                    <a:pt x="3792090" y="1060209"/>
                  </a:lnTo>
                  <a:close/>
                </a:path>
                <a:path w="3841115" h="1146175">
                  <a:moveTo>
                    <a:pt x="3802011" y="1068133"/>
                  </a:moveTo>
                  <a:lnTo>
                    <a:pt x="3792029" y="1060284"/>
                  </a:lnTo>
                  <a:lnTo>
                    <a:pt x="3807639" y="1060259"/>
                  </a:lnTo>
                  <a:lnTo>
                    <a:pt x="3802227" y="1067866"/>
                  </a:lnTo>
                  <a:lnTo>
                    <a:pt x="3802011" y="1068133"/>
                  </a:lnTo>
                  <a:close/>
                </a:path>
                <a:path w="3841115" h="1146175">
                  <a:moveTo>
                    <a:pt x="3788687" y="1073772"/>
                  </a:moveTo>
                  <a:lnTo>
                    <a:pt x="3780891" y="1073772"/>
                  </a:lnTo>
                  <a:lnTo>
                    <a:pt x="3781094" y="1073543"/>
                  </a:lnTo>
                  <a:lnTo>
                    <a:pt x="3784231" y="1069911"/>
                  </a:lnTo>
                  <a:lnTo>
                    <a:pt x="3788687" y="1073772"/>
                  </a:lnTo>
                  <a:close/>
                </a:path>
                <a:path w="3841115" h="1146175">
                  <a:moveTo>
                    <a:pt x="3781036" y="1073605"/>
                  </a:moveTo>
                  <a:close/>
                </a:path>
                <a:path w="3841115" h="1146175">
                  <a:moveTo>
                    <a:pt x="3792204" y="1080109"/>
                  </a:moveTo>
                  <a:lnTo>
                    <a:pt x="3774833" y="1080109"/>
                  </a:lnTo>
                  <a:lnTo>
                    <a:pt x="3775049" y="1079893"/>
                  </a:lnTo>
                  <a:lnTo>
                    <a:pt x="3781036" y="1073605"/>
                  </a:lnTo>
                  <a:lnTo>
                    <a:pt x="3780891" y="1073772"/>
                  </a:lnTo>
                  <a:lnTo>
                    <a:pt x="3788687" y="1073772"/>
                  </a:lnTo>
                  <a:lnTo>
                    <a:pt x="3793832" y="1078229"/>
                  </a:lnTo>
                  <a:lnTo>
                    <a:pt x="3792204" y="1080109"/>
                  </a:lnTo>
                  <a:close/>
                </a:path>
                <a:path w="3841115" h="1146175">
                  <a:moveTo>
                    <a:pt x="3774939" y="1079999"/>
                  </a:moveTo>
                  <a:close/>
                </a:path>
                <a:path w="3841115" h="1146175">
                  <a:moveTo>
                    <a:pt x="3786619" y="1086154"/>
                  </a:moveTo>
                  <a:lnTo>
                    <a:pt x="3768483" y="1086154"/>
                  </a:lnTo>
                  <a:lnTo>
                    <a:pt x="3768712" y="1085951"/>
                  </a:lnTo>
                  <a:lnTo>
                    <a:pt x="3774939" y="1079999"/>
                  </a:lnTo>
                  <a:lnTo>
                    <a:pt x="3792204" y="1080109"/>
                  </a:lnTo>
                  <a:lnTo>
                    <a:pt x="3790289" y="1082319"/>
                  </a:lnTo>
                  <a:lnTo>
                    <a:pt x="3786619" y="1086154"/>
                  </a:lnTo>
                  <a:close/>
                </a:path>
                <a:path w="3841115" h="1146175">
                  <a:moveTo>
                    <a:pt x="3768545" y="1086095"/>
                  </a:moveTo>
                  <a:lnTo>
                    <a:pt x="3768696" y="1085951"/>
                  </a:lnTo>
                  <a:lnTo>
                    <a:pt x="3768545" y="1086095"/>
                  </a:lnTo>
                  <a:close/>
                </a:path>
                <a:path w="3841115" h="1146175">
                  <a:moveTo>
                    <a:pt x="3780881" y="1091882"/>
                  </a:moveTo>
                  <a:lnTo>
                    <a:pt x="3761854" y="1091882"/>
                  </a:lnTo>
                  <a:lnTo>
                    <a:pt x="3762095" y="1091691"/>
                  </a:lnTo>
                  <a:lnTo>
                    <a:pt x="3768545" y="1086095"/>
                  </a:lnTo>
                  <a:lnTo>
                    <a:pt x="3786619" y="1086154"/>
                  </a:lnTo>
                  <a:lnTo>
                    <a:pt x="3783812" y="1089088"/>
                  </a:lnTo>
                  <a:lnTo>
                    <a:pt x="3780881" y="1091882"/>
                  </a:lnTo>
                  <a:close/>
                </a:path>
                <a:path w="3841115" h="1146175">
                  <a:moveTo>
                    <a:pt x="3761866" y="1091872"/>
                  </a:moveTo>
                  <a:lnTo>
                    <a:pt x="3762074" y="1091691"/>
                  </a:lnTo>
                  <a:lnTo>
                    <a:pt x="3761866" y="1091872"/>
                  </a:lnTo>
                  <a:close/>
                </a:path>
                <a:path w="3841115" h="1146175">
                  <a:moveTo>
                    <a:pt x="3765384" y="1105255"/>
                  </a:moveTo>
                  <a:lnTo>
                    <a:pt x="3757536" y="1095273"/>
                  </a:lnTo>
                  <a:lnTo>
                    <a:pt x="3761866" y="1091872"/>
                  </a:lnTo>
                  <a:lnTo>
                    <a:pt x="3780881" y="1091882"/>
                  </a:lnTo>
                  <a:lnTo>
                    <a:pt x="3777030" y="1095552"/>
                  </a:lnTo>
                  <a:lnTo>
                    <a:pt x="3769944" y="1101674"/>
                  </a:lnTo>
                  <a:lnTo>
                    <a:pt x="3765384" y="1105255"/>
                  </a:lnTo>
                  <a:close/>
                </a:path>
                <a:path w="3841115" h="1146175">
                  <a:moveTo>
                    <a:pt x="3753624" y="1111516"/>
                  </a:moveTo>
                  <a:lnTo>
                    <a:pt x="3732733" y="1111516"/>
                  </a:lnTo>
                  <a:lnTo>
                    <a:pt x="3732999" y="1111377"/>
                  </a:lnTo>
                  <a:lnTo>
                    <a:pt x="3740645" y="1106970"/>
                  </a:lnTo>
                  <a:lnTo>
                    <a:pt x="3747770" y="1102398"/>
                  </a:lnTo>
                  <a:lnTo>
                    <a:pt x="3753624" y="1111516"/>
                  </a:lnTo>
                  <a:close/>
                </a:path>
                <a:path w="3841115" h="1146175">
                  <a:moveTo>
                    <a:pt x="3740378" y="1107122"/>
                  </a:moveTo>
                  <a:lnTo>
                    <a:pt x="3740617" y="1106970"/>
                  </a:lnTo>
                  <a:lnTo>
                    <a:pt x="3740378" y="1107122"/>
                  </a:lnTo>
                  <a:close/>
                </a:path>
                <a:path w="3841115" h="1146175">
                  <a:moveTo>
                    <a:pt x="3732784" y="1111487"/>
                  </a:moveTo>
                  <a:lnTo>
                    <a:pt x="3732976" y="1111377"/>
                  </a:lnTo>
                  <a:lnTo>
                    <a:pt x="3732784" y="1111487"/>
                  </a:lnTo>
                  <a:close/>
                </a:path>
                <a:path w="3841115" h="1146175">
                  <a:moveTo>
                    <a:pt x="3750779" y="1115542"/>
                  </a:moveTo>
                  <a:lnTo>
                    <a:pt x="3724859" y="1115542"/>
                  </a:lnTo>
                  <a:lnTo>
                    <a:pt x="3725138" y="1115415"/>
                  </a:lnTo>
                  <a:lnTo>
                    <a:pt x="3732784" y="1111487"/>
                  </a:lnTo>
                  <a:lnTo>
                    <a:pt x="3753624" y="1111516"/>
                  </a:lnTo>
                  <a:lnTo>
                    <a:pt x="3754628" y="1113078"/>
                  </a:lnTo>
                  <a:lnTo>
                    <a:pt x="3750779" y="1115542"/>
                  </a:lnTo>
                  <a:close/>
                </a:path>
                <a:path w="3841115" h="1146175">
                  <a:moveTo>
                    <a:pt x="3724876" y="1115533"/>
                  </a:moveTo>
                  <a:lnTo>
                    <a:pt x="3725107" y="1115415"/>
                  </a:lnTo>
                  <a:lnTo>
                    <a:pt x="3724876" y="1115533"/>
                  </a:lnTo>
                  <a:close/>
                </a:path>
                <a:path w="3841115" h="1146175">
                  <a:moveTo>
                    <a:pt x="3744869" y="1119187"/>
                  </a:moveTo>
                  <a:lnTo>
                    <a:pt x="3716769" y="1119187"/>
                  </a:lnTo>
                  <a:lnTo>
                    <a:pt x="3717048" y="1119073"/>
                  </a:lnTo>
                  <a:lnTo>
                    <a:pt x="3724876" y="1115533"/>
                  </a:lnTo>
                  <a:lnTo>
                    <a:pt x="3750779" y="1115542"/>
                  </a:lnTo>
                  <a:lnTo>
                    <a:pt x="3746969" y="1117980"/>
                  </a:lnTo>
                  <a:lnTo>
                    <a:pt x="3744869" y="1119187"/>
                  </a:lnTo>
                  <a:close/>
                </a:path>
                <a:path w="3841115" h="1146175">
                  <a:moveTo>
                    <a:pt x="3716831" y="1119159"/>
                  </a:moveTo>
                  <a:lnTo>
                    <a:pt x="3717022" y="1119073"/>
                  </a:lnTo>
                  <a:lnTo>
                    <a:pt x="3716831" y="1119159"/>
                  </a:lnTo>
                  <a:close/>
                </a:path>
                <a:path w="3841115" h="1146175">
                  <a:moveTo>
                    <a:pt x="3719982" y="1131569"/>
                  </a:moveTo>
                  <a:lnTo>
                    <a:pt x="3715321" y="1119759"/>
                  </a:lnTo>
                  <a:lnTo>
                    <a:pt x="3716831" y="1119159"/>
                  </a:lnTo>
                  <a:lnTo>
                    <a:pt x="3744869" y="1119187"/>
                  </a:lnTo>
                  <a:lnTo>
                    <a:pt x="3738791" y="1122679"/>
                  </a:lnTo>
                  <a:lnTo>
                    <a:pt x="3730371" y="1126985"/>
                  </a:lnTo>
                  <a:lnTo>
                    <a:pt x="3722001" y="1130769"/>
                  </a:lnTo>
                  <a:lnTo>
                    <a:pt x="3719982" y="1131569"/>
                  </a:lnTo>
                  <a:close/>
                </a:path>
                <a:path w="3841115" h="1146175">
                  <a:moveTo>
                    <a:pt x="3704138" y="1125321"/>
                  </a:moveTo>
                  <a:lnTo>
                    <a:pt x="3699992" y="1125321"/>
                  </a:lnTo>
                  <a:lnTo>
                    <a:pt x="3700297" y="1125219"/>
                  </a:lnTo>
                  <a:lnTo>
                    <a:pt x="3703713" y="1124064"/>
                  </a:lnTo>
                  <a:lnTo>
                    <a:pt x="3704138" y="1125321"/>
                  </a:lnTo>
                  <a:close/>
                </a:path>
                <a:path w="3841115" h="1146175">
                  <a:moveTo>
                    <a:pt x="3700271" y="1125227"/>
                  </a:moveTo>
                  <a:close/>
                </a:path>
                <a:path w="3841115" h="1146175">
                  <a:moveTo>
                    <a:pt x="3704966" y="1127772"/>
                  </a:moveTo>
                  <a:lnTo>
                    <a:pt x="3691331" y="1127772"/>
                  </a:lnTo>
                  <a:lnTo>
                    <a:pt x="3700271" y="1125227"/>
                  </a:lnTo>
                  <a:lnTo>
                    <a:pt x="3699992" y="1125321"/>
                  </a:lnTo>
                  <a:lnTo>
                    <a:pt x="3704138" y="1125321"/>
                  </a:lnTo>
                  <a:lnTo>
                    <a:pt x="3704966" y="1127772"/>
                  </a:lnTo>
                  <a:close/>
                </a:path>
                <a:path w="3841115" h="1146175">
                  <a:moveTo>
                    <a:pt x="3705653" y="1129804"/>
                  </a:moveTo>
                  <a:lnTo>
                    <a:pt x="3682492" y="1129804"/>
                  </a:lnTo>
                  <a:lnTo>
                    <a:pt x="3682809" y="1129741"/>
                  </a:lnTo>
                  <a:lnTo>
                    <a:pt x="3691636" y="1127683"/>
                  </a:lnTo>
                  <a:lnTo>
                    <a:pt x="3691331" y="1127772"/>
                  </a:lnTo>
                  <a:lnTo>
                    <a:pt x="3704966" y="1127772"/>
                  </a:lnTo>
                  <a:lnTo>
                    <a:pt x="3705653" y="1129804"/>
                  </a:lnTo>
                  <a:close/>
                </a:path>
                <a:path w="3841115" h="1146175">
                  <a:moveTo>
                    <a:pt x="3682623" y="1129774"/>
                  </a:moveTo>
                  <a:lnTo>
                    <a:pt x="3682765" y="1129741"/>
                  </a:lnTo>
                  <a:lnTo>
                    <a:pt x="3682623" y="1129774"/>
                  </a:lnTo>
                  <a:close/>
                </a:path>
                <a:path w="3841115" h="1146175">
                  <a:moveTo>
                    <a:pt x="3669449" y="1144701"/>
                  </a:moveTo>
                  <a:lnTo>
                    <a:pt x="3667848" y="1132103"/>
                  </a:lnTo>
                  <a:lnTo>
                    <a:pt x="3673817" y="1131354"/>
                  </a:lnTo>
                  <a:lnTo>
                    <a:pt x="3682623" y="1129774"/>
                  </a:lnTo>
                  <a:lnTo>
                    <a:pt x="3682492" y="1129804"/>
                  </a:lnTo>
                  <a:lnTo>
                    <a:pt x="3705653" y="1129804"/>
                  </a:lnTo>
                  <a:lnTo>
                    <a:pt x="3675418" y="1143952"/>
                  </a:lnTo>
                  <a:lnTo>
                    <a:pt x="3669449" y="1144701"/>
                  </a:lnTo>
                  <a:close/>
                </a:path>
                <a:path w="3841115" h="1146175">
                  <a:moveTo>
                    <a:pt x="3673500" y="1131392"/>
                  </a:moveTo>
                  <a:lnTo>
                    <a:pt x="3673715" y="1131354"/>
                  </a:lnTo>
                  <a:lnTo>
                    <a:pt x="3673500" y="1131392"/>
                  </a:lnTo>
                  <a:close/>
                </a:path>
                <a:path w="3841115" h="1146175">
                  <a:moveTo>
                    <a:pt x="3655519" y="1133246"/>
                  </a:moveTo>
                  <a:lnTo>
                    <a:pt x="3655085" y="1133246"/>
                  </a:lnTo>
                  <a:lnTo>
                    <a:pt x="3655326" y="1133233"/>
                  </a:lnTo>
                  <a:lnTo>
                    <a:pt x="3655517" y="1133220"/>
                  </a:lnTo>
                  <a:close/>
                </a:path>
                <a:path w="3841115" h="1146175">
                  <a:moveTo>
                    <a:pt x="3655259" y="1133236"/>
                  </a:moveTo>
                  <a:close/>
                </a:path>
                <a:path w="3841115" h="1146175">
                  <a:moveTo>
                    <a:pt x="3645928" y="1146175"/>
                  </a:moveTo>
                  <a:lnTo>
                    <a:pt x="3617899" y="1146175"/>
                  </a:lnTo>
                  <a:lnTo>
                    <a:pt x="3617899" y="1133475"/>
                  </a:lnTo>
                  <a:lnTo>
                    <a:pt x="3645763" y="1133475"/>
                  </a:lnTo>
                  <a:lnTo>
                    <a:pt x="3650640" y="1133411"/>
                  </a:lnTo>
                  <a:lnTo>
                    <a:pt x="3650488" y="1133411"/>
                  </a:lnTo>
                  <a:lnTo>
                    <a:pt x="3655259" y="1133236"/>
                  </a:lnTo>
                  <a:lnTo>
                    <a:pt x="3655085" y="1133246"/>
                  </a:lnTo>
                  <a:lnTo>
                    <a:pt x="3655519" y="1133246"/>
                  </a:lnTo>
                  <a:lnTo>
                    <a:pt x="3656482" y="1145882"/>
                  </a:lnTo>
                  <a:lnTo>
                    <a:pt x="3650970" y="1146111"/>
                  </a:lnTo>
                  <a:lnTo>
                    <a:pt x="3645928" y="1146175"/>
                  </a:lnTo>
                  <a:close/>
                </a:path>
                <a:path w="3841115" h="1146175">
                  <a:moveTo>
                    <a:pt x="3605199" y="1146175"/>
                  </a:moveTo>
                  <a:lnTo>
                    <a:pt x="3567099" y="1146175"/>
                  </a:lnTo>
                  <a:lnTo>
                    <a:pt x="3567099" y="1133475"/>
                  </a:lnTo>
                  <a:lnTo>
                    <a:pt x="3605199" y="1133475"/>
                  </a:lnTo>
                  <a:lnTo>
                    <a:pt x="3605199" y="1146175"/>
                  </a:lnTo>
                  <a:close/>
                </a:path>
                <a:path w="3841115" h="1146175">
                  <a:moveTo>
                    <a:pt x="3554399" y="1146175"/>
                  </a:moveTo>
                  <a:lnTo>
                    <a:pt x="3516299" y="1146175"/>
                  </a:lnTo>
                  <a:lnTo>
                    <a:pt x="3516299" y="1133475"/>
                  </a:lnTo>
                  <a:lnTo>
                    <a:pt x="3554399" y="1133475"/>
                  </a:lnTo>
                  <a:lnTo>
                    <a:pt x="3554399" y="1146175"/>
                  </a:lnTo>
                  <a:close/>
                </a:path>
                <a:path w="3841115" h="1146175">
                  <a:moveTo>
                    <a:pt x="3503599" y="1146175"/>
                  </a:moveTo>
                  <a:lnTo>
                    <a:pt x="3465499" y="1146175"/>
                  </a:lnTo>
                  <a:lnTo>
                    <a:pt x="3465499" y="1133475"/>
                  </a:lnTo>
                  <a:lnTo>
                    <a:pt x="3503599" y="1133475"/>
                  </a:lnTo>
                  <a:lnTo>
                    <a:pt x="3503599" y="1146175"/>
                  </a:lnTo>
                  <a:close/>
                </a:path>
                <a:path w="3841115" h="1146175">
                  <a:moveTo>
                    <a:pt x="3452799" y="1146175"/>
                  </a:moveTo>
                  <a:lnTo>
                    <a:pt x="3414699" y="1146175"/>
                  </a:lnTo>
                  <a:lnTo>
                    <a:pt x="3414699" y="1133475"/>
                  </a:lnTo>
                  <a:lnTo>
                    <a:pt x="3452799" y="1133475"/>
                  </a:lnTo>
                  <a:lnTo>
                    <a:pt x="3452799" y="1146175"/>
                  </a:lnTo>
                  <a:close/>
                </a:path>
                <a:path w="3841115" h="1146175">
                  <a:moveTo>
                    <a:pt x="3401999" y="1146175"/>
                  </a:moveTo>
                  <a:lnTo>
                    <a:pt x="3363899" y="1146175"/>
                  </a:lnTo>
                  <a:lnTo>
                    <a:pt x="3363899" y="1133475"/>
                  </a:lnTo>
                  <a:lnTo>
                    <a:pt x="3401999" y="1133475"/>
                  </a:lnTo>
                  <a:lnTo>
                    <a:pt x="3401999" y="1146175"/>
                  </a:lnTo>
                  <a:close/>
                </a:path>
                <a:path w="3841115" h="1146175">
                  <a:moveTo>
                    <a:pt x="3351199" y="1146175"/>
                  </a:moveTo>
                  <a:lnTo>
                    <a:pt x="3313099" y="1146175"/>
                  </a:lnTo>
                  <a:lnTo>
                    <a:pt x="3313099" y="1133475"/>
                  </a:lnTo>
                  <a:lnTo>
                    <a:pt x="3351199" y="1133475"/>
                  </a:lnTo>
                  <a:lnTo>
                    <a:pt x="3351199" y="1146175"/>
                  </a:lnTo>
                  <a:close/>
                </a:path>
                <a:path w="3841115" h="1146175">
                  <a:moveTo>
                    <a:pt x="3300399" y="1146175"/>
                  </a:moveTo>
                  <a:lnTo>
                    <a:pt x="3262299" y="1146175"/>
                  </a:lnTo>
                  <a:lnTo>
                    <a:pt x="3262299" y="1133475"/>
                  </a:lnTo>
                  <a:lnTo>
                    <a:pt x="3300399" y="1133475"/>
                  </a:lnTo>
                  <a:lnTo>
                    <a:pt x="3300399" y="1146175"/>
                  </a:lnTo>
                  <a:close/>
                </a:path>
                <a:path w="3841115" h="1146175">
                  <a:moveTo>
                    <a:pt x="3249599" y="1146175"/>
                  </a:moveTo>
                  <a:lnTo>
                    <a:pt x="3211499" y="1146175"/>
                  </a:lnTo>
                  <a:lnTo>
                    <a:pt x="3211499" y="1133475"/>
                  </a:lnTo>
                  <a:lnTo>
                    <a:pt x="3249599" y="1133475"/>
                  </a:lnTo>
                  <a:lnTo>
                    <a:pt x="3249599" y="1146175"/>
                  </a:lnTo>
                  <a:close/>
                </a:path>
                <a:path w="3841115" h="1146175">
                  <a:moveTo>
                    <a:pt x="3198799" y="1146175"/>
                  </a:moveTo>
                  <a:lnTo>
                    <a:pt x="3160699" y="1146175"/>
                  </a:lnTo>
                  <a:lnTo>
                    <a:pt x="3160699" y="1133475"/>
                  </a:lnTo>
                  <a:lnTo>
                    <a:pt x="3198799" y="1133475"/>
                  </a:lnTo>
                  <a:lnTo>
                    <a:pt x="3198799" y="1146175"/>
                  </a:lnTo>
                  <a:close/>
                </a:path>
                <a:path w="3841115" h="1146175">
                  <a:moveTo>
                    <a:pt x="3147999" y="1146175"/>
                  </a:moveTo>
                  <a:lnTo>
                    <a:pt x="3109899" y="1146175"/>
                  </a:lnTo>
                  <a:lnTo>
                    <a:pt x="3109899" y="1133475"/>
                  </a:lnTo>
                  <a:lnTo>
                    <a:pt x="3147999" y="1133475"/>
                  </a:lnTo>
                  <a:lnTo>
                    <a:pt x="3147999" y="1146175"/>
                  </a:lnTo>
                  <a:close/>
                </a:path>
                <a:path w="3841115" h="1146175">
                  <a:moveTo>
                    <a:pt x="3097199" y="1146175"/>
                  </a:moveTo>
                  <a:lnTo>
                    <a:pt x="3059099" y="1146175"/>
                  </a:lnTo>
                  <a:lnTo>
                    <a:pt x="3059099" y="1133475"/>
                  </a:lnTo>
                  <a:lnTo>
                    <a:pt x="3097199" y="1133475"/>
                  </a:lnTo>
                  <a:lnTo>
                    <a:pt x="3097199" y="1146175"/>
                  </a:lnTo>
                  <a:close/>
                </a:path>
                <a:path w="3841115" h="1146175">
                  <a:moveTo>
                    <a:pt x="3046399" y="1146175"/>
                  </a:moveTo>
                  <a:lnTo>
                    <a:pt x="3008299" y="1146175"/>
                  </a:lnTo>
                  <a:lnTo>
                    <a:pt x="3008299" y="1133475"/>
                  </a:lnTo>
                  <a:lnTo>
                    <a:pt x="3046399" y="1133475"/>
                  </a:lnTo>
                  <a:lnTo>
                    <a:pt x="3046399" y="1146175"/>
                  </a:lnTo>
                  <a:close/>
                </a:path>
                <a:path w="3841115" h="1146175">
                  <a:moveTo>
                    <a:pt x="2995599" y="1146175"/>
                  </a:moveTo>
                  <a:lnTo>
                    <a:pt x="2957499" y="1146175"/>
                  </a:lnTo>
                  <a:lnTo>
                    <a:pt x="2957499" y="1133475"/>
                  </a:lnTo>
                  <a:lnTo>
                    <a:pt x="2995599" y="1133475"/>
                  </a:lnTo>
                  <a:lnTo>
                    <a:pt x="2995599" y="1146175"/>
                  </a:lnTo>
                  <a:close/>
                </a:path>
                <a:path w="3841115" h="1146175">
                  <a:moveTo>
                    <a:pt x="2944799" y="1146175"/>
                  </a:moveTo>
                  <a:lnTo>
                    <a:pt x="2906699" y="1146175"/>
                  </a:lnTo>
                  <a:lnTo>
                    <a:pt x="2906699" y="1133475"/>
                  </a:lnTo>
                  <a:lnTo>
                    <a:pt x="2944799" y="1133475"/>
                  </a:lnTo>
                  <a:lnTo>
                    <a:pt x="2944799" y="1146175"/>
                  </a:lnTo>
                  <a:close/>
                </a:path>
                <a:path w="3841115" h="1146175">
                  <a:moveTo>
                    <a:pt x="2893999" y="1146175"/>
                  </a:moveTo>
                  <a:lnTo>
                    <a:pt x="2855899" y="1146175"/>
                  </a:lnTo>
                  <a:lnTo>
                    <a:pt x="2855899" y="1133475"/>
                  </a:lnTo>
                  <a:lnTo>
                    <a:pt x="2893999" y="1133475"/>
                  </a:lnTo>
                  <a:lnTo>
                    <a:pt x="2893999" y="1146175"/>
                  </a:lnTo>
                  <a:close/>
                </a:path>
                <a:path w="3841115" h="1146175">
                  <a:moveTo>
                    <a:pt x="2843199" y="1146175"/>
                  </a:moveTo>
                  <a:lnTo>
                    <a:pt x="2805099" y="1146175"/>
                  </a:lnTo>
                  <a:lnTo>
                    <a:pt x="2805099" y="1133475"/>
                  </a:lnTo>
                  <a:lnTo>
                    <a:pt x="2843199" y="1133475"/>
                  </a:lnTo>
                  <a:lnTo>
                    <a:pt x="2843199" y="1146175"/>
                  </a:lnTo>
                  <a:close/>
                </a:path>
                <a:path w="3841115" h="1146175">
                  <a:moveTo>
                    <a:pt x="2792399" y="1146175"/>
                  </a:moveTo>
                  <a:lnTo>
                    <a:pt x="2754299" y="1146175"/>
                  </a:lnTo>
                  <a:lnTo>
                    <a:pt x="2754299" y="1133475"/>
                  </a:lnTo>
                  <a:lnTo>
                    <a:pt x="2792399" y="1133475"/>
                  </a:lnTo>
                  <a:lnTo>
                    <a:pt x="2792399" y="1146175"/>
                  </a:lnTo>
                  <a:close/>
                </a:path>
                <a:path w="3841115" h="1146175">
                  <a:moveTo>
                    <a:pt x="2741599" y="1146175"/>
                  </a:moveTo>
                  <a:lnTo>
                    <a:pt x="2703499" y="1146175"/>
                  </a:lnTo>
                  <a:lnTo>
                    <a:pt x="2703499" y="1133475"/>
                  </a:lnTo>
                  <a:lnTo>
                    <a:pt x="2741599" y="1133475"/>
                  </a:lnTo>
                  <a:lnTo>
                    <a:pt x="2741599" y="1146175"/>
                  </a:lnTo>
                  <a:close/>
                </a:path>
                <a:path w="3841115" h="1146175">
                  <a:moveTo>
                    <a:pt x="2690799" y="1146175"/>
                  </a:moveTo>
                  <a:lnTo>
                    <a:pt x="2652699" y="1146175"/>
                  </a:lnTo>
                  <a:lnTo>
                    <a:pt x="2652699" y="1133475"/>
                  </a:lnTo>
                  <a:lnTo>
                    <a:pt x="2690799" y="1133475"/>
                  </a:lnTo>
                  <a:lnTo>
                    <a:pt x="2690799" y="1146175"/>
                  </a:lnTo>
                  <a:close/>
                </a:path>
                <a:path w="3841115" h="1146175">
                  <a:moveTo>
                    <a:pt x="2639999" y="1146175"/>
                  </a:moveTo>
                  <a:lnTo>
                    <a:pt x="2601899" y="1146175"/>
                  </a:lnTo>
                  <a:lnTo>
                    <a:pt x="2601899" y="1133475"/>
                  </a:lnTo>
                  <a:lnTo>
                    <a:pt x="2639999" y="1133475"/>
                  </a:lnTo>
                  <a:lnTo>
                    <a:pt x="2639999" y="1146175"/>
                  </a:lnTo>
                  <a:close/>
                </a:path>
                <a:path w="3841115" h="1146175">
                  <a:moveTo>
                    <a:pt x="2589199" y="1146175"/>
                  </a:moveTo>
                  <a:lnTo>
                    <a:pt x="2551099" y="1146175"/>
                  </a:lnTo>
                  <a:lnTo>
                    <a:pt x="2551099" y="1133475"/>
                  </a:lnTo>
                  <a:lnTo>
                    <a:pt x="2589199" y="1133475"/>
                  </a:lnTo>
                  <a:lnTo>
                    <a:pt x="2589199" y="1146175"/>
                  </a:lnTo>
                  <a:close/>
                </a:path>
                <a:path w="3841115" h="1146175">
                  <a:moveTo>
                    <a:pt x="2538399" y="1146175"/>
                  </a:moveTo>
                  <a:lnTo>
                    <a:pt x="2500299" y="1146175"/>
                  </a:lnTo>
                  <a:lnTo>
                    <a:pt x="2500299" y="1133475"/>
                  </a:lnTo>
                  <a:lnTo>
                    <a:pt x="2538399" y="1133475"/>
                  </a:lnTo>
                  <a:lnTo>
                    <a:pt x="2538399" y="1146175"/>
                  </a:lnTo>
                  <a:close/>
                </a:path>
                <a:path w="3841115" h="1146175">
                  <a:moveTo>
                    <a:pt x="2487599" y="1146175"/>
                  </a:moveTo>
                  <a:lnTo>
                    <a:pt x="2449499" y="1146175"/>
                  </a:lnTo>
                  <a:lnTo>
                    <a:pt x="2449499" y="1133475"/>
                  </a:lnTo>
                  <a:lnTo>
                    <a:pt x="2487599" y="1133475"/>
                  </a:lnTo>
                  <a:lnTo>
                    <a:pt x="2487599" y="1146175"/>
                  </a:lnTo>
                  <a:close/>
                </a:path>
                <a:path w="3841115" h="1146175">
                  <a:moveTo>
                    <a:pt x="2436799" y="1146175"/>
                  </a:moveTo>
                  <a:lnTo>
                    <a:pt x="2398699" y="1146175"/>
                  </a:lnTo>
                  <a:lnTo>
                    <a:pt x="2398699" y="1133475"/>
                  </a:lnTo>
                  <a:lnTo>
                    <a:pt x="2436799" y="1133475"/>
                  </a:lnTo>
                  <a:lnTo>
                    <a:pt x="2436799" y="1146175"/>
                  </a:lnTo>
                  <a:close/>
                </a:path>
                <a:path w="3841115" h="1146175">
                  <a:moveTo>
                    <a:pt x="2385999" y="1146175"/>
                  </a:moveTo>
                  <a:lnTo>
                    <a:pt x="2347899" y="1146175"/>
                  </a:lnTo>
                  <a:lnTo>
                    <a:pt x="2347899" y="1133475"/>
                  </a:lnTo>
                  <a:lnTo>
                    <a:pt x="2385999" y="1133475"/>
                  </a:lnTo>
                  <a:lnTo>
                    <a:pt x="2385999" y="1146175"/>
                  </a:lnTo>
                  <a:close/>
                </a:path>
                <a:path w="3841115" h="1146175">
                  <a:moveTo>
                    <a:pt x="2335199" y="1146175"/>
                  </a:moveTo>
                  <a:lnTo>
                    <a:pt x="2297099" y="1146175"/>
                  </a:lnTo>
                  <a:lnTo>
                    <a:pt x="2297099" y="1133475"/>
                  </a:lnTo>
                  <a:lnTo>
                    <a:pt x="2335199" y="1133475"/>
                  </a:lnTo>
                  <a:lnTo>
                    <a:pt x="2335199" y="1146175"/>
                  </a:lnTo>
                  <a:close/>
                </a:path>
                <a:path w="3841115" h="1146175">
                  <a:moveTo>
                    <a:pt x="2284399" y="1146175"/>
                  </a:moveTo>
                  <a:lnTo>
                    <a:pt x="2246299" y="1146175"/>
                  </a:lnTo>
                  <a:lnTo>
                    <a:pt x="2246299" y="1133475"/>
                  </a:lnTo>
                  <a:lnTo>
                    <a:pt x="2284399" y="1133475"/>
                  </a:lnTo>
                  <a:lnTo>
                    <a:pt x="2284399" y="1146175"/>
                  </a:lnTo>
                  <a:close/>
                </a:path>
                <a:path w="3841115" h="1146175">
                  <a:moveTo>
                    <a:pt x="2233599" y="1146175"/>
                  </a:moveTo>
                  <a:lnTo>
                    <a:pt x="2195499" y="1146175"/>
                  </a:lnTo>
                  <a:lnTo>
                    <a:pt x="2195499" y="1133475"/>
                  </a:lnTo>
                  <a:lnTo>
                    <a:pt x="2233599" y="1133475"/>
                  </a:lnTo>
                  <a:lnTo>
                    <a:pt x="2233599" y="1146175"/>
                  </a:lnTo>
                  <a:close/>
                </a:path>
                <a:path w="3841115" h="1146175">
                  <a:moveTo>
                    <a:pt x="2182799" y="1146175"/>
                  </a:moveTo>
                  <a:lnTo>
                    <a:pt x="2144699" y="1146175"/>
                  </a:lnTo>
                  <a:lnTo>
                    <a:pt x="2144699" y="1133475"/>
                  </a:lnTo>
                  <a:lnTo>
                    <a:pt x="2182799" y="1133475"/>
                  </a:lnTo>
                  <a:lnTo>
                    <a:pt x="2182799" y="1146175"/>
                  </a:lnTo>
                  <a:close/>
                </a:path>
                <a:path w="3841115" h="1146175">
                  <a:moveTo>
                    <a:pt x="2131999" y="1146175"/>
                  </a:moveTo>
                  <a:lnTo>
                    <a:pt x="2093899" y="1146175"/>
                  </a:lnTo>
                  <a:lnTo>
                    <a:pt x="2093899" y="1133475"/>
                  </a:lnTo>
                  <a:lnTo>
                    <a:pt x="2131999" y="1133475"/>
                  </a:lnTo>
                  <a:lnTo>
                    <a:pt x="2131999" y="1146175"/>
                  </a:lnTo>
                  <a:close/>
                </a:path>
                <a:path w="3841115" h="1146175">
                  <a:moveTo>
                    <a:pt x="2081199" y="1146175"/>
                  </a:moveTo>
                  <a:lnTo>
                    <a:pt x="2043099" y="1146175"/>
                  </a:lnTo>
                  <a:lnTo>
                    <a:pt x="2043099" y="1133475"/>
                  </a:lnTo>
                  <a:lnTo>
                    <a:pt x="2081199" y="1133475"/>
                  </a:lnTo>
                  <a:lnTo>
                    <a:pt x="2081199" y="1146175"/>
                  </a:lnTo>
                  <a:close/>
                </a:path>
                <a:path w="3841115" h="1146175">
                  <a:moveTo>
                    <a:pt x="2030399" y="1146175"/>
                  </a:moveTo>
                  <a:lnTo>
                    <a:pt x="1992299" y="1146175"/>
                  </a:lnTo>
                  <a:lnTo>
                    <a:pt x="1992299" y="1133475"/>
                  </a:lnTo>
                  <a:lnTo>
                    <a:pt x="2030399" y="1133475"/>
                  </a:lnTo>
                  <a:lnTo>
                    <a:pt x="2030399" y="1146175"/>
                  </a:lnTo>
                  <a:close/>
                </a:path>
                <a:path w="3841115" h="1146175">
                  <a:moveTo>
                    <a:pt x="1979599" y="1146175"/>
                  </a:moveTo>
                  <a:lnTo>
                    <a:pt x="1941499" y="1146175"/>
                  </a:lnTo>
                  <a:lnTo>
                    <a:pt x="1941499" y="1133475"/>
                  </a:lnTo>
                  <a:lnTo>
                    <a:pt x="1979599" y="1133475"/>
                  </a:lnTo>
                  <a:lnTo>
                    <a:pt x="1979599" y="1146175"/>
                  </a:lnTo>
                  <a:close/>
                </a:path>
                <a:path w="3841115" h="1146175">
                  <a:moveTo>
                    <a:pt x="1928799" y="1146175"/>
                  </a:moveTo>
                  <a:lnTo>
                    <a:pt x="1890699" y="1146175"/>
                  </a:lnTo>
                  <a:lnTo>
                    <a:pt x="1890699" y="1133475"/>
                  </a:lnTo>
                  <a:lnTo>
                    <a:pt x="1928799" y="1133475"/>
                  </a:lnTo>
                  <a:lnTo>
                    <a:pt x="1928799" y="1146175"/>
                  </a:lnTo>
                  <a:close/>
                </a:path>
                <a:path w="3841115" h="1146175">
                  <a:moveTo>
                    <a:pt x="1877999" y="1146175"/>
                  </a:moveTo>
                  <a:lnTo>
                    <a:pt x="1839899" y="1146175"/>
                  </a:lnTo>
                  <a:lnTo>
                    <a:pt x="1839899" y="1133475"/>
                  </a:lnTo>
                  <a:lnTo>
                    <a:pt x="1877999" y="1133475"/>
                  </a:lnTo>
                  <a:lnTo>
                    <a:pt x="1877999" y="1146175"/>
                  </a:lnTo>
                  <a:close/>
                </a:path>
                <a:path w="3841115" h="1146175">
                  <a:moveTo>
                    <a:pt x="1827199" y="1146175"/>
                  </a:moveTo>
                  <a:lnTo>
                    <a:pt x="1789099" y="1146175"/>
                  </a:lnTo>
                  <a:lnTo>
                    <a:pt x="1789099" y="1133475"/>
                  </a:lnTo>
                  <a:lnTo>
                    <a:pt x="1827199" y="1133475"/>
                  </a:lnTo>
                  <a:lnTo>
                    <a:pt x="1827199" y="1146175"/>
                  </a:lnTo>
                  <a:close/>
                </a:path>
                <a:path w="3841115" h="1146175">
                  <a:moveTo>
                    <a:pt x="1776399" y="1146175"/>
                  </a:moveTo>
                  <a:lnTo>
                    <a:pt x="1738299" y="1146175"/>
                  </a:lnTo>
                  <a:lnTo>
                    <a:pt x="1738299" y="1133475"/>
                  </a:lnTo>
                  <a:lnTo>
                    <a:pt x="1776399" y="1133475"/>
                  </a:lnTo>
                  <a:lnTo>
                    <a:pt x="1776399" y="1146175"/>
                  </a:lnTo>
                  <a:close/>
                </a:path>
                <a:path w="3841115" h="1146175">
                  <a:moveTo>
                    <a:pt x="1725599" y="1146175"/>
                  </a:moveTo>
                  <a:lnTo>
                    <a:pt x="1687499" y="1146175"/>
                  </a:lnTo>
                  <a:lnTo>
                    <a:pt x="1687499" y="1133475"/>
                  </a:lnTo>
                  <a:lnTo>
                    <a:pt x="1725599" y="1133475"/>
                  </a:lnTo>
                  <a:lnTo>
                    <a:pt x="1725599" y="1146175"/>
                  </a:lnTo>
                  <a:close/>
                </a:path>
                <a:path w="3841115" h="1146175">
                  <a:moveTo>
                    <a:pt x="1674799" y="1146175"/>
                  </a:moveTo>
                  <a:lnTo>
                    <a:pt x="1636699" y="1146175"/>
                  </a:lnTo>
                  <a:lnTo>
                    <a:pt x="1636699" y="1133475"/>
                  </a:lnTo>
                  <a:lnTo>
                    <a:pt x="1674799" y="1133475"/>
                  </a:lnTo>
                  <a:lnTo>
                    <a:pt x="1674799" y="1146175"/>
                  </a:lnTo>
                  <a:close/>
                </a:path>
                <a:path w="3841115" h="1146175">
                  <a:moveTo>
                    <a:pt x="1623999" y="1146175"/>
                  </a:moveTo>
                  <a:lnTo>
                    <a:pt x="1585899" y="1146175"/>
                  </a:lnTo>
                  <a:lnTo>
                    <a:pt x="1585899" y="1133475"/>
                  </a:lnTo>
                  <a:lnTo>
                    <a:pt x="1623999" y="1133475"/>
                  </a:lnTo>
                  <a:lnTo>
                    <a:pt x="1623999" y="1146175"/>
                  </a:lnTo>
                  <a:close/>
                </a:path>
                <a:path w="3841115" h="1146175">
                  <a:moveTo>
                    <a:pt x="1573199" y="1146175"/>
                  </a:moveTo>
                  <a:lnTo>
                    <a:pt x="1535099" y="1146175"/>
                  </a:lnTo>
                  <a:lnTo>
                    <a:pt x="1535099" y="1133475"/>
                  </a:lnTo>
                  <a:lnTo>
                    <a:pt x="1573199" y="1133475"/>
                  </a:lnTo>
                  <a:lnTo>
                    <a:pt x="1573199" y="1146175"/>
                  </a:lnTo>
                  <a:close/>
                </a:path>
                <a:path w="3841115" h="1146175">
                  <a:moveTo>
                    <a:pt x="1522399" y="1146175"/>
                  </a:moveTo>
                  <a:lnTo>
                    <a:pt x="1484299" y="1146175"/>
                  </a:lnTo>
                  <a:lnTo>
                    <a:pt x="1484299" y="1133475"/>
                  </a:lnTo>
                  <a:lnTo>
                    <a:pt x="1522399" y="1133475"/>
                  </a:lnTo>
                  <a:lnTo>
                    <a:pt x="1522399" y="1146175"/>
                  </a:lnTo>
                  <a:close/>
                </a:path>
                <a:path w="3841115" h="1146175">
                  <a:moveTo>
                    <a:pt x="1471599" y="1146175"/>
                  </a:moveTo>
                  <a:lnTo>
                    <a:pt x="1433499" y="1146175"/>
                  </a:lnTo>
                  <a:lnTo>
                    <a:pt x="1433499" y="1133475"/>
                  </a:lnTo>
                  <a:lnTo>
                    <a:pt x="1471599" y="1133475"/>
                  </a:lnTo>
                  <a:lnTo>
                    <a:pt x="1471599" y="1146175"/>
                  </a:lnTo>
                  <a:close/>
                </a:path>
                <a:path w="3841115" h="1146175">
                  <a:moveTo>
                    <a:pt x="1420799" y="1146175"/>
                  </a:moveTo>
                  <a:lnTo>
                    <a:pt x="1382699" y="1146175"/>
                  </a:lnTo>
                  <a:lnTo>
                    <a:pt x="1382699" y="1133475"/>
                  </a:lnTo>
                  <a:lnTo>
                    <a:pt x="1420799" y="1133475"/>
                  </a:lnTo>
                  <a:lnTo>
                    <a:pt x="1420799" y="1146175"/>
                  </a:lnTo>
                  <a:close/>
                </a:path>
                <a:path w="3841115" h="1146175">
                  <a:moveTo>
                    <a:pt x="1369999" y="1146175"/>
                  </a:moveTo>
                  <a:lnTo>
                    <a:pt x="1331899" y="1146175"/>
                  </a:lnTo>
                  <a:lnTo>
                    <a:pt x="1331899" y="1133475"/>
                  </a:lnTo>
                  <a:lnTo>
                    <a:pt x="1369999" y="1133475"/>
                  </a:lnTo>
                  <a:lnTo>
                    <a:pt x="1369999" y="1146175"/>
                  </a:lnTo>
                  <a:close/>
                </a:path>
                <a:path w="3841115" h="1146175">
                  <a:moveTo>
                    <a:pt x="1319199" y="1146175"/>
                  </a:moveTo>
                  <a:lnTo>
                    <a:pt x="1281099" y="1146175"/>
                  </a:lnTo>
                  <a:lnTo>
                    <a:pt x="1281099" y="1133475"/>
                  </a:lnTo>
                  <a:lnTo>
                    <a:pt x="1319199" y="1133475"/>
                  </a:lnTo>
                  <a:lnTo>
                    <a:pt x="1319199" y="1146175"/>
                  </a:lnTo>
                  <a:close/>
                </a:path>
                <a:path w="3841115" h="1146175">
                  <a:moveTo>
                    <a:pt x="1268399" y="1146175"/>
                  </a:moveTo>
                  <a:lnTo>
                    <a:pt x="1230299" y="1146175"/>
                  </a:lnTo>
                  <a:lnTo>
                    <a:pt x="1230299" y="1133475"/>
                  </a:lnTo>
                  <a:lnTo>
                    <a:pt x="1268399" y="1133475"/>
                  </a:lnTo>
                  <a:lnTo>
                    <a:pt x="1268399" y="1146175"/>
                  </a:lnTo>
                  <a:close/>
                </a:path>
                <a:path w="3841115" h="1146175">
                  <a:moveTo>
                    <a:pt x="1217599" y="1146175"/>
                  </a:moveTo>
                  <a:lnTo>
                    <a:pt x="1179499" y="1146175"/>
                  </a:lnTo>
                  <a:lnTo>
                    <a:pt x="1179499" y="1133475"/>
                  </a:lnTo>
                  <a:lnTo>
                    <a:pt x="1217599" y="1133475"/>
                  </a:lnTo>
                  <a:lnTo>
                    <a:pt x="1217599" y="1146175"/>
                  </a:lnTo>
                  <a:close/>
                </a:path>
                <a:path w="3841115" h="1146175">
                  <a:moveTo>
                    <a:pt x="1166799" y="1146175"/>
                  </a:moveTo>
                  <a:lnTo>
                    <a:pt x="1128699" y="1146175"/>
                  </a:lnTo>
                  <a:lnTo>
                    <a:pt x="1128699" y="1133475"/>
                  </a:lnTo>
                  <a:lnTo>
                    <a:pt x="1166799" y="1133475"/>
                  </a:lnTo>
                  <a:lnTo>
                    <a:pt x="1166799" y="1146175"/>
                  </a:lnTo>
                  <a:close/>
                </a:path>
                <a:path w="3841115" h="1146175">
                  <a:moveTo>
                    <a:pt x="1115999" y="1146175"/>
                  </a:moveTo>
                  <a:lnTo>
                    <a:pt x="1077899" y="1146175"/>
                  </a:lnTo>
                  <a:lnTo>
                    <a:pt x="1077899" y="1133475"/>
                  </a:lnTo>
                  <a:lnTo>
                    <a:pt x="1115999" y="1133475"/>
                  </a:lnTo>
                  <a:lnTo>
                    <a:pt x="1115999" y="1146175"/>
                  </a:lnTo>
                  <a:close/>
                </a:path>
                <a:path w="3841115" h="1146175">
                  <a:moveTo>
                    <a:pt x="1065199" y="1146175"/>
                  </a:moveTo>
                  <a:lnTo>
                    <a:pt x="1027099" y="1146175"/>
                  </a:lnTo>
                  <a:lnTo>
                    <a:pt x="1027099" y="1133475"/>
                  </a:lnTo>
                  <a:lnTo>
                    <a:pt x="1065199" y="1133475"/>
                  </a:lnTo>
                  <a:lnTo>
                    <a:pt x="1065199" y="1146175"/>
                  </a:lnTo>
                  <a:close/>
                </a:path>
                <a:path w="3841115" h="1146175">
                  <a:moveTo>
                    <a:pt x="1014399" y="1146175"/>
                  </a:moveTo>
                  <a:lnTo>
                    <a:pt x="976299" y="1146175"/>
                  </a:lnTo>
                  <a:lnTo>
                    <a:pt x="976299" y="1133475"/>
                  </a:lnTo>
                  <a:lnTo>
                    <a:pt x="1014399" y="1133475"/>
                  </a:lnTo>
                  <a:lnTo>
                    <a:pt x="1014399" y="1146175"/>
                  </a:lnTo>
                  <a:close/>
                </a:path>
                <a:path w="3841115" h="1146175">
                  <a:moveTo>
                    <a:pt x="963599" y="1146175"/>
                  </a:moveTo>
                  <a:lnTo>
                    <a:pt x="925499" y="1146175"/>
                  </a:lnTo>
                  <a:lnTo>
                    <a:pt x="925499" y="1133475"/>
                  </a:lnTo>
                  <a:lnTo>
                    <a:pt x="963599" y="1133475"/>
                  </a:lnTo>
                  <a:lnTo>
                    <a:pt x="963599" y="1146175"/>
                  </a:lnTo>
                  <a:close/>
                </a:path>
                <a:path w="3841115" h="1146175">
                  <a:moveTo>
                    <a:pt x="912799" y="1146175"/>
                  </a:moveTo>
                  <a:lnTo>
                    <a:pt x="874699" y="1146175"/>
                  </a:lnTo>
                  <a:lnTo>
                    <a:pt x="874699" y="1133475"/>
                  </a:lnTo>
                  <a:lnTo>
                    <a:pt x="912799" y="1133475"/>
                  </a:lnTo>
                  <a:lnTo>
                    <a:pt x="912799" y="1146175"/>
                  </a:lnTo>
                  <a:close/>
                </a:path>
                <a:path w="3841115" h="1146175">
                  <a:moveTo>
                    <a:pt x="861999" y="1146175"/>
                  </a:moveTo>
                  <a:lnTo>
                    <a:pt x="823899" y="1146175"/>
                  </a:lnTo>
                  <a:lnTo>
                    <a:pt x="823899" y="1133475"/>
                  </a:lnTo>
                  <a:lnTo>
                    <a:pt x="861999" y="1133475"/>
                  </a:lnTo>
                  <a:lnTo>
                    <a:pt x="861999" y="1146175"/>
                  </a:lnTo>
                  <a:close/>
                </a:path>
                <a:path w="3841115" h="1146175">
                  <a:moveTo>
                    <a:pt x="811199" y="1146175"/>
                  </a:moveTo>
                  <a:lnTo>
                    <a:pt x="773099" y="1146175"/>
                  </a:lnTo>
                  <a:lnTo>
                    <a:pt x="773099" y="1133475"/>
                  </a:lnTo>
                  <a:lnTo>
                    <a:pt x="811199" y="1133475"/>
                  </a:lnTo>
                  <a:lnTo>
                    <a:pt x="811199" y="1146175"/>
                  </a:lnTo>
                  <a:close/>
                </a:path>
                <a:path w="3841115" h="1146175">
                  <a:moveTo>
                    <a:pt x="760399" y="1146175"/>
                  </a:moveTo>
                  <a:lnTo>
                    <a:pt x="722299" y="1146175"/>
                  </a:lnTo>
                  <a:lnTo>
                    <a:pt x="722299" y="1133475"/>
                  </a:lnTo>
                  <a:lnTo>
                    <a:pt x="760399" y="1133475"/>
                  </a:lnTo>
                  <a:lnTo>
                    <a:pt x="760399" y="1146175"/>
                  </a:lnTo>
                  <a:close/>
                </a:path>
                <a:path w="3841115" h="1146175">
                  <a:moveTo>
                    <a:pt x="709599" y="1146175"/>
                  </a:moveTo>
                  <a:lnTo>
                    <a:pt x="671499" y="1146175"/>
                  </a:lnTo>
                  <a:lnTo>
                    <a:pt x="671499" y="1133475"/>
                  </a:lnTo>
                  <a:lnTo>
                    <a:pt x="709599" y="1133475"/>
                  </a:lnTo>
                  <a:lnTo>
                    <a:pt x="709599" y="1146175"/>
                  </a:lnTo>
                  <a:close/>
                </a:path>
                <a:path w="3841115" h="1146175">
                  <a:moveTo>
                    <a:pt x="658799" y="1146175"/>
                  </a:moveTo>
                  <a:lnTo>
                    <a:pt x="620699" y="1146175"/>
                  </a:lnTo>
                  <a:lnTo>
                    <a:pt x="620699" y="1133475"/>
                  </a:lnTo>
                  <a:lnTo>
                    <a:pt x="658799" y="1133475"/>
                  </a:lnTo>
                  <a:lnTo>
                    <a:pt x="658799" y="1146175"/>
                  </a:lnTo>
                  <a:close/>
                </a:path>
                <a:path w="3841115" h="1146175">
                  <a:moveTo>
                    <a:pt x="607999" y="1146175"/>
                  </a:moveTo>
                  <a:lnTo>
                    <a:pt x="569899" y="1146175"/>
                  </a:lnTo>
                  <a:lnTo>
                    <a:pt x="569899" y="1133475"/>
                  </a:lnTo>
                  <a:lnTo>
                    <a:pt x="607999" y="1133475"/>
                  </a:lnTo>
                  <a:lnTo>
                    <a:pt x="607999" y="1146175"/>
                  </a:lnTo>
                  <a:close/>
                </a:path>
                <a:path w="3841115" h="1146175">
                  <a:moveTo>
                    <a:pt x="557199" y="1146175"/>
                  </a:moveTo>
                  <a:lnTo>
                    <a:pt x="519099" y="1146175"/>
                  </a:lnTo>
                  <a:lnTo>
                    <a:pt x="519099" y="1133475"/>
                  </a:lnTo>
                  <a:lnTo>
                    <a:pt x="557199" y="1133475"/>
                  </a:lnTo>
                  <a:lnTo>
                    <a:pt x="557199" y="1146175"/>
                  </a:lnTo>
                  <a:close/>
                </a:path>
                <a:path w="3841115" h="1146175">
                  <a:moveTo>
                    <a:pt x="506399" y="1146175"/>
                  </a:moveTo>
                  <a:lnTo>
                    <a:pt x="468299" y="1146175"/>
                  </a:lnTo>
                  <a:lnTo>
                    <a:pt x="468299" y="1133475"/>
                  </a:lnTo>
                  <a:lnTo>
                    <a:pt x="506399" y="1133475"/>
                  </a:lnTo>
                  <a:lnTo>
                    <a:pt x="506399" y="1146175"/>
                  </a:lnTo>
                  <a:close/>
                </a:path>
                <a:path w="3841115" h="1146175">
                  <a:moveTo>
                    <a:pt x="455599" y="1146175"/>
                  </a:moveTo>
                  <a:lnTo>
                    <a:pt x="417499" y="1146175"/>
                  </a:lnTo>
                  <a:lnTo>
                    <a:pt x="417499" y="1133475"/>
                  </a:lnTo>
                  <a:lnTo>
                    <a:pt x="455599" y="1133475"/>
                  </a:lnTo>
                  <a:lnTo>
                    <a:pt x="455599" y="1146175"/>
                  </a:lnTo>
                  <a:close/>
                </a:path>
                <a:path w="3841115" h="1146175">
                  <a:moveTo>
                    <a:pt x="404799" y="1146175"/>
                  </a:moveTo>
                  <a:lnTo>
                    <a:pt x="366699" y="1146175"/>
                  </a:lnTo>
                  <a:lnTo>
                    <a:pt x="366699" y="1133475"/>
                  </a:lnTo>
                  <a:lnTo>
                    <a:pt x="404799" y="1133475"/>
                  </a:lnTo>
                  <a:lnTo>
                    <a:pt x="404799" y="1146175"/>
                  </a:lnTo>
                  <a:close/>
                </a:path>
                <a:path w="3841115" h="1146175">
                  <a:moveTo>
                    <a:pt x="353999" y="1146175"/>
                  </a:moveTo>
                  <a:lnTo>
                    <a:pt x="315899" y="1146175"/>
                  </a:lnTo>
                  <a:lnTo>
                    <a:pt x="315899" y="1133475"/>
                  </a:lnTo>
                  <a:lnTo>
                    <a:pt x="353999" y="1133475"/>
                  </a:lnTo>
                  <a:lnTo>
                    <a:pt x="353999" y="1146175"/>
                  </a:lnTo>
                  <a:close/>
                </a:path>
                <a:path w="3841115" h="1146175">
                  <a:moveTo>
                    <a:pt x="303199" y="1146175"/>
                  </a:moveTo>
                  <a:lnTo>
                    <a:pt x="265099" y="1146175"/>
                  </a:lnTo>
                  <a:lnTo>
                    <a:pt x="265099" y="1133475"/>
                  </a:lnTo>
                  <a:lnTo>
                    <a:pt x="303199" y="1133475"/>
                  </a:lnTo>
                  <a:lnTo>
                    <a:pt x="303199" y="1146175"/>
                  </a:lnTo>
                  <a:close/>
                </a:path>
                <a:path w="3841115" h="1146175">
                  <a:moveTo>
                    <a:pt x="252399" y="1146175"/>
                  </a:moveTo>
                  <a:lnTo>
                    <a:pt x="214299" y="1146175"/>
                  </a:lnTo>
                  <a:lnTo>
                    <a:pt x="214299" y="1133475"/>
                  </a:lnTo>
                  <a:lnTo>
                    <a:pt x="252399" y="1133475"/>
                  </a:lnTo>
                  <a:lnTo>
                    <a:pt x="252399" y="1146175"/>
                  </a:lnTo>
                  <a:close/>
                </a:path>
                <a:path w="3841115" h="1146175">
                  <a:moveTo>
                    <a:pt x="201599" y="1146175"/>
                  </a:moveTo>
                  <a:lnTo>
                    <a:pt x="195186" y="1146175"/>
                  </a:lnTo>
                  <a:lnTo>
                    <a:pt x="190309" y="1146111"/>
                  </a:lnTo>
                  <a:lnTo>
                    <a:pt x="185064" y="1145908"/>
                  </a:lnTo>
                  <a:lnTo>
                    <a:pt x="175463" y="1145184"/>
                  </a:lnTo>
                  <a:lnTo>
                    <a:pt x="165379" y="1143901"/>
                  </a:lnTo>
                  <a:lnTo>
                    <a:pt x="162534" y="1143393"/>
                  </a:lnTo>
                  <a:lnTo>
                    <a:pt x="164769" y="1130884"/>
                  </a:lnTo>
                  <a:lnTo>
                    <a:pt x="167401" y="1131354"/>
                  </a:lnTo>
                  <a:lnTo>
                    <a:pt x="176544" y="1132522"/>
                  </a:lnTo>
                  <a:lnTo>
                    <a:pt x="185861" y="1133233"/>
                  </a:lnTo>
                  <a:lnTo>
                    <a:pt x="190627" y="1133411"/>
                  </a:lnTo>
                  <a:lnTo>
                    <a:pt x="190474" y="1133411"/>
                  </a:lnTo>
                  <a:lnTo>
                    <a:pt x="195351" y="1133475"/>
                  </a:lnTo>
                  <a:lnTo>
                    <a:pt x="201599" y="1133475"/>
                  </a:lnTo>
                  <a:lnTo>
                    <a:pt x="201599" y="1146175"/>
                  </a:lnTo>
                  <a:close/>
                </a:path>
                <a:path w="3841115" h="1146175">
                  <a:moveTo>
                    <a:pt x="149783" y="1140790"/>
                  </a:moveTo>
                  <a:lnTo>
                    <a:pt x="112699" y="1127861"/>
                  </a:lnTo>
                  <a:lnTo>
                    <a:pt x="117919" y="1116291"/>
                  </a:lnTo>
                  <a:lnTo>
                    <a:pt x="124092" y="1119073"/>
                  </a:lnTo>
                  <a:lnTo>
                    <a:pt x="132380" y="1122349"/>
                  </a:lnTo>
                  <a:lnTo>
                    <a:pt x="140822" y="1125219"/>
                  </a:lnTo>
                  <a:lnTo>
                    <a:pt x="141122" y="1125321"/>
                  </a:lnTo>
                  <a:lnTo>
                    <a:pt x="149783" y="1127772"/>
                  </a:lnTo>
                  <a:lnTo>
                    <a:pt x="152641" y="1128420"/>
                  </a:lnTo>
                  <a:lnTo>
                    <a:pt x="149783" y="1140790"/>
                  </a:lnTo>
                  <a:close/>
                </a:path>
                <a:path w="3841115" h="1146175">
                  <a:moveTo>
                    <a:pt x="141174" y="1125321"/>
                  </a:moveTo>
                  <a:lnTo>
                    <a:pt x="140847" y="1125228"/>
                  </a:lnTo>
                  <a:lnTo>
                    <a:pt x="141174" y="1125321"/>
                  </a:lnTo>
                  <a:close/>
                </a:path>
                <a:path w="3841115" h="1146175">
                  <a:moveTo>
                    <a:pt x="149860" y="1127772"/>
                  </a:moveTo>
                  <a:lnTo>
                    <a:pt x="149479" y="1127683"/>
                  </a:lnTo>
                  <a:lnTo>
                    <a:pt x="149860" y="1127772"/>
                  </a:lnTo>
                  <a:close/>
                </a:path>
                <a:path w="3841115" h="1146175">
                  <a:moveTo>
                    <a:pt x="100825" y="1121829"/>
                  </a:moveTo>
                  <a:lnTo>
                    <a:pt x="68580" y="1099439"/>
                  </a:lnTo>
                  <a:lnTo>
                    <a:pt x="76898" y="1089850"/>
                  </a:lnTo>
                  <a:lnTo>
                    <a:pt x="79039" y="1091691"/>
                  </a:lnTo>
                  <a:lnTo>
                    <a:pt x="86156" y="1097305"/>
                  </a:lnTo>
                  <a:lnTo>
                    <a:pt x="93087" y="1102220"/>
                  </a:lnTo>
                  <a:lnTo>
                    <a:pt x="100497" y="1106970"/>
                  </a:lnTo>
                  <a:lnTo>
                    <a:pt x="107162" y="1110818"/>
                  </a:lnTo>
                  <a:lnTo>
                    <a:pt x="100825" y="1121829"/>
                  </a:lnTo>
                  <a:close/>
                </a:path>
                <a:path w="3841115" h="1146175">
                  <a:moveTo>
                    <a:pt x="86183" y="1097305"/>
                  </a:moveTo>
                  <a:lnTo>
                    <a:pt x="85915" y="1097114"/>
                  </a:lnTo>
                  <a:lnTo>
                    <a:pt x="86183" y="1097305"/>
                  </a:lnTo>
                  <a:close/>
                </a:path>
                <a:path w="3841115" h="1146175">
                  <a:moveTo>
                    <a:pt x="100736" y="1107122"/>
                  </a:moveTo>
                  <a:lnTo>
                    <a:pt x="100469" y="1106970"/>
                  </a:lnTo>
                  <a:lnTo>
                    <a:pt x="100736" y="1107122"/>
                  </a:lnTo>
                  <a:close/>
                </a:path>
                <a:path w="3841115" h="1146175">
                  <a:moveTo>
                    <a:pt x="58978" y="1090688"/>
                  </a:moveTo>
                  <a:lnTo>
                    <a:pt x="33743" y="1060640"/>
                  </a:lnTo>
                  <a:lnTo>
                    <a:pt x="44094" y="1053274"/>
                  </a:lnTo>
                  <a:lnTo>
                    <a:pt x="48888" y="1060018"/>
                  </a:lnTo>
                  <a:lnTo>
                    <a:pt x="54293" y="1066914"/>
                  </a:lnTo>
                  <a:lnTo>
                    <a:pt x="54483" y="1067155"/>
                  </a:lnTo>
                  <a:lnTo>
                    <a:pt x="60025" y="1073543"/>
                  </a:lnTo>
                  <a:lnTo>
                    <a:pt x="66075" y="1079893"/>
                  </a:lnTo>
                  <a:lnTo>
                    <a:pt x="67741" y="1081493"/>
                  </a:lnTo>
                  <a:lnTo>
                    <a:pt x="58978" y="1090688"/>
                  </a:lnTo>
                  <a:close/>
                </a:path>
                <a:path w="3841115" h="1146175">
                  <a:moveTo>
                    <a:pt x="49060" y="1060259"/>
                  </a:moveTo>
                  <a:lnTo>
                    <a:pt x="48869" y="1060018"/>
                  </a:lnTo>
                  <a:lnTo>
                    <a:pt x="49060" y="1060259"/>
                  </a:lnTo>
                  <a:close/>
                </a:path>
                <a:path w="3841115" h="1146175">
                  <a:moveTo>
                    <a:pt x="54501" y="1067155"/>
                  </a:moveTo>
                  <a:lnTo>
                    <a:pt x="54300" y="1066923"/>
                  </a:lnTo>
                  <a:lnTo>
                    <a:pt x="54501" y="1067155"/>
                  </a:lnTo>
                  <a:close/>
                </a:path>
                <a:path w="3841115" h="1146175">
                  <a:moveTo>
                    <a:pt x="26657" y="1049362"/>
                  </a:moveTo>
                  <a:lnTo>
                    <a:pt x="10363" y="1013637"/>
                  </a:lnTo>
                  <a:lnTo>
                    <a:pt x="22390" y="1009573"/>
                  </a:lnTo>
                  <a:lnTo>
                    <a:pt x="23726" y="1013536"/>
                  </a:lnTo>
                  <a:lnTo>
                    <a:pt x="26991" y="1021829"/>
                  </a:lnTo>
                  <a:lnTo>
                    <a:pt x="30633" y="1029919"/>
                  </a:lnTo>
                  <a:lnTo>
                    <a:pt x="30759" y="1030198"/>
                  </a:lnTo>
                  <a:lnTo>
                    <a:pt x="34661" y="1037793"/>
                  </a:lnTo>
                  <a:lnTo>
                    <a:pt x="37668" y="1043038"/>
                  </a:lnTo>
                  <a:lnTo>
                    <a:pt x="26657" y="1049362"/>
                  </a:lnTo>
                  <a:close/>
                </a:path>
                <a:path w="3841115" h="1146175">
                  <a:moveTo>
                    <a:pt x="30775" y="1030198"/>
                  </a:moveTo>
                  <a:lnTo>
                    <a:pt x="30641" y="1029936"/>
                  </a:lnTo>
                  <a:lnTo>
                    <a:pt x="30775" y="1030198"/>
                  </a:lnTo>
                  <a:close/>
                </a:path>
                <a:path w="3841115" h="1146175">
                  <a:moveTo>
                    <a:pt x="6565" y="1001191"/>
                  </a:moveTo>
                  <a:lnTo>
                    <a:pt x="355" y="962380"/>
                  </a:lnTo>
                  <a:lnTo>
                    <a:pt x="13030" y="961415"/>
                  </a:lnTo>
                  <a:lnTo>
                    <a:pt x="13628" y="969429"/>
                  </a:lnTo>
                  <a:lnTo>
                    <a:pt x="14780" y="978560"/>
                  </a:lnTo>
                  <a:lnTo>
                    <a:pt x="16377" y="987551"/>
                  </a:lnTo>
                  <a:lnTo>
                    <a:pt x="18408" y="996391"/>
                  </a:lnTo>
                  <a:lnTo>
                    <a:pt x="18783" y="997724"/>
                  </a:lnTo>
                  <a:lnTo>
                    <a:pt x="6565" y="1001191"/>
                  </a:lnTo>
                  <a:close/>
                </a:path>
                <a:path w="3841115" h="1146175">
                  <a:moveTo>
                    <a:pt x="13667" y="969746"/>
                  </a:moveTo>
                  <a:lnTo>
                    <a:pt x="13631" y="969461"/>
                  </a:lnTo>
                  <a:lnTo>
                    <a:pt x="13667" y="969746"/>
                  </a:lnTo>
                  <a:close/>
                </a:path>
                <a:path w="3841115" h="1146175">
                  <a:moveTo>
                    <a:pt x="14839" y="978877"/>
                  </a:moveTo>
                  <a:lnTo>
                    <a:pt x="14782" y="978560"/>
                  </a:lnTo>
                  <a:lnTo>
                    <a:pt x="14839" y="978877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22391" y="4440936"/>
              <a:ext cx="2593975" cy="1507490"/>
            </a:xfrm>
            <a:custGeom>
              <a:avLst/>
              <a:gdLst/>
              <a:ahLst/>
              <a:cxnLst/>
              <a:rect l="l" t="t" r="r" b="b"/>
              <a:pathLst>
                <a:path w="2593975" h="1507489">
                  <a:moveTo>
                    <a:pt x="2343912" y="1507236"/>
                  </a:moveTo>
                  <a:lnTo>
                    <a:pt x="249936" y="1507236"/>
                  </a:lnTo>
                  <a:lnTo>
                    <a:pt x="204914" y="1502965"/>
                  </a:lnTo>
                  <a:lnTo>
                    <a:pt x="162529" y="1491130"/>
                  </a:lnTo>
                  <a:lnTo>
                    <a:pt x="123500" y="1472438"/>
                  </a:lnTo>
                  <a:lnTo>
                    <a:pt x="88544" y="1447593"/>
                  </a:lnTo>
                  <a:lnTo>
                    <a:pt x="58380" y="1417301"/>
                  </a:lnTo>
                  <a:lnTo>
                    <a:pt x="33725" y="1382267"/>
                  </a:lnTo>
                  <a:lnTo>
                    <a:pt x="15298" y="1343199"/>
                  </a:lnTo>
                  <a:lnTo>
                    <a:pt x="3817" y="1300799"/>
                  </a:lnTo>
                  <a:lnTo>
                    <a:pt x="0" y="1255776"/>
                  </a:lnTo>
                  <a:lnTo>
                    <a:pt x="0" y="251460"/>
                  </a:lnTo>
                  <a:lnTo>
                    <a:pt x="3817" y="206285"/>
                  </a:lnTo>
                  <a:lnTo>
                    <a:pt x="15298" y="163773"/>
                  </a:lnTo>
                  <a:lnTo>
                    <a:pt x="33725" y="124629"/>
                  </a:lnTo>
                  <a:lnTo>
                    <a:pt x="58380" y="89558"/>
                  </a:lnTo>
                  <a:lnTo>
                    <a:pt x="88544" y="59266"/>
                  </a:lnTo>
                  <a:lnTo>
                    <a:pt x="123500" y="34459"/>
                  </a:lnTo>
                  <a:lnTo>
                    <a:pt x="162529" y="15842"/>
                  </a:lnTo>
                  <a:lnTo>
                    <a:pt x="204914" y="4120"/>
                  </a:lnTo>
                  <a:lnTo>
                    <a:pt x="249936" y="0"/>
                  </a:lnTo>
                  <a:lnTo>
                    <a:pt x="2343912" y="0"/>
                  </a:lnTo>
                  <a:lnTo>
                    <a:pt x="2388896" y="4120"/>
                  </a:lnTo>
                  <a:lnTo>
                    <a:pt x="2431252" y="15842"/>
                  </a:lnTo>
                  <a:lnTo>
                    <a:pt x="2470262" y="34459"/>
                  </a:lnTo>
                  <a:lnTo>
                    <a:pt x="2505209" y="59266"/>
                  </a:lnTo>
                  <a:lnTo>
                    <a:pt x="2535373" y="89558"/>
                  </a:lnTo>
                  <a:lnTo>
                    <a:pt x="2560037" y="124629"/>
                  </a:lnTo>
                  <a:lnTo>
                    <a:pt x="2578483" y="163773"/>
                  </a:lnTo>
                  <a:lnTo>
                    <a:pt x="2589993" y="206285"/>
                  </a:lnTo>
                  <a:lnTo>
                    <a:pt x="2593848" y="251460"/>
                  </a:lnTo>
                  <a:lnTo>
                    <a:pt x="2593848" y="1255776"/>
                  </a:lnTo>
                  <a:lnTo>
                    <a:pt x="2589993" y="1300799"/>
                  </a:lnTo>
                  <a:lnTo>
                    <a:pt x="2578483" y="1343199"/>
                  </a:lnTo>
                  <a:lnTo>
                    <a:pt x="2560037" y="1382267"/>
                  </a:lnTo>
                  <a:lnTo>
                    <a:pt x="2535373" y="1417301"/>
                  </a:lnTo>
                  <a:lnTo>
                    <a:pt x="2505209" y="1447593"/>
                  </a:lnTo>
                  <a:lnTo>
                    <a:pt x="2470262" y="1472438"/>
                  </a:lnTo>
                  <a:lnTo>
                    <a:pt x="2431252" y="1491130"/>
                  </a:lnTo>
                  <a:lnTo>
                    <a:pt x="2388896" y="1502965"/>
                  </a:lnTo>
                  <a:lnTo>
                    <a:pt x="2343912" y="1507236"/>
                  </a:lnTo>
                  <a:close/>
                </a:path>
              </a:pathLst>
            </a:custGeom>
            <a:solidFill>
              <a:srgbClr val="93A7D7">
                <a:alpha val="6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415279" y="4434840"/>
              <a:ext cx="2607945" cy="1518920"/>
            </a:xfrm>
            <a:custGeom>
              <a:avLst/>
              <a:gdLst/>
              <a:ahLst/>
              <a:cxnLst/>
              <a:rect l="l" t="t" r="r" b="b"/>
              <a:pathLst>
                <a:path w="2607945" h="1518920">
                  <a:moveTo>
                    <a:pt x="12700" y="1261529"/>
                  </a:moveTo>
                  <a:lnTo>
                    <a:pt x="0" y="1261529"/>
                  </a:lnTo>
                  <a:lnTo>
                    <a:pt x="0" y="1223429"/>
                  </a:lnTo>
                  <a:lnTo>
                    <a:pt x="12700" y="1223429"/>
                  </a:lnTo>
                  <a:lnTo>
                    <a:pt x="12700" y="1261529"/>
                  </a:lnTo>
                  <a:close/>
                </a:path>
                <a:path w="2607945" h="1518920">
                  <a:moveTo>
                    <a:pt x="12700" y="1210729"/>
                  </a:moveTo>
                  <a:lnTo>
                    <a:pt x="0" y="1210729"/>
                  </a:lnTo>
                  <a:lnTo>
                    <a:pt x="0" y="1172629"/>
                  </a:lnTo>
                  <a:lnTo>
                    <a:pt x="12700" y="1172629"/>
                  </a:lnTo>
                  <a:lnTo>
                    <a:pt x="12700" y="1210729"/>
                  </a:lnTo>
                  <a:close/>
                </a:path>
                <a:path w="2607945" h="1518920">
                  <a:moveTo>
                    <a:pt x="12700" y="1159929"/>
                  </a:moveTo>
                  <a:lnTo>
                    <a:pt x="0" y="1159929"/>
                  </a:lnTo>
                  <a:lnTo>
                    <a:pt x="0" y="1121829"/>
                  </a:lnTo>
                  <a:lnTo>
                    <a:pt x="12700" y="1121829"/>
                  </a:lnTo>
                  <a:lnTo>
                    <a:pt x="12700" y="1159929"/>
                  </a:lnTo>
                  <a:close/>
                </a:path>
                <a:path w="2607945" h="1518920">
                  <a:moveTo>
                    <a:pt x="12700" y="1109129"/>
                  </a:moveTo>
                  <a:lnTo>
                    <a:pt x="0" y="1109129"/>
                  </a:lnTo>
                  <a:lnTo>
                    <a:pt x="0" y="1071029"/>
                  </a:lnTo>
                  <a:lnTo>
                    <a:pt x="12700" y="1071029"/>
                  </a:lnTo>
                  <a:lnTo>
                    <a:pt x="12700" y="1109129"/>
                  </a:lnTo>
                  <a:close/>
                </a:path>
                <a:path w="2607945" h="1518920">
                  <a:moveTo>
                    <a:pt x="12700" y="1058329"/>
                  </a:moveTo>
                  <a:lnTo>
                    <a:pt x="0" y="1058329"/>
                  </a:lnTo>
                  <a:lnTo>
                    <a:pt x="0" y="1020229"/>
                  </a:lnTo>
                  <a:lnTo>
                    <a:pt x="12700" y="1020229"/>
                  </a:lnTo>
                  <a:lnTo>
                    <a:pt x="12700" y="1058329"/>
                  </a:lnTo>
                  <a:close/>
                </a:path>
                <a:path w="2607945" h="1518920">
                  <a:moveTo>
                    <a:pt x="12700" y="1007529"/>
                  </a:moveTo>
                  <a:lnTo>
                    <a:pt x="0" y="1007529"/>
                  </a:lnTo>
                  <a:lnTo>
                    <a:pt x="0" y="969429"/>
                  </a:lnTo>
                  <a:lnTo>
                    <a:pt x="12700" y="969429"/>
                  </a:lnTo>
                  <a:lnTo>
                    <a:pt x="12700" y="1007529"/>
                  </a:lnTo>
                  <a:close/>
                </a:path>
                <a:path w="2607945" h="1518920">
                  <a:moveTo>
                    <a:pt x="12700" y="956729"/>
                  </a:moveTo>
                  <a:lnTo>
                    <a:pt x="0" y="956729"/>
                  </a:lnTo>
                  <a:lnTo>
                    <a:pt x="0" y="918629"/>
                  </a:lnTo>
                  <a:lnTo>
                    <a:pt x="12700" y="918629"/>
                  </a:lnTo>
                  <a:lnTo>
                    <a:pt x="12700" y="956729"/>
                  </a:lnTo>
                  <a:close/>
                </a:path>
                <a:path w="2607945" h="1518920">
                  <a:moveTo>
                    <a:pt x="12700" y="905929"/>
                  </a:moveTo>
                  <a:lnTo>
                    <a:pt x="0" y="905929"/>
                  </a:lnTo>
                  <a:lnTo>
                    <a:pt x="0" y="867829"/>
                  </a:lnTo>
                  <a:lnTo>
                    <a:pt x="12700" y="867829"/>
                  </a:lnTo>
                  <a:lnTo>
                    <a:pt x="12700" y="905929"/>
                  </a:lnTo>
                  <a:close/>
                </a:path>
                <a:path w="2607945" h="1518920">
                  <a:moveTo>
                    <a:pt x="12700" y="855129"/>
                  </a:moveTo>
                  <a:lnTo>
                    <a:pt x="0" y="855129"/>
                  </a:lnTo>
                  <a:lnTo>
                    <a:pt x="0" y="817029"/>
                  </a:lnTo>
                  <a:lnTo>
                    <a:pt x="12700" y="817029"/>
                  </a:lnTo>
                  <a:lnTo>
                    <a:pt x="12700" y="855129"/>
                  </a:lnTo>
                  <a:close/>
                </a:path>
                <a:path w="2607945" h="1518920">
                  <a:moveTo>
                    <a:pt x="12700" y="804329"/>
                  </a:moveTo>
                  <a:lnTo>
                    <a:pt x="0" y="804329"/>
                  </a:lnTo>
                  <a:lnTo>
                    <a:pt x="0" y="766229"/>
                  </a:lnTo>
                  <a:lnTo>
                    <a:pt x="12700" y="766229"/>
                  </a:lnTo>
                  <a:lnTo>
                    <a:pt x="12700" y="804329"/>
                  </a:lnTo>
                  <a:close/>
                </a:path>
                <a:path w="2607945" h="1518920">
                  <a:moveTo>
                    <a:pt x="12700" y="753529"/>
                  </a:moveTo>
                  <a:lnTo>
                    <a:pt x="0" y="753529"/>
                  </a:lnTo>
                  <a:lnTo>
                    <a:pt x="0" y="715429"/>
                  </a:lnTo>
                  <a:lnTo>
                    <a:pt x="12700" y="715429"/>
                  </a:lnTo>
                  <a:lnTo>
                    <a:pt x="12700" y="753529"/>
                  </a:lnTo>
                  <a:close/>
                </a:path>
                <a:path w="2607945" h="1518920">
                  <a:moveTo>
                    <a:pt x="12700" y="702729"/>
                  </a:moveTo>
                  <a:lnTo>
                    <a:pt x="0" y="702729"/>
                  </a:lnTo>
                  <a:lnTo>
                    <a:pt x="0" y="664629"/>
                  </a:lnTo>
                  <a:lnTo>
                    <a:pt x="12700" y="664629"/>
                  </a:lnTo>
                  <a:lnTo>
                    <a:pt x="12700" y="702729"/>
                  </a:lnTo>
                  <a:close/>
                </a:path>
                <a:path w="2607945" h="1518920">
                  <a:moveTo>
                    <a:pt x="12700" y="651929"/>
                  </a:moveTo>
                  <a:lnTo>
                    <a:pt x="0" y="651929"/>
                  </a:lnTo>
                  <a:lnTo>
                    <a:pt x="0" y="613829"/>
                  </a:lnTo>
                  <a:lnTo>
                    <a:pt x="12700" y="613829"/>
                  </a:lnTo>
                  <a:lnTo>
                    <a:pt x="12700" y="651929"/>
                  </a:lnTo>
                  <a:close/>
                </a:path>
                <a:path w="2607945" h="1518920">
                  <a:moveTo>
                    <a:pt x="12700" y="601129"/>
                  </a:moveTo>
                  <a:lnTo>
                    <a:pt x="0" y="601129"/>
                  </a:lnTo>
                  <a:lnTo>
                    <a:pt x="0" y="563029"/>
                  </a:lnTo>
                  <a:lnTo>
                    <a:pt x="12700" y="563029"/>
                  </a:lnTo>
                  <a:lnTo>
                    <a:pt x="12700" y="601129"/>
                  </a:lnTo>
                  <a:close/>
                </a:path>
                <a:path w="2607945" h="1518920">
                  <a:moveTo>
                    <a:pt x="12700" y="550329"/>
                  </a:moveTo>
                  <a:lnTo>
                    <a:pt x="0" y="550329"/>
                  </a:lnTo>
                  <a:lnTo>
                    <a:pt x="0" y="512229"/>
                  </a:lnTo>
                  <a:lnTo>
                    <a:pt x="12700" y="512229"/>
                  </a:lnTo>
                  <a:lnTo>
                    <a:pt x="12700" y="550329"/>
                  </a:lnTo>
                  <a:close/>
                </a:path>
                <a:path w="2607945" h="1518920">
                  <a:moveTo>
                    <a:pt x="12700" y="499529"/>
                  </a:moveTo>
                  <a:lnTo>
                    <a:pt x="0" y="499529"/>
                  </a:lnTo>
                  <a:lnTo>
                    <a:pt x="0" y="461429"/>
                  </a:lnTo>
                  <a:lnTo>
                    <a:pt x="12700" y="461429"/>
                  </a:lnTo>
                  <a:lnTo>
                    <a:pt x="12700" y="499529"/>
                  </a:lnTo>
                  <a:close/>
                </a:path>
                <a:path w="2607945" h="1518920">
                  <a:moveTo>
                    <a:pt x="12700" y="448729"/>
                  </a:moveTo>
                  <a:lnTo>
                    <a:pt x="0" y="448729"/>
                  </a:lnTo>
                  <a:lnTo>
                    <a:pt x="0" y="410629"/>
                  </a:lnTo>
                  <a:lnTo>
                    <a:pt x="12700" y="410629"/>
                  </a:lnTo>
                  <a:lnTo>
                    <a:pt x="12700" y="448729"/>
                  </a:lnTo>
                  <a:close/>
                </a:path>
                <a:path w="2607945" h="1518920">
                  <a:moveTo>
                    <a:pt x="12700" y="397929"/>
                  </a:moveTo>
                  <a:lnTo>
                    <a:pt x="0" y="397929"/>
                  </a:lnTo>
                  <a:lnTo>
                    <a:pt x="0" y="359829"/>
                  </a:lnTo>
                  <a:lnTo>
                    <a:pt x="12700" y="359829"/>
                  </a:lnTo>
                  <a:lnTo>
                    <a:pt x="12700" y="397929"/>
                  </a:lnTo>
                  <a:close/>
                </a:path>
                <a:path w="2607945" h="1518920">
                  <a:moveTo>
                    <a:pt x="12700" y="347129"/>
                  </a:moveTo>
                  <a:lnTo>
                    <a:pt x="0" y="347129"/>
                  </a:lnTo>
                  <a:lnTo>
                    <a:pt x="0" y="309029"/>
                  </a:lnTo>
                  <a:lnTo>
                    <a:pt x="12700" y="309029"/>
                  </a:lnTo>
                  <a:lnTo>
                    <a:pt x="12700" y="347129"/>
                  </a:lnTo>
                  <a:close/>
                </a:path>
                <a:path w="2607945" h="1518920">
                  <a:moveTo>
                    <a:pt x="12700" y="296329"/>
                  </a:moveTo>
                  <a:lnTo>
                    <a:pt x="0" y="296329"/>
                  </a:lnTo>
                  <a:lnTo>
                    <a:pt x="0" y="258229"/>
                  </a:lnTo>
                  <a:lnTo>
                    <a:pt x="12700" y="258229"/>
                  </a:lnTo>
                  <a:lnTo>
                    <a:pt x="12700" y="296329"/>
                  </a:lnTo>
                  <a:close/>
                </a:path>
                <a:path w="2607945" h="1518920">
                  <a:moveTo>
                    <a:pt x="12979" y="245770"/>
                  </a:moveTo>
                  <a:lnTo>
                    <a:pt x="292" y="245287"/>
                  </a:lnTo>
                  <a:lnTo>
                    <a:pt x="342" y="244068"/>
                  </a:lnTo>
                  <a:lnTo>
                    <a:pt x="762" y="237515"/>
                  </a:lnTo>
                  <a:lnTo>
                    <a:pt x="5029" y="206552"/>
                  </a:lnTo>
                  <a:lnTo>
                    <a:pt x="17500" y="208953"/>
                  </a:lnTo>
                  <a:lnTo>
                    <a:pt x="16510" y="214147"/>
                  </a:lnTo>
                  <a:lnTo>
                    <a:pt x="15510" y="220192"/>
                  </a:lnTo>
                  <a:lnTo>
                    <a:pt x="14662" y="226301"/>
                  </a:lnTo>
                  <a:lnTo>
                    <a:pt x="13955" y="232448"/>
                  </a:lnTo>
                  <a:lnTo>
                    <a:pt x="13414" y="238633"/>
                  </a:lnTo>
                  <a:lnTo>
                    <a:pt x="13017" y="244716"/>
                  </a:lnTo>
                  <a:lnTo>
                    <a:pt x="12979" y="245770"/>
                  </a:lnTo>
                  <a:close/>
                </a:path>
                <a:path w="2607945" h="1518920">
                  <a:moveTo>
                    <a:pt x="16510" y="214143"/>
                  </a:moveTo>
                  <a:lnTo>
                    <a:pt x="16535" y="213995"/>
                  </a:lnTo>
                  <a:lnTo>
                    <a:pt x="16510" y="214143"/>
                  </a:lnTo>
                  <a:close/>
                </a:path>
                <a:path w="2607945" h="1518920">
                  <a:moveTo>
                    <a:pt x="16510" y="214147"/>
                  </a:moveTo>
                  <a:close/>
                </a:path>
                <a:path w="2607945" h="1518920">
                  <a:moveTo>
                    <a:pt x="15510" y="220192"/>
                  </a:moveTo>
                  <a:lnTo>
                    <a:pt x="15532" y="220040"/>
                  </a:lnTo>
                  <a:lnTo>
                    <a:pt x="15510" y="220192"/>
                  </a:lnTo>
                  <a:close/>
                </a:path>
                <a:path w="2607945" h="1518920">
                  <a:moveTo>
                    <a:pt x="14662" y="226301"/>
                  </a:moveTo>
                  <a:lnTo>
                    <a:pt x="14681" y="226136"/>
                  </a:lnTo>
                  <a:lnTo>
                    <a:pt x="14662" y="226301"/>
                  </a:lnTo>
                  <a:close/>
                </a:path>
                <a:path w="2607945" h="1518920">
                  <a:moveTo>
                    <a:pt x="13957" y="232448"/>
                  </a:moveTo>
                  <a:lnTo>
                    <a:pt x="13970" y="232283"/>
                  </a:lnTo>
                  <a:lnTo>
                    <a:pt x="13957" y="232448"/>
                  </a:lnTo>
                  <a:close/>
                </a:path>
                <a:path w="2607945" h="1518920">
                  <a:moveTo>
                    <a:pt x="13422" y="238509"/>
                  </a:moveTo>
                  <a:close/>
                </a:path>
                <a:path w="2607945" h="1518920">
                  <a:moveTo>
                    <a:pt x="13414" y="238633"/>
                  </a:moveTo>
                  <a:close/>
                </a:path>
                <a:path w="2607945" h="1518920">
                  <a:moveTo>
                    <a:pt x="20243" y="196875"/>
                  </a:moveTo>
                  <a:lnTo>
                    <a:pt x="7912" y="193865"/>
                  </a:lnTo>
                  <a:lnTo>
                    <a:pt x="8128" y="192989"/>
                  </a:lnTo>
                  <a:lnTo>
                    <a:pt x="9791" y="186855"/>
                  </a:lnTo>
                  <a:lnTo>
                    <a:pt x="20459" y="156692"/>
                  </a:lnTo>
                  <a:lnTo>
                    <a:pt x="32029" y="161925"/>
                  </a:lnTo>
                  <a:lnTo>
                    <a:pt x="27495" y="173405"/>
                  </a:lnTo>
                  <a:lnTo>
                    <a:pt x="25532" y="178981"/>
                  </a:lnTo>
                  <a:lnTo>
                    <a:pt x="23681" y="184696"/>
                  </a:lnTo>
                  <a:lnTo>
                    <a:pt x="21967" y="190474"/>
                  </a:lnTo>
                  <a:lnTo>
                    <a:pt x="20243" y="196875"/>
                  </a:lnTo>
                  <a:close/>
                </a:path>
                <a:path w="2607945" h="1518920">
                  <a:moveTo>
                    <a:pt x="31962" y="162074"/>
                  </a:moveTo>
                  <a:close/>
                </a:path>
                <a:path w="2607945" h="1518920">
                  <a:moveTo>
                    <a:pt x="31876" y="162293"/>
                  </a:moveTo>
                  <a:lnTo>
                    <a:pt x="31962" y="162074"/>
                  </a:lnTo>
                  <a:lnTo>
                    <a:pt x="31876" y="162293"/>
                  </a:lnTo>
                  <a:close/>
                </a:path>
                <a:path w="2607945" h="1518920">
                  <a:moveTo>
                    <a:pt x="27495" y="173405"/>
                  </a:moveTo>
                  <a:lnTo>
                    <a:pt x="27571" y="173189"/>
                  </a:lnTo>
                  <a:lnTo>
                    <a:pt x="27495" y="173405"/>
                  </a:lnTo>
                  <a:close/>
                </a:path>
                <a:path w="2607945" h="1518920">
                  <a:moveTo>
                    <a:pt x="25532" y="178981"/>
                  </a:moveTo>
                  <a:lnTo>
                    <a:pt x="25577" y="178841"/>
                  </a:lnTo>
                  <a:lnTo>
                    <a:pt x="25532" y="178981"/>
                  </a:lnTo>
                  <a:close/>
                </a:path>
                <a:path w="2607945" h="1518920">
                  <a:moveTo>
                    <a:pt x="23681" y="184696"/>
                  </a:moveTo>
                  <a:lnTo>
                    <a:pt x="23723" y="184556"/>
                  </a:lnTo>
                  <a:lnTo>
                    <a:pt x="23681" y="184696"/>
                  </a:lnTo>
                  <a:close/>
                </a:path>
                <a:path w="2607945" h="1518920">
                  <a:moveTo>
                    <a:pt x="21967" y="190474"/>
                  </a:moveTo>
                  <a:lnTo>
                    <a:pt x="22009" y="190322"/>
                  </a:lnTo>
                  <a:lnTo>
                    <a:pt x="21967" y="190474"/>
                  </a:lnTo>
                  <a:close/>
                </a:path>
                <a:path w="2607945" h="1518920">
                  <a:moveTo>
                    <a:pt x="20383" y="196316"/>
                  </a:moveTo>
                  <a:lnTo>
                    <a:pt x="20421" y="196164"/>
                  </a:lnTo>
                  <a:lnTo>
                    <a:pt x="20383" y="196316"/>
                  </a:lnTo>
                  <a:close/>
                </a:path>
                <a:path w="2607945" h="1518920">
                  <a:moveTo>
                    <a:pt x="37172" y="150647"/>
                  </a:moveTo>
                  <a:lnTo>
                    <a:pt x="25869" y="144856"/>
                  </a:lnTo>
                  <a:lnTo>
                    <a:pt x="31140" y="134569"/>
                  </a:lnTo>
                  <a:lnTo>
                    <a:pt x="37350" y="123786"/>
                  </a:lnTo>
                  <a:lnTo>
                    <a:pt x="44043" y="113347"/>
                  </a:lnTo>
                  <a:lnTo>
                    <a:pt x="45567" y="111213"/>
                  </a:lnTo>
                  <a:lnTo>
                    <a:pt x="55918" y="118579"/>
                  </a:lnTo>
                  <a:lnTo>
                    <a:pt x="54394" y="120713"/>
                  </a:lnTo>
                  <a:lnTo>
                    <a:pt x="48215" y="130378"/>
                  </a:lnTo>
                  <a:lnTo>
                    <a:pt x="42151" y="140893"/>
                  </a:lnTo>
                  <a:lnTo>
                    <a:pt x="37172" y="150647"/>
                  </a:lnTo>
                  <a:close/>
                </a:path>
                <a:path w="2607945" h="1518920">
                  <a:moveTo>
                    <a:pt x="54540" y="120508"/>
                  </a:moveTo>
                  <a:close/>
                </a:path>
                <a:path w="2607945" h="1518920">
                  <a:moveTo>
                    <a:pt x="54409" y="120713"/>
                  </a:moveTo>
                  <a:lnTo>
                    <a:pt x="54540" y="120508"/>
                  </a:lnTo>
                  <a:lnTo>
                    <a:pt x="54409" y="120713"/>
                  </a:lnTo>
                  <a:close/>
                </a:path>
                <a:path w="2607945" h="1518920">
                  <a:moveTo>
                    <a:pt x="48044" y="130644"/>
                  </a:moveTo>
                  <a:lnTo>
                    <a:pt x="48196" y="130378"/>
                  </a:lnTo>
                  <a:lnTo>
                    <a:pt x="48044" y="130644"/>
                  </a:lnTo>
                  <a:close/>
                </a:path>
                <a:path w="2607945" h="1518920">
                  <a:moveTo>
                    <a:pt x="42296" y="140641"/>
                  </a:moveTo>
                  <a:close/>
                </a:path>
                <a:path w="2607945" h="1518920">
                  <a:moveTo>
                    <a:pt x="42167" y="140893"/>
                  </a:moveTo>
                  <a:lnTo>
                    <a:pt x="42296" y="140641"/>
                  </a:lnTo>
                  <a:lnTo>
                    <a:pt x="42167" y="140893"/>
                  </a:lnTo>
                  <a:close/>
                </a:path>
                <a:path w="2607945" h="1518920">
                  <a:moveTo>
                    <a:pt x="63220" y="108572"/>
                  </a:moveTo>
                  <a:lnTo>
                    <a:pt x="53225" y="100723"/>
                  </a:lnTo>
                  <a:lnTo>
                    <a:pt x="58877" y="93548"/>
                  </a:lnTo>
                  <a:lnTo>
                    <a:pt x="66967" y="84213"/>
                  </a:lnTo>
                  <a:lnTo>
                    <a:pt x="75501" y="75285"/>
                  </a:lnTo>
                  <a:lnTo>
                    <a:pt x="79248" y="71704"/>
                  </a:lnTo>
                  <a:lnTo>
                    <a:pt x="88011" y="80899"/>
                  </a:lnTo>
                  <a:lnTo>
                    <a:pt x="84274" y="84480"/>
                  </a:lnTo>
                  <a:lnTo>
                    <a:pt x="76161" y="92976"/>
                  </a:lnTo>
                  <a:lnTo>
                    <a:pt x="68687" y="101625"/>
                  </a:lnTo>
                  <a:lnTo>
                    <a:pt x="63220" y="108572"/>
                  </a:lnTo>
                  <a:close/>
                </a:path>
                <a:path w="2607945" h="1518920">
                  <a:moveTo>
                    <a:pt x="84376" y="84373"/>
                  </a:moveTo>
                  <a:close/>
                </a:path>
                <a:path w="2607945" h="1518920">
                  <a:moveTo>
                    <a:pt x="84274" y="84480"/>
                  </a:moveTo>
                  <a:close/>
                </a:path>
                <a:path w="2607945" h="1518920">
                  <a:moveTo>
                    <a:pt x="76336" y="92793"/>
                  </a:moveTo>
                  <a:close/>
                </a:path>
                <a:path w="2607945" h="1518920">
                  <a:moveTo>
                    <a:pt x="76178" y="92976"/>
                  </a:moveTo>
                  <a:lnTo>
                    <a:pt x="76336" y="92793"/>
                  </a:lnTo>
                  <a:lnTo>
                    <a:pt x="76178" y="92976"/>
                  </a:lnTo>
                  <a:close/>
                </a:path>
                <a:path w="2607945" h="1518920">
                  <a:moveTo>
                    <a:pt x="68491" y="101851"/>
                  </a:moveTo>
                  <a:lnTo>
                    <a:pt x="68668" y="101625"/>
                  </a:lnTo>
                  <a:lnTo>
                    <a:pt x="68491" y="101851"/>
                  </a:lnTo>
                  <a:close/>
                </a:path>
                <a:path w="2607945" h="1518920">
                  <a:moveTo>
                    <a:pt x="68479" y="101866"/>
                  </a:moveTo>
                  <a:close/>
                </a:path>
                <a:path w="2607945" h="1518920">
                  <a:moveTo>
                    <a:pt x="97167" y="72542"/>
                  </a:moveTo>
                  <a:lnTo>
                    <a:pt x="88849" y="62941"/>
                  </a:lnTo>
                  <a:lnTo>
                    <a:pt x="93776" y="58686"/>
                  </a:lnTo>
                  <a:lnTo>
                    <a:pt x="103505" y="51054"/>
                  </a:lnTo>
                  <a:lnTo>
                    <a:pt x="113601" y="43878"/>
                  </a:lnTo>
                  <a:lnTo>
                    <a:pt x="120129" y="39700"/>
                  </a:lnTo>
                  <a:lnTo>
                    <a:pt x="126974" y="50393"/>
                  </a:lnTo>
                  <a:lnTo>
                    <a:pt x="120463" y="54571"/>
                  </a:lnTo>
                  <a:lnTo>
                    <a:pt x="111138" y="61213"/>
                  </a:lnTo>
                  <a:lnTo>
                    <a:pt x="101625" y="68668"/>
                  </a:lnTo>
                  <a:lnTo>
                    <a:pt x="97167" y="72542"/>
                  </a:lnTo>
                  <a:close/>
                </a:path>
                <a:path w="2607945" h="1518920">
                  <a:moveTo>
                    <a:pt x="120503" y="54543"/>
                  </a:moveTo>
                  <a:lnTo>
                    <a:pt x="120713" y="54394"/>
                  </a:lnTo>
                  <a:lnTo>
                    <a:pt x="120503" y="54543"/>
                  </a:lnTo>
                  <a:close/>
                </a:path>
                <a:path w="2607945" h="1518920">
                  <a:moveTo>
                    <a:pt x="120463" y="54571"/>
                  </a:moveTo>
                  <a:close/>
                </a:path>
                <a:path w="2607945" h="1518920">
                  <a:moveTo>
                    <a:pt x="110871" y="61404"/>
                  </a:moveTo>
                  <a:lnTo>
                    <a:pt x="111112" y="61213"/>
                  </a:lnTo>
                  <a:lnTo>
                    <a:pt x="110871" y="61404"/>
                  </a:lnTo>
                  <a:close/>
                </a:path>
                <a:path w="2607945" h="1518920">
                  <a:moveTo>
                    <a:pt x="101855" y="68488"/>
                  </a:moveTo>
                  <a:close/>
                </a:path>
                <a:path w="2607945" h="1518920">
                  <a:moveTo>
                    <a:pt x="101646" y="68668"/>
                  </a:moveTo>
                  <a:lnTo>
                    <a:pt x="101855" y="68488"/>
                  </a:lnTo>
                  <a:lnTo>
                    <a:pt x="101646" y="68668"/>
                  </a:lnTo>
                  <a:close/>
                </a:path>
                <a:path w="2607945" h="1518920">
                  <a:moveTo>
                    <a:pt x="137617" y="44043"/>
                  </a:moveTo>
                  <a:lnTo>
                    <a:pt x="131292" y="33032"/>
                  </a:lnTo>
                  <a:lnTo>
                    <a:pt x="134835" y="31000"/>
                  </a:lnTo>
                  <a:lnTo>
                    <a:pt x="145656" y="25450"/>
                  </a:lnTo>
                  <a:lnTo>
                    <a:pt x="157340" y="20167"/>
                  </a:lnTo>
                  <a:lnTo>
                    <a:pt x="166611" y="16522"/>
                  </a:lnTo>
                  <a:lnTo>
                    <a:pt x="171259" y="28333"/>
                  </a:lnTo>
                  <a:lnTo>
                    <a:pt x="162012" y="31991"/>
                  </a:lnTo>
                  <a:lnTo>
                    <a:pt x="151175" y="36893"/>
                  </a:lnTo>
                  <a:lnTo>
                    <a:pt x="140924" y="42151"/>
                  </a:lnTo>
                  <a:lnTo>
                    <a:pt x="137617" y="44043"/>
                  </a:lnTo>
                  <a:close/>
                </a:path>
                <a:path w="2607945" h="1518920">
                  <a:moveTo>
                    <a:pt x="162089" y="31956"/>
                  </a:moveTo>
                  <a:lnTo>
                    <a:pt x="162293" y="31864"/>
                  </a:lnTo>
                  <a:lnTo>
                    <a:pt x="162089" y="31956"/>
                  </a:lnTo>
                  <a:close/>
                </a:path>
                <a:path w="2607945" h="1518920">
                  <a:moveTo>
                    <a:pt x="162012" y="31991"/>
                  </a:moveTo>
                  <a:close/>
                </a:path>
                <a:path w="2607945" h="1518920">
                  <a:moveTo>
                    <a:pt x="151227" y="36866"/>
                  </a:moveTo>
                  <a:lnTo>
                    <a:pt x="151447" y="36753"/>
                  </a:lnTo>
                  <a:lnTo>
                    <a:pt x="151227" y="36866"/>
                  </a:lnTo>
                  <a:close/>
                </a:path>
                <a:path w="2607945" h="1518920">
                  <a:moveTo>
                    <a:pt x="151175" y="36893"/>
                  </a:moveTo>
                  <a:close/>
                </a:path>
                <a:path w="2607945" h="1518920">
                  <a:moveTo>
                    <a:pt x="140652" y="42290"/>
                  </a:moveTo>
                  <a:lnTo>
                    <a:pt x="140893" y="42151"/>
                  </a:lnTo>
                  <a:lnTo>
                    <a:pt x="140652" y="42290"/>
                  </a:lnTo>
                  <a:close/>
                </a:path>
                <a:path w="2607945" h="1518920">
                  <a:moveTo>
                    <a:pt x="140629" y="42303"/>
                  </a:moveTo>
                  <a:close/>
                </a:path>
                <a:path w="2607945" h="1518920">
                  <a:moveTo>
                    <a:pt x="182880" y="24269"/>
                  </a:moveTo>
                  <a:lnTo>
                    <a:pt x="178955" y="12192"/>
                  </a:lnTo>
                  <a:lnTo>
                    <a:pt x="180924" y="11544"/>
                  </a:lnTo>
                  <a:lnTo>
                    <a:pt x="187007" y="9740"/>
                  </a:lnTo>
                  <a:lnTo>
                    <a:pt x="216916" y="3175"/>
                  </a:lnTo>
                  <a:lnTo>
                    <a:pt x="218986" y="15709"/>
                  </a:lnTo>
                  <a:lnTo>
                    <a:pt x="214014" y="16535"/>
                  </a:lnTo>
                  <a:lnTo>
                    <a:pt x="208186" y="17652"/>
                  </a:lnTo>
                  <a:lnTo>
                    <a:pt x="202218" y="18948"/>
                  </a:lnTo>
                  <a:lnTo>
                    <a:pt x="196151" y="20421"/>
                  </a:lnTo>
                  <a:lnTo>
                    <a:pt x="190509" y="21958"/>
                  </a:lnTo>
                  <a:lnTo>
                    <a:pt x="184714" y="23672"/>
                  </a:lnTo>
                  <a:lnTo>
                    <a:pt x="182880" y="24269"/>
                  </a:lnTo>
                  <a:close/>
                </a:path>
                <a:path w="2607945" h="1518920">
                  <a:moveTo>
                    <a:pt x="214140" y="16511"/>
                  </a:moveTo>
                  <a:close/>
                </a:path>
                <a:path w="2607945" h="1518920">
                  <a:moveTo>
                    <a:pt x="214014" y="16535"/>
                  </a:moveTo>
                  <a:close/>
                </a:path>
                <a:path w="2607945" h="1518920">
                  <a:moveTo>
                    <a:pt x="207987" y="17691"/>
                  </a:moveTo>
                  <a:lnTo>
                    <a:pt x="208153" y="17652"/>
                  </a:lnTo>
                  <a:lnTo>
                    <a:pt x="207987" y="17691"/>
                  </a:lnTo>
                  <a:close/>
                </a:path>
                <a:path w="2607945" h="1518920">
                  <a:moveTo>
                    <a:pt x="202044" y="18986"/>
                  </a:moveTo>
                  <a:lnTo>
                    <a:pt x="202196" y="18948"/>
                  </a:lnTo>
                  <a:lnTo>
                    <a:pt x="202044" y="18986"/>
                  </a:lnTo>
                  <a:close/>
                </a:path>
                <a:path w="2607945" h="1518920">
                  <a:moveTo>
                    <a:pt x="196176" y="20421"/>
                  </a:moveTo>
                  <a:lnTo>
                    <a:pt x="196316" y="20383"/>
                  </a:lnTo>
                  <a:lnTo>
                    <a:pt x="196176" y="20421"/>
                  </a:lnTo>
                  <a:close/>
                </a:path>
                <a:path w="2607945" h="1518920">
                  <a:moveTo>
                    <a:pt x="190322" y="22009"/>
                  </a:moveTo>
                  <a:lnTo>
                    <a:pt x="190474" y="21958"/>
                  </a:lnTo>
                  <a:lnTo>
                    <a:pt x="190322" y="22009"/>
                  </a:lnTo>
                  <a:close/>
                </a:path>
                <a:path w="2607945" h="1518920">
                  <a:moveTo>
                    <a:pt x="184543" y="23723"/>
                  </a:moveTo>
                  <a:lnTo>
                    <a:pt x="184696" y="23672"/>
                  </a:lnTo>
                  <a:lnTo>
                    <a:pt x="184543" y="23723"/>
                  </a:lnTo>
                  <a:close/>
                </a:path>
                <a:path w="2607945" h="1518920">
                  <a:moveTo>
                    <a:pt x="231267" y="14084"/>
                  </a:moveTo>
                  <a:lnTo>
                    <a:pt x="229819" y="1473"/>
                  </a:lnTo>
                  <a:lnTo>
                    <a:pt x="231165" y="1320"/>
                  </a:lnTo>
                  <a:lnTo>
                    <a:pt x="237680" y="749"/>
                  </a:lnTo>
                  <a:lnTo>
                    <a:pt x="244233" y="330"/>
                  </a:lnTo>
                  <a:lnTo>
                    <a:pt x="250672" y="88"/>
                  </a:lnTo>
                  <a:lnTo>
                    <a:pt x="257314" y="0"/>
                  </a:lnTo>
                  <a:lnTo>
                    <a:pt x="268592" y="0"/>
                  </a:lnTo>
                  <a:lnTo>
                    <a:pt x="268592" y="12700"/>
                  </a:lnTo>
                  <a:lnTo>
                    <a:pt x="257467" y="12700"/>
                  </a:lnTo>
                  <a:lnTo>
                    <a:pt x="250990" y="12776"/>
                  </a:lnTo>
                  <a:lnTo>
                    <a:pt x="251155" y="12776"/>
                  </a:lnTo>
                  <a:lnTo>
                    <a:pt x="244716" y="13017"/>
                  </a:lnTo>
                  <a:lnTo>
                    <a:pt x="244868" y="13017"/>
                  </a:lnTo>
                  <a:lnTo>
                    <a:pt x="238488" y="13423"/>
                  </a:lnTo>
                  <a:lnTo>
                    <a:pt x="232283" y="13970"/>
                  </a:lnTo>
                  <a:lnTo>
                    <a:pt x="231267" y="14084"/>
                  </a:lnTo>
                  <a:close/>
                </a:path>
                <a:path w="2607945" h="1518920">
                  <a:moveTo>
                    <a:pt x="238509" y="13422"/>
                  </a:moveTo>
                  <a:lnTo>
                    <a:pt x="238680" y="13411"/>
                  </a:lnTo>
                  <a:lnTo>
                    <a:pt x="238509" y="13422"/>
                  </a:lnTo>
                  <a:close/>
                </a:path>
                <a:path w="2607945" h="1518920">
                  <a:moveTo>
                    <a:pt x="238488" y="13423"/>
                  </a:moveTo>
                  <a:close/>
                </a:path>
                <a:path w="2607945" h="1518920">
                  <a:moveTo>
                    <a:pt x="232329" y="13970"/>
                  </a:moveTo>
                  <a:close/>
                </a:path>
                <a:path w="2607945" h="1518920">
                  <a:moveTo>
                    <a:pt x="319392" y="12700"/>
                  </a:moveTo>
                  <a:lnTo>
                    <a:pt x="281292" y="12700"/>
                  </a:lnTo>
                  <a:lnTo>
                    <a:pt x="281292" y="0"/>
                  </a:lnTo>
                  <a:lnTo>
                    <a:pt x="319392" y="0"/>
                  </a:lnTo>
                  <a:lnTo>
                    <a:pt x="319392" y="12700"/>
                  </a:lnTo>
                  <a:close/>
                </a:path>
                <a:path w="2607945" h="1518920">
                  <a:moveTo>
                    <a:pt x="370192" y="12700"/>
                  </a:moveTo>
                  <a:lnTo>
                    <a:pt x="332092" y="12700"/>
                  </a:lnTo>
                  <a:lnTo>
                    <a:pt x="332092" y="0"/>
                  </a:lnTo>
                  <a:lnTo>
                    <a:pt x="370192" y="0"/>
                  </a:lnTo>
                  <a:lnTo>
                    <a:pt x="370192" y="12700"/>
                  </a:lnTo>
                  <a:close/>
                </a:path>
                <a:path w="2607945" h="1518920">
                  <a:moveTo>
                    <a:pt x="420992" y="12700"/>
                  </a:moveTo>
                  <a:lnTo>
                    <a:pt x="382892" y="12700"/>
                  </a:lnTo>
                  <a:lnTo>
                    <a:pt x="382892" y="0"/>
                  </a:lnTo>
                  <a:lnTo>
                    <a:pt x="420992" y="0"/>
                  </a:lnTo>
                  <a:lnTo>
                    <a:pt x="420992" y="12700"/>
                  </a:lnTo>
                  <a:close/>
                </a:path>
                <a:path w="2607945" h="1518920">
                  <a:moveTo>
                    <a:pt x="471792" y="12700"/>
                  </a:moveTo>
                  <a:lnTo>
                    <a:pt x="433692" y="12700"/>
                  </a:lnTo>
                  <a:lnTo>
                    <a:pt x="433692" y="0"/>
                  </a:lnTo>
                  <a:lnTo>
                    <a:pt x="471792" y="0"/>
                  </a:lnTo>
                  <a:lnTo>
                    <a:pt x="471792" y="12700"/>
                  </a:lnTo>
                  <a:close/>
                </a:path>
                <a:path w="2607945" h="1518920">
                  <a:moveTo>
                    <a:pt x="522592" y="12700"/>
                  </a:moveTo>
                  <a:lnTo>
                    <a:pt x="484492" y="12700"/>
                  </a:lnTo>
                  <a:lnTo>
                    <a:pt x="484492" y="0"/>
                  </a:lnTo>
                  <a:lnTo>
                    <a:pt x="522592" y="0"/>
                  </a:lnTo>
                  <a:lnTo>
                    <a:pt x="522592" y="12700"/>
                  </a:lnTo>
                  <a:close/>
                </a:path>
                <a:path w="2607945" h="1518920">
                  <a:moveTo>
                    <a:pt x="573392" y="12700"/>
                  </a:moveTo>
                  <a:lnTo>
                    <a:pt x="535292" y="12700"/>
                  </a:lnTo>
                  <a:lnTo>
                    <a:pt x="535292" y="0"/>
                  </a:lnTo>
                  <a:lnTo>
                    <a:pt x="573392" y="0"/>
                  </a:lnTo>
                  <a:lnTo>
                    <a:pt x="573392" y="12700"/>
                  </a:lnTo>
                  <a:close/>
                </a:path>
                <a:path w="2607945" h="1518920">
                  <a:moveTo>
                    <a:pt x="624192" y="12700"/>
                  </a:moveTo>
                  <a:lnTo>
                    <a:pt x="586092" y="12700"/>
                  </a:lnTo>
                  <a:lnTo>
                    <a:pt x="586092" y="0"/>
                  </a:lnTo>
                  <a:lnTo>
                    <a:pt x="624192" y="0"/>
                  </a:lnTo>
                  <a:lnTo>
                    <a:pt x="624192" y="12700"/>
                  </a:lnTo>
                  <a:close/>
                </a:path>
                <a:path w="2607945" h="1518920">
                  <a:moveTo>
                    <a:pt x="674992" y="12700"/>
                  </a:moveTo>
                  <a:lnTo>
                    <a:pt x="636892" y="12700"/>
                  </a:lnTo>
                  <a:lnTo>
                    <a:pt x="636892" y="0"/>
                  </a:lnTo>
                  <a:lnTo>
                    <a:pt x="674992" y="0"/>
                  </a:lnTo>
                  <a:lnTo>
                    <a:pt x="674992" y="12700"/>
                  </a:lnTo>
                  <a:close/>
                </a:path>
                <a:path w="2607945" h="1518920">
                  <a:moveTo>
                    <a:pt x="725792" y="12700"/>
                  </a:moveTo>
                  <a:lnTo>
                    <a:pt x="687692" y="12700"/>
                  </a:lnTo>
                  <a:lnTo>
                    <a:pt x="687692" y="0"/>
                  </a:lnTo>
                  <a:lnTo>
                    <a:pt x="725792" y="0"/>
                  </a:lnTo>
                  <a:lnTo>
                    <a:pt x="725792" y="12700"/>
                  </a:lnTo>
                  <a:close/>
                </a:path>
                <a:path w="2607945" h="1518920">
                  <a:moveTo>
                    <a:pt x="776592" y="12700"/>
                  </a:moveTo>
                  <a:lnTo>
                    <a:pt x="738492" y="12700"/>
                  </a:lnTo>
                  <a:lnTo>
                    <a:pt x="738492" y="0"/>
                  </a:lnTo>
                  <a:lnTo>
                    <a:pt x="776592" y="0"/>
                  </a:lnTo>
                  <a:lnTo>
                    <a:pt x="776592" y="12700"/>
                  </a:lnTo>
                  <a:close/>
                </a:path>
                <a:path w="2607945" h="1518920">
                  <a:moveTo>
                    <a:pt x="827392" y="12700"/>
                  </a:moveTo>
                  <a:lnTo>
                    <a:pt x="789292" y="12700"/>
                  </a:lnTo>
                  <a:lnTo>
                    <a:pt x="789292" y="0"/>
                  </a:lnTo>
                  <a:lnTo>
                    <a:pt x="827392" y="0"/>
                  </a:lnTo>
                  <a:lnTo>
                    <a:pt x="827392" y="12700"/>
                  </a:lnTo>
                  <a:close/>
                </a:path>
                <a:path w="2607945" h="1518920">
                  <a:moveTo>
                    <a:pt x="878192" y="12700"/>
                  </a:moveTo>
                  <a:lnTo>
                    <a:pt x="840092" y="12700"/>
                  </a:lnTo>
                  <a:lnTo>
                    <a:pt x="840092" y="0"/>
                  </a:lnTo>
                  <a:lnTo>
                    <a:pt x="878192" y="0"/>
                  </a:lnTo>
                  <a:lnTo>
                    <a:pt x="878192" y="12700"/>
                  </a:lnTo>
                  <a:close/>
                </a:path>
                <a:path w="2607945" h="1518920">
                  <a:moveTo>
                    <a:pt x="928992" y="12700"/>
                  </a:moveTo>
                  <a:lnTo>
                    <a:pt x="890892" y="12700"/>
                  </a:lnTo>
                  <a:lnTo>
                    <a:pt x="890892" y="0"/>
                  </a:lnTo>
                  <a:lnTo>
                    <a:pt x="928992" y="0"/>
                  </a:lnTo>
                  <a:lnTo>
                    <a:pt x="928992" y="12700"/>
                  </a:lnTo>
                  <a:close/>
                </a:path>
                <a:path w="2607945" h="1518920">
                  <a:moveTo>
                    <a:pt x="979792" y="12700"/>
                  </a:moveTo>
                  <a:lnTo>
                    <a:pt x="941692" y="12700"/>
                  </a:lnTo>
                  <a:lnTo>
                    <a:pt x="941692" y="0"/>
                  </a:lnTo>
                  <a:lnTo>
                    <a:pt x="979792" y="0"/>
                  </a:lnTo>
                  <a:lnTo>
                    <a:pt x="979792" y="12700"/>
                  </a:lnTo>
                  <a:close/>
                </a:path>
                <a:path w="2607945" h="1518920">
                  <a:moveTo>
                    <a:pt x="1030592" y="12700"/>
                  </a:moveTo>
                  <a:lnTo>
                    <a:pt x="992492" y="12700"/>
                  </a:lnTo>
                  <a:lnTo>
                    <a:pt x="992492" y="0"/>
                  </a:lnTo>
                  <a:lnTo>
                    <a:pt x="1030592" y="0"/>
                  </a:lnTo>
                  <a:lnTo>
                    <a:pt x="1030592" y="12700"/>
                  </a:lnTo>
                  <a:close/>
                </a:path>
                <a:path w="2607945" h="1518920">
                  <a:moveTo>
                    <a:pt x="1081392" y="12700"/>
                  </a:moveTo>
                  <a:lnTo>
                    <a:pt x="1043292" y="12700"/>
                  </a:lnTo>
                  <a:lnTo>
                    <a:pt x="1043292" y="0"/>
                  </a:lnTo>
                  <a:lnTo>
                    <a:pt x="1081392" y="0"/>
                  </a:lnTo>
                  <a:lnTo>
                    <a:pt x="1081392" y="12700"/>
                  </a:lnTo>
                  <a:close/>
                </a:path>
                <a:path w="2607945" h="1518920">
                  <a:moveTo>
                    <a:pt x="1132192" y="12700"/>
                  </a:moveTo>
                  <a:lnTo>
                    <a:pt x="1094092" y="12700"/>
                  </a:lnTo>
                  <a:lnTo>
                    <a:pt x="1094092" y="0"/>
                  </a:lnTo>
                  <a:lnTo>
                    <a:pt x="1132192" y="0"/>
                  </a:lnTo>
                  <a:lnTo>
                    <a:pt x="1132192" y="12700"/>
                  </a:lnTo>
                  <a:close/>
                </a:path>
                <a:path w="2607945" h="1518920">
                  <a:moveTo>
                    <a:pt x="1182992" y="12700"/>
                  </a:moveTo>
                  <a:lnTo>
                    <a:pt x="1144892" y="12700"/>
                  </a:lnTo>
                  <a:lnTo>
                    <a:pt x="1144892" y="0"/>
                  </a:lnTo>
                  <a:lnTo>
                    <a:pt x="1182992" y="0"/>
                  </a:lnTo>
                  <a:lnTo>
                    <a:pt x="1182992" y="12700"/>
                  </a:lnTo>
                  <a:close/>
                </a:path>
                <a:path w="2607945" h="1518920">
                  <a:moveTo>
                    <a:pt x="1233792" y="12700"/>
                  </a:moveTo>
                  <a:lnTo>
                    <a:pt x="1195692" y="12700"/>
                  </a:lnTo>
                  <a:lnTo>
                    <a:pt x="1195692" y="0"/>
                  </a:lnTo>
                  <a:lnTo>
                    <a:pt x="1233792" y="0"/>
                  </a:lnTo>
                  <a:lnTo>
                    <a:pt x="1233792" y="12700"/>
                  </a:lnTo>
                  <a:close/>
                </a:path>
                <a:path w="2607945" h="1518920">
                  <a:moveTo>
                    <a:pt x="1284592" y="12700"/>
                  </a:moveTo>
                  <a:lnTo>
                    <a:pt x="1246492" y="12700"/>
                  </a:lnTo>
                  <a:lnTo>
                    <a:pt x="1246492" y="0"/>
                  </a:lnTo>
                  <a:lnTo>
                    <a:pt x="1284592" y="0"/>
                  </a:lnTo>
                  <a:lnTo>
                    <a:pt x="1284592" y="12700"/>
                  </a:lnTo>
                  <a:close/>
                </a:path>
                <a:path w="2607945" h="1518920">
                  <a:moveTo>
                    <a:pt x="1335392" y="12700"/>
                  </a:moveTo>
                  <a:lnTo>
                    <a:pt x="1297292" y="12700"/>
                  </a:lnTo>
                  <a:lnTo>
                    <a:pt x="1297292" y="0"/>
                  </a:lnTo>
                  <a:lnTo>
                    <a:pt x="1335392" y="0"/>
                  </a:lnTo>
                  <a:lnTo>
                    <a:pt x="1335392" y="12700"/>
                  </a:lnTo>
                  <a:close/>
                </a:path>
                <a:path w="2607945" h="1518920">
                  <a:moveTo>
                    <a:pt x="1386192" y="12700"/>
                  </a:moveTo>
                  <a:lnTo>
                    <a:pt x="1348092" y="12700"/>
                  </a:lnTo>
                  <a:lnTo>
                    <a:pt x="1348092" y="0"/>
                  </a:lnTo>
                  <a:lnTo>
                    <a:pt x="1386192" y="0"/>
                  </a:lnTo>
                  <a:lnTo>
                    <a:pt x="1386192" y="12700"/>
                  </a:lnTo>
                  <a:close/>
                </a:path>
                <a:path w="2607945" h="1518920">
                  <a:moveTo>
                    <a:pt x="1436992" y="12700"/>
                  </a:moveTo>
                  <a:lnTo>
                    <a:pt x="1398892" y="12700"/>
                  </a:lnTo>
                  <a:lnTo>
                    <a:pt x="1398892" y="0"/>
                  </a:lnTo>
                  <a:lnTo>
                    <a:pt x="1436992" y="0"/>
                  </a:lnTo>
                  <a:lnTo>
                    <a:pt x="1436992" y="12700"/>
                  </a:lnTo>
                  <a:close/>
                </a:path>
                <a:path w="2607945" h="1518920">
                  <a:moveTo>
                    <a:pt x="1487792" y="12700"/>
                  </a:moveTo>
                  <a:lnTo>
                    <a:pt x="1449692" y="12700"/>
                  </a:lnTo>
                  <a:lnTo>
                    <a:pt x="1449692" y="0"/>
                  </a:lnTo>
                  <a:lnTo>
                    <a:pt x="1487792" y="0"/>
                  </a:lnTo>
                  <a:lnTo>
                    <a:pt x="1487792" y="12700"/>
                  </a:lnTo>
                  <a:close/>
                </a:path>
                <a:path w="2607945" h="1518920">
                  <a:moveTo>
                    <a:pt x="1538592" y="12700"/>
                  </a:moveTo>
                  <a:lnTo>
                    <a:pt x="1500492" y="12700"/>
                  </a:lnTo>
                  <a:lnTo>
                    <a:pt x="1500492" y="0"/>
                  </a:lnTo>
                  <a:lnTo>
                    <a:pt x="1538592" y="0"/>
                  </a:lnTo>
                  <a:lnTo>
                    <a:pt x="1538592" y="12700"/>
                  </a:lnTo>
                  <a:close/>
                </a:path>
                <a:path w="2607945" h="1518920">
                  <a:moveTo>
                    <a:pt x="1589392" y="12700"/>
                  </a:moveTo>
                  <a:lnTo>
                    <a:pt x="1551292" y="12700"/>
                  </a:lnTo>
                  <a:lnTo>
                    <a:pt x="1551292" y="0"/>
                  </a:lnTo>
                  <a:lnTo>
                    <a:pt x="1589392" y="0"/>
                  </a:lnTo>
                  <a:lnTo>
                    <a:pt x="1589392" y="12700"/>
                  </a:lnTo>
                  <a:close/>
                </a:path>
                <a:path w="2607945" h="1518920">
                  <a:moveTo>
                    <a:pt x="1640192" y="12700"/>
                  </a:moveTo>
                  <a:lnTo>
                    <a:pt x="1602092" y="12700"/>
                  </a:lnTo>
                  <a:lnTo>
                    <a:pt x="1602092" y="0"/>
                  </a:lnTo>
                  <a:lnTo>
                    <a:pt x="1640192" y="0"/>
                  </a:lnTo>
                  <a:lnTo>
                    <a:pt x="1640192" y="12700"/>
                  </a:lnTo>
                  <a:close/>
                </a:path>
                <a:path w="2607945" h="1518920">
                  <a:moveTo>
                    <a:pt x="1690992" y="12700"/>
                  </a:moveTo>
                  <a:lnTo>
                    <a:pt x="1652892" y="12700"/>
                  </a:lnTo>
                  <a:lnTo>
                    <a:pt x="1652892" y="0"/>
                  </a:lnTo>
                  <a:lnTo>
                    <a:pt x="1690992" y="0"/>
                  </a:lnTo>
                  <a:lnTo>
                    <a:pt x="1690992" y="12700"/>
                  </a:lnTo>
                  <a:close/>
                </a:path>
                <a:path w="2607945" h="1518920">
                  <a:moveTo>
                    <a:pt x="1741792" y="12700"/>
                  </a:moveTo>
                  <a:lnTo>
                    <a:pt x="1703692" y="12700"/>
                  </a:lnTo>
                  <a:lnTo>
                    <a:pt x="1703692" y="0"/>
                  </a:lnTo>
                  <a:lnTo>
                    <a:pt x="1741792" y="0"/>
                  </a:lnTo>
                  <a:lnTo>
                    <a:pt x="1741792" y="12700"/>
                  </a:lnTo>
                  <a:close/>
                </a:path>
                <a:path w="2607945" h="1518920">
                  <a:moveTo>
                    <a:pt x="1792592" y="12700"/>
                  </a:moveTo>
                  <a:lnTo>
                    <a:pt x="1754492" y="12700"/>
                  </a:lnTo>
                  <a:lnTo>
                    <a:pt x="1754492" y="0"/>
                  </a:lnTo>
                  <a:lnTo>
                    <a:pt x="1792592" y="0"/>
                  </a:lnTo>
                  <a:lnTo>
                    <a:pt x="1792592" y="12700"/>
                  </a:lnTo>
                  <a:close/>
                </a:path>
                <a:path w="2607945" h="1518920">
                  <a:moveTo>
                    <a:pt x="1843392" y="12700"/>
                  </a:moveTo>
                  <a:lnTo>
                    <a:pt x="1805292" y="12700"/>
                  </a:lnTo>
                  <a:lnTo>
                    <a:pt x="1805292" y="0"/>
                  </a:lnTo>
                  <a:lnTo>
                    <a:pt x="1843392" y="0"/>
                  </a:lnTo>
                  <a:lnTo>
                    <a:pt x="1843392" y="12700"/>
                  </a:lnTo>
                  <a:close/>
                </a:path>
                <a:path w="2607945" h="1518920">
                  <a:moveTo>
                    <a:pt x="1894192" y="12700"/>
                  </a:moveTo>
                  <a:lnTo>
                    <a:pt x="1856092" y="12700"/>
                  </a:lnTo>
                  <a:lnTo>
                    <a:pt x="1856092" y="0"/>
                  </a:lnTo>
                  <a:lnTo>
                    <a:pt x="1894192" y="0"/>
                  </a:lnTo>
                  <a:lnTo>
                    <a:pt x="1894192" y="12700"/>
                  </a:lnTo>
                  <a:close/>
                </a:path>
                <a:path w="2607945" h="1518920">
                  <a:moveTo>
                    <a:pt x="1944992" y="12700"/>
                  </a:moveTo>
                  <a:lnTo>
                    <a:pt x="1906892" y="12700"/>
                  </a:lnTo>
                  <a:lnTo>
                    <a:pt x="1906892" y="0"/>
                  </a:lnTo>
                  <a:lnTo>
                    <a:pt x="1944992" y="0"/>
                  </a:lnTo>
                  <a:lnTo>
                    <a:pt x="1944992" y="12700"/>
                  </a:lnTo>
                  <a:close/>
                </a:path>
                <a:path w="2607945" h="1518920">
                  <a:moveTo>
                    <a:pt x="1995792" y="12700"/>
                  </a:moveTo>
                  <a:lnTo>
                    <a:pt x="1957692" y="12700"/>
                  </a:lnTo>
                  <a:lnTo>
                    <a:pt x="1957692" y="0"/>
                  </a:lnTo>
                  <a:lnTo>
                    <a:pt x="1995792" y="0"/>
                  </a:lnTo>
                  <a:lnTo>
                    <a:pt x="1995792" y="12700"/>
                  </a:lnTo>
                  <a:close/>
                </a:path>
                <a:path w="2607945" h="1518920">
                  <a:moveTo>
                    <a:pt x="2046592" y="12700"/>
                  </a:moveTo>
                  <a:lnTo>
                    <a:pt x="2008492" y="12700"/>
                  </a:lnTo>
                  <a:lnTo>
                    <a:pt x="2008492" y="0"/>
                  </a:lnTo>
                  <a:lnTo>
                    <a:pt x="2046592" y="0"/>
                  </a:lnTo>
                  <a:lnTo>
                    <a:pt x="2046592" y="12700"/>
                  </a:lnTo>
                  <a:close/>
                </a:path>
                <a:path w="2607945" h="1518920">
                  <a:moveTo>
                    <a:pt x="2097392" y="12700"/>
                  </a:moveTo>
                  <a:lnTo>
                    <a:pt x="2059292" y="12700"/>
                  </a:lnTo>
                  <a:lnTo>
                    <a:pt x="2059292" y="0"/>
                  </a:lnTo>
                  <a:lnTo>
                    <a:pt x="2097392" y="0"/>
                  </a:lnTo>
                  <a:lnTo>
                    <a:pt x="2097392" y="12700"/>
                  </a:lnTo>
                  <a:close/>
                </a:path>
                <a:path w="2607945" h="1518920">
                  <a:moveTo>
                    <a:pt x="2148192" y="12700"/>
                  </a:moveTo>
                  <a:lnTo>
                    <a:pt x="2110092" y="12700"/>
                  </a:lnTo>
                  <a:lnTo>
                    <a:pt x="2110092" y="0"/>
                  </a:lnTo>
                  <a:lnTo>
                    <a:pt x="2148192" y="0"/>
                  </a:lnTo>
                  <a:lnTo>
                    <a:pt x="2148192" y="12700"/>
                  </a:lnTo>
                  <a:close/>
                </a:path>
                <a:path w="2607945" h="1518920">
                  <a:moveTo>
                    <a:pt x="2198992" y="12700"/>
                  </a:moveTo>
                  <a:lnTo>
                    <a:pt x="2160892" y="12700"/>
                  </a:lnTo>
                  <a:lnTo>
                    <a:pt x="2160892" y="0"/>
                  </a:lnTo>
                  <a:lnTo>
                    <a:pt x="2198992" y="0"/>
                  </a:lnTo>
                  <a:lnTo>
                    <a:pt x="2198992" y="12700"/>
                  </a:lnTo>
                  <a:close/>
                </a:path>
                <a:path w="2607945" h="1518920">
                  <a:moveTo>
                    <a:pt x="2249792" y="12700"/>
                  </a:moveTo>
                  <a:lnTo>
                    <a:pt x="2211692" y="12700"/>
                  </a:lnTo>
                  <a:lnTo>
                    <a:pt x="2211692" y="0"/>
                  </a:lnTo>
                  <a:lnTo>
                    <a:pt x="2249792" y="0"/>
                  </a:lnTo>
                  <a:lnTo>
                    <a:pt x="2249792" y="12700"/>
                  </a:lnTo>
                  <a:close/>
                </a:path>
                <a:path w="2607945" h="1518920">
                  <a:moveTo>
                    <a:pt x="2300592" y="12700"/>
                  </a:moveTo>
                  <a:lnTo>
                    <a:pt x="2262492" y="12700"/>
                  </a:lnTo>
                  <a:lnTo>
                    <a:pt x="2262492" y="0"/>
                  </a:lnTo>
                  <a:lnTo>
                    <a:pt x="2300592" y="0"/>
                  </a:lnTo>
                  <a:lnTo>
                    <a:pt x="2300592" y="12700"/>
                  </a:lnTo>
                  <a:close/>
                </a:path>
                <a:path w="2607945" h="1518920">
                  <a:moveTo>
                    <a:pt x="2351303" y="12712"/>
                  </a:moveTo>
                  <a:lnTo>
                    <a:pt x="2350477" y="12700"/>
                  </a:lnTo>
                  <a:lnTo>
                    <a:pt x="2313292" y="12700"/>
                  </a:lnTo>
                  <a:lnTo>
                    <a:pt x="2313292" y="0"/>
                  </a:lnTo>
                  <a:lnTo>
                    <a:pt x="2351468" y="12"/>
                  </a:lnTo>
                  <a:lnTo>
                    <a:pt x="2351303" y="12712"/>
                  </a:lnTo>
                  <a:close/>
                </a:path>
                <a:path w="2607945" h="1518920">
                  <a:moveTo>
                    <a:pt x="2401433" y="13423"/>
                  </a:moveTo>
                  <a:lnTo>
                    <a:pt x="2369312" y="13411"/>
                  </a:lnTo>
                  <a:lnTo>
                    <a:pt x="2363685" y="13055"/>
                  </a:lnTo>
                  <a:lnTo>
                    <a:pt x="2364486" y="381"/>
                  </a:lnTo>
                  <a:lnTo>
                    <a:pt x="2402497" y="5245"/>
                  </a:lnTo>
                  <a:lnTo>
                    <a:pt x="2403182" y="5397"/>
                  </a:lnTo>
                  <a:lnTo>
                    <a:pt x="2401433" y="13423"/>
                  </a:lnTo>
                  <a:close/>
                </a:path>
                <a:path w="2607945" h="1518920">
                  <a:moveTo>
                    <a:pt x="2401313" y="13970"/>
                  </a:moveTo>
                  <a:lnTo>
                    <a:pt x="2375662" y="13970"/>
                  </a:lnTo>
                  <a:lnTo>
                    <a:pt x="2369435" y="13422"/>
                  </a:lnTo>
                  <a:lnTo>
                    <a:pt x="2401433" y="13423"/>
                  </a:lnTo>
                  <a:lnTo>
                    <a:pt x="2401313" y="13970"/>
                  </a:lnTo>
                  <a:close/>
                </a:path>
                <a:path w="2607945" h="1518920">
                  <a:moveTo>
                    <a:pt x="2400973" y="15532"/>
                  </a:moveTo>
                  <a:lnTo>
                    <a:pt x="2387835" y="15521"/>
                  </a:lnTo>
                  <a:lnTo>
                    <a:pt x="2381643" y="14655"/>
                  </a:lnTo>
                  <a:lnTo>
                    <a:pt x="2375496" y="13957"/>
                  </a:lnTo>
                  <a:lnTo>
                    <a:pt x="2375662" y="13970"/>
                  </a:lnTo>
                  <a:lnTo>
                    <a:pt x="2401313" y="13970"/>
                  </a:lnTo>
                  <a:lnTo>
                    <a:pt x="2400973" y="15532"/>
                  </a:lnTo>
                  <a:close/>
                </a:path>
                <a:path w="2607945" h="1518920">
                  <a:moveTo>
                    <a:pt x="2400754" y="16535"/>
                  </a:moveTo>
                  <a:lnTo>
                    <a:pt x="2393950" y="16535"/>
                  </a:lnTo>
                  <a:lnTo>
                    <a:pt x="2387828" y="15521"/>
                  </a:lnTo>
                  <a:lnTo>
                    <a:pt x="2400973" y="15532"/>
                  </a:lnTo>
                  <a:lnTo>
                    <a:pt x="2400754" y="16535"/>
                  </a:lnTo>
                  <a:close/>
                </a:path>
                <a:path w="2607945" h="1518920">
                  <a:moveTo>
                    <a:pt x="2400477" y="17805"/>
                  </a:moveTo>
                  <a:lnTo>
                    <a:pt x="2399792" y="17652"/>
                  </a:lnTo>
                  <a:lnTo>
                    <a:pt x="2393803" y="16511"/>
                  </a:lnTo>
                  <a:lnTo>
                    <a:pt x="2393950" y="16535"/>
                  </a:lnTo>
                  <a:lnTo>
                    <a:pt x="2400754" y="16535"/>
                  </a:lnTo>
                  <a:lnTo>
                    <a:pt x="2400477" y="17805"/>
                  </a:lnTo>
                  <a:close/>
                </a:path>
                <a:path w="2607945" h="1518920">
                  <a:moveTo>
                    <a:pt x="2449880" y="27571"/>
                  </a:moveTo>
                  <a:lnTo>
                    <a:pt x="2434755" y="27571"/>
                  </a:lnTo>
                  <a:lnTo>
                    <a:pt x="2428963" y="25526"/>
                  </a:lnTo>
                  <a:lnTo>
                    <a:pt x="2423248" y="23672"/>
                  </a:lnTo>
                  <a:lnTo>
                    <a:pt x="2417470" y="21958"/>
                  </a:lnTo>
                  <a:lnTo>
                    <a:pt x="2412542" y="20624"/>
                  </a:lnTo>
                  <a:lnTo>
                    <a:pt x="2415857" y="8369"/>
                  </a:lnTo>
                  <a:lnTo>
                    <a:pt x="2452776" y="21145"/>
                  </a:lnTo>
                  <a:lnTo>
                    <a:pt x="2449880" y="27571"/>
                  </a:lnTo>
                  <a:close/>
                </a:path>
                <a:path w="2607945" h="1518920">
                  <a:moveTo>
                    <a:pt x="2447888" y="31991"/>
                  </a:moveTo>
                  <a:lnTo>
                    <a:pt x="2445943" y="31991"/>
                  </a:lnTo>
                  <a:lnTo>
                    <a:pt x="2434539" y="27495"/>
                  </a:lnTo>
                  <a:lnTo>
                    <a:pt x="2434755" y="27571"/>
                  </a:lnTo>
                  <a:lnTo>
                    <a:pt x="2449880" y="27571"/>
                  </a:lnTo>
                  <a:lnTo>
                    <a:pt x="2447888" y="31991"/>
                  </a:lnTo>
                  <a:close/>
                </a:path>
                <a:path w="2607945" h="1518920">
                  <a:moveTo>
                    <a:pt x="2447556" y="32727"/>
                  </a:moveTo>
                  <a:lnTo>
                    <a:pt x="2445852" y="31955"/>
                  </a:lnTo>
                  <a:lnTo>
                    <a:pt x="2447888" y="31991"/>
                  </a:lnTo>
                  <a:lnTo>
                    <a:pt x="2447556" y="32727"/>
                  </a:lnTo>
                  <a:close/>
                </a:path>
                <a:path w="2607945" h="1518920">
                  <a:moveTo>
                    <a:pt x="2491883" y="42303"/>
                  </a:moveTo>
                  <a:lnTo>
                    <a:pt x="2467304" y="42296"/>
                  </a:lnTo>
                  <a:lnTo>
                    <a:pt x="2467051" y="42151"/>
                  </a:lnTo>
                  <a:lnTo>
                    <a:pt x="2458783" y="37934"/>
                  </a:lnTo>
                  <a:lnTo>
                    <a:pt x="2464574" y="26631"/>
                  </a:lnTo>
                  <a:lnTo>
                    <a:pt x="2473375" y="31140"/>
                  </a:lnTo>
                  <a:lnTo>
                    <a:pt x="2484158" y="37350"/>
                  </a:lnTo>
                  <a:lnTo>
                    <a:pt x="2491883" y="42303"/>
                  </a:lnTo>
                  <a:close/>
                </a:path>
                <a:path w="2607945" h="1518920">
                  <a:moveTo>
                    <a:pt x="2467303" y="42296"/>
                  </a:moveTo>
                  <a:lnTo>
                    <a:pt x="2467020" y="42151"/>
                  </a:lnTo>
                  <a:lnTo>
                    <a:pt x="2467303" y="42296"/>
                  </a:lnTo>
                  <a:close/>
                </a:path>
                <a:path w="2607945" h="1518920">
                  <a:moveTo>
                    <a:pt x="2496906" y="48196"/>
                  </a:moveTo>
                  <a:lnTo>
                    <a:pt x="2477566" y="48196"/>
                  </a:lnTo>
                  <a:lnTo>
                    <a:pt x="2467303" y="42296"/>
                  </a:lnTo>
                  <a:lnTo>
                    <a:pt x="2491883" y="42303"/>
                  </a:lnTo>
                  <a:lnTo>
                    <a:pt x="2494597" y="44043"/>
                  </a:lnTo>
                  <a:lnTo>
                    <a:pt x="2498090" y="46532"/>
                  </a:lnTo>
                  <a:lnTo>
                    <a:pt x="2496906" y="48196"/>
                  </a:lnTo>
                  <a:close/>
                </a:path>
                <a:path w="2607945" h="1518920">
                  <a:moveTo>
                    <a:pt x="2492368" y="54571"/>
                  </a:moveTo>
                  <a:lnTo>
                    <a:pt x="2487485" y="54571"/>
                  </a:lnTo>
                  <a:lnTo>
                    <a:pt x="2477300" y="48044"/>
                  </a:lnTo>
                  <a:lnTo>
                    <a:pt x="2477566" y="48196"/>
                  </a:lnTo>
                  <a:lnTo>
                    <a:pt x="2496906" y="48196"/>
                  </a:lnTo>
                  <a:lnTo>
                    <a:pt x="2492368" y="54571"/>
                  </a:lnTo>
                  <a:close/>
                </a:path>
                <a:path w="2607945" h="1518920">
                  <a:moveTo>
                    <a:pt x="2490724" y="56883"/>
                  </a:moveTo>
                  <a:lnTo>
                    <a:pt x="2487440" y="54543"/>
                  </a:lnTo>
                  <a:lnTo>
                    <a:pt x="2492368" y="54571"/>
                  </a:lnTo>
                  <a:lnTo>
                    <a:pt x="2490724" y="56883"/>
                  </a:lnTo>
                  <a:close/>
                </a:path>
                <a:path w="2607945" h="1518920">
                  <a:moveTo>
                    <a:pt x="2525511" y="68668"/>
                  </a:moveTo>
                  <a:lnTo>
                    <a:pt x="2506319" y="68668"/>
                  </a:lnTo>
                  <a:lnTo>
                    <a:pt x="2500693" y="64249"/>
                  </a:lnTo>
                  <a:lnTo>
                    <a:pt x="2508542" y="54267"/>
                  </a:lnTo>
                  <a:lnTo>
                    <a:pt x="2514396" y="58877"/>
                  </a:lnTo>
                  <a:lnTo>
                    <a:pt x="2523731" y="66967"/>
                  </a:lnTo>
                  <a:lnTo>
                    <a:pt x="2525511" y="68668"/>
                  </a:lnTo>
                  <a:close/>
                </a:path>
                <a:path w="2607945" h="1518920">
                  <a:moveTo>
                    <a:pt x="2533485" y="76365"/>
                  </a:moveTo>
                  <a:lnTo>
                    <a:pt x="2515184" y="76365"/>
                  </a:lnTo>
                  <a:lnTo>
                    <a:pt x="2506090" y="68488"/>
                  </a:lnTo>
                  <a:lnTo>
                    <a:pt x="2506319" y="68668"/>
                  </a:lnTo>
                  <a:lnTo>
                    <a:pt x="2525511" y="68668"/>
                  </a:lnTo>
                  <a:lnTo>
                    <a:pt x="2532659" y="75501"/>
                  </a:lnTo>
                  <a:lnTo>
                    <a:pt x="2533485" y="76365"/>
                  </a:lnTo>
                  <a:close/>
                </a:path>
                <a:path w="2607945" h="1518920">
                  <a:moveTo>
                    <a:pt x="2533172" y="84480"/>
                  </a:moveTo>
                  <a:lnTo>
                    <a:pt x="2523680" y="84480"/>
                  </a:lnTo>
                  <a:lnTo>
                    <a:pt x="2515151" y="76336"/>
                  </a:lnTo>
                  <a:lnTo>
                    <a:pt x="2533485" y="76365"/>
                  </a:lnTo>
                  <a:lnTo>
                    <a:pt x="2537396" y="80454"/>
                  </a:lnTo>
                  <a:lnTo>
                    <a:pt x="2533172" y="84480"/>
                  </a:lnTo>
                  <a:close/>
                </a:path>
                <a:path w="2607945" h="1518920">
                  <a:moveTo>
                    <a:pt x="2528201" y="89217"/>
                  </a:moveTo>
                  <a:lnTo>
                    <a:pt x="2523572" y="84376"/>
                  </a:lnTo>
                  <a:lnTo>
                    <a:pt x="2533172" y="84480"/>
                  </a:lnTo>
                  <a:lnTo>
                    <a:pt x="2528201" y="89217"/>
                  </a:lnTo>
                  <a:close/>
                </a:path>
                <a:path w="2607945" h="1518920">
                  <a:moveTo>
                    <a:pt x="2555605" y="101866"/>
                  </a:moveTo>
                  <a:lnTo>
                    <a:pt x="2539457" y="101855"/>
                  </a:lnTo>
                  <a:lnTo>
                    <a:pt x="2539276" y="101625"/>
                  </a:lnTo>
                  <a:lnTo>
                    <a:pt x="2536494" y="98425"/>
                  </a:lnTo>
                  <a:lnTo>
                    <a:pt x="2546096" y="90119"/>
                  </a:lnTo>
                  <a:lnTo>
                    <a:pt x="2549258" y="93776"/>
                  </a:lnTo>
                  <a:lnTo>
                    <a:pt x="2555605" y="101866"/>
                  </a:lnTo>
                  <a:close/>
                </a:path>
                <a:path w="2607945" h="1518920">
                  <a:moveTo>
                    <a:pt x="2539456" y="101855"/>
                  </a:moveTo>
                  <a:lnTo>
                    <a:pt x="2539258" y="101625"/>
                  </a:lnTo>
                  <a:lnTo>
                    <a:pt x="2539456" y="101855"/>
                  </a:lnTo>
                  <a:close/>
                </a:path>
                <a:path w="2607945" h="1518920">
                  <a:moveTo>
                    <a:pt x="2562297" y="111112"/>
                  </a:moveTo>
                  <a:lnTo>
                    <a:pt x="2546730" y="111112"/>
                  </a:lnTo>
                  <a:lnTo>
                    <a:pt x="2539456" y="101855"/>
                  </a:lnTo>
                  <a:lnTo>
                    <a:pt x="2555605" y="101866"/>
                  </a:lnTo>
                  <a:lnTo>
                    <a:pt x="2556891" y="103505"/>
                  </a:lnTo>
                  <a:lnTo>
                    <a:pt x="2562297" y="111112"/>
                  </a:lnTo>
                  <a:close/>
                </a:path>
                <a:path w="2607945" h="1518920">
                  <a:moveTo>
                    <a:pt x="2568618" y="120713"/>
                  </a:moveTo>
                  <a:lnTo>
                    <a:pt x="2553550" y="120713"/>
                  </a:lnTo>
                  <a:lnTo>
                    <a:pt x="2546540" y="110871"/>
                  </a:lnTo>
                  <a:lnTo>
                    <a:pt x="2546730" y="111112"/>
                  </a:lnTo>
                  <a:lnTo>
                    <a:pt x="2562297" y="111112"/>
                  </a:lnTo>
                  <a:lnTo>
                    <a:pt x="2564066" y="113601"/>
                  </a:lnTo>
                  <a:lnTo>
                    <a:pt x="2568618" y="120713"/>
                  </a:lnTo>
                  <a:close/>
                </a:path>
                <a:path w="2607945" h="1518920">
                  <a:moveTo>
                    <a:pt x="2558453" y="128384"/>
                  </a:moveTo>
                  <a:lnTo>
                    <a:pt x="2553401" y="120503"/>
                  </a:lnTo>
                  <a:lnTo>
                    <a:pt x="2553550" y="120713"/>
                  </a:lnTo>
                  <a:lnTo>
                    <a:pt x="2568618" y="120713"/>
                  </a:lnTo>
                  <a:lnTo>
                    <a:pt x="2569146" y="121538"/>
                  </a:lnTo>
                  <a:lnTo>
                    <a:pt x="2558453" y="128384"/>
                  </a:lnTo>
                  <a:close/>
                </a:path>
                <a:path w="2607945" h="1518920">
                  <a:moveTo>
                    <a:pt x="2580051" y="140893"/>
                  </a:moveTo>
                  <a:lnTo>
                    <a:pt x="2565793" y="140893"/>
                  </a:lnTo>
                  <a:lnTo>
                    <a:pt x="2564739" y="139064"/>
                  </a:lnTo>
                  <a:lnTo>
                    <a:pt x="2575750" y="132740"/>
                  </a:lnTo>
                  <a:lnTo>
                    <a:pt x="2576944" y="134835"/>
                  </a:lnTo>
                  <a:lnTo>
                    <a:pt x="2580051" y="140893"/>
                  </a:lnTo>
                  <a:close/>
                </a:path>
                <a:path w="2607945" h="1518920">
                  <a:moveTo>
                    <a:pt x="2585112" y="151447"/>
                  </a:moveTo>
                  <a:lnTo>
                    <a:pt x="2571191" y="151447"/>
                  </a:lnTo>
                  <a:lnTo>
                    <a:pt x="2565651" y="140647"/>
                  </a:lnTo>
                  <a:lnTo>
                    <a:pt x="2565793" y="140893"/>
                  </a:lnTo>
                  <a:lnTo>
                    <a:pt x="2580051" y="140893"/>
                  </a:lnTo>
                  <a:lnTo>
                    <a:pt x="2582494" y="145656"/>
                  </a:lnTo>
                  <a:lnTo>
                    <a:pt x="2585112" y="151447"/>
                  </a:lnTo>
                  <a:close/>
                </a:path>
                <a:path w="2607945" h="1518920">
                  <a:moveTo>
                    <a:pt x="2589730" y="162293"/>
                  </a:moveTo>
                  <a:lnTo>
                    <a:pt x="2576080" y="162293"/>
                  </a:lnTo>
                  <a:lnTo>
                    <a:pt x="2571078" y="151227"/>
                  </a:lnTo>
                  <a:lnTo>
                    <a:pt x="2571191" y="151447"/>
                  </a:lnTo>
                  <a:lnTo>
                    <a:pt x="2585112" y="151447"/>
                  </a:lnTo>
                  <a:lnTo>
                    <a:pt x="2587777" y="157340"/>
                  </a:lnTo>
                  <a:lnTo>
                    <a:pt x="2589730" y="162293"/>
                  </a:lnTo>
                  <a:close/>
                </a:path>
                <a:path w="2607945" h="1518920">
                  <a:moveTo>
                    <a:pt x="2580220" y="172821"/>
                  </a:moveTo>
                  <a:lnTo>
                    <a:pt x="2575988" y="162088"/>
                  </a:lnTo>
                  <a:lnTo>
                    <a:pt x="2576080" y="162293"/>
                  </a:lnTo>
                  <a:lnTo>
                    <a:pt x="2589730" y="162293"/>
                  </a:lnTo>
                  <a:lnTo>
                    <a:pt x="2592044" y="168160"/>
                  </a:lnTo>
                  <a:lnTo>
                    <a:pt x="2580220" y="172821"/>
                  </a:lnTo>
                  <a:close/>
                </a:path>
                <a:path w="2607945" h="1518920">
                  <a:moveTo>
                    <a:pt x="2597513" y="184696"/>
                  </a:moveTo>
                  <a:lnTo>
                    <a:pt x="2584272" y="184696"/>
                  </a:lnTo>
                  <a:lnTo>
                    <a:pt x="2584196" y="184467"/>
                  </a:lnTo>
                  <a:lnTo>
                    <a:pt x="2596273" y="180543"/>
                  </a:lnTo>
                  <a:lnTo>
                    <a:pt x="2597513" y="184696"/>
                  </a:lnTo>
                  <a:close/>
                </a:path>
                <a:path w="2607945" h="1518920">
                  <a:moveTo>
                    <a:pt x="2599137" y="190474"/>
                  </a:moveTo>
                  <a:lnTo>
                    <a:pt x="2585986" y="190474"/>
                  </a:lnTo>
                  <a:lnTo>
                    <a:pt x="2584221" y="184556"/>
                  </a:lnTo>
                  <a:lnTo>
                    <a:pt x="2584272" y="184696"/>
                  </a:lnTo>
                  <a:lnTo>
                    <a:pt x="2597513" y="184696"/>
                  </a:lnTo>
                  <a:lnTo>
                    <a:pt x="2598204" y="187007"/>
                  </a:lnTo>
                  <a:lnTo>
                    <a:pt x="2599137" y="190474"/>
                  </a:lnTo>
                  <a:close/>
                </a:path>
                <a:path w="2607945" h="1518920">
                  <a:moveTo>
                    <a:pt x="2600635" y="196316"/>
                  </a:moveTo>
                  <a:lnTo>
                    <a:pt x="2587561" y="196316"/>
                  </a:lnTo>
                  <a:lnTo>
                    <a:pt x="2585935" y="190322"/>
                  </a:lnTo>
                  <a:lnTo>
                    <a:pt x="2585986" y="190474"/>
                  </a:lnTo>
                  <a:lnTo>
                    <a:pt x="2599137" y="190474"/>
                  </a:lnTo>
                  <a:lnTo>
                    <a:pt x="2599855" y="193141"/>
                  </a:lnTo>
                  <a:lnTo>
                    <a:pt x="2600635" y="196316"/>
                  </a:lnTo>
                  <a:close/>
                </a:path>
                <a:path w="2607945" h="1518920">
                  <a:moveTo>
                    <a:pt x="2601990" y="202196"/>
                  </a:moveTo>
                  <a:lnTo>
                    <a:pt x="2588996" y="202196"/>
                  </a:lnTo>
                  <a:lnTo>
                    <a:pt x="2587552" y="196283"/>
                  </a:lnTo>
                  <a:lnTo>
                    <a:pt x="2600635" y="196316"/>
                  </a:lnTo>
                  <a:lnTo>
                    <a:pt x="2601341" y="199186"/>
                  </a:lnTo>
                  <a:lnTo>
                    <a:pt x="2601990" y="202196"/>
                  </a:lnTo>
                  <a:close/>
                </a:path>
                <a:path w="2607945" h="1518920">
                  <a:moveTo>
                    <a:pt x="2603218" y="208152"/>
                  </a:moveTo>
                  <a:lnTo>
                    <a:pt x="2590292" y="208152"/>
                  </a:lnTo>
                  <a:lnTo>
                    <a:pt x="2588958" y="202044"/>
                  </a:lnTo>
                  <a:lnTo>
                    <a:pt x="2588996" y="202196"/>
                  </a:lnTo>
                  <a:lnTo>
                    <a:pt x="2601990" y="202196"/>
                  </a:lnTo>
                  <a:lnTo>
                    <a:pt x="2602725" y="205600"/>
                  </a:lnTo>
                  <a:lnTo>
                    <a:pt x="2603218" y="208152"/>
                  </a:lnTo>
                  <a:close/>
                </a:path>
                <a:path w="2607945" h="1518920">
                  <a:moveTo>
                    <a:pt x="2604307" y="214147"/>
                  </a:moveTo>
                  <a:lnTo>
                    <a:pt x="2591435" y="214147"/>
                  </a:lnTo>
                  <a:lnTo>
                    <a:pt x="2590253" y="207987"/>
                  </a:lnTo>
                  <a:lnTo>
                    <a:pt x="2590292" y="208152"/>
                  </a:lnTo>
                  <a:lnTo>
                    <a:pt x="2603218" y="208152"/>
                  </a:lnTo>
                  <a:lnTo>
                    <a:pt x="2603944" y="211912"/>
                  </a:lnTo>
                  <a:lnTo>
                    <a:pt x="2604307" y="214147"/>
                  </a:lnTo>
                  <a:close/>
                </a:path>
                <a:path w="2607945" h="1518920">
                  <a:moveTo>
                    <a:pt x="2594556" y="220192"/>
                  </a:moveTo>
                  <a:lnTo>
                    <a:pt x="2592438" y="220192"/>
                  </a:lnTo>
                  <a:lnTo>
                    <a:pt x="2591434" y="214143"/>
                  </a:lnTo>
                  <a:lnTo>
                    <a:pt x="2604307" y="214147"/>
                  </a:lnTo>
                  <a:lnTo>
                    <a:pt x="2605049" y="218719"/>
                  </a:lnTo>
                  <a:lnTo>
                    <a:pt x="2594556" y="220192"/>
                  </a:lnTo>
                  <a:close/>
                </a:path>
                <a:path w="2607945" h="1518920">
                  <a:moveTo>
                    <a:pt x="2592476" y="220484"/>
                  </a:moveTo>
                  <a:lnTo>
                    <a:pt x="2592412" y="220040"/>
                  </a:lnTo>
                  <a:lnTo>
                    <a:pt x="2592438" y="220192"/>
                  </a:lnTo>
                  <a:lnTo>
                    <a:pt x="2594556" y="220192"/>
                  </a:lnTo>
                  <a:lnTo>
                    <a:pt x="2592476" y="220484"/>
                  </a:lnTo>
                  <a:close/>
                </a:path>
                <a:path w="2607945" h="1518920">
                  <a:moveTo>
                    <a:pt x="2607256" y="238633"/>
                  </a:moveTo>
                  <a:lnTo>
                    <a:pt x="2594533" y="238633"/>
                  </a:lnTo>
                  <a:lnTo>
                    <a:pt x="2594013" y="232765"/>
                  </a:lnTo>
                  <a:lnTo>
                    <a:pt x="2606662" y="231648"/>
                  </a:lnTo>
                  <a:lnTo>
                    <a:pt x="2607195" y="237680"/>
                  </a:lnTo>
                  <a:lnTo>
                    <a:pt x="2607256" y="238633"/>
                  </a:lnTo>
                  <a:close/>
                </a:path>
                <a:path w="2607945" h="1518920">
                  <a:moveTo>
                    <a:pt x="2607945" y="270268"/>
                  </a:moveTo>
                  <a:lnTo>
                    <a:pt x="2595245" y="270268"/>
                  </a:lnTo>
                  <a:lnTo>
                    <a:pt x="2595245" y="257390"/>
                  </a:lnTo>
                  <a:lnTo>
                    <a:pt x="2595168" y="250990"/>
                  </a:lnTo>
                  <a:lnTo>
                    <a:pt x="2594927" y="244716"/>
                  </a:lnTo>
                  <a:lnTo>
                    <a:pt x="2594523" y="238513"/>
                  </a:lnTo>
                  <a:lnTo>
                    <a:pt x="2607256" y="238633"/>
                  </a:lnTo>
                  <a:lnTo>
                    <a:pt x="2607614" y="244233"/>
                  </a:lnTo>
                  <a:lnTo>
                    <a:pt x="2607856" y="250672"/>
                  </a:lnTo>
                  <a:lnTo>
                    <a:pt x="2607945" y="270268"/>
                  </a:lnTo>
                  <a:close/>
                </a:path>
                <a:path w="2607945" h="1518920">
                  <a:moveTo>
                    <a:pt x="2594927" y="244868"/>
                  </a:moveTo>
                  <a:lnTo>
                    <a:pt x="2594917" y="244716"/>
                  </a:lnTo>
                  <a:lnTo>
                    <a:pt x="2594927" y="244868"/>
                  </a:lnTo>
                  <a:close/>
                </a:path>
                <a:path w="2607945" h="1518920">
                  <a:moveTo>
                    <a:pt x="2595168" y="251155"/>
                  </a:moveTo>
                  <a:lnTo>
                    <a:pt x="2595162" y="250990"/>
                  </a:lnTo>
                  <a:lnTo>
                    <a:pt x="2595168" y="251155"/>
                  </a:lnTo>
                  <a:close/>
                </a:path>
                <a:path w="2607945" h="1518920">
                  <a:moveTo>
                    <a:pt x="2595245" y="257467"/>
                  </a:moveTo>
                  <a:close/>
                </a:path>
                <a:path w="2607945" h="1518920">
                  <a:moveTo>
                    <a:pt x="2607945" y="321068"/>
                  </a:moveTo>
                  <a:lnTo>
                    <a:pt x="2595245" y="321068"/>
                  </a:lnTo>
                  <a:lnTo>
                    <a:pt x="2595245" y="282968"/>
                  </a:lnTo>
                  <a:lnTo>
                    <a:pt x="2607945" y="282968"/>
                  </a:lnTo>
                  <a:lnTo>
                    <a:pt x="2607945" y="321068"/>
                  </a:lnTo>
                  <a:close/>
                </a:path>
                <a:path w="2607945" h="1518920">
                  <a:moveTo>
                    <a:pt x="2607945" y="371868"/>
                  </a:moveTo>
                  <a:lnTo>
                    <a:pt x="2595245" y="371868"/>
                  </a:lnTo>
                  <a:lnTo>
                    <a:pt x="2595245" y="333768"/>
                  </a:lnTo>
                  <a:lnTo>
                    <a:pt x="2607945" y="333768"/>
                  </a:lnTo>
                  <a:lnTo>
                    <a:pt x="2607945" y="371868"/>
                  </a:lnTo>
                  <a:close/>
                </a:path>
                <a:path w="2607945" h="1518920">
                  <a:moveTo>
                    <a:pt x="2607945" y="422668"/>
                  </a:moveTo>
                  <a:lnTo>
                    <a:pt x="2595245" y="422668"/>
                  </a:lnTo>
                  <a:lnTo>
                    <a:pt x="2595245" y="384568"/>
                  </a:lnTo>
                  <a:lnTo>
                    <a:pt x="2607945" y="384568"/>
                  </a:lnTo>
                  <a:lnTo>
                    <a:pt x="2607945" y="422668"/>
                  </a:lnTo>
                  <a:close/>
                </a:path>
                <a:path w="2607945" h="1518920">
                  <a:moveTo>
                    <a:pt x="2607945" y="473468"/>
                  </a:moveTo>
                  <a:lnTo>
                    <a:pt x="2595245" y="473468"/>
                  </a:lnTo>
                  <a:lnTo>
                    <a:pt x="2595245" y="435368"/>
                  </a:lnTo>
                  <a:lnTo>
                    <a:pt x="2607945" y="435368"/>
                  </a:lnTo>
                  <a:lnTo>
                    <a:pt x="2607945" y="473468"/>
                  </a:lnTo>
                  <a:close/>
                </a:path>
                <a:path w="2607945" h="1518920">
                  <a:moveTo>
                    <a:pt x="2607945" y="524268"/>
                  </a:moveTo>
                  <a:lnTo>
                    <a:pt x="2595245" y="524268"/>
                  </a:lnTo>
                  <a:lnTo>
                    <a:pt x="2595245" y="486168"/>
                  </a:lnTo>
                  <a:lnTo>
                    <a:pt x="2607945" y="486168"/>
                  </a:lnTo>
                  <a:lnTo>
                    <a:pt x="2607945" y="524268"/>
                  </a:lnTo>
                  <a:close/>
                </a:path>
                <a:path w="2607945" h="1518920">
                  <a:moveTo>
                    <a:pt x="2607945" y="575068"/>
                  </a:moveTo>
                  <a:lnTo>
                    <a:pt x="2595245" y="575068"/>
                  </a:lnTo>
                  <a:lnTo>
                    <a:pt x="2595245" y="536968"/>
                  </a:lnTo>
                  <a:lnTo>
                    <a:pt x="2607945" y="536968"/>
                  </a:lnTo>
                  <a:lnTo>
                    <a:pt x="2607945" y="575068"/>
                  </a:lnTo>
                  <a:close/>
                </a:path>
                <a:path w="2607945" h="1518920">
                  <a:moveTo>
                    <a:pt x="2607945" y="625868"/>
                  </a:moveTo>
                  <a:lnTo>
                    <a:pt x="2595245" y="625868"/>
                  </a:lnTo>
                  <a:lnTo>
                    <a:pt x="2595245" y="587768"/>
                  </a:lnTo>
                  <a:lnTo>
                    <a:pt x="2607945" y="587768"/>
                  </a:lnTo>
                  <a:lnTo>
                    <a:pt x="2607945" y="625868"/>
                  </a:lnTo>
                  <a:close/>
                </a:path>
                <a:path w="2607945" h="1518920">
                  <a:moveTo>
                    <a:pt x="2607945" y="676668"/>
                  </a:moveTo>
                  <a:lnTo>
                    <a:pt x="2595245" y="676668"/>
                  </a:lnTo>
                  <a:lnTo>
                    <a:pt x="2595245" y="638568"/>
                  </a:lnTo>
                  <a:lnTo>
                    <a:pt x="2607945" y="638568"/>
                  </a:lnTo>
                  <a:lnTo>
                    <a:pt x="2607945" y="676668"/>
                  </a:lnTo>
                  <a:close/>
                </a:path>
                <a:path w="2607945" h="1518920">
                  <a:moveTo>
                    <a:pt x="2607945" y="727468"/>
                  </a:moveTo>
                  <a:lnTo>
                    <a:pt x="2595245" y="727468"/>
                  </a:lnTo>
                  <a:lnTo>
                    <a:pt x="2595245" y="689368"/>
                  </a:lnTo>
                  <a:lnTo>
                    <a:pt x="2607945" y="689368"/>
                  </a:lnTo>
                  <a:lnTo>
                    <a:pt x="2607945" y="727468"/>
                  </a:lnTo>
                  <a:close/>
                </a:path>
                <a:path w="2607945" h="1518920">
                  <a:moveTo>
                    <a:pt x="2607945" y="778268"/>
                  </a:moveTo>
                  <a:lnTo>
                    <a:pt x="2595245" y="778268"/>
                  </a:lnTo>
                  <a:lnTo>
                    <a:pt x="2595245" y="740168"/>
                  </a:lnTo>
                  <a:lnTo>
                    <a:pt x="2607945" y="740168"/>
                  </a:lnTo>
                  <a:lnTo>
                    <a:pt x="2607945" y="778268"/>
                  </a:lnTo>
                  <a:close/>
                </a:path>
                <a:path w="2607945" h="1518920">
                  <a:moveTo>
                    <a:pt x="2607945" y="829068"/>
                  </a:moveTo>
                  <a:lnTo>
                    <a:pt x="2595245" y="829068"/>
                  </a:lnTo>
                  <a:lnTo>
                    <a:pt x="2595245" y="790968"/>
                  </a:lnTo>
                  <a:lnTo>
                    <a:pt x="2607945" y="790968"/>
                  </a:lnTo>
                  <a:lnTo>
                    <a:pt x="2607945" y="829068"/>
                  </a:lnTo>
                  <a:close/>
                </a:path>
                <a:path w="2607945" h="1518920">
                  <a:moveTo>
                    <a:pt x="2607945" y="879868"/>
                  </a:moveTo>
                  <a:lnTo>
                    <a:pt x="2595245" y="879868"/>
                  </a:lnTo>
                  <a:lnTo>
                    <a:pt x="2595245" y="841768"/>
                  </a:lnTo>
                  <a:lnTo>
                    <a:pt x="2607945" y="841768"/>
                  </a:lnTo>
                  <a:lnTo>
                    <a:pt x="2607945" y="879868"/>
                  </a:lnTo>
                  <a:close/>
                </a:path>
                <a:path w="2607945" h="1518920">
                  <a:moveTo>
                    <a:pt x="2607945" y="930668"/>
                  </a:moveTo>
                  <a:lnTo>
                    <a:pt x="2595245" y="930668"/>
                  </a:lnTo>
                  <a:lnTo>
                    <a:pt x="2595245" y="892568"/>
                  </a:lnTo>
                  <a:lnTo>
                    <a:pt x="2607945" y="892568"/>
                  </a:lnTo>
                  <a:lnTo>
                    <a:pt x="2607945" y="930668"/>
                  </a:lnTo>
                  <a:close/>
                </a:path>
                <a:path w="2607945" h="1518920">
                  <a:moveTo>
                    <a:pt x="2607945" y="981468"/>
                  </a:moveTo>
                  <a:lnTo>
                    <a:pt x="2595245" y="981468"/>
                  </a:lnTo>
                  <a:lnTo>
                    <a:pt x="2595245" y="943368"/>
                  </a:lnTo>
                  <a:lnTo>
                    <a:pt x="2607945" y="943368"/>
                  </a:lnTo>
                  <a:lnTo>
                    <a:pt x="2607945" y="981468"/>
                  </a:lnTo>
                  <a:close/>
                </a:path>
                <a:path w="2607945" h="1518920">
                  <a:moveTo>
                    <a:pt x="2607945" y="1032268"/>
                  </a:moveTo>
                  <a:lnTo>
                    <a:pt x="2595245" y="1032268"/>
                  </a:lnTo>
                  <a:lnTo>
                    <a:pt x="2595245" y="994168"/>
                  </a:lnTo>
                  <a:lnTo>
                    <a:pt x="2607945" y="994168"/>
                  </a:lnTo>
                  <a:lnTo>
                    <a:pt x="2607945" y="1032268"/>
                  </a:lnTo>
                  <a:close/>
                </a:path>
                <a:path w="2607945" h="1518920">
                  <a:moveTo>
                    <a:pt x="2607945" y="1083068"/>
                  </a:moveTo>
                  <a:lnTo>
                    <a:pt x="2595245" y="1083068"/>
                  </a:lnTo>
                  <a:lnTo>
                    <a:pt x="2595245" y="1044968"/>
                  </a:lnTo>
                  <a:lnTo>
                    <a:pt x="2607945" y="1044968"/>
                  </a:lnTo>
                  <a:lnTo>
                    <a:pt x="2607945" y="1083068"/>
                  </a:lnTo>
                  <a:close/>
                </a:path>
                <a:path w="2607945" h="1518920">
                  <a:moveTo>
                    <a:pt x="2607945" y="1133868"/>
                  </a:moveTo>
                  <a:lnTo>
                    <a:pt x="2595245" y="1133868"/>
                  </a:lnTo>
                  <a:lnTo>
                    <a:pt x="2595245" y="1095768"/>
                  </a:lnTo>
                  <a:lnTo>
                    <a:pt x="2607945" y="1095768"/>
                  </a:lnTo>
                  <a:lnTo>
                    <a:pt x="2607945" y="1133868"/>
                  </a:lnTo>
                  <a:close/>
                </a:path>
                <a:path w="2607945" h="1518920">
                  <a:moveTo>
                    <a:pt x="2607945" y="1184668"/>
                  </a:moveTo>
                  <a:lnTo>
                    <a:pt x="2595245" y="1184668"/>
                  </a:lnTo>
                  <a:lnTo>
                    <a:pt x="2595245" y="1146568"/>
                  </a:lnTo>
                  <a:lnTo>
                    <a:pt x="2607945" y="1146568"/>
                  </a:lnTo>
                  <a:lnTo>
                    <a:pt x="2607945" y="1184668"/>
                  </a:lnTo>
                  <a:close/>
                </a:path>
                <a:path w="2607945" h="1518920">
                  <a:moveTo>
                    <a:pt x="2607945" y="1235468"/>
                  </a:moveTo>
                  <a:lnTo>
                    <a:pt x="2595245" y="1235468"/>
                  </a:lnTo>
                  <a:lnTo>
                    <a:pt x="2595245" y="1197368"/>
                  </a:lnTo>
                  <a:lnTo>
                    <a:pt x="2607945" y="1197368"/>
                  </a:lnTo>
                  <a:lnTo>
                    <a:pt x="2607945" y="1235468"/>
                  </a:lnTo>
                  <a:close/>
                </a:path>
                <a:path w="2607945" h="1518920">
                  <a:moveTo>
                    <a:pt x="2607945" y="1261529"/>
                  </a:moveTo>
                  <a:lnTo>
                    <a:pt x="2595245" y="1261529"/>
                  </a:lnTo>
                  <a:lnTo>
                    <a:pt x="2595245" y="1248168"/>
                  </a:lnTo>
                  <a:lnTo>
                    <a:pt x="2607945" y="1248168"/>
                  </a:lnTo>
                  <a:lnTo>
                    <a:pt x="2607945" y="1261529"/>
                  </a:lnTo>
                  <a:close/>
                </a:path>
                <a:path w="2607945" h="1518920">
                  <a:moveTo>
                    <a:pt x="2607858" y="1267929"/>
                  </a:moveTo>
                  <a:lnTo>
                    <a:pt x="2595168" y="1267929"/>
                  </a:lnTo>
                  <a:lnTo>
                    <a:pt x="2595245" y="1261452"/>
                  </a:lnTo>
                  <a:lnTo>
                    <a:pt x="2607945" y="1261529"/>
                  </a:lnTo>
                  <a:lnTo>
                    <a:pt x="2607858" y="1267929"/>
                  </a:lnTo>
                  <a:close/>
                </a:path>
                <a:path w="2607945" h="1518920">
                  <a:moveTo>
                    <a:pt x="2607626" y="1274203"/>
                  </a:moveTo>
                  <a:lnTo>
                    <a:pt x="2594927" y="1274203"/>
                  </a:lnTo>
                  <a:lnTo>
                    <a:pt x="2595168" y="1267764"/>
                  </a:lnTo>
                  <a:lnTo>
                    <a:pt x="2595168" y="1267929"/>
                  </a:lnTo>
                  <a:lnTo>
                    <a:pt x="2607858" y="1267929"/>
                  </a:lnTo>
                  <a:lnTo>
                    <a:pt x="2607626" y="1274203"/>
                  </a:lnTo>
                  <a:close/>
                </a:path>
                <a:path w="2607945" h="1518920">
                  <a:moveTo>
                    <a:pt x="2607244" y="1280439"/>
                  </a:moveTo>
                  <a:lnTo>
                    <a:pt x="2594521" y="1280439"/>
                  </a:lnTo>
                  <a:lnTo>
                    <a:pt x="2594533" y="1280287"/>
                  </a:lnTo>
                  <a:lnTo>
                    <a:pt x="2594927" y="1274051"/>
                  </a:lnTo>
                  <a:lnTo>
                    <a:pt x="2594927" y="1274203"/>
                  </a:lnTo>
                  <a:lnTo>
                    <a:pt x="2607626" y="1274203"/>
                  </a:lnTo>
                  <a:lnTo>
                    <a:pt x="2607602" y="1274851"/>
                  </a:lnTo>
                  <a:lnTo>
                    <a:pt x="2607244" y="1280439"/>
                  </a:lnTo>
                  <a:close/>
                </a:path>
                <a:path w="2607945" h="1518920">
                  <a:moveTo>
                    <a:pt x="2594522" y="1280412"/>
                  </a:moveTo>
                  <a:close/>
                </a:path>
                <a:path w="2607945" h="1518920">
                  <a:moveTo>
                    <a:pt x="2606713" y="1286789"/>
                  </a:moveTo>
                  <a:lnTo>
                    <a:pt x="2594063" y="1285659"/>
                  </a:lnTo>
                  <a:lnTo>
                    <a:pt x="2594522" y="1280412"/>
                  </a:lnTo>
                  <a:lnTo>
                    <a:pt x="2607244" y="1280439"/>
                  </a:lnTo>
                  <a:lnTo>
                    <a:pt x="2607183" y="1281404"/>
                  </a:lnTo>
                  <a:lnTo>
                    <a:pt x="2606713" y="1286789"/>
                  </a:lnTo>
                  <a:close/>
                </a:path>
                <a:path w="2607945" h="1518920">
                  <a:moveTo>
                    <a:pt x="2604281" y="1304925"/>
                  </a:moveTo>
                  <a:lnTo>
                    <a:pt x="2591409" y="1304925"/>
                  </a:lnTo>
                  <a:lnTo>
                    <a:pt x="2591435" y="1304772"/>
                  </a:lnTo>
                  <a:lnTo>
                    <a:pt x="2592438" y="1298727"/>
                  </a:lnTo>
                  <a:lnTo>
                    <a:pt x="2592539" y="1297952"/>
                  </a:lnTo>
                  <a:lnTo>
                    <a:pt x="2605125" y="1299705"/>
                  </a:lnTo>
                  <a:lnTo>
                    <a:pt x="2604973" y="1300797"/>
                  </a:lnTo>
                  <a:lnTo>
                    <a:pt x="2604281" y="1304925"/>
                  </a:lnTo>
                  <a:close/>
                </a:path>
                <a:path w="2607945" h="1518920">
                  <a:moveTo>
                    <a:pt x="2592412" y="1298879"/>
                  </a:moveTo>
                  <a:lnTo>
                    <a:pt x="2592433" y="1298727"/>
                  </a:lnTo>
                  <a:lnTo>
                    <a:pt x="2592412" y="1298879"/>
                  </a:lnTo>
                  <a:close/>
                </a:path>
                <a:path w="2607945" h="1518920">
                  <a:moveTo>
                    <a:pt x="2591434" y="1304776"/>
                  </a:moveTo>
                  <a:close/>
                </a:path>
                <a:path w="2607945" h="1518920">
                  <a:moveTo>
                    <a:pt x="2600594" y="1322768"/>
                  </a:moveTo>
                  <a:lnTo>
                    <a:pt x="2587523" y="1322768"/>
                  </a:lnTo>
                  <a:lnTo>
                    <a:pt x="2588996" y="1316723"/>
                  </a:lnTo>
                  <a:lnTo>
                    <a:pt x="2590292" y="1310767"/>
                  </a:lnTo>
                  <a:lnTo>
                    <a:pt x="2591434" y="1304776"/>
                  </a:lnTo>
                  <a:lnTo>
                    <a:pt x="2591409" y="1304925"/>
                  </a:lnTo>
                  <a:lnTo>
                    <a:pt x="2604281" y="1304925"/>
                  </a:lnTo>
                  <a:lnTo>
                    <a:pt x="2603906" y="1307160"/>
                  </a:lnTo>
                  <a:lnTo>
                    <a:pt x="2602699" y="1313472"/>
                  </a:lnTo>
                  <a:lnTo>
                    <a:pt x="2601341" y="1319733"/>
                  </a:lnTo>
                  <a:lnTo>
                    <a:pt x="2600594" y="1322768"/>
                  </a:lnTo>
                  <a:close/>
                </a:path>
                <a:path w="2607945" h="1518920">
                  <a:moveTo>
                    <a:pt x="2590253" y="1310932"/>
                  </a:moveTo>
                  <a:lnTo>
                    <a:pt x="2590285" y="1310767"/>
                  </a:lnTo>
                  <a:lnTo>
                    <a:pt x="2590253" y="1310932"/>
                  </a:lnTo>
                  <a:close/>
                </a:path>
                <a:path w="2607945" h="1518920">
                  <a:moveTo>
                    <a:pt x="2588958" y="1316875"/>
                  </a:moveTo>
                  <a:lnTo>
                    <a:pt x="2588991" y="1316723"/>
                  </a:lnTo>
                  <a:lnTo>
                    <a:pt x="2588958" y="1316875"/>
                  </a:lnTo>
                  <a:close/>
                </a:path>
                <a:path w="2607945" h="1518920">
                  <a:moveTo>
                    <a:pt x="2596464" y="1337754"/>
                  </a:moveTo>
                  <a:lnTo>
                    <a:pt x="2584297" y="1334135"/>
                  </a:lnTo>
                  <a:lnTo>
                    <a:pt x="2585986" y="1328445"/>
                  </a:lnTo>
                  <a:lnTo>
                    <a:pt x="2587561" y="1322603"/>
                  </a:lnTo>
                  <a:lnTo>
                    <a:pt x="2587523" y="1322768"/>
                  </a:lnTo>
                  <a:lnTo>
                    <a:pt x="2600594" y="1322768"/>
                  </a:lnTo>
                  <a:lnTo>
                    <a:pt x="2599817" y="1325930"/>
                  </a:lnTo>
                  <a:lnTo>
                    <a:pt x="2598153" y="1332064"/>
                  </a:lnTo>
                  <a:lnTo>
                    <a:pt x="2596464" y="1337754"/>
                  </a:lnTo>
                  <a:close/>
                </a:path>
                <a:path w="2607945" h="1518920">
                  <a:moveTo>
                    <a:pt x="2585935" y="1328597"/>
                  </a:moveTo>
                  <a:lnTo>
                    <a:pt x="2585977" y="1328445"/>
                  </a:lnTo>
                  <a:lnTo>
                    <a:pt x="2585935" y="1328597"/>
                  </a:lnTo>
                  <a:close/>
                </a:path>
                <a:path w="2607945" h="1518920">
                  <a:moveTo>
                    <a:pt x="2589614" y="1356918"/>
                  </a:moveTo>
                  <a:lnTo>
                    <a:pt x="2575953" y="1356918"/>
                  </a:lnTo>
                  <a:lnTo>
                    <a:pt x="2576080" y="1356626"/>
                  </a:lnTo>
                  <a:lnTo>
                    <a:pt x="2580398" y="1345641"/>
                  </a:lnTo>
                  <a:lnTo>
                    <a:pt x="2592222" y="1350302"/>
                  </a:lnTo>
                  <a:lnTo>
                    <a:pt x="2589614" y="1356918"/>
                  </a:lnTo>
                  <a:close/>
                </a:path>
                <a:path w="2607945" h="1518920">
                  <a:moveTo>
                    <a:pt x="2575988" y="1356831"/>
                  </a:moveTo>
                  <a:lnTo>
                    <a:pt x="2576068" y="1356626"/>
                  </a:lnTo>
                  <a:lnTo>
                    <a:pt x="2575988" y="1356831"/>
                  </a:lnTo>
                  <a:close/>
                </a:path>
                <a:path w="2607945" h="1518920">
                  <a:moveTo>
                    <a:pt x="2584986" y="1367751"/>
                  </a:moveTo>
                  <a:lnTo>
                    <a:pt x="2571051" y="1367751"/>
                  </a:lnTo>
                  <a:lnTo>
                    <a:pt x="2571191" y="1367472"/>
                  </a:lnTo>
                  <a:lnTo>
                    <a:pt x="2575988" y="1356831"/>
                  </a:lnTo>
                  <a:lnTo>
                    <a:pt x="2589614" y="1356918"/>
                  </a:lnTo>
                  <a:lnTo>
                    <a:pt x="2587777" y="1361579"/>
                  </a:lnTo>
                  <a:lnTo>
                    <a:pt x="2584986" y="1367751"/>
                  </a:lnTo>
                  <a:close/>
                </a:path>
                <a:path w="2607945" h="1518920">
                  <a:moveTo>
                    <a:pt x="2571078" y="1367692"/>
                  </a:moveTo>
                  <a:lnTo>
                    <a:pt x="2571177" y="1367472"/>
                  </a:lnTo>
                  <a:lnTo>
                    <a:pt x="2571078" y="1367692"/>
                  </a:lnTo>
                  <a:close/>
                </a:path>
                <a:path w="2607945" h="1518920">
                  <a:moveTo>
                    <a:pt x="2579913" y="1378292"/>
                  </a:moveTo>
                  <a:lnTo>
                    <a:pt x="2565641" y="1378292"/>
                  </a:lnTo>
                  <a:lnTo>
                    <a:pt x="2565793" y="1378026"/>
                  </a:lnTo>
                  <a:lnTo>
                    <a:pt x="2571078" y="1367692"/>
                  </a:lnTo>
                  <a:lnTo>
                    <a:pt x="2584986" y="1367751"/>
                  </a:lnTo>
                  <a:lnTo>
                    <a:pt x="2582494" y="1373263"/>
                  </a:lnTo>
                  <a:lnTo>
                    <a:pt x="2579913" y="1378292"/>
                  </a:lnTo>
                  <a:close/>
                </a:path>
                <a:path w="2607945" h="1518920">
                  <a:moveTo>
                    <a:pt x="2565661" y="1378252"/>
                  </a:moveTo>
                  <a:lnTo>
                    <a:pt x="2565778" y="1378026"/>
                  </a:lnTo>
                  <a:lnTo>
                    <a:pt x="2565661" y="1378252"/>
                  </a:lnTo>
                  <a:close/>
                </a:path>
                <a:path w="2607945" h="1518920">
                  <a:moveTo>
                    <a:pt x="2575991" y="1385760"/>
                  </a:moveTo>
                  <a:lnTo>
                    <a:pt x="2564980" y="1379423"/>
                  </a:lnTo>
                  <a:lnTo>
                    <a:pt x="2565661" y="1378252"/>
                  </a:lnTo>
                  <a:lnTo>
                    <a:pt x="2579913" y="1378292"/>
                  </a:lnTo>
                  <a:lnTo>
                    <a:pt x="2576804" y="1384350"/>
                  </a:lnTo>
                  <a:lnTo>
                    <a:pt x="2575991" y="1385760"/>
                  </a:lnTo>
                  <a:close/>
                </a:path>
                <a:path w="2607945" h="1518920">
                  <a:moveTo>
                    <a:pt x="2568460" y="1398460"/>
                  </a:moveTo>
                  <a:lnTo>
                    <a:pt x="2553373" y="1398460"/>
                  </a:lnTo>
                  <a:lnTo>
                    <a:pt x="2553550" y="1398206"/>
                  </a:lnTo>
                  <a:lnTo>
                    <a:pt x="2558719" y="1390116"/>
                  </a:lnTo>
                  <a:lnTo>
                    <a:pt x="2569413" y="1396974"/>
                  </a:lnTo>
                  <a:lnTo>
                    <a:pt x="2568460" y="1398460"/>
                  </a:lnTo>
                  <a:close/>
                </a:path>
                <a:path w="2607945" h="1518920">
                  <a:moveTo>
                    <a:pt x="2553401" y="1398416"/>
                  </a:moveTo>
                  <a:lnTo>
                    <a:pt x="2553535" y="1398206"/>
                  </a:lnTo>
                  <a:lnTo>
                    <a:pt x="2553401" y="1398416"/>
                  </a:lnTo>
                  <a:close/>
                </a:path>
                <a:path w="2607945" h="1518920">
                  <a:moveTo>
                    <a:pt x="2555423" y="1417294"/>
                  </a:moveTo>
                  <a:lnTo>
                    <a:pt x="2539276" y="1417294"/>
                  </a:lnTo>
                  <a:lnTo>
                    <a:pt x="2539466" y="1417053"/>
                  </a:lnTo>
                  <a:lnTo>
                    <a:pt x="2546730" y="1407807"/>
                  </a:lnTo>
                  <a:lnTo>
                    <a:pt x="2553401" y="1398416"/>
                  </a:lnTo>
                  <a:lnTo>
                    <a:pt x="2568460" y="1398460"/>
                  </a:lnTo>
                  <a:lnTo>
                    <a:pt x="2563901" y="1405572"/>
                  </a:lnTo>
                  <a:lnTo>
                    <a:pt x="2556713" y="1415656"/>
                  </a:lnTo>
                  <a:lnTo>
                    <a:pt x="2555423" y="1417294"/>
                  </a:lnTo>
                  <a:close/>
                </a:path>
                <a:path w="2607945" h="1518920">
                  <a:moveTo>
                    <a:pt x="2546540" y="1408049"/>
                  </a:moveTo>
                  <a:lnTo>
                    <a:pt x="2546712" y="1407807"/>
                  </a:lnTo>
                  <a:lnTo>
                    <a:pt x="2546540" y="1408049"/>
                  </a:lnTo>
                  <a:close/>
                </a:path>
                <a:path w="2607945" h="1518920">
                  <a:moveTo>
                    <a:pt x="2539457" y="1417064"/>
                  </a:moveTo>
                  <a:close/>
                </a:path>
                <a:path w="2607945" h="1518920">
                  <a:moveTo>
                    <a:pt x="2546413" y="1428432"/>
                  </a:moveTo>
                  <a:lnTo>
                    <a:pt x="2536812" y="1420114"/>
                  </a:lnTo>
                  <a:lnTo>
                    <a:pt x="2539457" y="1417064"/>
                  </a:lnTo>
                  <a:lnTo>
                    <a:pt x="2539276" y="1417294"/>
                  </a:lnTo>
                  <a:lnTo>
                    <a:pt x="2555423" y="1417294"/>
                  </a:lnTo>
                  <a:lnTo>
                    <a:pt x="2549067" y="1425371"/>
                  </a:lnTo>
                  <a:lnTo>
                    <a:pt x="2546413" y="1428432"/>
                  </a:lnTo>
                  <a:close/>
                </a:path>
                <a:path w="2607945" h="1518920">
                  <a:moveTo>
                    <a:pt x="2534107" y="1434655"/>
                  </a:moveTo>
                  <a:lnTo>
                    <a:pt x="2523464" y="1434655"/>
                  </a:lnTo>
                  <a:lnTo>
                    <a:pt x="2523680" y="1434439"/>
                  </a:lnTo>
                  <a:lnTo>
                    <a:pt x="2528544" y="1429346"/>
                  </a:lnTo>
                  <a:lnTo>
                    <a:pt x="2534107" y="1434655"/>
                  </a:lnTo>
                  <a:close/>
                </a:path>
                <a:path w="2607945" h="1518920">
                  <a:moveTo>
                    <a:pt x="2523572" y="1434542"/>
                  </a:moveTo>
                  <a:close/>
                </a:path>
                <a:path w="2607945" h="1518920">
                  <a:moveTo>
                    <a:pt x="2533281" y="1442758"/>
                  </a:moveTo>
                  <a:lnTo>
                    <a:pt x="2514968" y="1442758"/>
                  </a:lnTo>
                  <a:lnTo>
                    <a:pt x="2515184" y="1442554"/>
                  </a:lnTo>
                  <a:lnTo>
                    <a:pt x="2523572" y="1434542"/>
                  </a:lnTo>
                  <a:lnTo>
                    <a:pt x="2534107" y="1434655"/>
                  </a:lnTo>
                  <a:lnTo>
                    <a:pt x="2537726" y="1438109"/>
                  </a:lnTo>
                  <a:lnTo>
                    <a:pt x="2533281" y="1442758"/>
                  </a:lnTo>
                  <a:close/>
                </a:path>
                <a:path w="2607945" h="1518920">
                  <a:moveTo>
                    <a:pt x="2515151" y="1442583"/>
                  </a:moveTo>
                  <a:close/>
                </a:path>
                <a:path w="2607945" h="1518920">
                  <a:moveTo>
                    <a:pt x="2525301" y="1450441"/>
                  </a:moveTo>
                  <a:lnTo>
                    <a:pt x="2506078" y="1450441"/>
                  </a:lnTo>
                  <a:lnTo>
                    <a:pt x="2506319" y="1450251"/>
                  </a:lnTo>
                  <a:lnTo>
                    <a:pt x="2515151" y="1442583"/>
                  </a:lnTo>
                  <a:lnTo>
                    <a:pt x="2514968" y="1442758"/>
                  </a:lnTo>
                  <a:lnTo>
                    <a:pt x="2533281" y="1442758"/>
                  </a:lnTo>
                  <a:lnTo>
                    <a:pt x="2532443" y="1443634"/>
                  </a:lnTo>
                  <a:lnTo>
                    <a:pt x="2525301" y="1450441"/>
                  </a:lnTo>
                  <a:close/>
                </a:path>
                <a:path w="2607945" h="1518920">
                  <a:moveTo>
                    <a:pt x="2506087" y="1450433"/>
                  </a:moveTo>
                  <a:lnTo>
                    <a:pt x="2506298" y="1450251"/>
                  </a:lnTo>
                  <a:lnTo>
                    <a:pt x="2506087" y="1450433"/>
                  </a:lnTo>
                  <a:close/>
                </a:path>
                <a:path w="2607945" h="1518920">
                  <a:moveTo>
                    <a:pt x="2508923" y="1464348"/>
                  </a:moveTo>
                  <a:lnTo>
                    <a:pt x="2501087" y="1454365"/>
                  </a:lnTo>
                  <a:lnTo>
                    <a:pt x="2506087" y="1450433"/>
                  </a:lnTo>
                  <a:lnTo>
                    <a:pt x="2525301" y="1450441"/>
                  </a:lnTo>
                  <a:lnTo>
                    <a:pt x="2523502" y="1452156"/>
                  </a:lnTo>
                  <a:lnTo>
                    <a:pt x="2514168" y="1460233"/>
                  </a:lnTo>
                  <a:lnTo>
                    <a:pt x="2508923" y="1464348"/>
                  </a:lnTo>
                  <a:close/>
                </a:path>
                <a:path w="2607945" h="1518920">
                  <a:moveTo>
                    <a:pt x="2493109" y="1464525"/>
                  </a:moveTo>
                  <a:lnTo>
                    <a:pt x="2487231" y="1464525"/>
                  </a:lnTo>
                  <a:lnTo>
                    <a:pt x="2487485" y="1464348"/>
                  </a:lnTo>
                  <a:lnTo>
                    <a:pt x="2491130" y="1461744"/>
                  </a:lnTo>
                  <a:lnTo>
                    <a:pt x="2493109" y="1464525"/>
                  </a:lnTo>
                  <a:close/>
                </a:path>
                <a:path w="2607945" h="1518920">
                  <a:moveTo>
                    <a:pt x="2487438" y="1464378"/>
                  </a:moveTo>
                  <a:close/>
                </a:path>
                <a:path w="2607945" h="1518920">
                  <a:moveTo>
                    <a:pt x="2491646" y="1476768"/>
                  </a:moveTo>
                  <a:lnTo>
                    <a:pt x="2467051" y="1476768"/>
                  </a:lnTo>
                  <a:lnTo>
                    <a:pt x="2467317" y="1476616"/>
                  </a:lnTo>
                  <a:lnTo>
                    <a:pt x="2477566" y="1470723"/>
                  </a:lnTo>
                  <a:lnTo>
                    <a:pt x="2487438" y="1464378"/>
                  </a:lnTo>
                  <a:lnTo>
                    <a:pt x="2487231" y="1464525"/>
                  </a:lnTo>
                  <a:lnTo>
                    <a:pt x="2493109" y="1464525"/>
                  </a:lnTo>
                  <a:lnTo>
                    <a:pt x="2498496" y="1472095"/>
                  </a:lnTo>
                  <a:lnTo>
                    <a:pt x="2494343" y="1475041"/>
                  </a:lnTo>
                  <a:lnTo>
                    <a:pt x="2491646" y="1476768"/>
                  </a:lnTo>
                  <a:close/>
                </a:path>
                <a:path w="2607945" h="1518920">
                  <a:moveTo>
                    <a:pt x="2477300" y="1470875"/>
                  </a:moveTo>
                  <a:lnTo>
                    <a:pt x="2477537" y="1470723"/>
                  </a:lnTo>
                  <a:lnTo>
                    <a:pt x="2477300" y="1470875"/>
                  </a:lnTo>
                  <a:close/>
                </a:path>
                <a:path w="2607945" h="1518920">
                  <a:moveTo>
                    <a:pt x="2467302" y="1476623"/>
                  </a:moveTo>
                  <a:close/>
                </a:path>
                <a:path w="2607945" h="1518920">
                  <a:moveTo>
                    <a:pt x="2465019" y="1492072"/>
                  </a:moveTo>
                  <a:lnTo>
                    <a:pt x="2459228" y="1480769"/>
                  </a:lnTo>
                  <a:lnTo>
                    <a:pt x="2467302" y="1476623"/>
                  </a:lnTo>
                  <a:lnTo>
                    <a:pt x="2467051" y="1476768"/>
                  </a:lnTo>
                  <a:lnTo>
                    <a:pt x="2491646" y="1476768"/>
                  </a:lnTo>
                  <a:lnTo>
                    <a:pt x="2483891" y="1481734"/>
                  </a:lnTo>
                  <a:lnTo>
                    <a:pt x="2473109" y="1487919"/>
                  </a:lnTo>
                  <a:lnTo>
                    <a:pt x="2465019" y="1492072"/>
                  </a:lnTo>
                  <a:close/>
                </a:path>
                <a:path w="2607945" h="1518920">
                  <a:moveTo>
                    <a:pt x="2448477" y="1487055"/>
                  </a:moveTo>
                  <a:lnTo>
                    <a:pt x="2445651" y="1487055"/>
                  </a:lnTo>
                  <a:lnTo>
                    <a:pt x="2445943" y="1486928"/>
                  </a:lnTo>
                  <a:lnTo>
                    <a:pt x="2448001" y="1486001"/>
                  </a:lnTo>
                  <a:lnTo>
                    <a:pt x="2448477" y="1487055"/>
                  </a:lnTo>
                  <a:close/>
                </a:path>
                <a:path w="2607945" h="1518920">
                  <a:moveTo>
                    <a:pt x="2445869" y="1486958"/>
                  </a:moveTo>
                  <a:close/>
                </a:path>
                <a:path w="2607945" h="1518920">
                  <a:moveTo>
                    <a:pt x="2451343" y="1493393"/>
                  </a:moveTo>
                  <a:lnTo>
                    <a:pt x="2428963" y="1493393"/>
                  </a:lnTo>
                  <a:lnTo>
                    <a:pt x="2434755" y="1491348"/>
                  </a:lnTo>
                  <a:lnTo>
                    <a:pt x="2445869" y="1486958"/>
                  </a:lnTo>
                  <a:lnTo>
                    <a:pt x="2445651" y="1487055"/>
                  </a:lnTo>
                  <a:lnTo>
                    <a:pt x="2448477" y="1487055"/>
                  </a:lnTo>
                  <a:lnTo>
                    <a:pt x="2451343" y="1493393"/>
                  </a:lnTo>
                  <a:close/>
                </a:path>
                <a:path w="2607945" h="1518920">
                  <a:moveTo>
                    <a:pt x="2434539" y="1491424"/>
                  </a:moveTo>
                  <a:lnTo>
                    <a:pt x="2434732" y="1491348"/>
                  </a:lnTo>
                  <a:lnTo>
                    <a:pt x="2434539" y="1491424"/>
                  </a:lnTo>
                  <a:close/>
                </a:path>
                <a:path w="2607945" h="1518920">
                  <a:moveTo>
                    <a:pt x="2452182" y="1495247"/>
                  </a:moveTo>
                  <a:lnTo>
                    <a:pt x="2423248" y="1495247"/>
                  </a:lnTo>
                  <a:lnTo>
                    <a:pt x="2429103" y="1493342"/>
                  </a:lnTo>
                  <a:lnTo>
                    <a:pt x="2428963" y="1493393"/>
                  </a:lnTo>
                  <a:lnTo>
                    <a:pt x="2451343" y="1493393"/>
                  </a:lnTo>
                  <a:lnTo>
                    <a:pt x="2452182" y="1495247"/>
                  </a:lnTo>
                  <a:close/>
                </a:path>
                <a:path w="2607945" h="1518920">
                  <a:moveTo>
                    <a:pt x="2452957" y="1496961"/>
                  </a:moveTo>
                  <a:lnTo>
                    <a:pt x="2417470" y="1496961"/>
                  </a:lnTo>
                  <a:lnTo>
                    <a:pt x="2423401" y="1495196"/>
                  </a:lnTo>
                  <a:lnTo>
                    <a:pt x="2423248" y="1495247"/>
                  </a:lnTo>
                  <a:lnTo>
                    <a:pt x="2452182" y="1495247"/>
                  </a:lnTo>
                  <a:lnTo>
                    <a:pt x="2452957" y="1496961"/>
                  </a:lnTo>
                  <a:close/>
                </a:path>
                <a:path w="2607945" h="1518920">
                  <a:moveTo>
                    <a:pt x="2416327" y="1510423"/>
                  </a:moveTo>
                  <a:lnTo>
                    <a:pt x="2413012" y="1498168"/>
                  </a:lnTo>
                  <a:lnTo>
                    <a:pt x="2417622" y="1496910"/>
                  </a:lnTo>
                  <a:lnTo>
                    <a:pt x="2417470" y="1496961"/>
                  </a:lnTo>
                  <a:lnTo>
                    <a:pt x="2452957" y="1496961"/>
                  </a:lnTo>
                  <a:lnTo>
                    <a:pt x="2420937" y="1509179"/>
                  </a:lnTo>
                  <a:lnTo>
                    <a:pt x="2416327" y="1510423"/>
                  </a:lnTo>
                  <a:close/>
                </a:path>
                <a:path w="2607945" h="1518920">
                  <a:moveTo>
                    <a:pt x="2401015" y="1501267"/>
                  </a:moveTo>
                  <a:lnTo>
                    <a:pt x="2399792" y="1501267"/>
                  </a:lnTo>
                  <a:lnTo>
                    <a:pt x="2400960" y="1501013"/>
                  </a:lnTo>
                  <a:lnTo>
                    <a:pt x="2401015" y="1501267"/>
                  </a:lnTo>
                  <a:close/>
                </a:path>
                <a:path w="2607945" h="1518920">
                  <a:moveTo>
                    <a:pt x="2401264" y="1502410"/>
                  </a:moveTo>
                  <a:lnTo>
                    <a:pt x="2393797" y="1502410"/>
                  </a:lnTo>
                  <a:lnTo>
                    <a:pt x="2393950" y="1502384"/>
                  </a:lnTo>
                  <a:lnTo>
                    <a:pt x="2399957" y="1501228"/>
                  </a:lnTo>
                  <a:lnTo>
                    <a:pt x="2399792" y="1501267"/>
                  </a:lnTo>
                  <a:lnTo>
                    <a:pt x="2401015" y="1501267"/>
                  </a:lnTo>
                  <a:lnTo>
                    <a:pt x="2401264" y="1502410"/>
                  </a:lnTo>
                  <a:close/>
                </a:path>
                <a:path w="2607945" h="1518920">
                  <a:moveTo>
                    <a:pt x="2393803" y="1502408"/>
                  </a:moveTo>
                  <a:lnTo>
                    <a:pt x="2393950" y="1502384"/>
                  </a:lnTo>
                  <a:lnTo>
                    <a:pt x="2393803" y="1502408"/>
                  </a:lnTo>
                  <a:close/>
                </a:path>
                <a:path w="2607945" h="1518920">
                  <a:moveTo>
                    <a:pt x="2401483" y="1503413"/>
                  </a:moveTo>
                  <a:lnTo>
                    <a:pt x="2387739" y="1503413"/>
                  </a:lnTo>
                  <a:lnTo>
                    <a:pt x="2387904" y="1503387"/>
                  </a:lnTo>
                  <a:lnTo>
                    <a:pt x="2393803" y="1502408"/>
                  </a:lnTo>
                  <a:lnTo>
                    <a:pt x="2401264" y="1502410"/>
                  </a:lnTo>
                  <a:lnTo>
                    <a:pt x="2401483" y="1503413"/>
                  </a:lnTo>
                  <a:close/>
                </a:path>
                <a:path w="2607945" h="1518920">
                  <a:moveTo>
                    <a:pt x="2387828" y="1503398"/>
                  </a:moveTo>
                  <a:close/>
                </a:path>
                <a:path w="2607945" h="1518920">
                  <a:moveTo>
                    <a:pt x="2401669" y="1504264"/>
                  </a:moveTo>
                  <a:lnTo>
                    <a:pt x="2381643" y="1504264"/>
                  </a:lnTo>
                  <a:lnTo>
                    <a:pt x="2387828" y="1503398"/>
                  </a:lnTo>
                  <a:lnTo>
                    <a:pt x="2401483" y="1503413"/>
                  </a:lnTo>
                  <a:lnTo>
                    <a:pt x="2401669" y="1504264"/>
                  </a:lnTo>
                  <a:close/>
                </a:path>
                <a:path w="2607945" h="1518920">
                  <a:moveTo>
                    <a:pt x="2401940" y="1505508"/>
                  </a:moveTo>
                  <a:lnTo>
                    <a:pt x="2369312" y="1505508"/>
                  </a:lnTo>
                  <a:lnTo>
                    <a:pt x="2369464" y="1505496"/>
                  </a:lnTo>
                  <a:lnTo>
                    <a:pt x="2375662" y="1504950"/>
                  </a:lnTo>
                  <a:lnTo>
                    <a:pt x="2381808" y="1504238"/>
                  </a:lnTo>
                  <a:lnTo>
                    <a:pt x="2381643" y="1504264"/>
                  </a:lnTo>
                  <a:lnTo>
                    <a:pt x="2401669" y="1504264"/>
                  </a:lnTo>
                  <a:lnTo>
                    <a:pt x="2401940" y="1505508"/>
                  </a:lnTo>
                  <a:close/>
                </a:path>
                <a:path w="2607945" h="1518920">
                  <a:moveTo>
                    <a:pt x="2375496" y="1504962"/>
                  </a:moveTo>
                  <a:lnTo>
                    <a:pt x="2375662" y="1504950"/>
                  </a:lnTo>
                  <a:lnTo>
                    <a:pt x="2375496" y="1504962"/>
                  </a:lnTo>
                  <a:close/>
                </a:path>
                <a:path w="2607945" h="1518920">
                  <a:moveTo>
                    <a:pt x="2369433" y="1505498"/>
                  </a:moveTo>
                  <a:close/>
                </a:path>
                <a:path w="2607945" h="1518920">
                  <a:moveTo>
                    <a:pt x="2364981" y="1518513"/>
                  </a:moveTo>
                  <a:lnTo>
                    <a:pt x="2364168" y="1505839"/>
                  </a:lnTo>
                  <a:lnTo>
                    <a:pt x="2369433" y="1505498"/>
                  </a:lnTo>
                  <a:lnTo>
                    <a:pt x="2401940" y="1505508"/>
                  </a:lnTo>
                  <a:lnTo>
                    <a:pt x="2403665" y="1513420"/>
                  </a:lnTo>
                  <a:lnTo>
                    <a:pt x="2402344" y="1513700"/>
                  </a:lnTo>
                  <a:lnTo>
                    <a:pt x="2396032" y="1514919"/>
                  </a:lnTo>
                  <a:lnTo>
                    <a:pt x="2389670" y="1515960"/>
                  </a:lnTo>
                  <a:lnTo>
                    <a:pt x="2383243" y="1516862"/>
                  </a:lnTo>
                  <a:lnTo>
                    <a:pt x="2376779" y="1517599"/>
                  </a:lnTo>
                  <a:lnTo>
                    <a:pt x="2370264" y="1518170"/>
                  </a:lnTo>
                  <a:lnTo>
                    <a:pt x="2364981" y="1518513"/>
                  </a:lnTo>
                  <a:close/>
                </a:path>
                <a:path w="2607945" h="1518920">
                  <a:moveTo>
                    <a:pt x="2350630" y="1518920"/>
                  </a:moveTo>
                  <a:lnTo>
                    <a:pt x="2313787" y="1518920"/>
                  </a:lnTo>
                  <a:lnTo>
                    <a:pt x="2313787" y="1506220"/>
                  </a:lnTo>
                  <a:lnTo>
                    <a:pt x="2351798" y="1506207"/>
                  </a:lnTo>
                  <a:lnTo>
                    <a:pt x="2351963" y="1518907"/>
                  </a:lnTo>
                  <a:lnTo>
                    <a:pt x="2350630" y="1518920"/>
                  </a:lnTo>
                  <a:close/>
                </a:path>
                <a:path w="2607945" h="1518920">
                  <a:moveTo>
                    <a:pt x="2301087" y="1518920"/>
                  </a:moveTo>
                  <a:lnTo>
                    <a:pt x="2262987" y="1518920"/>
                  </a:lnTo>
                  <a:lnTo>
                    <a:pt x="2262987" y="1506220"/>
                  </a:lnTo>
                  <a:lnTo>
                    <a:pt x="2301087" y="1506220"/>
                  </a:lnTo>
                  <a:lnTo>
                    <a:pt x="2301087" y="1518920"/>
                  </a:lnTo>
                  <a:close/>
                </a:path>
                <a:path w="2607945" h="1518920">
                  <a:moveTo>
                    <a:pt x="2250287" y="1518920"/>
                  </a:moveTo>
                  <a:lnTo>
                    <a:pt x="2212187" y="1518920"/>
                  </a:lnTo>
                  <a:lnTo>
                    <a:pt x="2212187" y="1506220"/>
                  </a:lnTo>
                  <a:lnTo>
                    <a:pt x="2250287" y="1506220"/>
                  </a:lnTo>
                  <a:lnTo>
                    <a:pt x="2250287" y="1518920"/>
                  </a:lnTo>
                  <a:close/>
                </a:path>
                <a:path w="2607945" h="1518920">
                  <a:moveTo>
                    <a:pt x="2199487" y="1518920"/>
                  </a:moveTo>
                  <a:lnTo>
                    <a:pt x="2161387" y="1518920"/>
                  </a:lnTo>
                  <a:lnTo>
                    <a:pt x="2161387" y="1506220"/>
                  </a:lnTo>
                  <a:lnTo>
                    <a:pt x="2199487" y="1506220"/>
                  </a:lnTo>
                  <a:lnTo>
                    <a:pt x="2199487" y="1518920"/>
                  </a:lnTo>
                  <a:close/>
                </a:path>
                <a:path w="2607945" h="1518920">
                  <a:moveTo>
                    <a:pt x="2148687" y="1518920"/>
                  </a:moveTo>
                  <a:lnTo>
                    <a:pt x="2110587" y="1518920"/>
                  </a:lnTo>
                  <a:lnTo>
                    <a:pt x="2110587" y="1506220"/>
                  </a:lnTo>
                  <a:lnTo>
                    <a:pt x="2148687" y="1506220"/>
                  </a:lnTo>
                  <a:lnTo>
                    <a:pt x="2148687" y="1518920"/>
                  </a:lnTo>
                  <a:close/>
                </a:path>
                <a:path w="2607945" h="1518920">
                  <a:moveTo>
                    <a:pt x="2097887" y="1518920"/>
                  </a:moveTo>
                  <a:lnTo>
                    <a:pt x="2059787" y="1518920"/>
                  </a:lnTo>
                  <a:lnTo>
                    <a:pt x="2059787" y="1506220"/>
                  </a:lnTo>
                  <a:lnTo>
                    <a:pt x="2097887" y="1506220"/>
                  </a:lnTo>
                  <a:lnTo>
                    <a:pt x="2097887" y="1518920"/>
                  </a:lnTo>
                  <a:close/>
                </a:path>
                <a:path w="2607945" h="1518920">
                  <a:moveTo>
                    <a:pt x="2047087" y="1518920"/>
                  </a:moveTo>
                  <a:lnTo>
                    <a:pt x="2008987" y="1518920"/>
                  </a:lnTo>
                  <a:lnTo>
                    <a:pt x="2008987" y="1506220"/>
                  </a:lnTo>
                  <a:lnTo>
                    <a:pt x="2047087" y="1506220"/>
                  </a:lnTo>
                  <a:lnTo>
                    <a:pt x="2047087" y="1518920"/>
                  </a:lnTo>
                  <a:close/>
                </a:path>
                <a:path w="2607945" h="1518920">
                  <a:moveTo>
                    <a:pt x="1996287" y="1518920"/>
                  </a:moveTo>
                  <a:lnTo>
                    <a:pt x="1958187" y="1518920"/>
                  </a:lnTo>
                  <a:lnTo>
                    <a:pt x="1958187" y="1506220"/>
                  </a:lnTo>
                  <a:lnTo>
                    <a:pt x="1996287" y="1506220"/>
                  </a:lnTo>
                  <a:lnTo>
                    <a:pt x="1996287" y="1518920"/>
                  </a:lnTo>
                  <a:close/>
                </a:path>
                <a:path w="2607945" h="1518920">
                  <a:moveTo>
                    <a:pt x="1945487" y="1518920"/>
                  </a:moveTo>
                  <a:lnTo>
                    <a:pt x="1907387" y="1518920"/>
                  </a:lnTo>
                  <a:lnTo>
                    <a:pt x="1907387" y="1506220"/>
                  </a:lnTo>
                  <a:lnTo>
                    <a:pt x="1945487" y="1506220"/>
                  </a:lnTo>
                  <a:lnTo>
                    <a:pt x="1945487" y="1518920"/>
                  </a:lnTo>
                  <a:close/>
                </a:path>
                <a:path w="2607945" h="1518920">
                  <a:moveTo>
                    <a:pt x="1894687" y="1518920"/>
                  </a:moveTo>
                  <a:lnTo>
                    <a:pt x="1856587" y="1518920"/>
                  </a:lnTo>
                  <a:lnTo>
                    <a:pt x="1856587" y="1506220"/>
                  </a:lnTo>
                  <a:lnTo>
                    <a:pt x="1894687" y="1506220"/>
                  </a:lnTo>
                  <a:lnTo>
                    <a:pt x="1894687" y="1518920"/>
                  </a:lnTo>
                  <a:close/>
                </a:path>
                <a:path w="2607945" h="1518920">
                  <a:moveTo>
                    <a:pt x="1843887" y="1518920"/>
                  </a:moveTo>
                  <a:lnTo>
                    <a:pt x="1805787" y="1518920"/>
                  </a:lnTo>
                  <a:lnTo>
                    <a:pt x="1805787" y="1506220"/>
                  </a:lnTo>
                  <a:lnTo>
                    <a:pt x="1843887" y="1506220"/>
                  </a:lnTo>
                  <a:lnTo>
                    <a:pt x="1843887" y="1518920"/>
                  </a:lnTo>
                  <a:close/>
                </a:path>
                <a:path w="2607945" h="1518920">
                  <a:moveTo>
                    <a:pt x="1793087" y="1518920"/>
                  </a:moveTo>
                  <a:lnTo>
                    <a:pt x="1754987" y="1518920"/>
                  </a:lnTo>
                  <a:lnTo>
                    <a:pt x="1754987" y="1506220"/>
                  </a:lnTo>
                  <a:lnTo>
                    <a:pt x="1793087" y="1506220"/>
                  </a:lnTo>
                  <a:lnTo>
                    <a:pt x="1793087" y="1518920"/>
                  </a:lnTo>
                  <a:close/>
                </a:path>
                <a:path w="2607945" h="1518920">
                  <a:moveTo>
                    <a:pt x="1742287" y="1518920"/>
                  </a:moveTo>
                  <a:lnTo>
                    <a:pt x="1704187" y="1518920"/>
                  </a:lnTo>
                  <a:lnTo>
                    <a:pt x="1704187" y="1506220"/>
                  </a:lnTo>
                  <a:lnTo>
                    <a:pt x="1742287" y="1506220"/>
                  </a:lnTo>
                  <a:lnTo>
                    <a:pt x="1742287" y="1518920"/>
                  </a:lnTo>
                  <a:close/>
                </a:path>
                <a:path w="2607945" h="1518920">
                  <a:moveTo>
                    <a:pt x="1691487" y="1518920"/>
                  </a:moveTo>
                  <a:lnTo>
                    <a:pt x="1653387" y="1518920"/>
                  </a:lnTo>
                  <a:lnTo>
                    <a:pt x="1653387" y="1506220"/>
                  </a:lnTo>
                  <a:lnTo>
                    <a:pt x="1691487" y="1506220"/>
                  </a:lnTo>
                  <a:lnTo>
                    <a:pt x="1691487" y="1518920"/>
                  </a:lnTo>
                  <a:close/>
                </a:path>
                <a:path w="2607945" h="1518920">
                  <a:moveTo>
                    <a:pt x="1640687" y="1518920"/>
                  </a:moveTo>
                  <a:lnTo>
                    <a:pt x="1602587" y="1518920"/>
                  </a:lnTo>
                  <a:lnTo>
                    <a:pt x="1602587" y="1506220"/>
                  </a:lnTo>
                  <a:lnTo>
                    <a:pt x="1640687" y="1506220"/>
                  </a:lnTo>
                  <a:lnTo>
                    <a:pt x="1640687" y="1518920"/>
                  </a:lnTo>
                  <a:close/>
                </a:path>
                <a:path w="2607945" h="1518920">
                  <a:moveTo>
                    <a:pt x="1589887" y="1518920"/>
                  </a:moveTo>
                  <a:lnTo>
                    <a:pt x="1551787" y="1518920"/>
                  </a:lnTo>
                  <a:lnTo>
                    <a:pt x="1551787" y="1506220"/>
                  </a:lnTo>
                  <a:lnTo>
                    <a:pt x="1589887" y="1506220"/>
                  </a:lnTo>
                  <a:lnTo>
                    <a:pt x="1589887" y="1518920"/>
                  </a:lnTo>
                  <a:close/>
                </a:path>
                <a:path w="2607945" h="1518920">
                  <a:moveTo>
                    <a:pt x="1539087" y="1518920"/>
                  </a:moveTo>
                  <a:lnTo>
                    <a:pt x="1500987" y="1518920"/>
                  </a:lnTo>
                  <a:lnTo>
                    <a:pt x="1500987" y="1506220"/>
                  </a:lnTo>
                  <a:lnTo>
                    <a:pt x="1539087" y="1506220"/>
                  </a:lnTo>
                  <a:lnTo>
                    <a:pt x="1539087" y="1518920"/>
                  </a:lnTo>
                  <a:close/>
                </a:path>
                <a:path w="2607945" h="1518920">
                  <a:moveTo>
                    <a:pt x="1488287" y="1518920"/>
                  </a:moveTo>
                  <a:lnTo>
                    <a:pt x="1450187" y="1518920"/>
                  </a:lnTo>
                  <a:lnTo>
                    <a:pt x="1450187" y="1506220"/>
                  </a:lnTo>
                  <a:lnTo>
                    <a:pt x="1488287" y="1506220"/>
                  </a:lnTo>
                  <a:lnTo>
                    <a:pt x="1488287" y="1518920"/>
                  </a:lnTo>
                  <a:close/>
                </a:path>
                <a:path w="2607945" h="1518920">
                  <a:moveTo>
                    <a:pt x="1437487" y="1518920"/>
                  </a:moveTo>
                  <a:lnTo>
                    <a:pt x="1399387" y="1518920"/>
                  </a:lnTo>
                  <a:lnTo>
                    <a:pt x="1399387" y="1506220"/>
                  </a:lnTo>
                  <a:lnTo>
                    <a:pt x="1437487" y="1506220"/>
                  </a:lnTo>
                  <a:lnTo>
                    <a:pt x="1437487" y="1518920"/>
                  </a:lnTo>
                  <a:close/>
                </a:path>
                <a:path w="2607945" h="1518920">
                  <a:moveTo>
                    <a:pt x="1386687" y="1518920"/>
                  </a:moveTo>
                  <a:lnTo>
                    <a:pt x="1348587" y="1518920"/>
                  </a:lnTo>
                  <a:lnTo>
                    <a:pt x="1348587" y="1506220"/>
                  </a:lnTo>
                  <a:lnTo>
                    <a:pt x="1386687" y="1506220"/>
                  </a:lnTo>
                  <a:lnTo>
                    <a:pt x="1386687" y="1518920"/>
                  </a:lnTo>
                  <a:close/>
                </a:path>
                <a:path w="2607945" h="1518920">
                  <a:moveTo>
                    <a:pt x="1335887" y="1518920"/>
                  </a:moveTo>
                  <a:lnTo>
                    <a:pt x="1297787" y="1518920"/>
                  </a:lnTo>
                  <a:lnTo>
                    <a:pt x="1297787" y="1506220"/>
                  </a:lnTo>
                  <a:lnTo>
                    <a:pt x="1335887" y="1506220"/>
                  </a:lnTo>
                  <a:lnTo>
                    <a:pt x="1335887" y="1518920"/>
                  </a:lnTo>
                  <a:close/>
                </a:path>
                <a:path w="2607945" h="1518920">
                  <a:moveTo>
                    <a:pt x="1285087" y="1518920"/>
                  </a:moveTo>
                  <a:lnTo>
                    <a:pt x="1246987" y="1518920"/>
                  </a:lnTo>
                  <a:lnTo>
                    <a:pt x="1246987" y="1506220"/>
                  </a:lnTo>
                  <a:lnTo>
                    <a:pt x="1285087" y="1506220"/>
                  </a:lnTo>
                  <a:lnTo>
                    <a:pt x="1285087" y="1518920"/>
                  </a:lnTo>
                  <a:close/>
                </a:path>
                <a:path w="2607945" h="1518920">
                  <a:moveTo>
                    <a:pt x="1234287" y="1518920"/>
                  </a:moveTo>
                  <a:lnTo>
                    <a:pt x="1196187" y="1518920"/>
                  </a:lnTo>
                  <a:lnTo>
                    <a:pt x="1196187" y="1506220"/>
                  </a:lnTo>
                  <a:lnTo>
                    <a:pt x="1234287" y="1506220"/>
                  </a:lnTo>
                  <a:lnTo>
                    <a:pt x="1234287" y="1518920"/>
                  </a:lnTo>
                  <a:close/>
                </a:path>
                <a:path w="2607945" h="1518920">
                  <a:moveTo>
                    <a:pt x="1183487" y="1518920"/>
                  </a:moveTo>
                  <a:lnTo>
                    <a:pt x="1145387" y="1518920"/>
                  </a:lnTo>
                  <a:lnTo>
                    <a:pt x="1145387" y="1506220"/>
                  </a:lnTo>
                  <a:lnTo>
                    <a:pt x="1183487" y="1506220"/>
                  </a:lnTo>
                  <a:lnTo>
                    <a:pt x="1183487" y="1518920"/>
                  </a:lnTo>
                  <a:close/>
                </a:path>
                <a:path w="2607945" h="1518920">
                  <a:moveTo>
                    <a:pt x="1132687" y="1518920"/>
                  </a:moveTo>
                  <a:lnTo>
                    <a:pt x="1094587" y="1518920"/>
                  </a:lnTo>
                  <a:lnTo>
                    <a:pt x="1094587" y="1506220"/>
                  </a:lnTo>
                  <a:lnTo>
                    <a:pt x="1132687" y="1506220"/>
                  </a:lnTo>
                  <a:lnTo>
                    <a:pt x="1132687" y="1518920"/>
                  </a:lnTo>
                  <a:close/>
                </a:path>
                <a:path w="2607945" h="1518920">
                  <a:moveTo>
                    <a:pt x="1081887" y="1518920"/>
                  </a:moveTo>
                  <a:lnTo>
                    <a:pt x="1043787" y="1518920"/>
                  </a:lnTo>
                  <a:lnTo>
                    <a:pt x="1043787" y="1506220"/>
                  </a:lnTo>
                  <a:lnTo>
                    <a:pt x="1081887" y="1506220"/>
                  </a:lnTo>
                  <a:lnTo>
                    <a:pt x="1081887" y="1518920"/>
                  </a:lnTo>
                  <a:close/>
                </a:path>
                <a:path w="2607945" h="1518920">
                  <a:moveTo>
                    <a:pt x="1031087" y="1518920"/>
                  </a:moveTo>
                  <a:lnTo>
                    <a:pt x="992987" y="1518920"/>
                  </a:lnTo>
                  <a:lnTo>
                    <a:pt x="992987" y="1506220"/>
                  </a:lnTo>
                  <a:lnTo>
                    <a:pt x="1031087" y="1506220"/>
                  </a:lnTo>
                  <a:lnTo>
                    <a:pt x="1031087" y="1518920"/>
                  </a:lnTo>
                  <a:close/>
                </a:path>
                <a:path w="2607945" h="1518920">
                  <a:moveTo>
                    <a:pt x="980287" y="1518920"/>
                  </a:moveTo>
                  <a:lnTo>
                    <a:pt x="942187" y="1518920"/>
                  </a:lnTo>
                  <a:lnTo>
                    <a:pt x="942187" y="1506220"/>
                  </a:lnTo>
                  <a:lnTo>
                    <a:pt x="980287" y="1506220"/>
                  </a:lnTo>
                  <a:lnTo>
                    <a:pt x="980287" y="1518920"/>
                  </a:lnTo>
                  <a:close/>
                </a:path>
                <a:path w="2607945" h="1518920">
                  <a:moveTo>
                    <a:pt x="929487" y="1518920"/>
                  </a:moveTo>
                  <a:lnTo>
                    <a:pt x="891387" y="1518920"/>
                  </a:lnTo>
                  <a:lnTo>
                    <a:pt x="891387" y="1506220"/>
                  </a:lnTo>
                  <a:lnTo>
                    <a:pt x="929487" y="1506220"/>
                  </a:lnTo>
                  <a:lnTo>
                    <a:pt x="929487" y="1518920"/>
                  </a:lnTo>
                  <a:close/>
                </a:path>
                <a:path w="2607945" h="1518920">
                  <a:moveTo>
                    <a:pt x="878687" y="1518920"/>
                  </a:moveTo>
                  <a:lnTo>
                    <a:pt x="840587" y="1518920"/>
                  </a:lnTo>
                  <a:lnTo>
                    <a:pt x="840587" y="1506220"/>
                  </a:lnTo>
                  <a:lnTo>
                    <a:pt x="878687" y="1506220"/>
                  </a:lnTo>
                  <a:lnTo>
                    <a:pt x="878687" y="1518920"/>
                  </a:lnTo>
                  <a:close/>
                </a:path>
                <a:path w="2607945" h="1518920">
                  <a:moveTo>
                    <a:pt x="827887" y="1518920"/>
                  </a:moveTo>
                  <a:lnTo>
                    <a:pt x="789787" y="1518920"/>
                  </a:lnTo>
                  <a:lnTo>
                    <a:pt x="789787" y="1506220"/>
                  </a:lnTo>
                  <a:lnTo>
                    <a:pt x="827887" y="1506220"/>
                  </a:lnTo>
                  <a:lnTo>
                    <a:pt x="827887" y="1518920"/>
                  </a:lnTo>
                  <a:close/>
                </a:path>
                <a:path w="2607945" h="1518920">
                  <a:moveTo>
                    <a:pt x="777087" y="1518920"/>
                  </a:moveTo>
                  <a:lnTo>
                    <a:pt x="738987" y="1518920"/>
                  </a:lnTo>
                  <a:lnTo>
                    <a:pt x="738987" y="1506220"/>
                  </a:lnTo>
                  <a:lnTo>
                    <a:pt x="777087" y="1506220"/>
                  </a:lnTo>
                  <a:lnTo>
                    <a:pt x="777087" y="1518920"/>
                  </a:lnTo>
                  <a:close/>
                </a:path>
                <a:path w="2607945" h="1518920">
                  <a:moveTo>
                    <a:pt x="726287" y="1518920"/>
                  </a:moveTo>
                  <a:lnTo>
                    <a:pt x="688187" y="1518920"/>
                  </a:lnTo>
                  <a:lnTo>
                    <a:pt x="688187" y="1506220"/>
                  </a:lnTo>
                  <a:lnTo>
                    <a:pt x="726287" y="1506220"/>
                  </a:lnTo>
                  <a:lnTo>
                    <a:pt x="726287" y="1518920"/>
                  </a:lnTo>
                  <a:close/>
                </a:path>
                <a:path w="2607945" h="1518920">
                  <a:moveTo>
                    <a:pt x="675487" y="1518920"/>
                  </a:moveTo>
                  <a:lnTo>
                    <a:pt x="637387" y="1518920"/>
                  </a:lnTo>
                  <a:lnTo>
                    <a:pt x="637387" y="1506220"/>
                  </a:lnTo>
                  <a:lnTo>
                    <a:pt x="675487" y="1506220"/>
                  </a:lnTo>
                  <a:lnTo>
                    <a:pt x="675487" y="1518920"/>
                  </a:lnTo>
                  <a:close/>
                </a:path>
                <a:path w="2607945" h="1518920">
                  <a:moveTo>
                    <a:pt x="624687" y="1518920"/>
                  </a:moveTo>
                  <a:lnTo>
                    <a:pt x="586587" y="1518920"/>
                  </a:lnTo>
                  <a:lnTo>
                    <a:pt x="586587" y="1506220"/>
                  </a:lnTo>
                  <a:lnTo>
                    <a:pt x="624687" y="1506220"/>
                  </a:lnTo>
                  <a:lnTo>
                    <a:pt x="624687" y="1518920"/>
                  </a:lnTo>
                  <a:close/>
                </a:path>
                <a:path w="2607945" h="1518920">
                  <a:moveTo>
                    <a:pt x="573887" y="1518920"/>
                  </a:moveTo>
                  <a:lnTo>
                    <a:pt x="535787" y="1518920"/>
                  </a:lnTo>
                  <a:lnTo>
                    <a:pt x="535787" y="1506220"/>
                  </a:lnTo>
                  <a:lnTo>
                    <a:pt x="573887" y="1506220"/>
                  </a:lnTo>
                  <a:lnTo>
                    <a:pt x="573887" y="1518920"/>
                  </a:lnTo>
                  <a:close/>
                </a:path>
                <a:path w="2607945" h="1518920">
                  <a:moveTo>
                    <a:pt x="523087" y="1518920"/>
                  </a:moveTo>
                  <a:lnTo>
                    <a:pt x="484987" y="1518920"/>
                  </a:lnTo>
                  <a:lnTo>
                    <a:pt x="484987" y="1506220"/>
                  </a:lnTo>
                  <a:lnTo>
                    <a:pt x="523087" y="1506220"/>
                  </a:lnTo>
                  <a:lnTo>
                    <a:pt x="523087" y="1518920"/>
                  </a:lnTo>
                  <a:close/>
                </a:path>
                <a:path w="2607945" h="1518920">
                  <a:moveTo>
                    <a:pt x="472287" y="1518920"/>
                  </a:moveTo>
                  <a:lnTo>
                    <a:pt x="434187" y="1518920"/>
                  </a:lnTo>
                  <a:lnTo>
                    <a:pt x="434187" y="1506220"/>
                  </a:lnTo>
                  <a:lnTo>
                    <a:pt x="472287" y="1506220"/>
                  </a:lnTo>
                  <a:lnTo>
                    <a:pt x="472287" y="1518920"/>
                  </a:lnTo>
                  <a:close/>
                </a:path>
                <a:path w="2607945" h="1518920">
                  <a:moveTo>
                    <a:pt x="421487" y="1518920"/>
                  </a:moveTo>
                  <a:lnTo>
                    <a:pt x="383387" y="1518920"/>
                  </a:lnTo>
                  <a:lnTo>
                    <a:pt x="383387" y="1506220"/>
                  </a:lnTo>
                  <a:lnTo>
                    <a:pt x="421487" y="1506220"/>
                  </a:lnTo>
                  <a:lnTo>
                    <a:pt x="421487" y="1518920"/>
                  </a:lnTo>
                  <a:close/>
                </a:path>
                <a:path w="2607945" h="1518920">
                  <a:moveTo>
                    <a:pt x="370687" y="1518920"/>
                  </a:moveTo>
                  <a:lnTo>
                    <a:pt x="332587" y="1518920"/>
                  </a:lnTo>
                  <a:lnTo>
                    <a:pt x="332587" y="1506220"/>
                  </a:lnTo>
                  <a:lnTo>
                    <a:pt x="370687" y="1506220"/>
                  </a:lnTo>
                  <a:lnTo>
                    <a:pt x="370687" y="1518920"/>
                  </a:lnTo>
                  <a:close/>
                </a:path>
                <a:path w="2607945" h="1518920">
                  <a:moveTo>
                    <a:pt x="319887" y="1518920"/>
                  </a:moveTo>
                  <a:lnTo>
                    <a:pt x="281787" y="1518920"/>
                  </a:lnTo>
                  <a:lnTo>
                    <a:pt x="281787" y="1506220"/>
                  </a:lnTo>
                  <a:lnTo>
                    <a:pt x="319887" y="1506220"/>
                  </a:lnTo>
                  <a:lnTo>
                    <a:pt x="319887" y="1518920"/>
                  </a:lnTo>
                  <a:close/>
                </a:path>
                <a:path w="2607945" h="1518920">
                  <a:moveTo>
                    <a:pt x="269087" y="1518920"/>
                  </a:moveTo>
                  <a:lnTo>
                    <a:pt x="257314" y="1518920"/>
                  </a:lnTo>
                  <a:lnTo>
                    <a:pt x="250672" y="1518831"/>
                  </a:lnTo>
                  <a:lnTo>
                    <a:pt x="244068" y="1518577"/>
                  </a:lnTo>
                  <a:lnTo>
                    <a:pt x="237515" y="1518158"/>
                  </a:lnTo>
                  <a:lnTo>
                    <a:pt x="231000" y="1517586"/>
                  </a:lnTo>
                  <a:lnTo>
                    <a:pt x="230314" y="1517497"/>
                  </a:lnTo>
                  <a:lnTo>
                    <a:pt x="231749" y="1504886"/>
                  </a:lnTo>
                  <a:lnTo>
                    <a:pt x="232331" y="1504950"/>
                  </a:lnTo>
                  <a:lnTo>
                    <a:pt x="238488" y="1505496"/>
                  </a:lnTo>
                  <a:lnTo>
                    <a:pt x="244868" y="1505902"/>
                  </a:lnTo>
                  <a:lnTo>
                    <a:pt x="244716" y="1505902"/>
                  </a:lnTo>
                  <a:lnTo>
                    <a:pt x="251155" y="1506143"/>
                  </a:lnTo>
                  <a:lnTo>
                    <a:pt x="250990" y="1506143"/>
                  </a:lnTo>
                  <a:lnTo>
                    <a:pt x="257467" y="1506220"/>
                  </a:lnTo>
                  <a:lnTo>
                    <a:pt x="269087" y="1506220"/>
                  </a:lnTo>
                  <a:lnTo>
                    <a:pt x="269087" y="1518920"/>
                  </a:lnTo>
                  <a:close/>
                </a:path>
                <a:path w="2607945" h="1518920">
                  <a:moveTo>
                    <a:pt x="217398" y="1515821"/>
                  </a:moveTo>
                  <a:lnTo>
                    <a:pt x="179425" y="1506880"/>
                  </a:lnTo>
                  <a:lnTo>
                    <a:pt x="183349" y="1494802"/>
                  </a:lnTo>
                  <a:lnTo>
                    <a:pt x="184696" y="1495247"/>
                  </a:lnTo>
                  <a:lnTo>
                    <a:pt x="190474" y="1496961"/>
                  </a:lnTo>
                  <a:lnTo>
                    <a:pt x="196176" y="1498498"/>
                  </a:lnTo>
                  <a:lnTo>
                    <a:pt x="202196" y="1499971"/>
                  </a:lnTo>
                  <a:lnTo>
                    <a:pt x="208153" y="1501267"/>
                  </a:lnTo>
                  <a:lnTo>
                    <a:pt x="214014" y="1502384"/>
                  </a:lnTo>
                  <a:lnTo>
                    <a:pt x="219481" y="1503299"/>
                  </a:lnTo>
                  <a:lnTo>
                    <a:pt x="217398" y="1515821"/>
                  </a:lnTo>
                  <a:close/>
                </a:path>
                <a:path w="2607945" h="1518920">
                  <a:moveTo>
                    <a:pt x="167068" y="1502575"/>
                  </a:moveTo>
                  <a:lnTo>
                    <a:pt x="157340" y="1498752"/>
                  </a:lnTo>
                  <a:lnTo>
                    <a:pt x="145656" y="1493469"/>
                  </a:lnTo>
                  <a:lnTo>
                    <a:pt x="134569" y="1487779"/>
                  </a:lnTo>
                  <a:lnTo>
                    <a:pt x="131711" y="1486141"/>
                  </a:lnTo>
                  <a:lnTo>
                    <a:pt x="138049" y="1475130"/>
                  </a:lnTo>
                  <a:lnTo>
                    <a:pt x="140629" y="1476616"/>
                  </a:lnTo>
                  <a:lnTo>
                    <a:pt x="140893" y="1476768"/>
                  </a:lnTo>
                  <a:lnTo>
                    <a:pt x="151175" y="1482026"/>
                  </a:lnTo>
                  <a:lnTo>
                    <a:pt x="162012" y="1486928"/>
                  </a:lnTo>
                  <a:lnTo>
                    <a:pt x="171716" y="1490764"/>
                  </a:lnTo>
                  <a:lnTo>
                    <a:pt x="167068" y="1502575"/>
                  </a:lnTo>
                  <a:close/>
                </a:path>
                <a:path w="2607945" h="1518920">
                  <a:moveTo>
                    <a:pt x="140924" y="1476768"/>
                  </a:moveTo>
                  <a:lnTo>
                    <a:pt x="140646" y="1476625"/>
                  </a:lnTo>
                  <a:lnTo>
                    <a:pt x="140924" y="1476768"/>
                  </a:lnTo>
                  <a:close/>
                </a:path>
                <a:path w="2607945" h="1518920">
                  <a:moveTo>
                    <a:pt x="120535" y="1479486"/>
                  </a:moveTo>
                  <a:lnTo>
                    <a:pt x="113347" y="1474876"/>
                  </a:lnTo>
                  <a:lnTo>
                    <a:pt x="103263" y="1467688"/>
                  </a:lnTo>
                  <a:lnTo>
                    <a:pt x="93548" y="1460042"/>
                  </a:lnTo>
                  <a:lnTo>
                    <a:pt x="89217" y="1456296"/>
                  </a:lnTo>
                  <a:lnTo>
                    <a:pt x="97536" y="1446695"/>
                  </a:lnTo>
                  <a:lnTo>
                    <a:pt x="101646" y="1450251"/>
                  </a:lnTo>
                  <a:lnTo>
                    <a:pt x="110886" y="1457528"/>
                  </a:lnTo>
                  <a:lnTo>
                    <a:pt x="120463" y="1464348"/>
                  </a:lnTo>
                  <a:lnTo>
                    <a:pt x="127393" y="1468793"/>
                  </a:lnTo>
                  <a:lnTo>
                    <a:pt x="120535" y="1479486"/>
                  </a:lnTo>
                  <a:close/>
                </a:path>
                <a:path w="2607945" h="1518920">
                  <a:moveTo>
                    <a:pt x="101855" y="1450431"/>
                  </a:moveTo>
                  <a:lnTo>
                    <a:pt x="101625" y="1450251"/>
                  </a:lnTo>
                  <a:lnTo>
                    <a:pt x="101855" y="1450431"/>
                  </a:lnTo>
                  <a:close/>
                </a:path>
                <a:path w="2607945" h="1518920">
                  <a:moveTo>
                    <a:pt x="79603" y="1447558"/>
                  </a:moveTo>
                  <a:lnTo>
                    <a:pt x="75285" y="1443418"/>
                  </a:lnTo>
                  <a:lnTo>
                    <a:pt x="66730" y="1434439"/>
                  </a:lnTo>
                  <a:lnTo>
                    <a:pt x="58686" y="1425143"/>
                  </a:lnTo>
                  <a:lnTo>
                    <a:pt x="53530" y="1418589"/>
                  </a:lnTo>
                  <a:lnTo>
                    <a:pt x="63525" y="1410741"/>
                  </a:lnTo>
                  <a:lnTo>
                    <a:pt x="68479" y="1417053"/>
                  </a:lnTo>
                  <a:lnTo>
                    <a:pt x="68668" y="1417294"/>
                  </a:lnTo>
                  <a:lnTo>
                    <a:pt x="76178" y="1425943"/>
                  </a:lnTo>
                  <a:lnTo>
                    <a:pt x="84274" y="1434439"/>
                  </a:lnTo>
                  <a:lnTo>
                    <a:pt x="88366" y="1438363"/>
                  </a:lnTo>
                  <a:lnTo>
                    <a:pt x="79603" y="1447558"/>
                  </a:lnTo>
                  <a:close/>
                </a:path>
                <a:path w="2607945" h="1518920">
                  <a:moveTo>
                    <a:pt x="68687" y="1417294"/>
                  </a:moveTo>
                  <a:lnTo>
                    <a:pt x="68490" y="1417066"/>
                  </a:lnTo>
                  <a:lnTo>
                    <a:pt x="68687" y="1417294"/>
                  </a:lnTo>
                  <a:close/>
                </a:path>
                <a:path w="2607945" h="1518920">
                  <a:moveTo>
                    <a:pt x="45847" y="1408099"/>
                  </a:moveTo>
                  <a:lnTo>
                    <a:pt x="43878" y="1405318"/>
                  </a:lnTo>
                  <a:lnTo>
                    <a:pt x="37185" y="1394866"/>
                  </a:lnTo>
                  <a:lnTo>
                    <a:pt x="31000" y="1384084"/>
                  </a:lnTo>
                  <a:lnTo>
                    <a:pt x="26085" y="1374508"/>
                  </a:lnTo>
                  <a:lnTo>
                    <a:pt x="37388" y="1368717"/>
                  </a:lnTo>
                  <a:lnTo>
                    <a:pt x="42166" y="1378026"/>
                  </a:lnTo>
                  <a:lnTo>
                    <a:pt x="48196" y="1388541"/>
                  </a:lnTo>
                  <a:lnTo>
                    <a:pt x="54409" y="1398206"/>
                  </a:lnTo>
                  <a:lnTo>
                    <a:pt x="56197" y="1400746"/>
                  </a:lnTo>
                  <a:lnTo>
                    <a:pt x="45847" y="1408099"/>
                  </a:lnTo>
                  <a:close/>
                </a:path>
                <a:path w="2607945" h="1518920">
                  <a:moveTo>
                    <a:pt x="42296" y="1378277"/>
                  </a:moveTo>
                  <a:lnTo>
                    <a:pt x="42151" y="1378026"/>
                  </a:lnTo>
                  <a:lnTo>
                    <a:pt x="42296" y="1378277"/>
                  </a:lnTo>
                  <a:close/>
                </a:path>
                <a:path w="2607945" h="1518920">
                  <a:moveTo>
                    <a:pt x="48215" y="1388541"/>
                  </a:moveTo>
                  <a:lnTo>
                    <a:pt x="48044" y="1388275"/>
                  </a:lnTo>
                  <a:lnTo>
                    <a:pt x="48215" y="1388541"/>
                  </a:lnTo>
                  <a:close/>
                </a:path>
                <a:path w="2607945" h="1518920">
                  <a:moveTo>
                    <a:pt x="20662" y="1362684"/>
                  </a:moveTo>
                  <a:lnTo>
                    <a:pt x="8026" y="1325537"/>
                  </a:lnTo>
                  <a:lnTo>
                    <a:pt x="20358" y="1322527"/>
                  </a:lnTo>
                  <a:lnTo>
                    <a:pt x="21967" y="1328445"/>
                  </a:lnTo>
                  <a:lnTo>
                    <a:pt x="23681" y="1334223"/>
                  </a:lnTo>
                  <a:lnTo>
                    <a:pt x="25532" y="1339938"/>
                  </a:lnTo>
                  <a:lnTo>
                    <a:pt x="27580" y="1345730"/>
                  </a:lnTo>
                  <a:lnTo>
                    <a:pt x="31876" y="1356626"/>
                  </a:lnTo>
                  <a:lnTo>
                    <a:pt x="32232" y="1357452"/>
                  </a:lnTo>
                  <a:lnTo>
                    <a:pt x="20662" y="1362684"/>
                  </a:lnTo>
                  <a:close/>
                </a:path>
                <a:path w="2607945" h="1518920">
                  <a:moveTo>
                    <a:pt x="5118" y="1312849"/>
                  </a:moveTo>
                  <a:lnTo>
                    <a:pt x="304" y="1274114"/>
                  </a:lnTo>
                  <a:lnTo>
                    <a:pt x="13004" y="1273644"/>
                  </a:lnTo>
                  <a:lnTo>
                    <a:pt x="13414" y="1280287"/>
                  </a:lnTo>
                  <a:lnTo>
                    <a:pt x="13976" y="1286637"/>
                  </a:lnTo>
                  <a:lnTo>
                    <a:pt x="14662" y="1292618"/>
                  </a:lnTo>
                  <a:lnTo>
                    <a:pt x="15510" y="1298727"/>
                  </a:lnTo>
                  <a:lnTo>
                    <a:pt x="16510" y="1304772"/>
                  </a:lnTo>
                  <a:lnTo>
                    <a:pt x="17602" y="1310462"/>
                  </a:lnTo>
                  <a:lnTo>
                    <a:pt x="5118" y="1312849"/>
                  </a:lnTo>
                  <a:close/>
                </a:path>
                <a:path w="2607945" h="1518920">
                  <a:moveTo>
                    <a:pt x="13027" y="1274203"/>
                  </a:moveTo>
                  <a:lnTo>
                    <a:pt x="13017" y="1274051"/>
                  </a:lnTo>
                  <a:lnTo>
                    <a:pt x="13027" y="1274203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243059" y="4442460"/>
              <a:ext cx="2455545" cy="1506220"/>
            </a:xfrm>
            <a:custGeom>
              <a:avLst/>
              <a:gdLst/>
              <a:ahLst/>
              <a:cxnLst/>
              <a:rect l="l" t="t" r="r" b="b"/>
              <a:pathLst>
                <a:path w="2455545" h="1506220">
                  <a:moveTo>
                    <a:pt x="2205228" y="1505712"/>
                  </a:moveTo>
                  <a:lnTo>
                    <a:pt x="251460" y="1505712"/>
                  </a:lnTo>
                  <a:lnTo>
                    <a:pt x="206385" y="1501442"/>
                  </a:lnTo>
                  <a:lnTo>
                    <a:pt x="163950" y="1489612"/>
                  </a:lnTo>
                  <a:lnTo>
                    <a:pt x="124860" y="1470925"/>
                  </a:lnTo>
                  <a:lnTo>
                    <a:pt x="89819" y="1446085"/>
                  </a:lnTo>
                  <a:lnTo>
                    <a:pt x="59532" y="1415798"/>
                  </a:lnTo>
                  <a:lnTo>
                    <a:pt x="34702" y="1380766"/>
                  </a:lnTo>
                  <a:lnTo>
                    <a:pt x="16033" y="1341695"/>
                  </a:lnTo>
                  <a:lnTo>
                    <a:pt x="4231" y="1299289"/>
                  </a:lnTo>
                  <a:lnTo>
                    <a:pt x="0" y="1254252"/>
                  </a:lnTo>
                  <a:lnTo>
                    <a:pt x="0" y="249936"/>
                  </a:lnTo>
                  <a:lnTo>
                    <a:pt x="4231" y="204938"/>
                  </a:lnTo>
                  <a:lnTo>
                    <a:pt x="16033" y="162575"/>
                  </a:lnTo>
                  <a:lnTo>
                    <a:pt x="34702" y="123562"/>
                  </a:lnTo>
                  <a:lnTo>
                    <a:pt x="59532" y="88617"/>
                  </a:lnTo>
                  <a:lnTo>
                    <a:pt x="89819" y="58457"/>
                  </a:lnTo>
                  <a:lnTo>
                    <a:pt x="124860" y="33798"/>
                  </a:lnTo>
                  <a:lnTo>
                    <a:pt x="163950" y="15358"/>
                  </a:lnTo>
                  <a:lnTo>
                    <a:pt x="206385" y="3853"/>
                  </a:lnTo>
                  <a:lnTo>
                    <a:pt x="251460" y="0"/>
                  </a:lnTo>
                  <a:lnTo>
                    <a:pt x="2205228" y="0"/>
                  </a:lnTo>
                  <a:lnTo>
                    <a:pt x="2250150" y="3853"/>
                  </a:lnTo>
                  <a:lnTo>
                    <a:pt x="2292457" y="15358"/>
                  </a:lnTo>
                  <a:lnTo>
                    <a:pt x="2331432" y="33798"/>
                  </a:lnTo>
                  <a:lnTo>
                    <a:pt x="2366358" y="58457"/>
                  </a:lnTo>
                  <a:lnTo>
                    <a:pt x="2396518" y="88617"/>
                  </a:lnTo>
                  <a:lnTo>
                    <a:pt x="2421195" y="123562"/>
                  </a:lnTo>
                  <a:lnTo>
                    <a:pt x="2439673" y="162575"/>
                  </a:lnTo>
                  <a:lnTo>
                    <a:pt x="2451235" y="204938"/>
                  </a:lnTo>
                  <a:lnTo>
                    <a:pt x="2455164" y="249936"/>
                  </a:lnTo>
                  <a:lnTo>
                    <a:pt x="2455164" y="1254252"/>
                  </a:lnTo>
                  <a:lnTo>
                    <a:pt x="2451235" y="1299289"/>
                  </a:lnTo>
                  <a:lnTo>
                    <a:pt x="2439673" y="1341695"/>
                  </a:lnTo>
                  <a:lnTo>
                    <a:pt x="2421195" y="1380766"/>
                  </a:lnTo>
                  <a:lnTo>
                    <a:pt x="2396518" y="1415798"/>
                  </a:lnTo>
                  <a:lnTo>
                    <a:pt x="2366358" y="1446085"/>
                  </a:lnTo>
                  <a:lnTo>
                    <a:pt x="2331432" y="1470925"/>
                  </a:lnTo>
                  <a:lnTo>
                    <a:pt x="2292457" y="1489612"/>
                  </a:lnTo>
                  <a:lnTo>
                    <a:pt x="2250150" y="1501442"/>
                  </a:lnTo>
                  <a:lnTo>
                    <a:pt x="2205228" y="1505712"/>
                  </a:lnTo>
                  <a:close/>
                </a:path>
              </a:pathLst>
            </a:custGeom>
            <a:solidFill>
              <a:srgbClr val="FCD2CD">
                <a:alpha val="63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37344" y="4435475"/>
              <a:ext cx="2467610" cy="1518285"/>
            </a:xfrm>
            <a:custGeom>
              <a:avLst/>
              <a:gdLst/>
              <a:ahLst/>
              <a:cxnLst/>
              <a:rect l="l" t="t" r="r" b="b"/>
              <a:pathLst>
                <a:path w="2467609" h="1518285">
                  <a:moveTo>
                    <a:pt x="6838" y="1260995"/>
                  </a:moveTo>
                  <a:lnTo>
                    <a:pt x="0" y="1260995"/>
                  </a:lnTo>
                  <a:lnTo>
                    <a:pt x="0" y="1222895"/>
                  </a:lnTo>
                  <a:lnTo>
                    <a:pt x="12700" y="1222895"/>
                  </a:lnTo>
                  <a:lnTo>
                    <a:pt x="12700" y="1260919"/>
                  </a:lnTo>
                  <a:lnTo>
                    <a:pt x="6838" y="1260995"/>
                  </a:lnTo>
                  <a:close/>
                </a:path>
                <a:path w="2467609" h="1518285">
                  <a:moveTo>
                    <a:pt x="1054" y="1284224"/>
                  </a:moveTo>
                  <a:lnTo>
                    <a:pt x="749" y="1280706"/>
                  </a:lnTo>
                  <a:lnTo>
                    <a:pt x="330" y="1274152"/>
                  </a:lnTo>
                  <a:lnTo>
                    <a:pt x="76" y="1267561"/>
                  </a:lnTo>
                  <a:lnTo>
                    <a:pt x="0" y="1261084"/>
                  </a:lnTo>
                  <a:lnTo>
                    <a:pt x="12700" y="1260919"/>
                  </a:lnTo>
                  <a:lnTo>
                    <a:pt x="12788" y="1267561"/>
                  </a:lnTo>
                  <a:lnTo>
                    <a:pt x="13058" y="1274152"/>
                  </a:lnTo>
                  <a:lnTo>
                    <a:pt x="13413" y="1279740"/>
                  </a:lnTo>
                  <a:lnTo>
                    <a:pt x="13703" y="1283106"/>
                  </a:lnTo>
                  <a:lnTo>
                    <a:pt x="1054" y="1284224"/>
                  </a:lnTo>
                  <a:close/>
                </a:path>
                <a:path w="2467609" h="1518285">
                  <a:moveTo>
                    <a:pt x="12700" y="1260995"/>
                  </a:moveTo>
                  <a:close/>
                </a:path>
                <a:path w="2467609" h="1518285">
                  <a:moveTo>
                    <a:pt x="12782" y="1267396"/>
                  </a:moveTo>
                  <a:lnTo>
                    <a:pt x="12776" y="1267231"/>
                  </a:lnTo>
                  <a:lnTo>
                    <a:pt x="12782" y="1267396"/>
                  </a:lnTo>
                  <a:close/>
                </a:path>
                <a:path w="2467609" h="1518285">
                  <a:moveTo>
                    <a:pt x="13027" y="1273670"/>
                  </a:moveTo>
                  <a:lnTo>
                    <a:pt x="13017" y="1273505"/>
                  </a:lnTo>
                  <a:lnTo>
                    <a:pt x="13027" y="1273670"/>
                  </a:lnTo>
                  <a:close/>
                </a:path>
                <a:path w="2467609" h="1518285">
                  <a:moveTo>
                    <a:pt x="12700" y="1210195"/>
                  </a:moveTo>
                  <a:lnTo>
                    <a:pt x="0" y="1210195"/>
                  </a:lnTo>
                  <a:lnTo>
                    <a:pt x="0" y="1172095"/>
                  </a:lnTo>
                  <a:lnTo>
                    <a:pt x="12700" y="1172095"/>
                  </a:lnTo>
                  <a:lnTo>
                    <a:pt x="12700" y="1210195"/>
                  </a:lnTo>
                  <a:close/>
                </a:path>
                <a:path w="2467609" h="1518285">
                  <a:moveTo>
                    <a:pt x="12700" y="1159395"/>
                  </a:moveTo>
                  <a:lnTo>
                    <a:pt x="0" y="1159395"/>
                  </a:lnTo>
                  <a:lnTo>
                    <a:pt x="0" y="1121295"/>
                  </a:lnTo>
                  <a:lnTo>
                    <a:pt x="12700" y="1121295"/>
                  </a:lnTo>
                  <a:lnTo>
                    <a:pt x="12700" y="1159395"/>
                  </a:lnTo>
                  <a:close/>
                </a:path>
                <a:path w="2467609" h="1518285">
                  <a:moveTo>
                    <a:pt x="12700" y="1108595"/>
                  </a:moveTo>
                  <a:lnTo>
                    <a:pt x="0" y="1108595"/>
                  </a:lnTo>
                  <a:lnTo>
                    <a:pt x="0" y="1070495"/>
                  </a:lnTo>
                  <a:lnTo>
                    <a:pt x="12700" y="1070495"/>
                  </a:lnTo>
                  <a:lnTo>
                    <a:pt x="12700" y="1108595"/>
                  </a:lnTo>
                  <a:close/>
                </a:path>
                <a:path w="2467609" h="1518285">
                  <a:moveTo>
                    <a:pt x="12700" y="1057795"/>
                  </a:moveTo>
                  <a:lnTo>
                    <a:pt x="0" y="1057795"/>
                  </a:lnTo>
                  <a:lnTo>
                    <a:pt x="0" y="1019695"/>
                  </a:lnTo>
                  <a:lnTo>
                    <a:pt x="12700" y="1019695"/>
                  </a:lnTo>
                  <a:lnTo>
                    <a:pt x="12700" y="1057795"/>
                  </a:lnTo>
                  <a:close/>
                </a:path>
                <a:path w="2467609" h="1518285">
                  <a:moveTo>
                    <a:pt x="12700" y="1006995"/>
                  </a:moveTo>
                  <a:lnTo>
                    <a:pt x="0" y="1006995"/>
                  </a:lnTo>
                  <a:lnTo>
                    <a:pt x="0" y="968895"/>
                  </a:lnTo>
                  <a:lnTo>
                    <a:pt x="12700" y="968895"/>
                  </a:lnTo>
                  <a:lnTo>
                    <a:pt x="12700" y="1006995"/>
                  </a:lnTo>
                  <a:close/>
                </a:path>
                <a:path w="2467609" h="1518285">
                  <a:moveTo>
                    <a:pt x="12700" y="956195"/>
                  </a:moveTo>
                  <a:lnTo>
                    <a:pt x="0" y="956195"/>
                  </a:lnTo>
                  <a:lnTo>
                    <a:pt x="0" y="918095"/>
                  </a:lnTo>
                  <a:lnTo>
                    <a:pt x="12700" y="918095"/>
                  </a:lnTo>
                  <a:lnTo>
                    <a:pt x="12700" y="956195"/>
                  </a:lnTo>
                  <a:close/>
                </a:path>
                <a:path w="2467609" h="1518285">
                  <a:moveTo>
                    <a:pt x="12700" y="905395"/>
                  </a:moveTo>
                  <a:lnTo>
                    <a:pt x="0" y="905395"/>
                  </a:lnTo>
                  <a:lnTo>
                    <a:pt x="0" y="867295"/>
                  </a:lnTo>
                  <a:lnTo>
                    <a:pt x="12700" y="867295"/>
                  </a:lnTo>
                  <a:lnTo>
                    <a:pt x="12700" y="905395"/>
                  </a:lnTo>
                  <a:close/>
                </a:path>
                <a:path w="2467609" h="1518285">
                  <a:moveTo>
                    <a:pt x="12700" y="854595"/>
                  </a:moveTo>
                  <a:lnTo>
                    <a:pt x="0" y="854595"/>
                  </a:lnTo>
                  <a:lnTo>
                    <a:pt x="0" y="816495"/>
                  </a:lnTo>
                  <a:lnTo>
                    <a:pt x="12700" y="816495"/>
                  </a:lnTo>
                  <a:lnTo>
                    <a:pt x="12700" y="854595"/>
                  </a:lnTo>
                  <a:close/>
                </a:path>
                <a:path w="2467609" h="1518285">
                  <a:moveTo>
                    <a:pt x="12700" y="803795"/>
                  </a:moveTo>
                  <a:lnTo>
                    <a:pt x="0" y="803795"/>
                  </a:lnTo>
                  <a:lnTo>
                    <a:pt x="0" y="765695"/>
                  </a:lnTo>
                  <a:lnTo>
                    <a:pt x="12700" y="765695"/>
                  </a:lnTo>
                  <a:lnTo>
                    <a:pt x="12700" y="803795"/>
                  </a:lnTo>
                  <a:close/>
                </a:path>
                <a:path w="2467609" h="1518285">
                  <a:moveTo>
                    <a:pt x="12700" y="752995"/>
                  </a:moveTo>
                  <a:lnTo>
                    <a:pt x="0" y="752995"/>
                  </a:lnTo>
                  <a:lnTo>
                    <a:pt x="0" y="714895"/>
                  </a:lnTo>
                  <a:lnTo>
                    <a:pt x="12700" y="714895"/>
                  </a:lnTo>
                  <a:lnTo>
                    <a:pt x="12700" y="752995"/>
                  </a:lnTo>
                  <a:close/>
                </a:path>
                <a:path w="2467609" h="1518285">
                  <a:moveTo>
                    <a:pt x="12700" y="702195"/>
                  </a:moveTo>
                  <a:lnTo>
                    <a:pt x="0" y="702195"/>
                  </a:lnTo>
                  <a:lnTo>
                    <a:pt x="0" y="664095"/>
                  </a:lnTo>
                  <a:lnTo>
                    <a:pt x="12700" y="664095"/>
                  </a:lnTo>
                  <a:lnTo>
                    <a:pt x="12700" y="702195"/>
                  </a:lnTo>
                  <a:close/>
                </a:path>
                <a:path w="2467609" h="1518285">
                  <a:moveTo>
                    <a:pt x="12700" y="651395"/>
                  </a:moveTo>
                  <a:lnTo>
                    <a:pt x="0" y="651395"/>
                  </a:lnTo>
                  <a:lnTo>
                    <a:pt x="0" y="613295"/>
                  </a:lnTo>
                  <a:lnTo>
                    <a:pt x="12700" y="613295"/>
                  </a:lnTo>
                  <a:lnTo>
                    <a:pt x="12700" y="651395"/>
                  </a:lnTo>
                  <a:close/>
                </a:path>
                <a:path w="2467609" h="1518285">
                  <a:moveTo>
                    <a:pt x="12700" y="600595"/>
                  </a:moveTo>
                  <a:lnTo>
                    <a:pt x="0" y="600595"/>
                  </a:lnTo>
                  <a:lnTo>
                    <a:pt x="0" y="562495"/>
                  </a:lnTo>
                  <a:lnTo>
                    <a:pt x="12700" y="562495"/>
                  </a:lnTo>
                  <a:lnTo>
                    <a:pt x="12700" y="600595"/>
                  </a:lnTo>
                  <a:close/>
                </a:path>
                <a:path w="2467609" h="1518285">
                  <a:moveTo>
                    <a:pt x="12700" y="549795"/>
                  </a:moveTo>
                  <a:lnTo>
                    <a:pt x="0" y="549795"/>
                  </a:lnTo>
                  <a:lnTo>
                    <a:pt x="0" y="511695"/>
                  </a:lnTo>
                  <a:lnTo>
                    <a:pt x="12700" y="511695"/>
                  </a:lnTo>
                  <a:lnTo>
                    <a:pt x="12700" y="549795"/>
                  </a:lnTo>
                  <a:close/>
                </a:path>
                <a:path w="2467609" h="1518285">
                  <a:moveTo>
                    <a:pt x="12700" y="498995"/>
                  </a:moveTo>
                  <a:lnTo>
                    <a:pt x="0" y="498995"/>
                  </a:lnTo>
                  <a:lnTo>
                    <a:pt x="0" y="460895"/>
                  </a:lnTo>
                  <a:lnTo>
                    <a:pt x="12700" y="460895"/>
                  </a:lnTo>
                  <a:lnTo>
                    <a:pt x="12700" y="498995"/>
                  </a:lnTo>
                  <a:close/>
                </a:path>
                <a:path w="2467609" h="1518285">
                  <a:moveTo>
                    <a:pt x="12700" y="448195"/>
                  </a:moveTo>
                  <a:lnTo>
                    <a:pt x="0" y="448195"/>
                  </a:lnTo>
                  <a:lnTo>
                    <a:pt x="0" y="410095"/>
                  </a:lnTo>
                  <a:lnTo>
                    <a:pt x="12700" y="410095"/>
                  </a:lnTo>
                  <a:lnTo>
                    <a:pt x="12700" y="448195"/>
                  </a:lnTo>
                  <a:close/>
                </a:path>
                <a:path w="2467609" h="1518285">
                  <a:moveTo>
                    <a:pt x="12700" y="397395"/>
                  </a:moveTo>
                  <a:lnTo>
                    <a:pt x="0" y="397395"/>
                  </a:lnTo>
                  <a:lnTo>
                    <a:pt x="0" y="359295"/>
                  </a:lnTo>
                  <a:lnTo>
                    <a:pt x="12700" y="359295"/>
                  </a:lnTo>
                  <a:lnTo>
                    <a:pt x="12700" y="397395"/>
                  </a:lnTo>
                  <a:close/>
                </a:path>
                <a:path w="2467609" h="1518285">
                  <a:moveTo>
                    <a:pt x="12700" y="346595"/>
                  </a:moveTo>
                  <a:lnTo>
                    <a:pt x="0" y="346595"/>
                  </a:lnTo>
                  <a:lnTo>
                    <a:pt x="0" y="308495"/>
                  </a:lnTo>
                  <a:lnTo>
                    <a:pt x="12700" y="308495"/>
                  </a:lnTo>
                  <a:lnTo>
                    <a:pt x="12700" y="346595"/>
                  </a:lnTo>
                  <a:close/>
                </a:path>
                <a:path w="2467609" h="1518285">
                  <a:moveTo>
                    <a:pt x="12700" y="295795"/>
                  </a:moveTo>
                  <a:lnTo>
                    <a:pt x="0" y="295795"/>
                  </a:lnTo>
                  <a:lnTo>
                    <a:pt x="0" y="257695"/>
                  </a:lnTo>
                  <a:lnTo>
                    <a:pt x="12700" y="257695"/>
                  </a:lnTo>
                  <a:lnTo>
                    <a:pt x="12700" y="295795"/>
                  </a:lnTo>
                  <a:close/>
                </a:path>
                <a:path w="2467609" h="1518285">
                  <a:moveTo>
                    <a:pt x="12992" y="245249"/>
                  </a:moveTo>
                  <a:lnTo>
                    <a:pt x="304" y="244767"/>
                  </a:lnTo>
                  <a:lnTo>
                    <a:pt x="761" y="237413"/>
                  </a:lnTo>
                  <a:lnTo>
                    <a:pt x="1333" y="230911"/>
                  </a:lnTo>
                  <a:lnTo>
                    <a:pt x="2082" y="224447"/>
                  </a:lnTo>
                  <a:lnTo>
                    <a:pt x="2971" y="218033"/>
                  </a:lnTo>
                  <a:lnTo>
                    <a:pt x="4038" y="211670"/>
                  </a:lnTo>
                  <a:lnTo>
                    <a:pt x="5118" y="206032"/>
                  </a:lnTo>
                  <a:lnTo>
                    <a:pt x="17589" y="208419"/>
                  </a:lnTo>
                  <a:lnTo>
                    <a:pt x="16510" y="214058"/>
                  </a:lnTo>
                  <a:lnTo>
                    <a:pt x="15510" y="220103"/>
                  </a:lnTo>
                  <a:lnTo>
                    <a:pt x="14651" y="226199"/>
                  </a:lnTo>
                  <a:lnTo>
                    <a:pt x="13956" y="232346"/>
                  </a:lnTo>
                  <a:lnTo>
                    <a:pt x="13413" y="238544"/>
                  </a:lnTo>
                  <a:lnTo>
                    <a:pt x="12992" y="245249"/>
                  </a:lnTo>
                  <a:close/>
                </a:path>
                <a:path w="2467609" h="1518285">
                  <a:moveTo>
                    <a:pt x="16510" y="214054"/>
                  </a:moveTo>
                  <a:lnTo>
                    <a:pt x="16535" y="213906"/>
                  </a:lnTo>
                  <a:lnTo>
                    <a:pt x="16510" y="214054"/>
                  </a:lnTo>
                  <a:close/>
                </a:path>
                <a:path w="2467609" h="1518285">
                  <a:moveTo>
                    <a:pt x="16510" y="214058"/>
                  </a:moveTo>
                  <a:close/>
                </a:path>
                <a:path w="2467609" h="1518285">
                  <a:moveTo>
                    <a:pt x="15510" y="220103"/>
                  </a:moveTo>
                  <a:lnTo>
                    <a:pt x="15532" y="219951"/>
                  </a:lnTo>
                  <a:lnTo>
                    <a:pt x="15510" y="220103"/>
                  </a:lnTo>
                  <a:close/>
                </a:path>
                <a:path w="2467609" h="1518285">
                  <a:moveTo>
                    <a:pt x="14655" y="226199"/>
                  </a:moveTo>
                  <a:lnTo>
                    <a:pt x="14668" y="226047"/>
                  </a:lnTo>
                  <a:lnTo>
                    <a:pt x="14655" y="226199"/>
                  </a:lnTo>
                  <a:close/>
                </a:path>
                <a:path w="2467609" h="1518285">
                  <a:moveTo>
                    <a:pt x="13957" y="232346"/>
                  </a:moveTo>
                  <a:lnTo>
                    <a:pt x="13970" y="232194"/>
                  </a:lnTo>
                  <a:lnTo>
                    <a:pt x="13957" y="232346"/>
                  </a:lnTo>
                  <a:close/>
                </a:path>
                <a:path w="2467609" h="1518285">
                  <a:moveTo>
                    <a:pt x="13419" y="238453"/>
                  </a:moveTo>
                  <a:close/>
                </a:path>
                <a:path w="2467609" h="1518285">
                  <a:moveTo>
                    <a:pt x="13413" y="238544"/>
                  </a:moveTo>
                  <a:close/>
                </a:path>
                <a:path w="2467609" h="1518285">
                  <a:moveTo>
                    <a:pt x="20345" y="196354"/>
                  </a:moveTo>
                  <a:lnTo>
                    <a:pt x="8013" y="193344"/>
                  </a:lnTo>
                  <a:lnTo>
                    <a:pt x="8115" y="192912"/>
                  </a:lnTo>
                  <a:lnTo>
                    <a:pt x="9778" y="186778"/>
                  </a:lnTo>
                  <a:lnTo>
                    <a:pt x="20637" y="156197"/>
                  </a:lnTo>
                  <a:lnTo>
                    <a:pt x="32219" y="161429"/>
                  </a:lnTo>
                  <a:lnTo>
                    <a:pt x="31863" y="162229"/>
                  </a:lnTo>
                  <a:lnTo>
                    <a:pt x="27495" y="173329"/>
                  </a:lnTo>
                  <a:lnTo>
                    <a:pt x="25528" y="178917"/>
                  </a:lnTo>
                  <a:lnTo>
                    <a:pt x="23681" y="184619"/>
                  </a:lnTo>
                  <a:lnTo>
                    <a:pt x="21955" y="190398"/>
                  </a:lnTo>
                  <a:lnTo>
                    <a:pt x="20345" y="196354"/>
                  </a:lnTo>
                  <a:close/>
                </a:path>
                <a:path w="2467609" h="1518285">
                  <a:moveTo>
                    <a:pt x="31933" y="162051"/>
                  </a:moveTo>
                  <a:close/>
                </a:path>
                <a:path w="2467609" h="1518285">
                  <a:moveTo>
                    <a:pt x="31863" y="162229"/>
                  </a:moveTo>
                  <a:lnTo>
                    <a:pt x="31933" y="162051"/>
                  </a:lnTo>
                  <a:lnTo>
                    <a:pt x="31863" y="162229"/>
                  </a:lnTo>
                  <a:close/>
                </a:path>
                <a:path w="2467609" h="1518285">
                  <a:moveTo>
                    <a:pt x="27495" y="173329"/>
                  </a:moveTo>
                  <a:lnTo>
                    <a:pt x="27571" y="173113"/>
                  </a:lnTo>
                  <a:lnTo>
                    <a:pt x="27495" y="173329"/>
                  </a:lnTo>
                  <a:close/>
                </a:path>
                <a:path w="2467609" h="1518285">
                  <a:moveTo>
                    <a:pt x="25542" y="178872"/>
                  </a:moveTo>
                  <a:close/>
                </a:path>
                <a:path w="2467609" h="1518285">
                  <a:moveTo>
                    <a:pt x="25528" y="178917"/>
                  </a:moveTo>
                  <a:close/>
                </a:path>
                <a:path w="2467609" h="1518285">
                  <a:moveTo>
                    <a:pt x="23681" y="184619"/>
                  </a:moveTo>
                  <a:lnTo>
                    <a:pt x="23723" y="184480"/>
                  </a:lnTo>
                  <a:lnTo>
                    <a:pt x="23681" y="184619"/>
                  </a:lnTo>
                  <a:close/>
                </a:path>
                <a:path w="2467609" h="1518285">
                  <a:moveTo>
                    <a:pt x="21958" y="190398"/>
                  </a:moveTo>
                  <a:lnTo>
                    <a:pt x="21996" y="190246"/>
                  </a:lnTo>
                  <a:lnTo>
                    <a:pt x="21958" y="190398"/>
                  </a:lnTo>
                  <a:close/>
                </a:path>
                <a:path w="2467609" h="1518285">
                  <a:moveTo>
                    <a:pt x="20383" y="196227"/>
                  </a:moveTo>
                  <a:lnTo>
                    <a:pt x="20421" y="196075"/>
                  </a:lnTo>
                  <a:lnTo>
                    <a:pt x="20383" y="196227"/>
                  </a:lnTo>
                  <a:close/>
                </a:path>
                <a:path w="2467609" h="1518285">
                  <a:moveTo>
                    <a:pt x="37376" y="150164"/>
                  </a:moveTo>
                  <a:lnTo>
                    <a:pt x="26073" y="144373"/>
                  </a:lnTo>
                  <a:lnTo>
                    <a:pt x="31127" y="134505"/>
                  </a:lnTo>
                  <a:lnTo>
                    <a:pt x="37337" y="123736"/>
                  </a:lnTo>
                  <a:lnTo>
                    <a:pt x="44030" y="113309"/>
                  </a:lnTo>
                  <a:lnTo>
                    <a:pt x="45834" y="110782"/>
                  </a:lnTo>
                  <a:lnTo>
                    <a:pt x="56184" y="118135"/>
                  </a:lnTo>
                  <a:lnTo>
                    <a:pt x="54562" y="120408"/>
                  </a:lnTo>
                  <a:lnTo>
                    <a:pt x="48129" y="130415"/>
                  </a:lnTo>
                  <a:lnTo>
                    <a:pt x="42147" y="140842"/>
                  </a:lnTo>
                  <a:lnTo>
                    <a:pt x="37376" y="150164"/>
                  </a:lnTo>
                  <a:close/>
                </a:path>
                <a:path w="2467609" h="1518285">
                  <a:moveTo>
                    <a:pt x="54404" y="120630"/>
                  </a:moveTo>
                  <a:lnTo>
                    <a:pt x="54546" y="120408"/>
                  </a:lnTo>
                  <a:lnTo>
                    <a:pt x="54404" y="120630"/>
                  </a:lnTo>
                  <a:close/>
                </a:path>
                <a:path w="2467609" h="1518285">
                  <a:moveTo>
                    <a:pt x="54383" y="120662"/>
                  </a:moveTo>
                  <a:close/>
                </a:path>
                <a:path w="2467609" h="1518285">
                  <a:moveTo>
                    <a:pt x="48133" y="130415"/>
                  </a:moveTo>
                  <a:close/>
                </a:path>
                <a:path w="2467609" h="1518285">
                  <a:moveTo>
                    <a:pt x="48030" y="130594"/>
                  </a:moveTo>
                  <a:lnTo>
                    <a:pt x="48133" y="130415"/>
                  </a:lnTo>
                  <a:lnTo>
                    <a:pt x="48030" y="130594"/>
                  </a:lnTo>
                  <a:close/>
                </a:path>
                <a:path w="2467609" h="1518285">
                  <a:moveTo>
                    <a:pt x="42224" y="140694"/>
                  </a:moveTo>
                  <a:lnTo>
                    <a:pt x="42290" y="140563"/>
                  </a:lnTo>
                  <a:lnTo>
                    <a:pt x="42224" y="140694"/>
                  </a:lnTo>
                  <a:close/>
                </a:path>
                <a:path w="2467609" h="1518285">
                  <a:moveTo>
                    <a:pt x="42147" y="140842"/>
                  </a:moveTo>
                  <a:lnTo>
                    <a:pt x="42224" y="140694"/>
                  </a:lnTo>
                  <a:lnTo>
                    <a:pt x="42147" y="140842"/>
                  </a:lnTo>
                  <a:close/>
                </a:path>
                <a:path w="2467609" h="1518285">
                  <a:moveTo>
                    <a:pt x="63500" y="108140"/>
                  </a:moveTo>
                  <a:lnTo>
                    <a:pt x="53517" y="100291"/>
                  </a:lnTo>
                  <a:lnTo>
                    <a:pt x="58851" y="93510"/>
                  </a:lnTo>
                  <a:lnTo>
                    <a:pt x="66941" y="84175"/>
                  </a:lnTo>
                  <a:lnTo>
                    <a:pt x="75463" y="75247"/>
                  </a:lnTo>
                  <a:lnTo>
                    <a:pt x="79578" y="71323"/>
                  </a:lnTo>
                  <a:lnTo>
                    <a:pt x="88341" y="80517"/>
                  </a:lnTo>
                  <a:lnTo>
                    <a:pt x="84236" y="84442"/>
                  </a:lnTo>
                  <a:lnTo>
                    <a:pt x="76136" y="92938"/>
                  </a:lnTo>
                  <a:lnTo>
                    <a:pt x="68661" y="101587"/>
                  </a:lnTo>
                  <a:lnTo>
                    <a:pt x="63500" y="108140"/>
                  </a:lnTo>
                  <a:close/>
                </a:path>
                <a:path w="2467609" h="1518285">
                  <a:moveTo>
                    <a:pt x="84337" y="84336"/>
                  </a:moveTo>
                  <a:close/>
                </a:path>
                <a:path w="2467609" h="1518285">
                  <a:moveTo>
                    <a:pt x="84236" y="84442"/>
                  </a:moveTo>
                  <a:close/>
                </a:path>
                <a:path w="2467609" h="1518285">
                  <a:moveTo>
                    <a:pt x="76313" y="92752"/>
                  </a:moveTo>
                  <a:close/>
                </a:path>
                <a:path w="2467609" h="1518285">
                  <a:moveTo>
                    <a:pt x="76152" y="92938"/>
                  </a:moveTo>
                  <a:lnTo>
                    <a:pt x="76313" y="92752"/>
                  </a:lnTo>
                  <a:lnTo>
                    <a:pt x="76152" y="92938"/>
                  </a:lnTo>
                  <a:close/>
                </a:path>
                <a:path w="2467609" h="1518285">
                  <a:moveTo>
                    <a:pt x="68464" y="101814"/>
                  </a:moveTo>
                  <a:lnTo>
                    <a:pt x="68643" y="101587"/>
                  </a:lnTo>
                  <a:lnTo>
                    <a:pt x="68464" y="101814"/>
                  </a:lnTo>
                  <a:close/>
                </a:path>
                <a:path w="2467609" h="1518285">
                  <a:moveTo>
                    <a:pt x="68454" y="101828"/>
                  </a:moveTo>
                  <a:close/>
                </a:path>
                <a:path w="2467609" h="1518285">
                  <a:moveTo>
                    <a:pt x="97510" y="72186"/>
                  </a:moveTo>
                  <a:lnTo>
                    <a:pt x="89204" y="62585"/>
                  </a:lnTo>
                  <a:lnTo>
                    <a:pt x="93738" y="58661"/>
                  </a:lnTo>
                  <a:lnTo>
                    <a:pt x="103466" y="51028"/>
                  </a:lnTo>
                  <a:lnTo>
                    <a:pt x="113563" y="43865"/>
                  </a:lnTo>
                  <a:lnTo>
                    <a:pt x="120523" y="39395"/>
                  </a:lnTo>
                  <a:lnTo>
                    <a:pt x="127380" y="50088"/>
                  </a:lnTo>
                  <a:lnTo>
                    <a:pt x="120408" y="54546"/>
                  </a:lnTo>
                  <a:lnTo>
                    <a:pt x="110831" y="61379"/>
                  </a:lnTo>
                  <a:lnTo>
                    <a:pt x="101587" y="68643"/>
                  </a:lnTo>
                  <a:lnTo>
                    <a:pt x="97510" y="72186"/>
                  </a:lnTo>
                  <a:close/>
                </a:path>
                <a:path w="2467609" h="1518285">
                  <a:moveTo>
                    <a:pt x="120624" y="54408"/>
                  </a:moveTo>
                  <a:close/>
                </a:path>
                <a:path w="2467609" h="1518285">
                  <a:moveTo>
                    <a:pt x="120430" y="54546"/>
                  </a:moveTo>
                  <a:lnTo>
                    <a:pt x="120624" y="54408"/>
                  </a:lnTo>
                  <a:lnTo>
                    <a:pt x="120430" y="54546"/>
                  </a:lnTo>
                  <a:close/>
                </a:path>
                <a:path w="2467609" h="1518285">
                  <a:moveTo>
                    <a:pt x="110941" y="61292"/>
                  </a:moveTo>
                  <a:lnTo>
                    <a:pt x="111074" y="61188"/>
                  </a:lnTo>
                  <a:lnTo>
                    <a:pt x="110941" y="61292"/>
                  </a:lnTo>
                  <a:close/>
                </a:path>
                <a:path w="2467609" h="1518285">
                  <a:moveTo>
                    <a:pt x="110831" y="61379"/>
                  </a:moveTo>
                  <a:close/>
                </a:path>
                <a:path w="2467609" h="1518285">
                  <a:moveTo>
                    <a:pt x="101817" y="68462"/>
                  </a:moveTo>
                  <a:close/>
                </a:path>
                <a:path w="2467609" h="1518285">
                  <a:moveTo>
                    <a:pt x="101608" y="68643"/>
                  </a:moveTo>
                  <a:lnTo>
                    <a:pt x="101817" y="68462"/>
                  </a:lnTo>
                  <a:lnTo>
                    <a:pt x="101608" y="68643"/>
                  </a:lnTo>
                  <a:close/>
                </a:path>
                <a:path w="2467609" h="1518285">
                  <a:moveTo>
                    <a:pt x="138023" y="43764"/>
                  </a:moveTo>
                  <a:lnTo>
                    <a:pt x="131699" y="32753"/>
                  </a:lnTo>
                  <a:lnTo>
                    <a:pt x="134505" y="31127"/>
                  </a:lnTo>
                  <a:lnTo>
                    <a:pt x="145872" y="25311"/>
                  </a:lnTo>
                  <a:lnTo>
                    <a:pt x="157276" y="20167"/>
                  </a:lnTo>
                  <a:lnTo>
                    <a:pt x="167055" y="16306"/>
                  </a:lnTo>
                  <a:lnTo>
                    <a:pt x="171703" y="28130"/>
                  </a:lnTo>
                  <a:lnTo>
                    <a:pt x="161948" y="31978"/>
                  </a:lnTo>
                  <a:lnTo>
                    <a:pt x="151111" y="36880"/>
                  </a:lnTo>
                  <a:lnTo>
                    <a:pt x="140563" y="42290"/>
                  </a:lnTo>
                  <a:lnTo>
                    <a:pt x="138023" y="43764"/>
                  </a:lnTo>
                  <a:close/>
                </a:path>
                <a:path w="2467609" h="1518285">
                  <a:moveTo>
                    <a:pt x="162024" y="31944"/>
                  </a:moveTo>
                  <a:lnTo>
                    <a:pt x="162229" y="31851"/>
                  </a:lnTo>
                  <a:lnTo>
                    <a:pt x="162024" y="31944"/>
                  </a:lnTo>
                  <a:close/>
                </a:path>
                <a:path w="2467609" h="1518285">
                  <a:moveTo>
                    <a:pt x="161948" y="31978"/>
                  </a:moveTo>
                  <a:close/>
                </a:path>
                <a:path w="2467609" h="1518285">
                  <a:moveTo>
                    <a:pt x="151163" y="36854"/>
                  </a:moveTo>
                  <a:lnTo>
                    <a:pt x="151383" y="36741"/>
                  </a:lnTo>
                  <a:lnTo>
                    <a:pt x="151163" y="36854"/>
                  </a:lnTo>
                  <a:close/>
                </a:path>
                <a:path w="2467609" h="1518285">
                  <a:moveTo>
                    <a:pt x="151111" y="36880"/>
                  </a:moveTo>
                  <a:close/>
                </a:path>
                <a:path w="2467609" h="1518285">
                  <a:moveTo>
                    <a:pt x="140700" y="42220"/>
                  </a:moveTo>
                  <a:lnTo>
                    <a:pt x="140843" y="42138"/>
                  </a:lnTo>
                  <a:lnTo>
                    <a:pt x="140700" y="42220"/>
                  </a:lnTo>
                  <a:close/>
                </a:path>
                <a:path w="2467609" h="1518285">
                  <a:moveTo>
                    <a:pt x="140578" y="42290"/>
                  </a:moveTo>
                  <a:close/>
                </a:path>
                <a:path w="2467609" h="1518285">
                  <a:moveTo>
                    <a:pt x="183337" y="24091"/>
                  </a:moveTo>
                  <a:lnTo>
                    <a:pt x="179412" y="12014"/>
                  </a:lnTo>
                  <a:lnTo>
                    <a:pt x="180860" y="11544"/>
                  </a:lnTo>
                  <a:lnTo>
                    <a:pt x="186931" y="9740"/>
                  </a:lnTo>
                  <a:lnTo>
                    <a:pt x="217385" y="3086"/>
                  </a:lnTo>
                  <a:lnTo>
                    <a:pt x="219468" y="15608"/>
                  </a:lnTo>
                  <a:lnTo>
                    <a:pt x="213906" y="16535"/>
                  </a:lnTo>
                  <a:lnTo>
                    <a:pt x="207911" y="17678"/>
                  </a:lnTo>
                  <a:lnTo>
                    <a:pt x="202016" y="18973"/>
                  </a:lnTo>
                  <a:lnTo>
                    <a:pt x="196086" y="20421"/>
                  </a:lnTo>
                  <a:lnTo>
                    <a:pt x="190246" y="21996"/>
                  </a:lnTo>
                  <a:lnTo>
                    <a:pt x="184650" y="23672"/>
                  </a:lnTo>
                  <a:lnTo>
                    <a:pt x="183337" y="24091"/>
                  </a:lnTo>
                  <a:close/>
                </a:path>
                <a:path w="2467609" h="1518285">
                  <a:moveTo>
                    <a:pt x="213924" y="16535"/>
                  </a:moveTo>
                  <a:lnTo>
                    <a:pt x="214058" y="16510"/>
                  </a:lnTo>
                  <a:lnTo>
                    <a:pt x="213924" y="16535"/>
                  </a:lnTo>
                  <a:close/>
                </a:path>
                <a:path w="2467609" h="1518285">
                  <a:moveTo>
                    <a:pt x="207946" y="17678"/>
                  </a:moveTo>
                  <a:close/>
                </a:path>
                <a:path w="2467609" h="1518285">
                  <a:moveTo>
                    <a:pt x="202016" y="18973"/>
                  </a:moveTo>
                  <a:close/>
                </a:path>
                <a:path w="2467609" h="1518285">
                  <a:moveTo>
                    <a:pt x="196190" y="20393"/>
                  </a:moveTo>
                  <a:close/>
                </a:path>
                <a:path w="2467609" h="1518285">
                  <a:moveTo>
                    <a:pt x="196086" y="20421"/>
                  </a:moveTo>
                  <a:close/>
                </a:path>
                <a:path w="2467609" h="1518285">
                  <a:moveTo>
                    <a:pt x="190270" y="21996"/>
                  </a:moveTo>
                  <a:lnTo>
                    <a:pt x="190398" y="21958"/>
                  </a:lnTo>
                  <a:lnTo>
                    <a:pt x="190270" y="21996"/>
                  </a:lnTo>
                  <a:close/>
                </a:path>
                <a:path w="2467609" h="1518285">
                  <a:moveTo>
                    <a:pt x="184480" y="23723"/>
                  </a:moveTo>
                  <a:lnTo>
                    <a:pt x="184619" y="23672"/>
                  </a:lnTo>
                  <a:lnTo>
                    <a:pt x="184480" y="23723"/>
                  </a:lnTo>
                  <a:close/>
                </a:path>
                <a:path w="2467609" h="1518285">
                  <a:moveTo>
                    <a:pt x="231736" y="14020"/>
                  </a:moveTo>
                  <a:lnTo>
                    <a:pt x="230301" y="1409"/>
                  </a:lnTo>
                  <a:lnTo>
                    <a:pt x="231063" y="1320"/>
                  </a:lnTo>
                  <a:lnTo>
                    <a:pt x="237578" y="749"/>
                  </a:lnTo>
                  <a:lnTo>
                    <a:pt x="244132" y="330"/>
                  </a:lnTo>
                  <a:lnTo>
                    <a:pt x="250723" y="76"/>
                  </a:lnTo>
                  <a:lnTo>
                    <a:pt x="257200" y="0"/>
                  </a:lnTo>
                  <a:lnTo>
                    <a:pt x="269074" y="0"/>
                  </a:lnTo>
                  <a:lnTo>
                    <a:pt x="269074" y="12700"/>
                  </a:lnTo>
                  <a:lnTo>
                    <a:pt x="257365" y="12700"/>
                  </a:lnTo>
                  <a:lnTo>
                    <a:pt x="250888" y="12776"/>
                  </a:lnTo>
                  <a:lnTo>
                    <a:pt x="251053" y="12776"/>
                  </a:lnTo>
                  <a:lnTo>
                    <a:pt x="244614" y="13017"/>
                  </a:lnTo>
                  <a:lnTo>
                    <a:pt x="244779" y="13017"/>
                  </a:lnTo>
                  <a:lnTo>
                    <a:pt x="238399" y="13423"/>
                  </a:lnTo>
                  <a:lnTo>
                    <a:pt x="232194" y="13970"/>
                  </a:lnTo>
                  <a:lnTo>
                    <a:pt x="231736" y="14020"/>
                  </a:lnTo>
                  <a:close/>
                </a:path>
                <a:path w="2467609" h="1518285">
                  <a:moveTo>
                    <a:pt x="238453" y="13419"/>
                  </a:moveTo>
                  <a:close/>
                </a:path>
                <a:path w="2467609" h="1518285">
                  <a:moveTo>
                    <a:pt x="238399" y="13423"/>
                  </a:moveTo>
                  <a:close/>
                </a:path>
                <a:path w="2467609" h="1518285">
                  <a:moveTo>
                    <a:pt x="232224" y="13970"/>
                  </a:moveTo>
                  <a:close/>
                </a:path>
                <a:path w="2467609" h="1518285">
                  <a:moveTo>
                    <a:pt x="319874" y="12700"/>
                  </a:moveTo>
                  <a:lnTo>
                    <a:pt x="281774" y="12700"/>
                  </a:lnTo>
                  <a:lnTo>
                    <a:pt x="281774" y="0"/>
                  </a:lnTo>
                  <a:lnTo>
                    <a:pt x="319874" y="0"/>
                  </a:lnTo>
                  <a:lnTo>
                    <a:pt x="319874" y="12700"/>
                  </a:lnTo>
                  <a:close/>
                </a:path>
                <a:path w="2467609" h="1518285">
                  <a:moveTo>
                    <a:pt x="370674" y="12700"/>
                  </a:moveTo>
                  <a:lnTo>
                    <a:pt x="332574" y="12700"/>
                  </a:lnTo>
                  <a:lnTo>
                    <a:pt x="332574" y="0"/>
                  </a:lnTo>
                  <a:lnTo>
                    <a:pt x="370674" y="0"/>
                  </a:lnTo>
                  <a:lnTo>
                    <a:pt x="370674" y="12700"/>
                  </a:lnTo>
                  <a:close/>
                </a:path>
                <a:path w="2467609" h="1518285">
                  <a:moveTo>
                    <a:pt x="421474" y="12700"/>
                  </a:moveTo>
                  <a:lnTo>
                    <a:pt x="383374" y="12700"/>
                  </a:lnTo>
                  <a:lnTo>
                    <a:pt x="383374" y="0"/>
                  </a:lnTo>
                  <a:lnTo>
                    <a:pt x="421474" y="0"/>
                  </a:lnTo>
                  <a:lnTo>
                    <a:pt x="421474" y="12700"/>
                  </a:lnTo>
                  <a:close/>
                </a:path>
                <a:path w="2467609" h="1518285">
                  <a:moveTo>
                    <a:pt x="472274" y="12700"/>
                  </a:moveTo>
                  <a:lnTo>
                    <a:pt x="434174" y="12700"/>
                  </a:lnTo>
                  <a:lnTo>
                    <a:pt x="434174" y="0"/>
                  </a:lnTo>
                  <a:lnTo>
                    <a:pt x="472274" y="0"/>
                  </a:lnTo>
                  <a:lnTo>
                    <a:pt x="472274" y="12700"/>
                  </a:lnTo>
                  <a:close/>
                </a:path>
                <a:path w="2467609" h="1518285">
                  <a:moveTo>
                    <a:pt x="523074" y="12700"/>
                  </a:moveTo>
                  <a:lnTo>
                    <a:pt x="484974" y="12700"/>
                  </a:lnTo>
                  <a:lnTo>
                    <a:pt x="484974" y="0"/>
                  </a:lnTo>
                  <a:lnTo>
                    <a:pt x="523074" y="0"/>
                  </a:lnTo>
                  <a:lnTo>
                    <a:pt x="523074" y="12700"/>
                  </a:lnTo>
                  <a:close/>
                </a:path>
                <a:path w="2467609" h="1518285">
                  <a:moveTo>
                    <a:pt x="573874" y="12700"/>
                  </a:moveTo>
                  <a:lnTo>
                    <a:pt x="535774" y="12700"/>
                  </a:lnTo>
                  <a:lnTo>
                    <a:pt x="535774" y="0"/>
                  </a:lnTo>
                  <a:lnTo>
                    <a:pt x="573874" y="0"/>
                  </a:lnTo>
                  <a:lnTo>
                    <a:pt x="573874" y="12700"/>
                  </a:lnTo>
                  <a:close/>
                </a:path>
                <a:path w="2467609" h="1518285">
                  <a:moveTo>
                    <a:pt x="624674" y="12700"/>
                  </a:moveTo>
                  <a:lnTo>
                    <a:pt x="586574" y="12700"/>
                  </a:lnTo>
                  <a:lnTo>
                    <a:pt x="586574" y="0"/>
                  </a:lnTo>
                  <a:lnTo>
                    <a:pt x="624674" y="0"/>
                  </a:lnTo>
                  <a:lnTo>
                    <a:pt x="624674" y="12700"/>
                  </a:lnTo>
                  <a:close/>
                </a:path>
                <a:path w="2467609" h="1518285">
                  <a:moveTo>
                    <a:pt x="675474" y="12700"/>
                  </a:moveTo>
                  <a:lnTo>
                    <a:pt x="637374" y="12700"/>
                  </a:lnTo>
                  <a:lnTo>
                    <a:pt x="637374" y="0"/>
                  </a:lnTo>
                  <a:lnTo>
                    <a:pt x="675474" y="0"/>
                  </a:lnTo>
                  <a:lnTo>
                    <a:pt x="675474" y="12700"/>
                  </a:lnTo>
                  <a:close/>
                </a:path>
                <a:path w="2467609" h="1518285">
                  <a:moveTo>
                    <a:pt x="726274" y="12700"/>
                  </a:moveTo>
                  <a:lnTo>
                    <a:pt x="688174" y="12700"/>
                  </a:lnTo>
                  <a:lnTo>
                    <a:pt x="688174" y="0"/>
                  </a:lnTo>
                  <a:lnTo>
                    <a:pt x="726274" y="0"/>
                  </a:lnTo>
                  <a:lnTo>
                    <a:pt x="726274" y="12700"/>
                  </a:lnTo>
                  <a:close/>
                </a:path>
                <a:path w="2467609" h="1518285">
                  <a:moveTo>
                    <a:pt x="777074" y="12700"/>
                  </a:moveTo>
                  <a:lnTo>
                    <a:pt x="738974" y="12700"/>
                  </a:lnTo>
                  <a:lnTo>
                    <a:pt x="738974" y="0"/>
                  </a:lnTo>
                  <a:lnTo>
                    <a:pt x="777074" y="0"/>
                  </a:lnTo>
                  <a:lnTo>
                    <a:pt x="777074" y="12700"/>
                  </a:lnTo>
                  <a:close/>
                </a:path>
                <a:path w="2467609" h="1518285">
                  <a:moveTo>
                    <a:pt x="827874" y="12700"/>
                  </a:moveTo>
                  <a:lnTo>
                    <a:pt x="789774" y="12700"/>
                  </a:lnTo>
                  <a:lnTo>
                    <a:pt x="789774" y="0"/>
                  </a:lnTo>
                  <a:lnTo>
                    <a:pt x="827874" y="0"/>
                  </a:lnTo>
                  <a:lnTo>
                    <a:pt x="827874" y="12700"/>
                  </a:lnTo>
                  <a:close/>
                </a:path>
                <a:path w="2467609" h="1518285">
                  <a:moveTo>
                    <a:pt x="878674" y="12700"/>
                  </a:moveTo>
                  <a:lnTo>
                    <a:pt x="840574" y="12700"/>
                  </a:lnTo>
                  <a:lnTo>
                    <a:pt x="840574" y="0"/>
                  </a:lnTo>
                  <a:lnTo>
                    <a:pt x="878674" y="0"/>
                  </a:lnTo>
                  <a:lnTo>
                    <a:pt x="878674" y="12700"/>
                  </a:lnTo>
                  <a:close/>
                </a:path>
                <a:path w="2467609" h="1518285">
                  <a:moveTo>
                    <a:pt x="929474" y="12700"/>
                  </a:moveTo>
                  <a:lnTo>
                    <a:pt x="891374" y="12700"/>
                  </a:lnTo>
                  <a:lnTo>
                    <a:pt x="891374" y="0"/>
                  </a:lnTo>
                  <a:lnTo>
                    <a:pt x="929474" y="0"/>
                  </a:lnTo>
                  <a:lnTo>
                    <a:pt x="929474" y="12700"/>
                  </a:lnTo>
                  <a:close/>
                </a:path>
                <a:path w="2467609" h="1518285">
                  <a:moveTo>
                    <a:pt x="980274" y="12700"/>
                  </a:moveTo>
                  <a:lnTo>
                    <a:pt x="942174" y="12700"/>
                  </a:lnTo>
                  <a:lnTo>
                    <a:pt x="942174" y="0"/>
                  </a:lnTo>
                  <a:lnTo>
                    <a:pt x="980274" y="0"/>
                  </a:lnTo>
                  <a:lnTo>
                    <a:pt x="980274" y="12700"/>
                  </a:lnTo>
                  <a:close/>
                </a:path>
                <a:path w="2467609" h="1518285">
                  <a:moveTo>
                    <a:pt x="1031074" y="12700"/>
                  </a:moveTo>
                  <a:lnTo>
                    <a:pt x="992974" y="12700"/>
                  </a:lnTo>
                  <a:lnTo>
                    <a:pt x="992974" y="0"/>
                  </a:lnTo>
                  <a:lnTo>
                    <a:pt x="1031074" y="0"/>
                  </a:lnTo>
                  <a:lnTo>
                    <a:pt x="1031074" y="12700"/>
                  </a:lnTo>
                  <a:close/>
                </a:path>
                <a:path w="2467609" h="1518285">
                  <a:moveTo>
                    <a:pt x="1081874" y="12700"/>
                  </a:moveTo>
                  <a:lnTo>
                    <a:pt x="1043774" y="12700"/>
                  </a:lnTo>
                  <a:lnTo>
                    <a:pt x="1043774" y="0"/>
                  </a:lnTo>
                  <a:lnTo>
                    <a:pt x="1081874" y="0"/>
                  </a:lnTo>
                  <a:lnTo>
                    <a:pt x="1081874" y="12700"/>
                  </a:lnTo>
                  <a:close/>
                </a:path>
                <a:path w="2467609" h="1518285">
                  <a:moveTo>
                    <a:pt x="1132674" y="12700"/>
                  </a:moveTo>
                  <a:lnTo>
                    <a:pt x="1094574" y="12700"/>
                  </a:lnTo>
                  <a:lnTo>
                    <a:pt x="1094574" y="0"/>
                  </a:lnTo>
                  <a:lnTo>
                    <a:pt x="1132674" y="0"/>
                  </a:lnTo>
                  <a:lnTo>
                    <a:pt x="1132674" y="12700"/>
                  </a:lnTo>
                  <a:close/>
                </a:path>
                <a:path w="2467609" h="1518285">
                  <a:moveTo>
                    <a:pt x="1183474" y="12700"/>
                  </a:moveTo>
                  <a:lnTo>
                    <a:pt x="1145374" y="12700"/>
                  </a:lnTo>
                  <a:lnTo>
                    <a:pt x="1145374" y="0"/>
                  </a:lnTo>
                  <a:lnTo>
                    <a:pt x="1183474" y="0"/>
                  </a:lnTo>
                  <a:lnTo>
                    <a:pt x="1183474" y="12700"/>
                  </a:lnTo>
                  <a:close/>
                </a:path>
                <a:path w="2467609" h="1518285">
                  <a:moveTo>
                    <a:pt x="1234274" y="12700"/>
                  </a:moveTo>
                  <a:lnTo>
                    <a:pt x="1196174" y="12700"/>
                  </a:lnTo>
                  <a:lnTo>
                    <a:pt x="1196174" y="0"/>
                  </a:lnTo>
                  <a:lnTo>
                    <a:pt x="1234274" y="0"/>
                  </a:lnTo>
                  <a:lnTo>
                    <a:pt x="1234274" y="12700"/>
                  </a:lnTo>
                  <a:close/>
                </a:path>
                <a:path w="2467609" h="1518285">
                  <a:moveTo>
                    <a:pt x="1285074" y="12700"/>
                  </a:moveTo>
                  <a:lnTo>
                    <a:pt x="1246974" y="12700"/>
                  </a:lnTo>
                  <a:lnTo>
                    <a:pt x="1246974" y="0"/>
                  </a:lnTo>
                  <a:lnTo>
                    <a:pt x="1285074" y="0"/>
                  </a:lnTo>
                  <a:lnTo>
                    <a:pt x="1285074" y="12700"/>
                  </a:lnTo>
                  <a:close/>
                </a:path>
                <a:path w="2467609" h="1518285">
                  <a:moveTo>
                    <a:pt x="1335874" y="12700"/>
                  </a:moveTo>
                  <a:lnTo>
                    <a:pt x="1297774" y="12700"/>
                  </a:lnTo>
                  <a:lnTo>
                    <a:pt x="1297774" y="0"/>
                  </a:lnTo>
                  <a:lnTo>
                    <a:pt x="1335874" y="0"/>
                  </a:lnTo>
                  <a:lnTo>
                    <a:pt x="1335874" y="12700"/>
                  </a:lnTo>
                  <a:close/>
                </a:path>
                <a:path w="2467609" h="1518285">
                  <a:moveTo>
                    <a:pt x="1386674" y="12700"/>
                  </a:moveTo>
                  <a:lnTo>
                    <a:pt x="1348574" y="12700"/>
                  </a:lnTo>
                  <a:lnTo>
                    <a:pt x="1348574" y="0"/>
                  </a:lnTo>
                  <a:lnTo>
                    <a:pt x="1386674" y="0"/>
                  </a:lnTo>
                  <a:lnTo>
                    <a:pt x="1386674" y="12700"/>
                  </a:lnTo>
                  <a:close/>
                </a:path>
                <a:path w="2467609" h="1518285">
                  <a:moveTo>
                    <a:pt x="1437474" y="12700"/>
                  </a:moveTo>
                  <a:lnTo>
                    <a:pt x="1399374" y="12700"/>
                  </a:lnTo>
                  <a:lnTo>
                    <a:pt x="1399374" y="0"/>
                  </a:lnTo>
                  <a:lnTo>
                    <a:pt x="1437474" y="0"/>
                  </a:lnTo>
                  <a:lnTo>
                    <a:pt x="1437474" y="12700"/>
                  </a:lnTo>
                  <a:close/>
                </a:path>
                <a:path w="2467609" h="1518285">
                  <a:moveTo>
                    <a:pt x="1488274" y="12700"/>
                  </a:moveTo>
                  <a:lnTo>
                    <a:pt x="1450174" y="12700"/>
                  </a:lnTo>
                  <a:lnTo>
                    <a:pt x="1450174" y="0"/>
                  </a:lnTo>
                  <a:lnTo>
                    <a:pt x="1488274" y="0"/>
                  </a:lnTo>
                  <a:lnTo>
                    <a:pt x="1488274" y="12700"/>
                  </a:lnTo>
                  <a:close/>
                </a:path>
                <a:path w="2467609" h="1518285">
                  <a:moveTo>
                    <a:pt x="1539074" y="12700"/>
                  </a:moveTo>
                  <a:lnTo>
                    <a:pt x="1500974" y="12700"/>
                  </a:lnTo>
                  <a:lnTo>
                    <a:pt x="1500974" y="0"/>
                  </a:lnTo>
                  <a:lnTo>
                    <a:pt x="1539074" y="0"/>
                  </a:lnTo>
                  <a:lnTo>
                    <a:pt x="1539074" y="12700"/>
                  </a:lnTo>
                  <a:close/>
                </a:path>
                <a:path w="2467609" h="1518285">
                  <a:moveTo>
                    <a:pt x="1589874" y="12700"/>
                  </a:moveTo>
                  <a:lnTo>
                    <a:pt x="1551774" y="12700"/>
                  </a:lnTo>
                  <a:lnTo>
                    <a:pt x="1551774" y="0"/>
                  </a:lnTo>
                  <a:lnTo>
                    <a:pt x="1589874" y="0"/>
                  </a:lnTo>
                  <a:lnTo>
                    <a:pt x="1589874" y="12700"/>
                  </a:lnTo>
                  <a:close/>
                </a:path>
                <a:path w="2467609" h="1518285">
                  <a:moveTo>
                    <a:pt x="1640674" y="12700"/>
                  </a:moveTo>
                  <a:lnTo>
                    <a:pt x="1602574" y="12700"/>
                  </a:lnTo>
                  <a:lnTo>
                    <a:pt x="1602574" y="0"/>
                  </a:lnTo>
                  <a:lnTo>
                    <a:pt x="1640674" y="0"/>
                  </a:lnTo>
                  <a:lnTo>
                    <a:pt x="1640674" y="12700"/>
                  </a:lnTo>
                  <a:close/>
                </a:path>
                <a:path w="2467609" h="1518285">
                  <a:moveTo>
                    <a:pt x="1691474" y="12700"/>
                  </a:moveTo>
                  <a:lnTo>
                    <a:pt x="1653374" y="12700"/>
                  </a:lnTo>
                  <a:lnTo>
                    <a:pt x="1653374" y="0"/>
                  </a:lnTo>
                  <a:lnTo>
                    <a:pt x="1691474" y="0"/>
                  </a:lnTo>
                  <a:lnTo>
                    <a:pt x="1691474" y="12700"/>
                  </a:lnTo>
                  <a:close/>
                </a:path>
                <a:path w="2467609" h="1518285">
                  <a:moveTo>
                    <a:pt x="1742274" y="12700"/>
                  </a:moveTo>
                  <a:lnTo>
                    <a:pt x="1704174" y="12700"/>
                  </a:lnTo>
                  <a:lnTo>
                    <a:pt x="1704174" y="0"/>
                  </a:lnTo>
                  <a:lnTo>
                    <a:pt x="1742274" y="0"/>
                  </a:lnTo>
                  <a:lnTo>
                    <a:pt x="1742274" y="12700"/>
                  </a:lnTo>
                  <a:close/>
                </a:path>
                <a:path w="2467609" h="1518285">
                  <a:moveTo>
                    <a:pt x="1793074" y="12700"/>
                  </a:moveTo>
                  <a:lnTo>
                    <a:pt x="1754974" y="12700"/>
                  </a:lnTo>
                  <a:lnTo>
                    <a:pt x="1754974" y="0"/>
                  </a:lnTo>
                  <a:lnTo>
                    <a:pt x="1793074" y="0"/>
                  </a:lnTo>
                  <a:lnTo>
                    <a:pt x="1793074" y="12700"/>
                  </a:lnTo>
                  <a:close/>
                </a:path>
                <a:path w="2467609" h="1518285">
                  <a:moveTo>
                    <a:pt x="1843874" y="12700"/>
                  </a:moveTo>
                  <a:lnTo>
                    <a:pt x="1805774" y="12700"/>
                  </a:lnTo>
                  <a:lnTo>
                    <a:pt x="1805774" y="0"/>
                  </a:lnTo>
                  <a:lnTo>
                    <a:pt x="1843874" y="0"/>
                  </a:lnTo>
                  <a:lnTo>
                    <a:pt x="1843874" y="12700"/>
                  </a:lnTo>
                  <a:close/>
                </a:path>
                <a:path w="2467609" h="1518285">
                  <a:moveTo>
                    <a:pt x="1894674" y="12700"/>
                  </a:moveTo>
                  <a:lnTo>
                    <a:pt x="1856574" y="12700"/>
                  </a:lnTo>
                  <a:lnTo>
                    <a:pt x="1856574" y="0"/>
                  </a:lnTo>
                  <a:lnTo>
                    <a:pt x="1894674" y="0"/>
                  </a:lnTo>
                  <a:lnTo>
                    <a:pt x="1894674" y="12700"/>
                  </a:lnTo>
                  <a:close/>
                </a:path>
                <a:path w="2467609" h="1518285">
                  <a:moveTo>
                    <a:pt x="1945474" y="12700"/>
                  </a:moveTo>
                  <a:lnTo>
                    <a:pt x="1907374" y="12700"/>
                  </a:lnTo>
                  <a:lnTo>
                    <a:pt x="1907374" y="0"/>
                  </a:lnTo>
                  <a:lnTo>
                    <a:pt x="1945474" y="0"/>
                  </a:lnTo>
                  <a:lnTo>
                    <a:pt x="1945474" y="12700"/>
                  </a:lnTo>
                  <a:close/>
                </a:path>
                <a:path w="2467609" h="1518285">
                  <a:moveTo>
                    <a:pt x="1996274" y="12700"/>
                  </a:moveTo>
                  <a:lnTo>
                    <a:pt x="1958174" y="12700"/>
                  </a:lnTo>
                  <a:lnTo>
                    <a:pt x="1958174" y="0"/>
                  </a:lnTo>
                  <a:lnTo>
                    <a:pt x="1996274" y="0"/>
                  </a:lnTo>
                  <a:lnTo>
                    <a:pt x="1996274" y="12700"/>
                  </a:lnTo>
                  <a:close/>
                </a:path>
                <a:path w="2467609" h="1518285">
                  <a:moveTo>
                    <a:pt x="2047074" y="12700"/>
                  </a:moveTo>
                  <a:lnTo>
                    <a:pt x="2008974" y="12700"/>
                  </a:lnTo>
                  <a:lnTo>
                    <a:pt x="2008974" y="0"/>
                  </a:lnTo>
                  <a:lnTo>
                    <a:pt x="2047074" y="0"/>
                  </a:lnTo>
                  <a:lnTo>
                    <a:pt x="2047074" y="12700"/>
                  </a:lnTo>
                  <a:close/>
                </a:path>
                <a:path w="2467609" h="1518285">
                  <a:moveTo>
                    <a:pt x="2097874" y="12700"/>
                  </a:moveTo>
                  <a:lnTo>
                    <a:pt x="2059774" y="12700"/>
                  </a:lnTo>
                  <a:lnTo>
                    <a:pt x="2059774" y="0"/>
                  </a:lnTo>
                  <a:lnTo>
                    <a:pt x="2097874" y="0"/>
                  </a:lnTo>
                  <a:lnTo>
                    <a:pt x="2097874" y="12700"/>
                  </a:lnTo>
                  <a:close/>
                </a:path>
                <a:path w="2467609" h="1518285">
                  <a:moveTo>
                    <a:pt x="2148674" y="12700"/>
                  </a:moveTo>
                  <a:lnTo>
                    <a:pt x="2110574" y="12700"/>
                  </a:lnTo>
                  <a:lnTo>
                    <a:pt x="2110574" y="0"/>
                  </a:lnTo>
                  <a:lnTo>
                    <a:pt x="2148674" y="0"/>
                  </a:lnTo>
                  <a:lnTo>
                    <a:pt x="2148674" y="12700"/>
                  </a:lnTo>
                  <a:close/>
                </a:path>
                <a:path w="2467609" h="1518285">
                  <a:moveTo>
                    <a:pt x="2199474" y="12700"/>
                  </a:moveTo>
                  <a:lnTo>
                    <a:pt x="2161374" y="12700"/>
                  </a:lnTo>
                  <a:lnTo>
                    <a:pt x="2161374" y="0"/>
                  </a:lnTo>
                  <a:lnTo>
                    <a:pt x="2199474" y="0"/>
                  </a:lnTo>
                  <a:lnTo>
                    <a:pt x="2199474" y="12700"/>
                  </a:lnTo>
                  <a:close/>
                </a:path>
                <a:path w="2467609" h="1518285">
                  <a:moveTo>
                    <a:pt x="2249457" y="13423"/>
                  </a:moveTo>
                  <a:lnTo>
                    <a:pt x="2229065" y="13411"/>
                  </a:lnTo>
                  <a:lnTo>
                    <a:pt x="2222830" y="13017"/>
                  </a:lnTo>
                  <a:lnTo>
                    <a:pt x="2222995" y="13017"/>
                  </a:lnTo>
                  <a:lnTo>
                    <a:pt x="2216556" y="12776"/>
                  </a:lnTo>
                  <a:lnTo>
                    <a:pt x="2216721" y="12776"/>
                  </a:lnTo>
                  <a:lnTo>
                    <a:pt x="2212098" y="12725"/>
                  </a:lnTo>
                  <a:lnTo>
                    <a:pt x="2212251" y="25"/>
                  </a:lnTo>
                  <a:lnTo>
                    <a:pt x="2251151" y="3238"/>
                  </a:lnTo>
                  <a:lnTo>
                    <a:pt x="2249457" y="13423"/>
                  </a:lnTo>
                  <a:close/>
                </a:path>
                <a:path w="2467609" h="1518285">
                  <a:moveTo>
                    <a:pt x="2249366" y="13970"/>
                  </a:moveTo>
                  <a:lnTo>
                    <a:pt x="2235415" y="13970"/>
                  </a:lnTo>
                  <a:lnTo>
                    <a:pt x="2229156" y="13419"/>
                  </a:lnTo>
                  <a:lnTo>
                    <a:pt x="2249457" y="13423"/>
                  </a:lnTo>
                  <a:lnTo>
                    <a:pt x="2249366" y="13970"/>
                  </a:lnTo>
                  <a:close/>
                </a:path>
                <a:path w="2467609" h="1518285">
                  <a:moveTo>
                    <a:pt x="2249250" y="14668"/>
                  </a:moveTo>
                  <a:lnTo>
                    <a:pt x="2241450" y="14655"/>
                  </a:lnTo>
                  <a:lnTo>
                    <a:pt x="2235263" y="13957"/>
                  </a:lnTo>
                  <a:lnTo>
                    <a:pt x="2235415" y="13970"/>
                  </a:lnTo>
                  <a:lnTo>
                    <a:pt x="2249366" y="13970"/>
                  </a:lnTo>
                  <a:lnTo>
                    <a:pt x="2249250" y="14668"/>
                  </a:lnTo>
                  <a:close/>
                </a:path>
                <a:path w="2467609" h="1518285">
                  <a:moveTo>
                    <a:pt x="2249068" y="15760"/>
                  </a:moveTo>
                  <a:lnTo>
                    <a:pt x="2247506" y="15506"/>
                  </a:lnTo>
                  <a:lnTo>
                    <a:pt x="2241410" y="14655"/>
                  </a:lnTo>
                  <a:lnTo>
                    <a:pt x="2241562" y="14668"/>
                  </a:lnTo>
                  <a:lnTo>
                    <a:pt x="2249250" y="14668"/>
                  </a:lnTo>
                  <a:lnTo>
                    <a:pt x="2249068" y="15760"/>
                  </a:lnTo>
                  <a:close/>
                </a:path>
                <a:path w="2467609" h="1518285">
                  <a:moveTo>
                    <a:pt x="2300514" y="18973"/>
                  </a:moveTo>
                  <a:lnTo>
                    <a:pt x="2265641" y="18973"/>
                  </a:lnTo>
                  <a:lnTo>
                    <a:pt x="2261247" y="18021"/>
                  </a:lnTo>
                  <a:lnTo>
                    <a:pt x="2263940" y="5613"/>
                  </a:lnTo>
                  <a:lnTo>
                    <a:pt x="2268499" y="6603"/>
                  </a:lnTo>
                  <a:lnTo>
                    <a:pt x="2301430" y="16649"/>
                  </a:lnTo>
                  <a:lnTo>
                    <a:pt x="2300514" y="18973"/>
                  </a:lnTo>
                  <a:close/>
                </a:path>
                <a:path w="2467609" h="1518285">
                  <a:moveTo>
                    <a:pt x="2299943" y="20421"/>
                  </a:moveTo>
                  <a:lnTo>
                    <a:pt x="2271534" y="20421"/>
                  </a:lnTo>
                  <a:lnTo>
                    <a:pt x="2265489" y="18948"/>
                  </a:lnTo>
                  <a:lnTo>
                    <a:pt x="2265641" y="18973"/>
                  </a:lnTo>
                  <a:lnTo>
                    <a:pt x="2300514" y="18973"/>
                  </a:lnTo>
                  <a:lnTo>
                    <a:pt x="2299943" y="20421"/>
                  </a:lnTo>
                  <a:close/>
                </a:path>
                <a:path w="2467609" h="1518285">
                  <a:moveTo>
                    <a:pt x="2299322" y="21996"/>
                  </a:moveTo>
                  <a:lnTo>
                    <a:pt x="2277363" y="21996"/>
                  </a:lnTo>
                  <a:lnTo>
                    <a:pt x="2271419" y="20393"/>
                  </a:lnTo>
                  <a:lnTo>
                    <a:pt x="2299943" y="20421"/>
                  </a:lnTo>
                  <a:lnTo>
                    <a:pt x="2299322" y="21996"/>
                  </a:lnTo>
                  <a:close/>
                </a:path>
                <a:path w="2467609" h="1518285">
                  <a:moveTo>
                    <a:pt x="2297911" y="25577"/>
                  </a:moveTo>
                  <a:lnTo>
                    <a:pt x="2288844" y="25577"/>
                  </a:lnTo>
                  <a:lnTo>
                    <a:pt x="2282977" y="23672"/>
                  </a:lnTo>
                  <a:lnTo>
                    <a:pt x="2277211" y="21958"/>
                  </a:lnTo>
                  <a:lnTo>
                    <a:pt x="2277363" y="21996"/>
                  </a:lnTo>
                  <a:lnTo>
                    <a:pt x="2299322" y="21996"/>
                  </a:lnTo>
                  <a:lnTo>
                    <a:pt x="2297911" y="25577"/>
                  </a:lnTo>
                  <a:close/>
                </a:path>
                <a:path w="2467609" h="1518285">
                  <a:moveTo>
                    <a:pt x="2296769" y="28473"/>
                  </a:moveTo>
                  <a:lnTo>
                    <a:pt x="2294280" y="27482"/>
                  </a:lnTo>
                  <a:lnTo>
                    <a:pt x="2288740" y="25543"/>
                  </a:lnTo>
                  <a:lnTo>
                    <a:pt x="2297911" y="25577"/>
                  </a:lnTo>
                  <a:lnTo>
                    <a:pt x="2296769" y="28473"/>
                  </a:lnTo>
                  <a:close/>
                </a:path>
                <a:path w="2467609" h="1518285">
                  <a:moveTo>
                    <a:pt x="2346345" y="42290"/>
                  </a:moveTo>
                  <a:lnTo>
                    <a:pt x="2327020" y="42283"/>
                  </a:lnTo>
                  <a:lnTo>
                    <a:pt x="2326766" y="42138"/>
                  </a:lnTo>
                  <a:lnTo>
                    <a:pt x="2316226" y="36741"/>
                  </a:lnTo>
                  <a:lnTo>
                    <a:pt x="2308237" y="33147"/>
                  </a:lnTo>
                  <a:lnTo>
                    <a:pt x="2313470" y="21577"/>
                  </a:lnTo>
                  <a:lnTo>
                    <a:pt x="2322004" y="25438"/>
                  </a:lnTo>
                  <a:lnTo>
                    <a:pt x="2333104" y="31127"/>
                  </a:lnTo>
                  <a:lnTo>
                    <a:pt x="2343873" y="37337"/>
                  </a:lnTo>
                  <a:lnTo>
                    <a:pt x="2347874" y="39903"/>
                  </a:lnTo>
                  <a:lnTo>
                    <a:pt x="2346345" y="42290"/>
                  </a:lnTo>
                  <a:close/>
                </a:path>
                <a:path w="2467609" h="1518285">
                  <a:moveTo>
                    <a:pt x="2316492" y="36880"/>
                  </a:moveTo>
                  <a:lnTo>
                    <a:pt x="2316183" y="36741"/>
                  </a:lnTo>
                  <a:lnTo>
                    <a:pt x="2316492" y="36880"/>
                  </a:lnTo>
                  <a:close/>
                </a:path>
                <a:path w="2467609" h="1518285">
                  <a:moveTo>
                    <a:pt x="2327018" y="42283"/>
                  </a:moveTo>
                  <a:lnTo>
                    <a:pt x="2326736" y="42138"/>
                  </a:lnTo>
                  <a:lnTo>
                    <a:pt x="2327018" y="42283"/>
                  </a:lnTo>
                  <a:close/>
                </a:path>
                <a:path w="2467609" h="1518285">
                  <a:moveTo>
                    <a:pt x="2342573" y="48183"/>
                  </a:moveTo>
                  <a:lnTo>
                    <a:pt x="2337282" y="48183"/>
                  </a:lnTo>
                  <a:lnTo>
                    <a:pt x="2327018" y="42283"/>
                  </a:lnTo>
                  <a:lnTo>
                    <a:pt x="2346345" y="42290"/>
                  </a:lnTo>
                  <a:lnTo>
                    <a:pt x="2342573" y="48183"/>
                  </a:lnTo>
                  <a:close/>
                </a:path>
                <a:path w="2467609" h="1518285">
                  <a:moveTo>
                    <a:pt x="2341029" y="50596"/>
                  </a:moveTo>
                  <a:lnTo>
                    <a:pt x="2337190" y="48130"/>
                  </a:lnTo>
                  <a:lnTo>
                    <a:pt x="2342573" y="48183"/>
                  </a:lnTo>
                  <a:lnTo>
                    <a:pt x="2341029" y="50596"/>
                  </a:lnTo>
                  <a:close/>
                </a:path>
                <a:path w="2467609" h="1518285">
                  <a:moveTo>
                    <a:pt x="2385217" y="68643"/>
                  </a:moveTo>
                  <a:lnTo>
                    <a:pt x="2366022" y="68643"/>
                  </a:lnTo>
                  <a:lnTo>
                    <a:pt x="2356535" y="61188"/>
                  </a:lnTo>
                  <a:lnTo>
                    <a:pt x="2351316" y="57492"/>
                  </a:lnTo>
                  <a:lnTo>
                    <a:pt x="2358682" y="47142"/>
                  </a:lnTo>
                  <a:lnTo>
                    <a:pt x="2364384" y="51206"/>
                  </a:lnTo>
                  <a:lnTo>
                    <a:pt x="2374099" y="58851"/>
                  </a:lnTo>
                  <a:lnTo>
                    <a:pt x="2383434" y="66941"/>
                  </a:lnTo>
                  <a:lnTo>
                    <a:pt x="2385217" y="68643"/>
                  </a:lnTo>
                  <a:close/>
                </a:path>
                <a:path w="2467609" h="1518285">
                  <a:moveTo>
                    <a:pt x="2356777" y="61379"/>
                  </a:moveTo>
                  <a:lnTo>
                    <a:pt x="2356509" y="61188"/>
                  </a:lnTo>
                  <a:lnTo>
                    <a:pt x="2356777" y="61379"/>
                  </a:lnTo>
                  <a:close/>
                </a:path>
                <a:path w="2467609" h="1518285">
                  <a:moveTo>
                    <a:pt x="2384541" y="76339"/>
                  </a:moveTo>
                  <a:lnTo>
                    <a:pt x="2374887" y="76339"/>
                  </a:lnTo>
                  <a:lnTo>
                    <a:pt x="2365792" y="68462"/>
                  </a:lnTo>
                  <a:lnTo>
                    <a:pt x="2366022" y="68643"/>
                  </a:lnTo>
                  <a:lnTo>
                    <a:pt x="2385217" y="68643"/>
                  </a:lnTo>
                  <a:lnTo>
                    <a:pt x="2388704" y="71970"/>
                  </a:lnTo>
                  <a:lnTo>
                    <a:pt x="2384541" y="76339"/>
                  </a:lnTo>
                  <a:close/>
                </a:path>
                <a:path w="2467609" h="1518285">
                  <a:moveTo>
                    <a:pt x="2379941" y="81165"/>
                  </a:moveTo>
                  <a:lnTo>
                    <a:pt x="2374855" y="76312"/>
                  </a:lnTo>
                  <a:lnTo>
                    <a:pt x="2384541" y="76339"/>
                  </a:lnTo>
                  <a:lnTo>
                    <a:pt x="2379941" y="81165"/>
                  </a:lnTo>
                  <a:close/>
                </a:path>
                <a:path w="2467609" h="1518285">
                  <a:moveTo>
                    <a:pt x="2408256" y="92938"/>
                  </a:moveTo>
                  <a:lnTo>
                    <a:pt x="2391473" y="92938"/>
                  </a:lnTo>
                  <a:lnTo>
                    <a:pt x="2388654" y="89979"/>
                  </a:lnTo>
                  <a:lnTo>
                    <a:pt x="2397848" y="81216"/>
                  </a:lnTo>
                  <a:lnTo>
                    <a:pt x="2400871" y="84404"/>
                  </a:lnTo>
                  <a:lnTo>
                    <a:pt x="2408256" y="92938"/>
                  </a:lnTo>
                  <a:close/>
                </a:path>
                <a:path w="2467609" h="1518285">
                  <a:moveTo>
                    <a:pt x="2415295" y="101828"/>
                  </a:moveTo>
                  <a:lnTo>
                    <a:pt x="2399156" y="101828"/>
                  </a:lnTo>
                  <a:lnTo>
                    <a:pt x="2398966" y="101587"/>
                  </a:lnTo>
                  <a:lnTo>
                    <a:pt x="2391295" y="92751"/>
                  </a:lnTo>
                  <a:lnTo>
                    <a:pt x="2391473" y="92938"/>
                  </a:lnTo>
                  <a:lnTo>
                    <a:pt x="2408256" y="92938"/>
                  </a:lnTo>
                  <a:lnTo>
                    <a:pt x="2408948" y="93738"/>
                  </a:lnTo>
                  <a:lnTo>
                    <a:pt x="2415295" y="101828"/>
                  </a:lnTo>
                  <a:close/>
                </a:path>
                <a:path w="2467609" h="1518285">
                  <a:moveTo>
                    <a:pt x="2399144" y="101813"/>
                  </a:moveTo>
                  <a:lnTo>
                    <a:pt x="2398948" y="101587"/>
                  </a:lnTo>
                  <a:lnTo>
                    <a:pt x="2399144" y="101813"/>
                  </a:lnTo>
                  <a:close/>
                </a:path>
                <a:path w="2467609" h="1518285">
                  <a:moveTo>
                    <a:pt x="2421987" y="111074"/>
                  </a:moveTo>
                  <a:lnTo>
                    <a:pt x="2406408" y="111074"/>
                  </a:lnTo>
                  <a:lnTo>
                    <a:pt x="2399144" y="101813"/>
                  </a:lnTo>
                  <a:lnTo>
                    <a:pt x="2415295" y="101828"/>
                  </a:lnTo>
                  <a:lnTo>
                    <a:pt x="2416581" y="103466"/>
                  </a:lnTo>
                  <a:lnTo>
                    <a:pt x="2421987" y="111074"/>
                  </a:lnTo>
                  <a:close/>
                </a:path>
                <a:path w="2467609" h="1518285">
                  <a:moveTo>
                    <a:pt x="2411971" y="118897"/>
                  </a:moveTo>
                  <a:lnTo>
                    <a:pt x="2406343" y="110991"/>
                  </a:lnTo>
                  <a:lnTo>
                    <a:pt x="2421987" y="111074"/>
                  </a:lnTo>
                  <a:lnTo>
                    <a:pt x="2422321" y="111544"/>
                  </a:lnTo>
                  <a:lnTo>
                    <a:pt x="2411971" y="118897"/>
                  </a:lnTo>
                  <a:close/>
                </a:path>
                <a:path w="2467609" h="1518285">
                  <a:moveTo>
                    <a:pt x="2439730" y="140842"/>
                  </a:moveTo>
                  <a:lnTo>
                    <a:pt x="2425471" y="140842"/>
                  </a:lnTo>
                  <a:lnTo>
                    <a:pt x="2419426" y="130327"/>
                  </a:lnTo>
                  <a:lnTo>
                    <a:pt x="2418740" y="129286"/>
                  </a:lnTo>
                  <a:lnTo>
                    <a:pt x="2429433" y="122427"/>
                  </a:lnTo>
                  <a:lnTo>
                    <a:pt x="2430437" y="124002"/>
                  </a:lnTo>
                  <a:lnTo>
                    <a:pt x="2436482" y="134505"/>
                  </a:lnTo>
                  <a:lnTo>
                    <a:pt x="2439730" y="140842"/>
                  </a:lnTo>
                  <a:close/>
                </a:path>
                <a:path w="2467609" h="1518285">
                  <a:moveTo>
                    <a:pt x="2419578" y="130594"/>
                  </a:moveTo>
                  <a:lnTo>
                    <a:pt x="2419407" y="130327"/>
                  </a:lnTo>
                  <a:lnTo>
                    <a:pt x="2419578" y="130594"/>
                  </a:lnTo>
                  <a:close/>
                </a:path>
                <a:path w="2467609" h="1518285">
                  <a:moveTo>
                    <a:pt x="2444779" y="151384"/>
                  </a:moveTo>
                  <a:lnTo>
                    <a:pt x="2430868" y="151384"/>
                  </a:lnTo>
                  <a:lnTo>
                    <a:pt x="2425387" y="140696"/>
                  </a:lnTo>
                  <a:lnTo>
                    <a:pt x="2425471" y="140842"/>
                  </a:lnTo>
                  <a:lnTo>
                    <a:pt x="2439730" y="140842"/>
                  </a:lnTo>
                  <a:lnTo>
                    <a:pt x="2442171" y="145605"/>
                  </a:lnTo>
                  <a:lnTo>
                    <a:pt x="2444779" y="151384"/>
                  </a:lnTo>
                  <a:close/>
                </a:path>
                <a:path w="2467609" h="1518285">
                  <a:moveTo>
                    <a:pt x="2435658" y="162000"/>
                  </a:moveTo>
                  <a:lnTo>
                    <a:pt x="2430755" y="151163"/>
                  </a:lnTo>
                  <a:lnTo>
                    <a:pt x="2430868" y="151384"/>
                  </a:lnTo>
                  <a:lnTo>
                    <a:pt x="2444779" y="151384"/>
                  </a:lnTo>
                  <a:lnTo>
                    <a:pt x="2447467" y="157340"/>
                  </a:lnTo>
                  <a:lnTo>
                    <a:pt x="2435658" y="162000"/>
                  </a:lnTo>
                  <a:close/>
                </a:path>
                <a:path w="2467609" h="1518285">
                  <a:moveTo>
                    <a:pt x="2455434" y="178917"/>
                  </a:moveTo>
                  <a:lnTo>
                    <a:pt x="2442082" y="178917"/>
                  </a:lnTo>
                  <a:lnTo>
                    <a:pt x="2440216" y="173596"/>
                  </a:lnTo>
                  <a:lnTo>
                    <a:pt x="2452192" y="169379"/>
                  </a:lnTo>
                  <a:lnTo>
                    <a:pt x="2454109" y="174840"/>
                  </a:lnTo>
                  <a:lnTo>
                    <a:pt x="2455434" y="178917"/>
                  </a:lnTo>
                  <a:close/>
                </a:path>
                <a:path w="2467609" h="1518285">
                  <a:moveTo>
                    <a:pt x="2457182" y="184619"/>
                  </a:moveTo>
                  <a:lnTo>
                    <a:pt x="2443937" y="184619"/>
                  </a:lnTo>
                  <a:lnTo>
                    <a:pt x="2442066" y="178869"/>
                  </a:lnTo>
                  <a:lnTo>
                    <a:pt x="2455434" y="178917"/>
                  </a:lnTo>
                  <a:lnTo>
                    <a:pt x="2456065" y="180860"/>
                  </a:lnTo>
                  <a:lnTo>
                    <a:pt x="2457182" y="184619"/>
                  </a:lnTo>
                  <a:close/>
                </a:path>
                <a:path w="2467609" h="1518285">
                  <a:moveTo>
                    <a:pt x="2460303" y="196227"/>
                  </a:moveTo>
                  <a:lnTo>
                    <a:pt x="2447226" y="196227"/>
                  </a:lnTo>
                  <a:lnTo>
                    <a:pt x="2445613" y="190246"/>
                  </a:lnTo>
                  <a:lnTo>
                    <a:pt x="2443886" y="184480"/>
                  </a:lnTo>
                  <a:lnTo>
                    <a:pt x="2443937" y="184619"/>
                  </a:lnTo>
                  <a:lnTo>
                    <a:pt x="2457182" y="184619"/>
                  </a:lnTo>
                  <a:lnTo>
                    <a:pt x="2457869" y="186931"/>
                  </a:lnTo>
                  <a:lnTo>
                    <a:pt x="2459532" y="193065"/>
                  </a:lnTo>
                  <a:lnTo>
                    <a:pt x="2460303" y="196227"/>
                  </a:lnTo>
                  <a:close/>
                </a:path>
                <a:path w="2467609" h="1518285">
                  <a:moveTo>
                    <a:pt x="2461664" y="202120"/>
                  </a:moveTo>
                  <a:lnTo>
                    <a:pt x="2448661" y="202120"/>
                  </a:lnTo>
                  <a:lnTo>
                    <a:pt x="2447216" y="196190"/>
                  </a:lnTo>
                  <a:lnTo>
                    <a:pt x="2460303" y="196227"/>
                  </a:lnTo>
                  <a:lnTo>
                    <a:pt x="2461044" y="199262"/>
                  </a:lnTo>
                  <a:lnTo>
                    <a:pt x="2461664" y="202120"/>
                  </a:lnTo>
                  <a:close/>
                </a:path>
                <a:path w="2467609" h="1518285">
                  <a:moveTo>
                    <a:pt x="2456898" y="208064"/>
                  </a:moveTo>
                  <a:lnTo>
                    <a:pt x="2449956" y="208064"/>
                  </a:lnTo>
                  <a:lnTo>
                    <a:pt x="2448623" y="201968"/>
                  </a:lnTo>
                  <a:lnTo>
                    <a:pt x="2448661" y="202120"/>
                  </a:lnTo>
                  <a:lnTo>
                    <a:pt x="2461664" y="202120"/>
                  </a:lnTo>
                  <a:lnTo>
                    <a:pt x="2462403" y="205524"/>
                  </a:lnTo>
                  <a:lnTo>
                    <a:pt x="2462669" y="206959"/>
                  </a:lnTo>
                  <a:lnTo>
                    <a:pt x="2456898" y="208064"/>
                  </a:lnTo>
                  <a:close/>
                </a:path>
                <a:path w="2467609" h="1518285">
                  <a:moveTo>
                    <a:pt x="2450198" y="209346"/>
                  </a:moveTo>
                  <a:lnTo>
                    <a:pt x="2449918" y="207911"/>
                  </a:lnTo>
                  <a:lnTo>
                    <a:pt x="2449956" y="208064"/>
                  </a:lnTo>
                  <a:lnTo>
                    <a:pt x="2456898" y="208064"/>
                  </a:lnTo>
                  <a:lnTo>
                    <a:pt x="2450198" y="209346"/>
                  </a:lnTo>
                  <a:close/>
                </a:path>
                <a:path w="2467609" h="1518285">
                  <a:moveTo>
                    <a:pt x="2465734" y="226199"/>
                  </a:moveTo>
                  <a:lnTo>
                    <a:pt x="2452954" y="226199"/>
                  </a:lnTo>
                  <a:lnTo>
                    <a:pt x="2452306" y="221551"/>
                  </a:lnTo>
                  <a:lnTo>
                    <a:pt x="2464879" y="219786"/>
                  </a:lnTo>
                  <a:lnTo>
                    <a:pt x="2465552" y="224599"/>
                  </a:lnTo>
                  <a:lnTo>
                    <a:pt x="2465734" y="226199"/>
                  </a:lnTo>
                  <a:close/>
                </a:path>
                <a:path w="2467609" h="1518285">
                  <a:moveTo>
                    <a:pt x="2466922" y="238544"/>
                  </a:moveTo>
                  <a:lnTo>
                    <a:pt x="2454198" y="238544"/>
                  </a:lnTo>
                  <a:lnTo>
                    <a:pt x="2453639" y="232194"/>
                  </a:lnTo>
                  <a:lnTo>
                    <a:pt x="2452928" y="226047"/>
                  </a:lnTo>
                  <a:lnTo>
                    <a:pt x="2452954" y="226199"/>
                  </a:lnTo>
                  <a:lnTo>
                    <a:pt x="2465734" y="226199"/>
                  </a:lnTo>
                  <a:lnTo>
                    <a:pt x="2466289" y="231063"/>
                  </a:lnTo>
                  <a:lnTo>
                    <a:pt x="2466860" y="237578"/>
                  </a:lnTo>
                  <a:lnTo>
                    <a:pt x="2466922" y="238544"/>
                  </a:lnTo>
                  <a:close/>
                </a:path>
                <a:path w="2467609" h="1518285">
                  <a:moveTo>
                    <a:pt x="2467609" y="258635"/>
                  </a:moveTo>
                  <a:lnTo>
                    <a:pt x="2454909" y="258635"/>
                  </a:lnTo>
                  <a:lnTo>
                    <a:pt x="2454909" y="257289"/>
                  </a:lnTo>
                  <a:lnTo>
                    <a:pt x="2454833" y="250888"/>
                  </a:lnTo>
                  <a:lnTo>
                    <a:pt x="2454592" y="244614"/>
                  </a:lnTo>
                  <a:lnTo>
                    <a:pt x="2454190" y="238453"/>
                  </a:lnTo>
                  <a:lnTo>
                    <a:pt x="2466922" y="238544"/>
                  </a:lnTo>
                  <a:lnTo>
                    <a:pt x="2467279" y="244132"/>
                  </a:lnTo>
                  <a:lnTo>
                    <a:pt x="2467521" y="250571"/>
                  </a:lnTo>
                  <a:lnTo>
                    <a:pt x="2467609" y="258635"/>
                  </a:lnTo>
                  <a:close/>
                </a:path>
                <a:path w="2467609" h="1518285">
                  <a:moveTo>
                    <a:pt x="2454592" y="244779"/>
                  </a:moveTo>
                  <a:lnTo>
                    <a:pt x="2454582" y="244614"/>
                  </a:lnTo>
                  <a:lnTo>
                    <a:pt x="2454592" y="244779"/>
                  </a:lnTo>
                  <a:close/>
                </a:path>
                <a:path w="2467609" h="1518285">
                  <a:moveTo>
                    <a:pt x="2454833" y="251053"/>
                  </a:moveTo>
                  <a:lnTo>
                    <a:pt x="2454827" y="250888"/>
                  </a:lnTo>
                  <a:lnTo>
                    <a:pt x="2454833" y="251053"/>
                  </a:lnTo>
                  <a:close/>
                </a:path>
                <a:path w="2467609" h="1518285">
                  <a:moveTo>
                    <a:pt x="2454909" y="257365"/>
                  </a:moveTo>
                  <a:close/>
                </a:path>
                <a:path w="2467609" h="1518285">
                  <a:moveTo>
                    <a:pt x="2467609" y="309435"/>
                  </a:moveTo>
                  <a:lnTo>
                    <a:pt x="2454909" y="309435"/>
                  </a:lnTo>
                  <a:lnTo>
                    <a:pt x="2454909" y="271335"/>
                  </a:lnTo>
                  <a:lnTo>
                    <a:pt x="2467609" y="271335"/>
                  </a:lnTo>
                  <a:lnTo>
                    <a:pt x="2467609" y="309435"/>
                  </a:lnTo>
                  <a:close/>
                </a:path>
                <a:path w="2467609" h="1518285">
                  <a:moveTo>
                    <a:pt x="2467609" y="360235"/>
                  </a:moveTo>
                  <a:lnTo>
                    <a:pt x="2454909" y="360235"/>
                  </a:lnTo>
                  <a:lnTo>
                    <a:pt x="2454909" y="322135"/>
                  </a:lnTo>
                  <a:lnTo>
                    <a:pt x="2467609" y="322135"/>
                  </a:lnTo>
                  <a:lnTo>
                    <a:pt x="2467609" y="360235"/>
                  </a:lnTo>
                  <a:close/>
                </a:path>
                <a:path w="2467609" h="1518285">
                  <a:moveTo>
                    <a:pt x="2467609" y="411035"/>
                  </a:moveTo>
                  <a:lnTo>
                    <a:pt x="2454909" y="411035"/>
                  </a:lnTo>
                  <a:lnTo>
                    <a:pt x="2454909" y="372935"/>
                  </a:lnTo>
                  <a:lnTo>
                    <a:pt x="2467609" y="372935"/>
                  </a:lnTo>
                  <a:lnTo>
                    <a:pt x="2467609" y="411035"/>
                  </a:lnTo>
                  <a:close/>
                </a:path>
                <a:path w="2467609" h="1518285">
                  <a:moveTo>
                    <a:pt x="2467609" y="461835"/>
                  </a:moveTo>
                  <a:lnTo>
                    <a:pt x="2454909" y="461835"/>
                  </a:lnTo>
                  <a:lnTo>
                    <a:pt x="2454909" y="423735"/>
                  </a:lnTo>
                  <a:lnTo>
                    <a:pt x="2467609" y="423735"/>
                  </a:lnTo>
                  <a:lnTo>
                    <a:pt x="2467609" y="461835"/>
                  </a:lnTo>
                  <a:close/>
                </a:path>
                <a:path w="2467609" h="1518285">
                  <a:moveTo>
                    <a:pt x="2467609" y="512635"/>
                  </a:moveTo>
                  <a:lnTo>
                    <a:pt x="2454909" y="512635"/>
                  </a:lnTo>
                  <a:lnTo>
                    <a:pt x="2454909" y="474535"/>
                  </a:lnTo>
                  <a:lnTo>
                    <a:pt x="2467609" y="474535"/>
                  </a:lnTo>
                  <a:lnTo>
                    <a:pt x="2467609" y="512635"/>
                  </a:lnTo>
                  <a:close/>
                </a:path>
                <a:path w="2467609" h="1518285">
                  <a:moveTo>
                    <a:pt x="2467609" y="563435"/>
                  </a:moveTo>
                  <a:lnTo>
                    <a:pt x="2454909" y="563435"/>
                  </a:lnTo>
                  <a:lnTo>
                    <a:pt x="2454909" y="525335"/>
                  </a:lnTo>
                  <a:lnTo>
                    <a:pt x="2467609" y="525335"/>
                  </a:lnTo>
                  <a:lnTo>
                    <a:pt x="2467609" y="563435"/>
                  </a:lnTo>
                  <a:close/>
                </a:path>
                <a:path w="2467609" h="1518285">
                  <a:moveTo>
                    <a:pt x="2467609" y="614235"/>
                  </a:moveTo>
                  <a:lnTo>
                    <a:pt x="2454909" y="614235"/>
                  </a:lnTo>
                  <a:lnTo>
                    <a:pt x="2454909" y="576135"/>
                  </a:lnTo>
                  <a:lnTo>
                    <a:pt x="2467609" y="576135"/>
                  </a:lnTo>
                  <a:lnTo>
                    <a:pt x="2467609" y="614235"/>
                  </a:lnTo>
                  <a:close/>
                </a:path>
                <a:path w="2467609" h="1518285">
                  <a:moveTo>
                    <a:pt x="2467609" y="665035"/>
                  </a:moveTo>
                  <a:lnTo>
                    <a:pt x="2454909" y="665035"/>
                  </a:lnTo>
                  <a:lnTo>
                    <a:pt x="2454909" y="626935"/>
                  </a:lnTo>
                  <a:lnTo>
                    <a:pt x="2467609" y="626935"/>
                  </a:lnTo>
                  <a:lnTo>
                    <a:pt x="2467609" y="665035"/>
                  </a:lnTo>
                  <a:close/>
                </a:path>
                <a:path w="2467609" h="1518285">
                  <a:moveTo>
                    <a:pt x="2467609" y="715835"/>
                  </a:moveTo>
                  <a:lnTo>
                    <a:pt x="2454909" y="715835"/>
                  </a:lnTo>
                  <a:lnTo>
                    <a:pt x="2454909" y="677735"/>
                  </a:lnTo>
                  <a:lnTo>
                    <a:pt x="2467609" y="677735"/>
                  </a:lnTo>
                  <a:lnTo>
                    <a:pt x="2467609" y="715835"/>
                  </a:lnTo>
                  <a:close/>
                </a:path>
                <a:path w="2467609" h="1518285">
                  <a:moveTo>
                    <a:pt x="2467609" y="766635"/>
                  </a:moveTo>
                  <a:lnTo>
                    <a:pt x="2454909" y="766635"/>
                  </a:lnTo>
                  <a:lnTo>
                    <a:pt x="2454909" y="728535"/>
                  </a:lnTo>
                  <a:lnTo>
                    <a:pt x="2467609" y="728535"/>
                  </a:lnTo>
                  <a:lnTo>
                    <a:pt x="2467609" y="766635"/>
                  </a:lnTo>
                  <a:close/>
                </a:path>
                <a:path w="2467609" h="1518285">
                  <a:moveTo>
                    <a:pt x="2467609" y="817435"/>
                  </a:moveTo>
                  <a:lnTo>
                    <a:pt x="2454909" y="817435"/>
                  </a:lnTo>
                  <a:lnTo>
                    <a:pt x="2454909" y="779335"/>
                  </a:lnTo>
                  <a:lnTo>
                    <a:pt x="2467609" y="779335"/>
                  </a:lnTo>
                  <a:lnTo>
                    <a:pt x="2467609" y="817435"/>
                  </a:lnTo>
                  <a:close/>
                </a:path>
                <a:path w="2467609" h="1518285">
                  <a:moveTo>
                    <a:pt x="2467609" y="868235"/>
                  </a:moveTo>
                  <a:lnTo>
                    <a:pt x="2454909" y="868235"/>
                  </a:lnTo>
                  <a:lnTo>
                    <a:pt x="2454909" y="830135"/>
                  </a:lnTo>
                  <a:lnTo>
                    <a:pt x="2467609" y="830135"/>
                  </a:lnTo>
                  <a:lnTo>
                    <a:pt x="2467609" y="868235"/>
                  </a:lnTo>
                  <a:close/>
                </a:path>
                <a:path w="2467609" h="1518285">
                  <a:moveTo>
                    <a:pt x="2467609" y="919035"/>
                  </a:moveTo>
                  <a:lnTo>
                    <a:pt x="2454909" y="919035"/>
                  </a:lnTo>
                  <a:lnTo>
                    <a:pt x="2454909" y="880935"/>
                  </a:lnTo>
                  <a:lnTo>
                    <a:pt x="2467609" y="880935"/>
                  </a:lnTo>
                  <a:lnTo>
                    <a:pt x="2467609" y="919035"/>
                  </a:lnTo>
                  <a:close/>
                </a:path>
                <a:path w="2467609" h="1518285">
                  <a:moveTo>
                    <a:pt x="2467609" y="969835"/>
                  </a:moveTo>
                  <a:lnTo>
                    <a:pt x="2454909" y="969835"/>
                  </a:lnTo>
                  <a:lnTo>
                    <a:pt x="2454909" y="931735"/>
                  </a:lnTo>
                  <a:lnTo>
                    <a:pt x="2467609" y="931735"/>
                  </a:lnTo>
                  <a:lnTo>
                    <a:pt x="2467609" y="969835"/>
                  </a:lnTo>
                  <a:close/>
                </a:path>
                <a:path w="2467609" h="1518285">
                  <a:moveTo>
                    <a:pt x="2467609" y="1020635"/>
                  </a:moveTo>
                  <a:lnTo>
                    <a:pt x="2454909" y="1020635"/>
                  </a:lnTo>
                  <a:lnTo>
                    <a:pt x="2454909" y="982535"/>
                  </a:lnTo>
                  <a:lnTo>
                    <a:pt x="2467609" y="982535"/>
                  </a:lnTo>
                  <a:lnTo>
                    <a:pt x="2467609" y="1020635"/>
                  </a:lnTo>
                  <a:close/>
                </a:path>
                <a:path w="2467609" h="1518285">
                  <a:moveTo>
                    <a:pt x="2467609" y="1071435"/>
                  </a:moveTo>
                  <a:lnTo>
                    <a:pt x="2454909" y="1071435"/>
                  </a:lnTo>
                  <a:lnTo>
                    <a:pt x="2454909" y="1033335"/>
                  </a:lnTo>
                  <a:lnTo>
                    <a:pt x="2467609" y="1033335"/>
                  </a:lnTo>
                  <a:lnTo>
                    <a:pt x="2467609" y="1071435"/>
                  </a:lnTo>
                  <a:close/>
                </a:path>
                <a:path w="2467609" h="1518285">
                  <a:moveTo>
                    <a:pt x="2467609" y="1122235"/>
                  </a:moveTo>
                  <a:lnTo>
                    <a:pt x="2454909" y="1122235"/>
                  </a:lnTo>
                  <a:lnTo>
                    <a:pt x="2454909" y="1084135"/>
                  </a:lnTo>
                  <a:lnTo>
                    <a:pt x="2467609" y="1084135"/>
                  </a:lnTo>
                  <a:lnTo>
                    <a:pt x="2467609" y="1122235"/>
                  </a:lnTo>
                  <a:close/>
                </a:path>
                <a:path w="2467609" h="1518285">
                  <a:moveTo>
                    <a:pt x="2467609" y="1173035"/>
                  </a:moveTo>
                  <a:lnTo>
                    <a:pt x="2454909" y="1173035"/>
                  </a:lnTo>
                  <a:lnTo>
                    <a:pt x="2454909" y="1134935"/>
                  </a:lnTo>
                  <a:lnTo>
                    <a:pt x="2467609" y="1134935"/>
                  </a:lnTo>
                  <a:lnTo>
                    <a:pt x="2467609" y="1173035"/>
                  </a:lnTo>
                  <a:close/>
                </a:path>
                <a:path w="2467609" h="1518285">
                  <a:moveTo>
                    <a:pt x="2467609" y="1223835"/>
                  </a:moveTo>
                  <a:lnTo>
                    <a:pt x="2454909" y="1223835"/>
                  </a:lnTo>
                  <a:lnTo>
                    <a:pt x="2454909" y="1185735"/>
                  </a:lnTo>
                  <a:lnTo>
                    <a:pt x="2467609" y="1185735"/>
                  </a:lnTo>
                  <a:lnTo>
                    <a:pt x="2467609" y="1223835"/>
                  </a:lnTo>
                  <a:close/>
                </a:path>
                <a:path w="2467609" h="1518285">
                  <a:moveTo>
                    <a:pt x="2467609" y="1260995"/>
                  </a:moveTo>
                  <a:lnTo>
                    <a:pt x="2454909" y="1260995"/>
                  </a:lnTo>
                  <a:lnTo>
                    <a:pt x="2454909" y="1236535"/>
                  </a:lnTo>
                  <a:lnTo>
                    <a:pt x="2467609" y="1236535"/>
                  </a:lnTo>
                  <a:lnTo>
                    <a:pt x="2467609" y="1260995"/>
                  </a:lnTo>
                  <a:close/>
                </a:path>
                <a:path w="2467609" h="1518285">
                  <a:moveTo>
                    <a:pt x="2467523" y="1267396"/>
                  </a:moveTo>
                  <a:lnTo>
                    <a:pt x="2454833" y="1267396"/>
                  </a:lnTo>
                  <a:lnTo>
                    <a:pt x="2454909" y="1260919"/>
                  </a:lnTo>
                  <a:lnTo>
                    <a:pt x="2467609" y="1260995"/>
                  </a:lnTo>
                  <a:lnTo>
                    <a:pt x="2467523" y="1267396"/>
                  </a:lnTo>
                  <a:close/>
                </a:path>
                <a:path w="2467609" h="1518285">
                  <a:moveTo>
                    <a:pt x="2467282" y="1273670"/>
                  </a:moveTo>
                  <a:lnTo>
                    <a:pt x="2454592" y="1273670"/>
                  </a:lnTo>
                  <a:lnTo>
                    <a:pt x="2454833" y="1267231"/>
                  </a:lnTo>
                  <a:lnTo>
                    <a:pt x="2454833" y="1267396"/>
                  </a:lnTo>
                  <a:lnTo>
                    <a:pt x="2467523" y="1267396"/>
                  </a:lnTo>
                  <a:lnTo>
                    <a:pt x="2467282" y="1273670"/>
                  </a:lnTo>
                  <a:close/>
                </a:path>
                <a:path w="2467609" h="1518285">
                  <a:moveTo>
                    <a:pt x="2467229" y="1275029"/>
                  </a:moveTo>
                  <a:lnTo>
                    <a:pt x="2454554" y="1274229"/>
                  </a:lnTo>
                  <a:lnTo>
                    <a:pt x="2454592" y="1273505"/>
                  </a:lnTo>
                  <a:lnTo>
                    <a:pt x="2454592" y="1273670"/>
                  </a:lnTo>
                  <a:lnTo>
                    <a:pt x="2467282" y="1273670"/>
                  </a:lnTo>
                  <a:lnTo>
                    <a:pt x="2467229" y="1275029"/>
                  </a:lnTo>
                  <a:close/>
                </a:path>
                <a:path w="2467609" h="1518285">
                  <a:moveTo>
                    <a:pt x="2463946" y="1304378"/>
                  </a:moveTo>
                  <a:lnTo>
                    <a:pt x="2451074" y="1304378"/>
                  </a:lnTo>
                  <a:lnTo>
                    <a:pt x="2451100" y="1304226"/>
                  </a:lnTo>
                  <a:lnTo>
                    <a:pt x="2452103" y="1298181"/>
                  </a:lnTo>
                  <a:lnTo>
                    <a:pt x="2452954" y="1292072"/>
                  </a:lnTo>
                  <a:lnTo>
                    <a:pt x="2453576" y="1286573"/>
                  </a:lnTo>
                  <a:lnTo>
                    <a:pt x="2466200" y="1288008"/>
                  </a:lnTo>
                  <a:lnTo>
                    <a:pt x="2465527" y="1293837"/>
                  </a:lnTo>
                  <a:lnTo>
                    <a:pt x="2464638" y="1300251"/>
                  </a:lnTo>
                  <a:lnTo>
                    <a:pt x="2463946" y="1304378"/>
                  </a:lnTo>
                  <a:close/>
                </a:path>
                <a:path w="2467609" h="1518285">
                  <a:moveTo>
                    <a:pt x="2452928" y="1292237"/>
                  </a:moveTo>
                  <a:lnTo>
                    <a:pt x="2452947" y="1292072"/>
                  </a:lnTo>
                  <a:lnTo>
                    <a:pt x="2452928" y="1292237"/>
                  </a:lnTo>
                  <a:close/>
                </a:path>
                <a:path w="2467609" h="1518285">
                  <a:moveTo>
                    <a:pt x="2452077" y="1298333"/>
                  </a:moveTo>
                  <a:lnTo>
                    <a:pt x="2452099" y="1298181"/>
                  </a:lnTo>
                  <a:lnTo>
                    <a:pt x="2452077" y="1298333"/>
                  </a:lnTo>
                  <a:close/>
                </a:path>
                <a:path w="2467609" h="1518285">
                  <a:moveTo>
                    <a:pt x="2451099" y="1304230"/>
                  </a:moveTo>
                  <a:close/>
                </a:path>
                <a:path w="2467609" h="1518285">
                  <a:moveTo>
                    <a:pt x="2460265" y="1322209"/>
                  </a:moveTo>
                  <a:lnTo>
                    <a:pt x="2447188" y="1322209"/>
                  </a:lnTo>
                  <a:lnTo>
                    <a:pt x="2447226" y="1322057"/>
                  </a:lnTo>
                  <a:lnTo>
                    <a:pt x="2448661" y="1316164"/>
                  </a:lnTo>
                  <a:lnTo>
                    <a:pt x="2449956" y="1310220"/>
                  </a:lnTo>
                  <a:lnTo>
                    <a:pt x="2451099" y="1304230"/>
                  </a:lnTo>
                  <a:lnTo>
                    <a:pt x="2451074" y="1304378"/>
                  </a:lnTo>
                  <a:lnTo>
                    <a:pt x="2463946" y="1304378"/>
                  </a:lnTo>
                  <a:lnTo>
                    <a:pt x="2463571" y="1306614"/>
                  </a:lnTo>
                  <a:lnTo>
                    <a:pt x="2462364" y="1312926"/>
                  </a:lnTo>
                  <a:lnTo>
                    <a:pt x="2461005" y="1319174"/>
                  </a:lnTo>
                  <a:lnTo>
                    <a:pt x="2460265" y="1322209"/>
                  </a:lnTo>
                  <a:close/>
                </a:path>
                <a:path w="2467609" h="1518285">
                  <a:moveTo>
                    <a:pt x="2449918" y="1310373"/>
                  </a:moveTo>
                  <a:lnTo>
                    <a:pt x="2449948" y="1310220"/>
                  </a:lnTo>
                  <a:lnTo>
                    <a:pt x="2449918" y="1310373"/>
                  </a:lnTo>
                  <a:close/>
                </a:path>
                <a:path w="2467609" h="1518285">
                  <a:moveTo>
                    <a:pt x="2448623" y="1316316"/>
                  </a:moveTo>
                  <a:lnTo>
                    <a:pt x="2448656" y="1316164"/>
                  </a:lnTo>
                  <a:lnTo>
                    <a:pt x="2448623" y="1316316"/>
                  </a:lnTo>
                  <a:close/>
                </a:path>
                <a:path w="2467609" h="1518285">
                  <a:moveTo>
                    <a:pt x="2447218" y="1322087"/>
                  </a:moveTo>
                  <a:close/>
                </a:path>
                <a:path w="2467609" h="1518285">
                  <a:moveTo>
                    <a:pt x="2459215" y="1326400"/>
                  </a:moveTo>
                  <a:lnTo>
                    <a:pt x="2446947" y="1323073"/>
                  </a:lnTo>
                  <a:lnTo>
                    <a:pt x="2447218" y="1322087"/>
                  </a:lnTo>
                  <a:lnTo>
                    <a:pt x="2460265" y="1322209"/>
                  </a:lnTo>
                  <a:lnTo>
                    <a:pt x="2459494" y="1325372"/>
                  </a:lnTo>
                  <a:lnTo>
                    <a:pt x="2459215" y="1326400"/>
                  </a:lnTo>
                  <a:close/>
                </a:path>
                <a:path w="2467609" h="1518285">
                  <a:moveTo>
                    <a:pt x="2455392" y="1339519"/>
                  </a:moveTo>
                  <a:lnTo>
                    <a:pt x="2442032" y="1339519"/>
                  </a:lnTo>
                  <a:lnTo>
                    <a:pt x="2442082" y="1339367"/>
                  </a:lnTo>
                  <a:lnTo>
                    <a:pt x="2443505" y="1334973"/>
                  </a:lnTo>
                  <a:lnTo>
                    <a:pt x="2455595" y="1338897"/>
                  </a:lnTo>
                  <a:lnTo>
                    <a:pt x="2455392" y="1339519"/>
                  </a:lnTo>
                  <a:close/>
                </a:path>
                <a:path w="2467609" h="1518285">
                  <a:moveTo>
                    <a:pt x="2442065" y="1339417"/>
                  </a:moveTo>
                  <a:close/>
                </a:path>
                <a:path w="2467609" h="1518285">
                  <a:moveTo>
                    <a:pt x="2449277" y="1356347"/>
                  </a:moveTo>
                  <a:lnTo>
                    <a:pt x="2435631" y="1356347"/>
                  </a:lnTo>
                  <a:lnTo>
                    <a:pt x="2435758" y="1356055"/>
                  </a:lnTo>
                  <a:lnTo>
                    <a:pt x="2440127" y="1344955"/>
                  </a:lnTo>
                  <a:lnTo>
                    <a:pt x="2442065" y="1339417"/>
                  </a:lnTo>
                  <a:lnTo>
                    <a:pt x="2455392" y="1339519"/>
                  </a:lnTo>
                  <a:lnTo>
                    <a:pt x="2454059" y="1343596"/>
                  </a:lnTo>
                  <a:lnTo>
                    <a:pt x="2451938" y="1349603"/>
                  </a:lnTo>
                  <a:lnTo>
                    <a:pt x="2449277" y="1356347"/>
                  </a:lnTo>
                  <a:close/>
                </a:path>
                <a:path w="2467609" h="1518285">
                  <a:moveTo>
                    <a:pt x="2440038" y="1345171"/>
                  </a:moveTo>
                  <a:lnTo>
                    <a:pt x="2440114" y="1344955"/>
                  </a:lnTo>
                  <a:lnTo>
                    <a:pt x="2440038" y="1345171"/>
                  </a:lnTo>
                  <a:close/>
                </a:path>
                <a:path w="2467609" h="1518285">
                  <a:moveTo>
                    <a:pt x="2435666" y="1356257"/>
                  </a:moveTo>
                  <a:lnTo>
                    <a:pt x="2435746" y="1356055"/>
                  </a:lnTo>
                  <a:lnTo>
                    <a:pt x="2435666" y="1356257"/>
                  </a:lnTo>
                  <a:close/>
                </a:path>
                <a:path w="2467609" h="1518285">
                  <a:moveTo>
                    <a:pt x="2440927" y="1375105"/>
                  </a:moveTo>
                  <a:lnTo>
                    <a:pt x="2429624" y="1369326"/>
                  </a:lnTo>
                  <a:lnTo>
                    <a:pt x="2430868" y="1366901"/>
                  </a:lnTo>
                  <a:lnTo>
                    <a:pt x="2435666" y="1356257"/>
                  </a:lnTo>
                  <a:lnTo>
                    <a:pt x="2449277" y="1356347"/>
                  </a:lnTo>
                  <a:lnTo>
                    <a:pt x="2447328" y="1361287"/>
                  </a:lnTo>
                  <a:lnTo>
                    <a:pt x="2442171" y="1372679"/>
                  </a:lnTo>
                  <a:lnTo>
                    <a:pt x="2440927" y="1375105"/>
                  </a:lnTo>
                  <a:close/>
                </a:path>
                <a:path w="2467609" h="1518285">
                  <a:moveTo>
                    <a:pt x="2430729" y="1367167"/>
                  </a:moveTo>
                  <a:lnTo>
                    <a:pt x="2430849" y="1366901"/>
                  </a:lnTo>
                  <a:lnTo>
                    <a:pt x="2430729" y="1367167"/>
                  </a:lnTo>
                  <a:close/>
                </a:path>
                <a:path w="2467609" h="1518285">
                  <a:moveTo>
                    <a:pt x="2434068" y="1387957"/>
                  </a:moveTo>
                  <a:lnTo>
                    <a:pt x="2419426" y="1387957"/>
                  </a:lnTo>
                  <a:lnTo>
                    <a:pt x="2423833" y="1380274"/>
                  </a:lnTo>
                  <a:lnTo>
                    <a:pt x="2434844" y="1386611"/>
                  </a:lnTo>
                  <a:lnTo>
                    <a:pt x="2434068" y="1387957"/>
                  </a:lnTo>
                  <a:close/>
                </a:path>
                <a:path w="2467609" h="1518285">
                  <a:moveTo>
                    <a:pt x="2428136" y="1397876"/>
                  </a:moveTo>
                  <a:lnTo>
                    <a:pt x="2413063" y="1397876"/>
                  </a:lnTo>
                  <a:lnTo>
                    <a:pt x="2413228" y="1397622"/>
                  </a:lnTo>
                  <a:lnTo>
                    <a:pt x="2419578" y="1387690"/>
                  </a:lnTo>
                  <a:lnTo>
                    <a:pt x="2419426" y="1387957"/>
                  </a:lnTo>
                  <a:lnTo>
                    <a:pt x="2434068" y="1387957"/>
                  </a:lnTo>
                  <a:lnTo>
                    <a:pt x="2430272" y="1394548"/>
                  </a:lnTo>
                  <a:lnTo>
                    <a:pt x="2428136" y="1397876"/>
                  </a:lnTo>
                  <a:close/>
                </a:path>
                <a:path w="2467609" h="1518285">
                  <a:moveTo>
                    <a:pt x="2413202" y="1397658"/>
                  </a:moveTo>
                  <a:close/>
                </a:path>
                <a:path w="2467609" h="1518285">
                  <a:moveTo>
                    <a:pt x="2421816" y="1407452"/>
                  </a:moveTo>
                  <a:lnTo>
                    <a:pt x="2406230" y="1407452"/>
                  </a:lnTo>
                  <a:lnTo>
                    <a:pt x="2406408" y="1407210"/>
                  </a:lnTo>
                  <a:lnTo>
                    <a:pt x="2413202" y="1397658"/>
                  </a:lnTo>
                  <a:lnTo>
                    <a:pt x="2413063" y="1397876"/>
                  </a:lnTo>
                  <a:lnTo>
                    <a:pt x="2428136" y="1397876"/>
                  </a:lnTo>
                  <a:lnTo>
                    <a:pt x="2423579" y="1404975"/>
                  </a:lnTo>
                  <a:lnTo>
                    <a:pt x="2421816" y="1407452"/>
                  </a:lnTo>
                  <a:close/>
                </a:path>
                <a:path w="2467609" h="1518285">
                  <a:moveTo>
                    <a:pt x="2406343" y="1407294"/>
                  </a:moveTo>
                  <a:close/>
                </a:path>
                <a:path w="2467609" h="1518285">
                  <a:moveTo>
                    <a:pt x="2413254" y="1419059"/>
                  </a:moveTo>
                  <a:lnTo>
                    <a:pt x="2403271" y="1411211"/>
                  </a:lnTo>
                  <a:lnTo>
                    <a:pt x="2406343" y="1407294"/>
                  </a:lnTo>
                  <a:lnTo>
                    <a:pt x="2406230" y="1407452"/>
                  </a:lnTo>
                  <a:lnTo>
                    <a:pt x="2421816" y="1407452"/>
                  </a:lnTo>
                  <a:lnTo>
                    <a:pt x="2416403" y="1415059"/>
                  </a:lnTo>
                  <a:lnTo>
                    <a:pt x="2413254" y="1419059"/>
                  </a:lnTo>
                  <a:close/>
                </a:path>
                <a:path w="2467609" h="1518285">
                  <a:moveTo>
                    <a:pt x="2400922" y="1425562"/>
                  </a:moveTo>
                  <a:lnTo>
                    <a:pt x="2391270" y="1425562"/>
                  </a:lnTo>
                  <a:lnTo>
                    <a:pt x="2391473" y="1425346"/>
                  </a:lnTo>
                  <a:lnTo>
                    <a:pt x="2395410" y="1420787"/>
                  </a:lnTo>
                  <a:lnTo>
                    <a:pt x="2400922" y="1425562"/>
                  </a:lnTo>
                  <a:close/>
                </a:path>
                <a:path w="2467609" h="1518285">
                  <a:moveTo>
                    <a:pt x="2391296" y="1425531"/>
                  </a:moveTo>
                  <a:lnTo>
                    <a:pt x="2391457" y="1425346"/>
                  </a:lnTo>
                  <a:lnTo>
                    <a:pt x="2391296" y="1425531"/>
                  </a:lnTo>
                  <a:close/>
                </a:path>
                <a:path w="2467609" h="1518285">
                  <a:moveTo>
                    <a:pt x="2400712" y="1434058"/>
                  </a:moveTo>
                  <a:lnTo>
                    <a:pt x="2383167" y="1434058"/>
                  </a:lnTo>
                  <a:lnTo>
                    <a:pt x="2383383" y="1433842"/>
                  </a:lnTo>
                  <a:lnTo>
                    <a:pt x="2391296" y="1425531"/>
                  </a:lnTo>
                  <a:lnTo>
                    <a:pt x="2400922" y="1425562"/>
                  </a:lnTo>
                  <a:lnTo>
                    <a:pt x="2405011" y="1429105"/>
                  </a:lnTo>
                  <a:lnTo>
                    <a:pt x="2400712" y="1434058"/>
                  </a:lnTo>
                  <a:close/>
                </a:path>
                <a:path w="2467609" h="1518285">
                  <a:moveTo>
                    <a:pt x="2383273" y="1433948"/>
                  </a:moveTo>
                  <a:close/>
                </a:path>
                <a:path w="2467609" h="1518285">
                  <a:moveTo>
                    <a:pt x="2392995" y="1442148"/>
                  </a:moveTo>
                  <a:lnTo>
                    <a:pt x="2374671" y="1442148"/>
                  </a:lnTo>
                  <a:lnTo>
                    <a:pt x="2374887" y="1441945"/>
                  </a:lnTo>
                  <a:lnTo>
                    <a:pt x="2383273" y="1433948"/>
                  </a:lnTo>
                  <a:lnTo>
                    <a:pt x="2400712" y="1434058"/>
                  </a:lnTo>
                  <a:lnTo>
                    <a:pt x="2392995" y="1442148"/>
                  </a:lnTo>
                  <a:close/>
                </a:path>
                <a:path w="2467609" h="1518285">
                  <a:moveTo>
                    <a:pt x="2374856" y="1441971"/>
                  </a:moveTo>
                  <a:close/>
                </a:path>
                <a:path w="2467609" h="1518285">
                  <a:moveTo>
                    <a:pt x="2377389" y="1456588"/>
                  </a:moveTo>
                  <a:lnTo>
                    <a:pt x="2369070" y="1446987"/>
                  </a:lnTo>
                  <a:lnTo>
                    <a:pt x="2374856" y="1441971"/>
                  </a:lnTo>
                  <a:lnTo>
                    <a:pt x="2374671" y="1442148"/>
                  </a:lnTo>
                  <a:lnTo>
                    <a:pt x="2392995" y="1442148"/>
                  </a:lnTo>
                  <a:lnTo>
                    <a:pt x="2392146" y="1443037"/>
                  </a:lnTo>
                  <a:lnTo>
                    <a:pt x="2383205" y="1451546"/>
                  </a:lnTo>
                  <a:lnTo>
                    <a:pt x="2377389" y="1456588"/>
                  </a:lnTo>
                  <a:close/>
                </a:path>
                <a:path w="2467609" h="1518285">
                  <a:moveTo>
                    <a:pt x="2361254" y="1457083"/>
                  </a:moveTo>
                  <a:lnTo>
                    <a:pt x="2356535" y="1457083"/>
                  </a:lnTo>
                  <a:lnTo>
                    <a:pt x="2356777" y="1456905"/>
                  </a:lnTo>
                  <a:lnTo>
                    <a:pt x="2359456" y="1454797"/>
                  </a:lnTo>
                  <a:lnTo>
                    <a:pt x="2361254" y="1457083"/>
                  </a:lnTo>
                  <a:close/>
                </a:path>
                <a:path w="2467609" h="1518285">
                  <a:moveTo>
                    <a:pt x="2356620" y="1457017"/>
                  </a:moveTo>
                  <a:lnTo>
                    <a:pt x="2356762" y="1456905"/>
                  </a:lnTo>
                  <a:lnTo>
                    <a:pt x="2356620" y="1457017"/>
                  </a:lnTo>
                  <a:close/>
                </a:path>
                <a:path w="2467609" h="1518285">
                  <a:moveTo>
                    <a:pt x="2366616" y="1463903"/>
                  </a:moveTo>
                  <a:lnTo>
                    <a:pt x="2346947" y="1463903"/>
                  </a:lnTo>
                  <a:lnTo>
                    <a:pt x="2347201" y="1463738"/>
                  </a:lnTo>
                  <a:lnTo>
                    <a:pt x="2356620" y="1457017"/>
                  </a:lnTo>
                  <a:lnTo>
                    <a:pt x="2361254" y="1457083"/>
                  </a:lnTo>
                  <a:lnTo>
                    <a:pt x="2366616" y="1463903"/>
                  </a:lnTo>
                  <a:close/>
                </a:path>
                <a:path w="2467609" h="1518285">
                  <a:moveTo>
                    <a:pt x="2346983" y="1463877"/>
                  </a:moveTo>
                  <a:lnTo>
                    <a:pt x="2347179" y="1463738"/>
                  </a:lnTo>
                  <a:lnTo>
                    <a:pt x="2346983" y="1463877"/>
                  </a:lnTo>
                  <a:close/>
                </a:path>
                <a:path w="2467609" h="1518285">
                  <a:moveTo>
                    <a:pt x="2334742" y="1486204"/>
                  </a:moveTo>
                  <a:lnTo>
                    <a:pt x="2328405" y="1475193"/>
                  </a:lnTo>
                  <a:lnTo>
                    <a:pt x="2337282" y="1470101"/>
                  </a:lnTo>
                  <a:lnTo>
                    <a:pt x="2346983" y="1463877"/>
                  </a:lnTo>
                  <a:lnTo>
                    <a:pt x="2366616" y="1463903"/>
                  </a:lnTo>
                  <a:lnTo>
                    <a:pt x="2367305" y="1464779"/>
                  </a:lnTo>
                  <a:lnTo>
                    <a:pt x="2364143" y="1467256"/>
                  </a:lnTo>
                  <a:lnTo>
                    <a:pt x="2354046" y="1474419"/>
                  </a:lnTo>
                  <a:lnTo>
                    <a:pt x="2343607" y="1481112"/>
                  </a:lnTo>
                  <a:lnTo>
                    <a:pt x="2334742" y="1486204"/>
                  </a:lnTo>
                  <a:close/>
                </a:path>
                <a:path w="2467609" h="1518285">
                  <a:moveTo>
                    <a:pt x="2337015" y="1470253"/>
                  </a:moveTo>
                  <a:lnTo>
                    <a:pt x="2337254" y="1470101"/>
                  </a:lnTo>
                  <a:lnTo>
                    <a:pt x="2337015" y="1470253"/>
                  </a:lnTo>
                  <a:close/>
                </a:path>
                <a:path w="2467609" h="1518285">
                  <a:moveTo>
                    <a:pt x="2317732" y="1481531"/>
                  </a:moveTo>
                  <a:lnTo>
                    <a:pt x="2316226" y="1481531"/>
                  </a:lnTo>
                  <a:lnTo>
                    <a:pt x="2316492" y="1481404"/>
                  </a:lnTo>
                  <a:lnTo>
                    <a:pt x="2317419" y="1480921"/>
                  </a:lnTo>
                  <a:lnTo>
                    <a:pt x="2317732" y="1481531"/>
                  </a:lnTo>
                  <a:close/>
                </a:path>
                <a:path w="2467609" h="1518285">
                  <a:moveTo>
                    <a:pt x="2316334" y="1481475"/>
                  </a:moveTo>
                  <a:lnTo>
                    <a:pt x="2316474" y="1481404"/>
                  </a:lnTo>
                  <a:lnTo>
                    <a:pt x="2316334" y="1481475"/>
                  </a:lnTo>
                  <a:close/>
                </a:path>
                <a:path w="2467609" h="1518285">
                  <a:moveTo>
                    <a:pt x="2320243" y="1486433"/>
                  </a:moveTo>
                  <a:lnTo>
                    <a:pt x="2305380" y="1486433"/>
                  </a:lnTo>
                  <a:lnTo>
                    <a:pt x="2305672" y="1486306"/>
                  </a:lnTo>
                  <a:lnTo>
                    <a:pt x="2316334" y="1481475"/>
                  </a:lnTo>
                  <a:lnTo>
                    <a:pt x="2317732" y="1481531"/>
                  </a:lnTo>
                  <a:lnTo>
                    <a:pt x="2320243" y="1486433"/>
                  </a:lnTo>
                  <a:close/>
                </a:path>
                <a:path w="2467609" h="1518285">
                  <a:moveTo>
                    <a:pt x="2305582" y="1486341"/>
                  </a:moveTo>
                  <a:close/>
                </a:path>
                <a:path w="2467609" h="1518285">
                  <a:moveTo>
                    <a:pt x="2322482" y="1490802"/>
                  </a:moveTo>
                  <a:lnTo>
                    <a:pt x="2294280" y="1490802"/>
                  </a:lnTo>
                  <a:lnTo>
                    <a:pt x="2305582" y="1486341"/>
                  </a:lnTo>
                  <a:lnTo>
                    <a:pt x="2305380" y="1486433"/>
                  </a:lnTo>
                  <a:lnTo>
                    <a:pt x="2320243" y="1486433"/>
                  </a:lnTo>
                  <a:lnTo>
                    <a:pt x="2322482" y="1490802"/>
                  </a:lnTo>
                  <a:close/>
                </a:path>
                <a:path w="2467609" h="1518285">
                  <a:moveTo>
                    <a:pt x="2322153" y="1492758"/>
                  </a:moveTo>
                  <a:lnTo>
                    <a:pt x="2288692" y="1492758"/>
                  </a:lnTo>
                  <a:lnTo>
                    <a:pt x="2288844" y="1492707"/>
                  </a:lnTo>
                  <a:lnTo>
                    <a:pt x="2294496" y="1490713"/>
                  </a:lnTo>
                  <a:lnTo>
                    <a:pt x="2294280" y="1490802"/>
                  </a:lnTo>
                  <a:lnTo>
                    <a:pt x="2322482" y="1490802"/>
                  </a:lnTo>
                  <a:lnTo>
                    <a:pt x="2323210" y="1492224"/>
                  </a:lnTo>
                  <a:lnTo>
                    <a:pt x="2322153" y="1492758"/>
                  </a:lnTo>
                  <a:close/>
                </a:path>
                <a:path w="2467609" h="1518285">
                  <a:moveTo>
                    <a:pt x="2288737" y="1492742"/>
                  </a:moveTo>
                  <a:close/>
                </a:path>
                <a:path w="2467609" h="1518285">
                  <a:moveTo>
                    <a:pt x="2286914" y="1506689"/>
                  </a:moveTo>
                  <a:lnTo>
                    <a:pt x="2282990" y="1494612"/>
                  </a:lnTo>
                  <a:lnTo>
                    <a:pt x="2288737" y="1492742"/>
                  </a:lnTo>
                  <a:lnTo>
                    <a:pt x="2322153" y="1492758"/>
                  </a:lnTo>
                  <a:lnTo>
                    <a:pt x="2321725" y="1492973"/>
                  </a:lnTo>
                  <a:lnTo>
                    <a:pt x="2310333" y="1498117"/>
                  </a:lnTo>
                  <a:lnTo>
                    <a:pt x="2298712" y="1502702"/>
                  </a:lnTo>
                  <a:lnTo>
                    <a:pt x="2292769" y="1504784"/>
                  </a:lnTo>
                  <a:lnTo>
                    <a:pt x="2286914" y="1506689"/>
                  </a:lnTo>
                  <a:close/>
                </a:path>
                <a:path w="2467609" h="1518285">
                  <a:moveTo>
                    <a:pt x="2271570" y="1499336"/>
                  </a:moveTo>
                  <a:lnTo>
                    <a:pt x="2265489" y="1499336"/>
                  </a:lnTo>
                  <a:lnTo>
                    <a:pt x="2271229" y="1497939"/>
                  </a:lnTo>
                  <a:lnTo>
                    <a:pt x="2271570" y="1499336"/>
                  </a:lnTo>
                  <a:close/>
                </a:path>
                <a:path w="2467609" h="1518285">
                  <a:moveTo>
                    <a:pt x="2271887" y="1500632"/>
                  </a:moveTo>
                  <a:lnTo>
                    <a:pt x="2259545" y="1500632"/>
                  </a:lnTo>
                  <a:lnTo>
                    <a:pt x="2265641" y="1499298"/>
                  </a:lnTo>
                  <a:lnTo>
                    <a:pt x="2265489" y="1499336"/>
                  </a:lnTo>
                  <a:lnTo>
                    <a:pt x="2271570" y="1499336"/>
                  </a:lnTo>
                  <a:lnTo>
                    <a:pt x="2271887" y="1500632"/>
                  </a:lnTo>
                  <a:close/>
                </a:path>
                <a:path w="2467609" h="1518285">
                  <a:moveTo>
                    <a:pt x="2272166" y="1501775"/>
                  </a:moveTo>
                  <a:lnTo>
                    <a:pt x="2253551" y="1501775"/>
                  </a:lnTo>
                  <a:lnTo>
                    <a:pt x="2253703" y="1501749"/>
                  </a:lnTo>
                  <a:lnTo>
                    <a:pt x="2259698" y="1500593"/>
                  </a:lnTo>
                  <a:lnTo>
                    <a:pt x="2259545" y="1500632"/>
                  </a:lnTo>
                  <a:lnTo>
                    <a:pt x="2271887" y="1500632"/>
                  </a:lnTo>
                  <a:lnTo>
                    <a:pt x="2272166" y="1501775"/>
                  </a:lnTo>
                  <a:close/>
                </a:path>
                <a:path w="2467609" h="1518285">
                  <a:moveTo>
                    <a:pt x="2253555" y="1501774"/>
                  </a:moveTo>
                  <a:lnTo>
                    <a:pt x="2253683" y="1501749"/>
                  </a:lnTo>
                  <a:lnTo>
                    <a:pt x="2253555" y="1501774"/>
                  </a:lnTo>
                  <a:close/>
                </a:path>
                <a:path w="2467609" h="1518285">
                  <a:moveTo>
                    <a:pt x="2272410" y="1502778"/>
                  </a:moveTo>
                  <a:lnTo>
                    <a:pt x="2247506" y="1502778"/>
                  </a:lnTo>
                  <a:lnTo>
                    <a:pt x="2253555" y="1501774"/>
                  </a:lnTo>
                  <a:lnTo>
                    <a:pt x="2272166" y="1501775"/>
                  </a:lnTo>
                  <a:lnTo>
                    <a:pt x="2272410" y="1502778"/>
                  </a:lnTo>
                  <a:close/>
                </a:path>
                <a:path w="2467609" h="1518285">
                  <a:moveTo>
                    <a:pt x="2272618" y="1503629"/>
                  </a:moveTo>
                  <a:lnTo>
                    <a:pt x="2241410" y="1503629"/>
                  </a:lnTo>
                  <a:lnTo>
                    <a:pt x="2247658" y="1502752"/>
                  </a:lnTo>
                  <a:lnTo>
                    <a:pt x="2247506" y="1502778"/>
                  </a:lnTo>
                  <a:lnTo>
                    <a:pt x="2272410" y="1502778"/>
                  </a:lnTo>
                  <a:lnTo>
                    <a:pt x="2272618" y="1503629"/>
                  </a:lnTo>
                  <a:close/>
                </a:path>
                <a:path w="2467609" h="1518285">
                  <a:moveTo>
                    <a:pt x="2235809" y="1517027"/>
                  </a:moveTo>
                  <a:lnTo>
                    <a:pt x="2234679" y="1504378"/>
                  </a:lnTo>
                  <a:lnTo>
                    <a:pt x="2235415" y="1504314"/>
                  </a:lnTo>
                  <a:lnTo>
                    <a:pt x="2241562" y="1503603"/>
                  </a:lnTo>
                  <a:lnTo>
                    <a:pt x="2241410" y="1503629"/>
                  </a:lnTo>
                  <a:lnTo>
                    <a:pt x="2272618" y="1503629"/>
                  </a:lnTo>
                  <a:lnTo>
                    <a:pt x="2236546" y="1516964"/>
                  </a:lnTo>
                  <a:lnTo>
                    <a:pt x="2235809" y="1517027"/>
                  </a:lnTo>
                  <a:close/>
                </a:path>
                <a:path w="2467609" h="1518285">
                  <a:moveTo>
                    <a:pt x="2235263" y="1504327"/>
                  </a:moveTo>
                  <a:lnTo>
                    <a:pt x="2235415" y="1504314"/>
                  </a:lnTo>
                  <a:lnTo>
                    <a:pt x="2235263" y="1504327"/>
                  </a:lnTo>
                  <a:close/>
                </a:path>
                <a:path w="2467609" h="1518285">
                  <a:moveTo>
                    <a:pt x="2210409" y="1518285"/>
                  </a:moveTo>
                  <a:lnTo>
                    <a:pt x="2184488" y="1518285"/>
                  </a:lnTo>
                  <a:lnTo>
                    <a:pt x="2184488" y="1505585"/>
                  </a:lnTo>
                  <a:lnTo>
                    <a:pt x="2210244" y="1505585"/>
                  </a:lnTo>
                  <a:lnTo>
                    <a:pt x="2216721" y="1505508"/>
                  </a:lnTo>
                  <a:lnTo>
                    <a:pt x="2216556" y="1505508"/>
                  </a:lnTo>
                  <a:lnTo>
                    <a:pt x="2222334" y="1505292"/>
                  </a:lnTo>
                  <a:lnTo>
                    <a:pt x="2222817" y="1517980"/>
                  </a:lnTo>
                  <a:lnTo>
                    <a:pt x="2217038" y="1518196"/>
                  </a:lnTo>
                  <a:lnTo>
                    <a:pt x="2210409" y="1518285"/>
                  </a:lnTo>
                  <a:close/>
                </a:path>
                <a:path w="2467609" h="1518285">
                  <a:moveTo>
                    <a:pt x="2171788" y="1518285"/>
                  </a:moveTo>
                  <a:lnTo>
                    <a:pt x="2133688" y="1518285"/>
                  </a:lnTo>
                  <a:lnTo>
                    <a:pt x="2133688" y="1505585"/>
                  </a:lnTo>
                  <a:lnTo>
                    <a:pt x="2171788" y="1505585"/>
                  </a:lnTo>
                  <a:lnTo>
                    <a:pt x="2171788" y="1518285"/>
                  </a:lnTo>
                  <a:close/>
                </a:path>
                <a:path w="2467609" h="1518285">
                  <a:moveTo>
                    <a:pt x="2120988" y="1518285"/>
                  </a:moveTo>
                  <a:lnTo>
                    <a:pt x="2082888" y="1518285"/>
                  </a:lnTo>
                  <a:lnTo>
                    <a:pt x="2082888" y="1505585"/>
                  </a:lnTo>
                  <a:lnTo>
                    <a:pt x="2120988" y="1505585"/>
                  </a:lnTo>
                  <a:lnTo>
                    <a:pt x="2120988" y="1518285"/>
                  </a:lnTo>
                  <a:close/>
                </a:path>
                <a:path w="2467609" h="1518285">
                  <a:moveTo>
                    <a:pt x="2070188" y="1518285"/>
                  </a:moveTo>
                  <a:lnTo>
                    <a:pt x="2032088" y="1518285"/>
                  </a:lnTo>
                  <a:lnTo>
                    <a:pt x="2032088" y="1505585"/>
                  </a:lnTo>
                  <a:lnTo>
                    <a:pt x="2070188" y="1505585"/>
                  </a:lnTo>
                  <a:lnTo>
                    <a:pt x="2070188" y="1518285"/>
                  </a:lnTo>
                  <a:close/>
                </a:path>
                <a:path w="2467609" h="1518285">
                  <a:moveTo>
                    <a:pt x="2019388" y="1518285"/>
                  </a:moveTo>
                  <a:lnTo>
                    <a:pt x="1981288" y="1518285"/>
                  </a:lnTo>
                  <a:lnTo>
                    <a:pt x="1981288" y="1505585"/>
                  </a:lnTo>
                  <a:lnTo>
                    <a:pt x="2019388" y="1505585"/>
                  </a:lnTo>
                  <a:lnTo>
                    <a:pt x="2019388" y="1518285"/>
                  </a:lnTo>
                  <a:close/>
                </a:path>
                <a:path w="2467609" h="1518285">
                  <a:moveTo>
                    <a:pt x="1968588" y="1518285"/>
                  </a:moveTo>
                  <a:lnTo>
                    <a:pt x="1930488" y="1518285"/>
                  </a:lnTo>
                  <a:lnTo>
                    <a:pt x="1930488" y="1505585"/>
                  </a:lnTo>
                  <a:lnTo>
                    <a:pt x="1968588" y="1505585"/>
                  </a:lnTo>
                  <a:lnTo>
                    <a:pt x="1968588" y="1518285"/>
                  </a:lnTo>
                  <a:close/>
                </a:path>
                <a:path w="2467609" h="1518285">
                  <a:moveTo>
                    <a:pt x="1917788" y="1518285"/>
                  </a:moveTo>
                  <a:lnTo>
                    <a:pt x="1879688" y="1518285"/>
                  </a:lnTo>
                  <a:lnTo>
                    <a:pt x="1879688" y="1505585"/>
                  </a:lnTo>
                  <a:lnTo>
                    <a:pt x="1917788" y="1505585"/>
                  </a:lnTo>
                  <a:lnTo>
                    <a:pt x="1917788" y="1518285"/>
                  </a:lnTo>
                  <a:close/>
                </a:path>
                <a:path w="2467609" h="1518285">
                  <a:moveTo>
                    <a:pt x="1866988" y="1518285"/>
                  </a:moveTo>
                  <a:lnTo>
                    <a:pt x="1828888" y="1518285"/>
                  </a:lnTo>
                  <a:lnTo>
                    <a:pt x="1828888" y="1505585"/>
                  </a:lnTo>
                  <a:lnTo>
                    <a:pt x="1866988" y="1505585"/>
                  </a:lnTo>
                  <a:lnTo>
                    <a:pt x="1866988" y="1518285"/>
                  </a:lnTo>
                  <a:close/>
                </a:path>
                <a:path w="2467609" h="1518285">
                  <a:moveTo>
                    <a:pt x="1816188" y="1518285"/>
                  </a:moveTo>
                  <a:lnTo>
                    <a:pt x="1778088" y="1518285"/>
                  </a:lnTo>
                  <a:lnTo>
                    <a:pt x="1778088" y="1505585"/>
                  </a:lnTo>
                  <a:lnTo>
                    <a:pt x="1816188" y="1505585"/>
                  </a:lnTo>
                  <a:lnTo>
                    <a:pt x="1816188" y="1518285"/>
                  </a:lnTo>
                  <a:close/>
                </a:path>
                <a:path w="2467609" h="1518285">
                  <a:moveTo>
                    <a:pt x="1765388" y="1518285"/>
                  </a:moveTo>
                  <a:lnTo>
                    <a:pt x="1727288" y="1518285"/>
                  </a:lnTo>
                  <a:lnTo>
                    <a:pt x="1727288" y="1505585"/>
                  </a:lnTo>
                  <a:lnTo>
                    <a:pt x="1765388" y="1505585"/>
                  </a:lnTo>
                  <a:lnTo>
                    <a:pt x="1765388" y="1518285"/>
                  </a:lnTo>
                  <a:close/>
                </a:path>
                <a:path w="2467609" h="1518285">
                  <a:moveTo>
                    <a:pt x="1714588" y="1518285"/>
                  </a:moveTo>
                  <a:lnTo>
                    <a:pt x="1676488" y="1518285"/>
                  </a:lnTo>
                  <a:lnTo>
                    <a:pt x="1676488" y="1505585"/>
                  </a:lnTo>
                  <a:lnTo>
                    <a:pt x="1714588" y="1505585"/>
                  </a:lnTo>
                  <a:lnTo>
                    <a:pt x="1714588" y="1518285"/>
                  </a:lnTo>
                  <a:close/>
                </a:path>
                <a:path w="2467609" h="1518285">
                  <a:moveTo>
                    <a:pt x="1663788" y="1518285"/>
                  </a:moveTo>
                  <a:lnTo>
                    <a:pt x="1625688" y="1518285"/>
                  </a:lnTo>
                  <a:lnTo>
                    <a:pt x="1625688" y="1505585"/>
                  </a:lnTo>
                  <a:lnTo>
                    <a:pt x="1663788" y="1505585"/>
                  </a:lnTo>
                  <a:lnTo>
                    <a:pt x="1663788" y="1518285"/>
                  </a:lnTo>
                  <a:close/>
                </a:path>
                <a:path w="2467609" h="1518285">
                  <a:moveTo>
                    <a:pt x="1612988" y="1518285"/>
                  </a:moveTo>
                  <a:lnTo>
                    <a:pt x="1574888" y="1518285"/>
                  </a:lnTo>
                  <a:lnTo>
                    <a:pt x="1574888" y="1505585"/>
                  </a:lnTo>
                  <a:lnTo>
                    <a:pt x="1612988" y="1505585"/>
                  </a:lnTo>
                  <a:lnTo>
                    <a:pt x="1612988" y="1518285"/>
                  </a:lnTo>
                  <a:close/>
                </a:path>
                <a:path w="2467609" h="1518285">
                  <a:moveTo>
                    <a:pt x="1562188" y="1518285"/>
                  </a:moveTo>
                  <a:lnTo>
                    <a:pt x="1524088" y="1518285"/>
                  </a:lnTo>
                  <a:lnTo>
                    <a:pt x="1524088" y="1505585"/>
                  </a:lnTo>
                  <a:lnTo>
                    <a:pt x="1562188" y="1505585"/>
                  </a:lnTo>
                  <a:lnTo>
                    <a:pt x="1562188" y="1518285"/>
                  </a:lnTo>
                  <a:close/>
                </a:path>
                <a:path w="2467609" h="1518285">
                  <a:moveTo>
                    <a:pt x="1511388" y="1518285"/>
                  </a:moveTo>
                  <a:lnTo>
                    <a:pt x="1473288" y="1518285"/>
                  </a:lnTo>
                  <a:lnTo>
                    <a:pt x="1473288" y="1505585"/>
                  </a:lnTo>
                  <a:lnTo>
                    <a:pt x="1511388" y="1505585"/>
                  </a:lnTo>
                  <a:lnTo>
                    <a:pt x="1511388" y="1518285"/>
                  </a:lnTo>
                  <a:close/>
                </a:path>
                <a:path w="2467609" h="1518285">
                  <a:moveTo>
                    <a:pt x="1460588" y="1518285"/>
                  </a:moveTo>
                  <a:lnTo>
                    <a:pt x="1422488" y="1518285"/>
                  </a:lnTo>
                  <a:lnTo>
                    <a:pt x="1422488" y="1505585"/>
                  </a:lnTo>
                  <a:lnTo>
                    <a:pt x="1460588" y="1505585"/>
                  </a:lnTo>
                  <a:lnTo>
                    <a:pt x="1460588" y="1518285"/>
                  </a:lnTo>
                  <a:close/>
                </a:path>
                <a:path w="2467609" h="1518285">
                  <a:moveTo>
                    <a:pt x="1409788" y="1518285"/>
                  </a:moveTo>
                  <a:lnTo>
                    <a:pt x="1371688" y="1518285"/>
                  </a:lnTo>
                  <a:lnTo>
                    <a:pt x="1371688" y="1505585"/>
                  </a:lnTo>
                  <a:lnTo>
                    <a:pt x="1409788" y="1505585"/>
                  </a:lnTo>
                  <a:lnTo>
                    <a:pt x="1409788" y="1518285"/>
                  </a:lnTo>
                  <a:close/>
                </a:path>
                <a:path w="2467609" h="1518285">
                  <a:moveTo>
                    <a:pt x="1358988" y="1518285"/>
                  </a:moveTo>
                  <a:lnTo>
                    <a:pt x="1320888" y="1518285"/>
                  </a:lnTo>
                  <a:lnTo>
                    <a:pt x="1320888" y="1505585"/>
                  </a:lnTo>
                  <a:lnTo>
                    <a:pt x="1358988" y="1505585"/>
                  </a:lnTo>
                  <a:lnTo>
                    <a:pt x="1358988" y="1518285"/>
                  </a:lnTo>
                  <a:close/>
                </a:path>
                <a:path w="2467609" h="1518285">
                  <a:moveTo>
                    <a:pt x="1308188" y="1518285"/>
                  </a:moveTo>
                  <a:lnTo>
                    <a:pt x="1270088" y="1518285"/>
                  </a:lnTo>
                  <a:lnTo>
                    <a:pt x="1270088" y="1505585"/>
                  </a:lnTo>
                  <a:lnTo>
                    <a:pt x="1308188" y="1505585"/>
                  </a:lnTo>
                  <a:lnTo>
                    <a:pt x="1308188" y="1518285"/>
                  </a:lnTo>
                  <a:close/>
                </a:path>
                <a:path w="2467609" h="1518285">
                  <a:moveTo>
                    <a:pt x="1257388" y="1518285"/>
                  </a:moveTo>
                  <a:lnTo>
                    <a:pt x="1219288" y="1518285"/>
                  </a:lnTo>
                  <a:lnTo>
                    <a:pt x="1219288" y="1505585"/>
                  </a:lnTo>
                  <a:lnTo>
                    <a:pt x="1257388" y="1505585"/>
                  </a:lnTo>
                  <a:lnTo>
                    <a:pt x="1257388" y="1518285"/>
                  </a:lnTo>
                  <a:close/>
                </a:path>
                <a:path w="2467609" h="1518285">
                  <a:moveTo>
                    <a:pt x="1206588" y="1518285"/>
                  </a:moveTo>
                  <a:lnTo>
                    <a:pt x="1168488" y="1518285"/>
                  </a:lnTo>
                  <a:lnTo>
                    <a:pt x="1168488" y="1505585"/>
                  </a:lnTo>
                  <a:lnTo>
                    <a:pt x="1206588" y="1505585"/>
                  </a:lnTo>
                  <a:lnTo>
                    <a:pt x="1206588" y="1518285"/>
                  </a:lnTo>
                  <a:close/>
                </a:path>
                <a:path w="2467609" h="1518285">
                  <a:moveTo>
                    <a:pt x="1155788" y="1518285"/>
                  </a:moveTo>
                  <a:lnTo>
                    <a:pt x="1117688" y="1518285"/>
                  </a:lnTo>
                  <a:lnTo>
                    <a:pt x="1117688" y="1505585"/>
                  </a:lnTo>
                  <a:lnTo>
                    <a:pt x="1155788" y="1505585"/>
                  </a:lnTo>
                  <a:lnTo>
                    <a:pt x="1155788" y="1518285"/>
                  </a:lnTo>
                  <a:close/>
                </a:path>
                <a:path w="2467609" h="1518285">
                  <a:moveTo>
                    <a:pt x="1104988" y="1518285"/>
                  </a:moveTo>
                  <a:lnTo>
                    <a:pt x="1066888" y="1518285"/>
                  </a:lnTo>
                  <a:lnTo>
                    <a:pt x="1066888" y="1505585"/>
                  </a:lnTo>
                  <a:lnTo>
                    <a:pt x="1104988" y="1505585"/>
                  </a:lnTo>
                  <a:lnTo>
                    <a:pt x="1104988" y="1518285"/>
                  </a:lnTo>
                  <a:close/>
                </a:path>
                <a:path w="2467609" h="1518285">
                  <a:moveTo>
                    <a:pt x="1054188" y="1518285"/>
                  </a:moveTo>
                  <a:lnTo>
                    <a:pt x="1016088" y="1518285"/>
                  </a:lnTo>
                  <a:lnTo>
                    <a:pt x="1016088" y="1505585"/>
                  </a:lnTo>
                  <a:lnTo>
                    <a:pt x="1054188" y="1505585"/>
                  </a:lnTo>
                  <a:lnTo>
                    <a:pt x="1054188" y="1518285"/>
                  </a:lnTo>
                  <a:close/>
                </a:path>
                <a:path w="2467609" h="1518285">
                  <a:moveTo>
                    <a:pt x="1003388" y="1518285"/>
                  </a:moveTo>
                  <a:lnTo>
                    <a:pt x="965288" y="1518285"/>
                  </a:lnTo>
                  <a:lnTo>
                    <a:pt x="965288" y="1505585"/>
                  </a:lnTo>
                  <a:lnTo>
                    <a:pt x="1003388" y="1505585"/>
                  </a:lnTo>
                  <a:lnTo>
                    <a:pt x="1003388" y="1518285"/>
                  </a:lnTo>
                  <a:close/>
                </a:path>
                <a:path w="2467609" h="1518285">
                  <a:moveTo>
                    <a:pt x="952588" y="1518285"/>
                  </a:moveTo>
                  <a:lnTo>
                    <a:pt x="914488" y="1518285"/>
                  </a:lnTo>
                  <a:lnTo>
                    <a:pt x="914488" y="1505585"/>
                  </a:lnTo>
                  <a:lnTo>
                    <a:pt x="952588" y="1505585"/>
                  </a:lnTo>
                  <a:lnTo>
                    <a:pt x="952588" y="1518285"/>
                  </a:lnTo>
                  <a:close/>
                </a:path>
                <a:path w="2467609" h="1518285">
                  <a:moveTo>
                    <a:pt x="901788" y="1518285"/>
                  </a:moveTo>
                  <a:lnTo>
                    <a:pt x="863688" y="1518285"/>
                  </a:lnTo>
                  <a:lnTo>
                    <a:pt x="863688" y="1505585"/>
                  </a:lnTo>
                  <a:lnTo>
                    <a:pt x="901788" y="1505585"/>
                  </a:lnTo>
                  <a:lnTo>
                    <a:pt x="901788" y="1518285"/>
                  </a:lnTo>
                  <a:close/>
                </a:path>
                <a:path w="2467609" h="1518285">
                  <a:moveTo>
                    <a:pt x="850988" y="1518285"/>
                  </a:moveTo>
                  <a:lnTo>
                    <a:pt x="812888" y="1518285"/>
                  </a:lnTo>
                  <a:lnTo>
                    <a:pt x="812888" y="1505585"/>
                  </a:lnTo>
                  <a:lnTo>
                    <a:pt x="850988" y="1505585"/>
                  </a:lnTo>
                  <a:lnTo>
                    <a:pt x="850988" y="1518285"/>
                  </a:lnTo>
                  <a:close/>
                </a:path>
                <a:path w="2467609" h="1518285">
                  <a:moveTo>
                    <a:pt x="800188" y="1518285"/>
                  </a:moveTo>
                  <a:lnTo>
                    <a:pt x="762088" y="1518285"/>
                  </a:lnTo>
                  <a:lnTo>
                    <a:pt x="762088" y="1505585"/>
                  </a:lnTo>
                  <a:lnTo>
                    <a:pt x="800188" y="1505585"/>
                  </a:lnTo>
                  <a:lnTo>
                    <a:pt x="800188" y="1518285"/>
                  </a:lnTo>
                  <a:close/>
                </a:path>
                <a:path w="2467609" h="1518285">
                  <a:moveTo>
                    <a:pt x="749388" y="1518285"/>
                  </a:moveTo>
                  <a:lnTo>
                    <a:pt x="711288" y="1518285"/>
                  </a:lnTo>
                  <a:lnTo>
                    <a:pt x="711288" y="1505585"/>
                  </a:lnTo>
                  <a:lnTo>
                    <a:pt x="749388" y="1505585"/>
                  </a:lnTo>
                  <a:lnTo>
                    <a:pt x="749388" y="1518285"/>
                  </a:lnTo>
                  <a:close/>
                </a:path>
                <a:path w="2467609" h="1518285">
                  <a:moveTo>
                    <a:pt x="698588" y="1518285"/>
                  </a:moveTo>
                  <a:lnTo>
                    <a:pt x="660488" y="1518285"/>
                  </a:lnTo>
                  <a:lnTo>
                    <a:pt x="660488" y="1505585"/>
                  </a:lnTo>
                  <a:lnTo>
                    <a:pt x="698588" y="1505585"/>
                  </a:lnTo>
                  <a:lnTo>
                    <a:pt x="698588" y="1518285"/>
                  </a:lnTo>
                  <a:close/>
                </a:path>
                <a:path w="2467609" h="1518285">
                  <a:moveTo>
                    <a:pt x="647788" y="1518285"/>
                  </a:moveTo>
                  <a:lnTo>
                    <a:pt x="609688" y="1518285"/>
                  </a:lnTo>
                  <a:lnTo>
                    <a:pt x="609688" y="1505585"/>
                  </a:lnTo>
                  <a:lnTo>
                    <a:pt x="647788" y="1505585"/>
                  </a:lnTo>
                  <a:lnTo>
                    <a:pt x="647788" y="1518285"/>
                  </a:lnTo>
                  <a:close/>
                </a:path>
                <a:path w="2467609" h="1518285">
                  <a:moveTo>
                    <a:pt x="596988" y="1518285"/>
                  </a:moveTo>
                  <a:lnTo>
                    <a:pt x="558888" y="1518285"/>
                  </a:lnTo>
                  <a:lnTo>
                    <a:pt x="558888" y="1505585"/>
                  </a:lnTo>
                  <a:lnTo>
                    <a:pt x="596988" y="1505585"/>
                  </a:lnTo>
                  <a:lnTo>
                    <a:pt x="596988" y="1518285"/>
                  </a:lnTo>
                  <a:close/>
                </a:path>
                <a:path w="2467609" h="1518285">
                  <a:moveTo>
                    <a:pt x="546188" y="1518285"/>
                  </a:moveTo>
                  <a:lnTo>
                    <a:pt x="508088" y="1518285"/>
                  </a:lnTo>
                  <a:lnTo>
                    <a:pt x="508088" y="1505585"/>
                  </a:lnTo>
                  <a:lnTo>
                    <a:pt x="546188" y="1505585"/>
                  </a:lnTo>
                  <a:lnTo>
                    <a:pt x="546188" y="1518285"/>
                  </a:lnTo>
                  <a:close/>
                </a:path>
                <a:path w="2467609" h="1518285">
                  <a:moveTo>
                    <a:pt x="495388" y="1518285"/>
                  </a:moveTo>
                  <a:lnTo>
                    <a:pt x="457288" y="1518285"/>
                  </a:lnTo>
                  <a:lnTo>
                    <a:pt x="457288" y="1505585"/>
                  </a:lnTo>
                  <a:lnTo>
                    <a:pt x="495388" y="1505585"/>
                  </a:lnTo>
                  <a:lnTo>
                    <a:pt x="495388" y="1518285"/>
                  </a:lnTo>
                  <a:close/>
                </a:path>
                <a:path w="2467609" h="1518285">
                  <a:moveTo>
                    <a:pt x="444588" y="1518285"/>
                  </a:moveTo>
                  <a:lnTo>
                    <a:pt x="406488" y="1518285"/>
                  </a:lnTo>
                  <a:lnTo>
                    <a:pt x="406488" y="1505585"/>
                  </a:lnTo>
                  <a:lnTo>
                    <a:pt x="444588" y="1505585"/>
                  </a:lnTo>
                  <a:lnTo>
                    <a:pt x="444588" y="1518285"/>
                  </a:lnTo>
                  <a:close/>
                </a:path>
                <a:path w="2467609" h="1518285">
                  <a:moveTo>
                    <a:pt x="393788" y="1518285"/>
                  </a:moveTo>
                  <a:lnTo>
                    <a:pt x="355688" y="1518285"/>
                  </a:lnTo>
                  <a:lnTo>
                    <a:pt x="355688" y="1505585"/>
                  </a:lnTo>
                  <a:lnTo>
                    <a:pt x="393788" y="1505585"/>
                  </a:lnTo>
                  <a:lnTo>
                    <a:pt x="393788" y="1518285"/>
                  </a:lnTo>
                  <a:close/>
                </a:path>
                <a:path w="2467609" h="1518285">
                  <a:moveTo>
                    <a:pt x="342988" y="1518285"/>
                  </a:moveTo>
                  <a:lnTo>
                    <a:pt x="304888" y="1518285"/>
                  </a:lnTo>
                  <a:lnTo>
                    <a:pt x="304888" y="1505585"/>
                  </a:lnTo>
                  <a:lnTo>
                    <a:pt x="342988" y="1505585"/>
                  </a:lnTo>
                  <a:lnTo>
                    <a:pt x="342988" y="1518285"/>
                  </a:lnTo>
                  <a:close/>
                </a:path>
                <a:path w="2467609" h="1518285">
                  <a:moveTo>
                    <a:pt x="292188" y="1518285"/>
                  </a:moveTo>
                  <a:lnTo>
                    <a:pt x="257200" y="1518285"/>
                  </a:lnTo>
                  <a:lnTo>
                    <a:pt x="254000" y="1518246"/>
                  </a:lnTo>
                  <a:lnTo>
                    <a:pt x="254165" y="1505546"/>
                  </a:lnTo>
                  <a:lnTo>
                    <a:pt x="257365" y="1505585"/>
                  </a:lnTo>
                  <a:lnTo>
                    <a:pt x="292188" y="1505585"/>
                  </a:lnTo>
                  <a:lnTo>
                    <a:pt x="292188" y="1518285"/>
                  </a:lnTo>
                  <a:close/>
                </a:path>
                <a:path w="2467609" h="1518285">
                  <a:moveTo>
                    <a:pt x="240995" y="1517751"/>
                  </a:moveTo>
                  <a:lnTo>
                    <a:pt x="202349" y="1512379"/>
                  </a:lnTo>
                  <a:lnTo>
                    <a:pt x="205041" y="1499971"/>
                  </a:lnTo>
                  <a:lnTo>
                    <a:pt x="208064" y="1500632"/>
                  </a:lnTo>
                  <a:lnTo>
                    <a:pt x="213926" y="1501749"/>
                  </a:lnTo>
                  <a:lnTo>
                    <a:pt x="220103" y="1502778"/>
                  </a:lnTo>
                  <a:lnTo>
                    <a:pt x="226199" y="1503629"/>
                  </a:lnTo>
                  <a:lnTo>
                    <a:pt x="232235" y="1504314"/>
                  </a:lnTo>
                  <a:lnTo>
                    <a:pt x="238399" y="1504861"/>
                  </a:lnTo>
                  <a:lnTo>
                    <a:pt x="241795" y="1505077"/>
                  </a:lnTo>
                  <a:lnTo>
                    <a:pt x="240995" y="1517751"/>
                  </a:lnTo>
                  <a:close/>
                </a:path>
                <a:path w="2467609" h="1518285">
                  <a:moveTo>
                    <a:pt x="189699" y="1509293"/>
                  </a:moveTo>
                  <a:lnTo>
                    <a:pt x="152907" y="1496148"/>
                  </a:lnTo>
                  <a:lnTo>
                    <a:pt x="158140" y="1484579"/>
                  </a:lnTo>
                  <a:lnTo>
                    <a:pt x="161949" y="1486306"/>
                  </a:lnTo>
                  <a:lnTo>
                    <a:pt x="173329" y="1490802"/>
                  </a:lnTo>
                  <a:lnTo>
                    <a:pt x="178773" y="1492707"/>
                  </a:lnTo>
                  <a:lnTo>
                    <a:pt x="184619" y="1494612"/>
                  </a:lnTo>
                  <a:lnTo>
                    <a:pt x="190270" y="1496288"/>
                  </a:lnTo>
                  <a:lnTo>
                    <a:pt x="193014" y="1497037"/>
                  </a:lnTo>
                  <a:lnTo>
                    <a:pt x="189699" y="1509293"/>
                  </a:lnTo>
                  <a:close/>
                </a:path>
                <a:path w="2467609" h="1518285">
                  <a:moveTo>
                    <a:pt x="141160" y="1490560"/>
                  </a:moveTo>
                  <a:lnTo>
                    <a:pt x="134505" y="1487157"/>
                  </a:lnTo>
                  <a:lnTo>
                    <a:pt x="123736" y="1480947"/>
                  </a:lnTo>
                  <a:lnTo>
                    <a:pt x="113309" y="1474254"/>
                  </a:lnTo>
                  <a:lnTo>
                    <a:pt x="107835" y="1470355"/>
                  </a:lnTo>
                  <a:lnTo>
                    <a:pt x="115188" y="1460004"/>
                  </a:lnTo>
                  <a:lnTo>
                    <a:pt x="120430" y="1463738"/>
                  </a:lnTo>
                  <a:lnTo>
                    <a:pt x="130355" y="1470101"/>
                  </a:lnTo>
                  <a:lnTo>
                    <a:pt x="140577" y="1475994"/>
                  </a:lnTo>
                  <a:lnTo>
                    <a:pt x="146951" y="1479257"/>
                  </a:lnTo>
                  <a:lnTo>
                    <a:pt x="141160" y="1490560"/>
                  </a:lnTo>
                  <a:close/>
                </a:path>
                <a:path w="2467609" h="1518285">
                  <a:moveTo>
                    <a:pt x="130594" y="1470253"/>
                  </a:moveTo>
                  <a:lnTo>
                    <a:pt x="130327" y="1470101"/>
                  </a:lnTo>
                  <a:lnTo>
                    <a:pt x="130594" y="1470253"/>
                  </a:lnTo>
                  <a:close/>
                </a:path>
                <a:path w="2467609" h="1518285">
                  <a:moveTo>
                    <a:pt x="97447" y="1462532"/>
                  </a:moveTo>
                  <a:lnTo>
                    <a:pt x="93510" y="1459433"/>
                  </a:lnTo>
                  <a:lnTo>
                    <a:pt x="84175" y="1451343"/>
                  </a:lnTo>
                  <a:lnTo>
                    <a:pt x="75247" y="1442821"/>
                  </a:lnTo>
                  <a:lnTo>
                    <a:pt x="68833" y="1436090"/>
                  </a:lnTo>
                  <a:lnTo>
                    <a:pt x="78028" y="1427327"/>
                  </a:lnTo>
                  <a:lnTo>
                    <a:pt x="84236" y="1433842"/>
                  </a:lnTo>
                  <a:lnTo>
                    <a:pt x="92725" y="1441945"/>
                  </a:lnTo>
                  <a:lnTo>
                    <a:pt x="101608" y="1449641"/>
                  </a:lnTo>
                  <a:lnTo>
                    <a:pt x="105295" y="1452549"/>
                  </a:lnTo>
                  <a:lnTo>
                    <a:pt x="97447" y="1462532"/>
                  </a:lnTo>
                  <a:close/>
                </a:path>
                <a:path w="2467609" h="1518285">
                  <a:moveTo>
                    <a:pt x="101813" y="1449818"/>
                  </a:moveTo>
                  <a:lnTo>
                    <a:pt x="101587" y="1449641"/>
                  </a:lnTo>
                  <a:lnTo>
                    <a:pt x="101813" y="1449818"/>
                  </a:lnTo>
                  <a:close/>
                </a:path>
                <a:path w="2467609" h="1518285">
                  <a:moveTo>
                    <a:pt x="60210" y="1426349"/>
                  </a:moveTo>
                  <a:lnTo>
                    <a:pt x="58661" y="1424546"/>
                  </a:lnTo>
                  <a:lnTo>
                    <a:pt x="51028" y="1414818"/>
                  </a:lnTo>
                  <a:lnTo>
                    <a:pt x="43865" y="1404721"/>
                  </a:lnTo>
                  <a:lnTo>
                    <a:pt x="37439" y="1394714"/>
                  </a:lnTo>
                  <a:lnTo>
                    <a:pt x="48132" y="1387868"/>
                  </a:lnTo>
                  <a:lnTo>
                    <a:pt x="54383" y="1397622"/>
                  </a:lnTo>
                  <a:lnTo>
                    <a:pt x="54546" y="1397876"/>
                  </a:lnTo>
                  <a:lnTo>
                    <a:pt x="61207" y="1407210"/>
                  </a:lnTo>
                  <a:lnTo>
                    <a:pt x="68453" y="1416456"/>
                  </a:lnTo>
                  <a:lnTo>
                    <a:pt x="68643" y="1416697"/>
                  </a:lnTo>
                  <a:lnTo>
                    <a:pt x="69811" y="1418031"/>
                  </a:lnTo>
                  <a:lnTo>
                    <a:pt x="60210" y="1426349"/>
                  </a:lnTo>
                  <a:close/>
                </a:path>
                <a:path w="2467609" h="1518285">
                  <a:moveTo>
                    <a:pt x="54562" y="1397876"/>
                  </a:moveTo>
                  <a:lnTo>
                    <a:pt x="54404" y="1397654"/>
                  </a:lnTo>
                  <a:lnTo>
                    <a:pt x="54562" y="1397876"/>
                  </a:lnTo>
                  <a:close/>
                </a:path>
                <a:path w="2467609" h="1518285">
                  <a:moveTo>
                    <a:pt x="61379" y="1407452"/>
                  </a:moveTo>
                  <a:lnTo>
                    <a:pt x="61188" y="1407210"/>
                  </a:lnTo>
                  <a:lnTo>
                    <a:pt x="61379" y="1407452"/>
                  </a:lnTo>
                  <a:close/>
                </a:path>
                <a:path w="2467609" h="1518285">
                  <a:moveTo>
                    <a:pt x="68661" y="1416697"/>
                  </a:moveTo>
                  <a:lnTo>
                    <a:pt x="68462" y="1416467"/>
                  </a:lnTo>
                  <a:lnTo>
                    <a:pt x="68661" y="1416697"/>
                  </a:lnTo>
                  <a:close/>
                </a:path>
                <a:path w="2467609" h="1518285">
                  <a:moveTo>
                    <a:pt x="30810" y="1383169"/>
                  </a:moveTo>
                  <a:lnTo>
                    <a:pt x="25438" y="1372679"/>
                  </a:lnTo>
                  <a:lnTo>
                    <a:pt x="20167" y="1361008"/>
                  </a:lnTo>
                  <a:lnTo>
                    <a:pt x="15582" y="1349387"/>
                  </a:lnTo>
                  <a:lnTo>
                    <a:pt x="14973" y="1347622"/>
                  </a:lnTo>
                  <a:lnTo>
                    <a:pt x="26949" y="1343405"/>
                  </a:lnTo>
                  <a:lnTo>
                    <a:pt x="27495" y="1344955"/>
                  </a:lnTo>
                  <a:lnTo>
                    <a:pt x="31863" y="1356055"/>
                  </a:lnTo>
                  <a:lnTo>
                    <a:pt x="36760" y="1366901"/>
                  </a:lnTo>
                  <a:lnTo>
                    <a:pt x="42125" y="1377391"/>
                  </a:lnTo>
                  <a:lnTo>
                    <a:pt x="30810" y="1383169"/>
                  </a:lnTo>
                  <a:close/>
                </a:path>
                <a:path w="2467609" h="1518285">
                  <a:moveTo>
                    <a:pt x="36880" y="1367167"/>
                  </a:moveTo>
                  <a:lnTo>
                    <a:pt x="36741" y="1366901"/>
                  </a:lnTo>
                  <a:lnTo>
                    <a:pt x="36880" y="1367167"/>
                  </a:lnTo>
                  <a:close/>
                </a:path>
                <a:path w="2467609" h="1518285">
                  <a:moveTo>
                    <a:pt x="10896" y="1335265"/>
                  </a:moveTo>
                  <a:lnTo>
                    <a:pt x="2539" y="1297165"/>
                  </a:lnTo>
                  <a:lnTo>
                    <a:pt x="15112" y="1295400"/>
                  </a:lnTo>
                  <a:lnTo>
                    <a:pt x="15510" y="1298181"/>
                  </a:lnTo>
                  <a:lnTo>
                    <a:pt x="16510" y="1304226"/>
                  </a:lnTo>
                  <a:lnTo>
                    <a:pt x="17686" y="1310373"/>
                  </a:lnTo>
                  <a:lnTo>
                    <a:pt x="18985" y="1316316"/>
                  </a:lnTo>
                  <a:lnTo>
                    <a:pt x="20384" y="1322057"/>
                  </a:lnTo>
                  <a:lnTo>
                    <a:pt x="22003" y="1328039"/>
                  </a:lnTo>
                  <a:lnTo>
                    <a:pt x="23075" y="1331645"/>
                  </a:lnTo>
                  <a:lnTo>
                    <a:pt x="10896" y="1335265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995670" y="1347597"/>
            <a:ext cx="1448435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《刑法修正案七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《刑法修正案九</a:t>
            </a:r>
            <a:r>
              <a:rPr sz="14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78000" y="3068320"/>
            <a:ext cx="1720850" cy="6826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计算机系统保护条例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深圳经济特区数据条例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3075" y="4533900"/>
            <a:ext cx="202565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2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电信和互联网用户个人信息 保护规定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个人信息出境安全评估办法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marR="5080" indent="-171450">
              <a:lnSpc>
                <a:spcPct val="120000"/>
              </a:lnSpc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儿童和个人信息网络保护规 定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25975" y="3002914"/>
            <a:ext cx="203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司 法 解 释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29784" y="4706620"/>
            <a:ext cx="203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国 家 标 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22925" y="2992754"/>
            <a:ext cx="339725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2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双高关于办理侵犯公民个人信息刑事案件适用法 律若干问题的解释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两高关于办理非法利用信息网络解释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72169" y="4744085"/>
            <a:ext cx="2038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行 业 标 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8784" y="4546917"/>
            <a:ext cx="2375535" cy="13398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信息安全技术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个人信息安全规范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marR="5080" indent="-171450">
              <a:lnSpc>
                <a:spcPct val="120000"/>
              </a:lnSpc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信息安全技术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个人信息去标识化 指南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marR="5080" indent="-171450">
              <a:lnSpc>
                <a:spcPct val="120000"/>
              </a:lnSpc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信息安全技术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移动互联网应用程 序APP收集个人信息基本规范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83700" y="4671695"/>
            <a:ext cx="2375535" cy="11207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个人金融信息保护规范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金融数据安全</a:t>
            </a: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数据安全分级指南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marR="81280" indent="-171450">
              <a:lnSpc>
                <a:spcPct val="120000"/>
              </a:lnSpc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金融数据安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1200" spc="1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数据生命周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期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安全规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范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 typeface="Wingdings" panose="05000000000000000000"/>
              <a:buChar char=""/>
              <a:tabLst>
                <a:tab pos="184150" algn="l"/>
              </a:tabLst>
            </a:pPr>
            <a:r>
              <a:rPr sz="1200" spc="-5" dirty="0">
                <a:latin typeface="微软雅黑" panose="020B0503020204020204" charset="-122"/>
                <a:cs typeface="微软雅黑" panose="020B0503020204020204" charset="-122"/>
              </a:rPr>
              <a:t>……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04800" y="874775"/>
              <a:ext cx="11628120" cy="5473065"/>
            </a:xfrm>
            <a:custGeom>
              <a:avLst/>
              <a:gdLst/>
              <a:ahLst/>
              <a:cxnLst/>
              <a:rect l="l" t="t" r="r" b="b"/>
              <a:pathLst>
                <a:path w="11628120" h="5473065">
                  <a:moveTo>
                    <a:pt x="11628120" y="5472684"/>
                  </a:moveTo>
                  <a:lnTo>
                    <a:pt x="0" y="5472684"/>
                  </a:lnTo>
                  <a:lnTo>
                    <a:pt x="0" y="0"/>
                  </a:lnTo>
                  <a:lnTo>
                    <a:pt x="11628120" y="0"/>
                  </a:lnTo>
                  <a:lnTo>
                    <a:pt x="11628120" y="5472684"/>
                  </a:lnTo>
                  <a:close/>
                </a:path>
              </a:pathLst>
            </a:custGeom>
            <a:solidFill>
              <a:srgbClr val="BDE7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48928" y="3386848"/>
              <a:ext cx="128828" cy="23089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696" y="2162822"/>
              <a:ext cx="107416" cy="4418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213" y="1883155"/>
              <a:ext cx="114147" cy="385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3486" y="2170569"/>
              <a:ext cx="8470696" cy="1288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0542" y="2169896"/>
              <a:ext cx="107416" cy="4418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5097" y="2162822"/>
              <a:ext cx="107416" cy="4418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87367" y="1094232"/>
              <a:ext cx="3769360" cy="822960"/>
            </a:xfrm>
            <a:custGeom>
              <a:avLst/>
              <a:gdLst/>
              <a:ahLst/>
              <a:cxnLst/>
              <a:rect l="l" t="t" r="r" b="b"/>
              <a:pathLst>
                <a:path w="3769359" h="822960">
                  <a:moveTo>
                    <a:pt x="3768851" y="822960"/>
                  </a:moveTo>
                  <a:lnTo>
                    <a:pt x="0" y="822960"/>
                  </a:lnTo>
                  <a:lnTo>
                    <a:pt x="0" y="0"/>
                  </a:lnTo>
                  <a:lnTo>
                    <a:pt x="3768851" y="0"/>
                  </a:lnTo>
                  <a:lnTo>
                    <a:pt x="3768851" y="822960"/>
                  </a:lnTo>
                  <a:close/>
                </a:path>
              </a:pathLst>
            </a:custGeom>
            <a:solidFill>
              <a:srgbClr val="99AADA">
                <a:alpha val="57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7367" y="1516380"/>
              <a:ext cx="3769360" cy="401320"/>
            </a:xfrm>
            <a:custGeom>
              <a:avLst/>
              <a:gdLst/>
              <a:ahLst/>
              <a:cxnLst/>
              <a:rect l="l" t="t" r="r" b="b"/>
              <a:pathLst>
                <a:path w="3769359" h="401319">
                  <a:moveTo>
                    <a:pt x="3768851" y="400812"/>
                  </a:moveTo>
                  <a:lnTo>
                    <a:pt x="0" y="400812"/>
                  </a:lnTo>
                  <a:lnTo>
                    <a:pt x="0" y="0"/>
                  </a:lnTo>
                  <a:lnTo>
                    <a:pt x="3768851" y="0"/>
                  </a:lnTo>
                  <a:lnTo>
                    <a:pt x="3768851" y="400812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087367" y="1094232"/>
            <a:ext cx="3769360" cy="422275"/>
          </a:xfrm>
          <a:prstGeom prst="rect">
            <a:avLst/>
          </a:prstGeom>
          <a:solidFill>
            <a:srgbClr val="99AADA">
              <a:alpha val="57998"/>
            </a:srgbClr>
          </a:solidFill>
        </p:spPr>
        <p:txBody>
          <a:bodyPr vert="horz" wrap="square" lIns="0" tIns="76200" rIns="0" bIns="0" rtlCol="0">
            <a:spAutoFit/>
          </a:bodyPr>
          <a:lstStyle/>
          <a:p>
            <a:pPr marL="876300">
              <a:lnSpc>
                <a:spcPct val="100000"/>
              </a:lnSpc>
              <a:spcBef>
                <a:spcPts val="600"/>
              </a:spcBef>
            </a:pPr>
            <a:r>
              <a:rPr sz="18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数据安全技术体</a:t>
            </a:r>
            <a:r>
              <a:rPr sz="18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7367" y="1516380"/>
            <a:ext cx="3769360" cy="4013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875"/>
              </a:spcBef>
            </a:pPr>
            <a:r>
              <a:rPr sz="1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围绕数据全生命周期开展事前防护、事中监测、事后审计溯</a:t>
            </a:r>
            <a:r>
              <a:rPr sz="1000" spc="-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3756" y="2557272"/>
            <a:ext cx="2999740" cy="518159"/>
            <a:chOff x="333756" y="2557272"/>
            <a:chExt cx="2999740" cy="518159"/>
          </a:xfrm>
        </p:grpSpPr>
        <p:sp>
          <p:nvSpPr>
            <p:cNvPr id="15" name="object 15"/>
            <p:cNvSpPr/>
            <p:nvPr/>
          </p:nvSpPr>
          <p:spPr>
            <a:xfrm>
              <a:off x="376428" y="2557272"/>
              <a:ext cx="2956560" cy="518159"/>
            </a:xfrm>
            <a:custGeom>
              <a:avLst/>
              <a:gdLst/>
              <a:ahLst/>
              <a:cxnLst/>
              <a:rect l="l" t="t" r="r" b="b"/>
              <a:pathLst>
                <a:path w="2956560" h="518160">
                  <a:moveTo>
                    <a:pt x="2956560" y="518160"/>
                  </a:moveTo>
                  <a:lnTo>
                    <a:pt x="0" y="518160"/>
                  </a:lnTo>
                  <a:lnTo>
                    <a:pt x="0" y="0"/>
                  </a:lnTo>
                  <a:lnTo>
                    <a:pt x="2956560" y="0"/>
                  </a:lnTo>
                  <a:lnTo>
                    <a:pt x="2956560" y="518160"/>
                  </a:lnTo>
                  <a:close/>
                </a:path>
              </a:pathLst>
            </a:custGeom>
            <a:solidFill>
              <a:srgbClr val="007D7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3756" y="2941320"/>
              <a:ext cx="2950845" cy="134620"/>
            </a:xfrm>
            <a:custGeom>
              <a:avLst/>
              <a:gdLst/>
              <a:ahLst/>
              <a:cxnLst/>
              <a:rect l="l" t="t" r="r" b="b"/>
              <a:pathLst>
                <a:path w="2950845" h="134619">
                  <a:moveTo>
                    <a:pt x="2950464" y="134111"/>
                  </a:moveTo>
                  <a:lnTo>
                    <a:pt x="0" y="134111"/>
                  </a:lnTo>
                  <a:lnTo>
                    <a:pt x="0" y="0"/>
                  </a:lnTo>
                  <a:lnTo>
                    <a:pt x="2950464" y="0"/>
                  </a:lnTo>
                  <a:lnTo>
                    <a:pt x="2950464" y="13411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454619" y="2653639"/>
            <a:ext cx="8261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事前防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护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89703" y="2555748"/>
            <a:ext cx="2958465" cy="520065"/>
            <a:chOff x="4489703" y="2555748"/>
            <a:chExt cx="2958465" cy="520065"/>
          </a:xfrm>
        </p:grpSpPr>
        <p:sp>
          <p:nvSpPr>
            <p:cNvPr id="19" name="object 19"/>
            <p:cNvSpPr/>
            <p:nvPr/>
          </p:nvSpPr>
          <p:spPr>
            <a:xfrm>
              <a:off x="4489703" y="2555748"/>
              <a:ext cx="2958465" cy="520065"/>
            </a:xfrm>
            <a:custGeom>
              <a:avLst/>
              <a:gdLst/>
              <a:ahLst/>
              <a:cxnLst/>
              <a:rect l="l" t="t" r="r" b="b"/>
              <a:pathLst>
                <a:path w="2958465" h="520064">
                  <a:moveTo>
                    <a:pt x="2958083" y="519684"/>
                  </a:moveTo>
                  <a:lnTo>
                    <a:pt x="0" y="519684"/>
                  </a:lnTo>
                  <a:lnTo>
                    <a:pt x="0" y="0"/>
                  </a:lnTo>
                  <a:lnTo>
                    <a:pt x="2958083" y="0"/>
                  </a:lnTo>
                  <a:lnTo>
                    <a:pt x="2958083" y="519684"/>
                  </a:lnTo>
                  <a:close/>
                </a:path>
              </a:pathLst>
            </a:custGeom>
            <a:solidFill>
              <a:srgbClr val="007D7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92751" y="2941320"/>
              <a:ext cx="2950845" cy="134620"/>
            </a:xfrm>
            <a:custGeom>
              <a:avLst/>
              <a:gdLst/>
              <a:ahLst/>
              <a:cxnLst/>
              <a:rect l="l" t="t" r="r" b="b"/>
              <a:pathLst>
                <a:path w="2950845" h="134619">
                  <a:moveTo>
                    <a:pt x="2950463" y="134111"/>
                  </a:moveTo>
                  <a:lnTo>
                    <a:pt x="0" y="134111"/>
                  </a:lnTo>
                  <a:lnTo>
                    <a:pt x="0" y="0"/>
                  </a:lnTo>
                  <a:lnTo>
                    <a:pt x="2950463" y="0"/>
                  </a:lnTo>
                  <a:lnTo>
                    <a:pt x="2950463" y="13411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373878" y="2643543"/>
            <a:ext cx="13646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事中监测</a:t>
            </a:r>
            <a:r>
              <a:rPr sz="135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350" b="1" spc="-10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防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护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04504" y="2557272"/>
            <a:ext cx="2956560" cy="536575"/>
            <a:chOff x="8604504" y="2557272"/>
            <a:chExt cx="2956560" cy="536575"/>
          </a:xfrm>
        </p:grpSpPr>
        <p:sp>
          <p:nvSpPr>
            <p:cNvPr id="23" name="object 23"/>
            <p:cNvSpPr/>
            <p:nvPr/>
          </p:nvSpPr>
          <p:spPr>
            <a:xfrm>
              <a:off x="8604504" y="2557272"/>
              <a:ext cx="2956560" cy="536575"/>
            </a:xfrm>
            <a:custGeom>
              <a:avLst/>
              <a:gdLst/>
              <a:ahLst/>
              <a:cxnLst/>
              <a:rect l="l" t="t" r="r" b="b"/>
              <a:pathLst>
                <a:path w="2956559" h="536575">
                  <a:moveTo>
                    <a:pt x="2956559" y="536448"/>
                  </a:moveTo>
                  <a:lnTo>
                    <a:pt x="0" y="536448"/>
                  </a:lnTo>
                  <a:lnTo>
                    <a:pt x="0" y="0"/>
                  </a:lnTo>
                  <a:lnTo>
                    <a:pt x="2956559" y="0"/>
                  </a:lnTo>
                  <a:lnTo>
                    <a:pt x="2956559" y="536448"/>
                  </a:lnTo>
                  <a:close/>
                </a:path>
              </a:pathLst>
            </a:custGeom>
            <a:solidFill>
              <a:srgbClr val="007D76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607552" y="2941320"/>
              <a:ext cx="2952115" cy="152400"/>
            </a:xfrm>
            <a:custGeom>
              <a:avLst/>
              <a:gdLst/>
              <a:ahLst/>
              <a:cxnLst/>
              <a:rect l="l" t="t" r="r" b="b"/>
              <a:pathLst>
                <a:path w="2952115" h="152400">
                  <a:moveTo>
                    <a:pt x="2951988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2951988" y="0"/>
                  </a:lnTo>
                  <a:lnTo>
                    <a:pt x="2951988" y="15239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487217" y="2645562"/>
            <a:ext cx="13646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事后审计</a:t>
            </a:r>
            <a:r>
              <a:rPr sz="135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350" b="1" spc="-10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溯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6897" y="3030613"/>
            <a:ext cx="2803525" cy="2733040"/>
            <a:chOff x="526897" y="3030613"/>
            <a:chExt cx="2803525" cy="273304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247" y="4817478"/>
              <a:ext cx="1316367" cy="1288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25651" y="4626863"/>
              <a:ext cx="2304415" cy="327660"/>
            </a:xfrm>
            <a:custGeom>
              <a:avLst/>
              <a:gdLst/>
              <a:ahLst/>
              <a:cxnLst/>
              <a:rect l="l" t="t" r="r" b="b"/>
              <a:pathLst>
                <a:path w="2304415" h="327660">
                  <a:moveTo>
                    <a:pt x="2304288" y="327660"/>
                  </a:moveTo>
                  <a:lnTo>
                    <a:pt x="0" y="327660"/>
                  </a:lnTo>
                  <a:lnTo>
                    <a:pt x="0" y="0"/>
                  </a:lnTo>
                  <a:lnTo>
                    <a:pt x="2304288" y="0"/>
                  </a:lnTo>
                  <a:lnTo>
                    <a:pt x="2304288" y="32766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3951" y="3030613"/>
              <a:ext cx="129946" cy="4854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196" y="3367379"/>
              <a:ext cx="1343367" cy="1369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897" y="3373729"/>
              <a:ext cx="128828" cy="23896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247" y="4023296"/>
              <a:ext cx="1316367" cy="12882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25651" y="3822191"/>
              <a:ext cx="2304415" cy="329565"/>
            </a:xfrm>
            <a:custGeom>
              <a:avLst/>
              <a:gdLst/>
              <a:ahLst/>
              <a:cxnLst/>
              <a:rect l="l" t="t" r="r" b="b"/>
              <a:pathLst>
                <a:path w="2304415" h="329564">
                  <a:moveTo>
                    <a:pt x="2304288" y="329184"/>
                  </a:moveTo>
                  <a:lnTo>
                    <a:pt x="0" y="329184"/>
                  </a:lnTo>
                  <a:lnTo>
                    <a:pt x="0" y="0"/>
                  </a:lnTo>
                  <a:lnTo>
                    <a:pt x="2304288" y="0"/>
                  </a:lnTo>
                  <a:lnTo>
                    <a:pt x="2304288" y="329184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24127" y="3822191"/>
            <a:ext cx="2304415" cy="3295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620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数据识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别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4127" y="4151376"/>
            <a:ext cx="2304415" cy="454659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55880" rIns="0" bIns="0" rtlCol="0">
            <a:spAutoFit/>
          </a:bodyPr>
          <a:lstStyle/>
          <a:p>
            <a:pPr marL="591820" marR="561975">
              <a:lnSpc>
                <a:spcPct val="100000"/>
              </a:lnSpc>
              <a:spcBef>
                <a:spcPts val="440"/>
              </a:spcBef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数据发现、数据打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标 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资产地图、血缘关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4127" y="4692053"/>
            <a:ext cx="23044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加密</a:t>
            </a:r>
            <a:r>
              <a:rPr sz="135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350" b="1" spc="-10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脱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敏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4127" y="4954523"/>
            <a:ext cx="2304415" cy="454659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591820" marR="561975">
              <a:lnSpc>
                <a:spcPct val="100000"/>
              </a:lnSpc>
              <a:spcBef>
                <a:spcPts val="555"/>
              </a:spcBef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存储加密、传输加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密 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文件加密、字段脱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敏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31093" y="3029407"/>
            <a:ext cx="5473700" cy="2672715"/>
            <a:chOff x="4731093" y="3029407"/>
            <a:chExt cx="5473700" cy="2672715"/>
          </a:xfrm>
        </p:grpSpPr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4420" y="3029407"/>
              <a:ext cx="141160" cy="46471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443" y="3380498"/>
              <a:ext cx="1316367" cy="12882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1093" y="3386848"/>
              <a:ext cx="128828" cy="230892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443" y="4040454"/>
              <a:ext cx="1316367" cy="1288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443" y="4853800"/>
              <a:ext cx="1316367" cy="12882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7443" y="5573293"/>
              <a:ext cx="1316367" cy="12882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37953" y="3065818"/>
              <a:ext cx="135559" cy="44032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5278" y="3389579"/>
              <a:ext cx="1316367" cy="12882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5278" y="4896180"/>
              <a:ext cx="1316367" cy="12882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5278" y="4047515"/>
              <a:ext cx="1316367" cy="12882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55278" y="5573293"/>
              <a:ext cx="1348892" cy="128828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9340595" y="3860291"/>
          <a:ext cx="2304415" cy="240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/>
              </a:tblGrid>
              <a:tr h="327660"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数据操作审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8105" marB="0">
                    <a:solidFill>
                      <a:srgbClr val="9DC3E6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589280" marR="5581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000" spc="15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数据操作风险审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 </a:t>
                      </a:r>
                      <a:r>
                        <a:rPr sz="1000" spc="15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数据会话事件审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48234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用户行为审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906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</a:tr>
              <a:tr h="442721">
                <a:tc>
                  <a:txBody>
                    <a:bodyPr/>
                    <a:lstStyle/>
                    <a:p>
                      <a:pPr marL="358775" marR="350520" indent="1460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15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行为审计、内容审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计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000" spc="15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行为报警及相关审计功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能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318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57378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水印溯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源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4139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 marL="803910" marR="78168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000" spc="15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文件水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印 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000" spc="15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数据库水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印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533247" y="5449823"/>
            <a:ext cx="2797175" cy="327660"/>
            <a:chOff x="533247" y="5449823"/>
            <a:chExt cx="2797175" cy="327660"/>
          </a:xfrm>
        </p:grpSpPr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247" y="5640908"/>
              <a:ext cx="1316367" cy="12882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25651" y="5449823"/>
              <a:ext cx="2304415" cy="327660"/>
            </a:xfrm>
            <a:custGeom>
              <a:avLst/>
              <a:gdLst/>
              <a:ahLst/>
              <a:cxnLst/>
              <a:rect l="l" t="t" r="r" b="b"/>
              <a:pathLst>
                <a:path w="2304415" h="327660">
                  <a:moveTo>
                    <a:pt x="2304288" y="327660"/>
                  </a:moveTo>
                  <a:lnTo>
                    <a:pt x="0" y="327660"/>
                  </a:lnTo>
                  <a:lnTo>
                    <a:pt x="0" y="0"/>
                  </a:lnTo>
                  <a:lnTo>
                    <a:pt x="2304288" y="0"/>
                  </a:lnTo>
                  <a:lnTo>
                    <a:pt x="2304288" y="32766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024127" y="5514479"/>
            <a:ext cx="23044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权限控</a:t>
            </a:r>
            <a:r>
              <a:rPr sz="1350" b="1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制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4127" y="5777484"/>
            <a:ext cx="2304415" cy="455930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73025" rIns="0" bIns="0" rtlCol="0">
            <a:spAutoFit/>
          </a:bodyPr>
          <a:lstStyle/>
          <a:p>
            <a:pPr marL="494665" marR="404495" indent="1270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身份认证、访问控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制 </a:t>
            </a:r>
            <a:r>
              <a:rPr sz="1000" dirty="0">
                <a:latin typeface="微软雅黑" panose="020B0503020204020204" charset="-122"/>
                <a:cs typeface="微软雅黑" panose="020B0503020204020204" charset="-122"/>
              </a:rPr>
              <a:t> 数据分级授权、提数管</a:t>
            </a:r>
            <a:r>
              <a:rPr sz="1000" spc="-5" dirty="0">
                <a:latin typeface="微软雅黑" panose="020B0503020204020204" charset="-122"/>
                <a:cs typeface="微软雅黑" panose="020B0503020204020204" charset="-122"/>
              </a:rPr>
              <a:t>控</a:t>
            </a:r>
            <a:endParaRPr sz="1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38315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数据安全技术体系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5227320" y="3860291"/>
          <a:ext cx="2304415" cy="240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/>
              </a:tblGrid>
              <a:tr h="327660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数据防泄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漏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1594" marB="0">
                    <a:solidFill>
                      <a:srgbClr val="9DC3E6"/>
                    </a:solidFill>
                  </a:tcPr>
                </a:tc>
              </a:tr>
              <a:tr h="47472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云桌面、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EDR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终端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DLP</a:t>
                      </a:r>
                      <a:r>
                        <a:rPr sz="10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、网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络DLP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48234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动态脱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敏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779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</a:tr>
              <a:tr h="442721">
                <a:tc>
                  <a:txBody>
                    <a:bodyPr/>
                    <a:lstStyle/>
                    <a:p>
                      <a:pPr marL="727075" marR="362585" indent="-1905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数据外发脱敏、前端脱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敏 数据读取动态脱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敏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120" marB="0"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357378"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50" b="1" spc="29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安全共</a:t>
                      </a:r>
                      <a:r>
                        <a:rPr sz="1350" b="1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享</a:t>
                      </a:r>
                      <a:endParaRPr sz="135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05410" marB="0"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9DC3E6"/>
                    </a:solidFill>
                  </a:tcPr>
                </a:tc>
              </a:tr>
              <a:tr h="454151">
                <a:tc>
                  <a:txBody>
                    <a:bodyPr/>
                    <a:lstStyle/>
                    <a:p>
                      <a:pPr marL="911225" marR="328930" indent="-3409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联邦学习、安全多方计</a:t>
                      </a:r>
                      <a:r>
                        <a:rPr sz="1000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算 隐私计算</a:t>
                      </a:r>
                      <a:r>
                        <a:rPr sz="1000" spc="-5" dirty="0">
                          <a:solidFill>
                            <a:srgbClr val="252525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……</a:t>
                      </a:r>
                      <a:endParaRPr sz="1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7470" marB="0">
                    <a:solidFill>
                      <a:srgbClr val="BCD6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50488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</a:t>
            </a:r>
            <a:r>
              <a:rPr sz="3600" b="1" spc="-5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运营体系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2666" y="1809242"/>
            <a:ext cx="3621782" cy="34397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37246" y="1698866"/>
            <a:ext cx="2272030" cy="116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数据安全风险运营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80060">
              <a:lnSpc>
                <a:spcPct val="100000"/>
              </a:lnSpc>
              <a:spcBef>
                <a:spcPts val="1080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异常数据操作处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置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80060" marR="5080">
              <a:lnSpc>
                <a:spcPct val="120000"/>
              </a:lnSpc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数据泄露事件溯源排查 安全事件处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6721" y="3130384"/>
            <a:ext cx="2020570" cy="90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数据安全审核/评审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27050">
              <a:lnSpc>
                <a:spcPct val="120000"/>
              </a:lnSpc>
              <a:spcBef>
                <a:spcPts val="745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数据安全风险评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估 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数据申请</a:t>
            </a: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外发审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核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8166" y="4472733"/>
            <a:ext cx="2159635" cy="104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数据安全方案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  <a:spcBef>
                <a:spcPts val="610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业务数据安全解决方案提供 加解密、审计等对接支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撑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6920" y="1683219"/>
            <a:ext cx="232029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业务安全风险运营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68300" marR="520700" indent="-355600" algn="r">
              <a:lnSpc>
                <a:spcPct val="120000"/>
              </a:lnSpc>
              <a:spcBef>
                <a:spcPts val="865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异常行为告警运营处置 应急响应溯源排查 安全事件处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025" y="3021326"/>
            <a:ext cx="2258695" cy="104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3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业务安全审核/评审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1165860">
              <a:lnSpc>
                <a:spcPct val="120000"/>
              </a:lnSpc>
              <a:spcBef>
                <a:spcPts val="610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安全风险评估 网络</a:t>
            </a: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账号</a:t>
            </a: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业务安全需求审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核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820" y="4510049"/>
            <a:ext cx="1901189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业务安全方案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09220">
              <a:lnSpc>
                <a:spcPct val="100000"/>
              </a:lnSpc>
              <a:spcBef>
                <a:spcPts val="1415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业务安全解决方案提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供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18554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SDL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5809" y="667621"/>
            <a:ext cx="2564765" cy="10312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255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安全意识提升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  <a:spcBef>
                <a:spcPts val="570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定期开展全员安全意识培训</a:t>
            </a: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考试 安全人员能力提升培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训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6899" y="5455490"/>
            <a:ext cx="2920365" cy="78676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305"/>
              </a:spcBef>
            </a:pPr>
            <a:r>
              <a:rPr sz="18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日常安全监督审计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定期开展业务</a:t>
            </a:r>
            <a:r>
              <a:rPr sz="1400" spc="-5" dirty="0">
                <a:solidFill>
                  <a:srgbClr val="0076B9"/>
                </a:solidFill>
                <a:latin typeface="Arial MT"/>
                <a:cs typeface="Arial MT"/>
              </a:rPr>
              <a:t>/</a:t>
            </a:r>
            <a:r>
              <a:rPr sz="14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安全相关工作监督审</a:t>
            </a:r>
            <a:r>
              <a:rPr sz="1400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计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53659" y="3216592"/>
            <a:ext cx="1550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数据安全运</a:t>
            </a:r>
            <a:r>
              <a:rPr sz="2000" spc="5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024127" y="4910328"/>
              <a:ext cx="5328285" cy="866140"/>
            </a:xfrm>
            <a:custGeom>
              <a:avLst/>
              <a:gdLst/>
              <a:ahLst/>
              <a:cxnLst/>
              <a:rect l="l" t="t" r="r" b="b"/>
              <a:pathLst>
                <a:path w="5328285" h="866139">
                  <a:moveTo>
                    <a:pt x="3852672" y="865632"/>
                  </a:moveTo>
                  <a:lnTo>
                    <a:pt x="0" y="865632"/>
                  </a:lnTo>
                  <a:lnTo>
                    <a:pt x="1475232" y="0"/>
                  </a:lnTo>
                  <a:lnTo>
                    <a:pt x="5327904" y="0"/>
                  </a:lnTo>
                  <a:lnTo>
                    <a:pt x="3852672" y="865632"/>
                  </a:lnTo>
                  <a:close/>
                </a:path>
              </a:pathLst>
            </a:custGeom>
            <a:solidFill>
              <a:srgbClr val="1DB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23715" y="2854451"/>
              <a:ext cx="303275" cy="309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0276" y="2458211"/>
              <a:ext cx="513587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9983" y="3319271"/>
              <a:ext cx="539496" cy="4160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87395" y="363153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数据中台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814" y="517329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业务应用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6080" y="5113020"/>
            <a:ext cx="592835" cy="4968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77525" y="5522544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56336" y="5094554"/>
            <a:ext cx="876935" cy="679450"/>
          </a:xfrm>
          <a:custGeom>
            <a:avLst/>
            <a:gdLst/>
            <a:ahLst/>
            <a:cxnLst/>
            <a:rect l="l" t="t" r="r" b="b"/>
            <a:pathLst>
              <a:path w="876934" h="679450">
                <a:moveTo>
                  <a:pt x="777130" y="1270"/>
                </a:moveTo>
                <a:lnTo>
                  <a:pt x="99560" y="1270"/>
                </a:lnTo>
                <a:lnTo>
                  <a:pt x="105440" y="0"/>
                </a:lnTo>
                <a:lnTo>
                  <a:pt x="771250" y="0"/>
                </a:lnTo>
                <a:lnTo>
                  <a:pt x="777130" y="1270"/>
                </a:lnTo>
                <a:close/>
              </a:path>
              <a:path w="876934" h="679450">
                <a:moveTo>
                  <a:pt x="771250" y="679450"/>
                </a:moveTo>
                <a:lnTo>
                  <a:pt x="105440" y="679450"/>
                </a:lnTo>
                <a:lnTo>
                  <a:pt x="82491" y="674370"/>
                </a:lnTo>
                <a:lnTo>
                  <a:pt x="77030" y="671829"/>
                </a:lnTo>
                <a:lnTo>
                  <a:pt x="71683" y="670560"/>
                </a:lnTo>
                <a:lnTo>
                  <a:pt x="66476" y="668020"/>
                </a:lnTo>
                <a:lnTo>
                  <a:pt x="61409" y="665479"/>
                </a:lnTo>
                <a:lnTo>
                  <a:pt x="56481" y="662939"/>
                </a:lnTo>
                <a:lnTo>
                  <a:pt x="51706" y="659129"/>
                </a:lnTo>
                <a:lnTo>
                  <a:pt x="47109" y="656589"/>
                </a:lnTo>
                <a:lnTo>
                  <a:pt x="26725" y="636270"/>
                </a:lnTo>
                <a:lnTo>
                  <a:pt x="23233" y="632460"/>
                </a:lnTo>
                <a:lnTo>
                  <a:pt x="19956" y="627379"/>
                </a:lnTo>
                <a:lnTo>
                  <a:pt x="16908" y="622300"/>
                </a:lnTo>
                <a:lnTo>
                  <a:pt x="14076" y="618489"/>
                </a:lnTo>
                <a:lnTo>
                  <a:pt x="11473" y="613410"/>
                </a:lnTo>
                <a:lnTo>
                  <a:pt x="9123" y="607060"/>
                </a:lnTo>
                <a:lnTo>
                  <a:pt x="7015" y="601979"/>
                </a:lnTo>
                <a:lnTo>
                  <a:pt x="0" y="111760"/>
                </a:lnTo>
                <a:lnTo>
                  <a:pt x="30" y="110489"/>
                </a:lnTo>
                <a:lnTo>
                  <a:pt x="5161" y="82550"/>
                </a:lnTo>
                <a:lnTo>
                  <a:pt x="7015" y="76200"/>
                </a:lnTo>
                <a:lnTo>
                  <a:pt x="23233" y="46989"/>
                </a:lnTo>
                <a:lnTo>
                  <a:pt x="26725" y="41910"/>
                </a:lnTo>
                <a:lnTo>
                  <a:pt x="56481" y="16510"/>
                </a:lnTo>
                <a:lnTo>
                  <a:pt x="82491" y="5079"/>
                </a:lnTo>
                <a:lnTo>
                  <a:pt x="88079" y="2539"/>
                </a:lnTo>
                <a:lnTo>
                  <a:pt x="93769" y="1270"/>
                </a:lnTo>
                <a:lnTo>
                  <a:pt x="782921" y="1270"/>
                </a:lnTo>
                <a:lnTo>
                  <a:pt x="788611" y="2539"/>
                </a:lnTo>
                <a:lnTo>
                  <a:pt x="794199" y="5079"/>
                </a:lnTo>
                <a:lnTo>
                  <a:pt x="799660" y="6350"/>
                </a:lnTo>
                <a:lnTo>
                  <a:pt x="805007" y="8889"/>
                </a:lnTo>
                <a:lnTo>
                  <a:pt x="810214" y="11429"/>
                </a:lnTo>
                <a:lnTo>
                  <a:pt x="812747" y="12700"/>
                </a:lnTo>
                <a:lnTo>
                  <a:pt x="101630" y="12700"/>
                </a:lnTo>
                <a:lnTo>
                  <a:pt x="96156" y="13970"/>
                </a:lnTo>
                <a:lnTo>
                  <a:pt x="96474" y="13970"/>
                </a:lnTo>
                <a:lnTo>
                  <a:pt x="91089" y="15239"/>
                </a:lnTo>
                <a:lnTo>
                  <a:pt x="91394" y="15239"/>
                </a:lnTo>
                <a:lnTo>
                  <a:pt x="86111" y="16510"/>
                </a:lnTo>
                <a:lnTo>
                  <a:pt x="86415" y="16510"/>
                </a:lnTo>
                <a:lnTo>
                  <a:pt x="83831" y="17779"/>
                </a:lnTo>
                <a:lnTo>
                  <a:pt x="81539" y="17779"/>
                </a:lnTo>
                <a:lnTo>
                  <a:pt x="76497" y="20320"/>
                </a:lnTo>
                <a:lnTo>
                  <a:pt x="76776" y="20320"/>
                </a:lnTo>
                <a:lnTo>
                  <a:pt x="71848" y="22860"/>
                </a:lnTo>
                <a:lnTo>
                  <a:pt x="72128" y="22860"/>
                </a:lnTo>
                <a:lnTo>
                  <a:pt x="69734" y="24129"/>
                </a:lnTo>
                <a:lnTo>
                  <a:pt x="67607" y="24129"/>
                </a:lnTo>
                <a:lnTo>
                  <a:pt x="64499" y="26670"/>
                </a:lnTo>
                <a:lnTo>
                  <a:pt x="63212" y="26670"/>
                </a:lnTo>
                <a:lnTo>
                  <a:pt x="58691" y="30479"/>
                </a:lnTo>
                <a:lnTo>
                  <a:pt x="58945" y="30479"/>
                </a:lnTo>
                <a:lnTo>
                  <a:pt x="54589" y="33020"/>
                </a:lnTo>
                <a:lnTo>
                  <a:pt x="54830" y="33020"/>
                </a:lnTo>
                <a:lnTo>
                  <a:pt x="50627" y="35560"/>
                </a:lnTo>
                <a:lnTo>
                  <a:pt x="50868" y="35560"/>
                </a:lnTo>
                <a:lnTo>
                  <a:pt x="46829" y="39370"/>
                </a:lnTo>
                <a:lnTo>
                  <a:pt x="47045" y="39370"/>
                </a:lnTo>
                <a:lnTo>
                  <a:pt x="43185" y="43179"/>
                </a:lnTo>
                <a:lnTo>
                  <a:pt x="43400" y="43179"/>
                </a:lnTo>
                <a:lnTo>
                  <a:pt x="40945" y="45720"/>
                </a:lnTo>
                <a:lnTo>
                  <a:pt x="39921" y="45720"/>
                </a:lnTo>
                <a:lnTo>
                  <a:pt x="37301" y="49529"/>
                </a:lnTo>
                <a:lnTo>
                  <a:pt x="36619" y="49529"/>
                </a:lnTo>
                <a:lnTo>
                  <a:pt x="33317" y="54610"/>
                </a:lnTo>
                <a:lnTo>
                  <a:pt x="33494" y="54610"/>
                </a:lnTo>
                <a:lnTo>
                  <a:pt x="30396" y="58420"/>
                </a:lnTo>
                <a:lnTo>
                  <a:pt x="30573" y="58420"/>
                </a:lnTo>
                <a:lnTo>
                  <a:pt x="27678" y="62229"/>
                </a:lnTo>
                <a:lnTo>
                  <a:pt x="27830" y="62229"/>
                </a:lnTo>
                <a:lnTo>
                  <a:pt x="25163" y="67310"/>
                </a:lnTo>
                <a:lnTo>
                  <a:pt x="25303" y="67310"/>
                </a:lnTo>
                <a:lnTo>
                  <a:pt x="22852" y="71120"/>
                </a:lnTo>
                <a:lnTo>
                  <a:pt x="20756" y="76200"/>
                </a:lnTo>
                <a:lnTo>
                  <a:pt x="18889" y="81279"/>
                </a:lnTo>
                <a:lnTo>
                  <a:pt x="17677" y="85089"/>
                </a:lnTo>
                <a:lnTo>
                  <a:pt x="17340" y="85089"/>
                </a:lnTo>
                <a:lnTo>
                  <a:pt x="16141" y="90170"/>
                </a:lnTo>
                <a:lnTo>
                  <a:pt x="15918" y="90170"/>
                </a:lnTo>
                <a:lnTo>
                  <a:pt x="14922" y="95250"/>
                </a:lnTo>
                <a:lnTo>
                  <a:pt x="14737" y="95250"/>
                </a:lnTo>
                <a:lnTo>
                  <a:pt x="13954" y="100329"/>
                </a:lnTo>
                <a:lnTo>
                  <a:pt x="13809" y="100329"/>
                </a:lnTo>
                <a:lnTo>
                  <a:pt x="13098" y="106679"/>
                </a:lnTo>
                <a:lnTo>
                  <a:pt x="12717" y="111760"/>
                </a:lnTo>
                <a:lnTo>
                  <a:pt x="12578" y="116839"/>
                </a:lnTo>
                <a:lnTo>
                  <a:pt x="12578" y="561339"/>
                </a:lnTo>
                <a:lnTo>
                  <a:pt x="12705" y="567689"/>
                </a:lnTo>
                <a:lnTo>
                  <a:pt x="13136" y="572770"/>
                </a:lnTo>
                <a:lnTo>
                  <a:pt x="13809" y="577850"/>
                </a:lnTo>
                <a:lnTo>
                  <a:pt x="14737" y="582929"/>
                </a:lnTo>
                <a:lnTo>
                  <a:pt x="15918" y="588010"/>
                </a:lnTo>
                <a:lnTo>
                  <a:pt x="17340" y="593089"/>
                </a:lnTo>
                <a:lnTo>
                  <a:pt x="18991" y="598170"/>
                </a:lnTo>
                <a:lnTo>
                  <a:pt x="20871" y="603250"/>
                </a:lnTo>
                <a:lnTo>
                  <a:pt x="21312" y="603250"/>
                </a:lnTo>
                <a:lnTo>
                  <a:pt x="22979" y="607060"/>
                </a:lnTo>
                <a:lnTo>
                  <a:pt x="25303" y="612139"/>
                </a:lnTo>
                <a:lnTo>
                  <a:pt x="25163" y="612139"/>
                </a:lnTo>
                <a:lnTo>
                  <a:pt x="27830" y="615950"/>
                </a:lnTo>
                <a:lnTo>
                  <a:pt x="27678" y="615950"/>
                </a:lnTo>
                <a:lnTo>
                  <a:pt x="30573" y="621029"/>
                </a:lnTo>
                <a:lnTo>
                  <a:pt x="31170" y="621029"/>
                </a:lnTo>
                <a:lnTo>
                  <a:pt x="33494" y="624839"/>
                </a:lnTo>
                <a:lnTo>
                  <a:pt x="33317" y="624839"/>
                </a:lnTo>
                <a:lnTo>
                  <a:pt x="36619" y="628650"/>
                </a:lnTo>
                <a:lnTo>
                  <a:pt x="36428" y="628650"/>
                </a:lnTo>
                <a:lnTo>
                  <a:pt x="39921" y="632460"/>
                </a:lnTo>
                <a:lnTo>
                  <a:pt x="39717" y="632460"/>
                </a:lnTo>
                <a:lnTo>
                  <a:pt x="43400" y="636270"/>
                </a:lnTo>
                <a:lnTo>
                  <a:pt x="43185" y="636270"/>
                </a:lnTo>
                <a:lnTo>
                  <a:pt x="47045" y="640079"/>
                </a:lnTo>
                <a:lnTo>
                  <a:pt x="48176" y="640079"/>
                </a:lnTo>
                <a:lnTo>
                  <a:pt x="50868" y="642620"/>
                </a:lnTo>
                <a:lnTo>
                  <a:pt x="50627" y="642620"/>
                </a:lnTo>
                <a:lnTo>
                  <a:pt x="54830" y="646429"/>
                </a:lnTo>
                <a:lnTo>
                  <a:pt x="54589" y="646429"/>
                </a:lnTo>
                <a:lnTo>
                  <a:pt x="58945" y="648970"/>
                </a:lnTo>
                <a:lnTo>
                  <a:pt x="58691" y="648970"/>
                </a:lnTo>
                <a:lnTo>
                  <a:pt x="63212" y="651510"/>
                </a:lnTo>
                <a:lnTo>
                  <a:pt x="62946" y="651510"/>
                </a:lnTo>
                <a:lnTo>
                  <a:pt x="67607" y="654050"/>
                </a:lnTo>
                <a:lnTo>
                  <a:pt x="67340" y="654050"/>
                </a:lnTo>
                <a:lnTo>
                  <a:pt x="72128" y="656589"/>
                </a:lnTo>
                <a:lnTo>
                  <a:pt x="71848" y="656589"/>
                </a:lnTo>
                <a:lnTo>
                  <a:pt x="76776" y="659129"/>
                </a:lnTo>
                <a:lnTo>
                  <a:pt x="79018" y="659129"/>
                </a:lnTo>
                <a:lnTo>
                  <a:pt x="81539" y="660400"/>
                </a:lnTo>
                <a:lnTo>
                  <a:pt x="81246" y="660400"/>
                </a:lnTo>
                <a:lnTo>
                  <a:pt x="86415" y="661670"/>
                </a:lnTo>
                <a:lnTo>
                  <a:pt x="86111" y="661670"/>
                </a:lnTo>
                <a:lnTo>
                  <a:pt x="91394" y="662939"/>
                </a:lnTo>
                <a:lnTo>
                  <a:pt x="91089" y="662939"/>
                </a:lnTo>
                <a:lnTo>
                  <a:pt x="96474" y="664210"/>
                </a:lnTo>
                <a:lnTo>
                  <a:pt x="96156" y="664210"/>
                </a:lnTo>
                <a:lnTo>
                  <a:pt x="101630" y="665479"/>
                </a:lnTo>
                <a:lnTo>
                  <a:pt x="101325" y="665479"/>
                </a:lnTo>
                <a:lnTo>
                  <a:pt x="106888" y="666750"/>
                </a:lnTo>
                <a:lnTo>
                  <a:pt x="812747" y="666750"/>
                </a:lnTo>
                <a:lnTo>
                  <a:pt x="810214" y="668020"/>
                </a:lnTo>
                <a:lnTo>
                  <a:pt x="805007" y="670560"/>
                </a:lnTo>
                <a:lnTo>
                  <a:pt x="799660" y="671829"/>
                </a:lnTo>
                <a:lnTo>
                  <a:pt x="794199" y="674370"/>
                </a:lnTo>
                <a:lnTo>
                  <a:pt x="771250" y="679450"/>
                </a:lnTo>
                <a:close/>
              </a:path>
              <a:path w="876934" h="679450">
                <a:moveTo>
                  <a:pt x="795444" y="19050"/>
                </a:moveTo>
                <a:lnTo>
                  <a:pt x="790275" y="16510"/>
                </a:lnTo>
                <a:lnTo>
                  <a:pt x="790580" y="16510"/>
                </a:lnTo>
                <a:lnTo>
                  <a:pt x="785296" y="15239"/>
                </a:lnTo>
                <a:lnTo>
                  <a:pt x="785601" y="15239"/>
                </a:lnTo>
                <a:lnTo>
                  <a:pt x="780216" y="13970"/>
                </a:lnTo>
                <a:lnTo>
                  <a:pt x="780534" y="13970"/>
                </a:lnTo>
                <a:lnTo>
                  <a:pt x="775060" y="12700"/>
                </a:lnTo>
                <a:lnTo>
                  <a:pt x="812747" y="12700"/>
                </a:lnTo>
                <a:lnTo>
                  <a:pt x="815281" y="13970"/>
                </a:lnTo>
                <a:lnTo>
                  <a:pt x="820209" y="16510"/>
                </a:lnTo>
                <a:lnTo>
                  <a:pt x="822596" y="17779"/>
                </a:lnTo>
                <a:lnTo>
                  <a:pt x="795152" y="17779"/>
                </a:lnTo>
                <a:lnTo>
                  <a:pt x="795444" y="19050"/>
                </a:lnTo>
                <a:close/>
              </a:path>
              <a:path w="876934" h="679450">
                <a:moveTo>
                  <a:pt x="81246" y="19050"/>
                </a:moveTo>
                <a:lnTo>
                  <a:pt x="81539" y="17779"/>
                </a:lnTo>
                <a:lnTo>
                  <a:pt x="83831" y="17779"/>
                </a:lnTo>
                <a:lnTo>
                  <a:pt x="81246" y="19050"/>
                </a:lnTo>
                <a:close/>
              </a:path>
              <a:path w="876934" h="679450">
                <a:moveTo>
                  <a:pt x="809350" y="25400"/>
                </a:moveTo>
                <a:lnTo>
                  <a:pt x="804562" y="22860"/>
                </a:lnTo>
                <a:lnTo>
                  <a:pt x="804842" y="22860"/>
                </a:lnTo>
                <a:lnTo>
                  <a:pt x="799914" y="20320"/>
                </a:lnTo>
                <a:lnTo>
                  <a:pt x="800193" y="20320"/>
                </a:lnTo>
                <a:lnTo>
                  <a:pt x="795152" y="17779"/>
                </a:lnTo>
                <a:lnTo>
                  <a:pt x="822596" y="17779"/>
                </a:lnTo>
                <a:lnTo>
                  <a:pt x="824984" y="19050"/>
                </a:lnTo>
                <a:lnTo>
                  <a:pt x="829581" y="22860"/>
                </a:lnTo>
                <a:lnTo>
                  <a:pt x="831063" y="24129"/>
                </a:lnTo>
                <a:lnTo>
                  <a:pt x="809083" y="24129"/>
                </a:lnTo>
                <a:lnTo>
                  <a:pt x="809350" y="25400"/>
                </a:lnTo>
                <a:close/>
              </a:path>
              <a:path w="876934" h="679450">
                <a:moveTo>
                  <a:pt x="67340" y="25400"/>
                </a:moveTo>
                <a:lnTo>
                  <a:pt x="67607" y="24129"/>
                </a:lnTo>
                <a:lnTo>
                  <a:pt x="69734" y="24129"/>
                </a:lnTo>
                <a:lnTo>
                  <a:pt x="67340" y="25400"/>
                </a:lnTo>
                <a:close/>
              </a:path>
              <a:path w="876934" h="679450">
                <a:moveTo>
                  <a:pt x="813744" y="27939"/>
                </a:moveTo>
                <a:lnTo>
                  <a:pt x="809083" y="24129"/>
                </a:lnTo>
                <a:lnTo>
                  <a:pt x="831063" y="24129"/>
                </a:lnTo>
                <a:lnTo>
                  <a:pt x="834026" y="26670"/>
                </a:lnTo>
                <a:lnTo>
                  <a:pt x="813478" y="26670"/>
                </a:lnTo>
                <a:lnTo>
                  <a:pt x="813744" y="27939"/>
                </a:lnTo>
                <a:close/>
              </a:path>
              <a:path w="876934" h="679450">
                <a:moveTo>
                  <a:pt x="62946" y="27939"/>
                </a:moveTo>
                <a:lnTo>
                  <a:pt x="63212" y="26670"/>
                </a:lnTo>
                <a:lnTo>
                  <a:pt x="64499" y="26670"/>
                </a:lnTo>
                <a:lnTo>
                  <a:pt x="62946" y="27939"/>
                </a:lnTo>
                <a:close/>
              </a:path>
              <a:path w="876934" h="679450">
                <a:moveTo>
                  <a:pt x="836973" y="46989"/>
                </a:moveTo>
                <a:lnTo>
                  <a:pt x="833290" y="43179"/>
                </a:lnTo>
                <a:lnTo>
                  <a:pt x="833506" y="43179"/>
                </a:lnTo>
                <a:lnTo>
                  <a:pt x="829645" y="39370"/>
                </a:lnTo>
                <a:lnTo>
                  <a:pt x="829861" y="39370"/>
                </a:lnTo>
                <a:lnTo>
                  <a:pt x="825822" y="35560"/>
                </a:lnTo>
                <a:lnTo>
                  <a:pt x="826063" y="35560"/>
                </a:lnTo>
                <a:lnTo>
                  <a:pt x="821860" y="33020"/>
                </a:lnTo>
                <a:lnTo>
                  <a:pt x="822101" y="33020"/>
                </a:lnTo>
                <a:lnTo>
                  <a:pt x="817745" y="30479"/>
                </a:lnTo>
                <a:lnTo>
                  <a:pt x="817999" y="30479"/>
                </a:lnTo>
                <a:lnTo>
                  <a:pt x="813478" y="26670"/>
                </a:lnTo>
                <a:lnTo>
                  <a:pt x="834026" y="26670"/>
                </a:lnTo>
                <a:lnTo>
                  <a:pt x="852584" y="45720"/>
                </a:lnTo>
                <a:lnTo>
                  <a:pt x="836769" y="45720"/>
                </a:lnTo>
                <a:lnTo>
                  <a:pt x="836973" y="46989"/>
                </a:lnTo>
                <a:close/>
              </a:path>
              <a:path w="876934" h="679450">
                <a:moveTo>
                  <a:pt x="39717" y="46989"/>
                </a:moveTo>
                <a:lnTo>
                  <a:pt x="39921" y="45720"/>
                </a:lnTo>
                <a:lnTo>
                  <a:pt x="40945" y="45720"/>
                </a:lnTo>
                <a:lnTo>
                  <a:pt x="39717" y="46989"/>
                </a:lnTo>
                <a:close/>
              </a:path>
              <a:path w="876934" h="679450">
                <a:moveTo>
                  <a:pt x="840262" y="50800"/>
                </a:moveTo>
                <a:lnTo>
                  <a:pt x="836769" y="45720"/>
                </a:lnTo>
                <a:lnTo>
                  <a:pt x="852584" y="45720"/>
                </a:lnTo>
                <a:lnTo>
                  <a:pt x="853457" y="46989"/>
                </a:lnTo>
                <a:lnTo>
                  <a:pt x="855642" y="49529"/>
                </a:lnTo>
                <a:lnTo>
                  <a:pt x="840071" y="49529"/>
                </a:lnTo>
                <a:lnTo>
                  <a:pt x="840262" y="50800"/>
                </a:lnTo>
                <a:close/>
              </a:path>
              <a:path w="876934" h="679450">
                <a:moveTo>
                  <a:pt x="36428" y="50800"/>
                </a:moveTo>
                <a:lnTo>
                  <a:pt x="36619" y="49529"/>
                </a:lnTo>
                <a:lnTo>
                  <a:pt x="37301" y="49529"/>
                </a:lnTo>
                <a:lnTo>
                  <a:pt x="36428" y="50800"/>
                </a:lnTo>
                <a:close/>
              </a:path>
              <a:path w="876934" h="679450">
                <a:moveTo>
                  <a:pt x="859452" y="86360"/>
                </a:moveTo>
                <a:lnTo>
                  <a:pt x="857699" y="81279"/>
                </a:lnTo>
                <a:lnTo>
                  <a:pt x="855819" y="76200"/>
                </a:lnTo>
                <a:lnTo>
                  <a:pt x="853711" y="71120"/>
                </a:lnTo>
                <a:lnTo>
                  <a:pt x="851387" y="67310"/>
                </a:lnTo>
                <a:lnTo>
                  <a:pt x="851527" y="67310"/>
                </a:lnTo>
                <a:lnTo>
                  <a:pt x="848860" y="62229"/>
                </a:lnTo>
                <a:lnTo>
                  <a:pt x="849012" y="62229"/>
                </a:lnTo>
                <a:lnTo>
                  <a:pt x="846117" y="58420"/>
                </a:lnTo>
                <a:lnTo>
                  <a:pt x="846294" y="58420"/>
                </a:lnTo>
                <a:lnTo>
                  <a:pt x="843196" y="54610"/>
                </a:lnTo>
                <a:lnTo>
                  <a:pt x="843373" y="54610"/>
                </a:lnTo>
                <a:lnTo>
                  <a:pt x="840071" y="49529"/>
                </a:lnTo>
                <a:lnTo>
                  <a:pt x="855642" y="49529"/>
                </a:lnTo>
                <a:lnTo>
                  <a:pt x="856734" y="50800"/>
                </a:lnTo>
                <a:lnTo>
                  <a:pt x="871529" y="82550"/>
                </a:lnTo>
                <a:lnTo>
                  <a:pt x="872323" y="85089"/>
                </a:lnTo>
                <a:lnTo>
                  <a:pt x="859350" y="85089"/>
                </a:lnTo>
                <a:lnTo>
                  <a:pt x="859452" y="86360"/>
                </a:lnTo>
                <a:close/>
              </a:path>
              <a:path w="876934" h="679450">
                <a:moveTo>
                  <a:pt x="17238" y="86360"/>
                </a:moveTo>
                <a:lnTo>
                  <a:pt x="17340" y="85089"/>
                </a:lnTo>
                <a:lnTo>
                  <a:pt x="17677" y="85089"/>
                </a:lnTo>
                <a:lnTo>
                  <a:pt x="17238" y="86360"/>
                </a:lnTo>
                <a:close/>
              </a:path>
              <a:path w="876934" h="679450">
                <a:moveTo>
                  <a:pt x="860849" y="91439"/>
                </a:moveTo>
                <a:lnTo>
                  <a:pt x="859350" y="85089"/>
                </a:lnTo>
                <a:lnTo>
                  <a:pt x="872323" y="85089"/>
                </a:lnTo>
                <a:lnTo>
                  <a:pt x="873117" y="87629"/>
                </a:lnTo>
                <a:lnTo>
                  <a:pt x="873771" y="90170"/>
                </a:lnTo>
                <a:lnTo>
                  <a:pt x="860772" y="90170"/>
                </a:lnTo>
                <a:lnTo>
                  <a:pt x="860849" y="91439"/>
                </a:lnTo>
                <a:close/>
              </a:path>
              <a:path w="876934" h="679450">
                <a:moveTo>
                  <a:pt x="15841" y="91439"/>
                </a:moveTo>
                <a:lnTo>
                  <a:pt x="15918" y="90170"/>
                </a:lnTo>
                <a:lnTo>
                  <a:pt x="16141" y="90170"/>
                </a:lnTo>
                <a:lnTo>
                  <a:pt x="15841" y="91439"/>
                </a:lnTo>
                <a:close/>
              </a:path>
              <a:path w="876934" h="679450">
                <a:moveTo>
                  <a:pt x="862017" y="96520"/>
                </a:moveTo>
                <a:lnTo>
                  <a:pt x="860772" y="90170"/>
                </a:lnTo>
                <a:lnTo>
                  <a:pt x="873771" y="90170"/>
                </a:lnTo>
                <a:lnTo>
                  <a:pt x="874425" y="92710"/>
                </a:lnTo>
                <a:lnTo>
                  <a:pt x="874836" y="95250"/>
                </a:lnTo>
                <a:lnTo>
                  <a:pt x="861954" y="95250"/>
                </a:lnTo>
                <a:lnTo>
                  <a:pt x="862017" y="96520"/>
                </a:lnTo>
                <a:close/>
              </a:path>
              <a:path w="876934" h="679450">
                <a:moveTo>
                  <a:pt x="14673" y="96520"/>
                </a:moveTo>
                <a:lnTo>
                  <a:pt x="14737" y="95250"/>
                </a:lnTo>
                <a:lnTo>
                  <a:pt x="14922" y="95250"/>
                </a:lnTo>
                <a:lnTo>
                  <a:pt x="14673" y="96520"/>
                </a:lnTo>
                <a:close/>
              </a:path>
              <a:path w="876934" h="679450">
                <a:moveTo>
                  <a:pt x="862931" y="101600"/>
                </a:moveTo>
                <a:lnTo>
                  <a:pt x="861954" y="95250"/>
                </a:lnTo>
                <a:lnTo>
                  <a:pt x="874836" y="95250"/>
                </a:lnTo>
                <a:lnTo>
                  <a:pt x="875454" y="99060"/>
                </a:lnTo>
                <a:lnTo>
                  <a:pt x="875604" y="100329"/>
                </a:lnTo>
                <a:lnTo>
                  <a:pt x="862881" y="100329"/>
                </a:lnTo>
                <a:lnTo>
                  <a:pt x="862931" y="101600"/>
                </a:lnTo>
                <a:close/>
              </a:path>
              <a:path w="876934" h="679450">
                <a:moveTo>
                  <a:pt x="13759" y="101600"/>
                </a:moveTo>
                <a:lnTo>
                  <a:pt x="13809" y="100329"/>
                </a:lnTo>
                <a:lnTo>
                  <a:pt x="13954" y="100329"/>
                </a:lnTo>
                <a:lnTo>
                  <a:pt x="13759" y="101600"/>
                </a:lnTo>
                <a:close/>
              </a:path>
              <a:path w="876934" h="679450">
                <a:moveTo>
                  <a:pt x="869148" y="603250"/>
                </a:moveTo>
                <a:lnTo>
                  <a:pt x="855819" y="603250"/>
                </a:lnTo>
                <a:lnTo>
                  <a:pt x="857801" y="598170"/>
                </a:lnTo>
                <a:lnTo>
                  <a:pt x="859452" y="593089"/>
                </a:lnTo>
                <a:lnTo>
                  <a:pt x="860849" y="588010"/>
                </a:lnTo>
                <a:lnTo>
                  <a:pt x="862017" y="582929"/>
                </a:lnTo>
                <a:lnTo>
                  <a:pt x="862931" y="577850"/>
                </a:lnTo>
                <a:lnTo>
                  <a:pt x="863592" y="572770"/>
                </a:lnTo>
                <a:lnTo>
                  <a:pt x="863986" y="567689"/>
                </a:lnTo>
                <a:lnTo>
                  <a:pt x="864113" y="561339"/>
                </a:lnTo>
                <a:lnTo>
                  <a:pt x="864113" y="116839"/>
                </a:lnTo>
                <a:lnTo>
                  <a:pt x="863973" y="111760"/>
                </a:lnTo>
                <a:lnTo>
                  <a:pt x="863554" y="106679"/>
                </a:lnTo>
                <a:lnTo>
                  <a:pt x="862881" y="100329"/>
                </a:lnTo>
                <a:lnTo>
                  <a:pt x="875604" y="100329"/>
                </a:lnTo>
                <a:lnTo>
                  <a:pt x="876203" y="105410"/>
                </a:lnTo>
                <a:lnTo>
                  <a:pt x="876660" y="110489"/>
                </a:lnTo>
                <a:lnTo>
                  <a:pt x="876691" y="111760"/>
                </a:lnTo>
                <a:lnTo>
                  <a:pt x="876813" y="561339"/>
                </a:lnTo>
                <a:lnTo>
                  <a:pt x="876660" y="567689"/>
                </a:lnTo>
                <a:lnTo>
                  <a:pt x="869675" y="601979"/>
                </a:lnTo>
                <a:lnTo>
                  <a:pt x="869148" y="603250"/>
                </a:lnTo>
                <a:close/>
              </a:path>
              <a:path w="876934" h="679450">
                <a:moveTo>
                  <a:pt x="21312" y="603250"/>
                </a:moveTo>
                <a:lnTo>
                  <a:pt x="20871" y="603250"/>
                </a:lnTo>
                <a:lnTo>
                  <a:pt x="20756" y="601979"/>
                </a:lnTo>
                <a:lnTo>
                  <a:pt x="21312" y="603250"/>
                </a:lnTo>
                <a:close/>
              </a:path>
              <a:path w="876934" h="679450">
                <a:moveTo>
                  <a:pt x="860726" y="621029"/>
                </a:moveTo>
                <a:lnTo>
                  <a:pt x="846117" y="621029"/>
                </a:lnTo>
                <a:lnTo>
                  <a:pt x="849012" y="615950"/>
                </a:lnTo>
                <a:lnTo>
                  <a:pt x="848860" y="615950"/>
                </a:lnTo>
                <a:lnTo>
                  <a:pt x="851527" y="612139"/>
                </a:lnTo>
                <a:lnTo>
                  <a:pt x="851387" y="612139"/>
                </a:lnTo>
                <a:lnTo>
                  <a:pt x="853838" y="607060"/>
                </a:lnTo>
                <a:lnTo>
                  <a:pt x="855934" y="601979"/>
                </a:lnTo>
                <a:lnTo>
                  <a:pt x="855819" y="603250"/>
                </a:lnTo>
                <a:lnTo>
                  <a:pt x="869148" y="603250"/>
                </a:lnTo>
                <a:lnTo>
                  <a:pt x="867567" y="607060"/>
                </a:lnTo>
                <a:lnTo>
                  <a:pt x="865217" y="613410"/>
                </a:lnTo>
                <a:lnTo>
                  <a:pt x="862614" y="618489"/>
                </a:lnTo>
                <a:lnTo>
                  <a:pt x="860726" y="621029"/>
                </a:lnTo>
                <a:close/>
              </a:path>
              <a:path w="876934" h="679450">
                <a:moveTo>
                  <a:pt x="31170" y="621029"/>
                </a:moveTo>
                <a:lnTo>
                  <a:pt x="30573" y="621029"/>
                </a:lnTo>
                <a:lnTo>
                  <a:pt x="30396" y="619760"/>
                </a:lnTo>
                <a:lnTo>
                  <a:pt x="31170" y="621029"/>
                </a:lnTo>
                <a:close/>
              </a:path>
              <a:path w="876934" h="679450">
                <a:moveTo>
                  <a:pt x="847193" y="640079"/>
                </a:moveTo>
                <a:lnTo>
                  <a:pt x="829645" y="640079"/>
                </a:lnTo>
                <a:lnTo>
                  <a:pt x="833506" y="636270"/>
                </a:lnTo>
                <a:lnTo>
                  <a:pt x="833290" y="636270"/>
                </a:lnTo>
                <a:lnTo>
                  <a:pt x="836973" y="632460"/>
                </a:lnTo>
                <a:lnTo>
                  <a:pt x="836769" y="632460"/>
                </a:lnTo>
                <a:lnTo>
                  <a:pt x="840262" y="628650"/>
                </a:lnTo>
                <a:lnTo>
                  <a:pt x="840071" y="628650"/>
                </a:lnTo>
                <a:lnTo>
                  <a:pt x="843373" y="624839"/>
                </a:lnTo>
                <a:lnTo>
                  <a:pt x="843196" y="624839"/>
                </a:lnTo>
                <a:lnTo>
                  <a:pt x="846294" y="619760"/>
                </a:lnTo>
                <a:lnTo>
                  <a:pt x="846117" y="621029"/>
                </a:lnTo>
                <a:lnTo>
                  <a:pt x="860726" y="621029"/>
                </a:lnTo>
                <a:lnTo>
                  <a:pt x="859782" y="622300"/>
                </a:lnTo>
                <a:lnTo>
                  <a:pt x="856734" y="627379"/>
                </a:lnTo>
                <a:lnTo>
                  <a:pt x="853457" y="632460"/>
                </a:lnTo>
                <a:lnTo>
                  <a:pt x="849965" y="636270"/>
                </a:lnTo>
                <a:lnTo>
                  <a:pt x="847193" y="640079"/>
                </a:lnTo>
                <a:close/>
              </a:path>
              <a:path w="876934" h="679450">
                <a:moveTo>
                  <a:pt x="48176" y="640079"/>
                </a:moveTo>
                <a:lnTo>
                  <a:pt x="47045" y="640079"/>
                </a:lnTo>
                <a:lnTo>
                  <a:pt x="46829" y="638810"/>
                </a:lnTo>
                <a:lnTo>
                  <a:pt x="48176" y="640079"/>
                </a:lnTo>
                <a:close/>
              </a:path>
              <a:path w="876934" h="679450">
                <a:moveTo>
                  <a:pt x="824984" y="659129"/>
                </a:moveTo>
                <a:lnTo>
                  <a:pt x="799914" y="659129"/>
                </a:lnTo>
                <a:lnTo>
                  <a:pt x="804842" y="656589"/>
                </a:lnTo>
                <a:lnTo>
                  <a:pt x="804562" y="656589"/>
                </a:lnTo>
                <a:lnTo>
                  <a:pt x="809350" y="654050"/>
                </a:lnTo>
                <a:lnTo>
                  <a:pt x="809083" y="654050"/>
                </a:lnTo>
                <a:lnTo>
                  <a:pt x="813744" y="651510"/>
                </a:lnTo>
                <a:lnTo>
                  <a:pt x="813478" y="651510"/>
                </a:lnTo>
                <a:lnTo>
                  <a:pt x="817999" y="648970"/>
                </a:lnTo>
                <a:lnTo>
                  <a:pt x="817745" y="648970"/>
                </a:lnTo>
                <a:lnTo>
                  <a:pt x="822101" y="646429"/>
                </a:lnTo>
                <a:lnTo>
                  <a:pt x="821860" y="646429"/>
                </a:lnTo>
                <a:lnTo>
                  <a:pt x="826063" y="642620"/>
                </a:lnTo>
                <a:lnTo>
                  <a:pt x="825822" y="642620"/>
                </a:lnTo>
                <a:lnTo>
                  <a:pt x="829861" y="638810"/>
                </a:lnTo>
                <a:lnTo>
                  <a:pt x="829645" y="640079"/>
                </a:lnTo>
                <a:lnTo>
                  <a:pt x="847193" y="640079"/>
                </a:lnTo>
                <a:lnTo>
                  <a:pt x="829581" y="656589"/>
                </a:lnTo>
                <a:lnTo>
                  <a:pt x="824984" y="659129"/>
                </a:lnTo>
                <a:close/>
              </a:path>
              <a:path w="876934" h="679450">
                <a:moveTo>
                  <a:pt x="79018" y="659129"/>
                </a:moveTo>
                <a:lnTo>
                  <a:pt x="76776" y="659129"/>
                </a:lnTo>
                <a:lnTo>
                  <a:pt x="76497" y="657860"/>
                </a:lnTo>
                <a:lnTo>
                  <a:pt x="79018" y="659129"/>
                </a:lnTo>
                <a:close/>
              </a:path>
              <a:path w="876934" h="679450">
                <a:moveTo>
                  <a:pt x="812747" y="666750"/>
                </a:moveTo>
                <a:lnTo>
                  <a:pt x="769802" y="666750"/>
                </a:lnTo>
                <a:lnTo>
                  <a:pt x="775365" y="665479"/>
                </a:lnTo>
                <a:lnTo>
                  <a:pt x="775060" y="665479"/>
                </a:lnTo>
                <a:lnTo>
                  <a:pt x="780534" y="664210"/>
                </a:lnTo>
                <a:lnTo>
                  <a:pt x="780216" y="664210"/>
                </a:lnTo>
                <a:lnTo>
                  <a:pt x="785601" y="662939"/>
                </a:lnTo>
                <a:lnTo>
                  <a:pt x="785296" y="662939"/>
                </a:lnTo>
                <a:lnTo>
                  <a:pt x="790580" y="661670"/>
                </a:lnTo>
                <a:lnTo>
                  <a:pt x="790275" y="661670"/>
                </a:lnTo>
                <a:lnTo>
                  <a:pt x="795444" y="660400"/>
                </a:lnTo>
                <a:lnTo>
                  <a:pt x="795152" y="660400"/>
                </a:lnTo>
                <a:lnTo>
                  <a:pt x="800193" y="657860"/>
                </a:lnTo>
                <a:lnTo>
                  <a:pt x="799914" y="659129"/>
                </a:lnTo>
                <a:lnTo>
                  <a:pt x="824984" y="659129"/>
                </a:lnTo>
                <a:lnTo>
                  <a:pt x="820209" y="662939"/>
                </a:lnTo>
                <a:lnTo>
                  <a:pt x="815281" y="665479"/>
                </a:lnTo>
                <a:lnTo>
                  <a:pt x="812747" y="666750"/>
                </a:lnTo>
                <a:close/>
              </a:path>
            </a:pathLst>
          </a:custGeom>
          <a:solidFill>
            <a:srgbClr val="3C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73475" y="3160382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数据识别引擎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56336" y="4187151"/>
            <a:ext cx="876935" cy="679450"/>
            <a:chOff x="10356336" y="4187151"/>
            <a:chExt cx="876935" cy="6794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5703" y="4280915"/>
              <a:ext cx="414527" cy="3078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56336" y="4187151"/>
              <a:ext cx="876935" cy="679450"/>
            </a:xfrm>
            <a:custGeom>
              <a:avLst/>
              <a:gdLst/>
              <a:ahLst/>
              <a:cxnLst/>
              <a:rect l="l" t="t" r="r" b="b"/>
              <a:pathLst>
                <a:path w="876934" h="679450">
                  <a:moveTo>
                    <a:pt x="777130" y="1270"/>
                  </a:moveTo>
                  <a:lnTo>
                    <a:pt x="99560" y="1270"/>
                  </a:lnTo>
                  <a:lnTo>
                    <a:pt x="105440" y="0"/>
                  </a:lnTo>
                  <a:lnTo>
                    <a:pt x="771250" y="0"/>
                  </a:lnTo>
                  <a:lnTo>
                    <a:pt x="777130" y="1270"/>
                  </a:lnTo>
                  <a:close/>
                </a:path>
                <a:path w="876934" h="679450">
                  <a:moveTo>
                    <a:pt x="771250" y="679450"/>
                  </a:moveTo>
                  <a:lnTo>
                    <a:pt x="105440" y="679450"/>
                  </a:lnTo>
                  <a:lnTo>
                    <a:pt x="82491" y="674370"/>
                  </a:lnTo>
                  <a:lnTo>
                    <a:pt x="77030" y="671829"/>
                  </a:lnTo>
                  <a:lnTo>
                    <a:pt x="71683" y="670560"/>
                  </a:lnTo>
                  <a:lnTo>
                    <a:pt x="66476" y="668020"/>
                  </a:lnTo>
                  <a:lnTo>
                    <a:pt x="61409" y="665479"/>
                  </a:lnTo>
                  <a:lnTo>
                    <a:pt x="56481" y="662939"/>
                  </a:lnTo>
                  <a:lnTo>
                    <a:pt x="51706" y="659129"/>
                  </a:lnTo>
                  <a:lnTo>
                    <a:pt x="47109" y="656589"/>
                  </a:lnTo>
                  <a:lnTo>
                    <a:pt x="26725" y="636270"/>
                  </a:lnTo>
                  <a:lnTo>
                    <a:pt x="23233" y="632460"/>
                  </a:lnTo>
                  <a:lnTo>
                    <a:pt x="19956" y="627379"/>
                  </a:lnTo>
                  <a:lnTo>
                    <a:pt x="16908" y="622300"/>
                  </a:lnTo>
                  <a:lnTo>
                    <a:pt x="14076" y="618489"/>
                  </a:lnTo>
                  <a:lnTo>
                    <a:pt x="11473" y="613410"/>
                  </a:lnTo>
                  <a:lnTo>
                    <a:pt x="9123" y="607060"/>
                  </a:lnTo>
                  <a:lnTo>
                    <a:pt x="7015" y="601979"/>
                  </a:lnTo>
                  <a:lnTo>
                    <a:pt x="0" y="111760"/>
                  </a:lnTo>
                  <a:lnTo>
                    <a:pt x="30" y="110489"/>
                  </a:lnTo>
                  <a:lnTo>
                    <a:pt x="5161" y="82550"/>
                  </a:lnTo>
                  <a:lnTo>
                    <a:pt x="7015" y="76200"/>
                  </a:lnTo>
                  <a:lnTo>
                    <a:pt x="23233" y="46989"/>
                  </a:lnTo>
                  <a:lnTo>
                    <a:pt x="26725" y="41910"/>
                  </a:lnTo>
                  <a:lnTo>
                    <a:pt x="56481" y="16510"/>
                  </a:lnTo>
                  <a:lnTo>
                    <a:pt x="82491" y="5079"/>
                  </a:lnTo>
                  <a:lnTo>
                    <a:pt x="88079" y="2539"/>
                  </a:lnTo>
                  <a:lnTo>
                    <a:pt x="93769" y="1270"/>
                  </a:lnTo>
                  <a:lnTo>
                    <a:pt x="782921" y="1270"/>
                  </a:lnTo>
                  <a:lnTo>
                    <a:pt x="788611" y="2539"/>
                  </a:lnTo>
                  <a:lnTo>
                    <a:pt x="794199" y="5079"/>
                  </a:lnTo>
                  <a:lnTo>
                    <a:pt x="799660" y="6350"/>
                  </a:lnTo>
                  <a:lnTo>
                    <a:pt x="805007" y="8889"/>
                  </a:lnTo>
                  <a:lnTo>
                    <a:pt x="810214" y="11429"/>
                  </a:lnTo>
                  <a:lnTo>
                    <a:pt x="812747" y="12700"/>
                  </a:lnTo>
                  <a:lnTo>
                    <a:pt x="101630" y="12700"/>
                  </a:lnTo>
                  <a:lnTo>
                    <a:pt x="96156" y="13970"/>
                  </a:lnTo>
                  <a:lnTo>
                    <a:pt x="96474" y="13970"/>
                  </a:lnTo>
                  <a:lnTo>
                    <a:pt x="91089" y="15239"/>
                  </a:lnTo>
                  <a:lnTo>
                    <a:pt x="91394" y="15239"/>
                  </a:lnTo>
                  <a:lnTo>
                    <a:pt x="86111" y="16510"/>
                  </a:lnTo>
                  <a:lnTo>
                    <a:pt x="86415" y="16510"/>
                  </a:lnTo>
                  <a:lnTo>
                    <a:pt x="83831" y="17779"/>
                  </a:lnTo>
                  <a:lnTo>
                    <a:pt x="81539" y="17779"/>
                  </a:lnTo>
                  <a:lnTo>
                    <a:pt x="76497" y="20320"/>
                  </a:lnTo>
                  <a:lnTo>
                    <a:pt x="76776" y="20320"/>
                  </a:lnTo>
                  <a:lnTo>
                    <a:pt x="71848" y="22860"/>
                  </a:lnTo>
                  <a:lnTo>
                    <a:pt x="72128" y="22860"/>
                  </a:lnTo>
                  <a:lnTo>
                    <a:pt x="69734" y="24129"/>
                  </a:lnTo>
                  <a:lnTo>
                    <a:pt x="67607" y="24129"/>
                  </a:lnTo>
                  <a:lnTo>
                    <a:pt x="64499" y="26670"/>
                  </a:lnTo>
                  <a:lnTo>
                    <a:pt x="63212" y="26670"/>
                  </a:lnTo>
                  <a:lnTo>
                    <a:pt x="58691" y="30479"/>
                  </a:lnTo>
                  <a:lnTo>
                    <a:pt x="58945" y="30479"/>
                  </a:lnTo>
                  <a:lnTo>
                    <a:pt x="54589" y="33020"/>
                  </a:lnTo>
                  <a:lnTo>
                    <a:pt x="54830" y="33020"/>
                  </a:lnTo>
                  <a:lnTo>
                    <a:pt x="50627" y="35560"/>
                  </a:lnTo>
                  <a:lnTo>
                    <a:pt x="50868" y="35560"/>
                  </a:lnTo>
                  <a:lnTo>
                    <a:pt x="46829" y="39370"/>
                  </a:lnTo>
                  <a:lnTo>
                    <a:pt x="47045" y="39370"/>
                  </a:lnTo>
                  <a:lnTo>
                    <a:pt x="43185" y="43179"/>
                  </a:lnTo>
                  <a:lnTo>
                    <a:pt x="43400" y="43179"/>
                  </a:lnTo>
                  <a:lnTo>
                    <a:pt x="40945" y="45720"/>
                  </a:lnTo>
                  <a:lnTo>
                    <a:pt x="39921" y="45720"/>
                  </a:lnTo>
                  <a:lnTo>
                    <a:pt x="37301" y="49529"/>
                  </a:lnTo>
                  <a:lnTo>
                    <a:pt x="36619" y="49529"/>
                  </a:lnTo>
                  <a:lnTo>
                    <a:pt x="33317" y="54610"/>
                  </a:lnTo>
                  <a:lnTo>
                    <a:pt x="33494" y="54610"/>
                  </a:lnTo>
                  <a:lnTo>
                    <a:pt x="30396" y="58420"/>
                  </a:lnTo>
                  <a:lnTo>
                    <a:pt x="30573" y="58420"/>
                  </a:lnTo>
                  <a:lnTo>
                    <a:pt x="27678" y="62229"/>
                  </a:lnTo>
                  <a:lnTo>
                    <a:pt x="27830" y="62229"/>
                  </a:lnTo>
                  <a:lnTo>
                    <a:pt x="25163" y="67310"/>
                  </a:lnTo>
                  <a:lnTo>
                    <a:pt x="25303" y="67310"/>
                  </a:lnTo>
                  <a:lnTo>
                    <a:pt x="22852" y="71120"/>
                  </a:lnTo>
                  <a:lnTo>
                    <a:pt x="20756" y="76200"/>
                  </a:lnTo>
                  <a:lnTo>
                    <a:pt x="18889" y="81279"/>
                  </a:lnTo>
                  <a:lnTo>
                    <a:pt x="17677" y="85089"/>
                  </a:lnTo>
                  <a:lnTo>
                    <a:pt x="17340" y="85089"/>
                  </a:lnTo>
                  <a:lnTo>
                    <a:pt x="16141" y="90170"/>
                  </a:lnTo>
                  <a:lnTo>
                    <a:pt x="15918" y="90170"/>
                  </a:lnTo>
                  <a:lnTo>
                    <a:pt x="14922" y="95250"/>
                  </a:lnTo>
                  <a:lnTo>
                    <a:pt x="14737" y="95250"/>
                  </a:lnTo>
                  <a:lnTo>
                    <a:pt x="13954" y="100329"/>
                  </a:lnTo>
                  <a:lnTo>
                    <a:pt x="13809" y="100329"/>
                  </a:lnTo>
                  <a:lnTo>
                    <a:pt x="13098" y="106679"/>
                  </a:lnTo>
                  <a:lnTo>
                    <a:pt x="12717" y="111760"/>
                  </a:lnTo>
                  <a:lnTo>
                    <a:pt x="12578" y="116839"/>
                  </a:lnTo>
                  <a:lnTo>
                    <a:pt x="12578" y="561339"/>
                  </a:lnTo>
                  <a:lnTo>
                    <a:pt x="12705" y="567689"/>
                  </a:lnTo>
                  <a:lnTo>
                    <a:pt x="13136" y="572770"/>
                  </a:lnTo>
                  <a:lnTo>
                    <a:pt x="13809" y="577850"/>
                  </a:lnTo>
                  <a:lnTo>
                    <a:pt x="14737" y="582929"/>
                  </a:lnTo>
                  <a:lnTo>
                    <a:pt x="15918" y="588010"/>
                  </a:lnTo>
                  <a:lnTo>
                    <a:pt x="17340" y="593089"/>
                  </a:lnTo>
                  <a:lnTo>
                    <a:pt x="18991" y="598170"/>
                  </a:lnTo>
                  <a:lnTo>
                    <a:pt x="20871" y="603250"/>
                  </a:lnTo>
                  <a:lnTo>
                    <a:pt x="21312" y="603250"/>
                  </a:lnTo>
                  <a:lnTo>
                    <a:pt x="22979" y="607060"/>
                  </a:lnTo>
                  <a:lnTo>
                    <a:pt x="25303" y="612139"/>
                  </a:lnTo>
                  <a:lnTo>
                    <a:pt x="25163" y="612139"/>
                  </a:lnTo>
                  <a:lnTo>
                    <a:pt x="27830" y="615950"/>
                  </a:lnTo>
                  <a:lnTo>
                    <a:pt x="27678" y="615950"/>
                  </a:lnTo>
                  <a:lnTo>
                    <a:pt x="30573" y="621029"/>
                  </a:lnTo>
                  <a:lnTo>
                    <a:pt x="31170" y="621029"/>
                  </a:lnTo>
                  <a:lnTo>
                    <a:pt x="33494" y="624839"/>
                  </a:lnTo>
                  <a:lnTo>
                    <a:pt x="33317" y="624839"/>
                  </a:lnTo>
                  <a:lnTo>
                    <a:pt x="36619" y="628650"/>
                  </a:lnTo>
                  <a:lnTo>
                    <a:pt x="36428" y="628650"/>
                  </a:lnTo>
                  <a:lnTo>
                    <a:pt x="39921" y="632460"/>
                  </a:lnTo>
                  <a:lnTo>
                    <a:pt x="39717" y="632460"/>
                  </a:lnTo>
                  <a:lnTo>
                    <a:pt x="43400" y="636270"/>
                  </a:lnTo>
                  <a:lnTo>
                    <a:pt x="43185" y="636270"/>
                  </a:lnTo>
                  <a:lnTo>
                    <a:pt x="47045" y="640079"/>
                  </a:lnTo>
                  <a:lnTo>
                    <a:pt x="48176" y="640079"/>
                  </a:lnTo>
                  <a:lnTo>
                    <a:pt x="50868" y="642620"/>
                  </a:lnTo>
                  <a:lnTo>
                    <a:pt x="50627" y="642620"/>
                  </a:lnTo>
                  <a:lnTo>
                    <a:pt x="54830" y="646429"/>
                  </a:lnTo>
                  <a:lnTo>
                    <a:pt x="54589" y="646429"/>
                  </a:lnTo>
                  <a:lnTo>
                    <a:pt x="58945" y="648970"/>
                  </a:lnTo>
                  <a:lnTo>
                    <a:pt x="58691" y="648970"/>
                  </a:lnTo>
                  <a:lnTo>
                    <a:pt x="63212" y="651510"/>
                  </a:lnTo>
                  <a:lnTo>
                    <a:pt x="62946" y="651510"/>
                  </a:lnTo>
                  <a:lnTo>
                    <a:pt x="67607" y="654050"/>
                  </a:lnTo>
                  <a:lnTo>
                    <a:pt x="67340" y="654050"/>
                  </a:lnTo>
                  <a:lnTo>
                    <a:pt x="72128" y="656589"/>
                  </a:lnTo>
                  <a:lnTo>
                    <a:pt x="71848" y="656589"/>
                  </a:lnTo>
                  <a:lnTo>
                    <a:pt x="76776" y="659129"/>
                  </a:lnTo>
                  <a:lnTo>
                    <a:pt x="79018" y="659129"/>
                  </a:lnTo>
                  <a:lnTo>
                    <a:pt x="81539" y="660400"/>
                  </a:lnTo>
                  <a:lnTo>
                    <a:pt x="81246" y="660400"/>
                  </a:lnTo>
                  <a:lnTo>
                    <a:pt x="86415" y="661670"/>
                  </a:lnTo>
                  <a:lnTo>
                    <a:pt x="86111" y="661670"/>
                  </a:lnTo>
                  <a:lnTo>
                    <a:pt x="91394" y="662939"/>
                  </a:lnTo>
                  <a:lnTo>
                    <a:pt x="91089" y="662939"/>
                  </a:lnTo>
                  <a:lnTo>
                    <a:pt x="96474" y="664210"/>
                  </a:lnTo>
                  <a:lnTo>
                    <a:pt x="96156" y="664210"/>
                  </a:lnTo>
                  <a:lnTo>
                    <a:pt x="101630" y="665479"/>
                  </a:lnTo>
                  <a:lnTo>
                    <a:pt x="101325" y="665479"/>
                  </a:lnTo>
                  <a:lnTo>
                    <a:pt x="106888" y="666750"/>
                  </a:lnTo>
                  <a:lnTo>
                    <a:pt x="812747" y="666750"/>
                  </a:lnTo>
                  <a:lnTo>
                    <a:pt x="810214" y="668020"/>
                  </a:lnTo>
                  <a:lnTo>
                    <a:pt x="805007" y="670560"/>
                  </a:lnTo>
                  <a:lnTo>
                    <a:pt x="799660" y="671829"/>
                  </a:lnTo>
                  <a:lnTo>
                    <a:pt x="794199" y="674370"/>
                  </a:lnTo>
                  <a:lnTo>
                    <a:pt x="771250" y="679450"/>
                  </a:lnTo>
                  <a:close/>
                </a:path>
                <a:path w="876934" h="679450">
                  <a:moveTo>
                    <a:pt x="795444" y="19050"/>
                  </a:moveTo>
                  <a:lnTo>
                    <a:pt x="790275" y="16510"/>
                  </a:lnTo>
                  <a:lnTo>
                    <a:pt x="790580" y="16510"/>
                  </a:lnTo>
                  <a:lnTo>
                    <a:pt x="785296" y="15239"/>
                  </a:lnTo>
                  <a:lnTo>
                    <a:pt x="785601" y="15239"/>
                  </a:lnTo>
                  <a:lnTo>
                    <a:pt x="780216" y="13970"/>
                  </a:lnTo>
                  <a:lnTo>
                    <a:pt x="780534" y="13970"/>
                  </a:lnTo>
                  <a:lnTo>
                    <a:pt x="775060" y="12700"/>
                  </a:lnTo>
                  <a:lnTo>
                    <a:pt x="812747" y="12700"/>
                  </a:lnTo>
                  <a:lnTo>
                    <a:pt x="815281" y="13970"/>
                  </a:lnTo>
                  <a:lnTo>
                    <a:pt x="820209" y="16510"/>
                  </a:lnTo>
                  <a:lnTo>
                    <a:pt x="822596" y="17779"/>
                  </a:lnTo>
                  <a:lnTo>
                    <a:pt x="795152" y="17779"/>
                  </a:lnTo>
                  <a:lnTo>
                    <a:pt x="795444" y="19050"/>
                  </a:lnTo>
                  <a:close/>
                </a:path>
                <a:path w="876934" h="679450">
                  <a:moveTo>
                    <a:pt x="81246" y="19050"/>
                  </a:moveTo>
                  <a:lnTo>
                    <a:pt x="81539" y="17779"/>
                  </a:lnTo>
                  <a:lnTo>
                    <a:pt x="83831" y="17779"/>
                  </a:lnTo>
                  <a:lnTo>
                    <a:pt x="81246" y="19050"/>
                  </a:lnTo>
                  <a:close/>
                </a:path>
                <a:path w="876934" h="679450">
                  <a:moveTo>
                    <a:pt x="809350" y="25400"/>
                  </a:moveTo>
                  <a:lnTo>
                    <a:pt x="804562" y="22860"/>
                  </a:lnTo>
                  <a:lnTo>
                    <a:pt x="804842" y="22860"/>
                  </a:lnTo>
                  <a:lnTo>
                    <a:pt x="799914" y="20320"/>
                  </a:lnTo>
                  <a:lnTo>
                    <a:pt x="800193" y="20320"/>
                  </a:lnTo>
                  <a:lnTo>
                    <a:pt x="795152" y="17779"/>
                  </a:lnTo>
                  <a:lnTo>
                    <a:pt x="822596" y="17779"/>
                  </a:lnTo>
                  <a:lnTo>
                    <a:pt x="824984" y="19050"/>
                  </a:lnTo>
                  <a:lnTo>
                    <a:pt x="829581" y="22860"/>
                  </a:lnTo>
                  <a:lnTo>
                    <a:pt x="831063" y="24129"/>
                  </a:lnTo>
                  <a:lnTo>
                    <a:pt x="809083" y="24129"/>
                  </a:lnTo>
                  <a:lnTo>
                    <a:pt x="809350" y="25400"/>
                  </a:lnTo>
                  <a:close/>
                </a:path>
                <a:path w="876934" h="679450">
                  <a:moveTo>
                    <a:pt x="67340" y="25400"/>
                  </a:moveTo>
                  <a:lnTo>
                    <a:pt x="67607" y="24129"/>
                  </a:lnTo>
                  <a:lnTo>
                    <a:pt x="69734" y="24129"/>
                  </a:lnTo>
                  <a:lnTo>
                    <a:pt x="67340" y="25400"/>
                  </a:lnTo>
                  <a:close/>
                </a:path>
                <a:path w="876934" h="679450">
                  <a:moveTo>
                    <a:pt x="813744" y="27939"/>
                  </a:moveTo>
                  <a:lnTo>
                    <a:pt x="809083" y="24129"/>
                  </a:lnTo>
                  <a:lnTo>
                    <a:pt x="831063" y="24129"/>
                  </a:lnTo>
                  <a:lnTo>
                    <a:pt x="834026" y="26670"/>
                  </a:lnTo>
                  <a:lnTo>
                    <a:pt x="813478" y="26670"/>
                  </a:lnTo>
                  <a:lnTo>
                    <a:pt x="813744" y="27939"/>
                  </a:lnTo>
                  <a:close/>
                </a:path>
                <a:path w="876934" h="679450">
                  <a:moveTo>
                    <a:pt x="62946" y="27939"/>
                  </a:moveTo>
                  <a:lnTo>
                    <a:pt x="63212" y="26670"/>
                  </a:lnTo>
                  <a:lnTo>
                    <a:pt x="64499" y="26670"/>
                  </a:lnTo>
                  <a:lnTo>
                    <a:pt x="62946" y="27939"/>
                  </a:lnTo>
                  <a:close/>
                </a:path>
                <a:path w="876934" h="679450">
                  <a:moveTo>
                    <a:pt x="836973" y="46989"/>
                  </a:moveTo>
                  <a:lnTo>
                    <a:pt x="833290" y="43179"/>
                  </a:lnTo>
                  <a:lnTo>
                    <a:pt x="833506" y="43179"/>
                  </a:lnTo>
                  <a:lnTo>
                    <a:pt x="829645" y="39370"/>
                  </a:lnTo>
                  <a:lnTo>
                    <a:pt x="829861" y="39370"/>
                  </a:lnTo>
                  <a:lnTo>
                    <a:pt x="825822" y="35560"/>
                  </a:lnTo>
                  <a:lnTo>
                    <a:pt x="826063" y="35560"/>
                  </a:lnTo>
                  <a:lnTo>
                    <a:pt x="821860" y="33020"/>
                  </a:lnTo>
                  <a:lnTo>
                    <a:pt x="822101" y="33020"/>
                  </a:lnTo>
                  <a:lnTo>
                    <a:pt x="817745" y="30479"/>
                  </a:lnTo>
                  <a:lnTo>
                    <a:pt x="817999" y="30479"/>
                  </a:lnTo>
                  <a:lnTo>
                    <a:pt x="813478" y="26670"/>
                  </a:lnTo>
                  <a:lnTo>
                    <a:pt x="834026" y="26670"/>
                  </a:lnTo>
                  <a:lnTo>
                    <a:pt x="852584" y="45720"/>
                  </a:lnTo>
                  <a:lnTo>
                    <a:pt x="836769" y="45720"/>
                  </a:lnTo>
                  <a:lnTo>
                    <a:pt x="836973" y="46989"/>
                  </a:lnTo>
                  <a:close/>
                </a:path>
                <a:path w="876934" h="679450">
                  <a:moveTo>
                    <a:pt x="39717" y="46989"/>
                  </a:moveTo>
                  <a:lnTo>
                    <a:pt x="39921" y="45720"/>
                  </a:lnTo>
                  <a:lnTo>
                    <a:pt x="40945" y="45720"/>
                  </a:lnTo>
                  <a:lnTo>
                    <a:pt x="39717" y="46989"/>
                  </a:lnTo>
                  <a:close/>
                </a:path>
                <a:path w="876934" h="679450">
                  <a:moveTo>
                    <a:pt x="840262" y="50800"/>
                  </a:moveTo>
                  <a:lnTo>
                    <a:pt x="836769" y="45720"/>
                  </a:lnTo>
                  <a:lnTo>
                    <a:pt x="852584" y="45720"/>
                  </a:lnTo>
                  <a:lnTo>
                    <a:pt x="853457" y="46989"/>
                  </a:lnTo>
                  <a:lnTo>
                    <a:pt x="855642" y="49529"/>
                  </a:lnTo>
                  <a:lnTo>
                    <a:pt x="840071" y="49529"/>
                  </a:lnTo>
                  <a:lnTo>
                    <a:pt x="840262" y="50800"/>
                  </a:lnTo>
                  <a:close/>
                </a:path>
                <a:path w="876934" h="679450">
                  <a:moveTo>
                    <a:pt x="36428" y="50800"/>
                  </a:moveTo>
                  <a:lnTo>
                    <a:pt x="36619" y="49529"/>
                  </a:lnTo>
                  <a:lnTo>
                    <a:pt x="37301" y="49529"/>
                  </a:lnTo>
                  <a:lnTo>
                    <a:pt x="36428" y="50800"/>
                  </a:lnTo>
                  <a:close/>
                </a:path>
                <a:path w="876934" h="679450">
                  <a:moveTo>
                    <a:pt x="859452" y="86360"/>
                  </a:moveTo>
                  <a:lnTo>
                    <a:pt x="857699" y="81279"/>
                  </a:lnTo>
                  <a:lnTo>
                    <a:pt x="855819" y="76200"/>
                  </a:lnTo>
                  <a:lnTo>
                    <a:pt x="853711" y="71120"/>
                  </a:lnTo>
                  <a:lnTo>
                    <a:pt x="851387" y="67310"/>
                  </a:lnTo>
                  <a:lnTo>
                    <a:pt x="851527" y="67310"/>
                  </a:lnTo>
                  <a:lnTo>
                    <a:pt x="848860" y="62229"/>
                  </a:lnTo>
                  <a:lnTo>
                    <a:pt x="849012" y="62229"/>
                  </a:lnTo>
                  <a:lnTo>
                    <a:pt x="846117" y="58420"/>
                  </a:lnTo>
                  <a:lnTo>
                    <a:pt x="846294" y="58420"/>
                  </a:lnTo>
                  <a:lnTo>
                    <a:pt x="843196" y="54610"/>
                  </a:lnTo>
                  <a:lnTo>
                    <a:pt x="843373" y="54610"/>
                  </a:lnTo>
                  <a:lnTo>
                    <a:pt x="840071" y="49529"/>
                  </a:lnTo>
                  <a:lnTo>
                    <a:pt x="855642" y="49529"/>
                  </a:lnTo>
                  <a:lnTo>
                    <a:pt x="856734" y="50800"/>
                  </a:lnTo>
                  <a:lnTo>
                    <a:pt x="871529" y="82550"/>
                  </a:lnTo>
                  <a:lnTo>
                    <a:pt x="872323" y="85089"/>
                  </a:lnTo>
                  <a:lnTo>
                    <a:pt x="859350" y="85089"/>
                  </a:lnTo>
                  <a:lnTo>
                    <a:pt x="859452" y="86360"/>
                  </a:lnTo>
                  <a:close/>
                </a:path>
                <a:path w="876934" h="679450">
                  <a:moveTo>
                    <a:pt x="17238" y="86360"/>
                  </a:moveTo>
                  <a:lnTo>
                    <a:pt x="17340" y="85089"/>
                  </a:lnTo>
                  <a:lnTo>
                    <a:pt x="17677" y="85089"/>
                  </a:lnTo>
                  <a:lnTo>
                    <a:pt x="17238" y="86360"/>
                  </a:lnTo>
                  <a:close/>
                </a:path>
                <a:path w="876934" h="679450">
                  <a:moveTo>
                    <a:pt x="860849" y="91439"/>
                  </a:moveTo>
                  <a:lnTo>
                    <a:pt x="859350" y="85089"/>
                  </a:lnTo>
                  <a:lnTo>
                    <a:pt x="872323" y="85089"/>
                  </a:lnTo>
                  <a:lnTo>
                    <a:pt x="873117" y="87629"/>
                  </a:lnTo>
                  <a:lnTo>
                    <a:pt x="873771" y="90170"/>
                  </a:lnTo>
                  <a:lnTo>
                    <a:pt x="860772" y="90170"/>
                  </a:lnTo>
                  <a:lnTo>
                    <a:pt x="860849" y="91439"/>
                  </a:lnTo>
                  <a:close/>
                </a:path>
                <a:path w="876934" h="679450">
                  <a:moveTo>
                    <a:pt x="15841" y="91439"/>
                  </a:moveTo>
                  <a:lnTo>
                    <a:pt x="15918" y="90170"/>
                  </a:lnTo>
                  <a:lnTo>
                    <a:pt x="16141" y="90170"/>
                  </a:lnTo>
                  <a:lnTo>
                    <a:pt x="15841" y="91439"/>
                  </a:lnTo>
                  <a:close/>
                </a:path>
                <a:path w="876934" h="679450">
                  <a:moveTo>
                    <a:pt x="862017" y="96520"/>
                  </a:moveTo>
                  <a:lnTo>
                    <a:pt x="860772" y="90170"/>
                  </a:lnTo>
                  <a:lnTo>
                    <a:pt x="873771" y="90170"/>
                  </a:lnTo>
                  <a:lnTo>
                    <a:pt x="874425" y="92710"/>
                  </a:lnTo>
                  <a:lnTo>
                    <a:pt x="874836" y="95250"/>
                  </a:lnTo>
                  <a:lnTo>
                    <a:pt x="861954" y="95250"/>
                  </a:lnTo>
                  <a:lnTo>
                    <a:pt x="862017" y="96520"/>
                  </a:lnTo>
                  <a:close/>
                </a:path>
                <a:path w="876934" h="679450">
                  <a:moveTo>
                    <a:pt x="14673" y="96520"/>
                  </a:moveTo>
                  <a:lnTo>
                    <a:pt x="14737" y="95250"/>
                  </a:lnTo>
                  <a:lnTo>
                    <a:pt x="14922" y="95250"/>
                  </a:lnTo>
                  <a:lnTo>
                    <a:pt x="14673" y="96520"/>
                  </a:lnTo>
                  <a:close/>
                </a:path>
                <a:path w="876934" h="679450">
                  <a:moveTo>
                    <a:pt x="862931" y="101600"/>
                  </a:moveTo>
                  <a:lnTo>
                    <a:pt x="861954" y="95250"/>
                  </a:lnTo>
                  <a:lnTo>
                    <a:pt x="874836" y="95250"/>
                  </a:lnTo>
                  <a:lnTo>
                    <a:pt x="875454" y="99060"/>
                  </a:lnTo>
                  <a:lnTo>
                    <a:pt x="875604" y="100329"/>
                  </a:lnTo>
                  <a:lnTo>
                    <a:pt x="862881" y="100329"/>
                  </a:lnTo>
                  <a:lnTo>
                    <a:pt x="862931" y="101600"/>
                  </a:lnTo>
                  <a:close/>
                </a:path>
                <a:path w="876934" h="679450">
                  <a:moveTo>
                    <a:pt x="13759" y="101600"/>
                  </a:moveTo>
                  <a:lnTo>
                    <a:pt x="13809" y="100329"/>
                  </a:lnTo>
                  <a:lnTo>
                    <a:pt x="13954" y="100329"/>
                  </a:lnTo>
                  <a:lnTo>
                    <a:pt x="13759" y="101600"/>
                  </a:lnTo>
                  <a:close/>
                </a:path>
                <a:path w="876934" h="679450">
                  <a:moveTo>
                    <a:pt x="869148" y="603250"/>
                  </a:moveTo>
                  <a:lnTo>
                    <a:pt x="855819" y="603250"/>
                  </a:lnTo>
                  <a:lnTo>
                    <a:pt x="857801" y="598170"/>
                  </a:lnTo>
                  <a:lnTo>
                    <a:pt x="859452" y="593089"/>
                  </a:lnTo>
                  <a:lnTo>
                    <a:pt x="860849" y="588010"/>
                  </a:lnTo>
                  <a:lnTo>
                    <a:pt x="862017" y="582929"/>
                  </a:lnTo>
                  <a:lnTo>
                    <a:pt x="862931" y="577850"/>
                  </a:lnTo>
                  <a:lnTo>
                    <a:pt x="863592" y="572770"/>
                  </a:lnTo>
                  <a:lnTo>
                    <a:pt x="863986" y="567689"/>
                  </a:lnTo>
                  <a:lnTo>
                    <a:pt x="864113" y="561339"/>
                  </a:lnTo>
                  <a:lnTo>
                    <a:pt x="864113" y="116839"/>
                  </a:lnTo>
                  <a:lnTo>
                    <a:pt x="863973" y="111760"/>
                  </a:lnTo>
                  <a:lnTo>
                    <a:pt x="863554" y="106679"/>
                  </a:lnTo>
                  <a:lnTo>
                    <a:pt x="862881" y="100329"/>
                  </a:lnTo>
                  <a:lnTo>
                    <a:pt x="875604" y="100329"/>
                  </a:lnTo>
                  <a:lnTo>
                    <a:pt x="876203" y="105410"/>
                  </a:lnTo>
                  <a:lnTo>
                    <a:pt x="876660" y="110489"/>
                  </a:lnTo>
                  <a:lnTo>
                    <a:pt x="876691" y="111760"/>
                  </a:lnTo>
                  <a:lnTo>
                    <a:pt x="876813" y="561339"/>
                  </a:lnTo>
                  <a:lnTo>
                    <a:pt x="876660" y="567689"/>
                  </a:lnTo>
                  <a:lnTo>
                    <a:pt x="869675" y="601979"/>
                  </a:lnTo>
                  <a:lnTo>
                    <a:pt x="869148" y="603250"/>
                  </a:lnTo>
                  <a:close/>
                </a:path>
                <a:path w="876934" h="679450">
                  <a:moveTo>
                    <a:pt x="21312" y="603250"/>
                  </a:moveTo>
                  <a:lnTo>
                    <a:pt x="20871" y="603250"/>
                  </a:lnTo>
                  <a:lnTo>
                    <a:pt x="20756" y="601979"/>
                  </a:lnTo>
                  <a:lnTo>
                    <a:pt x="21312" y="603250"/>
                  </a:lnTo>
                  <a:close/>
                </a:path>
                <a:path w="876934" h="679450">
                  <a:moveTo>
                    <a:pt x="860726" y="621029"/>
                  </a:moveTo>
                  <a:lnTo>
                    <a:pt x="846117" y="621029"/>
                  </a:lnTo>
                  <a:lnTo>
                    <a:pt x="849012" y="615950"/>
                  </a:lnTo>
                  <a:lnTo>
                    <a:pt x="848860" y="615950"/>
                  </a:lnTo>
                  <a:lnTo>
                    <a:pt x="851527" y="612139"/>
                  </a:lnTo>
                  <a:lnTo>
                    <a:pt x="851387" y="612139"/>
                  </a:lnTo>
                  <a:lnTo>
                    <a:pt x="853838" y="607060"/>
                  </a:lnTo>
                  <a:lnTo>
                    <a:pt x="855934" y="601979"/>
                  </a:lnTo>
                  <a:lnTo>
                    <a:pt x="855819" y="603250"/>
                  </a:lnTo>
                  <a:lnTo>
                    <a:pt x="869148" y="603250"/>
                  </a:lnTo>
                  <a:lnTo>
                    <a:pt x="867567" y="607060"/>
                  </a:lnTo>
                  <a:lnTo>
                    <a:pt x="865217" y="613410"/>
                  </a:lnTo>
                  <a:lnTo>
                    <a:pt x="862614" y="618489"/>
                  </a:lnTo>
                  <a:lnTo>
                    <a:pt x="860726" y="621029"/>
                  </a:lnTo>
                  <a:close/>
                </a:path>
                <a:path w="876934" h="679450">
                  <a:moveTo>
                    <a:pt x="31170" y="621029"/>
                  </a:moveTo>
                  <a:lnTo>
                    <a:pt x="30573" y="621029"/>
                  </a:lnTo>
                  <a:lnTo>
                    <a:pt x="30396" y="619760"/>
                  </a:lnTo>
                  <a:lnTo>
                    <a:pt x="31170" y="621029"/>
                  </a:lnTo>
                  <a:close/>
                </a:path>
                <a:path w="876934" h="679450">
                  <a:moveTo>
                    <a:pt x="847193" y="640079"/>
                  </a:moveTo>
                  <a:lnTo>
                    <a:pt x="829645" y="640079"/>
                  </a:lnTo>
                  <a:lnTo>
                    <a:pt x="833506" y="636270"/>
                  </a:lnTo>
                  <a:lnTo>
                    <a:pt x="833290" y="636270"/>
                  </a:lnTo>
                  <a:lnTo>
                    <a:pt x="836973" y="632460"/>
                  </a:lnTo>
                  <a:lnTo>
                    <a:pt x="836769" y="632460"/>
                  </a:lnTo>
                  <a:lnTo>
                    <a:pt x="840262" y="628650"/>
                  </a:lnTo>
                  <a:lnTo>
                    <a:pt x="840071" y="628650"/>
                  </a:lnTo>
                  <a:lnTo>
                    <a:pt x="843373" y="624839"/>
                  </a:lnTo>
                  <a:lnTo>
                    <a:pt x="843196" y="624839"/>
                  </a:lnTo>
                  <a:lnTo>
                    <a:pt x="846294" y="619760"/>
                  </a:lnTo>
                  <a:lnTo>
                    <a:pt x="846117" y="621029"/>
                  </a:lnTo>
                  <a:lnTo>
                    <a:pt x="860726" y="621029"/>
                  </a:lnTo>
                  <a:lnTo>
                    <a:pt x="859782" y="622300"/>
                  </a:lnTo>
                  <a:lnTo>
                    <a:pt x="856734" y="627379"/>
                  </a:lnTo>
                  <a:lnTo>
                    <a:pt x="853457" y="632460"/>
                  </a:lnTo>
                  <a:lnTo>
                    <a:pt x="849965" y="636270"/>
                  </a:lnTo>
                  <a:lnTo>
                    <a:pt x="847193" y="640079"/>
                  </a:lnTo>
                  <a:close/>
                </a:path>
                <a:path w="876934" h="679450">
                  <a:moveTo>
                    <a:pt x="48176" y="640079"/>
                  </a:moveTo>
                  <a:lnTo>
                    <a:pt x="47045" y="640079"/>
                  </a:lnTo>
                  <a:lnTo>
                    <a:pt x="46829" y="638810"/>
                  </a:lnTo>
                  <a:lnTo>
                    <a:pt x="48176" y="640079"/>
                  </a:lnTo>
                  <a:close/>
                </a:path>
                <a:path w="876934" h="679450">
                  <a:moveTo>
                    <a:pt x="824984" y="659129"/>
                  </a:moveTo>
                  <a:lnTo>
                    <a:pt x="799914" y="659129"/>
                  </a:lnTo>
                  <a:lnTo>
                    <a:pt x="804842" y="656589"/>
                  </a:lnTo>
                  <a:lnTo>
                    <a:pt x="804562" y="656589"/>
                  </a:lnTo>
                  <a:lnTo>
                    <a:pt x="809350" y="654050"/>
                  </a:lnTo>
                  <a:lnTo>
                    <a:pt x="809083" y="654050"/>
                  </a:lnTo>
                  <a:lnTo>
                    <a:pt x="813744" y="651510"/>
                  </a:lnTo>
                  <a:lnTo>
                    <a:pt x="813478" y="651510"/>
                  </a:lnTo>
                  <a:lnTo>
                    <a:pt x="817999" y="648970"/>
                  </a:lnTo>
                  <a:lnTo>
                    <a:pt x="817745" y="648970"/>
                  </a:lnTo>
                  <a:lnTo>
                    <a:pt x="822101" y="646429"/>
                  </a:lnTo>
                  <a:lnTo>
                    <a:pt x="821860" y="646429"/>
                  </a:lnTo>
                  <a:lnTo>
                    <a:pt x="826063" y="642620"/>
                  </a:lnTo>
                  <a:lnTo>
                    <a:pt x="825822" y="642620"/>
                  </a:lnTo>
                  <a:lnTo>
                    <a:pt x="829861" y="638810"/>
                  </a:lnTo>
                  <a:lnTo>
                    <a:pt x="829645" y="640079"/>
                  </a:lnTo>
                  <a:lnTo>
                    <a:pt x="847193" y="640079"/>
                  </a:lnTo>
                  <a:lnTo>
                    <a:pt x="829581" y="656589"/>
                  </a:lnTo>
                  <a:lnTo>
                    <a:pt x="824984" y="659129"/>
                  </a:lnTo>
                  <a:close/>
                </a:path>
                <a:path w="876934" h="679450">
                  <a:moveTo>
                    <a:pt x="79018" y="659129"/>
                  </a:moveTo>
                  <a:lnTo>
                    <a:pt x="76776" y="659129"/>
                  </a:lnTo>
                  <a:lnTo>
                    <a:pt x="76497" y="657860"/>
                  </a:lnTo>
                  <a:lnTo>
                    <a:pt x="79018" y="659129"/>
                  </a:lnTo>
                  <a:close/>
                </a:path>
                <a:path w="876934" h="679450">
                  <a:moveTo>
                    <a:pt x="812747" y="666750"/>
                  </a:moveTo>
                  <a:lnTo>
                    <a:pt x="769802" y="666750"/>
                  </a:lnTo>
                  <a:lnTo>
                    <a:pt x="775365" y="665479"/>
                  </a:lnTo>
                  <a:lnTo>
                    <a:pt x="775060" y="665479"/>
                  </a:lnTo>
                  <a:lnTo>
                    <a:pt x="780534" y="664210"/>
                  </a:lnTo>
                  <a:lnTo>
                    <a:pt x="780216" y="664210"/>
                  </a:lnTo>
                  <a:lnTo>
                    <a:pt x="785601" y="662939"/>
                  </a:lnTo>
                  <a:lnTo>
                    <a:pt x="785296" y="662939"/>
                  </a:lnTo>
                  <a:lnTo>
                    <a:pt x="790580" y="661670"/>
                  </a:lnTo>
                  <a:lnTo>
                    <a:pt x="790275" y="661670"/>
                  </a:lnTo>
                  <a:lnTo>
                    <a:pt x="795444" y="660400"/>
                  </a:lnTo>
                  <a:lnTo>
                    <a:pt x="795152" y="660400"/>
                  </a:lnTo>
                  <a:lnTo>
                    <a:pt x="800193" y="657860"/>
                  </a:lnTo>
                  <a:lnTo>
                    <a:pt x="799914" y="659129"/>
                  </a:lnTo>
                  <a:lnTo>
                    <a:pt x="824984" y="659129"/>
                  </a:lnTo>
                  <a:lnTo>
                    <a:pt x="820209" y="662939"/>
                  </a:lnTo>
                  <a:lnTo>
                    <a:pt x="815281" y="665479"/>
                  </a:lnTo>
                  <a:lnTo>
                    <a:pt x="812747" y="666750"/>
                  </a:lnTo>
                  <a:close/>
                </a:path>
              </a:pathLst>
            </a:custGeom>
            <a:solidFill>
              <a:srgbClr val="3CB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482580" y="2854947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运维操作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3780" y="3014472"/>
            <a:ext cx="288035" cy="25298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211059" y="3371824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安全监测引擎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68140" y="2106167"/>
            <a:ext cx="4683760" cy="2498090"/>
            <a:chOff x="4168140" y="2106167"/>
            <a:chExt cx="4683760" cy="2498090"/>
          </a:xfrm>
        </p:grpSpPr>
        <p:sp>
          <p:nvSpPr>
            <p:cNvPr id="20" name="object 20"/>
            <p:cNvSpPr/>
            <p:nvPr/>
          </p:nvSpPr>
          <p:spPr>
            <a:xfrm>
              <a:off x="4168140" y="2106167"/>
              <a:ext cx="226060" cy="612775"/>
            </a:xfrm>
            <a:custGeom>
              <a:avLst/>
              <a:gdLst/>
              <a:ahLst/>
              <a:cxnLst/>
              <a:rect l="l" t="t" r="r" b="b"/>
              <a:pathLst>
                <a:path w="226060" h="612775">
                  <a:moveTo>
                    <a:pt x="169163" y="612647"/>
                  </a:moveTo>
                  <a:lnTo>
                    <a:pt x="56387" y="612647"/>
                  </a:lnTo>
                  <a:lnTo>
                    <a:pt x="56387" y="112775"/>
                  </a:lnTo>
                  <a:lnTo>
                    <a:pt x="0" y="112775"/>
                  </a:lnTo>
                  <a:lnTo>
                    <a:pt x="112775" y="0"/>
                  </a:lnTo>
                  <a:lnTo>
                    <a:pt x="225551" y="112775"/>
                  </a:lnTo>
                  <a:lnTo>
                    <a:pt x="169163" y="112775"/>
                  </a:lnTo>
                  <a:lnTo>
                    <a:pt x="169163" y="612647"/>
                  </a:lnTo>
                  <a:close/>
                </a:path>
              </a:pathLst>
            </a:custGeom>
            <a:solidFill>
              <a:srgbClr val="F9A49C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00644" y="3128771"/>
              <a:ext cx="650875" cy="226060"/>
            </a:xfrm>
            <a:custGeom>
              <a:avLst/>
              <a:gdLst/>
              <a:ahLst/>
              <a:cxnLst/>
              <a:rect l="l" t="t" r="r" b="b"/>
              <a:pathLst>
                <a:path w="650875" h="226060">
                  <a:moveTo>
                    <a:pt x="112775" y="225551"/>
                  </a:moveTo>
                  <a:lnTo>
                    <a:pt x="0" y="112775"/>
                  </a:lnTo>
                  <a:lnTo>
                    <a:pt x="112775" y="0"/>
                  </a:lnTo>
                  <a:lnTo>
                    <a:pt x="112775" y="56387"/>
                  </a:lnTo>
                  <a:lnTo>
                    <a:pt x="650748" y="56387"/>
                  </a:lnTo>
                  <a:lnTo>
                    <a:pt x="650748" y="169163"/>
                  </a:lnTo>
                  <a:lnTo>
                    <a:pt x="112775" y="169163"/>
                  </a:lnTo>
                  <a:lnTo>
                    <a:pt x="112775" y="225551"/>
                  </a:lnTo>
                  <a:close/>
                </a:path>
              </a:pathLst>
            </a:custGeom>
            <a:solidFill>
              <a:srgbClr val="0076B9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8540" y="4253483"/>
              <a:ext cx="324611" cy="35051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247255" y="4710391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安全防护引擎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43869" y="4604346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员工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70903" y="4290059"/>
            <a:ext cx="2380615" cy="940435"/>
            <a:chOff x="6470903" y="4290059"/>
            <a:chExt cx="2380615" cy="940435"/>
          </a:xfrm>
        </p:grpSpPr>
        <p:sp>
          <p:nvSpPr>
            <p:cNvPr id="26" name="object 26"/>
            <p:cNvSpPr/>
            <p:nvPr/>
          </p:nvSpPr>
          <p:spPr>
            <a:xfrm>
              <a:off x="6470904" y="4290059"/>
              <a:ext cx="2380615" cy="257810"/>
            </a:xfrm>
            <a:custGeom>
              <a:avLst/>
              <a:gdLst/>
              <a:ahLst/>
              <a:cxnLst/>
              <a:rect l="l" t="t" r="r" b="b"/>
              <a:pathLst>
                <a:path w="2380615" h="257810">
                  <a:moveTo>
                    <a:pt x="649224" y="56388"/>
                  </a:moveTo>
                  <a:lnTo>
                    <a:pt x="112776" y="56388"/>
                  </a:lnTo>
                  <a:lnTo>
                    <a:pt x="112776" y="0"/>
                  </a:lnTo>
                  <a:lnTo>
                    <a:pt x="0" y="112776"/>
                  </a:lnTo>
                  <a:lnTo>
                    <a:pt x="112776" y="225552"/>
                  </a:lnTo>
                  <a:lnTo>
                    <a:pt x="112776" y="169164"/>
                  </a:lnTo>
                  <a:lnTo>
                    <a:pt x="649224" y="169164"/>
                  </a:lnTo>
                  <a:lnTo>
                    <a:pt x="649224" y="56388"/>
                  </a:lnTo>
                  <a:close/>
                </a:path>
                <a:path w="2380615" h="257810">
                  <a:moveTo>
                    <a:pt x="2380488" y="88392"/>
                  </a:moveTo>
                  <a:lnTo>
                    <a:pt x="1842516" y="88392"/>
                  </a:lnTo>
                  <a:lnTo>
                    <a:pt x="1842516" y="32004"/>
                  </a:lnTo>
                  <a:lnTo>
                    <a:pt x="1729740" y="144780"/>
                  </a:lnTo>
                  <a:lnTo>
                    <a:pt x="1842516" y="257556"/>
                  </a:lnTo>
                  <a:lnTo>
                    <a:pt x="1842516" y="201168"/>
                  </a:lnTo>
                  <a:lnTo>
                    <a:pt x="2380488" y="201168"/>
                  </a:lnTo>
                  <a:lnTo>
                    <a:pt x="2380488" y="88392"/>
                  </a:lnTo>
                  <a:close/>
                </a:path>
              </a:pathLst>
            </a:custGeom>
            <a:solidFill>
              <a:srgbClr val="0076B9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78395" y="4978907"/>
              <a:ext cx="1248410" cy="251460"/>
            </a:xfrm>
            <a:custGeom>
              <a:avLst/>
              <a:gdLst/>
              <a:ahLst/>
              <a:cxnLst/>
              <a:rect l="l" t="t" r="r" b="b"/>
              <a:pathLst>
                <a:path w="1248409" h="251460">
                  <a:moveTo>
                    <a:pt x="1207007" y="251459"/>
                  </a:moveTo>
                  <a:lnTo>
                    <a:pt x="42672" y="251459"/>
                  </a:lnTo>
                  <a:lnTo>
                    <a:pt x="26080" y="248572"/>
                  </a:lnTo>
                  <a:lnTo>
                    <a:pt x="12577" y="239796"/>
                  </a:lnTo>
                  <a:lnTo>
                    <a:pt x="3454" y="226565"/>
                  </a:lnTo>
                  <a:lnTo>
                    <a:pt x="0" y="210312"/>
                  </a:lnTo>
                  <a:lnTo>
                    <a:pt x="0" y="42671"/>
                  </a:lnTo>
                  <a:lnTo>
                    <a:pt x="3454" y="25980"/>
                  </a:lnTo>
                  <a:lnTo>
                    <a:pt x="12577" y="12444"/>
                  </a:lnTo>
                  <a:lnTo>
                    <a:pt x="26080" y="3354"/>
                  </a:lnTo>
                  <a:lnTo>
                    <a:pt x="42672" y="0"/>
                  </a:lnTo>
                  <a:lnTo>
                    <a:pt x="1207007" y="0"/>
                  </a:lnTo>
                  <a:lnTo>
                    <a:pt x="1223147" y="3354"/>
                  </a:lnTo>
                  <a:lnTo>
                    <a:pt x="1236340" y="12444"/>
                  </a:lnTo>
                  <a:lnTo>
                    <a:pt x="1245153" y="25980"/>
                  </a:lnTo>
                  <a:lnTo>
                    <a:pt x="1248155" y="42671"/>
                  </a:lnTo>
                  <a:lnTo>
                    <a:pt x="1248155" y="210312"/>
                  </a:lnTo>
                  <a:lnTo>
                    <a:pt x="1245153" y="226565"/>
                  </a:lnTo>
                  <a:lnTo>
                    <a:pt x="1236340" y="239796"/>
                  </a:lnTo>
                  <a:lnTo>
                    <a:pt x="1223147" y="248572"/>
                  </a:lnTo>
                  <a:lnTo>
                    <a:pt x="1207007" y="251459"/>
                  </a:lnTo>
                  <a:close/>
                </a:path>
              </a:pathLst>
            </a:custGeom>
            <a:solidFill>
              <a:srgbClr val="7CD0FF">
                <a:alpha val="72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088505" y="5001209"/>
            <a:ext cx="1005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动态脱敏/水印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56192" y="2636520"/>
            <a:ext cx="323215" cy="3131820"/>
          </a:xfrm>
          <a:custGeom>
            <a:avLst/>
            <a:gdLst/>
            <a:ahLst/>
            <a:cxnLst/>
            <a:rect l="l" t="t" r="r" b="b"/>
            <a:pathLst>
              <a:path w="323215" h="3131820">
                <a:moveTo>
                  <a:pt x="269748" y="3131819"/>
                </a:moveTo>
                <a:lnTo>
                  <a:pt x="53339" y="3131819"/>
                </a:lnTo>
                <a:lnTo>
                  <a:pt x="32270" y="3127909"/>
                </a:lnTo>
                <a:lnTo>
                  <a:pt x="15159" y="3116518"/>
                </a:lnTo>
                <a:lnTo>
                  <a:pt x="3803" y="3099442"/>
                </a:lnTo>
                <a:lnTo>
                  <a:pt x="0" y="3078479"/>
                </a:lnTo>
                <a:lnTo>
                  <a:pt x="0" y="54863"/>
                </a:lnTo>
                <a:lnTo>
                  <a:pt x="3803" y="33691"/>
                </a:lnTo>
                <a:lnTo>
                  <a:pt x="15159" y="16387"/>
                </a:lnTo>
                <a:lnTo>
                  <a:pt x="32270" y="4605"/>
                </a:lnTo>
                <a:lnTo>
                  <a:pt x="53339" y="0"/>
                </a:lnTo>
                <a:lnTo>
                  <a:pt x="269748" y="0"/>
                </a:lnTo>
                <a:lnTo>
                  <a:pt x="290389" y="4605"/>
                </a:lnTo>
                <a:lnTo>
                  <a:pt x="307357" y="16387"/>
                </a:lnTo>
                <a:lnTo>
                  <a:pt x="318855" y="33691"/>
                </a:lnTo>
                <a:lnTo>
                  <a:pt x="323087" y="54863"/>
                </a:lnTo>
                <a:lnTo>
                  <a:pt x="323087" y="3078479"/>
                </a:lnTo>
                <a:lnTo>
                  <a:pt x="318855" y="3099442"/>
                </a:lnTo>
                <a:lnTo>
                  <a:pt x="307357" y="3116518"/>
                </a:lnTo>
                <a:lnTo>
                  <a:pt x="290389" y="3127909"/>
                </a:lnTo>
                <a:lnTo>
                  <a:pt x="269748" y="3131819"/>
                </a:lnTo>
                <a:close/>
              </a:path>
            </a:pathLst>
          </a:custGeom>
          <a:solidFill>
            <a:srgbClr val="7CD0FF">
              <a:alpha val="72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227819" y="3470249"/>
            <a:ext cx="17780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2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身 份 认 证 授 权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561576" y="2744723"/>
            <a:ext cx="1686560" cy="1235710"/>
            <a:chOff x="9561576" y="2744723"/>
            <a:chExt cx="1686560" cy="1235710"/>
          </a:xfrm>
        </p:grpSpPr>
        <p:sp>
          <p:nvSpPr>
            <p:cNvPr id="32" name="object 32"/>
            <p:cNvSpPr/>
            <p:nvPr/>
          </p:nvSpPr>
          <p:spPr>
            <a:xfrm>
              <a:off x="9561576" y="2744723"/>
              <a:ext cx="650875" cy="226060"/>
            </a:xfrm>
            <a:custGeom>
              <a:avLst/>
              <a:gdLst/>
              <a:ahLst/>
              <a:cxnLst/>
              <a:rect l="l" t="t" r="r" b="b"/>
              <a:pathLst>
                <a:path w="650875" h="226060">
                  <a:moveTo>
                    <a:pt x="112775" y="225551"/>
                  </a:moveTo>
                  <a:lnTo>
                    <a:pt x="0" y="112775"/>
                  </a:lnTo>
                  <a:lnTo>
                    <a:pt x="112775" y="0"/>
                  </a:lnTo>
                  <a:lnTo>
                    <a:pt x="112775" y="56387"/>
                  </a:lnTo>
                  <a:lnTo>
                    <a:pt x="650748" y="56387"/>
                  </a:lnTo>
                  <a:lnTo>
                    <a:pt x="650748" y="169163"/>
                  </a:lnTo>
                  <a:lnTo>
                    <a:pt x="112775" y="169163"/>
                  </a:lnTo>
                  <a:lnTo>
                    <a:pt x="112775" y="225551"/>
                  </a:lnTo>
                  <a:close/>
                </a:path>
              </a:pathLst>
            </a:custGeom>
            <a:solidFill>
              <a:srgbClr val="0076B9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370941" y="3300704"/>
              <a:ext cx="876935" cy="679450"/>
            </a:xfrm>
            <a:custGeom>
              <a:avLst/>
              <a:gdLst/>
              <a:ahLst/>
              <a:cxnLst/>
              <a:rect l="l" t="t" r="r" b="b"/>
              <a:pathLst>
                <a:path w="876934" h="679450">
                  <a:moveTo>
                    <a:pt x="777130" y="1270"/>
                  </a:moveTo>
                  <a:lnTo>
                    <a:pt x="99560" y="1270"/>
                  </a:lnTo>
                  <a:lnTo>
                    <a:pt x="105440" y="0"/>
                  </a:lnTo>
                  <a:lnTo>
                    <a:pt x="771250" y="0"/>
                  </a:lnTo>
                  <a:lnTo>
                    <a:pt x="777130" y="1270"/>
                  </a:lnTo>
                  <a:close/>
                </a:path>
                <a:path w="876934" h="679450">
                  <a:moveTo>
                    <a:pt x="771250" y="679450"/>
                  </a:moveTo>
                  <a:lnTo>
                    <a:pt x="105440" y="679450"/>
                  </a:lnTo>
                  <a:lnTo>
                    <a:pt x="82491" y="674370"/>
                  </a:lnTo>
                  <a:lnTo>
                    <a:pt x="77030" y="671829"/>
                  </a:lnTo>
                  <a:lnTo>
                    <a:pt x="71683" y="670560"/>
                  </a:lnTo>
                  <a:lnTo>
                    <a:pt x="66476" y="668020"/>
                  </a:lnTo>
                  <a:lnTo>
                    <a:pt x="61409" y="665479"/>
                  </a:lnTo>
                  <a:lnTo>
                    <a:pt x="56481" y="662939"/>
                  </a:lnTo>
                  <a:lnTo>
                    <a:pt x="51706" y="659129"/>
                  </a:lnTo>
                  <a:lnTo>
                    <a:pt x="47109" y="656589"/>
                  </a:lnTo>
                  <a:lnTo>
                    <a:pt x="26725" y="636270"/>
                  </a:lnTo>
                  <a:lnTo>
                    <a:pt x="23233" y="632460"/>
                  </a:lnTo>
                  <a:lnTo>
                    <a:pt x="19956" y="627379"/>
                  </a:lnTo>
                  <a:lnTo>
                    <a:pt x="16896" y="622300"/>
                  </a:lnTo>
                  <a:lnTo>
                    <a:pt x="14076" y="618489"/>
                  </a:lnTo>
                  <a:lnTo>
                    <a:pt x="11473" y="613410"/>
                  </a:lnTo>
                  <a:lnTo>
                    <a:pt x="9123" y="607060"/>
                  </a:lnTo>
                  <a:lnTo>
                    <a:pt x="7015" y="601979"/>
                  </a:lnTo>
                  <a:lnTo>
                    <a:pt x="0" y="111760"/>
                  </a:lnTo>
                  <a:lnTo>
                    <a:pt x="30" y="110489"/>
                  </a:lnTo>
                  <a:lnTo>
                    <a:pt x="5161" y="82550"/>
                  </a:lnTo>
                  <a:lnTo>
                    <a:pt x="7015" y="76200"/>
                  </a:lnTo>
                  <a:lnTo>
                    <a:pt x="23233" y="46989"/>
                  </a:lnTo>
                  <a:lnTo>
                    <a:pt x="26725" y="41910"/>
                  </a:lnTo>
                  <a:lnTo>
                    <a:pt x="56481" y="16510"/>
                  </a:lnTo>
                  <a:lnTo>
                    <a:pt x="82491" y="5079"/>
                  </a:lnTo>
                  <a:lnTo>
                    <a:pt x="88079" y="2539"/>
                  </a:lnTo>
                  <a:lnTo>
                    <a:pt x="93769" y="1270"/>
                  </a:lnTo>
                  <a:lnTo>
                    <a:pt x="782921" y="1270"/>
                  </a:lnTo>
                  <a:lnTo>
                    <a:pt x="788611" y="2539"/>
                  </a:lnTo>
                  <a:lnTo>
                    <a:pt x="794199" y="5079"/>
                  </a:lnTo>
                  <a:lnTo>
                    <a:pt x="799660" y="6350"/>
                  </a:lnTo>
                  <a:lnTo>
                    <a:pt x="805007" y="8889"/>
                  </a:lnTo>
                  <a:lnTo>
                    <a:pt x="810214" y="11429"/>
                  </a:lnTo>
                  <a:lnTo>
                    <a:pt x="812747" y="12700"/>
                  </a:lnTo>
                  <a:lnTo>
                    <a:pt x="101630" y="12700"/>
                  </a:lnTo>
                  <a:lnTo>
                    <a:pt x="96156" y="13970"/>
                  </a:lnTo>
                  <a:lnTo>
                    <a:pt x="96474" y="13970"/>
                  </a:lnTo>
                  <a:lnTo>
                    <a:pt x="91089" y="15239"/>
                  </a:lnTo>
                  <a:lnTo>
                    <a:pt x="91394" y="15239"/>
                  </a:lnTo>
                  <a:lnTo>
                    <a:pt x="86111" y="16510"/>
                  </a:lnTo>
                  <a:lnTo>
                    <a:pt x="86415" y="16510"/>
                  </a:lnTo>
                  <a:lnTo>
                    <a:pt x="83831" y="17779"/>
                  </a:lnTo>
                  <a:lnTo>
                    <a:pt x="81539" y="17779"/>
                  </a:lnTo>
                  <a:lnTo>
                    <a:pt x="76497" y="20320"/>
                  </a:lnTo>
                  <a:lnTo>
                    <a:pt x="76776" y="20320"/>
                  </a:lnTo>
                  <a:lnTo>
                    <a:pt x="71848" y="22860"/>
                  </a:lnTo>
                  <a:lnTo>
                    <a:pt x="72128" y="22860"/>
                  </a:lnTo>
                  <a:lnTo>
                    <a:pt x="69728" y="24129"/>
                  </a:lnTo>
                  <a:lnTo>
                    <a:pt x="67607" y="24129"/>
                  </a:lnTo>
                  <a:lnTo>
                    <a:pt x="64499" y="26670"/>
                  </a:lnTo>
                  <a:lnTo>
                    <a:pt x="63212" y="26670"/>
                  </a:lnTo>
                  <a:lnTo>
                    <a:pt x="58691" y="30479"/>
                  </a:lnTo>
                  <a:lnTo>
                    <a:pt x="58945" y="30479"/>
                  </a:lnTo>
                  <a:lnTo>
                    <a:pt x="54589" y="33020"/>
                  </a:lnTo>
                  <a:lnTo>
                    <a:pt x="54830" y="33020"/>
                  </a:lnTo>
                  <a:lnTo>
                    <a:pt x="50627" y="35560"/>
                  </a:lnTo>
                  <a:lnTo>
                    <a:pt x="50868" y="35560"/>
                  </a:lnTo>
                  <a:lnTo>
                    <a:pt x="46829" y="39370"/>
                  </a:lnTo>
                  <a:lnTo>
                    <a:pt x="47045" y="39370"/>
                  </a:lnTo>
                  <a:lnTo>
                    <a:pt x="43185" y="43179"/>
                  </a:lnTo>
                  <a:lnTo>
                    <a:pt x="43400" y="43179"/>
                  </a:lnTo>
                  <a:lnTo>
                    <a:pt x="40945" y="45720"/>
                  </a:lnTo>
                  <a:lnTo>
                    <a:pt x="39921" y="45720"/>
                  </a:lnTo>
                  <a:lnTo>
                    <a:pt x="37301" y="49529"/>
                  </a:lnTo>
                  <a:lnTo>
                    <a:pt x="36619" y="49529"/>
                  </a:lnTo>
                  <a:lnTo>
                    <a:pt x="33317" y="54610"/>
                  </a:lnTo>
                  <a:lnTo>
                    <a:pt x="33494" y="54610"/>
                  </a:lnTo>
                  <a:lnTo>
                    <a:pt x="30396" y="58420"/>
                  </a:lnTo>
                  <a:lnTo>
                    <a:pt x="30573" y="58420"/>
                  </a:lnTo>
                  <a:lnTo>
                    <a:pt x="27678" y="62229"/>
                  </a:lnTo>
                  <a:lnTo>
                    <a:pt x="27830" y="62229"/>
                  </a:lnTo>
                  <a:lnTo>
                    <a:pt x="25163" y="67310"/>
                  </a:lnTo>
                  <a:lnTo>
                    <a:pt x="25303" y="67310"/>
                  </a:lnTo>
                  <a:lnTo>
                    <a:pt x="22852" y="71120"/>
                  </a:lnTo>
                  <a:lnTo>
                    <a:pt x="20756" y="76200"/>
                  </a:lnTo>
                  <a:lnTo>
                    <a:pt x="18889" y="81279"/>
                  </a:lnTo>
                  <a:lnTo>
                    <a:pt x="17677" y="85089"/>
                  </a:lnTo>
                  <a:lnTo>
                    <a:pt x="17340" y="85089"/>
                  </a:lnTo>
                  <a:lnTo>
                    <a:pt x="16141" y="90170"/>
                  </a:lnTo>
                  <a:lnTo>
                    <a:pt x="15918" y="90170"/>
                  </a:lnTo>
                  <a:lnTo>
                    <a:pt x="14922" y="95250"/>
                  </a:lnTo>
                  <a:lnTo>
                    <a:pt x="14737" y="95250"/>
                  </a:lnTo>
                  <a:lnTo>
                    <a:pt x="13954" y="100329"/>
                  </a:lnTo>
                  <a:lnTo>
                    <a:pt x="13809" y="100329"/>
                  </a:lnTo>
                  <a:lnTo>
                    <a:pt x="13098" y="106679"/>
                  </a:lnTo>
                  <a:lnTo>
                    <a:pt x="12717" y="111760"/>
                  </a:lnTo>
                  <a:lnTo>
                    <a:pt x="12578" y="116839"/>
                  </a:lnTo>
                  <a:lnTo>
                    <a:pt x="12578" y="561339"/>
                  </a:lnTo>
                  <a:lnTo>
                    <a:pt x="12705" y="567689"/>
                  </a:lnTo>
                  <a:lnTo>
                    <a:pt x="13136" y="572770"/>
                  </a:lnTo>
                  <a:lnTo>
                    <a:pt x="13809" y="577850"/>
                  </a:lnTo>
                  <a:lnTo>
                    <a:pt x="14737" y="582929"/>
                  </a:lnTo>
                  <a:lnTo>
                    <a:pt x="15918" y="588010"/>
                  </a:lnTo>
                  <a:lnTo>
                    <a:pt x="17340" y="593089"/>
                  </a:lnTo>
                  <a:lnTo>
                    <a:pt x="18991" y="598170"/>
                  </a:lnTo>
                  <a:lnTo>
                    <a:pt x="20871" y="603250"/>
                  </a:lnTo>
                  <a:lnTo>
                    <a:pt x="21312" y="603250"/>
                  </a:lnTo>
                  <a:lnTo>
                    <a:pt x="22979" y="607060"/>
                  </a:lnTo>
                  <a:lnTo>
                    <a:pt x="25303" y="612139"/>
                  </a:lnTo>
                  <a:lnTo>
                    <a:pt x="25163" y="612139"/>
                  </a:lnTo>
                  <a:lnTo>
                    <a:pt x="27830" y="615950"/>
                  </a:lnTo>
                  <a:lnTo>
                    <a:pt x="27678" y="615950"/>
                  </a:lnTo>
                  <a:lnTo>
                    <a:pt x="30573" y="621029"/>
                  </a:lnTo>
                  <a:lnTo>
                    <a:pt x="31170" y="621029"/>
                  </a:lnTo>
                  <a:lnTo>
                    <a:pt x="33494" y="624839"/>
                  </a:lnTo>
                  <a:lnTo>
                    <a:pt x="33317" y="624839"/>
                  </a:lnTo>
                  <a:lnTo>
                    <a:pt x="36619" y="628650"/>
                  </a:lnTo>
                  <a:lnTo>
                    <a:pt x="36428" y="628650"/>
                  </a:lnTo>
                  <a:lnTo>
                    <a:pt x="39921" y="632460"/>
                  </a:lnTo>
                  <a:lnTo>
                    <a:pt x="39717" y="632460"/>
                  </a:lnTo>
                  <a:lnTo>
                    <a:pt x="43400" y="636270"/>
                  </a:lnTo>
                  <a:lnTo>
                    <a:pt x="43185" y="636270"/>
                  </a:lnTo>
                  <a:lnTo>
                    <a:pt x="47045" y="640079"/>
                  </a:lnTo>
                  <a:lnTo>
                    <a:pt x="48176" y="640079"/>
                  </a:lnTo>
                  <a:lnTo>
                    <a:pt x="50868" y="642620"/>
                  </a:lnTo>
                  <a:lnTo>
                    <a:pt x="50627" y="642620"/>
                  </a:lnTo>
                  <a:lnTo>
                    <a:pt x="54830" y="646429"/>
                  </a:lnTo>
                  <a:lnTo>
                    <a:pt x="54589" y="646429"/>
                  </a:lnTo>
                  <a:lnTo>
                    <a:pt x="58945" y="648970"/>
                  </a:lnTo>
                  <a:lnTo>
                    <a:pt x="58691" y="648970"/>
                  </a:lnTo>
                  <a:lnTo>
                    <a:pt x="63212" y="651510"/>
                  </a:lnTo>
                  <a:lnTo>
                    <a:pt x="62946" y="651510"/>
                  </a:lnTo>
                  <a:lnTo>
                    <a:pt x="67607" y="654050"/>
                  </a:lnTo>
                  <a:lnTo>
                    <a:pt x="67327" y="654050"/>
                  </a:lnTo>
                  <a:lnTo>
                    <a:pt x="72128" y="656589"/>
                  </a:lnTo>
                  <a:lnTo>
                    <a:pt x="71848" y="656589"/>
                  </a:lnTo>
                  <a:lnTo>
                    <a:pt x="76776" y="659129"/>
                  </a:lnTo>
                  <a:lnTo>
                    <a:pt x="79018" y="659129"/>
                  </a:lnTo>
                  <a:lnTo>
                    <a:pt x="81539" y="660400"/>
                  </a:lnTo>
                  <a:lnTo>
                    <a:pt x="81246" y="660400"/>
                  </a:lnTo>
                  <a:lnTo>
                    <a:pt x="86415" y="661670"/>
                  </a:lnTo>
                  <a:lnTo>
                    <a:pt x="86111" y="661670"/>
                  </a:lnTo>
                  <a:lnTo>
                    <a:pt x="91394" y="662939"/>
                  </a:lnTo>
                  <a:lnTo>
                    <a:pt x="91089" y="662939"/>
                  </a:lnTo>
                  <a:lnTo>
                    <a:pt x="96474" y="664210"/>
                  </a:lnTo>
                  <a:lnTo>
                    <a:pt x="96156" y="664210"/>
                  </a:lnTo>
                  <a:lnTo>
                    <a:pt x="101630" y="665479"/>
                  </a:lnTo>
                  <a:lnTo>
                    <a:pt x="101325" y="665479"/>
                  </a:lnTo>
                  <a:lnTo>
                    <a:pt x="106888" y="666750"/>
                  </a:lnTo>
                  <a:lnTo>
                    <a:pt x="812747" y="666750"/>
                  </a:lnTo>
                  <a:lnTo>
                    <a:pt x="810214" y="668020"/>
                  </a:lnTo>
                  <a:lnTo>
                    <a:pt x="805007" y="670560"/>
                  </a:lnTo>
                  <a:lnTo>
                    <a:pt x="799660" y="671829"/>
                  </a:lnTo>
                  <a:lnTo>
                    <a:pt x="794199" y="674370"/>
                  </a:lnTo>
                  <a:lnTo>
                    <a:pt x="771250" y="679450"/>
                  </a:lnTo>
                  <a:close/>
                </a:path>
                <a:path w="876934" h="679450">
                  <a:moveTo>
                    <a:pt x="795444" y="19050"/>
                  </a:moveTo>
                  <a:lnTo>
                    <a:pt x="790275" y="16510"/>
                  </a:lnTo>
                  <a:lnTo>
                    <a:pt x="790567" y="16510"/>
                  </a:lnTo>
                  <a:lnTo>
                    <a:pt x="785296" y="15239"/>
                  </a:lnTo>
                  <a:lnTo>
                    <a:pt x="785601" y="15239"/>
                  </a:lnTo>
                  <a:lnTo>
                    <a:pt x="780216" y="13970"/>
                  </a:lnTo>
                  <a:lnTo>
                    <a:pt x="780534" y="13970"/>
                  </a:lnTo>
                  <a:lnTo>
                    <a:pt x="775060" y="12700"/>
                  </a:lnTo>
                  <a:lnTo>
                    <a:pt x="812747" y="12700"/>
                  </a:lnTo>
                  <a:lnTo>
                    <a:pt x="815281" y="13970"/>
                  </a:lnTo>
                  <a:lnTo>
                    <a:pt x="820209" y="16510"/>
                  </a:lnTo>
                  <a:lnTo>
                    <a:pt x="822590" y="17779"/>
                  </a:lnTo>
                  <a:lnTo>
                    <a:pt x="795152" y="17779"/>
                  </a:lnTo>
                  <a:lnTo>
                    <a:pt x="795444" y="19050"/>
                  </a:lnTo>
                  <a:close/>
                </a:path>
                <a:path w="876934" h="679450">
                  <a:moveTo>
                    <a:pt x="81246" y="19050"/>
                  </a:moveTo>
                  <a:lnTo>
                    <a:pt x="81539" y="17779"/>
                  </a:lnTo>
                  <a:lnTo>
                    <a:pt x="83831" y="17779"/>
                  </a:lnTo>
                  <a:lnTo>
                    <a:pt x="81246" y="19050"/>
                  </a:lnTo>
                  <a:close/>
                </a:path>
                <a:path w="876934" h="679450">
                  <a:moveTo>
                    <a:pt x="809350" y="25400"/>
                  </a:moveTo>
                  <a:lnTo>
                    <a:pt x="804562" y="22860"/>
                  </a:lnTo>
                  <a:lnTo>
                    <a:pt x="804842" y="22860"/>
                  </a:lnTo>
                  <a:lnTo>
                    <a:pt x="799914" y="20320"/>
                  </a:lnTo>
                  <a:lnTo>
                    <a:pt x="800193" y="20320"/>
                  </a:lnTo>
                  <a:lnTo>
                    <a:pt x="795152" y="17779"/>
                  </a:lnTo>
                  <a:lnTo>
                    <a:pt x="822590" y="17779"/>
                  </a:lnTo>
                  <a:lnTo>
                    <a:pt x="824971" y="19050"/>
                  </a:lnTo>
                  <a:lnTo>
                    <a:pt x="829581" y="22860"/>
                  </a:lnTo>
                  <a:lnTo>
                    <a:pt x="831063" y="24129"/>
                  </a:lnTo>
                  <a:lnTo>
                    <a:pt x="809083" y="24129"/>
                  </a:lnTo>
                  <a:lnTo>
                    <a:pt x="809350" y="25400"/>
                  </a:lnTo>
                  <a:close/>
                </a:path>
                <a:path w="876934" h="679450">
                  <a:moveTo>
                    <a:pt x="67327" y="25400"/>
                  </a:moveTo>
                  <a:lnTo>
                    <a:pt x="67607" y="24129"/>
                  </a:lnTo>
                  <a:lnTo>
                    <a:pt x="69728" y="24129"/>
                  </a:lnTo>
                  <a:lnTo>
                    <a:pt x="67327" y="25400"/>
                  </a:lnTo>
                  <a:close/>
                </a:path>
                <a:path w="876934" h="679450">
                  <a:moveTo>
                    <a:pt x="813744" y="27939"/>
                  </a:moveTo>
                  <a:lnTo>
                    <a:pt x="809083" y="24129"/>
                  </a:lnTo>
                  <a:lnTo>
                    <a:pt x="831063" y="24129"/>
                  </a:lnTo>
                  <a:lnTo>
                    <a:pt x="834026" y="26670"/>
                  </a:lnTo>
                  <a:lnTo>
                    <a:pt x="813478" y="26670"/>
                  </a:lnTo>
                  <a:lnTo>
                    <a:pt x="813744" y="27939"/>
                  </a:lnTo>
                  <a:close/>
                </a:path>
                <a:path w="876934" h="679450">
                  <a:moveTo>
                    <a:pt x="62946" y="27939"/>
                  </a:moveTo>
                  <a:lnTo>
                    <a:pt x="63212" y="26670"/>
                  </a:lnTo>
                  <a:lnTo>
                    <a:pt x="64499" y="26670"/>
                  </a:lnTo>
                  <a:lnTo>
                    <a:pt x="62946" y="27939"/>
                  </a:lnTo>
                  <a:close/>
                </a:path>
                <a:path w="876934" h="679450">
                  <a:moveTo>
                    <a:pt x="836973" y="46989"/>
                  </a:moveTo>
                  <a:lnTo>
                    <a:pt x="833290" y="43179"/>
                  </a:lnTo>
                  <a:lnTo>
                    <a:pt x="833506" y="43179"/>
                  </a:lnTo>
                  <a:lnTo>
                    <a:pt x="829632" y="39370"/>
                  </a:lnTo>
                  <a:lnTo>
                    <a:pt x="829861" y="39370"/>
                  </a:lnTo>
                  <a:lnTo>
                    <a:pt x="825822" y="35560"/>
                  </a:lnTo>
                  <a:lnTo>
                    <a:pt x="826063" y="35560"/>
                  </a:lnTo>
                  <a:lnTo>
                    <a:pt x="821860" y="33020"/>
                  </a:lnTo>
                  <a:lnTo>
                    <a:pt x="822101" y="33020"/>
                  </a:lnTo>
                  <a:lnTo>
                    <a:pt x="817745" y="30479"/>
                  </a:lnTo>
                  <a:lnTo>
                    <a:pt x="817999" y="30479"/>
                  </a:lnTo>
                  <a:lnTo>
                    <a:pt x="813478" y="26670"/>
                  </a:lnTo>
                  <a:lnTo>
                    <a:pt x="834026" y="26670"/>
                  </a:lnTo>
                  <a:lnTo>
                    <a:pt x="852584" y="45720"/>
                  </a:lnTo>
                  <a:lnTo>
                    <a:pt x="836769" y="45720"/>
                  </a:lnTo>
                  <a:lnTo>
                    <a:pt x="836973" y="46989"/>
                  </a:lnTo>
                  <a:close/>
                </a:path>
                <a:path w="876934" h="679450">
                  <a:moveTo>
                    <a:pt x="39717" y="46989"/>
                  </a:moveTo>
                  <a:lnTo>
                    <a:pt x="39921" y="45720"/>
                  </a:lnTo>
                  <a:lnTo>
                    <a:pt x="40945" y="45720"/>
                  </a:lnTo>
                  <a:lnTo>
                    <a:pt x="39717" y="46989"/>
                  </a:lnTo>
                  <a:close/>
                </a:path>
                <a:path w="876934" h="679450">
                  <a:moveTo>
                    <a:pt x="840262" y="50800"/>
                  </a:moveTo>
                  <a:lnTo>
                    <a:pt x="836769" y="45720"/>
                  </a:lnTo>
                  <a:lnTo>
                    <a:pt x="852584" y="45720"/>
                  </a:lnTo>
                  <a:lnTo>
                    <a:pt x="853457" y="46989"/>
                  </a:lnTo>
                  <a:lnTo>
                    <a:pt x="855642" y="49529"/>
                  </a:lnTo>
                  <a:lnTo>
                    <a:pt x="840071" y="49529"/>
                  </a:lnTo>
                  <a:lnTo>
                    <a:pt x="840262" y="50800"/>
                  </a:lnTo>
                  <a:close/>
                </a:path>
                <a:path w="876934" h="679450">
                  <a:moveTo>
                    <a:pt x="36428" y="50800"/>
                  </a:moveTo>
                  <a:lnTo>
                    <a:pt x="36619" y="49529"/>
                  </a:lnTo>
                  <a:lnTo>
                    <a:pt x="37301" y="49529"/>
                  </a:lnTo>
                  <a:lnTo>
                    <a:pt x="36428" y="50800"/>
                  </a:lnTo>
                  <a:close/>
                </a:path>
                <a:path w="876934" h="679450">
                  <a:moveTo>
                    <a:pt x="859452" y="86360"/>
                  </a:moveTo>
                  <a:lnTo>
                    <a:pt x="857699" y="81279"/>
                  </a:lnTo>
                  <a:lnTo>
                    <a:pt x="855819" y="76200"/>
                  </a:lnTo>
                  <a:lnTo>
                    <a:pt x="853711" y="71120"/>
                  </a:lnTo>
                  <a:lnTo>
                    <a:pt x="851387" y="67310"/>
                  </a:lnTo>
                  <a:lnTo>
                    <a:pt x="851527" y="67310"/>
                  </a:lnTo>
                  <a:lnTo>
                    <a:pt x="848860" y="62229"/>
                  </a:lnTo>
                  <a:lnTo>
                    <a:pt x="849012" y="62229"/>
                  </a:lnTo>
                  <a:lnTo>
                    <a:pt x="846117" y="58420"/>
                  </a:lnTo>
                  <a:lnTo>
                    <a:pt x="846294" y="58420"/>
                  </a:lnTo>
                  <a:lnTo>
                    <a:pt x="843196" y="54610"/>
                  </a:lnTo>
                  <a:lnTo>
                    <a:pt x="843373" y="54610"/>
                  </a:lnTo>
                  <a:lnTo>
                    <a:pt x="840071" y="49529"/>
                  </a:lnTo>
                  <a:lnTo>
                    <a:pt x="855642" y="49529"/>
                  </a:lnTo>
                  <a:lnTo>
                    <a:pt x="856734" y="50800"/>
                  </a:lnTo>
                  <a:lnTo>
                    <a:pt x="871529" y="82550"/>
                  </a:lnTo>
                  <a:lnTo>
                    <a:pt x="872323" y="85089"/>
                  </a:lnTo>
                  <a:lnTo>
                    <a:pt x="859350" y="85089"/>
                  </a:lnTo>
                  <a:lnTo>
                    <a:pt x="859452" y="86360"/>
                  </a:lnTo>
                  <a:close/>
                </a:path>
                <a:path w="876934" h="679450">
                  <a:moveTo>
                    <a:pt x="17238" y="86360"/>
                  </a:moveTo>
                  <a:lnTo>
                    <a:pt x="17340" y="85089"/>
                  </a:lnTo>
                  <a:lnTo>
                    <a:pt x="17677" y="85089"/>
                  </a:lnTo>
                  <a:lnTo>
                    <a:pt x="17238" y="86360"/>
                  </a:lnTo>
                  <a:close/>
                </a:path>
                <a:path w="876934" h="679450">
                  <a:moveTo>
                    <a:pt x="860849" y="91439"/>
                  </a:moveTo>
                  <a:lnTo>
                    <a:pt x="859350" y="85089"/>
                  </a:lnTo>
                  <a:lnTo>
                    <a:pt x="872323" y="85089"/>
                  </a:lnTo>
                  <a:lnTo>
                    <a:pt x="873117" y="87629"/>
                  </a:lnTo>
                  <a:lnTo>
                    <a:pt x="873771" y="90170"/>
                  </a:lnTo>
                  <a:lnTo>
                    <a:pt x="860772" y="90170"/>
                  </a:lnTo>
                  <a:lnTo>
                    <a:pt x="860849" y="91439"/>
                  </a:lnTo>
                  <a:close/>
                </a:path>
                <a:path w="876934" h="679450">
                  <a:moveTo>
                    <a:pt x="15841" y="91439"/>
                  </a:moveTo>
                  <a:lnTo>
                    <a:pt x="15918" y="90170"/>
                  </a:lnTo>
                  <a:lnTo>
                    <a:pt x="16141" y="90170"/>
                  </a:lnTo>
                  <a:lnTo>
                    <a:pt x="15841" y="91439"/>
                  </a:lnTo>
                  <a:close/>
                </a:path>
                <a:path w="876934" h="679450">
                  <a:moveTo>
                    <a:pt x="862017" y="96520"/>
                  </a:moveTo>
                  <a:lnTo>
                    <a:pt x="860772" y="90170"/>
                  </a:lnTo>
                  <a:lnTo>
                    <a:pt x="873771" y="90170"/>
                  </a:lnTo>
                  <a:lnTo>
                    <a:pt x="874425" y="92710"/>
                  </a:lnTo>
                  <a:lnTo>
                    <a:pt x="874836" y="95250"/>
                  </a:lnTo>
                  <a:lnTo>
                    <a:pt x="861954" y="95250"/>
                  </a:lnTo>
                  <a:lnTo>
                    <a:pt x="862017" y="96520"/>
                  </a:lnTo>
                  <a:close/>
                </a:path>
                <a:path w="876934" h="679450">
                  <a:moveTo>
                    <a:pt x="14673" y="96520"/>
                  </a:moveTo>
                  <a:lnTo>
                    <a:pt x="14737" y="95250"/>
                  </a:lnTo>
                  <a:lnTo>
                    <a:pt x="14922" y="95250"/>
                  </a:lnTo>
                  <a:lnTo>
                    <a:pt x="14673" y="96520"/>
                  </a:lnTo>
                  <a:close/>
                </a:path>
                <a:path w="876934" h="679450">
                  <a:moveTo>
                    <a:pt x="862931" y="101600"/>
                  </a:moveTo>
                  <a:lnTo>
                    <a:pt x="861954" y="95250"/>
                  </a:lnTo>
                  <a:lnTo>
                    <a:pt x="874836" y="95250"/>
                  </a:lnTo>
                  <a:lnTo>
                    <a:pt x="875454" y="99060"/>
                  </a:lnTo>
                  <a:lnTo>
                    <a:pt x="875604" y="100329"/>
                  </a:lnTo>
                  <a:lnTo>
                    <a:pt x="862881" y="100329"/>
                  </a:lnTo>
                  <a:lnTo>
                    <a:pt x="862931" y="101600"/>
                  </a:lnTo>
                  <a:close/>
                </a:path>
                <a:path w="876934" h="679450">
                  <a:moveTo>
                    <a:pt x="13759" y="101600"/>
                  </a:moveTo>
                  <a:lnTo>
                    <a:pt x="13809" y="100329"/>
                  </a:lnTo>
                  <a:lnTo>
                    <a:pt x="13954" y="100329"/>
                  </a:lnTo>
                  <a:lnTo>
                    <a:pt x="13759" y="101600"/>
                  </a:lnTo>
                  <a:close/>
                </a:path>
                <a:path w="876934" h="679450">
                  <a:moveTo>
                    <a:pt x="869148" y="603250"/>
                  </a:moveTo>
                  <a:lnTo>
                    <a:pt x="855819" y="603250"/>
                  </a:lnTo>
                  <a:lnTo>
                    <a:pt x="857801" y="598170"/>
                  </a:lnTo>
                  <a:lnTo>
                    <a:pt x="859452" y="593089"/>
                  </a:lnTo>
                  <a:lnTo>
                    <a:pt x="860849" y="588010"/>
                  </a:lnTo>
                  <a:lnTo>
                    <a:pt x="862017" y="582929"/>
                  </a:lnTo>
                  <a:lnTo>
                    <a:pt x="862931" y="577850"/>
                  </a:lnTo>
                  <a:lnTo>
                    <a:pt x="863592" y="572770"/>
                  </a:lnTo>
                  <a:lnTo>
                    <a:pt x="863986" y="567689"/>
                  </a:lnTo>
                  <a:lnTo>
                    <a:pt x="864113" y="561339"/>
                  </a:lnTo>
                  <a:lnTo>
                    <a:pt x="864113" y="116839"/>
                  </a:lnTo>
                  <a:lnTo>
                    <a:pt x="863973" y="111760"/>
                  </a:lnTo>
                  <a:lnTo>
                    <a:pt x="863554" y="106679"/>
                  </a:lnTo>
                  <a:lnTo>
                    <a:pt x="862881" y="100329"/>
                  </a:lnTo>
                  <a:lnTo>
                    <a:pt x="875604" y="100329"/>
                  </a:lnTo>
                  <a:lnTo>
                    <a:pt x="876203" y="105410"/>
                  </a:lnTo>
                  <a:lnTo>
                    <a:pt x="876660" y="110489"/>
                  </a:lnTo>
                  <a:lnTo>
                    <a:pt x="876691" y="111760"/>
                  </a:lnTo>
                  <a:lnTo>
                    <a:pt x="876813" y="561339"/>
                  </a:lnTo>
                  <a:lnTo>
                    <a:pt x="876660" y="567689"/>
                  </a:lnTo>
                  <a:lnTo>
                    <a:pt x="869675" y="601979"/>
                  </a:lnTo>
                  <a:lnTo>
                    <a:pt x="869148" y="603250"/>
                  </a:lnTo>
                  <a:close/>
                </a:path>
                <a:path w="876934" h="679450">
                  <a:moveTo>
                    <a:pt x="21312" y="603250"/>
                  </a:moveTo>
                  <a:lnTo>
                    <a:pt x="20871" y="603250"/>
                  </a:lnTo>
                  <a:lnTo>
                    <a:pt x="20756" y="601979"/>
                  </a:lnTo>
                  <a:lnTo>
                    <a:pt x="21312" y="603250"/>
                  </a:lnTo>
                  <a:close/>
                </a:path>
                <a:path w="876934" h="679450">
                  <a:moveTo>
                    <a:pt x="860726" y="621029"/>
                  </a:moveTo>
                  <a:lnTo>
                    <a:pt x="846117" y="621029"/>
                  </a:lnTo>
                  <a:lnTo>
                    <a:pt x="849012" y="615950"/>
                  </a:lnTo>
                  <a:lnTo>
                    <a:pt x="848860" y="615950"/>
                  </a:lnTo>
                  <a:lnTo>
                    <a:pt x="851527" y="612139"/>
                  </a:lnTo>
                  <a:lnTo>
                    <a:pt x="851387" y="612139"/>
                  </a:lnTo>
                  <a:lnTo>
                    <a:pt x="853838" y="607060"/>
                  </a:lnTo>
                  <a:lnTo>
                    <a:pt x="855934" y="601979"/>
                  </a:lnTo>
                  <a:lnTo>
                    <a:pt x="855819" y="603250"/>
                  </a:lnTo>
                  <a:lnTo>
                    <a:pt x="869148" y="603250"/>
                  </a:lnTo>
                  <a:lnTo>
                    <a:pt x="867567" y="607060"/>
                  </a:lnTo>
                  <a:lnTo>
                    <a:pt x="865217" y="613410"/>
                  </a:lnTo>
                  <a:lnTo>
                    <a:pt x="862614" y="618489"/>
                  </a:lnTo>
                  <a:lnTo>
                    <a:pt x="860726" y="621029"/>
                  </a:lnTo>
                  <a:close/>
                </a:path>
                <a:path w="876934" h="679450">
                  <a:moveTo>
                    <a:pt x="31170" y="621029"/>
                  </a:moveTo>
                  <a:lnTo>
                    <a:pt x="30573" y="621029"/>
                  </a:lnTo>
                  <a:lnTo>
                    <a:pt x="30396" y="619760"/>
                  </a:lnTo>
                  <a:lnTo>
                    <a:pt x="31170" y="621029"/>
                  </a:lnTo>
                  <a:close/>
                </a:path>
                <a:path w="876934" h="679450">
                  <a:moveTo>
                    <a:pt x="847193" y="640079"/>
                  </a:moveTo>
                  <a:lnTo>
                    <a:pt x="829632" y="640079"/>
                  </a:lnTo>
                  <a:lnTo>
                    <a:pt x="833506" y="636270"/>
                  </a:lnTo>
                  <a:lnTo>
                    <a:pt x="833290" y="636270"/>
                  </a:lnTo>
                  <a:lnTo>
                    <a:pt x="836973" y="632460"/>
                  </a:lnTo>
                  <a:lnTo>
                    <a:pt x="836769" y="632460"/>
                  </a:lnTo>
                  <a:lnTo>
                    <a:pt x="840262" y="628650"/>
                  </a:lnTo>
                  <a:lnTo>
                    <a:pt x="840071" y="628650"/>
                  </a:lnTo>
                  <a:lnTo>
                    <a:pt x="843373" y="624839"/>
                  </a:lnTo>
                  <a:lnTo>
                    <a:pt x="843196" y="624839"/>
                  </a:lnTo>
                  <a:lnTo>
                    <a:pt x="846294" y="619760"/>
                  </a:lnTo>
                  <a:lnTo>
                    <a:pt x="846117" y="621029"/>
                  </a:lnTo>
                  <a:lnTo>
                    <a:pt x="860726" y="621029"/>
                  </a:lnTo>
                  <a:lnTo>
                    <a:pt x="859782" y="622300"/>
                  </a:lnTo>
                  <a:lnTo>
                    <a:pt x="856734" y="627379"/>
                  </a:lnTo>
                  <a:lnTo>
                    <a:pt x="853457" y="632460"/>
                  </a:lnTo>
                  <a:lnTo>
                    <a:pt x="849965" y="636270"/>
                  </a:lnTo>
                  <a:lnTo>
                    <a:pt x="847193" y="640079"/>
                  </a:lnTo>
                  <a:close/>
                </a:path>
                <a:path w="876934" h="679450">
                  <a:moveTo>
                    <a:pt x="48176" y="640079"/>
                  </a:moveTo>
                  <a:lnTo>
                    <a:pt x="47045" y="640079"/>
                  </a:lnTo>
                  <a:lnTo>
                    <a:pt x="46829" y="638810"/>
                  </a:lnTo>
                  <a:lnTo>
                    <a:pt x="48176" y="640079"/>
                  </a:lnTo>
                  <a:close/>
                </a:path>
                <a:path w="876934" h="679450">
                  <a:moveTo>
                    <a:pt x="824971" y="659129"/>
                  </a:moveTo>
                  <a:lnTo>
                    <a:pt x="799914" y="659129"/>
                  </a:lnTo>
                  <a:lnTo>
                    <a:pt x="804842" y="656589"/>
                  </a:lnTo>
                  <a:lnTo>
                    <a:pt x="804562" y="656589"/>
                  </a:lnTo>
                  <a:lnTo>
                    <a:pt x="809350" y="654050"/>
                  </a:lnTo>
                  <a:lnTo>
                    <a:pt x="809083" y="654050"/>
                  </a:lnTo>
                  <a:lnTo>
                    <a:pt x="813744" y="651510"/>
                  </a:lnTo>
                  <a:lnTo>
                    <a:pt x="813478" y="651510"/>
                  </a:lnTo>
                  <a:lnTo>
                    <a:pt x="817999" y="648970"/>
                  </a:lnTo>
                  <a:lnTo>
                    <a:pt x="817745" y="648970"/>
                  </a:lnTo>
                  <a:lnTo>
                    <a:pt x="822101" y="646429"/>
                  </a:lnTo>
                  <a:lnTo>
                    <a:pt x="821860" y="646429"/>
                  </a:lnTo>
                  <a:lnTo>
                    <a:pt x="826063" y="642620"/>
                  </a:lnTo>
                  <a:lnTo>
                    <a:pt x="825822" y="642620"/>
                  </a:lnTo>
                  <a:lnTo>
                    <a:pt x="829861" y="638810"/>
                  </a:lnTo>
                  <a:lnTo>
                    <a:pt x="829632" y="640079"/>
                  </a:lnTo>
                  <a:lnTo>
                    <a:pt x="847193" y="640079"/>
                  </a:lnTo>
                  <a:lnTo>
                    <a:pt x="829581" y="656589"/>
                  </a:lnTo>
                  <a:lnTo>
                    <a:pt x="824971" y="659129"/>
                  </a:lnTo>
                  <a:close/>
                </a:path>
                <a:path w="876934" h="679450">
                  <a:moveTo>
                    <a:pt x="79018" y="659129"/>
                  </a:moveTo>
                  <a:lnTo>
                    <a:pt x="76776" y="659129"/>
                  </a:lnTo>
                  <a:lnTo>
                    <a:pt x="76497" y="657860"/>
                  </a:lnTo>
                  <a:lnTo>
                    <a:pt x="79018" y="659129"/>
                  </a:lnTo>
                  <a:close/>
                </a:path>
                <a:path w="876934" h="679450">
                  <a:moveTo>
                    <a:pt x="812747" y="666750"/>
                  </a:moveTo>
                  <a:lnTo>
                    <a:pt x="769802" y="666750"/>
                  </a:lnTo>
                  <a:lnTo>
                    <a:pt x="775365" y="665479"/>
                  </a:lnTo>
                  <a:lnTo>
                    <a:pt x="775060" y="665479"/>
                  </a:lnTo>
                  <a:lnTo>
                    <a:pt x="780534" y="664210"/>
                  </a:lnTo>
                  <a:lnTo>
                    <a:pt x="780216" y="664210"/>
                  </a:lnTo>
                  <a:lnTo>
                    <a:pt x="785601" y="662939"/>
                  </a:lnTo>
                  <a:lnTo>
                    <a:pt x="785296" y="662939"/>
                  </a:lnTo>
                  <a:lnTo>
                    <a:pt x="790567" y="661670"/>
                  </a:lnTo>
                  <a:lnTo>
                    <a:pt x="790275" y="661670"/>
                  </a:lnTo>
                  <a:lnTo>
                    <a:pt x="795444" y="660400"/>
                  </a:lnTo>
                  <a:lnTo>
                    <a:pt x="795152" y="660400"/>
                  </a:lnTo>
                  <a:lnTo>
                    <a:pt x="800193" y="657860"/>
                  </a:lnTo>
                  <a:lnTo>
                    <a:pt x="799914" y="659129"/>
                  </a:lnTo>
                  <a:lnTo>
                    <a:pt x="824971" y="659129"/>
                  </a:lnTo>
                  <a:lnTo>
                    <a:pt x="820209" y="662939"/>
                  </a:lnTo>
                  <a:lnTo>
                    <a:pt x="815281" y="665479"/>
                  </a:lnTo>
                  <a:lnTo>
                    <a:pt x="812747" y="666750"/>
                  </a:lnTo>
                  <a:close/>
                </a:path>
              </a:pathLst>
            </a:custGeom>
            <a:solidFill>
              <a:srgbClr val="3CB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0487659" y="3710279"/>
            <a:ext cx="635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数据分析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90588" y="2432050"/>
            <a:ext cx="4258310" cy="3115310"/>
            <a:chOff x="6990588" y="2432050"/>
            <a:chExt cx="4258310" cy="3115310"/>
          </a:xfrm>
        </p:grpSpPr>
        <p:sp>
          <p:nvSpPr>
            <p:cNvPr id="36" name="object 36"/>
            <p:cNvSpPr/>
            <p:nvPr/>
          </p:nvSpPr>
          <p:spPr>
            <a:xfrm>
              <a:off x="10371577" y="2432050"/>
              <a:ext cx="876935" cy="679450"/>
            </a:xfrm>
            <a:custGeom>
              <a:avLst/>
              <a:gdLst/>
              <a:ahLst/>
              <a:cxnLst/>
              <a:rect l="l" t="t" r="r" b="b"/>
              <a:pathLst>
                <a:path w="876934" h="679450">
                  <a:moveTo>
                    <a:pt x="777130" y="1269"/>
                  </a:moveTo>
                  <a:lnTo>
                    <a:pt x="99560" y="1269"/>
                  </a:lnTo>
                  <a:lnTo>
                    <a:pt x="105440" y="0"/>
                  </a:lnTo>
                  <a:lnTo>
                    <a:pt x="771250" y="0"/>
                  </a:lnTo>
                  <a:lnTo>
                    <a:pt x="777130" y="1269"/>
                  </a:lnTo>
                  <a:close/>
                </a:path>
                <a:path w="876934" h="679450">
                  <a:moveTo>
                    <a:pt x="771250" y="679450"/>
                  </a:moveTo>
                  <a:lnTo>
                    <a:pt x="105440" y="679450"/>
                  </a:lnTo>
                  <a:lnTo>
                    <a:pt x="82491" y="674369"/>
                  </a:lnTo>
                  <a:lnTo>
                    <a:pt x="77030" y="671830"/>
                  </a:lnTo>
                  <a:lnTo>
                    <a:pt x="71683" y="670560"/>
                  </a:lnTo>
                  <a:lnTo>
                    <a:pt x="66476" y="668019"/>
                  </a:lnTo>
                  <a:lnTo>
                    <a:pt x="61409" y="665480"/>
                  </a:lnTo>
                  <a:lnTo>
                    <a:pt x="56481" y="662939"/>
                  </a:lnTo>
                  <a:lnTo>
                    <a:pt x="51719" y="659130"/>
                  </a:lnTo>
                  <a:lnTo>
                    <a:pt x="47109" y="656589"/>
                  </a:lnTo>
                  <a:lnTo>
                    <a:pt x="26725" y="636269"/>
                  </a:lnTo>
                  <a:lnTo>
                    <a:pt x="23233" y="632460"/>
                  </a:lnTo>
                  <a:lnTo>
                    <a:pt x="19956" y="627380"/>
                  </a:lnTo>
                  <a:lnTo>
                    <a:pt x="16908" y="622300"/>
                  </a:lnTo>
                  <a:lnTo>
                    <a:pt x="14076" y="618489"/>
                  </a:lnTo>
                  <a:lnTo>
                    <a:pt x="11473" y="613410"/>
                  </a:lnTo>
                  <a:lnTo>
                    <a:pt x="9123" y="607060"/>
                  </a:lnTo>
                  <a:lnTo>
                    <a:pt x="7015" y="601980"/>
                  </a:lnTo>
                  <a:lnTo>
                    <a:pt x="0" y="111760"/>
                  </a:lnTo>
                  <a:lnTo>
                    <a:pt x="30" y="110489"/>
                  </a:lnTo>
                  <a:lnTo>
                    <a:pt x="5161" y="82550"/>
                  </a:lnTo>
                  <a:lnTo>
                    <a:pt x="7015" y="76200"/>
                  </a:lnTo>
                  <a:lnTo>
                    <a:pt x="23233" y="46989"/>
                  </a:lnTo>
                  <a:lnTo>
                    <a:pt x="26725" y="41910"/>
                  </a:lnTo>
                  <a:lnTo>
                    <a:pt x="56481" y="16510"/>
                  </a:lnTo>
                  <a:lnTo>
                    <a:pt x="82491" y="5080"/>
                  </a:lnTo>
                  <a:lnTo>
                    <a:pt x="88079" y="2539"/>
                  </a:lnTo>
                  <a:lnTo>
                    <a:pt x="93769" y="1269"/>
                  </a:lnTo>
                  <a:lnTo>
                    <a:pt x="782921" y="1269"/>
                  </a:lnTo>
                  <a:lnTo>
                    <a:pt x="788611" y="2539"/>
                  </a:lnTo>
                  <a:lnTo>
                    <a:pt x="794199" y="5080"/>
                  </a:lnTo>
                  <a:lnTo>
                    <a:pt x="799660" y="6350"/>
                  </a:lnTo>
                  <a:lnTo>
                    <a:pt x="805007" y="8889"/>
                  </a:lnTo>
                  <a:lnTo>
                    <a:pt x="810214" y="11430"/>
                  </a:lnTo>
                  <a:lnTo>
                    <a:pt x="117619" y="11430"/>
                  </a:lnTo>
                  <a:lnTo>
                    <a:pt x="111892" y="12700"/>
                  </a:lnTo>
                  <a:lnTo>
                    <a:pt x="101630" y="12700"/>
                  </a:lnTo>
                  <a:lnTo>
                    <a:pt x="96156" y="13969"/>
                  </a:lnTo>
                  <a:lnTo>
                    <a:pt x="96474" y="13969"/>
                  </a:lnTo>
                  <a:lnTo>
                    <a:pt x="91089" y="15239"/>
                  </a:lnTo>
                  <a:lnTo>
                    <a:pt x="91394" y="15239"/>
                  </a:lnTo>
                  <a:lnTo>
                    <a:pt x="86111" y="16510"/>
                  </a:lnTo>
                  <a:lnTo>
                    <a:pt x="86415" y="16510"/>
                  </a:lnTo>
                  <a:lnTo>
                    <a:pt x="83831" y="17780"/>
                  </a:lnTo>
                  <a:lnTo>
                    <a:pt x="81539" y="17780"/>
                  </a:lnTo>
                  <a:lnTo>
                    <a:pt x="76497" y="20319"/>
                  </a:lnTo>
                  <a:lnTo>
                    <a:pt x="76776" y="20319"/>
                  </a:lnTo>
                  <a:lnTo>
                    <a:pt x="71848" y="22860"/>
                  </a:lnTo>
                  <a:lnTo>
                    <a:pt x="72128" y="22860"/>
                  </a:lnTo>
                  <a:lnTo>
                    <a:pt x="69734" y="24130"/>
                  </a:lnTo>
                  <a:lnTo>
                    <a:pt x="67607" y="24130"/>
                  </a:lnTo>
                  <a:lnTo>
                    <a:pt x="64499" y="26669"/>
                  </a:lnTo>
                  <a:lnTo>
                    <a:pt x="63212" y="26669"/>
                  </a:lnTo>
                  <a:lnTo>
                    <a:pt x="58691" y="30480"/>
                  </a:lnTo>
                  <a:lnTo>
                    <a:pt x="58945" y="30480"/>
                  </a:lnTo>
                  <a:lnTo>
                    <a:pt x="54589" y="33019"/>
                  </a:lnTo>
                  <a:lnTo>
                    <a:pt x="54830" y="33019"/>
                  </a:lnTo>
                  <a:lnTo>
                    <a:pt x="50627" y="35560"/>
                  </a:lnTo>
                  <a:lnTo>
                    <a:pt x="50868" y="35560"/>
                  </a:lnTo>
                  <a:lnTo>
                    <a:pt x="46829" y="39369"/>
                  </a:lnTo>
                  <a:lnTo>
                    <a:pt x="47058" y="39369"/>
                  </a:lnTo>
                  <a:lnTo>
                    <a:pt x="43185" y="43180"/>
                  </a:lnTo>
                  <a:lnTo>
                    <a:pt x="43400" y="43180"/>
                  </a:lnTo>
                  <a:lnTo>
                    <a:pt x="40945" y="45719"/>
                  </a:lnTo>
                  <a:lnTo>
                    <a:pt x="39921" y="45719"/>
                  </a:lnTo>
                  <a:lnTo>
                    <a:pt x="37301" y="49530"/>
                  </a:lnTo>
                  <a:lnTo>
                    <a:pt x="36619" y="49530"/>
                  </a:lnTo>
                  <a:lnTo>
                    <a:pt x="33317" y="54610"/>
                  </a:lnTo>
                  <a:lnTo>
                    <a:pt x="33494" y="54610"/>
                  </a:lnTo>
                  <a:lnTo>
                    <a:pt x="30396" y="58419"/>
                  </a:lnTo>
                  <a:lnTo>
                    <a:pt x="30573" y="58419"/>
                  </a:lnTo>
                  <a:lnTo>
                    <a:pt x="27678" y="62230"/>
                  </a:lnTo>
                  <a:lnTo>
                    <a:pt x="27830" y="62230"/>
                  </a:lnTo>
                  <a:lnTo>
                    <a:pt x="25163" y="67310"/>
                  </a:lnTo>
                  <a:lnTo>
                    <a:pt x="25303" y="67310"/>
                  </a:lnTo>
                  <a:lnTo>
                    <a:pt x="22852" y="71119"/>
                  </a:lnTo>
                  <a:lnTo>
                    <a:pt x="22979" y="71119"/>
                  </a:lnTo>
                  <a:lnTo>
                    <a:pt x="20756" y="76200"/>
                  </a:lnTo>
                  <a:lnTo>
                    <a:pt x="18889" y="81280"/>
                  </a:lnTo>
                  <a:lnTo>
                    <a:pt x="17677" y="85089"/>
                  </a:lnTo>
                  <a:lnTo>
                    <a:pt x="17340" y="85089"/>
                  </a:lnTo>
                  <a:lnTo>
                    <a:pt x="16141" y="90169"/>
                  </a:lnTo>
                  <a:lnTo>
                    <a:pt x="15918" y="90169"/>
                  </a:lnTo>
                  <a:lnTo>
                    <a:pt x="14922" y="95250"/>
                  </a:lnTo>
                  <a:lnTo>
                    <a:pt x="14737" y="95250"/>
                  </a:lnTo>
                  <a:lnTo>
                    <a:pt x="13954" y="100330"/>
                  </a:lnTo>
                  <a:lnTo>
                    <a:pt x="13809" y="100330"/>
                  </a:lnTo>
                  <a:lnTo>
                    <a:pt x="13098" y="106680"/>
                  </a:lnTo>
                  <a:lnTo>
                    <a:pt x="12717" y="111760"/>
                  </a:lnTo>
                  <a:lnTo>
                    <a:pt x="12578" y="116839"/>
                  </a:lnTo>
                  <a:lnTo>
                    <a:pt x="12578" y="561339"/>
                  </a:lnTo>
                  <a:lnTo>
                    <a:pt x="12705" y="567689"/>
                  </a:lnTo>
                  <a:lnTo>
                    <a:pt x="13136" y="572769"/>
                  </a:lnTo>
                  <a:lnTo>
                    <a:pt x="13809" y="577850"/>
                  </a:lnTo>
                  <a:lnTo>
                    <a:pt x="14737" y="582930"/>
                  </a:lnTo>
                  <a:lnTo>
                    <a:pt x="15918" y="588010"/>
                  </a:lnTo>
                  <a:lnTo>
                    <a:pt x="17340" y="593089"/>
                  </a:lnTo>
                  <a:lnTo>
                    <a:pt x="18991" y="598169"/>
                  </a:lnTo>
                  <a:lnTo>
                    <a:pt x="20871" y="603250"/>
                  </a:lnTo>
                  <a:lnTo>
                    <a:pt x="21312" y="603250"/>
                  </a:lnTo>
                  <a:lnTo>
                    <a:pt x="22979" y="607060"/>
                  </a:lnTo>
                  <a:lnTo>
                    <a:pt x="22852" y="607060"/>
                  </a:lnTo>
                  <a:lnTo>
                    <a:pt x="25303" y="612139"/>
                  </a:lnTo>
                  <a:lnTo>
                    <a:pt x="25163" y="612139"/>
                  </a:lnTo>
                  <a:lnTo>
                    <a:pt x="27830" y="615950"/>
                  </a:lnTo>
                  <a:lnTo>
                    <a:pt x="27678" y="615950"/>
                  </a:lnTo>
                  <a:lnTo>
                    <a:pt x="30573" y="621030"/>
                  </a:lnTo>
                  <a:lnTo>
                    <a:pt x="31170" y="621030"/>
                  </a:lnTo>
                  <a:lnTo>
                    <a:pt x="33494" y="624839"/>
                  </a:lnTo>
                  <a:lnTo>
                    <a:pt x="33317" y="624839"/>
                  </a:lnTo>
                  <a:lnTo>
                    <a:pt x="36619" y="628650"/>
                  </a:lnTo>
                  <a:lnTo>
                    <a:pt x="36428" y="628650"/>
                  </a:lnTo>
                  <a:lnTo>
                    <a:pt x="39921" y="632460"/>
                  </a:lnTo>
                  <a:lnTo>
                    <a:pt x="39717" y="632460"/>
                  </a:lnTo>
                  <a:lnTo>
                    <a:pt x="43400" y="636269"/>
                  </a:lnTo>
                  <a:lnTo>
                    <a:pt x="43185" y="636269"/>
                  </a:lnTo>
                  <a:lnTo>
                    <a:pt x="47058" y="640080"/>
                  </a:lnTo>
                  <a:lnTo>
                    <a:pt x="48176" y="640080"/>
                  </a:lnTo>
                  <a:lnTo>
                    <a:pt x="50868" y="642619"/>
                  </a:lnTo>
                  <a:lnTo>
                    <a:pt x="50627" y="642619"/>
                  </a:lnTo>
                  <a:lnTo>
                    <a:pt x="54830" y="646430"/>
                  </a:lnTo>
                  <a:lnTo>
                    <a:pt x="54589" y="646430"/>
                  </a:lnTo>
                  <a:lnTo>
                    <a:pt x="58945" y="648969"/>
                  </a:lnTo>
                  <a:lnTo>
                    <a:pt x="58691" y="648969"/>
                  </a:lnTo>
                  <a:lnTo>
                    <a:pt x="63212" y="651510"/>
                  </a:lnTo>
                  <a:lnTo>
                    <a:pt x="62946" y="651510"/>
                  </a:lnTo>
                  <a:lnTo>
                    <a:pt x="67607" y="654050"/>
                  </a:lnTo>
                  <a:lnTo>
                    <a:pt x="67340" y="654050"/>
                  </a:lnTo>
                  <a:lnTo>
                    <a:pt x="72128" y="656589"/>
                  </a:lnTo>
                  <a:lnTo>
                    <a:pt x="71848" y="656589"/>
                  </a:lnTo>
                  <a:lnTo>
                    <a:pt x="76776" y="659130"/>
                  </a:lnTo>
                  <a:lnTo>
                    <a:pt x="79018" y="659130"/>
                  </a:lnTo>
                  <a:lnTo>
                    <a:pt x="81539" y="660400"/>
                  </a:lnTo>
                  <a:lnTo>
                    <a:pt x="81246" y="660400"/>
                  </a:lnTo>
                  <a:lnTo>
                    <a:pt x="86415" y="661669"/>
                  </a:lnTo>
                  <a:lnTo>
                    <a:pt x="86111" y="661669"/>
                  </a:lnTo>
                  <a:lnTo>
                    <a:pt x="91394" y="662939"/>
                  </a:lnTo>
                  <a:lnTo>
                    <a:pt x="91089" y="662939"/>
                  </a:lnTo>
                  <a:lnTo>
                    <a:pt x="96474" y="664210"/>
                  </a:lnTo>
                  <a:lnTo>
                    <a:pt x="96156" y="664210"/>
                  </a:lnTo>
                  <a:lnTo>
                    <a:pt x="101630" y="665480"/>
                  </a:lnTo>
                  <a:lnTo>
                    <a:pt x="101325" y="665480"/>
                  </a:lnTo>
                  <a:lnTo>
                    <a:pt x="106888" y="666750"/>
                  </a:lnTo>
                  <a:lnTo>
                    <a:pt x="812747" y="666750"/>
                  </a:lnTo>
                  <a:lnTo>
                    <a:pt x="810214" y="668019"/>
                  </a:lnTo>
                  <a:lnTo>
                    <a:pt x="805007" y="670560"/>
                  </a:lnTo>
                  <a:lnTo>
                    <a:pt x="799660" y="671830"/>
                  </a:lnTo>
                  <a:lnTo>
                    <a:pt x="794199" y="674369"/>
                  </a:lnTo>
                  <a:lnTo>
                    <a:pt x="771250" y="679450"/>
                  </a:lnTo>
                  <a:close/>
                </a:path>
                <a:path w="876934" h="679450">
                  <a:moveTo>
                    <a:pt x="759236" y="12700"/>
                  </a:moveTo>
                  <a:lnTo>
                    <a:pt x="117454" y="12700"/>
                  </a:lnTo>
                  <a:lnTo>
                    <a:pt x="117619" y="11430"/>
                  </a:lnTo>
                  <a:lnTo>
                    <a:pt x="759071" y="11430"/>
                  </a:lnTo>
                  <a:lnTo>
                    <a:pt x="759236" y="12700"/>
                  </a:lnTo>
                  <a:close/>
                </a:path>
                <a:path w="876934" h="679450">
                  <a:moveTo>
                    <a:pt x="795444" y="19050"/>
                  </a:moveTo>
                  <a:lnTo>
                    <a:pt x="790275" y="16510"/>
                  </a:lnTo>
                  <a:lnTo>
                    <a:pt x="790580" y="16510"/>
                  </a:lnTo>
                  <a:lnTo>
                    <a:pt x="785296" y="15239"/>
                  </a:lnTo>
                  <a:lnTo>
                    <a:pt x="785601" y="15239"/>
                  </a:lnTo>
                  <a:lnTo>
                    <a:pt x="780216" y="13969"/>
                  </a:lnTo>
                  <a:lnTo>
                    <a:pt x="780534" y="13969"/>
                  </a:lnTo>
                  <a:lnTo>
                    <a:pt x="775060" y="12700"/>
                  </a:lnTo>
                  <a:lnTo>
                    <a:pt x="764799" y="12700"/>
                  </a:lnTo>
                  <a:lnTo>
                    <a:pt x="759071" y="11430"/>
                  </a:lnTo>
                  <a:lnTo>
                    <a:pt x="810214" y="11430"/>
                  </a:lnTo>
                  <a:lnTo>
                    <a:pt x="815281" y="13969"/>
                  </a:lnTo>
                  <a:lnTo>
                    <a:pt x="820209" y="16510"/>
                  </a:lnTo>
                  <a:lnTo>
                    <a:pt x="822596" y="17780"/>
                  </a:lnTo>
                  <a:lnTo>
                    <a:pt x="795152" y="17780"/>
                  </a:lnTo>
                  <a:lnTo>
                    <a:pt x="795444" y="19050"/>
                  </a:lnTo>
                  <a:close/>
                </a:path>
                <a:path w="876934" h="679450">
                  <a:moveTo>
                    <a:pt x="81246" y="19050"/>
                  </a:moveTo>
                  <a:lnTo>
                    <a:pt x="81539" y="17780"/>
                  </a:lnTo>
                  <a:lnTo>
                    <a:pt x="83831" y="17780"/>
                  </a:lnTo>
                  <a:lnTo>
                    <a:pt x="81246" y="19050"/>
                  </a:lnTo>
                  <a:close/>
                </a:path>
                <a:path w="876934" h="679450">
                  <a:moveTo>
                    <a:pt x="809350" y="25400"/>
                  </a:moveTo>
                  <a:lnTo>
                    <a:pt x="804562" y="22860"/>
                  </a:lnTo>
                  <a:lnTo>
                    <a:pt x="804842" y="22860"/>
                  </a:lnTo>
                  <a:lnTo>
                    <a:pt x="799914" y="20319"/>
                  </a:lnTo>
                  <a:lnTo>
                    <a:pt x="800193" y="20319"/>
                  </a:lnTo>
                  <a:lnTo>
                    <a:pt x="795152" y="17780"/>
                  </a:lnTo>
                  <a:lnTo>
                    <a:pt x="822596" y="17780"/>
                  </a:lnTo>
                  <a:lnTo>
                    <a:pt x="824984" y="19050"/>
                  </a:lnTo>
                  <a:lnTo>
                    <a:pt x="829581" y="22860"/>
                  </a:lnTo>
                  <a:lnTo>
                    <a:pt x="831063" y="24130"/>
                  </a:lnTo>
                  <a:lnTo>
                    <a:pt x="809083" y="24130"/>
                  </a:lnTo>
                  <a:lnTo>
                    <a:pt x="809350" y="25400"/>
                  </a:lnTo>
                  <a:close/>
                </a:path>
                <a:path w="876934" h="679450">
                  <a:moveTo>
                    <a:pt x="67340" y="25400"/>
                  </a:moveTo>
                  <a:lnTo>
                    <a:pt x="67607" y="24130"/>
                  </a:lnTo>
                  <a:lnTo>
                    <a:pt x="69734" y="24130"/>
                  </a:lnTo>
                  <a:lnTo>
                    <a:pt x="67340" y="25400"/>
                  </a:lnTo>
                  <a:close/>
                </a:path>
                <a:path w="876934" h="679450">
                  <a:moveTo>
                    <a:pt x="813744" y="27939"/>
                  </a:moveTo>
                  <a:lnTo>
                    <a:pt x="809083" y="24130"/>
                  </a:lnTo>
                  <a:lnTo>
                    <a:pt x="831063" y="24130"/>
                  </a:lnTo>
                  <a:lnTo>
                    <a:pt x="834026" y="26669"/>
                  </a:lnTo>
                  <a:lnTo>
                    <a:pt x="813478" y="26669"/>
                  </a:lnTo>
                  <a:lnTo>
                    <a:pt x="813744" y="27939"/>
                  </a:lnTo>
                  <a:close/>
                </a:path>
                <a:path w="876934" h="679450">
                  <a:moveTo>
                    <a:pt x="62946" y="27939"/>
                  </a:moveTo>
                  <a:lnTo>
                    <a:pt x="63212" y="26669"/>
                  </a:lnTo>
                  <a:lnTo>
                    <a:pt x="64499" y="26669"/>
                  </a:lnTo>
                  <a:lnTo>
                    <a:pt x="62946" y="27939"/>
                  </a:lnTo>
                  <a:close/>
                </a:path>
                <a:path w="876934" h="679450">
                  <a:moveTo>
                    <a:pt x="836973" y="46989"/>
                  </a:moveTo>
                  <a:lnTo>
                    <a:pt x="833290" y="43180"/>
                  </a:lnTo>
                  <a:lnTo>
                    <a:pt x="833506" y="43180"/>
                  </a:lnTo>
                  <a:lnTo>
                    <a:pt x="829645" y="39369"/>
                  </a:lnTo>
                  <a:lnTo>
                    <a:pt x="829861" y="39369"/>
                  </a:lnTo>
                  <a:lnTo>
                    <a:pt x="825822" y="35560"/>
                  </a:lnTo>
                  <a:lnTo>
                    <a:pt x="826063" y="35560"/>
                  </a:lnTo>
                  <a:lnTo>
                    <a:pt x="821860" y="33019"/>
                  </a:lnTo>
                  <a:lnTo>
                    <a:pt x="822101" y="33019"/>
                  </a:lnTo>
                  <a:lnTo>
                    <a:pt x="817745" y="30480"/>
                  </a:lnTo>
                  <a:lnTo>
                    <a:pt x="817999" y="30480"/>
                  </a:lnTo>
                  <a:lnTo>
                    <a:pt x="813478" y="26669"/>
                  </a:lnTo>
                  <a:lnTo>
                    <a:pt x="834026" y="26669"/>
                  </a:lnTo>
                  <a:lnTo>
                    <a:pt x="852584" y="45719"/>
                  </a:lnTo>
                  <a:lnTo>
                    <a:pt x="836769" y="45719"/>
                  </a:lnTo>
                  <a:lnTo>
                    <a:pt x="836973" y="46989"/>
                  </a:lnTo>
                  <a:close/>
                </a:path>
                <a:path w="876934" h="679450">
                  <a:moveTo>
                    <a:pt x="39717" y="46989"/>
                  </a:moveTo>
                  <a:lnTo>
                    <a:pt x="39921" y="45719"/>
                  </a:lnTo>
                  <a:lnTo>
                    <a:pt x="40945" y="45719"/>
                  </a:lnTo>
                  <a:lnTo>
                    <a:pt x="39717" y="46989"/>
                  </a:lnTo>
                  <a:close/>
                </a:path>
                <a:path w="876934" h="679450">
                  <a:moveTo>
                    <a:pt x="840262" y="50800"/>
                  </a:moveTo>
                  <a:lnTo>
                    <a:pt x="836769" y="45719"/>
                  </a:lnTo>
                  <a:lnTo>
                    <a:pt x="852584" y="45719"/>
                  </a:lnTo>
                  <a:lnTo>
                    <a:pt x="853457" y="46989"/>
                  </a:lnTo>
                  <a:lnTo>
                    <a:pt x="855642" y="49530"/>
                  </a:lnTo>
                  <a:lnTo>
                    <a:pt x="840071" y="49530"/>
                  </a:lnTo>
                  <a:lnTo>
                    <a:pt x="840262" y="50800"/>
                  </a:lnTo>
                  <a:close/>
                </a:path>
                <a:path w="876934" h="679450">
                  <a:moveTo>
                    <a:pt x="36428" y="50800"/>
                  </a:moveTo>
                  <a:lnTo>
                    <a:pt x="36619" y="49530"/>
                  </a:lnTo>
                  <a:lnTo>
                    <a:pt x="37301" y="49530"/>
                  </a:lnTo>
                  <a:lnTo>
                    <a:pt x="36428" y="50800"/>
                  </a:lnTo>
                  <a:close/>
                </a:path>
                <a:path w="876934" h="679450">
                  <a:moveTo>
                    <a:pt x="859452" y="86360"/>
                  </a:moveTo>
                  <a:lnTo>
                    <a:pt x="857699" y="81280"/>
                  </a:lnTo>
                  <a:lnTo>
                    <a:pt x="855819" y="76200"/>
                  </a:lnTo>
                  <a:lnTo>
                    <a:pt x="853711" y="71119"/>
                  </a:lnTo>
                  <a:lnTo>
                    <a:pt x="851387" y="67310"/>
                  </a:lnTo>
                  <a:lnTo>
                    <a:pt x="851527" y="67310"/>
                  </a:lnTo>
                  <a:lnTo>
                    <a:pt x="848860" y="62230"/>
                  </a:lnTo>
                  <a:lnTo>
                    <a:pt x="849012" y="62230"/>
                  </a:lnTo>
                  <a:lnTo>
                    <a:pt x="846117" y="58419"/>
                  </a:lnTo>
                  <a:lnTo>
                    <a:pt x="846294" y="58419"/>
                  </a:lnTo>
                  <a:lnTo>
                    <a:pt x="843196" y="54610"/>
                  </a:lnTo>
                  <a:lnTo>
                    <a:pt x="843373" y="54610"/>
                  </a:lnTo>
                  <a:lnTo>
                    <a:pt x="840071" y="49530"/>
                  </a:lnTo>
                  <a:lnTo>
                    <a:pt x="855642" y="49530"/>
                  </a:lnTo>
                  <a:lnTo>
                    <a:pt x="856734" y="50800"/>
                  </a:lnTo>
                  <a:lnTo>
                    <a:pt x="871529" y="82550"/>
                  </a:lnTo>
                  <a:lnTo>
                    <a:pt x="872323" y="85089"/>
                  </a:lnTo>
                  <a:lnTo>
                    <a:pt x="859350" y="85089"/>
                  </a:lnTo>
                  <a:lnTo>
                    <a:pt x="859452" y="86360"/>
                  </a:lnTo>
                  <a:close/>
                </a:path>
                <a:path w="876934" h="679450">
                  <a:moveTo>
                    <a:pt x="17238" y="86360"/>
                  </a:moveTo>
                  <a:lnTo>
                    <a:pt x="17340" y="85089"/>
                  </a:lnTo>
                  <a:lnTo>
                    <a:pt x="17677" y="85089"/>
                  </a:lnTo>
                  <a:lnTo>
                    <a:pt x="17238" y="86360"/>
                  </a:lnTo>
                  <a:close/>
                </a:path>
                <a:path w="876934" h="679450">
                  <a:moveTo>
                    <a:pt x="860849" y="91439"/>
                  </a:moveTo>
                  <a:lnTo>
                    <a:pt x="859350" y="85089"/>
                  </a:lnTo>
                  <a:lnTo>
                    <a:pt x="872323" y="85089"/>
                  </a:lnTo>
                  <a:lnTo>
                    <a:pt x="873117" y="87630"/>
                  </a:lnTo>
                  <a:lnTo>
                    <a:pt x="873771" y="90169"/>
                  </a:lnTo>
                  <a:lnTo>
                    <a:pt x="860772" y="90169"/>
                  </a:lnTo>
                  <a:lnTo>
                    <a:pt x="860849" y="91439"/>
                  </a:lnTo>
                  <a:close/>
                </a:path>
                <a:path w="876934" h="679450">
                  <a:moveTo>
                    <a:pt x="15841" y="91439"/>
                  </a:moveTo>
                  <a:lnTo>
                    <a:pt x="15918" y="90169"/>
                  </a:lnTo>
                  <a:lnTo>
                    <a:pt x="16141" y="90169"/>
                  </a:lnTo>
                  <a:lnTo>
                    <a:pt x="15841" y="91439"/>
                  </a:lnTo>
                  <a:close/>
                </a:path>
                <a:path w="876934" h="679450">
                  <a:moveTo>
                    <a:pt x="862017" y="96519"/>
                  </a:moveTo>
                  <a:lnTo>
                    <a:pt x="860772" y="90169"/>
                  </a:lnTo>
                  <a:lnTo>
                    <a:pt x="873771" y="90169"/>
                  </a:lnTo>
                  <a:lnTo>
                    <a:pt x="874425" y="92710"/>
                  </a:lnTo>
                  <a:lnTo>
                    <a:pt x="874842" y="95250"/>
                  </a:lnTo>
                  <a:lnTo>
                    <a:pt x="861954" y="95250"/>
                  </a:lnTo>
                  <a:lnTo>
                    <a:pt x="862017" y="96519"/>
                  </a:lnTo>
                  <a:close/>
                </a:path>
                <a:path w="876934" h="679450">
                  <a:moveTo>
                    <a:pt x="14673" y="96519"/>
                  </a:moveTo>
                  <a:lnTo>
                    <a:pt x="14737" y="95250"/>
                  </a:lnTo>
                  <a:lnTo>
                    <a:pt x="14922" y="95250"/>
                  </a:lnTo>
                  <a:lnTo>
                    <a:pt x="14673" y="96519"/>
                  </a:lnTo>
                  <a:close/>
                </a:path>
                <a:path w="876934" h="679450">
                  <a:moveTo>
                    <a:pt x="862931" y="101600"/>
                  </a:moveTo>
                  <a:lnTo>
                    <a:pt x="861954" y="95250"/>
                  </a:lnTo>
                  <a:lnTo>
                    <a:pt x="874842" y="95250"/>
                  </a:lnTo>
                  <a:lnTo>
                    <a:pt x="875466" y="99060"/>
                  </a:lnTo>
                  <a:lnTo>
                    <a:pt x="875614" y="100330"/>
                  </a:lnTo>
                  <a:lnTo>
                    <a:pt x="862881" y="100330"/>
                  </a:lnTo>
                  <a:lnTo>
                    <a:pt x="862931" y="101600"/>
                  </a:lnTo>
                  <a:close/>
                </a:path>
                <a:path w="876934" h="679450">
                  <a:moveTo>
                    <a:pt x="13759" y="101600"/>
                  </a:moveTo>
                  <a:lnTo>
                    <a:pt x="13809" y="100330"/>
                  </a:lnTo>
                  <a:lnTo>
                    <a:pt x="13954" y="100330"/>
                  </a:lnTo>
                  <a:lnTo>
                    <a:pt x="13759" y="101600"/>
                  </a:lnTo>
                  <a:close/>
                </a:path>
                <a:path w="876934" h="679450">
                  <a:moveTo>
                    <a:pt x="869148" y="603250"/>
                  </a:moveTo>
                  <a:lnTo>
                    <a:pt x="855819" y="603250"/>
                  </a:lnTo>
                  <a:lnTo>
                    <a:pt x="857801" y="598169"/>
                  </a:lnTo>
                  <a:lnTo>
                    <a:pt x="859452" y="593089"/>
                  </a:lnTo>
                  <a:lnTo>
                    <a:pt x="860849" y="588010"/>
                  </a:lnTo>
                  <a:lnTo>
                    <a:pt x="862017" y="582930"/>
                  </a:lnTo>
                  <a:lnTo>
                    <a:pt x="862931" y="577850"/>
                  </a:lnTo>
                  <a:lnTo>
                    <a:pt x="863592" y="572769"/>
                  </a:lnTo>
                  <a:lnTo>
                    <a:pt x="863986" y="567689"/>
                  </a:lnTo>
                  <a:lnTo>
                    <a:pt x="864113" y="561339"/>
                  </a:lnTo>
                  <a:lnTo>
                    <a:pt x="864113" y="116839"/>
                  </a:lnTo>
                  <a:lnTo>
                    <a:pt x="863973" y="111760"/>
                  </a:lnTo>
                  <a:lnTo>
                    <a:pt x="863554" y="106680"/>
                  </a:lnTo>
                  <a:lnTo>
                    <a:pt x="862881" y="100330"/>
                  </a:lnTo>
                  <a:lnTo>
                    <a:pt x="875614" y="100330"/>
                  </a:lnTo>
                  <a:lnTo>
                    <a:pt x="876203" y="105410"/>
                  </a:lnTo>
                  <a:lnTo>
                    <a:pt x="876660" y="110489"/>
                  </a:lnTo>
                  <a:lnTo>
                    <a:pt x="876691" y="111760"/>
                  </a:lnTo>
                  <a:lnTo>
                    <a:pt x="876813" y="561339"/>
                  </a:lnTo>
                  <a:lnTo>
                    <a:pt x="876660" y="567689"/>
                  </a:lnTo>
                  <a:lnTo>
                    <a:pt x="869675" y="601980"/>
                  </a:lnTo>
                  <a:lnTo>
                    <a:pt x="869148" y="603250"/>
                  </a:lnTo>
                  <a:close/>
                </a:path>
                <a:path w="876934" h="679450">
                  <a:moveTo>
                    <a:pt x="21312" y="603250"/>
                  </a:moveTo>
                  <a:lnTo>
                    <a:pt x="20871" y="603250"/>
                  </a:lnTo>
                  <a:lnTo>
                    <a:pt x="20756" y="601980"/>
                  </a:lnTo>
                  <a:lnTo>
                    <a:pt x="21312" y="603250"/>
                  </a:lnTo>
                  <a:close/>
                </a:path>
                <a:path w="876934" h="679450">
                  <a:moveTo>
                    <a:pt x="860726" y="621030"/>
                  </a:moveTo>
                  <a:lnTo>
                    <a:pt x="846117" y="621030"/>
                  </a:lnTo>
                  <a:lnTo>
                    <a:pt x="849012" y="615950"/>
                  </a:lnTo>
                  <a:lnTo>
                    <a:pt x="848860" y="615950"/>
                  </a:lnTo>
                  <a:lnTo>
                    <a:pt x="851527" y="612139"/>
                  </a:lnTo>
                  <a:lnTo>
                    <a:pt x="851387" y="612139"/>
                  </a:lnTo>
                  <a:lnTo>
                    <a:pt x="853838" y="607060"/>
                  </a:lnTo>
                  <a:lnTo>
                    <a:pt x="855934" y="601980"/>
                  </a:lnTo>
                  <a:lnTo>
                    <a:pt x="855819" y="603250"/>
                  </a:lnTo>
                  <a:lnTo>
                    <a:pt x="869148" y="603250"/>
                  </a:lnTo>
                  <a:lnTo>
                    <a:pt x="867567" y="607060"/>
                  </a:lnTo>
                  <a:lnTo>
                    <a:pt x="865217" y="613410"/>
                  </a:lnTo>
                  <a:lnTo>
                    <a:pt x="862614" y="618489"/>
                  </a:lnTo>
                  <a:lnTo>
                    <a:pt x="860726" y="621030"/>
                  </a:lnTo>
                  <a:close/>
                </a:path>
                <a:path w="876934" h="679450">
                  <a:moveTo>
                    <a:pt x="31170" y="621030"/>
                  </a:moveTo>
                  <a:lnTo>
                    <a:pt x="30573" y="621030"/>
                  </a:lnTo>
                  <a:lnTo>
                    <a:pt x="30396" y="619760"/>
                  </a:lnTo>
                  <a:lnTo>
                    <a:pt x="31170" y="621030"/>
                  </a:lnTo>
                  <a:close/>
                </a:path>
                <a:path w="876934" h="679450">
                  <a:moveTo>
                    <a:pt x="847193" y="640080"/>
                  </a:moveTo>
                  <a:lnTo>
                    <a:pt x="829645" y="640080"/>
                  </a:lnTo>
                  <a:lnTo>
                    <a:pt x="833506" y="636269"/>
                  </a:lnTo>
                  <a:lnTo>
                    <a:pt x="833290" y="636269"/>
                  </a:lnTo>
                  <a:lnTo>
                    <a:pt x="836973" y="632460"/>
                  </a:lnTo>
                  <a:lnTo>
                    <a:pt x="836769" y="632460"/>
                  </a:lnTo>
                  <a:lnTo>
                    <a:pt x="840262" y="628650"/>
                  </a:lnTo>
                  <a:lnTo>
                    <a:pt x="840071" y="628650"/>
                  </a:lnTo>
                  <a:lnTo>
                    <a:pt x="843373" y="624839"/>
                  </a:lnTo>
                  <a:lnTo>
                    <a:pt x="843196" y="624839"/>
                  </a:lnTo>
                  <a:lnTo>
                    <a:pt x="846294" y="619760"/>
                  </a:lnTo>
                  <a:lnTo>
                    <a:pt x="846117" y="621030"/>
                  </a:lnTo>
                  <a:lnTo>
                    <a:pt x="860726" y="621030"/>
                  </a:lnTo>
                  <a:lnTo>
                    <a:pt x="859782" y="622300"/>
                  </a:lnTo>
                  <a:lnTo>
                    <a:pt x="856734" y="627380"/>
                  </a:lnTo>
                  <a:lnTo>
                    <a:pt x="853457" y="632460"/>
                  </a:lnTo>
                  <a:lnTo>
                    <a:pt x="849965" y="636269"/>
                  </a:lnTo>
                  <a:lnTo>
                    <a:pt x="847193" y="640080"/>
                  </a:lnTo>
                  <a:close/>
                </a:path>
                <a:path w="876934" h="679450">
                  <a:moveTo>
                    <a:pt x="48176" y="640080"/>
                  </a:moveTo>
                  <a:lnTo>
                    <a:pt x="47058" y="640080"/>
                  </a:lnTo>
                  <a:lnTo>
                    <a:pt x="46829" y="638810"/>
                  </a:lnTo>
                  <a:lnTo>
                    <a:pt x="48176" y="640080"/>
                  </a:lnTo>
                  <a:close/>
                </a:path>
                <a:path w="876934" h="679450">
                  <a:moveTo>
                    <a:pt x="824984" y="659130"/>
                  </a:moveTo>
                  <a:lnTo>
                    <a:pt x="799914" y="659130"/>
                  </a:lnTo>
                  <a:lnTo>
                    <a:pt x="804842" y="656589"/>
                  </a:lnTo>
                  <a:lnTo>
                    <a:pt x="804562" y="656589"/>
                  </a:lnTo>
                  <a:lnTo>
                    <a:pt x="809350" y="654050"/>
                  </a:lnTo>
                  <a:lnTo>
                    <a:pt x="809083" y="654050"/>
                  </a:lnTo>
                  <a:lnTo>
                    <a:pt x="813744" y="651510"/>
                  </a:lnTo>
                  <a:lnTo>
                    <a:pt x="813478" y="651510"/>
                  </a:lnTo>
                  <a:lnTo>
                    <a:pt x="817999" y="648969"/>
                  </a:lnTo>
                  <a:lnTo>
                    <a:pt x="817745" y="648969"/>
                  </a:lnTo>
                  <a:lnTo>
                    <a:pt x="822101" y="646430"/>
                  </a:lnTo>
                  <a:lnTo>
                    <a:pt x="821860" y="646430"/>
                  </a:lnTo>
                  <a:lnTo>
                    <a:pt x="826063" y="642619"/>
                  </a:lnTo>
                  <a:lnTo>
                    <a:pt x="825822" y="642619"/>
                  </a:lnTo>
                  <a:lnTo>
                    <a:pt x="829861" y="638810"/>
                  </a:lnTo>
                  <a:lnTo>
                    <a:pt x="829645" y="640080"/>
                  </a:lnTo>
                  <a:lnTo>
                    <a:pt x="847193" y="640080"/>
                  </a:lnTo>
                  <a:lnTo>
                    <a:pt x="829581" y="656589"/>
                  </a:lnTo>
                  <a:lnTo>
                    <a:pt x="824984" y="659130"/>
                  </a:lnTo>
                  <a:close/>
                </a:path>
                <a:path w="876934" h="679450">
                  <a:moveTo>
                    <a:pt x="79018" y="659130"/>
                  </a:moveTo>
                  <a:lnTo>
                    <a:pt x="76776" y="659130"/>
                  </a:lnTo>
                  <a:lnTo>
                    <a:pt x="76497" y="657860"/>
                  </a:lnTo>
                  <a:lnTo>
                    <a:pt x="79018" y="659130"/>
                  </a:lnTo>
                  <a:close/>
                </a:path>
                <a:path w="876934" h="679450">
                  <a:moveTo>
                    <a:pt x="812747" y="666750"/>
                  </a:moveTo>
                  <a:lnTo>
                    <a:pt x="769802" y="666750"/>
                  </a:lnTo>
                  <a:lnTo>
                    <a:pt x="775365" y="665480"/>
                  </a:lnTo>
                  <a:lnTo>
                    <a:pt x="775060" y="665480"/>
                  </a:lnTo>
                  <a:lnTo>
                    <a:pt x="780534" y="664210"/>
                  </a:lnTo>
                  <a:lnTo>
                    <a:pt x="780216" y="664210"/>
                  </a:lnTo>
                  <a:lnTo>
                    <a:pt x="785601" y="662939"/>
                  </a:lnTo>
                  <a:lnTo>
                    <a:pt x="785296" y="662939"/>
                  </a:lnTo>
                  <a:lnTo>
                    <a:pt x="790580" y="661669"/>
                  </a:lnTo>
                  <a:lnTo>
                    <a:pt x="790275" y="661669"/>
                  </a:lnTo>
                  <a:lnTo>
                    <a:pt x="795444" y="660400"/>
                  </a:lnTo>
                  <a:lnTo>
                    <a:pt x="795152" y="660400"/>
                  </a:lnTo>
                  <a:lnTo>
                    <a:pt x="800193" y="657860"/>
                  </a:lnTo>
                  <a:lnTo>
                    <a:pt x="799914" y="659130"/>
                  </a:lnTo>
                  <a:lnTo>
                    <a:pt x="824984" y="659130"/>
                  </a:lnTo>
                  <a:lnTo>
                    <a:pt x="820209" y="662939"/>
                  </a:lnTo>
                  <a:lnTo>
                    <a:pt x="815281" y="665480"/>
                  </a:lnTo>
                  <a:lnTo>
                    <a:pt x="812747" y="666750"/>
                  </a:lnTo>
                  <a:close/>
                </a:path>
              </a:pathLst>
            </a:custGeom>
            <a:solidFill>
              <a:srgbClr val="3CB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61576" y="3528059"/>
              <a:ext cx="650875" cy="2019300"/>
            </a:xfrm>
            <a:custGeom>
              <a:avLst/>
              <a:gdLst/>
              <a:ahLst/>
              <a:cxnLst/>
              <a:rect l="l" t="t" r="r" b="b"/>
              <a:pathLst>
                <a:path w="650875" h="2019300">
                  <a:moveTo>
                    <a:pt x="650748" y="1850136"/>
                  </a:moveTo>
                  <a:lnTo>
                    <a:pt x="112776" y="1850136"/>
                  </a:lnTo>
                  <a:lnTo>
                    <a:pt x="112776" y="1793748"/>
                  </a:lnTo>
                  <a:lnTo>
                    <a:pt x="0" y="1906524"/>
                  </a:lnTo>
                  <a:lnTo>
                    <a:pt x="112776" y="2019300"/>
                  </a:lnTo>
                  <a:lnTo>
                    <a:pt x="112776" y="1962912"/>
                  </a:lnTo>
                  <a:lnTo>
                    <a:pt x="650748" y="1962912"/>
                  </a:lnTo>
                  <a:lnTo>
                    <a:pt x="650748" y="1850136"/>
                  </a:lnTo>
                  <a:close/>
                </a:path>
                <a:path w="650875" h="2019300">
                  <a:moveTo>
                    <a:pt x="650748" y="891540"/>
                  </a:moveTo>
                  <a:lnTo>
                    <a:pt x="112776" y="891540"/>
                  </a:lnTo>
                  <a:lnTo>
                    <a:pt x="112776" y="836676"/>
                  </a:lnTo>
                  <a:lnTo>
                    <a:pt x="0" y="947928"/>
                  </a:lnTo>
                  <a:lnTo>
                    <a:pt x="112776" y="1060704"/>
                  </a:lnTo>
                  <a:lnTo>
                    <a:pt x="112776" y="1004316"/>
                  </a:lnTo>
                  <a:lnTo>
                    <a:pt x="650748" y="1004316"/>
                  </a:lnTo>
                  <a:lnTo>
                    <a:pt x="650748" y="891540"/>
                  </a:lnTo>
                  <a:close/>
                </a:path>
                <a:path w="650875" h="2019300">
                  <a:moveTo>
                    <a:pt x="650748" y="56388"/>
                  </a:moveTo>
                  <a:lnTo>
                    <a:pt x="112776" y="56388"/>
                  </a:lnTo>
                  <a:lnTo>
                    <a:pt x="112776" y="0"/>
                  </a:lnTo>
                  <a:lnTo>
                    <a:pt x="0" y="112776"/>
                  </a:lnTo>
                  <a:lnTo>
                    <a:pt x="112776" y="225552"/>
                  </a:lnTo>
                  <a:lnTo>
                    <a:pt x="112776" y="169164"/>
                  </a:lnTo>
                  <a:lnTo>
                    <a:pt x="650748" y="169164"/>
                  </a:lnTo>
                  <a:lnTo>
                    <a:pt x="650748" y="56388"/>
                  </a:lnTo>
                  <a:close/>
                </a:path>
              </a:pathLst>
            </a:custGeom>
            <a:solidFill>
              <a:srgbClr val="0076B9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990588" y="3646932"/>
              <a:ext cx="1248410" cy="251460"/>
            </a:xfrm>
            <a:custGeom>
              <a:avLst/>
              <a:gdLst/>
              <a:ahLst/>
              <a:cxnLst/>
              <a:rect l="l" t="t" r="r" b="b"/>
              <a:pathLst>
                <a:path w="1248409" h="251460">
                  <a:moveTo>
                    <a:pt x="1207007" y="251459"/>
                  </a:moveTo>
                  <a:lnTo>
                    <a:pt x="42671" y="251459"/>
                  </a:lnTo>
                  <a:lnTo>
                    <a:pt x="26008" y="248441"/>
                  </a:lnTo>
                  <a:lnTo>
                    <a:pt x="12482" y="239620"/>
                  </a:lnTo>
                  <a:lnTo>
                    <a:pt x="3383" y="226431"/>
                  </a:lnTo>
                  <a:lnTo>
                    <a:pt x="0" y="210312"/>
                  </a:lnTo>
                  <a:lnTo>
                    <a:pt x="0" y="41147"/>
                  </a:lnTo>
                  <a:lnTo>
                    <a:pt x="3383" y="25208"/>
                  </a:lnTo>
                  <a:lnTo>
                    <a:pt x="12482" y="12082"/>
                  </a:lnTo>
                  <a:lnTo>
                    <a:pt x="26008" y="3202"/>
                  </a:lnTo>
                  <a:lnTo>
                    <a:pt x="42671" y="0"/>
                  </a:lnTo>
                  <a:lnTo>
                    <a:pt x="1207007" y="0"/>
                  </a:lnTo>
                  <a:lnTo>
                    <a:pt x="1223076" y="3202"/>
                  </a:lnTo>
                  <a:lnTo>
                    <a:pt x="1236244" y="12082"/>
                  </a:lnTo>
                  <a:lnTo>
                    <a:pt x="1245082" y="25208"/>
                  </a:lnTo>
                  <a:lnTo>
                    <a:pt x="1248155" y="41147"/>
                  </a:lnTo>
                  <a:lnTo>
                    <a:pt x="1248155" y="210312"/>
                  </a:lnTo>
                  <a:lnTo>
                    <a:pt x="1245082" y="226431"/>
                  </a:lnTo>
                  <a:lnTo>
                    <a:pt x="1236244" y="239620"/>
                  </a:lnTo>
                  <a:lnTo>
                    <a:pt x="1223076" y="248441"/>
                  </a:lnTo>
                  <a:lnTo>
                    <a:pt x="1207007" y="251459"/>
                  </a:lnTo>
                  <a:close/>
                </a:path>
              </a:pathLst>
            </a:custGeom>
            <a:solidFill>
              <a:srgbClr val="7CD0FF">
                <a:alpha val="72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113269" y="3670274"/>
            <a:ext cx="1005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行为/操作审计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4127" y="3133344"/>
            <a:ext cx="6097905" cy="1979930"/>
            <a:chOff x="1024127" y="3133344"/>
            <a:chExt cx="6097905" cy="1979930"/>
          </a:xfrm>
        </p:grpSpPr>
        <p:sp>
          <p:nvSpPr>
            <p:cNvPr id="41" name="object 41"/>
            <p:cNvSpPr/>
            <p:nvPr/>
          </p:nvSpPr>
          <p:spPr>
            <a:xfrm>
              <a:off x="2784348" y="4105655"/>
              <a:ext cx="288290" cy="1007744"/>
            </a:xfrm>
            <a:custGeom>
              <a:avLst/>
              <a:gdLst/>
              <a:ahLst/>
              <a:cxnLst/>
              <a:rect l="l" t="t" r="r" b="b"/>
              <a:pathLst>
                <a:path w="288289" h="1007745">
                  <a:moveTo>
                    <a:pt x="143256" y="1007364"/>
                  </a:moveTo>
                  <a:lnTo>
                    <a:pt x="0" y="864108"/>
                  </a:lnTo>
                  <a:lnTo>
                    <a:pt x="71627" y="864108"/>
                  </a:lnTo>
                  <a:lnTo>
                    <a:pt x="71627" y="0"/>
                  </a:lnTo>
                  <a:lnTo>
                    <a:pt x="216407" y="0"/>
                  </a:lnTo>
                  <a:lnTo>
                    <a:pt x="216407" y="864108"/>
                  </a:lnTo>
                  <a:lnTo>
                    <a:pt x="288035" y="864108"/>
                  </a:lnTo>
                  <a:lnTo>
                    <a:pt x="143256" y="1007364"/>
                  </a:lnTo>
                  <a:close/>
                </a:path>
              </a:pathLst>
            </a:custGeom>
            <a:solidFill>
              <a:srgbClr val="FFD761">
                <a:alpha val="87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470904" y="3133344"/>
              <a:ext cx="650875" cy="226060"/>
            </a:xfrm>
            <a:custGeom>
              <a:avLst/>
              <a:gdLst/>
              <a:ahLst/>
              <a:cxnLst/>
              <a:rect l="l" t="t" r="r" b="b"/>
              <a:pathLst>
                <a:path w="650875" h="226060">
                  <a:moveTo>
                    <a:pt x="112775" y="225551"/>
                  </a:moveTo>
                  <a:lnTo>
                    <a:pt x="0" y="112775"/>
                  </a:lnTo>
                  <a:lnTo>
                    <a:pt x="112775" y="0"/>
                  </a:lnTo>
                  <a:lnTo>
                    <a:pt x="112775" y="56387"/>
                  </a:lnTo>
                  <a:lnTo>
                    <a:pt x="650748" y="56387"/>
                  </a:lnTo>
                  <a:lnTo>
                    <a:pt x="650748" y="169163"/>
                  </a:lnTo>
                  <a:lnTo>
                    <a:pt x="112775" y="169163"/>
                  </a:lnTo>
                  <a:lnTo>
                    <a:pt x="112775" y="225551"/>
                  </a:lnTo>
                  <a:close/>
                </a:path>
              </a:pathLst>
            </a:custGeom>
            <a:solidFill>
              <a:srgbClr val="0076B9">
                <a:alpha val="52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578095" y="4093463"/>
              <a:ext cx="288290" cy="1007744"/>
            </a:xfrm>
            <a:custGeom>
              <a:avLst/>
              <a:gdLst/>
              <a:ahLst/>
              <a:cxnLst/>
              <a:rect l="l" t="t" r="r" b="b"/>
              <a:pathLst>
                <a:path w="288289" h="1007745">
                  <a:moveTo>
                    <a:pt x="143255" y="1007363"/>
                  </a:moveTo>
                  <a:lnTo>
                    <a:pt x="0" y="862584"/>
                  </a:lnTo>
                  <a:lnTo>
                    <a:pt x="71627" y="862584"/>
                  </a:lnTo>
                  <a:lnTo>
                    <a:pt x="71627" y="0"/>
                  </a:lnTo>
                  <a:lnTo>
                    <a:pt x="216407" y="0"/>
                  </a:lnTo>
                  <a:lnTo>
                    <a:pt x="216407" y="862584"/>
                  </a:lnTo>
                  <a:lnTo>
                    <a:pt x="288036" y="862584"/>
                  </a:lnTo>
                  <a:lnTo>
                    <a:pt x="143255" y="1007363"/>
                  </a:lnTo>
                  <a:close/>
                </a:path>
              </a:pathLst>
            </a:custGeom>
            <a:solidFill>
              <a:srgbClr val="FFD761">
                <a:alpha val="87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024127" y="3357372"/>
              <a:ext cx="5328285" cy="864235"/>
            </a:xfrm>
            <a:custGeom>
              <a:avLst/>
              <a:gdLst/>
              <a:ahLst/>
              <a:cxnLst/>
              <a:rect l="l" t="t" r="r" b="b"/>
              <a:pathLst>
                <a:path w="5328285" h="864235">
                  <a:moveTo>
                    <a:pt x="3852672" y="864107"/>
                  </a:moveTo>
                  <a:lnTo>
                    <a:pt x="0" y="864107"/>
                  </a:lnTo>
                  <a:lnTo>
                    <a:pt x="1475232" y="0"/>
                  </a:lnTo>
                  <a:lnTo>
                    <a:pt x="5327904" y="0"/>
                  </a:lnTo>
                  <a:lnTo>
                    <a:pt x="3852672" y="864107"/>
                  </a:lnTo>
                  <a:close/>
                </a:path>
              </a:pathLst>
            </a:custGeom>
            <a:solidFill>
              <a:srgbClr val="1DB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406207" y="4460519"/>
              <a:ext cx="4476115" cy="287020"/>
            </a:xfrm>
            <a:custGeom>
              <a:avLst/>
              <a:gdLst/>
              <a:ahLst/>
              <a:cxnLst/>
              <a:rect l="l" t="t" r="r" b="b"/>
              <a:pathLst>
                <a:path w="4476115" h="287020">
                  <a:moveTo>
                    <a:pt x="17587" y="227533"/>
                  </a:moveTo>
                  <a:lnTo>
                    <a:pt x="0" y="227533"/>
                  </a:lnTo>
                  <a:lnTo>
                    <a:pt x="0" y="87833"/>
                  </a:lnTo>
                  <a:lnTo>
                    <a:pt x="34925" y="87833"/>
                  </a:lnTo>
                  <a:lnTo>
                    <a:pt x="34899" y="226656"/>
                  </a:lnTo>
                  <a:lnTo>
                    <a:pt x="17587" y="227533"/>
                  </a:lnTo>
                  <a:close/>
                </a:path>
                <a:path w="4476115" h="287020">
                  <a:moveTo>
                    <a:pt x="9398" y="259575"/>
                  </a:moveTo>
                  <a:lnTo>
                    <a:pt x="25" y="228422"/>
                  </a:lnTo>
                  <a:lnTo>
                    <a:pt x="34899" y="226656"/>
                  </a:lnTo>
                  <a:lnTo>
                    <a:pt x="34943" y="227533"/>
                  </a:lnTo>
                  <a:lnTo>
                    <a:pt x="34937" y="229196"/>
                  </a:lnTo>
                  <a:lnTo>
                    <a:pt x="35115" y="230949"/>
                  </a:lnTo>
                  <a:lnTo>
                    <a:pt x="35229" y="231660"/>
                  </a:lnTo>
                  <a:lnTo>
                    <a:pt x="35572" y="233375"/>
                  </a:lnTo>
                  <a:lnTo>
                    <a:pt x="35723" y="233591"/>
                  </a:lnTo>
                  <a:lnTo>
                    <a:pt x="35750" y="234022"/>
                  </a:lnTo>
                  <a:lnTo>
                    <a:pt x="36258" y="235686"/>
                  </a:lnTo>
                  <a:lnTo>
                    <a:pt x="36585" y="236308"/>
                  </a:lnTo>
                  <a:lnTo>
                    <a:pt x="37160" y="237883"/>
                  </a:lnTo>
                  <a:lnTo>
                    <a:pt x="37550" y="238493"/>
                  </a:lnTo>
                  <a:lnTo>
                    <a:pt x="38265" y="239979"/>
                  </a:lnTo>
                  <a:lnTo>
                    <a:pt x="39243" y="241439"/>
                  </a:lnTo>
                  <a:lnTo>
                    <a:pt x="9398" y="259575"/>
                  </a:lnTo>
                  <a:close/>
                </a:path>
                <a:path w="4476115" h="287020">
                  <a:moveTo>
                    <a:pt x="34925" y="227161"/>
                  </a:moveTo>
                  <a:lnTo>
                    <a:pt x="34899" y="226656"/>
                  </a:lnTo>
                  <a:lnTo>
                    <a:pt x="34925" y="227161"/>
                  </a:lnTo>
                  <a:close/>
                </a:path>
                <a:path w="4476115" h="287020">
                  <a:moveTo>
                    <a:pt x="34943" y="227533"/>
                  </a:moveTo>
                  <a:lnTo>
                    <a:pt x="34925" y="227161"/>
                  </a:lnTo>
                  <a:lnTo>
                    <a:pt x="34943" y="227533"/>
                  </a:lnTo>
                  <a:close/>
                </a:path>
                <a:path w="4476115" h="287020">
                  <a:moveTo>
                    <a:pt x="35115" y="230949"/>
                  </a:moveTo>
                  <a:lnTo>
                    <a:pt x="34937" y="229196"/>
                  </a:lnTo>
                  <a:lnTo>
                    <a:pt x="35071" y="230078"/>
                  </a:lnTo>
                  <a:lnTo>
                    <a:pt x="35115" y="230949"/>
                  </a:lnTo>
                  <a:close/>
                </a:path>
                <a:path w="4476115" h="287020">
                  <a:moveTo>
                    <a:pt x="35071" y="230078"/>
                  </a:moveTo>
                  <a:lnTo>
                    <a:pt x="34937" y="229196"/>
                  </a:lnTo>
                  <a:lnTo>
                    <a:pt x="35071" y="230078"/>
                  </a:lnTo>
                  <a:close/>
                </a:path>
                <a:path w="4476115" h="287020">
                  <a:moveTo>
                    <a:pt x="35204" y="230949"/>
                  </a:moveTo>
                  <a:lnTo>
                    <a:pt x="35071" y="230078"/>
                  </a:lnTo>
                  <a:lnTo>
                    <a:pt x="35204" y="230949"/>
                  </a:lnTo>
                  <a:close/>
                </a:path>
                <a:path w="4476115" h="287020">
                  <a:moveTo>
                    <a:pt x="35572" y="233375"/>
                  </a:moveTo>
                  <a:lnTo>
                    <a:pt x="35229" y="231660"/>
                  </a:lnTo>
                  <a:lnTo>
                    <a:pt x="35432" y="232455"/>
                  </a:lnTo>
                  <a:lnTo>
                    <a:pt x="35572" y="233375"/>
                  </a:lnTo>
                  <a:close/>
                </a:path>
                <a:path w="4476115" h="287020">
                  <a:moveTo>
                    <a:pt x="35432" y="232455"/>
                  </a:moveTo>
                  <a:lnTo>
                    <a:pt x="35229" y="231660"/>
                  </a:lnTo>
                  <a:lnTo>
                    <a:pt x="35432" y="232455"/>
                  </a:lnTo>
                  <a:close/>
                </a:path>
                <a:path w="4476115" h="287020">
                  <a:moveTo>
                    <a:pt x="35667" y="233375"/>
                  </a:moveTo>
                  <a:lnTo>
                    <a:pt x="35432" y="232455"/>
                  </a:lnTo>
                  <a:lnTo>
                    <a:pt x="35667" y="233375"/>
                  </a:lnTo>
                  <a:close/>
                </a:path>
                <a:path w="4476115" h="287020">
                  <a:moveTo>
                    <a:pt x="36258" y="235686"/>
                  </a:moveTo>
                  <a:lnTo>
                    <a:pt x="35750" y="234022"/>
                  </a:lnTo>
                  <a:lnTo>
                    <a:pt x="36026" y="234779"/>
                  </a:lnTo>
                  <a:lnTo>
                    <a:pt x="36258" y="235686"/>
                  </a:lnTo>
                  <a:close/>
                </a:path>
                <a:path w="4476115" h="287020">
                  <a:moveTo>
                    <a:pt x="36026" y="234779"/>
                  </a:moveTo>
                  <a:lnTo>
                    <a:pt x="35750" y="234022"/>
                  </a:lnTo>
                  <a:lnTo>
                    <a:pt x="36026" y="234779"/>
                  </a:lnTo>
                  <a:close/>
                </a:path>
                <a:path w="4476115" h="287020">
                  <a:moveTo>
                    <a:pt x="36357" y="235686"/>
                  </a:moveTo>
                  <a:lnTo>
                    <a:pt x="36026" y="234779"/>
                  </a:lnTo>
                  <a:lnTo>
                    <a:pt x="36357" y="235686"/>
                  </a:lnTo>
                  <a:close/>
                </a:path>
                <a:path w="4476115" h="287020">
                  <a:moveTo>
                    <a:pt x="37160" y="237883"/>
                  </a:moveTo>
                  <a:lnTo>
                    <a:pt x="36499" y="236308"/>
                  </a:lnTo>
                  <a:lnTo>
                    <a:pt x="36854" y="237046"/>
                  </a:lnTo>
                  <a:lnTo>
                    <a:pt x="37160" y="237883"/>
                  </a:lnTo>
                  <a:close/>
                </a:path>
                <a:path w="4476115" h="287020">
                  <a:moveTo>
                    <a:pt x="36854" y="237046"/>
                  </a:moveTo>
                  <a:lnTo>
                    <a:pt x="36499" y="236308"/>
                  </a:lnTo>
                  <a:lnTo>
                    <a:pt x="36854" y="237046"/>
                  </a:lnTo>
                  <a:close/>
                </a:path>
                <a:path w="4476115" h="287020">
                  <a:moveTo>
                    <a:pt x="37257" y="237883"/>
                  </a:moveTo>
                  <a:lnTo>
                    <a:pt x="36854" y="237046"/>
                  </a:lnTo>
                  <a:lnTo>
                    <a:pt x="37257" y="237883"/>
                  </a:lnTo>
                  <a:close/>
                </a:path>
                <a:path w="4476115" h="287020">
                  <a:moveTo>
                    <a:pt x="38265" y="239979"/>
                  </a:moveTo>
                  <a:lnTo>
                    <a:pt x="37452" y="238493"/>
                  </a:lnTo>
                  <a:lnTo>
                    <a:pt x="37922" y="239267"/>
                  </a:lnTo>
                  <a:lnTo>
                    <a:pt x="38265" y="239979"/>
                  </a:lnTo>
                  <a:close/>
                </a:path>
                <a:path w="4476115" h="287020">
                  <a:moveTo>
                    <a:pt x="37922" y="239267"/>
                  </a:moveTo>
                  <a:lnTo>
                    <a:pt x="37452" y="238493"/>
                  </a:lnTo>
                  <a:lnTo>
                    <a:pt x="37922" y="239267"/>
                  </a:lnTo>
                  <a:close/>
                </a:path>
                <a:path w="4476115" h="287020">
                  <a:moveTo>
                    <a:pt x="38355" y="239979"/>
                  </a:moveTo>
                  <a:lnTo>
                    <a:pt x="37922" y="239267"/>
                  </a:lnTo>
                  <a:lnTo>
                    <a:pt x="38355" y="239979"/>
                  </a:lnTo>
                  <a:close/>
                </a:path>
                <a:path w="4476115" h="287020">
                  <a:moveTo>
                    <a:pt x="209613" y="34925"/>
                  </a:moveTo>
                  <a:lnTo>
                    <a:pt x="69913" y="34925"/>
                  </a:lnTo>
                  <a:lnTo>
                    <a:pt x="69913" y="0"/>
                  </a:lnTo>
                  <a:lnTo>
                    <a:pt x="209613" y="0"/>
                  </a:lnTo>
                  <a:lnTo>
                    <a:pt x="209613" y="34925"/>
                  </a:lnTo>
                  <a:close/>
                </a:path>
                <a:path w="4476115" h="287020">
                  <a:moveTo>
                    <a:pt x="454088" y="34925"/>
                  </a:moveTo>
                  <a:lnTo>
                    <a:pt x="314388" y="34925"/>
                  </a:lnTo>
                  <a:lnTo>
                    <a:pt x="314388" y="0"/>
                  </a:lnTo>
                  <a:lnTo>
                    <a:pt x="454088" y="0"/>
                  </a:lnTo>
                  <a:lnTo>
                    <a:pt x="454088" y="34925"/>
                  </a:lnTo>
                  <a:close/>
                </a:path>
                <a:path w="4476115" h="287020">
                  <a:moveTo>
                    <a:pt x="698563" y="34925"/>
                  </a:moveTo>
                  <a:lnTo>
                    <a:pt x="558863" y="34925"/>
                  </a:lnTo>
                  <a:lnTo>
                    <a:pt x="558863" y="0"/>
                  </a:lnTo>
                  <a:lnTo>
                    <a:pt x="698563" y="0"/>
                  </a:lnTo>
                  <a:lnTo>
                    <a:pt x="698563" y="34925"/>
                  </a:lnTo>
                  <a:close/>
                </a:path>
                <a:path w="4476115" h="287020">
                  <a:moveTo>
                    <a:pt x="943038" y="34925"/>
                  </a:moveTo>
                  <a:lnTo>
                    <a:pt x="803338" y="34925"/>
                  </a:lnTo>
                  <a:lnTo>
                    <a:pt x="803338" y="0"/>
                  </a:lnTo>
                  <a:lnTo>
                    <a:pt x="943038" y="0"/>
                  </a:lnTo>
                  <a:lnTo>
                    <a:pt x="943038" y="34925"/>
                  </a:lnTo>
                  <a:close/>
                </a:path>
                <a:path w="4476115" h="287020">
                  <a:moveTo>
                    <a:pt x="1187513" y="34925"/>
                  </a:moveTo>
                  <a:lnTo>
                    <a:pt x="1047813" y="34925"/>
                  </a:lnTo>
                  <a:lnTo>
                    <a:pt x="1047813" y="0"/>
                  </a:lnTo>
                  <a:lnTo>
                    <a:pt x="1187513" y="0"/>
                  </a:lnTo>
                  <a:lnTo>
                    <a:pt x="1187513" y="34925"/>
                  </a:lnTo>
                  <a:close/>
                </a:path>
                <a:path w="4476115" h="287020">
                  <a:moveTo>
                    <a:pt x="1431988" y="34925"/>
                  </a:moveTo>
                  <a:lnTo>
                    <a:pt x="1292288" y="34925"/>
                  </a:lnTo>
                  <a:lnTo>
                    <a:pt x="1292288" y="0"/>
                  </a:lnTo>
                  <a:lnTo>
                    <a:pt x="1431988" y="0"/>
                  </a:lnTo>
                  <a:lnTo>
                    <a:pt x="1431988" y="34925"/>
                  </a:lnTo>
                  <a:close/>
                </a:path>
                <a:path w="4476115" h="287020">
                  <a:moveTo>
                    <a:pt x="1676463" y="34925"/>
                  </a:moveTo>
                  <a:lnTo>
                    <a:pt x="1536763" y="34925"/>
                  </a:lnTo>
                  <a:lnTo>
                    <a:pt x="1536763" y="0"/>
                  </a:lnTo>
                  <a:lnTo>
                    <a:pt x="1676463" y="0"/>
                  </a:lnTo>
                  <a:lnTo>
                    <a:pt x="1676463" y="34925"/>
                  </a:lnTo>
                  <a:close/>
                </a:path>
                <a:path w="4476115" h="287020">
                  <a:moveTo>
                    <a:pt x="1920938" y="34925"/>
                  </a:moveTo>
                  <a:lnTo>
                    <a:pt x="1781238" y="34925"/>
                  </a:lnTo>
                  <a:lnTo>
                    <a:pt x="1781238" y="0"/>
                  </a:lnTo>
                  <a:lnTo>
                    <a:pt x="1920938" y="0"/>
                  </a:lnTo>
                  <a:lnTo>
                    <a:pt x="1920938" y="34925"/>
                  </a:lnTo>
                  <a:close/>
                </a:path>
                <a:path w="4476115" h="287020">
                  <a:moveTo>
                    <a:pt x="2165413" y="34925"/>
                  </a:moveTo>
                  <a:lnTo>
                    <a:pt x="2025713" y="34925"/>
                  </a:lnTo>
                  <a:lnTo>
                    <a:pt x="2025713" y="0"/>
                  </a:lnTo>
                  <a:lnTo>
                    <a:pt x="2165413" y="0"/>
                  </a:lnTo>
                  <a:lnTo>
                    <a:pt x="2165413" y="34925"/>
                  </a:lnTo>
                  <a:close/>
                </a:path>
                <a:path w="4476115" h="287020">
                  <a:moveTo>
                    <a:pt x="2409888" y="34925"/>
                  </a:moveTo>
                  <a:lnTo>
                    <a:pt x="2270188" y="34925"/>
                  </a:lnTo>
                  <a:lnTo>
                    <a:pt x="2270188" y="0"/>
                  </a:lnTo>
                  <a:lnTo>
                    <a:pt x="2409888" y="0"/>
                  </a:lnTo>
                  <a:lnTo>
                    <a:pt x="2409888" y="34925"/>
                  </a:lnTo>
                  <a:close/>
                </a:path>
                <a:path w="4476115" h="287020">
                  <a:moveTo>
                    <a:pt x="2654363" y="34925"/>
                  </a:moveTo>
                  <a:lnTo>
                    <a:pt x="2514663" y="34925"/>
                  </a:lnTo>
                  <a:lnTo>
                    <a:pt x="2514663" y="0"/>
                  </a:lnTo>
                  <a:lnTo>
                    <a:pt x="2654363" y="0"/>
                  </a:lnTo>
                  <a:lnTo>
                    <a:pt x="2654363" y="34925"/>
                  </a:lnTo>
                  <a:close/>
                </a:path>
                <a:path w="4476115" h="287020">
                  <a:moveTo>
                    <a:pt x="2898838" y="34925"/>
                  </a:moveTo>
                  <a:lnTo>
                    <a:pt x="2759138" y="34925"/>
                  </a:lnTo>
                  <a:lnTo>
                    <a:pt x="2759138" y="0"/>
                  </a:lnTo>
                  <a:lnTo>
                    <a:pt x="2898838" y="0"/>
                  </a:lnTo>
                  <a:lnTo>
                    <a:pt x="2898838" y="34925"/>
                  </a:lnTo>
                  <a:close/>
                </a:path>
                <a:path w="4476115" h="287020">
                  <a:moveTo>
                    <a:pt x="3143313" y="34925"/>
                  </a:moveTo>
                  <a:lnTo>
                    <a:pt x="3003613" y="34925"/>
                  </a:lnTo>
                  <a:lnTo>
                    <a:pt x="3003613" y="0"/>
                  </a:lnTo>
                  <a:lnTo>
                    <a:pt x="3143313" y="0"/>
                  </a:lnTo>
                  <a:lnTo>
                    <a:pt x="3143313" y="34925"/>
                  </a:lnTo>
                  <a:close/>
                </a:path>
                <a:path w="4476115" h="287020">
                  <a:moveTo>
                    <a:pt x="3387788" y="34925"/>
                  </a:moveTo>
                  <a:lnTo>
                    <a:pt x="3248088" y="34925"/>
                  </a:lnTo>
                  <a:lnTo>
                    <a:pt x="3248088" y="0"/>
                  </a:lnTo>
                  <a:lnTo>
                    <a:pt x="3387788" y="0"/>
                  </a:lnTo>
                  <a:lnTo>
                    <a:pt x="3387788" y="34925"/>
                  </a:lnTo>
                  <a:close/>
                </a:path>
                <a:path w="4476115" h="287020">
                  <a:moveTo>
                    <a:pt x="3632263" y="34925"/>
                  </a:moveTo>
                  <a:lnTo>
                    <a:pt x="3492563" y="34925"/>
                  </a:lnTo>
                  <a:lnTo>
                    <a:pt x="3492563" y="0"/>
                  </a:lnTo>
                  <a:lnTo>
                    <a:pt x="3632263" y="0"/>
                  </a:lnTo>
                  <a:lnTo>
                    <a:pt x="3632263" y="34925"/>
                  </a:lnTo>
                  <a:close/>
                </a:path>
                <a:path w="4476115" h="287020">
                  <a:moveTo>
                    <a:pt x="3876738" y="34925"/>
                  </a:moveTo>
                  <a:lnTo>
                    <a:pt x="3737038" y="34925"/>
                  </a:lnTo>
                  <a:lnTo>
                    <a:pt x="3737038" y="0"/>
                  </a:lnTo>
                  <a:lnTo>
                    <a:pt x="3876738" y="0"/>
                  </a:lnTo>
                  <a:lnTo>
                    <a:pt x="3876738" y="34925"/>
                  </a:lnTo>
                  <a:close/>
                </a:path>
                <a:path w="4476115" h="287020">
                  <a:moveTo>
                    <a:pt x="4121213" y="34925"/>
                  </a:moveTo>
                  <a:lnTo>
                    <a:pt x="3981513" y="34925"/>
                  </a:lnTo>
                  <a:lnTo>
                    <a:pt x="3981513" y="0"/>
                  </a:lnTo>
                  <a:lnTo>
                    <a:pt x="4121213" y="0"/>
                  </a:lnTo>
                  <a:lnTo>
                    <a:pt x="4121213" y="34925"/>
                  </a:lnTo>
                  <a:close/>
                </a:path>
                <a:path w="4476115" h="287020">
                  <a:moveTo>
                    <a:pt x="4365688" y="34925"/>
                  </a:moveTo>
                  <a:lnTo>
                    <a:pt x="4225988" y="34925"/>
                  </a:lnTo>
                  <a:lnTo>
                    <a:pt x="4225988" y="0"/>
                  </a:lnTo>
                  <a:lnTo>
                    <a:pt x="4365688" y="0"/>
                  </a:lnTo>
                  <a:lnTo>
                    <a:pt x="4365688" y="34925"/>
                  </a:lnTo>
                  <a:close/>
                </a:path>
                <a:path w="4476115" h="287020">
                  <a:moveTo>
                    <a:pt x="4475932" y="55359"/>
                  </a:moveTo>
                  <a:lnTo>
                    <a:pt x="4440885" y="55359"/>
                  </a:lnTo>
                  <a:lnTo>
                    <a:pt x="4440542" y="53644"/>
                  </a:lnTo>
                  <a:lnTo>
                    <a:pt x="4439983" y="51841"/>
                  </a:lnTo>
                  <a:lnTo>
                    <a:pt x="4473803" y="43141"/>
                  </a:lnTo>
                  <a:lnTo>
                    <a:pt x="4474933" y="47510"/>
                  </a:lnTo>
                  <a:lnTo>
                    <a:pt x="4475835" y="53416"/>
                  </a:lnTo>
                  <a:lnTo>
                    <a:pt x="4475932" y="55359"/>
                  </a:lnTo>
                  <a:close/>
                </a:path>
                <a:path w="4476115" h="287020">
                  <a:moveTo>
                    <a:pt x="4440683" y="54574"/>
                  </a:moveTo>
                  <a:lnTo>
                    <a:pt x="4440445" y="53644"/>
                  </a:lnTo>
                  <a:lnTo>
                    <a:pt x="4440683" y="54574"/>
                  </a:lnTo>
                  <a:close/>
                </a:path>
                <a:path w="4476115" h="287020">
                  <a:moveTo>
                    <a:pt x="4440885" y="55359"/>
                  </a:moveTo>
                  <a:lnTo>
                    <a:pt x="4440683" y="54574"/>
                  </a:lnTo>
                  <a:lnTo>
                    <a:pt x="4440542" y="53644"/>
                  </a:lnTo>
                  <a:lnTo>
                    <a:pt x="4440885" y="55359"/>
                  </a:lnTo>
                  <a:close/>
                </a:path>
                <a:path w="4476115" h="287020">
                  <a:moveTo>
                    <a:pt x="4476053" y="57810"/>
                  </a:moveTo>
                  <a:lnTo>
                    <a:pt x="4441177" y="57810"/>
                  </a:lnTo>
                  <a:lnTo>
                    <a:pt x="4440999" y="56057"/>
                  </a:lnTo>
                  <a:lnTo>
                    <a:pt x="4440683" y="54574"/>
                  </a:lnTo>
                  <a:lnTo>
                    <a:pt x="4440885" y="55359"/>
                  </a:lnTo>
                  <a:lnTo>
                    <a:pt x="4475932" y="55359"/>
                  </a:lnTo>
                  <a:lnTo>
                    <a:pt x="4476053" y="57810"/>
                  </a:lnTo>
                  <a:close/>
                </a:path>
                <a:path w="4476115" h="287020">
                  <a:moveTo>
                    <a:pt x="4441043" y="56931"/>
                  </a:moveTo>
                  <a:lnTo>
                    <a:pt x="4440910" y="56057"/>
                  </a:lnTo>
                  <a:lnTo>
                    <a:pt x="4441043" y="56931"/>
                  </a:lnTo>
                  <a:close/>
                </a:path>
                <a:path w="4476115" h="287020">
                  <a:moveTo>
                    <a:pt x="4441177" y="57810"/>
                  </a:moveTo>
                  <a:lnTo>
                    <a:pt x="4441043" y="56931"/>
                  </a:lnTo>
                  <a:lnTo>
                    <a:pt x="4440999" y="56057"/>
                  </a:lnTo>
                  <a:lnTo>
                    <a:pt x="4441177" y="57810"/>
                  </a:lnTo>
                  <a:close/>
                </a:path>
                <a:path w="4476115" h="287020">
                  <a:moveTo>
                    <a:pt x="4476115" y="60363"/>
                  </a:moveTo>
                  <a:lnTo>
                    <a:pt x="4441215" y="60363"/>
                  </a:lnTo>
                  <a:lnTo>
                    <a:pt x="4441190" y="59474"/>
                  </a:lnTo>
                  <a:lnTo>
                    <a:pt x="4441149" y="59042"/>
                  </a:lnTo>
                  <a:lnTo>
                    <a:pt x="4441043" y="56931"/>
                  </a:lnTo>
                  <a:lnTo>
                    <a:pt x="4441177" y="57810"/>
                  </a:lnTo>
                  <a:lnTo>
                    <a:pt x="4476053" y="57810"/>
                  </a:lnTo>
                  <a:lnTo>
                    <a:pt x="4476115" y="60363"/>
                  </a:lnTo>
                  <a:close/>
                </a:path>
                <a:path w="4476115" h="287020">
                  <a:moveTo>
                    <a:pt x="4441190" y="59856"/>
                  </a:moveTo>
                  <a:lnTo>
                    <a:pt x="4441170" y="59474"/>
                  </a:lnTo>
                  <a:lnTo>
                    <a:pt x="4441190" y="59856"/>
                  </a:lnTo>
                  <a:close/>
                </a:path>
                <a:path w="4476115" h="287020">
                  <a:moveTo>
                    <a:pt x="4476115" y="187020"/>
                  </a:moveTo>
                  <a:lnTo>
                    <a:pt x="4441190" y="187020"/>
                  </a:lnTo>
                  <a:lnTo>
                    <a:pt x="4441190" y="59856"/>
                  </a:lnTo>
                  <a:lnTo>
                    <a:pt x="4441215" y="60363"/>
                  </a:lnTo>
                  <a:lnTo>
                    <a:pt x="4476115" y="60363"/>
                  </a:lnTo>
                  <a:lnTo>
                    <a:pt x="4476115" y="187020"/>
                  </a:lnTo>
                  <a:close/>
                </a:path>
                <a:path w="4476115" h="287020">
                  <a:moveTo>
                    <a:pt x="4415751" y="252107"/>
                  </a:moveTo>
                  <a:lnTo>
                    <a:pt x="4417479" y="252031"/>
                  </a:lnTo>
                  <a:lnTo>
                    <a:pt x="4415751" y="252107"/>
                  </a:lnTo>
                  <a:close/>
                </a:path>
                <a:path w="4476115" h="287020">
                  <a:moveTo>
                    <a:pt x="4417072" y="287020"/>
                  </a:moveTo>
                  <a:lnTo>
                    <a:pt x="4278655" y="287020"/>
                  </a:lnTo>
                  <a:lnTo>
                    <a:pt x="4278655" y="252095"/>
                  </a:lnTo>
                  <a:lnTo>
                    <a:pt x="4416039" y="252095"/>
                  </a:lnTo>
                  <a:lnTo>
                    <a:pt x="4415751" y="252107"/>
                  </a:lnTo>
                  <a:lnTo>
                    <a:pt x="4417482" y="252107"/>
                  </a:lnTo>
                  <a:lnTo>
                    <a:pt x="4419231" y="286905"/>
                  </a:lnTo>
                  <a:lnTo>
                    <a:pt x="4417072" y="287020"/>
                  </a:lnTo>
                  <a:close/>
                </a:path>
                <a:path w="4476115" h="287020">
                  <a:moveTo>
                    <a:pt x="4173880" y="287020"/>
                  </a:moveTo>
                  <a:lnTo>
                    <a:pt x="4034180" y="287020"/>
                  </a:lnTo>
                  <a:lnTo>
                    <a:pt x="4034180" y="252095"/>
                  </a:lnTo>
                  <a:lnTo>
                    <a:pt x="4173880" y="252095"/>
                  </a:lnTo>
                  <a:lnTo>
                    <a:pt x="4173880" y="287020"/>
                  </a:lnTo>
                  <a:close/>
                </a:path>
                <a:path w="4476115" h="287020">
                  <a:moveTo>
                    <a:pt x="3929405" y="287020"/>
                  </a:moveTo>
                  <a:lnTo>
                    <a:pt x="3789705" y="287020"/>
                  </a:lnTo>
                  <a:lnTo>
                    <a:pt x="3789705" y="252095"/>
                  </a:lnTo>
                  <a:lnTo>
                    <a:pt x="3929405" y="252095"/>
                  </a:lnTo>
                  <a:lnTo>
                    <a:pt x="3929405" y="287020"/>
                  </a:lnTo>
                  <a:close/>
                </a:path>
                <a:path w="4476115" h="287020">
                  <a:moveTo>
                    <a:pt x="3684930" y="287020"/>
                  </a:moveTo>
                  <a:lnTo>
                    <a:pt x="3545230" y="287020"/>
                  </a:lnTo>
                  <a:lnTo>
                    <a:pt x="3545230" y="252095"/>
                  </a:lnTo>
                  <a:lnTo>
                    <a:pt x="3684930" y="252095"/>
                  </a:lnTo>
                  <a:lnTo>
                    <a:pt x="3684930" y="287020"/>
                  </a:lnTo>
                  <a:close/>
                </a:path>
                <a:path w="4476115" h="287020">
                  <a:moveTo>
                    <a:pt x="3440455" y="287020"/>
                  </a:moveTo>
                  <a:lnTo>
                    <a:pt x="3300755" y="287020"/>
                  </a:lnTo>
                  <a:lnTo>
                    <a:pt x="3300755" y="252095"/>
                  </a:lnTo>
                  <a:lnTo>
                    <a:pt x="3440455" y="252095"/>
                  </a:lnTo>
                  <a:lnTo>
                    <a:pt x="3440455" y="287020"/>
                  </a:lnTo>
                  <a:close/>
                </a:path>
                <a:path w="4476115" h="287020">
                  <a:moveTo>
                    <a:pt x="3195980" y="287020"/>
                  </a:moveTo>
                  <a:lnTo>
                    <a:pt x="3056280" y="287020"/>
                  </a:lnTo>
                  <a:lnTo>
                    <a:pt x="3056280" y="252095"/>
                  </a:lnTo>
                  <a:lnTo>
                    <a:pt x="3195980" y="252095"/>
                  </a:lnTo>
                  <a:lnTo>
                    <a:pt x="3195980" y="287020"/>
                  </a:lnTo>
                  <a:close/>
                </a:path>
                <a:path w="4476115" h="287020">
                  <a:moveTo>
                    <a:pt x="2951505" y="287020"/>
                  </a:moveTo>
                  <a:lnTo>
                    <a:pt x="2811805" y="287020"/>
                  </a:lnTo>
                  <a:lnTo>
                    <a:pt x="2811805" y="252095"/>
                  </a:lnTo>
                  <a:lnTo>
                    <a:pt x="2951505" y="252095"/>
                  </a:lnTo>
                  <a:lnTo>
                    <a:pt x="2951505" y="287020"/>
                  </a:lnTo>
                  <a:close/>
                </a:path>
                <a:path w="4476115" h="287020">
                  <a:moveTo>
                    <a:pt x="2707030" y="287020"/>
                  </a:moveTo>
                  <a:lnTo>
                    <a:pt x="2567330" y="287020"/>
                  </a:lnTo>
                  <a:lnTo>
                    <a:pt x="2567330" y="252095"/>
                  </a:lnTo>
                  <a:lnTo>
                    <a:pt x="2707030" y="252095"/>
                  </a:lnTo>
                  <a:lnTo>
                    <a:pt x="2707030" y="287020"/>
                  </a:lnTo>
                  <a:close/>
                </a:path>
                <a:path w="4476115" h="287020">
                  <a:moveTo>
                    <a:pt x="2462555" y="287020"/>
                  </a:moveTo>
                  <a:lnTo>
                    <a:pt x="2322855" y="287020"/>
                  </a:lnTo>
                  <a:lnTo>
                    <a:pt x="2322855" y="252095"/>
                  </a:lnTo>
                  <a:lnTo>
                    <a:pt x="2462555" y="252095"/>
                  </a:lnTo>
                  <a:lnTo>
                    <a:pt x="2462555" y="287020"/>
                  </a:lnTo>
                  <a:close/>
                </a:path>
                <a:path w="4476115" h="287020">
                  <a:moveTo>
                    <a:pt x="2218080" y="287020"/>
                  </a:moveTo>
                  <a:lnTo>
                    <a:pt x="2078380" y="287020"/>
                  </a:lnTo>
                  <a:lnTo>
                    <a:pt x="2078380" y="252095"/>
                  </a:lnTo>
                  <a:lnTo>
                    <a:pt x="2218080" y="252095"/>
                  </a:lnTo>
                  <a:lnTo>
                    <a:pt x="2218080" y="287020"/>
                  </a:lnTo>
                  <a:close/>
                </a:path>
                <a:path w="4476115" h="287020">
                  <a:moveTo>
                    <a:pt x="1973605" y="287020"/>
                  </a:moveTo>
                  <a:lnTo>
                    <a:pt x="1833905" y="287020"/>
                  </a:lnTo>
                  <a:lnTo>
                    <a:pt x="1833905" y="252095"/>
                  </a:lnTo>
                  <a:lnTo>
                    <a:pt x="1973605" y="252095"/>
                  </a:lnTo>
                  <a:lnTo>
                    <a:pt x="1973605" y="287020"/>
                  </a:lnTo>
                  <a:close/>
                </a:path>
                <a:path w="4476115" h="287020">
                  <a:moveTo>
                    <a:pt x="1729130" y="287020"/>
                  </a:moveTo>
                  <a:lnTo>
                    <a:pt x="1589430" y="287020"/>
                  </a:lnTo>
                  <a:lnTo>
                    <a:pt x="1589430" y="252095"/>
                  </a:lnTo>
                  <a:lnTo>
                    <a:pt x="1729130" y="252095"/>
                  </a:lnTo>
                  <a:lnTo>
                    <a:pt x="1729130" y="287020"/>
                  </a:lnTo>
                  <a:close/>
                </a:path>
                <a:path w="4476115" h="287020">
                  <a:moveTo>
                    <a:pt x="1484655" y="287020"/>
                  </a:moveTo>
                  <a:lnTo>
                    <a:pt x="1344955" y="287020"/>
                  </a:lnTo>
                  <a:lnTo>
                    <a:pt x="1344955" y="252095"/>
                  </a:lnTo>
                  <a:lnTo>
                    <a:pt x="1484655" y="252095"/>
                  </a:lnTo>
                  <a:lnTo>
                    <a:pt x="1484655" y="287020"/>
                  </a:lnTo>
                  <a:close/>
                </a:path>
                <a:path w="4476115" h="287020">
                  <a:moveTo>
                    <a:pt x="1240180" y="287020"/>
                  </a:moveTo>
                  <a:lnTo>
                    <a:pt x="1100480" y="287020"/>
                  </a:lnTo>
                  <a:lnTo>
                    <a:pt x="1100480" y="252095"/>
                  </a:lnTo>
                  <a:lnTo>
                    <a:pt x="1240180" y="252095"/>
                  </a:lnTo>
                  <a:lnTo>
                    <a:pt x="1240180" y="287020"/>
                  </a:lnTo>
                  <a:close/>
                </a:path>
                <a:path w="4476115" h="287020">
                  <a:moveTo>
                    <a:pt x="995705" y="287020"/>
                  </a:moveTo>
                  <a:lnTo>
                    <a:pt x="856005" y="287020"/>
                  </a:lnTo>
                  <a:lnTo>
                    <a:pt x="856005" y="252095"/>
                  </a:lnTo>
                  <a:lnTo>
                    <a:pt x="995705" y="252095"/>
                  </a:lnTo>
                  <a:lnTo>
                    <a:pt x="995705" y="287020"/>
                  </a:lnTo>
                  <a:close/>
                </a:path>
                <a:path w="4476115" h="287020">
                  <a:moveTo>
                    <a:pt x="751230" y="287020"/>
                  </a:moveTo>
                  <a:lnTo>
                    <a:pt x="611530" y="287020"/>
                  </a:lnTo>
                  <a:lnTo>
                    <a:pt x="611530" y="252095"/>
                  </a:lnTo>
                  <a:lnTo>
                    <a:pt x="751230" y="252095"/>
                  </a:lnTo>
                  <a:lnTo>
                    <a:pt x="751230" y="287020"/>
                  </a:lnTo>
                  <a:close/>
                </a:path>
                <a:path w="4476115" h="287020">
                  <a:moveTo>
                    <a:pt x="506755" y="287020"/>
                  </a:moveTo>
                  <a:lnTo>
                    <a:pt x="367055" y="287020"/>
                  </a:lnTo>
                  <a:lnTo>
                    <a:pt x="367055" y="252095"/>
                  </a:lnTo>
                  <a:lnTo>
                    <a:pt x="506755" y="252095"/>
                  </a:lnTo>
                  <a:lnTo>
                    <a:pt x="506755" y="287020"/>
                  </a:lnTo>
                  <a:close/>
                </a:path>
                <a:path w="4476115" h="287020">
                  <a:moveTo>
                    <a:pt x="262280" y="287020"/>
                  </a:moveTo>
                  <a:lnTo>
                    <a:pt x="122580" y="287020"/>
                  </a:lnTo>
                  <a:lnTo>
                    <a:pt x="122580" y="252095"/>
                  </a:lnTo>
                  <a:lnTo>
                    <a:pt x="262280" y="252095"/>
                  </a:lnTo>
                  <a:lnTo>
                    <a:pt x="262280" y="287020"/>
                  </a:lnTo>
                  <a:close/>
                </a:path>
              </a:pathLst>
            </a:custGeom>
            <a:solidFill>
              <a:srgbClr val="93A7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3442334" y="4508462"/>
            <a:ext cx="700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脱敏/加密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7095" y="1057655"/>
            <a:ext cx="11264265" cy="5021580"/>
            <a:chOff x="387095" y="1057655"/>
            <a:chExt cx="11264265" cy="5021580"/>
          </a:xfrm>
        </p:grpSpPr>
        <p:sp>
          <p:nvSpPr>
            <p:cNvPr id="48" name="object 48"/>
            <p:cNvSpPr/>
            <p:nvPr/>
          </p:nvSpPr>
          <p:spPr>
            <a:xfrm>
              <a:off x="889317" y="2433637"/>
              <a:ext cx="5985510" cy="3645535"/>
            </a:xfrm>
            <a:custGeom>
              <a:avLst/>
              <a:gdLst/>
              <a:ahLst/>
              <a:cxnLst/>
              <a:rect l="l" t="t" r="r" b="b"/>
              <a:pathLst>
                <a:path w="5985509" h="3645535">
                  <a:moveTo>
                    <a:pt x="9525" y="3034703"/>
                  </a:moveTo>
                  <a:lnTo>
                    <a:pt x="0" y="3034703"/>
                  </a:lnTo>
                  <a:lnTo>
                    <a:pt x="0" y="2996603"/>
                  </a:lnTo>
                  <a:lnTo>
                    <a:pt x="9525" y="2996603"/>
                  </a:lnTo>
                  <a:lnTo>
                    <a:pt x="9525" y="3034703"/>
                  </a:lnTo>
                  <a:close/>
                </a:path>
                <a:path w="5985509" h="3645535">
                  <a:moveTo>
                    <a:pt x="9525" y="2968028"/>
                  </a:moveTo>
                  <a:lnTo>
                    <a:pt x="0" y="2968028"/>
                  </a:lnTo>
                  <a:lnTo>
                    <a:pt x="0" y="2929928"/>
                  </a:lnTo>
                  <a:lnTo>
                    <a:pt x="9525" y="2929928"/>
                  </a:lnTo>
                  <a:lnTo>
                    <a:pt x="9525" y="2968028"/>
                  </a:lnTo>
                  <a:close/>
                </a:path>
                <a:path w="5985509" h="3645535">
                  <a:moveTo>
                    <a:pt x="9525" y="2901353"/>
                  </a:moveTo>
                  <a:lnTo>
                    <a:pt x="0" y="2901353"/>
                  </a:lnTo>
                  <a:lnTo>
                    <a:pt x="0" y="2863253"/>
                  </a:lnTo>
                  <a:lnTo>
                    <a:pt x="9525" y="2863253"/>
                  </a:lnTo>
                  <a:lnTo>
                    <a:pt x="9525" y="2901353"/>
                  </a:lnTo>
                  <a:close/>
                </a:path>
                <a:path w="5985509" h="3645535">
                  <a:moveTo>
                    <a:pt x="9525" y="2834678"/>
                  </a:moveTo>
                  <a:lnTo>
                    <a:pt x="0" y="2834678"/>
                  </a:lnTo>
                  <a:lnTo>
                    <a:pt x="0" y="2796578"/>
                  </a:lnTo>
                  <a:lnTo>
                    <a:pt x="9525" y="2796578"/>
                  </a:lnTo>
                  <a:lnTo>
                    <a:pt x="9525" y="2834678"/>
                  </a:lnTo>
                  <a:close/>
                </a:path>
                <a:path w="5985509" h="3645535">
                  <a:moveTo>
                    <a:pt x="9525" y="2768003"/>
                  </a:moveTo>
                  <a:lnTo>
                    <a:pt x="0" y="2768003"/>
                  </a:lnTo>
                  <a:lnTo>
                    <a:pt x="0" y="2729903"/>
                  </a:lnTo>
                  <a:lnTo>
                    <a:pt x="9525" y="2729903"/>
                  </a:lnTo>
                  <a:lnTo>
                    <a:pt x="9525" y="2768003"/>
                  </a:lnTo>
                  <a:close/>
                </a:path>
                <a:path w="5985509" h="3645535">
                  <a:moveTo>
                    <a:pt x="9525" y="2701328"/>
                  </a:moveTo>
                  <a:lnTo>
                    <a:pt x="0" y="2701328"/>
                  </a:lnTo>
                  <a:lnTo>
                    <a:pt x="0" y="2663228"/>
                  </a:lnTo>
                  <a:lnTo>
                    <a:pt x="9525" y="2663228"/>
                  </a:lnTo>
                  <a:lnTo>
                    <a:pt x="9525" y="2701328"/>
                  </a:lnTo>
                  <a:close/>
                </a:path>
                <a:path w="5985509" h="3645535">
                  <a:moveTo>
                    <a:pt x="9525" y="2634653"/>
                  </a:moveTo>
                  <a:lnTo>
                    <a:pt x="0" y="2634653"/>
                  </a:lnTo>
                  <a:lnTo>
                    <a:pt x="0" y="2596553"/>
                  </a:lnTo>
                  <a:lnTo>
                    <a:pt x="9525" y="2596553"/>
                  </a:lnTo>
                  <a:lnTo>
                    <a:pt x="9525" y="2634653"/>
                  </a:lnTo>
                  <a:close/>
                </a:path>
                <a:path w="5985509" h="3645535">
                  <a:moveTo>
                    <a:pt x="9525" y="2567978"/>
                  </a:moveTo>
                  <a:lnTo>
                    <a:pt x="0" y="2567978"/>
                  </a:lnTo>
                  <a:lnTo>
                    <a:pt x="0" y="2529878"/>
                  </a:lnTo>
                  <a:lnTo>
                    <a:pt x="9525" y="2529878"/>
                  </a:lnTo>
                  <a:lnTo>
                    <a:pt x="9525" y="2567978"/>
                  </a:lnTo>
                  <a:close/>
                </a:path>
                <a:path w="5985509" h="3645535">
                  <a:moveTo>
                    <a:pt x="9525" y="2501303"/>
                  </a:moveTo>
                  <a:lnTo>
                    <a:pt x="0" y="2501303"/>
                  </a:lnTo>
                  <a:lnTo>
                    <a:pt x="0" y="2463203"/>
                  </a:lnTo>
                  <a:lnTo>
                    <a:pt x="9525" y="2463203"/>
                  </a:lnTo>
                  <a:lnTo>
                    <a:pt x="9525" y="2501303"/>
                  </a:lnTo>
                  <a:close/>
                </a:path>
                <a:path w="5985509" h="3645535">
                  <a:moveTo>
                    <a:pt x="9525" y="2434628"/>
                  </a:moveTo>
                  <a:lnTo>
                    <a:pt x="0" y="2434628"/>
                  </a:lnTo>
                  <a:lnTo>
                    <a:pt x="0" y="2396528"/>
                  </a:lnTo>
                  <a:lnTo>
                    <a:pt x="9525" y="2396528"/>
                  </a:lnTo>
                  <a:lnTo>
                    <a:pt x="9525" y="2434628"/>
                  </a:lnTo>
                  <a:close/>
                </a:path>
                <a:path w="5985509" h="3645535">
                  <a:moveTo>
                    <a:pt x="9525" y="2367953"/>
                  </a:moveTo>
                  <a:lnTo>
                    <a:pt x="0" y="2367953"/>
                  </a:lnTo>
                  <a:lnTo>
                    <a:pt x="0" y="2329853"/>
                  </a:lnTo>
                  <a:lnTo>
                    <a:pt x="9525" y="2329853"/>
                  </a:lnTo>
                  <a:lnTo>
                    <a:pt x="9525" y="2367953"/>
                  </a:lnTo>
                  <a:close/>
                </a:path>
                <a:path w="5985509" h="3645535">
                  <a:moveTo>
                    <a:pt x="9525" y="2301278"/>
                  </a:moveTo>
                  <a:lnTo>
                    <a:pt x="0" y="2301278"/>
                  </a:lnTo>
                  <a:lnTo>
                    <a:pt x="0" y="2263178"/>
                  </a:lnTo>
                  <a:lnTo>
                    <a:pt x="9525" y="2263178"/>
                  </a:lnTo>
                  <a:lnTo>
                    <a:pt x="9525" y="2301278"/>
                  </a:lnTo>
                  <a:close/>
                </a:path>
                <a:path w="5985509" h="3645535">
                  <a:moveTo>
                    <a:pt x="9525" y="2234603"/>
                  </a:moveTo>
                  <a:lnTo>
                    <a:pt x="0" y="2234603"/>
                  </a:lnTo>
                  <a:lnTo>
                    <a:pt x="0" y="2196503"/>
                  </a:lnTo>
                  <a:lnTo>
                    <a:pt x="9525" y="2196503"/>
                  </a:lnTo>
                  <a:lnTo>
                    <a:pt x="9525" y="2234603"/>
                  </a:lnTo>
                  <a:close/>
                </a:path>
                <a:path w="5985509" h="3645535">
                  <a:moveTo>
                    <a:pt x="9525" y="2167928"/>
                  </a:moveTo>
                  <a:lnTo>
                    <a:pt x="0" y="2167928"/>
                  </a:lnTo>
                  <a:lnTo>
                    <a:pt x="0" y="2129828"/>
                  </a:lnTo>
                  <a:lnTo>
                    <a:pt x="9525" y="2129828"/>
                  </a:lnTo>
                  <a:lnTo>
                    <a:pt x="9525" y="2167928"/>
                  </a:lnTo>
                  <a:close/>
                </a:path>
                <a:path w="5985509" h="3645535">
                  <a:moveTo>
                    <a:pt x="9525" y="2101253"/>
                  </a:moveTo>
                  <a:lnTo>
                    <a:pt x="0" y="2101253"/>
                  </a:lnTo>
                  <a:lnTo>
                    <a:pt x="0" y="2063153"/>
                  </a:lnTo>
                  <a:lnTo>
                    <a:pt x="9525" y="2063153"/>
                  </a:lnTo>
                  <a:lnTo>
                    <a:pt x="9525" y="2101253"/>
                  </a:lnTo>
                  <a:close/>
                </a:path>
                <a:path w="5985509" h="3645535">
                  <a:moveTo>
                    <a:pt x="9525" y="2034578"/>
                  </a:moveTo>
                  <a:lnTo>
                    <a:pt x="0" y="2034578"/>
                  </a:lnTo>
                  <a:lnTo>
                    <a:pt x="0" y="1996478"/>
                  </a:lnTo>
                  <a:lnTo>
                    <a:pt x="9525" y="1996478"/>
                  </a:lnTo>
                  <a:lnTo>
                    <a:pt x="9525" y="2034578"/>
                  </a:lnTo>
                  <a:close/>
                </a:path>
                <a:path w="5985509" h="3645535">
                  <a:moveTo>
                    <a:pt x="9525" y="1967903"/>
                  </a:moveTo>
                  <a:lnTo>
                    <a:pt x="0" y="1967903"/>
                  </a:lnTo>
                  <a:lnTo>
                    <a:pt x="0" y="1929803"/>
                  </a:lnTo>
                  <a:lnTo>
                    <a:pt x="9525" y="1929803"/>
                  </a:lnTo>
                  <a:lnTo>
                    <a:pt x="9525" y="1967903"/>
                  </a:lnTo>
                  <a:close/>
                </a:path>
                <a:path w="5985509" h="3645535">
                  <a:moveTo>
                    <a:pt x="9525" y="1901228"/>
                  </a:moveTo>
                  <a:lnTo>
                    <a:pt x="0" y="1901228"/>
                  </a:lnTo>
                  <a:lnTo>
                    <a:pt x="0" y="1863128"/>
                  </a:lnTo>
                  <a:lnTo>
                    <a:pt x="9525" y="1863128"/>
                  </a:lnTo>
                  <a:lnTo>
                    <a:pt x="9525" y="1901228"/>
                  </a:lnTo>
                  <a:close/>
                </a:path>
                <a:path w="5985509" h="3645535">
                  <a:moveTo>
                    <a:pt x="9525" y="1834553"/>
                  </a:moveTo>
                  <a:lnTo>
                    <a:pt x="0" y="1834553"/>
                  </a:lnTo>
                  <a:lnTo>
                    <a:pt x="0" y="1796453"/>
                  </a:lnTo>
                  <a:lnTo>
                    <a:pt x="9525" y="1796453"/>
                  </a:lnTo>
                  <a:lnTo>
                    <a:pt x="9525" y="1834553"/>
                  </a:lnTo>
                  <a:close/>
                </a:path>
                <a:path w="5985509" h="3645535">
                  <a:moveTo>
                    <a:pt x="9525" y="1767878"/>
                  </a:moveTo>
                  <a:lnTo>
                    <a:pt x="0" y="1767878"/>
                  </a:lnTo>
                  <a:lnTo>
                    <a:pt x="0" y="1729778"/>
                  </a:lnTo>
                  <a:lnTo>
                    <a:pt x="9525" y="1729778"/>
                  </a:lnTo>
                  <a:lnTo>
                    <a:pt x="9525" y="1767878"/>
                  </a:lnTo>
                  <a:close/>
                </a:path>
                <a:path w="5985509" h="3645535">
                  <a:moveTo>
                    <a:pt x="9525" y="1701203"/>
                  </a:moveTo>
                  <a:lnTo>
                    <a:pt x="0" y="1701203"/>
                  </a:lnTo>
                  <a:lnTo>
                    <a:pt x="0" y="1663103"/>
                  </a:lnTo>
                  <a:lnTo>
                    <a:pt x="9525" y="1663103"/>
                  </a:lnTo>
                  <a:lnTo>
                    <a:pt x="9525" y="1701203"/>
                  </a:lnTo>
                  <a:close/>
                </a:path>
                <a:path w="5985509" h="3645535">
                  <a:moveTo>
                    <a:pt x="9525" y="1634528"/>
                  </a:moveTo>
                  <a:lnTo>
                    <a:pt x="0" y="1634528"/>
                  </a:lnTo>
                  <a:lnTo>
                    <a:pt x="0" y="1596428"/>
                  </a:lnTo>
                  <a:lnTo>
                    <a:pt x="9525" y="1596428"/>
                  </a:lnTo>
                  <a:lnTo>
                    <a:pt x="9525" y="1634528"/>
                  </a:lnTo>
                  <a:close/>
                </a:path>
                <a:path w="5985509" h="3645535">
                  <a:moveTo>
                    <a:pt x="9525" y="1567853"/>
                  </a:moveTo>
                  <a:lnTo>
                    <a:pt x="0" y="1567853"/>
                  </a:lnTo>
                  <a:lnTo>
                    <a:pt x="0" y="1529753"/>
                  </a:lnTo>
                  <a:lnTo>
                    <a:pt x="9525" y="1529753"/>
                  </a:lnTo>
                  <a:lnTo>
                    <a:pt x="9525" y="1567853"/>
                  </a:lnTo>
                  <a:close/>
                </a:path>
                <a:path w="5985509" h="3645535">
                  <a:moveTo>
                    <a:pt x="9525" y="1501178"/>
                  </a:moveTo>
                  <a:lnTo>
                    <a:pt x="0" y="1501178"/>
                  </a:lnTo>
                  <a:lnTo>
                    <a:pt x="0" y="1463078"/>
                  </a:lnTo>
                  <a:lnTo>
                    <a:pt x="9525" y="1463078"/>
                  </a:lnTo>
                  <a:lnTo>
                    <a:pt x="9525" y="1501178"/>
                  </a:lnTo>
                  <a:close/>
                </a:path>
                <a:path w="5985509" h="3645535">
                  <a:moveTo>
                    <a:pt x="9525" y="1434503"/>
                  </a:moveTo>
                  <a:lnTo>
                    <a:pt x="0" y="1434503"/>
                  </a:lnTo>
                  <a:lnTo>
                    <a:pt x="0" y="1396403"/>
                  </a:lnTo>
                  <a:lnTo>
                    <a:pt x="9525" y="1396403"/>
                  </a:lnTo>
                  <a:lnTo>
                    <a:pt x="9525" y="1434503"/>
                  </a:lnTo>
                  <a:close/>
                </a:path>
                <a:path w="5985509" h="3645535">
                  <a:moveTo>
                    <a:pt x="9525" y="1367828"/>
                  </a:moveTo>
                  <a:lnTo>
                    <a:pt x="0" y="1367828"/>
                  </a:lnTo>
                  <a:lnTo>
                    <a:pt x="0" y="1329728"/>
                  </a:lnTo>
                  <a:lnTo>
                    <a:pt x="9525" y="1329728"/>
                  </a:lnTo>
                  <a:lnTo>
                    <a:pt x="9525" y="1367828"/>
                  </a:lnTo>
                  <a:close/>
                </a:path>
                <a:path w="5985509" h="3645535">
                  <a:moveTo>
                    <a:pt x="9525" y="1301153"/>
                  </a:moveTo>
                  <a:lnTo>
                    <a:pt x="0" y="1301153"/>
                  </a:lnTo>
                  <a:lnTo>
                    <a:pt x="0" y="1263053"/>
                  </a:lnTo>
                  <a:lnTo>
                    <a:pt x="9525" y="1263053"/>
                  </a:lnTo>
                  <a:lnTo>
                    <a:pt x="9525" y="1301153"/>
                  </a:lnTo>
                  <a:close/>
                </a:path>
                <a:path w="5985509" h="3645535">
                  <a:moveTo>
                    <a:pt x="9525" y="1234478"/>
                  </a:moveTo>
                  <a:lnTo>
                    <a:pt x="0" y="1234478"/>
                  </a:lnTo>
                  <a:lnTo>
                    <a:pt x="0" y="1196378"/>
                  </a:lnTo>
                  <a:lnTo>
                    <a:pt x="9525" y="1196378"/>
                  </a:lnTo>
                  <a:lnTo>
                    <a:pt x="9525" y="1234478"/>
                  </a:lnTo>
                  <a:close/>
                </a:path>
                <a:path w="5985509" h="3645535">
                  <a:moveTo>
                    <a:pt x="9525" y="1167803"/>
                  </a:moveTo>
                  <a:lnTo>
                    <a:pt x="0" y="1167803"/>
                  </a:lnTo>
                  <a:lnTo>
                    <a:pt x="0" y="1129703"/>
                  </a:lnTo>
                  <a:lnTo>
                    <a:pt x="9525" y="1129703"/>
                  </a:lnTo>
                  <a:lnTo>
                    <a:pt x="9525" y="1167803"/>
                  </a:lnTo>
                  <a:close/>
                </a:path>
                <a:path w="5985509" h="3645535">
                  <a:moveTo>
                    <a:pt x="9525" y="1101128"/>
                  </a:moveTo>
                  <a:lnTo>
                    <a:pt x="0" y="1101128"/>
                  </a:lnTo>
                  <a:lnTo>
                    <a:pt x="0" y="1063028"/>
                  </a:lnTo>
                  <a:lnTo>
                    <a:pt x="9525" y="1063028"/>
                  </a:lnTo>
                  <a:lnTo>
                    <a:pt x="9525" y="1101128"/>
                  </a:lnTo>
                  <a:close/>
                </a:path>
                <a:path w="5985509" h="3645535">
                  <a:moveTo>
                    <a:pt x="9525" y="1034453"/>
                  </a:moveTo>
                  <a:lnTo>
                    <a:pt x="0" y="1034453"/>
                  </a:lnTo>
                  <a:lnTo>
                    <a:pt x="0" y="996353"/>
                  </a:lnTo>
                  <a:lnTo>
                    <a:pt x="9525" y="996353"/>
                  </a:lnTo>
                  <a:lnTo>
                    <a:pt x="9525" y="1034453"/>
                  </a:lnTo>
                  <a:close/>
                </a:path>
                <a:path w="5985509" h="3645535">
                  <a:moveTo>
                    <a:pt x="9525" y="967778"/>
                  </a:moveTo>
                  <a:lnTo>
                    <a:pt x="0" y="967778"/>
                  </a:lnTo>
                  <a:lnTo>
                    <a:pt x="0" y="929678"/>
                  </a:lnTo>
                  <a:lnTo>
                    <a:pt x="9525" y="929678"/>
                  </a:lnTo>
                  <a:lnTo>
                    <a:pt x="9525" y="967778"/>
                  </a:lnTo>
                  <a:close/>
                </a:path>
                <a:path w="5985509" h="3645535">
                  <a:moveTo>
                    <a:pt x="9525" y="901103"/>
                  </a:moveTo>
                  <a:lnTo>
                    <a:pt x="0" y="901103"/>
                  </a:lnTo>
                  <a:lnTo>
                    <a:pt x="0" y="863003"/>
                  </a:lnTo>
                  <a:lnTo>
                    <a:pt x="9525" y="863003"/>
                  </a:lnTo>
                  <a:lnTo>
                    <a:pt x="9525" y="901103"/>
                  </a:lnTo>
                  <a:close/>
                </a:path>
                <a:path w="5985509" h="3645535">
                  <a:moveTo>
                    <a:pt x="9525" y="834428"/>
                  </a:moveTo>
                  <a:lnTo>
                    <a:pt x="0" y="834428"/>
                  </a:lnTo>
                  <a:lnTo>
                    <a:pt x="0" y="796328"/>
                  </a:lnTo>
                  <a:lnTo>
                    <a:pt x="9525" y="796328"/>
                  </a:lnTo>
                  <a:lnTo>
                    <a:pt x="9525" y="834428"/>
                  </a:lnTo>
                  <a:close/>
                </a:path>
                <a:path w="5985509" h="3645535">
                  <a:moveTo>
                    <a:pt x="9525" y="767753"/>
                  </a:moveTo>
                  <a:lnTo>
                    <a:pt x="0" y="767753"/>
                  </a:lnTo>
                  <a:lnTo>
                    <a:pt x="0" y="729653"/>
                  </a:lnTo>
                  <a:lnTo>
                    <a:pt x="9525" y="729653"/>
                  </a:lnTo>
                  <a:lnTo>
                    <a:pt x="9525" y="767753"/>
                  </a:lnTo>
                  <a:close/>
                </a:path>
                <a:path w="5985509" h="3645535">
                  <a:moveTo>
                    <a:pt x="9525" y="701078"/>
                  </a:moveTo>
                  <a:lnTo>
                    <a:pt x="0" y="701078"/>
                  </a:lnTo>
                  <a:lnTo>
                    <a:pt x="0" y="662978"/>
                  </a:lnTo>
                  <a:lnTo>
                    <a:pt x="9525" y="662978"/>
                  </a:lnTo>
                  <a:lnTo>
                    <a:pt x="9525" y="701078"/>
                  </a:lnTo>
                  <a:close/>
                </a:path>
                <a:path w="5985509" h="3645535">
                  <a:moveTo>
                    <a:pt x="9525" y="634403"/>
                  </a:moveTo>
                  <a:lnTo>
                    <a:pt x="0" y="634403"/>
                  </a:lnTo>
                  <a:lnTo>
                    <a:pt x="0" y="610730"/>
                  </a:lnTo>
                  <a:lnTo>
                    <a:pt x="177" y="596239"/>
                  </a:lnTo>
                  <a:lnTo>
                    <a:pt x="9702" y="596366"/>
                  </a:lnTo>
                  <a:lnTo>
                    <a:pt x="9525" y="610755"/>
                  </a:lnTo>
                  <a:lnTo>
                    <a:pt x="9525" y="634403"/>
                  </a:lnTo>
                  <a:close/>
                </a:path>
                <a:path w="5985509" h="3645535">
                  <a:moveTo>
                    <a:pt x="11048" y="568070"/>
                  </a:moveTo>
                  <a:lnTo>
                    <a:pt x="1549" y="567461"/>
                  </a:lnTo>
                  <a:lnTo>
                    <a:pt x="1778" y="563778"/>
                  </a:lnTo>
                  <a:lnTo>
                    <a:pt x="3149" y="548322"/>
                  </a:lnTo>
                  <a:lnTo>
                    <a:pt x="4902" y="532980"/>
                  </a:lnTo>
                  <a:lnTo>
                    <a:pt x="5435" y="529208"/>
                  </a:lnTo>
                  <a:lnTo>
                    <a:pt x="14871" y="530529"/>
                  </a:lnTo>
                  <a:lnTo>
                    <a:pt x="14350" y="534238"/>
                  </a:lnTo>
                  <a:lnTo>
                    <a:pt x="12626" y="549338"/>
                  </a:lnTo>
                  <a:lnTo>
                    <a:pt x="11270" y="564553"/>
                  </a:lnTo>
                  <a:lnTo>
                    <a:pt x="11048" y="568070"/>
                  </a:lnTo>
                  <a:close/>
                </a:path>
                <a:path w="5985509" h="3645535">
                  <a:moveTo>
                    <a:pt x="14350" y="534238"/>
                  </a:moveTo>
                  <a:close/>
                </a:path>
                <a:path w="5985509" h="3645535">
                  <a:moveTo>
                    <a:pt x="12635" y="549238"/>
                  </a:moveTo>
                  <a:close/>
                </a:path>
                <a:path w="5985509" h="3645535">
                  <a:moveTo>
                    <a:pt x="12626" y="549338"/>
                  </a:moveTo>
                  <a:close/>
                </a:path>
                <a:path w="5985509" h="3645535">
                  <a:moveTo>
                    <a:pt x="19253" y="502538"/>
                  </a:moveTo>
                  <a:lnTo>
                    <a:pt x="9906" y="500748"/>
                  </a:lnTo>
                  <a:lnTo>
                    <a:pt x="12407" y="487680"/>
                  </a:lnTo>
                  <a:lnTo>
                    <a:pt x="15633" y="472833"/>
                  </a:lnTo>
                  <a:lnTo>
                    <a:pt x="17970" y="463270"/>
                  </a:lnTo>
                  <a:lnTo>
                    <a:pt x="27228" y="465531"/>
                  </a:lnTo>
                  <a:lnTo>
                    <a:pt x="24905" y="475030"/>
                  </a:lnTo>
                  <a:lnTo>
                    <a:pt x="21730" y="489648"/>
                  </a:lnTo>
                  <a:lnTo>
                    <a:pt x="19253" y="502538"/>
                  </a:lnTo>
                  <a:close/>
                </a:path>
                <a:path w="5985509" h="3645535">
                  <a:moveTo>
                    <a:pt x="24909" y="475010"/>
                  </a:moveTo>
                  <a:close/>
                </a:path>
                <a:path w="5985509" h="3645535">
                  <a:moveTo>
                    <a:pt x="24905" y="475030"/>
                  </a:moveTo>
                  <a:close/>
                </a:path>
                <a:path w="5985509" h="3645535">
                  <a:moveTo>
                    <a:pt x="21738" y="489608"/>
                  </a:moveTo>
                  <a:close/>
                </a:path>
                <a:path w="5985509" h="3645535">
                  <a:moveTo>
                    <a:pt x="21730" y="489648"/>
                  </a:moveTo>
                  <a:close/>
                </a:path>
                <a:path w="5985509" h="3645535">
                  <a:moveTo>
                    <a:pt x="34696" y="438200"/>
                  </a:moveTo>
                  <a:lnTo>
                    <a:pt x="25577" y="435482"/>
                  </a:lnTo>
                  <a:lnTo>
                    <a:pt x="27457" y="429132"/>
                  </a:lnTo>
                  <a:lnTo>
                    <a:pt x="32092" y="414870"/>
                  </a:lnTo>
                  <a:lnTo>
                    <a:pt x="37058" y="400761"/>
                  </a:lnTo>
                  <a:lnTo>
                    <a:pt x="37731" y="399008"/>
                  </a:lnTo>
                  <a:lnTo>
                    <a:pt x="46634" y="402399"/>
                  </a:lnTo>
                  <a:lnTo>
                    <a:pt x="45984" y="404088"/>
                  </a:lnTo>
                  <a:lnTo>
                    <a:pt x="41098" y="417982"/>
                  </a:lnTo>
                  <a:lnTo>
                    <a:pt x="36541" y="432028"/>
                  </a:lnTo>
                  <a:lnTo>
                    <a:pt x="34696" y="438200"/>
                  </a:lnTo>
                  <a:close/>
                </a:path>
                <a:path w="5985509" h="3645535">
                  <a:moveTo>
                    <a:pt x="45986" y="404088"/>
                  </a:moveTo>
                  <a:close/>
                </a:path>
                <a:path w="5985509" h="3645535">
                  <a:moveTo>
                    <a:pt x="41110" y="417945"/>
                  </a:moveTo>
                  <a:close/>
                </a:path>
                <a:path w="5985509" h="3645535">
                  <a:moveTo>
                    <a:pt x="41098" y="417982"/>
                  </a:moveTo>
                  <a:close/>
                </a:path>
                <a:path w="5985509" h="3645535">
                  <a:moveTo>
                    <a:pt x="36541" y="432028"/>
                  </a:moveTo>
                  <a:close/>
                </a:path>
                <a:path w="5985509" h="3645535">
                  <a:moveTo>
                    <a:pt x="57073" y="376047"/>
                  </a:moveTo>
                  <a:lnTo>
                    <a:pt x="48348" y="372237"/>
                  </a:lnTo>
                  <a:lnTo>
                    <a:pt x="53949" y="359410"/>
                  </a:lnTo>
                  <a:lnTo>
                    <a:pt x="60236" y="345960"/>
                  </a:lnTo>
                  <a:lnTo>
                    <a:pt x="64452" y="337464"/>
                  </a:lnTo>
                  <a:lnTo>
                    <a:pt x="72986" y="341693"/>
                  </a:lnTo>
                  <a:lnTo>
                    <a:pt x="68786" y="350151"/>
                  </a:lnTo>
                  <a:lnTo>
                    <a:pt x="62611" y="363385"/>
                  </a:lnTo>
                  <a:lnTo>
                    <a:pt x="57073" y="376047"/>
                  </a:lnTo>
                  <a:close/>
                </a:path>
                <a:path w="5985509" h="3645535">
                  <a:moveTo>
                    <a:pt x="68786" y="350151"/>
                  </a:moveTo>
                  <a:close/>
                </a:path>
                <a:path w="5985509" h="3645535">
                  <a:moveTo>
                    <a:pt x="62623" y="363357"/>
                  </a:moveTo>
                  <a:close/>
                </a:path>
                <a:path w="5985509" h="3645535">
                  <a:moveTo>
                    <a:pt x="62611" y="363385"/>
                  </a:moveTo>
                  <a:close/>
                </a:path>
                <a:path w="5985509" h="3645535">
                  <a:moveTo>
                    <a:pt x="86283" y="316674"/>
                  </a:moveTo>
                  <a:lnTo>
                    <a:pt x="77965" y="312026"/>
                  </a:lnTo>
                  <a:lnTo>
                    <a:pt x="80924" y="306743"/>
                  </a:lnTo>
                  <a:lnTo>
                    <a:pt x="88430" y="294055"/>
                  </a:lnTo>
                  <a:lnTo>
                    <a:pt x="96227" y="281558"/>
                  </a:lnTo>
                  <a:lnTo>
                    <a:pt x="97828" y="279120"/>
                  </a:lnTo>
                  <a:lnTo>
                    <a:pt x="105790" y="284352"/>
                  </a:lnTo>
                  <a:lnTo>
                    <a:pt x="104203" y="286753"/>
                  </a:lnTo>
                  <a:lnTo>
                    <a:pt x="96536" y="299046"/>
                  </a:lnTo>
                  <a:lnTo>
                    <a:pt x="89148" y="311543"/>
                  </a:lnTo>
                  <a:lnTo>
                    <a:pt x="86283" y="316674"/>
                  </a:lnTo>
                  <a:close/>
                </a:path>
                <a:path w="5985509" h="3645535">
                  <a:moveTo>
                    <a:pt x="104216" y="286753"/>
                  </a:moveTo>
                  <a:close/>
                </a:path>
                <a:path w="5985509" h="3645535">
                  <a:moveTo>
                    <a:pt x="96536" y="299046"/>
                  </a:moveTo>
                  <a:close/>
                </a:path>
                <a:path w="5985509" h="3645535">
                  <a:moveTo>
                    <a:pt x="89153" y="311543"/>
                  </a:moveTo>
                  <a:close/>
                </a:path>
                <a:path w="5985509" h="3645535">
                  <a:moveTo>
                    <a:pt x="121742" y="260934"/>
                  </a:moveTo>
                  <a:lnTo>
                    <a:pt x="114058" y="255320"/>
                  </a:lnTo>
                  <a:lnTo>
                    <a:pt x="121335" y="245325"/>
                  </a:lnTo>
                  <a:lnTo>
                    <a:pt x="130263" y="233680"/>
                  </a:lnTo>
                  <a:lnTo>
                    <a:pt x="137350" y="224891"/>
                  </a:lnTo>
                  <a:lnTo>
                    <a:pt x="144767" y="230860"/>
                  </a:lnTo>
                  <a:lnTo>
                    <a:pt x="137726" y="239610"/>
                  </a:lnTo>
                  <a:lnTo>
                    <a:pt x="128941" y="251079"/>
                  </a:lnTo>
                  <a:lnTo>
                    <a:pt x="121742" y="260934"/>
                  </a:lnTo>
                  <a:close/>
                </a:path>
                <a:path w="5985509" h="3645535">
                  <a:moveTo>
                    <a:pt x="137726" y="239610"/>
                  </a:moveTo>
                  <a:close/>
                </a:path>
                <a:path w="5985509" h="3645535">
                  <a:moveTo>
                    <a:pt x="128941" y="251079"/>
                  </a:moveTo>
                  <a:close/>
                </a:path>
                <a:path w="5985509" h="3645535">
                  <a:moveTo>
                    <a:pt x="163194" y="209334"/>
                  </a:moveTo>
                  <a:lnTo>
                    <a:pt x="156070" y="203009"/>
                  </a:lnTo>
                  <a:lnTo>
                    <a:pt x="158661" y="200088"/>
                  </a:lnTo>
                  <a:lnTo>
                    <a:pt x="168656" y="189369"/>
                  </a:lnTo>
                  <a:lnTo>
                    <a:pt x="178892" y="178879"/>
                  </a:lnTo>
                  <a:lnTo>
                    <a:pt x="182625" y="175234"/>
                  </a:lnTo>
                  <a:lnTo>
                    <a:pt x="189280" y="182041"/>
                  </a:lnTo>
                  <a:lnTo>
                    <a:pt x="185586" y="185661"/>
                  </a:lnTo>
                  <a:lnTo>
                    <a:pt x="175507" y="195986"/>
                  </a:lnTo>
                  <a:lnTo>
                    <a:pt x="165679" y="206540"/>
                  </a:lnTo>
                  <a:lnTo>
                    <a:pt x="163194" y="209334"/>
                  </a:lnTo>
                  <a:close/>
                </a:path>
                <a:path w="5985509" h="3645535">
                  <a:moveTo>
                    <a:pt x="185625" y="185621"/>
                  </a:moveTo>
                  <a:close/>
                </a:path>
                <a:path w="5985509" h="3645535">
                  <a:moveTo>
                    <a:pt x="185586" y="185661"/>
                  </a:moveTo>
                  <a:close/>
                </a:path>
                <a:path w="5985509" h="3645535">
                  <a:moveTo>
                    <a:pt x="175507" y="195986"/>
                  </a:moveTo>
                  <a:close/>
                </a:path>
                <a:path w="5985509" h="3645535">
                  <a:moveTo>
                    <a:pt x="165679" y="206540"/>
                  </a:moveTo>
                  <a:close/>
                </a:path>
                <a:path w="5985509" h="3645535">
                  <a:moveTo>
                    <a:pt x="209956" y="162648"/>
                  </a:moveTo>
                  <a:lnTo>
                    <a:pt x="203631" y="155524"/>
                  </a:lnTo>
                  <a:lnTo>
                    <a:pt x="211061" y="148932"/>
                  </a:lnTo>
                  <a:lnTo>
                    <a:pt x="222262" y="139471"/>
                  </a:lnTo>
                  <a:lnTo>
                    <a:pt x="232956" y="130848"/>
                  </a:lnTo>
                  <a:lnTo>
                    <a:pt x="238925" y="138264"/>
                  </a:lnTo>
                  <a:lnTo>
                    <a:pt x="228281" y="146850"/>
                  </a:lnTo>
                  <a:lnTo>
                    <a:pt x="217261" y="156171"/>
                  </a:lnTo>
                  <a:lnTo>
                    <a:pt x="209956" y="162648"/>
                  </a:lnTo>
                  <a:close/>
                </a:path>
                <a:path w="5985509" h="3645535">
                  <a:moveTo>
                    <a:pt x="228282" y="146850"/>
                  </a:moveTo>
                  <a:close/>
                </a:path>
                <a:path w="5985509" h="3645535">
                  <a:moveTo>
                    <a:pt x="217322" y="156117"/>
                  </a:moveTo>
                  <a:close/>
                </a:path>
                <a:path w="5985509" h="3645535">
                  <a:moveTo>
                    <a:pt x="217261" y="156171"/>
                  </a:moveTo>
                  <a:close/>
                </a:path>
                <a:path w="5985509" h="3645535">
                  <a:moveTo>
                    <a:pt x="261594" y="121259"/>
                  </a:moveTo>
                  <a:lnTo>
                    <a:pt x="255993" y="113563"/>
                  </a:lnTo>
                  <a:lnTo>
                    <a:pt x="257200" y="112674"/>
                  </a:lnTo>
                  <a:lnTo>
                    <a:pt x="269432" y="104203"/>
                  </a:lnTo>
                  <a:lnTo>
                    <a:pt x="281571" y="96215"/>
                  </a:lnTo>
                  <a:lnTo>
                    <a:pt x="287959" y="92227"/>
                  </a:lnTo>
                  <a:lnTo>
                    <a:pt x="293001" y="100304"/>
                  </a:lnTo>
                  <a:lnTo>
                    <a:pt x="286598" y="104305"/>
                  </a:lnTo>
                  <a:lnTo>
                    <a:pt x="274571" y="112229"/>
                  </a:lnTo>
                  <a:lnTo>
                    <a:pt x="262675" y="120472"/>
                  </a:lnTo>
                  <a:lnTo>
                    <a:pt x="261594" y="121259"/>
                  </a:lnTo>
                  <a:close/>
                </a:path>
                <a:path w="5985509" h="3645535">
                  <a:moveTo>
                    <a:pt x="286664" y="104267"/>
                  </a:moveTo>
                  <a:close/>
                </a:path>
                <a:path w="5985509" h="3645535">
                  <a:moveTo>
                    <a:pt x="274571" y="112229"/>
                  </a:moveTo>
                  <a:close/>
                </a:path>
                <a:path w="5985509" h="3645535">
                  <a:moveTo>
                    <a:pt x="262709" y="120447"/>
                  </a:moveTo>
                  <a:close/>
                </a:path>
                <a:path w="5985509" h="3645535">
                  <a:moveTo>
                    <a:pt x="262675" y="120472"/>
                  </a:moveTo>
                  <a:close/>
                </a:path>
                <a:path w="5985509" h="3645535">
                  <a:moveTo>
                    <a:pt x="317398" y="85877"/>
                  </a:moveTo>
                  <a:lnTo>
                    <a:pt x="345973" y="60223"/>
                  </a:lnTo>
                  <a:lnTo>
                    <a:pt x="346849" y="59817"/>
                  </a:lnTo>
                  <a:lnTo>
                    <a:pt x="350875" y="68452"/>
                  </a:lnTo>
                  <a:lnTo>
                    <a:pt x="350049" y="68833"/>
                  </a:lnTo>
                  <a:lnTo>
                    <a:pt x="336988" y="75323"/>
                  </a:lnTo>
                  <a:lnTo>
                    <a:pt x="324140" y="82105"/>
                  </a:lnTo>
                  <a:lnTo>
                    <a:pt x="317398" y="85877"/>
                  </a:lnTo>
                  <a:close/>
                </a:path>
                <a:path w="5985509" h="3645535">
                  <a:moveTo>
                    <a:pt x="350050" y="68833"/>
                  </a:moveTo>
                  <a:close/>
                </a:path>
                <a:path w="5985509" h="3645535">
                  <a:moveTo>
                    <a:pt x="337007" y="75323"/>
                  </a:moveTo>
                  <a:lnTo>
                    <a:pt x="337134" y="75260"/>
                  </a:lnTo>
                  <a:lnTo>
                    <a:pt x="337007" y="75323"/>
                  </a:lnTo>
                  <a:close/>
                </a:path>
                <a:path w="5985509" h="3645535">
                  <a:moveTo>
                    <a:pt x="324140" y="82105"/>
                  </a:moveTo>
                  <a:close/>
                </a:path>
                <a:path w="5985509" h="3645535">
                  <a:moveTo>
                    <a:pt x="376707" y="56781"/>
                  </a:moveTo>
                  <a:lnTo>
                    <a:pt x="373100" y="47967"/>
                  </a:lnTo>
                  <a:lnTo>
                    <a:pt x="386816" y="42354"/>
                  </a:lnTo>
                  <a:lnTo>
                    <a:pt x="400761" y="37058"/>
                  </a:lnTo>
                  <a:lnTo>
                    <a:pt x="408876" y="34201"/>
                  </a:lnTo>
                  <a:lnTo>
                    <a:pt x="412038" y="43180"/>
                  </a:lnTo>
                  <a:lnTo>
                    <a:pt x="403988" y="46024"/>
                  </a:lnTo>
                  <a:lnTo>
                    <a:pt x="390266" y="51244"/>
                  </a:lnTo>
                  <a:lnTo>
                    <a:pt x="376707" y="56781"/>
                  </a:lnTo>
                  <a:close/>
                </a:path>
                <a:path w="5985509" h="3645535">
                  <a:moveTo>
                    <a:pt x="404006" y="46017"/>
                  </a:moveTo>
                  <a:close/>
                </a:path>
                <a:path w="5985509" h="3645535">
                  <a:moveTo>
                    <a:pt x="403988" y="46024"/>
                  </a:moveTo>
                  <a:close/>
                </a:path>
                <a:path w="5985509" h="3645535">
                  <a:moveTo>
                    <a:pt x="390266" y="51244"/>
                  </a:moveTo>
                  <a:close/>
                </a:path>
                <a:path w="5985509" h="3645535">
                  <a:moveTo>
                    <a:pt x="438988" y="34467"/>
                  </a:moveTo>
                  <a:lnTo>
                    <a:pt x="472833" y="15633"/>
                  </a:lnTo>
                  <a:lnTo>
                    <a:pt x="473443" y="15506"/>
                  </a:lnTo>
                  <a:lnTo>
                    <a:pt x="475475" y="24803"/>
                  </a:lnTo>
                  <a:lnTo>
                    <a:pt x="460471" y="28460"/>
                  </a:lnTo>
                  <a:lnTo>
                    <a:pt x="446253" y="32308"/>
                  </a:lnTo>
                  <a:lnTo>
                    <a:pt x="438988" y="34467"/>
                  </a:lnTo>
                  <a:close/>
                </a:path>
                <a:path w="5985509" h="3645535">
                  <a:moveTo>
                    <a:pt x="474939" y="24930"/>
                  </a:moveTo>
                  <a:close/>
                </a:path>
                <a:path w="5985509" h="3645535">
                  <a:moveTo>
                    <a:pt x="460471" y="28460"/>
                  </a:moveTo>
                  <a:close/>
                </a:path>
                <a:path w="5985509" h="3645535">
                  <a:moveTo>
                    <a:pt x="446112" y="32346"/>
                  </a:moveTo>
                  <a:lnTo>
                    <a:pt x="446253" y="32308"/>
                  </a:lnTo>
                  <a:lnTo>
                    <a:pt x="446112" y="32346"/>
                  </a:lnTo>
                  <a:close/>
                </a:path>
                <a:path w="5985509" h="3645535">
                  <a:moveTo>
                    <a:pt x="503351" y="19100"/>
                  </a:moveTo>
                  <a:lnTo>
                    <a:pt x="501561" y="9740"/>
                  </a:lnTo>
                  <a:lnTo>
                    <a:pt x="502653" y="9537"/>
                  </a:lnTo>
                  <a:lnTo>
                    <a:pt x="517753" y="7035"/>
                  </a:lnTo>
                  <a:lnTo>
                    <a:pt x="532980" y="4902"/>
                  </a:lnTo>
                  <a:lnTo>
                    <a:pt x="539597" y="4140"/>
                  </a:lnTo>
                  <a:lnTo>
                    <a:pt x="540677" y="13614"/>
                  </a:lnTo>
                  <a:lnTo>
                    <a:pt x="534346" y="14338"/>
                  </a:lnTo>
                  <a:lnTo>
                    <a:pt x="519318" y="16433"/>
                  </a:lnTo>
                  <a:lnTo>
                    <a:pt x="504419" y="18897"/>
                  </a:lnTo>
                  <a:lnTo>
                    <a:pt x="503351" y="19100"/>
                  </a:lnTo>
                  <a:close/>
                </a:path>
                <a:path w="5985509" h="3645535">
                  <a:moveTo>
                    <a:pt x="534123" y="14363"/>
                  </a:moveTo>
                  <a:lnTo>
                    <a:pt x="534346" y="14338"/>
                  </a:lnTo>
                  <a:lnTo>
                    <a:pt x="534123" y="14363"/>
                  </a:lnTo>
                  <a:close/>
                </a:path>
                <a:path w="5985509" h="3645535">
                  <a:moveTo>
                    <a:pt x="519137" y="16459"/>
                  </a:moveTo>
                  <a:lnTo>
                    <a:pt x="519318" y="16433"/>
                  </a:lnTo>
                  <a:lnTo>
                    <a:pt x="519137" y="16459"/>
                  </a:lnTo>
                  <a:close/>
                </a:path>
                <a:path w="5985509" h="3645535">
                  <a:moveTo>
                    <a:pt x="504266" y="18923"/>
                  </a:moveTo>
                  <a:lnTo>
                    <a:pt x="504393" y="18897"/>
                  </a:lnTo>
                  <a:lnTo>
                    <a:pt x="504266" y="18923"/>
                  </a:lnTo>
                  <a:close/>
                </a:path>
                <a:path w="5985509" h="3645535">
                  <a:moveTo>
                    <a:pt x="568896" y="10998"/>
                  </a:moveTo>
                  <a:lnTo>
                    <a:pt x="568286" y="1485"/>
                  </a:lnTo>
                  <a:lnTo>
                    <a:pt x="579335" y="787"/>
                  </a:lnTo>
                  <a:lnTo>
                    <a:pt x="595007" y="190"/>
                  </a:lnTo>
                  <a:lnTo>
                    <a:pt x="606590" y="50"/>
                  </a:lnTo>
                  <a:lnTo>
                    <a:pt x="606717" y="9575"/>
                  </a:lnTo>
                  <a:lnTo>
                    <a:pt x="595185" y="9715"/>
                  </a:lnTo>
                  <a:lnTo>
                    <a:pt x="579767" y="10299"/>
                  </a:lnTo>
                  <a:lnTo>
                    <a:pt x="568896" y="10998"/>
                  </a:lnTo>
                  <a:close/>
                </a:path>
                <a:path w="5985509" h="3645535">
                  <a:moveTo>
                    <a:pt x="673328" y="9525"/>
                  </a:moveTo>
                  <a:lnTo>
                    <a:pt x="635228" y="9525"/>
                  </a:lnTo>
                  <a:lnTo>
                    <a:pt x="635228" y="0"/>
                  </a:lnTo>
                  <a:lnTo>
                    <a:pt x="673328" y="0"/>
                  </a:lnTo>
                  <a:lnTo>
                    <a:pt x="673328" y="9525"/>
                  </a:lnTo>
                  <a:close/>
                </a:path>
                <a:path w="5985509" h="3645535">
                  <a:moveTo>
                    <a:pt x="740003" y="9525"/>
                  </a:moveTo>
                  <a:lnTo>
                    <a:pt x="701903" y="9525"/>
                  </a:lnTo>
                  <a:lnTo>
                    <a:pt x="701903" y="0"/>
                  </a:lnTo>
                  <a:lnTo>
                    <a:pt x="740003" y="0"/>
                  </a:lnTo>
                  <a:lnTo>
                    <a:pt x="740003" y="9525"/>
                  </a:lnTo>
                  <a:close/>
                </a:path>
                <a:path w="5985509" h="3645535">
                  <a:moveTo>
                    <a:pt x="806678" y="9525"/>
                  </a:moveTo>
                  <a:lnTo>
                    <a:pt x="768578" y="9525"/>
                  </a:lnTo>
                  <a:lnTo>
                    <a:pt x="768578" y="0"/>
                  </a:lnTo>
                  <a:lnTo>
                    <a:pt x="806678" y="0"/>
                  </a:lnTo>
                  <a:lnTo>
                    <a:pt x="806678" y="9525"/>
                  </a:lnTo>
                  <a:close/>
                </a:path>
                <a:path w="5985509" h="3645535">
                  <a:moveTo>
                    <a:pt x="873353" y="9525"/>
                  </a:moveTo>
                  <a:lnTo>
                    <a:pt x="835253" y="9525"/>
                  </a:lnTo>
                  <a:lnTo>
                    <a:pt x="835253" y="0"/>
                  </a:lnTo>
                  <a:lnTo>
                    <a:pt x="873353" y="0"/>
                  </a:lnTo>
                  <a:lnTo>
                    <a:pt x="873353" y="9525"/>
                  </a:lnTo>
                  <a:close/>
                </a:path>
                <a:path w="5985509" h="3645535">
                  <a:moveTo>
                    <a:pt x="940028" y="9525"/>
                  </a:moveTo>
                  <a:lnTo>
                    <a:pt x="901928" y="9525"/>
                  </a:lnTo>
                  <a:lnTo>
                    <a:pt x="901928" y="0"/>
                  </a:lnTo>
                  <a:lnTo>
                    <a:pt x="940028" y="0"/>
                  </a:lnTo>
                  <a:lnTo>
                    <a:pt x="940028" y="9525"/>
                  </a:lnTo>
                  <a:close/>
                </a:path>
                <a:path w="5985509" h="3645535">
                  <a:moveTo>
                    <a:pt x="1006703" y="9525"/>
                  </a:moveTo>
                  <a:lnTo>
                    <a:pt x="968603" y="9525"/>
                  </a:lnTo>
                  <a:lnTo>
                    <a:pt x="968603" y="0"/>
                  </a:lnTo>
                  <a:lnTo>
                    <a:pt x="1006703" y="0"/>
                  </a:lnTo>
                  <a:lnTo>
                    <a:pt x="1006703" y="9525"/>
                  </a:lnTo>
                  <a:close/>
                </a:path>
                <a:path w="5985509" h="3645535">
                  <a:moveTo>
                    <a:pt x="1073378" y="9525"/>
                  </a:moveTo>
                  <a:lnTo>
                    <a:pt x="1035278" y="9525"/>
                  </a:lnTo>
                  <a:lnTo>
                    <a:pt x="1035278" y="0"/>
                  </a:lnTo>
                  <a:lnTo>
                    <a:pt x="1073378" y="0"/>
                  </a:lnTo>
                  <a:lnTo>
                    <a:pt x="1073378" y="9525"/>
                  </a:lnTo>
                  <a:close/>
                </a:path>
                <a:path w="5985509" h="3645535">
                  <a:moveTo>
                    <a:pt x="1140053" y="9525"/>
                  </a:moveTo>
                  <a:lnTo>
                    <a:pt x="1101953" y="9525"/>
                  </a:lnTo>
                  <a:lnTo>
                    <a:pt x="1101953" y="0"/>
                  </a:lnTo>
                  <a:lnTo>
                    <a:pt x="1140053" y="0"/>
                  </a:lnTo>
                  <a:lnTo>
                    <a:pt x="1140053" y="9525"/>
                  </a:lnTo>
                  <a:close/>
                </a:path>
                <a:path w="5985509" h="3645535">
                  <a:moveTo>
                    <a:pt x="1206728" y="9525"/>
                  </a:moveTo>
                  <a:lnTo>
                    <a:pt x="1168628" y="9525"/>
                  </a:lnTo>
                  <a:lnTo>
                    <a:pt x="1168628" y="0"/>
                  </a:lnTo>
                  <a:lnTo>
                    <a:pt x="1206728" y="0"/>
                  </a:lnTo>
                  <a:lnTo>
                    <a:pt x="1206728" y="9525"/>
                  </a:lnTo>
                  <a:close/>
                </a:path>
                <a:path w="5985509" h="3645535">
                  <a:moveTo>
                    <a:pt x="1273403" y="9525"/>
                  </a:moveTo>
                  <a:lnTo>
                    <a:pt x="1235303" y="9525"/>
                  </a:lnTo>
                  <a:lnTo>
                    <a:pt x="1235303" y="0"/>
                  </a:lnTo>
                  <a:lnTo>
                    <a:pt x="1273403" y="0"/>
                  </a:lnTo>
                  <a:lnTo>
                    <a:pt x="1273403" y="9525"/>
                  </a:lnTo>
                  <a:close/>
                </a:path>
                <a:path w="5985509" h="3645535">
                  <a:moveTo>
                    <a:pt x="1340078" y="9525"/>
                  </a:moveTo>
                  <a:lnTo>
                    <a:pt x="1301978" y="9525"/>
                  </a:lnTo>
                  <a:lnTo>
                    <a:pt x="1301978" y="0"/>
                  </a:lnTo>
                  <a:lnTo>
                    <a:pt x="1340078" y="0"/>
                  </a:lnTo>
                  <a:lnTo>
                    <a:pt x="1340078" y="9525"/>
                  </a:lnTo>
                  <a:close/>
                </a:path>
                <a:path w="5985509" h="3645535">
                  <a:moveTo>
                    <a:pt x="1406753" y="9525"/>
                  </a:moveTo>
                  <a:lnTo>
                    <a:pt x="1368653" y="9525"/>
                  </a:lnTo>
                  <a:lnTo>
                    <a:pt x="1368653" y="0"/>
                  </a:lnTo>
                  <a:lnTo>
                    <a:pt x="1406753" y="0"/>
                  </a:lnTo>
                  <a:lnTo>
                    <a:pt x="1406753" y="9525"/>
                  </a:lnTo>
                  <a:close/>
                </a:path>
                <a:path w="5985509" h="3645535">
                  <a:moveTo>
                    <a:pt x="1473428" y="9525"/>
                  </a:moveTo>
                  <a:lnTo>
                    <a:pt x="1435328" y="9525"/>
                  </a:lnTo>
                  <a:lnTo>
                    <a:pt x="1435328" y="0"/>
                  </a:lnTo>
                  <a:lnTo>
                    <a:pt x="1473428" y="0"/>
                  </a:lnTo>
                  <a:lnTo>
                    <a:pt x="1473428" y="9525"/>
                  </a:lnTo>
                  <a:close/>
                </a:path>
                <a:path w="5985509" h="3645535">
                  <a:moveTo>
                    <a:pt x="1540103" y="9525"/>
                  </a:moveTo>
                  <a:lnTo>
                    <a:pt x="1502003" y="9525"/>
                  </a:lnTo>
                  <a:lnTo>
                    <a:pt x="1502003" y="0"/>
                  </a:lnTo>
                  <a:lnTo>
                    <a:pt x="1540103" y="0"/>
                  </a:lnTo>
                  <a:lnTo>
                    <a:pt x="1540103" y="9525"/>
                  </a:lnTo>
                  <a:close/>
                </a:path>
                <a:path w="5985509" h="3645535">
                  <a:moveTo>
                    <a:pt x="1606778" y="9525"/>
                  </a:moveTo>
                  <a:lnTo>
                    <a:pt x="1568678" y="9525"/>
                  </a:lnTo>
                  <a:lnTo>
                    <a:pt x="1568678" y="0"/>
                  </a:lnTo>
                  <a:lnTo>
                    <a:pt x="1606778" y="0"/>
                  </a:lnTo>
                  <a:lnTo>
                    <a:pt x="1606778" y="9525"/>
                  </a:lnTo>
                  <a:close/>
                </a:path>
                <a:path w="5985509" h="3645535">
                  <a:moveTo>
                    <a:pt x="1673453" y="9525"/>
                  </a:moveTo>
                  <a:lnTo>
                    <a:pt x="1635353" y="9525"/>
                  </a:lnTo>
                  <a:lnTo>
                    <a:pt x="1635353" y="0"/>
                  </a:lnTo>
                  <a:lnTo>
                    <a:pt x="1673453" y="0"/>
                  </a:lnTo>
                  <a:lnTo>
                    <a:pt x="1673453" y="9525"/>
                  </a:lnTo>
                  <a:close/>
                </a:path>
                <a:path w="5985509" h="3645535">
                  <a:moveTo>
                    <a:pt x="1740128" y="9525"/>
                  </a:moveTo>
                  <a:lnTo>
                    <a:pt x="1702028" y="9525"/>
                  </a:lnTo>
                  <a:lnTo>
                    <a:pt x="1702028" y="0"/>
                  </a:lnTo>
                  <a:lnTo>
                    <a:pt x="1740128" y="0"/>
                  </a:lnTo>
                  <a:lnTo>
                    <a:pt x="1740128" y="9525"/>
                  </a:lnTo>
                  <a:close/>
                </a:path>
                <a:path w="5985509" h="3645535">
                  <a:moveTo>
                    <a:pt x="1806803" y="9525"/>
                  </a:moveTo>
                  <a:lnTo>
                    <a:pt x="1768703" y="9525"/>
                  </a:lnTo>
                  <a:lnTo>
                    <a:pt x="1768703" y="0"/>
                  </a:lnTo>
                  <a:lnTo>
                    <a:pt x="1806803" y="0"/>
                  </a:lnTo>
                  <a:lnTo>
                    <a:pt x="1806803" y="9525"/>
                  </a:lnTo>
                  <a:close/>
                </a:path>
                <a:path w="5985509" h="3645535">
                  <a:moveTo>
                    <a:pt x="1873478" y="9525"/>
                  </a:moveTo>
                  <a:lnTo>
                    <a:pt x="1835378" y="9525"/>
                  </a:lnTo>
                  <a:lnTo>
                    <a:pt x="1835378" y="0"/>
                  </a:lnTo>
                  <a:lnTo>
                    <a:pt x="1873478" y="0"/>
                  </a:lnTo>
                  <a:lnTo>
                    <a:pt x="1873478" y="9525"/>
                  </a:lnTo>
                  <a:close/>
                </a:path>
                <a:path w="5985509" h="3645535">
                  <a:moveTo>
                    <a:pt x="1940153" y="9525"/>
                  </a:moveTo>
                  <a:lnTo>
                    <a:pt x="1902053" y="9525"/>
                  </a:lnTo>
                  <a:lnTo>
                    <a:pt x="1902053" y="0"/>
                  </a:lnTo>
                  <a:lnTo>
                    <a:pt x="1940153" y="0"/>
                  </a:lnTo>
                  <a:lnTo>
                    <a:pt x="1940153" y="9525"/>
                  </a:lnTo>
                  <a:close/>
                </a:path>
                <a:path w="5985509" h="3645535">
                  <a:moveTo>
                    <a:pt x="2006828" y="9525"/>
                  </a:moveTo>
                  <a:lnTo>
                    <a:pt x="1968728" y="9525"/>
                  </a:lnTo>
                  <a:lnTo>
                    <a:pt x="1968728" y="0"/>
                  </a:lnTo>
                  <a:lnTo>
                    <a:pt x="2006828" y="0"/>
                  </a:lnTo>
                  <a:lnTo>
                    <a:pt x="2006828" y="9525"/>
                  </a:lnTo>
                  <a:close/>
                </a:path>
                <a:path w="5985509" h="3645535">
                  <a:moveTo>
                    <a:pt x="2073503" y="9525"/>
                  </a:moveTo>
                  <a:lnTo>
                    <a:pt x="2035403" y="9525"/>
                  </a:lnTo>
                  <a:lnTo>
                    <a:pt x="2035403" y="0"/>
                  </a:lnTo>
                  <a:lnTo>
                    <a:pt x="2073503" y="0"/>
                  </a:lnTo>
                  <a:lnTo>
                    <a:pt x="2073503" y="9525"/>
                  </a:lnTo>
                  <a:close/>
                </a:path>
                <a:path w="5985509" h="3645535">
                  <a:moveTo>
                    <a:pt x="2140178" y="9525"/>
                  </a:moveTo>
                  <a:lnTo>
                    <a:pt x="2102078" y="9525"/>
                  </a:lnTo>
                  <a:lnTo>
                    <a:pt x="2102078" y="0"/>
                  </a:lnTo>
                  <a:lnTo>
                    <a:pt x="2140178" y="0"/>
                  </a:lnTo>
                  <a:lnTo>
                    <a:pt x="2140178" y="9525"/>
                  </a:lnTo>
                  <a:close/>
                </a:path>
                <a:path w="5985509" h="3645535">
                  <a:moveTo>
                    <a:pt x="2206853" y="9525"/>
                  </a:moveTo>
                  <a:lnTo>
                    <a:pt x="2168753" y="9525"/>
                  </a:lnTo>
                  <a:lnTo>
                    <a:pt x="2168753" y="0"/>
                  </a:lnTo>
                  <a:lnTo>
                    <a:pt x="2206853" y="0"/>
                  </a:lnTo>
                  <a:lnTo>
                    <a:pt x="2206853" y="9525"/>
                  </a:lnTo>
                  <a:close/>
                </a:path>
                <a:path w="5985509" h="3645535">
                  <a:moveTo>
                    <a:pt x="2273528" y="9525"/>
                  </a:moveTo>
                  <a:lnTo>
                    <a:pt x="2235428" y="9525"/>
                  </a:lnTo>
                  <a:lnTo>
                    <a:pt x="2235428" y="0"/>
                  </a:lnTo>
                  <a:lnTo>
                    <a:pt x="2273528" y="0"/>
                  </a:lnTo>
                  <a:lnTo>
                    <a:pt x="2273528" y="9525"/>
                  </a:lnTo>
                  <a:close/>
                </a:path>
                <a:path w="5985509" h="3645535">
                  <a:moveTo>
                    <a:pt x="2340203" y="9525"/>
                  </a:moveTo>
                  <a:lnTo>
                    <a:pt x="2302103" y="9525"/>
                  </a:lnTo>
                  <a:lnTo>
                    <a:pt x="2302103" y="0"/>
                  </a:lnTo>
                  <a:lnTo>
                    <a:pt x="2340203" y="0"/>
                  </a:lnTo>
                  <a:lnTo>
                    <a:pt x="2340203" y="9525"/>
                  </a:lnTo>
                  <a:close/>
                </a:path>
                <a:path w="5985509" h="3645535">
                  <a:moveTo>
                    <a:pt x="2406878" y="9525"/>
                  </a:moveTo>
                  <a:lnTo>
                    <a:pt x="2368778" y="9525"/>
                  </a:lnTo>
                  <a:lnTo>
                    <a:pt x="2368778" y="0"/>
                  </a:lnTo>
                  <a:lnTo>
                    <a:pt x="2406878" y="0"/>
                  </a:lnTo>
                  <a:lnTo>
                    <a:pt x="2406878" y="9525"/>
                  </a:lnTo>
                  <a:close/>
                </a:path>
                <a:path w="5985509" h="3645535">
                  <a:moveTo>
                    <a:pt x="2473553" y="9525"/>
                  </a:moveTo>
                  <a:lnTo>
                    <a:pt x="2435453" y="9525"/>
                  </a:lnTo>
                  <a:lnTo>
                    <a:pt x="2435453" y="0"/>
                  </a:lnTo>
                  <a:lnTo>
                    <a:pt x="2473553" y="0"/>
                  </a:lnTo>
                  <a:lnTo>
                    <a:pt x="2473553" y="9525"/>
                  </a:lnTo>
                  <a:close/>
                </a:path>
                <a:path w="5985509" h="3645535">
                  <a:moveTo>
                    <a:pt x="2540228" y="9525"/>
                  </a:moveTo>
                  <a:lnTo>
                    <a:pt x="2502128" y="9525"/>
                  </a:lnTo>
                  <a:lnTo>
                    <a:pt x="2502128" y="0"/>
                  </a:lnTo>
                  <a:lnTo>
                    <a:pt x="2540228" y="0"/>
                  </a:lnTo>
                  <a:lnTo>
                    <a:pt x="2540228" y="9525"/>
                  </a:lnTo>
                  <a:close/>
                </a:path>
                <a:path w="5985509" h="3645535">
                  <a:moveTo>
                    <a:pt x="2606903" y="9525"/>
                  </a:moveTo>
                  <a:lnTo>
                    <a:pt x="2568803" y="9525"/>
                  </a:lnTo>
                  <a:lnTo>
                    <a:pt x="2568803" y="0"/>
                  </a:lnTo>
                  <a:lnTo>
                    <a:pt x="2606903" y="0"/>
                  </a:lnTo>
                  <a:lnTo>
                    <a:pt x="2606903" y="9525"/>
                  </a:lnTo>
                  <a:close/>
                </a:path>
                <a:path w="5985509" h="3645535">
                  <a:moveTo>
                    <a:pt x="2673578" y="9525"/>
                  </a:moveTo>
                  <a:lnTo>
                    <a:pt x="2635478" y="9525"/>
                  </a:lnTo>
                  <a:lnTo>
                    <a:pt x="2635478" y="0"/>
                  </a:lnTo>
                  <a:lnTo>
                    <a:pt x="2673578" y="0"/>
                  </a:lnTo>
                  <a:lnTo>
                    <a:pt x="2673578" y="9525"/>
                  </a:lnTo>
                  <a:close/>
                </a:path>
                <a:path w="5985509" h="3645535">
                  <a:moveTo>
                    <a:pt x="2740253" y="9525"/>
                  </a:moveTo>
                  <a:lnTo>
                    <a:pt x="2702153" y="9525"/>
                  </a:lnTo>
                  <a:lnTo>
                    <a:pt x="2702153" y="0"/>
                  </a:lnTo>
                  <a:lnTo>
                    <a:pt x="2740253" y="0"/>
                  </a:lnTo>
                  <a:lnTo>
                    <a:pt x="2740253" y="9525"/>
                  </a:lnTo>
                  <a:close/>
                </a:path>
                <a:path w="5985509" h="3645535">
                  <a:moveTo>
                    <a:pt x="2806928" y="9525"/>
                  </a:moveTo>
                  <a:lnTo>
                    <a:pt x="2768828" y="9525"/>
                  </a:lnTo>
                  <a:lnTo>
                    <a:pt x="2768828" y="0"/>
                  </a:lnTo>
                  <a:lnTo>
                    <a:pt x="2806928" y="0"/>
                  </a:lnTo>
                  <a:lnTo>
                    <a:pt x="2806928" y="9525"/>
                  </a:lnTo>
                  <a:close/>
                </a:path>
                <a:path w="5985509" h="3645535">
                  <a:moveTo>
                    <a:pt x="2873603" y="9525"/>
                  </a:moveTo>
                  <a:lnTo>
                    <a:pt x="2835503" y="9525"/>
                  </a:lnTo>
                  <a:lnTo>
                    <a:pt x="2835503" y="0"/>
                  </a:lnTo>
                  <a:lnTo>
                    <a:pt x="2873603" y="0"/>
                  </a:lnTo>
                  <a:lnTo>
                    <a:pt x="2873603" y="9525"/>
                  </a:lnTo>
                  <a:close/>
                </a:path>
                <a:path w="5985509" h="3645535">
                  <a:moveTo>
                    <a:pt x="2940278" y="9525"/>
                  </a:moveTo>
                  <a:lnTo>
                    <a:pt x="2902178" y="9525"/>
                  </a:lnTo>
                  <a:lnTo>
                    <a:pt x="2902178" y="0"/>
                  </a:lnTo>
                  <a:lnTo>
                    <a:pt x="2940278" y="0"/>
                  </a:lnTo>
                  <a:lnTo>
                    <a:pt x="2940278" y="9525"/>
                  </a:lnTo>
                  <a:close/>
                </a:path>
                <a:path w="5985509" h="3645535">
                  <a:moveTo>
                    <a:pt x="3006953" y="9525"/>
                  </a:moveTo>
                  <a:lnTo>
                    <a:pt x="2968853" y="9525"/>
                  </a:lnTo>
                  <a:lnTo>
                    <a:pt x="2968853" y="0"/>
                  </a:lnTo>
                  <a:lnTo>
                    <a:pt x="3006953" y="0"/>
                  </a:lnTo>
                  <a:lnTo>
                    <a:pt x="3006953" y="9525"/>
                  </a:lnTo>
                  <a:close/>
                </a:path>
                <a:path w="5985509" h="3645535">
                  <a:moveTo>
                    <a:pt x="3073628" y="9525"/>
                  </a:moveTo>
                  <a:lnTo>
                    <a:pt x="3035528" y="9525"/>
                  </a:lnTo>
                  <a:lnTo>
                    <a:pt x="3035528" y="0"/>
                  </a:lnTo>
                  <a:lnTo>
                    <a:pt x="3073628" y="0"/>
                  </a:lnTo>
                  <a:lnTo>
                    <a:pt x="3073628" y="9525"/>
                  </a:lnTo>
                  <a:close/>
                </a:path>
                <a:path w="5985509" h="3645535">
                  <a:moveTo>
                    <a:pt x="3140303" y="9525"/>
                  </a:moveTo>
                  <a:lnTo>
                    <a:pt x="3102203" y="9525"/>
                  </a:lnTo>
                  <a:lnTo>
                    <a:pt x="3102203" y="0"/>
                  </a:lnTo>
                  <a:lnTo>
                    <a:pt x="3140303" y="0"/>
                  </a:lnTo>
                  <a:lnTo>
                    <a:pt x="3140303" y="9525"/>
                  </a:lnTo>
                  <a:close/>
                </a:path>
                <a:path w="5985509" h="3645535">
                  <a:moveTo>
                    <a:pt x="3206978" y="9525"/>
                  </a:moveTo>
                  <a:lnTo>
                    <a:pt x="3168878" y="9525"/>
                  </a:lnTo>
                  <a:lnTo>
                    <a:pt x="3168878" y="0"/>
                  </a:lnTo>
                  <a:lnTo>
                    <a:pt x="3206978" y="0"/>
                  </a:lnTo>
                  <a:lnTo>
                    <a:pt x="3206978" y="9525"/>
                  </a:lnTo>
                  <a:close/>
                </a:path>
                <a:path w="5985509" h="3645535">
                  <a:moveTo>
                    <a:pt x="3273653" y="9525"/>
                  </a:moveTo>
                  <a:lnTo>
                    <a:pt x="3235553" y="9525"/>
                  </a:lnTo>
                  <a:lnTo>
                    <a:pt x="3235553" y="0"/>
                  </a:lnTo>
                  <a:lnTo>
                    <a:pt x="3273653" y="0"/>
                  </a:lnTo>
                  <a:lnTo>
                    <a:pt x="3273653" y="9525"/>
                  </a:lnTo>
                  <a:close/>
                </a:path>
                <a:path w="5985509" h="3645535">
                  <a:moveTo>
                    <a:pt x="3340328" y="9525"/>
                  </a:moveTo>
                  <a:lnTo>
                    <a:pt x="3302228" y="9525"/>
                  </a:lnTo>
                  <a:lnTo>
                    <a:pt x="3302228" y="0"/>
                  </a:lnTo>
                  <a:lnTo>
                    <a:pt x="3340328" y="0"/>
                  </a:lnTo>
                  <a:lnTo>
                    <a:pt x="3340328" y="9525"/>
                  </a:lnTo>
                  <a:close/>
                </a:path>
                <a:path w="5985509" h="3645535">
                  <a:moveTo>
                    <a:pt x="3407003" y="9525"/>
                  </a:moveTo>
                  <a:lnTo>
                    <a:pt x="3368903" y="9525"/>
                  </a:lnTo>
                  <a:lnTo>
                    <a:pt x="3368903" y="0"/>
                  </a:lnTo>
                  <a:lnTo>
                    <a:pt x="3407003" y="0"/>
                  </a:lnTo>
                  <a:lnTo>
                    <a:pt x="3407003" y="9525"/>
                  </a:lnTo>
                  <a:close/>
                </a:path>
                <a:path w="5985509" h="3645535">
                  <a:moveTo>
                    <a:pt x="3473678" y="9525"/>
                  </a:moveTo>
                  <a:lnTo>
                    <a:pt x="3435578" y="9525"/>
                  </a:lnTo>
                  <a:lnTo>
                    <a:pt x="3435578" y="0"/>
                  </a:lnTo>
                  <a:lnTo>
                    <a:pt x="3473678" y="0"/>
                  </a:lnTo>
                  <a:lnTo>
                    <a:pt x="3473678" y="9525"/>
                  </a:lnTo>
                  <a:close/>
                </a:path>
                <a:path w="5985509" h="3645535">
                  <a:moveTo>
                    <a:pt x="3540353" y="9525"/>
                  </a:moveTo>
                  <a:lnTo>
                    <a:pt x="3502253" y="9525"/>
                  </a:lnTo>
                  <a:lnTo>
                    <a:pt x="3502253" y="0"/>
                  </a:lnTo>
                  <a:lnTo>
                    <a:pt x="3540353" y="0"/>
                  </a:lnTo>
                  <a:lnTo>
                    <a:pt x="3540353" y="9525"/>
                  </a:lnTo>
                  <a:close/>
                </a:path>
                <a:path w="5985509" h="3645535">
                  <a:moveTo>
                    <a:pt x="3607028" y="9525"/>
                  </a:moveTo>
                  <a:lnTo>
                    <a:pt x="3568928" y="9525"/>
                  </a:lnTo>
                  <a:lnTo>
                    <a:pt x="3568928" y="0"/>
                  </a:lnTo>
                  <a:lnTo>
                    <a:pt x="3607028" y="0"/>
                  </a:lnTo>
                  <a:lnTo>
                    <a:pt x="3607028" y="9525"/>
                  </a:lnTo>
                  <a:close/>
                </a:path>
                <a:path w="5985509" h="3645535">
                  <a:moveTo>
                    <a:pt x="3673703" y="9525"/>
                  </a:moveTo>
                  <a:lnTo>
                    <a:pt x="3635603" y="9525"/>
                  </a:lnTo>
                  <a:lnTo>
                    <a:pt x="3635603" y="0"/>
                  </a:lnTo>
                  <a:lnTo>
                    <a:pt x="3673703" y="0"/>
                  </a:lnTo>
                  <a:lnTo>
                    <a:pt x="3673703" y="9525"/>
                  </a:lnTo>
                  <a:close/>
                </a:path>
                <a:path w="5985509" h="3645535">
                  <a:moveTo>
                    <a:pt x="3740378" y="9525"/>
                  </a:moveTo>
                  <a:lnTo>
                    <a:pt x="3702278" y="9525"/>
                  </a:lnTo>
                  <a:lnTo>
                    <a:pt x="3702278" y="0"/>
                  </a:lnTo>
                  <a:lnTo>
                    <a:pt x="3740378" y="0"/>
                  </a:lnTo>
                  <a:lnTo>
                    <a:pt x="3740378" y="9525"/>
                  </a:lnTo>
                  <a:close/>
                </a:path>
                <a:path w="5985509" h="3645535">
                  <a:moveTo>
                    <a:pt x="3807053" y="9525"/>
                  </a:moveTo>
                  <a:lnTo>
                    <a:pt x="3768953" y="9525"/>
                  </a:lnTo>
                  <a:lnTo>
                    <a:pt x="3768953" y="0"/>
                  </a:lnTo>
                  <a:lnTo>
                    <a:pt x="3807053" y="0"/>
                  </a:lnTo>
                  <a:lnTo>
                    <a:pt x="3807053" y="9525"/>
                  </a:lnTo>
                  <a:close/>
                </a:path>
                <a:path w="5985509" h="3645535">
                  <a:moveTo>
                    <a:pt x="3873728" y="9525"/>
                  </a:moveTo>
                  <a:lnTo>
                    <a:pt x="3835628" y="9525"/>
                  </a:lnTo>
                  <a:lnTo>
                    <a:pt x="3835628" y="0"/>
                  </a:lnTo>
                  <a:lnTo>
                    <a:pt x="3873728" y="0"/>
                  </a:lnTo>
                  <a:lnTo>
                    <a:pt x="3873728" y="9525"/>
                  </a:lnTo>
                  <a:close/>
                </a:path>
                <a:path w="5985509" h="3645535">
                  <a:moveTo>
                    <a:pt x="3940403" y="9525"/>
                  </a:moveTo>
                  <a:lnTo>
                    <a:pt x="3902303" y="9525"/>
                  </a:lnTo>
                  <a:lnTo>
                    <a:pt x="3902303" y="0"/>
                  </a:lnTo>
                  <a:lnTo>
                    <a:pt x="3940403" y="0"/>
                  </a:lnTo>
                  <a:lnTo>
                    <a:pt x="3940403" y="9525"/>
                  </a:lnTo>
                  <a:close/>
                </a:path>
                <a:path w="5985509" h="3645535">
                  <a:moveTo>
                    <a:pt x="4007078" y="9525"/>
                  </a:moveTo>
                  <a:lnTo>
                    <a:pt x="3968978" y="9525"/>
                  </a:lnTo>
                  <a:lnTo>
                    <a:pt x="3968978" y="0"/>
                  </a:lnTo>
                  <a:lnTo>
                    <a:pt x="4007078" y="0"/>
                  </a:lnTo>
                  <a:lnTo>
                    <a:pt x="4007078" y="9525"/>
                  </a:lnTo>
                  <a:close/>
                </a:path>
                <a:path w="5985509" h="3645535">
                  <a:moveTo>
                    <a:pt x="4073753" y="9525"/>
                  </a:moveTo>
                  <a:lnTo>
                    <a:pt x="4035653" y="9525"/>
                  </a:lnTo>
                  <a:lnTo>
                    <a:pt x="4035653" y="0"/>
                  </a:lnTo>
                  <a:lnTo>
                    <a:pt x="4073753" y="0"/>
                  </a:lnTo>
                  <a:lnTo>
                    <a:pt x="4073753" y="9525"/>
                  </a:lnTo>
                  <a:close/>
                </a:path>
                <a:path w="5985509" h="3645535">
                  <a:moveTo>
                    <a:pt x="4140428" y="9525"/>
                  </a:moveTo>
                  <a:lnTo>
                    <a:pt x="4102328" y="9525"/>
                  </a:lnTo>
                  <a:lnTo>
                    <a:pt x="4102328" y="0"/>
                  </a:lnTo>
                  <a:lnTo>
                    <a:pt x="4140428" y="0"/>
                  </a:lnTo>
                  <a:lnTo>
                    <a:pt x="4140428" y="9525"/>
                  </a:lnTo>
                  <a:close/>
                </a:path>
                <a:path w="5985509" h="3645535">
                  <a:moveTo>
                    <a:pt x="4207103" y="9525"/>
                  </a:moveTo>
                  <a:lnTo>
                    <a:pt x="4169003" y="9525"/>
                  </a:lnTo>
                  <a:lnTo>
                    <a:pt x="4169003" y="0"/>
                  </a:lnTo>
                  <a:lnTo>
                    <a:pt x="4207103" y="0"/>
                  </a:lnTo>
                  <a:lnTo>
                    <a:pt x="4207103" y="9525"/>
                  </a:lnTo>
                  <a:close/>
                </a:path>
                <a:path w="5985509" h="3645535">
                  <a:moveTo>
                    <a:pt x="4273778" y="9525"/>
                  </a:moveTo>
                  <a:lnTo>
                    <a:pt x="4235678" y="9525"/>
                  </a:lnTo>
                  <a:lnTo>
                    <a:pt x="4235678" y="0"/>
                  </a:lnTo>
                  <a:lnTo>
                    <a:pt x="4273778" y="0"/>
                  </a:lnTo>
                  <a:lnTo>
                    <a:pt x="4273778" y="9525"/>
                  </a:lnTo>
                  <a:close/>
                </a:path>
                <a:path w="5985509" h="3645535">
                  <a:moveTo>
                    <a:pt x="4340453" y="9525"/>
                  </a:moveTo>
                  <a:lnTo>
                    <a:pt x="4302353" y="9525"/>
                  </a:lnTo>
                  <a:lnTo>
                    <a:pt x="4302353" y="0"/>
                  </a:lnTo>
                  <a:lnTo>
                    <a:pt x="4340453" y="0"/>
                  </a:lnTo>
                  <a:lnTo>
                    <a:pt x="4340453" y="9525"/>
                  </a:lnTo>
                  <a:close/>
                </a:path>
                <a:path w="5985509" h="3645535">
                  <a:moveTo>
                    <a:pt x="4407128" y="9525"/>
                  </a:moveTo>
                  <a:lnTo>
                    <a:pt x="4369028" y="9525"/>
                  </a:lnTo>
                  <a:lnTo>
                    <a:pt x="4369028" y="0"/>
                  </a:lnTo>
                  <a:lnTo>
                    <a:pt x="4407128" y="0"/>
                  </a:lnTo>
                  <a:lnTo>
                    <a:pt x="4407128" y="9525"/>
                  </a:lnTo>
                  <a:close/>
                </a:path>
                <a:path w="5985509" h="3645535">
                  <a:moveTo>
                    <a:pt x="4473803" y="9525"/>
                  </a:moveTo>
                  <a:lnTo>
                    <a:pt x="4435703" y="9525"/>
                  </a:lnTo>
                  <a:lnTo>
                    <a:pt x="4435703" y="0"/>
                  </a:lnTo>
                  <a:lnTo>
                    <a:pt x="4473803" y="0"/>
                  </a:lnTo>
                  <a:lnTo>
                    <a:pt x="4473803" y="9525"/>
                  </a:lnTo>
                  <a:close/>
                </a:path>
                <a:path w="5985509" h="3645535">
                  <a:moveTo>
                    <a:pt x="4540478" y="9525"/>
                  </a:moveTo>
                  <a:lnTo>
                    <a:pt x="4502378" y="9525"/>
                  </a:lnTo>
                  <a:lnTo>
                    <a:pt x="4502378" y="0"/>
                  </a:lnTo>
                  <a:lnTo>
                    <a:pt x="4540478" y="0"/>
                  </a:lnTo>
                  <a:lnTo>
                    <a:pt x="4540478" y="9525"/>
                  </a:lnTo>
                  <a:close/>
                </a:path>
                <a:path w="5985509" h="3645535">
                  <a:moveTo>
                    <a:pt x="4607153" y="9525"/>
                  </a:moveTo>
                  <a:lnTo>
                    <a:pt x="4569053" y="9525"/>
                  </a:lnTo>
                  <a:lnTo>
                    <a:pt x="4569053" y="0"/>
                  </a:lnTo>
                  <a:lnTo>
                    <a:pt x="4607153" y="0"/>
                  </a:lnTo>
                  <a:lnTo>
                    <a:pt x="4607153" y="9525"/>
                  </a:lnTo>
                  <a:close/>
                </a:path>
                <a:path w="5985509" h="3645535">
                  <a:moveTo>
                    <a:pt x="4673828" y="9525"/>
                  </a:moveTo>
                  <a:lnTo>
                    <a:pt x="4635728" y="9525"/>
                  </a:lnTo>
                  <a:lnTo>
                    <a:pt x="4635728" y="0"/>
                  </a:lnTo>
                  <a:lnTo>
                    <a:pt x="4673828" y="0"/>
                  </a:lnTo>
                  <a:lnTo>
                    <a:pt x="4673828" y="9525"/>
                  </a:lnTo>
                  <a:close/>
                </a:path>
                <a:path w="5985509" h="3645535">
                  <a:moveTo>
                    <a:pt x="4740503" y="9525"/>
                  </a:moveTo>
                  <a:lnTo>
                    <a:pt x="4702403" y="9525"/>
                  </a:lnTo>
                  <a:lnTo>
                    <a:pt x="4702403" y="0"/>
                  </a:lnTo>
                  <a:lnTo>
                    <a:pt x="4740503" y="0"/>
                  </a:lnTo>
                  <a:lnTo>
                    <a:pt x="4740503" y="9525"/>
                  </a:lnTo>
                  <a:close/>
                </a:path>
                <a:path w="5985509" h="3645535">
                  <a:moveTo>
                    <a:pt x="4807178" y="9525"/>
                  </a:moveTo>
                  <a:lnTo>
                    <a:pt x="4769078" y="9525"/>
                  </a:lnTo>
                  <a:lnTo>
                    <a:pt x="4769078" y="0"/>
                  </a:lnTo>
                  <a:lnTo>
                    <a:pt x="4807178" y="0"/>
                  </a:lnTo>
                  <a:lnTo>
                    <a:pt x="4807178" y="9525"/>
                  </a:lnTo>
                  <a:close/>
                </a:path>
                <a:path w="5985509" h="3645535">
                  <a:moveTo>
                    <a:pt x="4873853" y="9525"/>
                  </a:moveTo>
                  <a:lnTo>
                    <a:pt x="4835753" y="9525"/>
                  </a:lnTo>
                  <a:lnTo>
                    <a:pt x="4835753" y="0"/>
                  </a:lnTo>
                  <a:lnTo>
                    <a:pt x="4873853" y="0"/>
                  </a:lnTo>
                  <a:lnTo>
                    <a:pt x="4873853" y="9525"/>
                  </a:lnTo>
                  <a:close/>
                </a:path>
                <a:path w="5985509" h="3645535">
                  <a:moveTo>
                    <a:pt x="4940528" y="9525"/>
                  </a:moveTo>
                  <a:lnTo>
                    <a:pt x="4902428" y="9525"/>
                  </a:lnTo>
                  <a:lnTo>
                    <a:pt x="4902428" y="0"/>
                  </a:lnTo>
                  <a:lnTo>
                    <a:pt x="4940528" y="0"/>
                  </a:lnTo>
                  <a:lnTo>
                    <a:pt x="4940528" y="9525"/>
                  </a:lnTo>
                  <a:close/>
                </a:path>
                <a:path w="5985509" h="3645535">
                  <a:moveTo>
                    <a:pt x="5007203" y="9525"/>
                  </a:moveTo>
                  <a:lnTo>
                    <a:pt x="4969103" y="9525"/>
                  </a:lnTo>
                  <a:lnTo>
                    <a:pt x="4969103" y="0"/>
                  </a:lnTo>
                  <a:lnTo>
                    <a:pt x="5007203" y="0"/>
                  </a:lnTo>
                  <a:lnTo>
                    <a:pt x="5007203" y="9525"/>
                  </a:lnTo>
                  <a:close/>
                </a:path>
                <a:path w="5985509" h="3645535">
                  <a:moveTo>
                    <a:pt x="5073878" y="9525"/>
                  </a:moveTo>
                  <a:lnTo>
                    <a:pt x="5035778" y="9525"/>
                  </a:lnTo>
                  <a:lnTo>
                    <a:pt x="5035778" y="0"/>
                  </a:lnTo>
                  <a:lnTo>
                    <a:pt x="5073878" y="0"/>
                  </a:lnTo>
                  <a:lnTo>
                    <a:pt x="5073878" y="9525"/>
                  </a:lnTo>
                  <a:close/>
                </a:path>
                <a:path w="5985509" h="3645535">
                  <a:moveTo>
                    <a:pt x="5140553" y="9525"/>
                  </a:moveTo>
                  <a:lnTo>
                    <a:pt x="5102453" y="9525"/>
                  </a:lnTo>
                  <a:lnTo>
                    <a:pt x="5102453" y="0"/>
                  </a:lnTo>
                  <a:lnTo>
                    <a:pt x="5140553" y="0"/>
                  </a:lnTo>
                  <a:lnTo>
                    <a:pt x="5140553" y="9525"/>
                  </a:lnTo>
                  <a:close/>
                </a:path>
                <a:path w="5985509" h="3645535">
                  <a:moveTo>
                    <a:pt x="5207228" y="9525"/>
                  </a:moveTo>
                  <a:lnTo>
                    <a:pt x="5169128" y="9525"/>
                  </a:lnTo>
                  <a:lnTo>
                    <a:pt x="5169128" y="0"/>
                  </a:lnTo>
                  <a:lnTo>
                    <a:pt x="5207228" y="0"/>
                  </a:lnTo>
                  <a:lnTo>
                    <a:pt x="5207228" y="9525"/>
                  </a:lnTo>
                  <a:close/>
                </a:path>
                <a:path w="5985509" h="3645535">
                  <a:moveTo>
                    <a:pt x="5273903" y="9525"/>
                  </a:moveTo>
                  <a:lnTo>
                    <a:pt x="5235803" y="9525"/>
                  </a:lnTo>
                  <a:lnTo>
                    <a:pt x="5235803" y="0"/>
                  </a:lnTo>
                  <a:lnTo>
                    <a:pt x="5273903" y="0"/>
                  </a:lnTo>
                  <a:lnTo>
                    <a:pt x="5273903" y="9525"/>
                  </a:lnTo>
                  <a:close/>
                </a:path>
                <a:path w="5985509" h="3645535">
                  <a:moveTo>
                    <a:pt x="5340578" y="9525"/>
                  </a:moveTo>
                  <a:lnTo>
                    <a:pt x="5302478" y="9525"/>
                  </a:lnTo>
                  <a:lnTo>
                    <a:pt x="5302478" y="0"/>
                  </a:lnTo>
                  <a:lnTo>
                    <a:pt x="5340578" y="0"/>
                  </a:lnTo>
                  <a:lnTo>
                    <a:pt x="5340578" y="9525"/>
                  </a:lnTo>
                  <a:close/>
                </a:path>
                <a:path w="5985509" h="3645535">
                  <a:moveTo>
                    <a:pt x="5406936" y="10375"/>
                  </a:moveTo>
                  <a:lnTo>
                    <a:pt x="5405628" y="10299"/>
                  </a:lnTo>
                  <a:lnTo>
                    <a:pt x="5390210" y="9715"/>
                  </a:lnTo>
                  <a:lnTo>
                    <a:pt x="5374678" y="9525"/>
                  </a:lnTo>
                  <a:lnTo>
                    <a:pt x="5369153" y="9525"/>
                  </a:lnTo>
                  <a:lnTo>
                    <a:pt x="5369153" y="0"/>
                  </a:lnTo>
                  <a:lnTo>
                    <a:pt x="5374779" y="0"/>
                  </a:lnTo>
                  <a:lnTo>
                    <a:pt x="5390502" y="190"/>
                  </a:lnTo>
                  <a:lnTo>
                    <a:pt x="5406174" y="787"/>
                  </a:lnTo>
                  <a:lnTo>
                    <a:pt x="5407545" y="876"/>
                  </a:lnTo>
                  <a:lnTo>
                    <a:pt x="5406936" y="10375"/>
                  </a:lnTo>
                  <a:close/>
                </a:path>
                <a:path w="5985509" h="3645535">
                  <a:moveTo>
                    <a:pt x="5473522" y="12623"/>
                  </a:moveTo>
                  <a:lnTo>
                    <a:pt x="5436158" y="12611"/>
                  </a:lnTo>
                  <a:lnTo>
                    <a:pt x="5435307" y="12547"/>
                  </a:lnTo>
                  <a:lnTo>
                    <a:pt x="5436146" y="3060"/>
                  </a:lnTo>
                  <a:lnTo>
                    <a:pt x="5437187" y="3149"/>
                  </a:lnTo>
                  <a:lnTo>
                    <a:pt x="5452529" y="4902"/>
                  </a:lnTo>
                  <a:lnTo>
                    <a:pt x="5467756" y="7035"/>
                  </a:lnTo>
                  <a:lnTo>
                    <a:pt x="5474271" y="8115"/>
                  </a:lnTo>
                  <a:lnTo>
                    <a:pt x="5473522" y="12623"/>
                  </a:lnTo>
                  <a:close/>
                </a:path>
                <a:path w="5985509" h="3645535">
                  <a:moveTo>
                    <a:pt x="5472709" y="17513"/>
                  </a:moveTo>
                  <a:lnTo>
                    <a:pt x="5466257" y="16433"/>
                  </a:lnTo>
                  <a:lnTo>
                    <a:pt x="5451271" y="14338"/>
                  </a:lnTo>
                  <a:lnTo>
                    <a:pt x="5436234" y="12619"/>
                  </a:lnTo>
                  <a:lnTo>
                    <a:pt x="5473522" y="12623"/>
                  </a:lnTo>
                  <a:lnTo>
                    <a:pt x="5472709" y="17513"/>
                  </a:lnTo>
                  <a:close/>
                </a:path>
                <a:path w="5985509" h="3645535">
                  <a:moveTo>
                    <a:pt x="5539167" y="24930"/>
                  </a:moveTo>
                  <a:lnTo>
                    <a:pt x="5510593" y="24930"/>
                  </a:lnTo>
                  <a:lnTo>
                    <a:pt x="5500560" y="22745"/>
                  </a:lnTo>
                  <a:lnTo>
                    <a:pt x="5502579" y="13436"/>
                  </a:lnTo>
                  <a:lnTo>
                    <a:pt x="5512676" y="15633"/>
                  </a:lnTo>
                  <a:lnTo>
                    <a:pt x="5527382" y="19227"/>
                  </a:lnTo>
                  <a:lnTo>
                    <a:pt x="5539803" y="22580"/>
                  </a:lnTo>
                  <a:lnTo>
                    <a:pt x="5539167" y="24930"/>
                  </a:lnTo>
                  <a:close/>
                </a:path>
                <a:path w="5985509" h="3645535">
                  <a:moveTo>
                    <a:pt x="5538211" y="28460"/>
                  </a:moveTo>
                  <a:lnTo>
                    <a:pt x="5525058" y="28460"/>
                  </a:lnTo>
                  <a:lnTo>
                    <a:pt x="5510466" y="24904"/>
                  </a:lnTo>
                  <a:lnTo>
                    <a:pt x="5539167" y="24930"/>
                  </a:lnTo>
                  <a:lnTo>
                    <a:pt x="5538211" y="28460"/>
                  </a:lnTo>
                  <a:close/>
                </a:path>
                <a:path w="5985509" h="3645535">
                  <a:moveTo>
                    <a:pt x="5537314" y="31775"/>
                  </a:moveTo>
                  <a:lnTo>
                    <a:pt x="5524944" y="28435"/>
                  </a:lnTo>
                  <a:lnTo>
                    <a:pt x="5538211" y="28460"/>
                  </a:lnTo>
                  <a:lnTo>
                    <a:pt x="5537314" y="31775"/>
                  </a:lnTo>
                  <a:close/>
                </a:path>
                <a:path w="5985509" h="3645535">
                  <a:moveTo>
                    <a:pt x="5595449" y="41122"/>
                  </a:moveTo>
                  <a:lnTo>
                    <a:pt x="5567641" y="41122"/>
                  </a:lnTo>
                  <a:lnTo>
                    <a:pt x="5564416" y="40081"/>
                  </a:lnTo>
                  <a:lnTo>
                    <a:pt x="5567349" y="31026"/>
                  </a:lnTo>
                  <a:lnTo>
                    <a:pt x="5570639" y="32080"/>
                  </a:lnTo>
                  <a:lnTo>
                    <a:pt x="5584748" y="37058"/>
                  </a:lnTo>
                  <a:lnTo>
                    <a:pt x="5595449" y="41122"/>
                  </a:lnTo>
                  <a:close/>
                </a:path>
                <a:path w="5985509" h="3645535">
                  <a:moveTo>
                    <a:pt x="5602723" y="46024"/>
                  </a:moveTo>
                  <a:lnTo>
                    <a:pt x="5581523" y="46024"/>
                  </a:lnTo>
                  <a:lnTo>
                    <a:pt x="5567567" y="41098"/>
                  </a:lnTo>
                  <a:lnTo>
                    <a:pt x="5595449" y="41122"/>
                  </a:lnTo>
                  <a:lnTo>
                    <a:pt x="5598693" y="42354"/>
                  </a:lnTo>
                  <a:lnTo>
                    <a:pt x="5603430" y="44297"/>
                  </a:lnTo>
                  <a:lnTo>
                    <a:pt x="5602723" y="46024"/>
                  </a:lnTo>
                  <a:close/>
                </a:path>
                <a:path w="5985509" h="3645535">
                  <a:moveTo>
                    <a:pt x="5600587" y="51244"/>
                  </a:moveTo>
                  <a:lnTo>
                    <a:pt x="5595251" y="51244"/>
                  </a:lnTo>
                  <a:lnTo>
                    <a:pt x="5581503" y="46017"/>
                  </a:lnTo>
                  <a:lnTo>
                    <a:pt x="5602723" y="46024"/>
                  </a:lnTo>
                  <a:lnTo>
                    <a:pt x="5600587" y="51244"/>
                  </a:lnTo>
                  <a:close/>
                </a:path>
                <a:path w="5985509" h="3645535">
                  <a:moveTo>
                    <a:pt x="5599823" y="53111"/>
                  </a:moveTo>
                  <a:lnTo>
                    <a:pt x="5595150" y="51206"/>
                  </a:lnTo>
                  <a:lnTo>
                    <a:pt x="5600587" y="51244"/>
                  </a:lnTo>
                  <a:lnTo>
                    <a:pt x="5599823" y="53111"/>
                  </a:lnTo>
                  <a:close/>
                </a:path>
                <a:path w="5985509" h="3645535">
                  <a:moveTo>
                    <a:pt x="5656620" y="68833"/>
                  </a:moveTo>
                  <a:lnTo>
                    <a:pt x="5635459" y="68833"/>
                  </a:lnTo>
                  <a:lnTo>
                    <a:pt x="5625846" y="64338"/>
                  </a:lnTo>
                  <a:lnTo>
                    <a:pt x="5629871" y="55714"/>
                  </a:lnTo>
                  <a:lnTo>
                    <a:pt x="5639536" y="60223"/>
                  </a:lnTo>
                  <a:lnTo>
                    <a:pt x="5652795" y="66814"/>
                  </a:lnTo>
                  <a:lnTo>
                    <a:pt x="5656620" y="68833"/>
                  </a:lnTo>
                  <a:close/>
                </a:path>
                <a:path w="5985509" h="3645535">
                  <a:moveTo>
                    <a:pt x="5659729" y="81241"/>
                  </a:moveTo>
                  <a:lnTo>
                    <a:pt x="5648401" y="75260"/>
                  </a:lnTo>
                  <a:lnTo>
                    <a:pt x="5635345" y="68783"/>
                  </a:lnTo>
                  <a:lnTo>
                    <a:pt x="5656620" y="68833"/>
                  </a:lnTo>
                  <a:lnTo>
                    <a:pt x="5664174" y="72821"/>
                  </a:lnTo>
                  <a:lnTo>
                    <a:pt x="5659729" y="81241"/>
                  </a:lnTo>
                  <a:close/>
                </a:path>
                <a:path w="5985509" h="3645535">
                  <a:moveTo>
                    <a:pt x="5704497" y="96583"/>
                  </a:moveTo>
                  <a:lnTo>
                    <a:pt x="5686552" y="96583"/>
                  </a:lnTo>
                  <a:lnTo>
                    <a:pt x="5684342" y="95288"/>
                  </a:lnTo>
                  <a:lnTo>
                    <a:pt x="5689193" y="87083"/>
                  </a:lnTo>
                  <a:lnTo>
                    <a:pt x="5691454" y="88417"/>
                  </a:lnTo>
                  <a:lnTo>
                    <a:pt x="5703938" y="96215"/>
                  </a:lnTo>
                  <a:lnTo>
                    <a:pt x="5704497" y="96583"/>
                  </a:lnTo>
                  <a:close/>
                </a:path>
                <a:path w="5985509" h="3645535">
                  <a:moveTo>
                    <a:pt x="5718506" y="112229"/>
                  </a:moveTo>
                  <a:lnTo>
                    <a:pt x="5710948" y="112229"/>
                  </a:lnTo>
                  <a:lnTo>
                    <a:pt x="5698756" y="104203"/>
                  </a:lnTo>
                  <a:lnTo>
                    <a:pt x="5686450" y="96532"/>
                  </a:lnTo>
                  <a:lnTo>
                    <a:pt x="5704497" y="96583"/>
                  </a:lnTo>
                  <a:lnTo>
                    <a:pt x="5716231" y="104305"/>
                  </a:lnTo>
                  <a:lnTo>
                    <a:pt x="5721477" y="107937"/>
                  </a:lnTo>
                  <a:lnTo>
                    <a:pt x="5718506" y="112229"/>
                  </a:lnTo>
                  <a:close/>
                </a:path>
                <a:path w="5985509" h="3645535">
                  <a:moveTo>
                    <a:pt x="5716054" y="115773"/>
                  </a:moveTo>
                  <a:lnTo>
                    <a:pt x="5710847" y="112166"/>
                  </a:lnTo>
                  <a:lnTo>
                    <a:pt x="5718506" y="112229"/>
                  </a:lnTo>
                  <a:lnTo>
                    <a:pt x="5716054" y="115773"/>
                  </a:lnTo>
                  <a:close/>
                </a:path>
                <a:path w="5985509" h="3645535">
                  <a:moveTo>
                    <a:pt x="5768301" y="156210"/>
                  </a:moveTo>
                  <a:lnTo>
                    <a:pt x="5757138" y="146773"/>
                  </a:lnTo>
                  <a:lnTo>
                    <a:pt x="5745899" y="137718"/>
                  </a:lnTo>
                  <a:lnTo>
                    <a:pt x="5738990" y="132422"/>
                  </a:lnTo>
                  <a:lnTo>
                    <a:pt x="5744781" y="124866"/>
                  </a:lnTo>
                  <a:lnTo>
                    <a:pt x="5751830" y="130263"/>
                  </a:lnTo>
                  <a:lnTo>
                    <a:pt x="5763247" y="139471"/>
                  </a:lnTo>
                  <a:lnTo>
                    <a:pt x="5774626" y="149085"/>
                  </a:lnTo>
                  <a:lnTo>
                    <a:pt x="5768301" y="156210"/>
                  </a:lnTo>
                  <a:close/>
                </a:path>
                <a:path w="5985509" h="3645535">
                  <a:moveTo>
                    <a:pt x="5813235" y="185661"/>
                  </a:moveTo>
                  <a:lnTo>
                    <a:pt x="5799924" y="185661"/>
                  </a:lnTo>
                  <a:lnTo>
                    <a:pt x="5789358" y="175348"/>
                  </a:lnTo>
                  <a:lnTo>
                    <a:pt x="5795848" y="168376"/>
                  </a:lnTo>
                  <a:lnTo>
                    <a:pt x="5796140" y="168643"/>
                  </a:lnTo>
                  <a:lnTo>
                    <a:pt x="5806617" y="178879"/>
                  </a:lnTo>
                  <a:lnTo>
                    <a:pt x="5813235" y="185661"/>
                  </a:lnTo>
                  <a:close/>
                </a:path>
                <a:path w="5985509" h="3645535">
                  <a:moveTo>
                    <a:pt x="5822578" y="195986"/>
                  </a:moveTo>
                  <a:lnTo>
                    <a:pt x="5810008" y="195986"/>
                  </a:lnTo>
                  <a:lnTo>
                    <a:pt x="5799886" y="185623"/>
                  </a:lnTo>
                  <a:lnTo>
                    <a:pt x="5813235" y="185661"/>
                  </a:lnTo>
                  <a:lnTo>
                    <a:pt x="5816854" y="189369"/>
                  </a:lnTo>
                  <a:lnTo>
                    <a:pt x="5822810" y="195770"/>
                  </a:lnTo>
                  <a:lnTo>
                    <a:pt x="5822578" y="195986"/>
                  </a:lnTo>
                  <a:close/>
                </a:path>
                <a:path w="5985509" h="3645535">
                  <a:moveTo>
                    <a:pt x="5815850" y="202260"/>
                  </a:moveTo>
                  <a:lnTo>
                    <a:pt x="5809919" y="195897"/>
                  </a:lnTo>
                  <a:lnTo>
                    <a:pt x="5822578" y="195986"/>
                  </a:lnTo>
                  <a:lnTo>
                    <a:pt x="5815850" y="202260"/>
                  </a:lnTo>
                  <a:close/>
                </a:path>
                <a:path w="5985509" h="3645535">
                  <a:moveTo>
                    <a:pt x="5859792" y="239610"/>
                  </a:moveTo>
                  <a:lnTo>
                    <a:pt x="5847791" y="239610"/>
                  </a:lnTo>
                  <a:lnTo>
                    <a:pt x="5838659" y="228269"/>
                  </a:lnTo>
                  <a:lnTo>
                    <a:pt x="5834608" y="223494"/>
                  </a:lnTo>
                  <a:lnTo>
                    <a:pt x="5841885" y="217347"/>
                  </a:lnTo>
                  <a:lnTo>
                    <a:pt x="5846038" y="222250"/>
                  </a:lnTo>
                  <a:lnTo>
                    <a:pt x="5855246" y="233680"/>
                  </a:lnTo>
                  <a:lnTo>
                    <a:pt x="5859792" y="239610"/>
                  </a:lnTo>
                  <a:close/>
                </a:path>
                <a:path w="5985509" h="3645535">
                  <a:moveTo>
                    <a:pt x="5860816" y="251079"/>
                  </a:moveTo>
                  <a:lnTo>
                    <a:pt x="5856579" y="251079"/>
                  </a:lnTo>
                  <a:lnTo>
                    <a:pt x="5847715" y="239522"/>
                  </a:lnTo>
                  <a:lnTo>
                    <a:pt x="5859792" y="239610"/>
                  </a:lnTo>
                  <a:lnTo>
                    <a:pt x="5864174" y="245325"/>
                  </a:lnTo>
                  <a:lnTo>
                    <a:pt x="5865736" y="247484"/>
                  </a:lnTo>
                  <a:lnTo>
                    <a:pt x="5860816" y="251079"/>
                  </a:lnTo>
                  <a:close/>
                </a:path>
                <a:path w="5985509" h="3645535">
                  <a:moveTo>
                    <a:pt x="5858052" y="253098"/>
                  </a:moveTo>
                  <a:lnTo>
                    <a:pt x="5856503" y="250990"/>
                  </a:lnTo>
                  <a:lnTo>
                    <a:pt x="5860816" y="251079"/>
                  </a:lnTo>
                  <a:lnTo>
                    <a:pt x="5858052" y="253098"/>
                  </a:lnTo>
                  <a:close/>
                </a:path>
                <a:path w="5985509" h="3645535">
                  <a:moveTo>
                    <a:pt x="5900031" y="299046"/>
                  </a:moveTo>
                  <a:lnTo>
                    <a:pt x="5888977" y="299046"/>
                  </a:lnTo>
                  <a:lnTo>
                    <a:pt x="5881243" y="286651"/>
                  </a:lnTo>
                  <a:lnTo>
                    <a:pt x="5874385" y="276250"/>
                  </a:lnTo>
                  <a:lnTo>
                    <a:pt x="5882347" y="271018"/>
                  </a:lnTo>
                  <a:lnTo>
                    <a:pt x="5889282" y="281558"/>
                  </a:lnTo>
                  <a:lnTo>
                    <a:pt x="5897079" y="294055"/>
                  </a:lnTo>
                  <a:lnTo>
                    <a:pt x="5900031" y="299046"/>
                  </a:lnTo>
                  <a:close/>
                </a:path>
                <a:path w="5985509" h="3645535">
                  <a:moveTo>
                    <a:pt x="5881293" y="286753"/>
                  </a:moveTo>
                  <a:close/>
                </a:path>
                <a:path w="5985509" h="3645535">
                  <a:moveTo>
                    <a:pt x="5894476" y="308356"/>
                  </a:moveTo>
                  <a:lnTo>
                    <a:pt x="5888913" y="298945"/>
                  </a:lnTo>
                  <a:lnTo>
                    <a:pt x="5900031" y="299046"/>
                  </a:lnTo>
                  <a:lnTo>
                    <a:pt x="5902667" y="303504"/>
                  </a:lnTo>
                  <a:lnTo>
                    <a:pt x="5894476" y="308356"/>
                  </a:lnTo>
                  <a:close/>
                </a:path>
                <a:path w="5985509" h="3645535">
                  <a:moveTo>
                    <a:pt x="5920875" y="337096"/>
                  </a:moveTo>
                  <a:lnTo>
                    <a:pt x="5910237" y="337096"/>
                  </a:lnTo>
                  <a:lnTo>
                    <a:pt x="5908167" y="333159"/>
                  </a:lnTo>
                  <a:lnTo>
                    <a:pt x="5916587" y="328714"/>
                  </a:lnTo>
                  <a:lnTo>
                    <a:pt x="5918695" y="332701"/>
                  </a:lnTo>
                  <a:lnTo>
                    <a:pt x="5920875" y="337096"/>
                  </a:lnTo>
                  <a:close/>
                </a:path>
                <a:path w="5985509" h="3645535">
                  <a:moveTo>
                    <a:pt x="5927232" y="350151"/>
                  </a:moveTo>
                  <a:lnTo>
                    <a:pt x="5916726" y="350151"/>
                  </a:lnTo>
                  <a:lnTo>
                    <a:pt x="5910231" y="337085"/>
                  </a:lnTo>
                  <a:lnTo>
                    <a:pt x="5920875" y="337096"/>
                  </a:lnTo>
                  <a:lnTo>
                    <a:pt x="5925273" y="345960"/>
                  </a:lnTo>
                  <a:lnTo>
                    <a:pt x="5927232" y="350151"/>
                  </a:lnTo>
                  <a:close/>
                </a:path>
                <a:path w="5985509" h="3645535">
                  <a:moveTo>
                    <a:pt x="5933187" y="363385"/>
                  </a:moveTo>
                  <a:lnTo>
                    <a:pt x="5922899" y="363385"/>
                  </a:lnTo>
                  <a:lnTo>
                    <a:pt x="5916676" y="350050"/>
                  </a:lnTo>
                  <a:lnTo>
                    <a:pt x="5927232" y="350151"/>
                  </a:lnTo>
                  <a:lnTo>
                    <a:pt x="5931560" y="359410"/>
                  </a:lnTo>
                  <a:lnTo>
                    <a:pt x="5933241" y="363270"/>
                  </a:lnTo>
                  <a:close/>
                </a:path>
                <a:path w="5985509" h="3645535">
                  <a:moveTo>
                    <a:pt x="5924550" y="367169"/>
                  </a:moveTo>
                  <a:lnTo>
                    <a:pt x="5922884" y="363354"/>
                  </a:lnTo>
                  <a:lnTo>
                    <a:pt x="5933187" y="363385"/>
                  </a:lnTo>
                  <a:lnTo>
                    <a:pt x="5924550" y="367169"/>
                  </a:lnTo>
                  <a:close/>
                </a:path>
                <a:path w="5985509" h="3645535">
                  <a:moveTo>
                    <a:pt x="5954427" y="417982"/>
                  </a:moveTo>
                  <a:lnTo>
                    <a:pt x="5944412" y="417982"/>
                  </a:lnTo>
                  <a:lnTo>
                    <a:pt x="5939485" y="403974"/>
                  </a:lnTo>
                  <a:lnTo>
                    <a:pt x="5935433" y="393331"/>
                  </a:lnTo>
                  <a:lnTo>
                    <a:pt x="5944336" y="389940"/>
                  </a:lnTo>
                  <a:lnTo>
                    <a:pt x="5948451" y="400761"/>
                  </a:lnTo>
                  <a:lnTo>
                    <a:pt x="5953417" y="414870"/>
                  </a:lnTo>
                  <a:lnTo>
                    <a:pt x="5954427" y="417982"/>
                  </a:lnTo>
                  <a:close/>
                </a:path>
                <a:path w="5985509" h="3645535">
                  <a:moveTo>
                    <a:pt x="5948006" y="429044"/>
                  </a:moveTo>
                  <a:lnTo>
                    <a:pt x="5944400" y="417946"/>
                  </a:lnTo>
                  <a:lnTo>
                    <a:pt x="5954427" y="417982"/>
                  </a:lnTo>
                  <a:lnTo>
                    <a:pt x="5957062" y="426097"/>
                  </a:lnTo>
                  <a:lnTo>
                    <a:pt x="5948006" y="429044"/>
                  </a:lnTo>
                  <a:close/>
                </a:path>
                <a:path w="5985509" h="3645535">
                  <a:moveTo>
                    <a:pt x="5966875" y="460552"/>
                  </a:moveTo>
                  <a:lnTo>
                    <a:pt x="5957074" y="460552"/>
                  </a:lnTo>
                  <a:lnTo>
                    <a:pt x="5955906" y="456247"/>
                  </a:lnTo>
                  <a:lnTo>
                    <a:pt x="5965101" y="453758"/>
                  </a:lnTo>
                  <a:lnTo>
                    <a:pt x="5966282" y="458127"/>
                  </a:lnTo>
                  <a:lnTo>
                    <a:pt x="5966875" y="460552"/>
                  </a:lnTo>
                  <a:close/>
                </a:path>
                <a:path w="5985509" h="3645535">
                  <a:moveTo>
                    <a:pt x="5970353" y="475030"/>
                  </a:moveTo>
                  <a:lnTo>
                    <a:pt x="5960605" y="475030"/>
                  </a:lnTo>
                  <a:lnTo>
                    <a:pt x="5957036" y="460438"/>
                  </a:lnTo>
                  <a:lnTo>
                    <a:pt x="5966875" y="460552"/>
                  </a:lnTo>
                  <a:lnTo>
                    <a:pt x="5969876" y="472833"/>
                  </a:lnTo>
                  <a:lnTo>
                    <a:pt x="5970353" y="475030"/>
                  </a:lnTo>
                  <a:close/>
                </a:path>
                <a:path w="5985509" h="3645535">
                  <a:moveTo>
                    <a:pt x="5973476" y="489648"/>
                  </a:moveTo>
                  <a:lnTo>
                    <a:pt x="5963780" y="489648"/>
                  </a:lnTo>
                  <a:lnTo>
                    <a:pt x="5960600" y="475009"/>
                  </a:lnTo>
                  <a:lnTo>
                    <a:pt x="5970353" y="475030"/>
                  </a:lnTo>
                  <a:lnTo>
                    <a:pt x="5973102" y="487680"/>
                  </a:lnTo>
                  <a:lnTo>
                    <a:pt x="5973476" y="489648"/>
                  </a:lnTo>
                  <a:close/>
                </a:path>
                <a:path w="5985509" h="3645535">
                  <a:moveTo>
                    <a:pt x="5964428" y="493013"/>
                  </a:moveTo>
                  <a:lnTo>
                    <a:pt x="5963772" y="489610"/>
                  </a:lnTo>
                  <a:lnTo>
                    <a:pt x="5973476" y="489648"/>
                  </a:lnTo>
                  <a:lnTo>
                    <a:pt x="5973775" y="491223"/>
                  </a:lnTo>
                  <a:lnTo>
                    <a:pt x="5964428" y="493013"/>
                  </a:lnTo>
                  <a:close/>
                </a:path>
                <a:path w="5985509" h="3645535">
                  <a:moveTo>
                    <a:pt x="5982450" y="549338"/>
                  </a:moveTo>
                  <a:lnTo>
                    <a:pt x="5972886" y="549338"/>
                  </a:lnTo>
                  <a:lnTo>
                    <a:pt x="5971146" y="534123"/>
                  </a:lnTo>
                  <a:lnTo>
                    <a:pt x="5969304" y="520915"/>
                  </a:lnTo>
                  <a:lnTo>
                    <a:pt x="5978728" y="519607"/>
                  </a:lnTo>
                  <a:lnTo>
                    <a:pt x="5980607" y="532980"/>
                  </a:lnTo>
                  <a:lnTo>
                    <a:pt x="5982360" y="548322"/>
                  </a:lnTo>
                  <a:lnTo>
                    <a:pt x="5982450" y="549338"/>
                  </a:lnTo>
                  <a:close/>
                </a:path>
                <a:path w="5985509" h="3645535">
                  <a:moveTo>
                    <a:pt x="5973699" y="558520"/>
                  </a:moveTo>
                  <a:lnTo>
                    <a:pt x="5972874" y="549238"/>
                  </a:lnTo>
                  <a:lnTo>
                    <a:pt x="5982450" y="549338"/>
                  </a:lnTo>
                  <a:lnTo>
                    <a:pt x="5983185" y="557669"/>
                  </a:lnTo>
                  <a:lnTo>
                    <a:pt x="5973699" y="558520"/>
                  </a:lnTo>
                  <a:close/>
                </a:path>
                <a:path w="5985509" h="3645535">
                  <a:moveTo>
                    <a:pt x="5985310" y="595299"/>
                  </a:moveTo>
                  <a:lnTo>
                    <a:pt x="5975794" y="595299"/>
                  </a:lnTo>
                  <a:lnTo>
                    <a:pt x="5975464" y="586790"/>
                  </a:lnTo>
                  <a:lnTo>
                    <a:pt x="5984989" y="586435"/>
                  </a:lnTo>
                  <a:lnTo>
                    <a:pt x="5985310" y="595299"/>
                  </a:lnTo>
                  <a:close/>
                </a:path>
                <a:path w="5985509" h="3645535">
                  <a:moveTo>
                    <a:pt x="5985510" y="624700"/>
                  </a:moveTo>
                  <a:lnTo>
                    <a:pt x="5975985" y="624700"/>
                  </a:lnTo>
                  <a:lnTo>
                    <a:pt x="5975983" y="610730"/>
                  </a:lnTo>
                  <a:lnTo>
                    <a:pt x="5975781" y="595185"/>
                  </a:lnTo>
                  <a:lnTo>
                    <a:pt x="5985310" y="595299"/>
                  </a:lnTo>
                  <a:lnTo>
                    <a:pt x="5985510" y="610730"/>
                  </a:lnTo>
                  <a:lnTo>
                    <a:pt x="5985510" y="624700"/>
                  </a:lnTo>
                  <a:close/>
                </a:path>
                <a:path w="5985509" h="3645535">
                  <a:moveTo>
                    <a:pt x="5975985" y="610819"/>
                  </a:moveTo>
                  <a:close/>
                </a:path>
                <a:path w="5985509" h="3645535">
                  <a:moveTo>
                    <a:pt x="5985510" y="691375"/>
                  </a:moveTo>
                  <a:lnTo>
                    <a:pt x="5975985" y="691375"/>
                  </a:lnTo>
                  <a:lnTo>
                    <a:pt x="5975985" y="653275"/>
                  </a:lnTo>
                  <a:lnTo>
                    <a:pt x="5985510" y="653275"/>
                  </a:lnTo>
                  <a:lnTo>
                    <a:pt x="5985510" y="691375"/>
                  </a:lnTo>
                  <a:close/>
                </a:path>
                <a:path w="5985509" h="3645535">
                  <a:moveTo>
                    <a:pt x="5985510" y="758050"/>
                  </a:moveTo>
                  <a:lnTo>
                    <a:pt x="5975985" y="758050"/>
                  </a:lnTo>
                  <a:lnTo>
                    <a:pt x="5975985" y="719950"/>
                  </a:lnTo>
                  <a:lnTo>
                    <a:pt x="5985510" y="719950"/>
                  </a:lnTo>
                  <a:lnTo>
                    <a:pt x="5985510" y="758050"/>
                  </a:lnTo>
                  <a:close/>
                </a:path>
                <a:path w="5985509" h="3645535">
                  <a:moveTo>
                    <a:pt x="5985510" y="824725"/>
                  </a:moveTo>
                  <a:lnTo>
                    <a:pt x="5975985" y="824725"/>
                  </a:lnTo>
                  <a:lnTo>
                    <a:pt x="5975985" y="786625"/>
                  </a:lnTo>
                  <a:lnTo>
                    <a:pt x="5985510" y="786625"/>
                  </a:lnTo>
                  <a:lnTo>
                    <a:pt x="5985510" y="824725"/>
                  </a:lnTo>
                  <a:close/>
                </a:path>
                <a:path w="5985509" h="3645535">
                  <a:moveTo>
                    <a:pt x="5985510" y="891400"/>
                  </a:moveTo>
                  <a:lnTo>
                    <a:pt x="5975985" y="891400"/>
                  </a:lnTo>
                  <a:lnTo>
                    <a:pt x="5975985" y="853300"/>
                  </a:lnTo>
                  <a:lnTo>
                    <a:pt x="5985510" y="853300"/>
                  </a:lnTo>
                  <a:lnTo>
                    <a:pt x="5985510" y="891400"/>
                  </a:lnTo>
                  <a:close/>
                </a:path>
                <a:path w="5985509" h="3645535">
                  <a:moveTo>
                    <a:pt x="5985510" y="958075"/>
                  </a:moveTo>
                  <a:lnTo>
                    <a:pt x="5975985" y="958075"/>
                  </a:lnTo>
                  <a:lnTo>
                    <a:pt x="5975985" y="919975"/>
                  </a:lnTo>
                  <a:lnTo>
                    <a:pt x="5985510" y="919975"/>
                  </a:lnTo>
                  <a:lnTo>
                    <a:pt x="5985510" y="958075"/>
                  </a:lnTo>
                  <a:close/>
                </a:path>
                <a:path w="5985509" h="3645535">
                  <a:moveTo>
                    <a:pt x="5985510" y="1024750"/>
                  </a:moveTo>
                  <a:lnTo>
                    <a:pt x="5975985" y="1024750"/>
                  </a:lnTo>
                  <a:lnTo>
                    <a:pt x="5975985" y="986650"/>
                  </a:lnTo>
                  <a:lnTo>
                    <a:pt x="5985510" y="986650"/>
                  </a:lnTo>
                  <a:lnTo>
                    <a:pt x="5985510" y="1024750"/>
                  </a:lnTo>
                  <a:close/>
                </a:path>
                <a:path w="5985509" h="3645535">
                  <a:moveTo>
                    <a:pt x="5985510" y="1091425"/>
                  </a:moveTo>
                  <a:lnTo>
                    <a:pt x="5975985" y="1091425"/>
                  </a:lnTo>
                  <a:lnTo>
                    <a:pt x="5975985" y="1053325"/>
                  </a:lnTo>
                  <a:lnTo>
                    <a:pt x="5985510" y="1053325"/>
                  </a:lnTo>
                  <a:lnTo>
                    <a:pt x="5985510" y="1091425"/>
                  </a:lnTo>
                  <a:close/>
                </a:path>
                <a:path w="5985509" h="3645535">
                  <a:moveTo>
                    <a:pt x="5985510" y="1158100"/>
                  </a:moveTo>
                  <a:lnTo>
                    <a:pt x="5975985" y="1158100"/>
                  </a:lnTo>
                  <a:lnTo>
                    <a:pt x="5975985" y="1120000"/>
                  </a:lnTo>
                  <a:lnTo>
                    <a:pt x="5985510" y="1120000"/>
                  </a:lnTo>
                  <a:lnTo>
                    <a:pt x="5985510" y="1158100"/>
                  </a:lnTo>
                  <a:close/>
                </a:path>
                <a:path w="5985509" h="3645535">
                  <a:moveTo>
                    <a:pt x="5985510" y="1224775"/>
                  </a:moveTo>
                  <a:lnTo>
                    <a:pt x="5975985" y="1224775"/>
                  </a:lnTo>
                  <a:lnTo>
                    <a:pt x="5975985" y="1186675"/>
                  </a:lnTo>
                  <a:lnTo>
                    <a:pt x="5985510" y="1186675"/>
                  </a:lnTo>
                  <a:lnTo>
                    <a:pt x="5985510" y="1224775"/>
                  </a:lnTo>
                  <a:close/>
                </a:path>
                <a:path w="5985509" h="3645535">
                  <a:moveTo>
                    <a:pt x="5985510" y="1291450"/>
                  </a:moveTo>
                  <a:lnTo>
                    <a:pt x="5975985" y="1291450"/>
                  </a:lnTo>
                  <a:lnTo>
                    <a:pt x="5975985" y="1253350"/>
                  </a:lnTo>
                  <a:lnTo>
                    <a:pt x="5985510" y="1253350"/>
                  </a:lnTo>
                  <a:lnTo>
                    <a:pt x="5985510" y="1291450"/>
                  </a:lnTo>
                  <a:close/>
                </a:path>
                <a:path w="5985509" h="3645535">
                  <a:moveTo>
                    <a:pt x="5985510" y="1358125"/>
                  </a:moveTo>
                  <a:lnTo>
                    <a:pt x="5975985" y="1358125"/>
                  </a:lnTo>
                  <a:lnTo>
                    <a:pt x="5975985" y="1320025"/>
                  </a:lnTo>
                  <a:lnTo>
                    <a:pt x="5985510" y="1320025"/>
                  </a:lnTo>
                  <a:lnTo>
                    <a:pt x="5985510" y="1358125"/>
                  </a:lnTo>
                  <a:close/>
                </a:path>
                <a:path w="5985509" h="3645535">
                  <a:moveTo>
                    <a:pt x="5985510" y="1424800"/>
                  </a:moveTo>
                  <a:lnTo>
                    <a:pt x="5975985" y="1424800"/>
                  </a:lnTo>
                  <a:lnTo>
                    <a:pt x="5975985" y="1386700"/>
                  </a:lnTo>
                  <a:lnTo>
                    <a:pt x="5985510" y="1386700"/>
                  </a:lnTo>
                  <a:lnTo>
                    <a:pt x="5985510" y="1424800"/>
                  </a:lnTo>
                  <a:close/>
                </a:path>
                <a:path w="5985509" h="3645535">
                  <a:moveTo>
                    <a:pt x="5985510" y="1491475"/>
                  </a:moveTo>
                  <a:lnTo>
                    <a:pt x="5975985" y="1491475"/>
                  </a:lnTo>
                  <a:lnTo>
                    <a:pt x="5975985" y="1453375"/>
                  </a:lnTo>
                  <a:lnTo>
                    <a:pt x="5985510" y="1453375"/>
                  </a:lnTo>
                  <a:lnTo>
                    <a:pt x="5985510" y="1491475"/>
                  </a:lnTo>
                  <a:close/>
                </a:path>
                <a:path w="5985509" h="3645535">
                  <a:moveTo>
                    <a:pt x="5985510" y="1558150"/>
                  </a:moveTo>
                  <a:lnTo>
                    <a:pt x="5975985" y="1558150"/>
                  </a:lnTo>
                  <a:lnTo>
                    <a:pt x="5975985" y="1520050"/>
                  </a:lnTo>
                  <a:lnTo>
                    <a:pt x="5985510" y="1520050"/>
                  </a:lnTo>
                  <a:lnTo>
                    <a:pt x="5985510" y="1558150"/>
                  </a:lnTo>
                  <a:close/>
                </a:path>
                <a:path w="5985509" h="3645535">
                  <a:moveTo>
                    <a:pt x="5985510" y="1624825"/>
                  </a:moveTo>
                  <a:lnTo>
                    <a:pt x="5975985" y="1624825"/>
                  </a:lnTo>
                  <a:lnTo>
                    <a:pt x="5975985" y="1586725"/>
                  </a:lnTo>
                  <a:lnTo>
                    <a:pt x="5985510" y="1586725"/>
                  </a:lnTo>
                  <a:lnTo>
                    <a:pt x="5985510" y="1624825"/>
                  </a:lnTo>
                  <a:close/>
                </a:path>
                <a:path w="5985509" h="3645535">
                  <a:moveTo>
                    <a:pt x="5985510" y="1691500"/>
                  </a:moveTo>
                  <a:lnTo>
                    <a:pt x="5975985" y="1691500"/>
                  </a:lnTo>
                  <a:lnTo>
                    <a:pt x="5975985" y="1653400"/>
                  </a:lnTo>
                  <a:lnTo>
                    <a:pt x="5985510" y="1653400"/>
                  </a:lnTo>
                  <a:lnTo>
                    <a:pt x="5985510" y="1691500"/>
                  </a:lnTo>
                  <a:close/>
                </a:path>
                <a:path w="5985509" h="3645535">
                  <a:moveTo>
                    <a:pt x="5985510" y="1758175"/>
                  </a:moveTo>
                  <a:lnTo>
                    <a:pt x="5975985" y="1758175"/>
                  </a:lnTo>
                  <a:lnTo>
                    <a:pt x="5975985" y="1720075"/>
                  </a:lnTo>
                  <a:lnTo>
                    <a:pt x="5985510" y="1720075"/>
                  </a:lnTo>
                  <a:lnTo>
                    <a:pt x="5985510" y="1758175"/>
                  </a:lnTo>
                  <a:close/>
                </a:path>
                <a:path w="5985509" h="3645535">
                  <a:moveTo>
                    <a:pt x="5985510" y="1824850"/>
                  </a:moveTo>
                  <a:lnTo>
                    <a:pt x="5975985" y="1824850"/>
                  </a:lnTo>
                  <a:lnTo>
                    <a:pt x="5975985" y="1786750"/>
                  </a:lnTo>
                  <a:lnTo>
                    <a:pt x="5985510" y="1786750"/>
                  </a:lnTo>
                  <a:lnTo>
                    <a:pt x="5985510" y="1824850"/>
                  </a:lnTo>
                  <a:close/>
                </a:path>
                <a:path w="5985509" h="3645535">
                  <a:moveTo>
                    <a:pt x="5985510" y="1891525"/>
                  </a:moveTo>
                  <a:lnTo>
                    <a:pt x="5975985" y="1891525"/>
                  </a:lnTo>
                  <a:lnTo>
                    <a:pt x="5975985" y="1853425"/>
                  </a:lnTo>
                  <a:lnTo>
                    <a:pt x="5985510" y="1853425"/>
                  </a:lnTo>
                  <a:lnTo>
                    <a:pt x="5985510" y="1891525"/>
                  </a:lnTo>
                  <a:close/>
                </a:path>
                <a:path w="5985509" h="3645535">
                  <a:moveTo>
                    <a:pt x="5985510" y="1958200"/>
                  </a:moveTo>
                  <a:lnTo>
                    <a:pt x="5975985" y="1958200"/>
                  </a:lnTo>
                  <a:lnTo>
                    <a:pt x="5975985" y="1920100"/>
                  </a:lnTo>
                  <a:lnTo>
                    <a:pt x="5985510" y="1920100"/>
                  </a:lnTo>
                  <a:lnTo>
                    <a:pt x="5985510" y="1958200"/>
                  </a:lnTo>
                  <a:close/>
                </a:path>
                <a:path w="5985509" h="3645535">
                  <a:moveTo>
                    <a:pt x="5985510" y="2024875"/>
                  </a:moveTo>
                  <a:lnTo>
                    <a:pt x="5975985" y="2024875"/>
                  </a:lnTo>
                  <a:lnTo>
                    <a:pt x="5975985" y="1986775"/>
                  </a:lnTo>
                  <a:lnTo>
                    <a:pt x="5985510" y="1986775"/>
                  </a:lnTo>
                  <a:lnTo>
                    <a:pt x="5985510" y="2024875"/>
                  </a:lnTo>
                  <a:close/>
                </a:path>
                <a:path w="5985509" h="3645535">
                  <a:moveTo>
                    <a:pt x="5985510" y="2091550"/>
                  </a:moveTo>
                  <a:lnTo>
                    <a:pt x="5975985" y="2091550"/>
                  </a:lnTo>
                  <a:lnTo>
                    <a:pt x="5975985" y="2053450"/>
                  </a:lnTo>
                  <a:lnTo>
                    <a:pt x="5985510" y="2053450"/>
                  </a:lnTo>
                  <a:lnTo>
                    <a:pt x="5985510" y="2091550"/>
                  </a:lnTo>
                  <a:close/>
                </a:path>
                <a:path w="5985509" h="3645535">
                  <a:moveTo>
                    <a:pt x="5985510" y="2158225"/>
                  </a:moveTo>
                  <a:lnTo>
                    <a:pt x="5975985" y="2158225"/>
                  </a:lnTo>
                  <a:lnTo>
                    <a:pt x="5975985" y="2120125"/>
                  </a:lnTo>
                  <a:lnTo>
                    <a:pt x="5985510" y="2120125"/>
                  </a:lnTo>
                  <a:lnTo>
                    <a:pt x="5985510" y="2158225"/>
                  </a:lnTo>
                  <a:close/>
                </a:path>
                <a:path w="5985509" h="3645535">
                  <a:moveTo>
                    <a:pt x="5985510" y="2224900"/>
                  </a:moveTo>
                  <a:lnTo>
                    <a:pt x="5975985" y="2224900"/>
                  </a:lnTo>
                  <a:lnTo>
                    <a:pt x="5975985" y="2186800"/>
                  </a:lnTo>
                  <a:lnTo>
                    <a:pt x="5985510" y="2186800"/>
                  </a:lnTo>
                  <a:lnTo>
                    <a:pt x="5985510" y="2224900"/>
                  </a:lnTo>
                  <a:close/>
                </a:path>
                <a:path w="5985509" h="3645535">
                  <a:moveTo>
                    <a:pt x="5985510" y="2291575"/>
                  </a:moveTo>
                  <a:lnTo>
                    <a:pt x="5975985" y="2291575"/>
                  </a:lnTo>
                  <a:lnTo>
                    <a:pt x="5975985" y="2253475"/>
                  </a:lnTo>
                  <a:lnTo>
                    <a:pt x="5985510" y="2253475"/>
                  </a:lnTo>
                  <a:lnTo>
                    <a:pt x="5985510" y="2291575"/>
                  </a:lnTo>
                  <a:close/>
                </a:path>
                <a:path w="5985509" h="3645535">
                  <a:moveTo>
                    <a:pt x="5985510" y="2358250"/>
                  </a:moveTo>
                  <a:lnTo>
                    <a:pt x="5975985" y="2358250"/>
                  </a:lnTo>
                  <a:lnTo>
                    <a:pt x="5975985" y="2320150"/>
                  </a:lnTo>
                  <a:lnTo>
                    <a:pt x="5985510" y="2320150"/>
                  </a:lnTo>
                  <a:lnTo>
                    <a:pt x="5985510" y="2358250"/>
                  </a:lnTo>
                  <a:close/>
                </a:path>
                <a:path w="5985509" h="3645535">
                  <a:moveTo>
                    <a:pt x="5985510" y="2424925"/>
                  </a:moveTo>
                  <a:lnTo>
                    <a:pt x="5975985" y="2424925"/>
                  </a:lnTo>
                  <a:lnTo>
                    <a:pt x="5975985" y="2386825"/>
                  </a:lnTo>
                  <a:lnTo>
                    <a:pt x="5985510" y="2386825"/>
                  </a:lnTo>
                  <a:lnTo>
                    <a:pt x="5985510" y="2424925"/>
                  </a:lnTo>
                  <a:close/>
                </a:path>
                <a:path w="5985509" h="3645535">
                  <a:moveTo>
                    <a:pt x="5985510" y="2491600"/>
                  </a:moveTo>
                  <a:lnTo>
                    <a:pt x="5975985" y="2491600"/>
                  </a:lnTo>
                  <a:lnTo>
                    <a:pt x="5975985" y="2453500"/>
                  </a:lnTo>
                  <a:lnTo>
                    <a:pt x="5985510" y="2453500"/>
                  </a:lnTo>
                  <a:lnTo>
                    <a:pt x="5985510" y="2491600"/>
                  </a:lnTo>
                  <a:close/>
                </a:path>
                <a:path w="5985509" h="3645535">
                  <a:moveTo>
                    <a:pt x="5985510" y="2558275"/>
                  </a:moveTo>
                  <a:lnTo>
                    <a:pt x="5975985" y="2558275"/>
                  </a:lnTo>
                  <a:lnTo>
                    <a:pt x="5975985" y="2520175"/>
                  </a:lnTo>
                  <a:lnTo>
                    <a:pt x="5985510" y="2520175"/>
                  </a:lnTo>
                  <a:lnTo>
                    <a:pt x="5985510" y="2558275"/>
                  </a:lnTo>
                  <a:close/>
                </a:path>
                <a:path w="5985509" h="3645535">
                  <a:moveTo>
                    <a:pt x="5985510" y="2624950"/>
                  </a:moveTo>
                  <a:lnTo>
                    <a:pt x="5975985" y="2624950"/>
                  </a:lnTo>
                  <a:lnTo>
                    <a:pt x="5975985" y="2586850"/>
                  </a:lnTo>
                  <a:lnTo>
                    <a:pt x="5985510" y="2586850"/>
                  </a:lnTo>
                  <a:lnTo>
                    <a:pt x="5985510" y="2624950"/>
                  </a:lnTo>
                  <a:close/>
                </a:path>
                <a:path w="5985509" h="3645535">
                  <a:moveTo>
                    <a:pt x="5985510" y="2691625"/>
                  </a:moveTo>
                  <a:lnTo>
                    <a:pt x="5975985" y="2691625"/>
                  </a:lnTo>
                  <a:lnTo>
                    <a:pt x="5975985" y="2653525"/>
                  </a:lnTo>
                  <a:lnTo>
                    <a:pt x="5985510" y="2653525"/>
                  </a:lnTo>
                  <a:lnTo>
                    <a:pt x="5985510" y="2691625"/>
                  </a:lnTo>
                  <a:close/>
                </a:path>
                <a:path w="5985509" h="3645535">
                  <a:moveTo>
                    <a:pt x="5985510" y="2758300"/>
                  </a:moveTo>
                  <a:lnTo>
                    <a:pt x="5975985" y="2758300"/>
                  </a:lnTo>
                  <a:lnTo>
                    <a:pt x="5975985" y="2720200"/>
                  </a:lnTo>
                  <a:lnTo>
                    <a:pt x="5985510" y="2720200"/>
                  </a:lnTo>
                  <a:lnTo>
                    <a:pt x="5985510" y="2758300"/>
                  </a:lnTo>
                  <a:close/>
                </a:path>
                <a:path w="5985509" h="3645535">
                  <a:moveTo>
                    <a:pt x="5985510" y="2824975"/>
                  </a:moveTo>
                  <a:lnTo>
                    <a:pt x="5975985" y="2824975"/>
                  </a:lnTo>
                  <a:lnTo>
                    <a:pt x="5975985" y="2786875"/>
                  </a:lnTo>
                  <a:lnTo>
                    <a:pt x="5985510" y="2786875"/>
                  </a:lnTo>
                  <a:lnTo>
                    <a:pt x="5985510" y="2824975"/>
                  </a:lnTo>
                  <a:close/>
                </a:path>
                <a:path w="5985509" h="3645535">
                  <a:moveTo>
                    <a:pt x="5985510" y="2891650"/>
                  </a:moveTo>
                  <a:lnTo>
                    <a:pt x="5975985" y="2891650"/>
                  </a:lnTo>
                  <a:lnTo>
                    <a:pt x="5975985" y="2853550"/>
                  </a:lnTo>
                  <a:lnTo>
                    <a:pt x="5985510" y="2853550"/>
                  </a:lnTo>
                  <a:lnTo>
                    <a:pt x="5985510" y="2891650"/>
                  </a:lnTo>
                  <a:close/>
                </a:path>
                <a:path w="5985509" h="3645535">
                  <a:moveTo>
                    <a:pt x="5985510" y="2958325"/>
                  </a:moveTo>
                  <a:lnTo>
                    <a:pt x="5975985" y="2958325"/>
                  </a:lnTo>
                  <a:lnTo>
                    <a:pt x="5975985" y="2920225"/>
                  </a:lnTo>
                  <a:lnTo>
                    <a:pt x="5985510" y="2920225"/>
                  </a:lnTo>
                  <a:lnTo>
                    <a:pt x="5985510" y="2958325"/>
                  </a:lnTo>
                  <a:close/>
                </a:path>
                <a:path w="5985509" h="3645535">
                  <a:moveTo>
                    <a:pt x="5985510" y="3025000"/>
                  </a:moveTo>
                  <a:lnTo>
                    <a:pt x="5975985" y="3025000"/>
                  </a:lnTo>
                  <a:lnTo>
                    <a:pt x="5975985" y="2986900"/>
                  </a:lnTo>
                  <a:lnTo>
                    <a:pt x="5985510" y="2986900"/>
                  </a:lnTo>
                  <a:lnTo>
                    <a:pt x="5985510" y="3025000"/>
                  </a:lnTo>
                  <a:close/>
                </a:path>
                <a:path w="5985509" h="3645535">
                  <a:moveTo>
                    <a:pt x="5983773" y="3081032"/>
                  </a:moveTo>
                  <a:lnTo>
                    <a:pt x="5974232" y="3081032"/>
                  </a:lnTo>
                  <a:lnTo>
                    <a:pt x="5975210" y="3065589"/>
                  </a:lnTo>
                  <a:lnTo>
                    <a:pt x="5975667" y="3053397"/>
                  </a:lnTo>
                  <a:lnTo>
                    <a:pt x="5985179" y="3053753"/>
                  </a:lnTo>
                  <a:lnTo>
                    <a:pt x="5984709" y="3066135"/>
                  </a:lnTo>
                  <a:lnTo>
                    <a:pt x="5983773" y="3081032"/>
                  </a:lnTo>
                  <a:close/>
                </a:path>
                <a:path w="5985509" h="3645535">
                  <a:moveTo>
                    <a:pt x="5975197" y="3065703"/>
                  </a:moveTo>
                  <a:close/>
                </a:path>
                <a:path w="5985509" h="3645535">
                  <a:moveTo>
                    <a:pt x="5982817" y="3092018"/>
                  </a:moveTo>
                  <a:lnTo>
                    <a:pt x="5973330" y="3091179"/>
                  </a:lnTo>
                  <a:lnTo>
                    <a:pt x="5974232" y="3080905"/>
                  </a:lnTo>
                  <a:lnTo>
                    <a:pt x="5983773" y="3081032"/>
                  </a:lnTo>
                  <a:lnTo>
                    <a:pt x="5983732" y="3081693"/>
                  </a:lnTo>
                  <a:lnTo>
                    <a:pt x="5982817" y="3092018"/>
                  </a:lnTo>
                  <a:close/>
                </a:path>
                <a:path w="5985509" h="3645535">
                  <a:moveTo>
                    <a:pt x="5978666" y="3126333"/>
                  </a:moveTo>
                  <a:lnTo>
                    <a:pt x="5969050" y="3126333"/>
                  </a:lnTo>
                  <a:lnTo>
                    <a:pt x="5970028" y="3119310"/>
                  </a:lnTo>
                  <a:lnTo>
                    <a:pt x="5979464" y="3120631"/>
                  </a:lnTo>
                  <a:lnTo>
                    <a:pt x="5978666" y="3126333"/>
                  </a:lnTo>
                  <a:close/>
                </a:path>
                <a:path w="5985509" h="3645535">
                  <a:moveTo>
                    <a:pt x="5976241" y="3141192"/>
                  </a:moveTo>
                  <a:lnTo>
                    <a:pt x="5966587" y="3141192"/>
                  </a:lnTo>
                  <a:lnTo>
                    <a:pt x="5969063" y="3126219"/>
                  </a:lnTo>
                  <a:lnTo>
                    <a:pt x="5978666" y="3126333"/>
                  </a:lnTo>
                  <a:lnTo>
                    <a:pt x="5978474" y="3127705"/>
                  </a:lnTo>
                  <a:lnTo>
                    <a:pt x="5976241" y="3141192"/>
                  </a:lnTo>
                  <a:close/>
                </a:path>
                <a:path w="5985509" h="3645535">
                  <a:moveTo>
                    <a:pt x="5973457" y="3155937"/>
                  </a:moveTo>
                  <a:lnTo>
                    <a:pt x="5963754" y="3155937"/>
                  </a:lnTo>
                  <a:lnTo>
                    <a:pt x="5966599" y="3141078"/>
                  </a:lnTo>
                  <a:lnTo>
                    <a:pt x="5976241" y="3141192"/>
                  </a:lnTo>
                  <a:lnTo>
                    <a:pt x="5975972" y="3142818"/>
                  </a:lnTo>
                  <a:lnTo>
                    <a:pt x="5973457" y="3155937"/>
                  </a:lnTo>
                  <a:close/>
                </a:path>
                <a:path w="5985509" h="3645535">
                  <a:moveTo>
                    <a:pt x="5963757" y="3155923"/>
                  </a:moveTo>
                  <a:close/>
                </a:path>
                <a:path w="5985509" h="3645535">
                  <a:moveTo>
                    <a:pt x="5972937" y="3158528"/>
                  </a:moveTo>
                  <a:lnTo>
                    <a:pt x="5963627" y="3156496"/>
                  </a:lnTo>
                  <a:lnTo>
                    <a:pt x="5963757" y="3155923"/>
                  </a:lnTo>
                  <a:lnTo>
                    <a:pt x="5973457" y="3155937"/>
                  </a:lnTo>
                  <a:lnTo>
                    <a:pt x="5973102" y="3157791"/>
                  </a:lnTo>
                  <a:lnTo>
                    <a:pt x="5972937" y="3158528"/>
                  </a:lnTo>
                  <a:close/>
                </a:path>
                <a:path w="5985509" h="3645535">
                  <a:moveTo>
                    <a:pt x="5963035" y="3199358"/>
                  </a:moveTo>
                  <a:lnTo>
                    <a:pt x="5953163" y="3199358"/>
                  </a:lnTo>
                  <a:lnTo>
                    <a:pt x="5957074" y="3184905"/>
                  </a:lnTo>
                  <a:lnTo>
                    <a:pt x="5957239" y="3184220"/>
                  </a:lnTo>
                  <a:lnTo>
                    <a:pt x="5966485" y="3186480"/>
                  </a:lnTo>
                  <a:lnTo>
                    <a:pt x="5966282" y="3187344"/>
                  </a:lnTo>
                  <a:lnTo>
                    <a:pt x="5963035" y="3199358"/>
                  </a:lnTo>
                  <a:close/>
                </a:path>
                <a:path w="5985509" h="3645535">
                  <a:moveTo>
                    <a:pt x="5957036" y="3185020"/>
                  </a:moveTo>
                  <a:close/>
                </a:path>
                <a:path w="5985509" h="3645535">
                  <a:moveTo>
                    <a:pt x="5955753" y="3223399"/>
                  </a:moveTo>
                  <a:lnTo>
                    <a:pt x="5946698" y="3220466"/>
                  </a:lnTo>
                  <a:lnTo>
                    <a:pt x="5948972" y="3213442"/>
                  </a:lnTo>
                  <a:lnTo>
                    <a:pt x="5953188" y="3199244"/>
                  </a:lnTo>
                  <a:lnTo>
                    <a:pt x="5963035" y="3199358"/>
                  </a:lnTo>
                  <a:lnTo>
                    <a:pt x="5962345" y="3201911"/>
                  </a:lnTo>
                  <a:lnTo>
                    <a:pt x="5958052" y="3216325"/>
                  </a:lnTo>
                  <a:lnTo>
                    <a:pt x="5955753" y="3223399"/>
                  </a:lnTo>
                  <a:close/>
                </a:path>
                <a:path w="5985509" h="3645535">
                  <a:moveTo>
                    <a:pt x="5948934" y="3213557"/>
                  </a:moveTo>
                  <a:close/>
                </a:path>
                <a:path w="5985509" h="3645535">
                  <a:moveTo>
                    <a:pt x="5944452" y="3255213"/>
                  </a:moveTo>
                  <a:lnTo>
                    <a:pt x="5934265" y="3255213"/>
                  </a:lnTo>
                  <a:lnTo>
                    <a:pt x="5937313" y="3247199"/>
                  </a:lnTo>
                  <a:lnTo>
                    <a:pt x="5946216" y="3250577"/>
                  </a:lnTo>
                  <a:lnTo>
                    <a:pt x="5944452" y="3255213"/>
                  </a:lnTo>
                  <a:close/>
                </a:path>
                <a:path w="5985509" h="3645535">
                  <a:moveTo>
                    <a:pt x="5931535" y="3286112"/>
                  </a:moveTo>
                  <a:lnTo>
                    <a:pt x="5922899" y="3282086"/>
                  </a:lnTo>
                  <a:lnTo>
                    <a:pt x="5928766" y="3268675"/>
                  </a:lnTo>
                  <a:lnTo>
                    <a:pt x="5934303" y="3255111"/>
                  </a:lnTo>
                  <a:lnTo>
                    <a:pt x="5944452" y="3255213"/>
                  </a:lnTo>
                  <a:lnTo>
                    <a:pt x="5943142" y="3258654"/>
                  </a:lnTo>
                  <a:lnTo>
                    <a:pt x="5937516" y="3272447"/>
                  </a:lnTo>
                  <a:lnTo>
                    <a:pt x="5931535" y="3286112"/>
                  </a:lnTo>
                  <a:close/>
                </a:path>
                <a:path w="5985509" h="3645535">
                  <a:moveTo>
                    <a:pt x="5928715" y="3268789"/>
                  </a:moveTo>
                  <a:close/>
                </a:path>
                <a:path w="5985509" h="3645535">
                  <a:moveTo>
                    <a:pt x="5922848" y="3282188"/>
                  </a:moveTo>
                  <a:close/>
                </a:path>
                <a:path w="5985509" h="3645535">
                  <a:moveTo>
                    <a:pt x="5912041" y="3308464"/>
                  </a:moveTo>
                  <a:lnTo>
                    <a:pt x="5910186" y="3308464"/>
                  </a:lnTo>
                  <a:lnTo>
                    <a:pt x="5910554" y="3307727"/>
                  </a:lnTo>
                  <a:lnTo>
                    <a:pt x="5912041" y="3308464"/>
                  </a:lnTo>
                  <a:close/>
                </a:path>
                <a:path w="5985509" h="3645535">
                  <a:moveTo>
                    <a:pt x="5907213" y="3334016"/>
                  </a:moveTo>
                  <a:lnTo>
                    <a:pt x="5896305" y="3334016"/>
                  </a:lnTo>
                  <a:lnTo>
                    <a:pt x="5903455" y="3321240"/>
                  </a:lnTo>
                  <a:lnTo>
                    <a:pt x="5910237" y="3308362"/>
                  </a:lnTo>
                  <a:lnTo>
                    <a:pt x="5912041" y="3308464"/>
                  </a:lnTo>
                  <a:lnTo>
                    <a:pt x="5919089" y="3311956"/>
                  </a:lnTo>
                  <a:lnTo>
                    <a:pt x="5918695" y="3312756"/>
                  </a:lnTo>
                  <a:lnTo>
                    <a:pt x="5911786" y="3325837"/>
                  </a:lnTo>
                  <a:lnTo>
                    <a:pt x="5907213" y="3334016"/>
                  </a:lnTo>
                  <a:close/>
                </a:path>
                <a:path w="5985509" h="3645535">
                  <a:moveTo>
                    <a:pt x="5903391" y="3321342"/>
                  </a:moveTo>
                  <a:close/>
                </a:path>
                <a:path w="5985509" h="3645535">
                  <a:moveTo>
                    <a:pt x="5896335" y="3333962"/>
                  </a:moveTo>
                  <a:close/>
                </a:path>
                <a:path w="5985509" h="3645535">
                  <a:moveTo>
                    <a:pt x="5900508" y="3345611"/>
                  </a:moveTo>
                  <a:lnTo>
                    <a:pt x="5892317" y="3340773"/>
                  </a:lnTo>
                  <a:lnTo>
                    <a:pt x="5896335" y="3333962"/>
                  </a:lnTo>
                  <a:lnTo>
                    <a:pt x="5907213" y="3334016"/>
                  </a:lnTo>
                  <a:lnTo>
                    <a:pt x="5904585" y="3338715"/>
                  </a:lnTo>
                  <a:lnTo>
                    <a:pt x="5900508" y="3345611"/>
                  </a:lnTo>
                  <a:close/>
                </a:path>
                <a:path w="5985509" h="3645535">
                  <a:moveTo>
                    <a:pt x="5884667" y="3370910"/>
                  </a:moveTo>
                  <a:lnTo>
                    <a:pt x="5873267" y="3370910"/>
                  </a:lnTo>
                  <a:lnTo>
                    <a:pt x="5877293" y="3364801"/>
                  </a:lnTo>
                  <a:lnTo>
                    <a:pt x="5885243" y="3370033"/>
                  </a:lnTo>
                  <a:lnTo>
                    <a:pt x="5884667" y="3370910"/>
                  </a:lnTo>
                  <a:close/>
                </a:path>
                <a:path w="5985509" h="3645535">
                  <a:moveTo>
                    <a:pt x="5863145" y="3401479"/>
                  </a:moveTo>
                  <a:lnTo>
                    <a:pt x="5855576" y="3395687"/>
                  </a:lnTo>
                  <a:lnTo>
                    <a:pt x="5856579" y="3394392"/>
                  </a:lnTo>
                  <a:lnTo>
                    <a:pt x="5865101" y="3382708"/>
                  </a:lnTo>
                  <a:lnTo>
                    <a:pt x="5873330" y="3370808"/>
                  </a:lnTo>
                  <a:lnTo>
                    <a:pt x="5884667" y="3370910"/>
                  </a:lnTo>
                  <a:lnTo>
                    <a:pt x="5881192" y="3376193"/>
                  </a:lnTo>
                  <a:lnTo>
                    <a:pt x="5872822" y="3388271"/>
                  </a:lnTo>
                  <a:lnTo>
                    <a:pt x="5864174" y="3400132"/>
                  </a:lnTo>
                  <a:lnTo>
                    <a:pt x="5863145" y="3401479"/>
                  </a:lnTo>
                  <a:close/>
                </a:path>
                <a:path w="5985509" h="3645535">
                  <a:moveTo>
                    <a:pt x="5865025" y="3382797"/>
                  </a:moveTo>
                  <a:close/>
                </a:path>
                <a:path w="5985509" h="3645535">
                  <a:moveTo>
                    <a:pt x="5856503" y="3394481"/>
                  </a:moveTo>
                  <a:close/>
                </a:path>
                <a:path w="5985509" h="3645535">
                  <a:moveTo>
                    <a:pt x="5841814" y="3428212"/>
                  </a:moveTo>
                  <a:lnTo>
                    <a:pt x="5829338" y="3428212"/>
                  </a:lnTo>
                  <a:lnTo>
                    <a:pt x="5838024" y="3417938"/>
                  </a:lnTo>
                  <a:lnTo>
                    <a:pt x="5845302" y="3424085"/>
                  </a:lnTo>
                  <a:lnTo>
                    <a:pt x="5841814" y="3428212"/>
                  </a:lnTo>
                  <a:close/>
                </a:path>
                <a:path w="5985509" h="3645535">
                  <a:moveTo>
                    <a:pt x="5829392" y="3428148"/>
                  </a:moveTo>
                  <a:close/>
                </a:path>
                <a:path w="5985509" h="3645535">
                  <a:moveTo>
                    <a:pt x="5819927" y="3452799"/>
                  </a:moveTo>
                  <a:lnTo>
                    <a:pt x="5812955" y="3446310"/>
                  </a:lnTo>
                  <a:lnTo>
                    <a:pt x="5819838" y="3438918"/>
                  </a:lnTo>
                  <a:lnTo>
                    <a:pt x="5829392" y="3428148"/>
                  </a:lnTo>
                  <a:lnTo>
                    <a:pt x="5841814" y="3428212"/>
                  </a:lnTo>
                  <a:lnTo>
                    <a:pt x="5836577" y="3434410"/>
                  </a:lnTo>
                  <a:lnTo>
                    <a:pt x="5826848" y="3445370"/>
                  </a:lnTo>
                  <a:lnTo>
                    <a:pt x="5819927" y="3452799"/>
                  </a:lnTo>
                  <a:close/>
                </a:path>
                <a:path w="5985509" h="3645535">
                  <a:moveTo>
                    <a:pt x="5819749" y="3439007"/>
                  </a:moveTo>
                  <a:close/>
                </a:path>
                <a:path w="5985509" h="3645535">
                  <a:moveTo>
                    <a:pt x="5796437" y="3469957"/>
                  </a:moveTo>
                  <a:lnTo>
                    <a:pt x="5789523" y="3469957"/>
                  </a:lnTo>
                  <a:lnTo>
                    <a:pt x="5793066" y="3466503"/>
                  </a:lnTo>
                  <a:lnTo>
                    <a:pt x="5796437" y="3469957"/>
                  </a:lnTo>
                  <a:close/>
                </a:path>
                <a:path w="5985509" h="3645535">
                  <a:moveTo>
                    <a:pt x="5771299" y="3499192"/>
                  </a:moveTo>
                  <a:lnTo>
                    <a:pt x="5765152" y="3491915"/>
                  </a:lnTo>
                  <a:lnTo>
                    <a:pt x="5768251" y="3489299"/>
                  </a:lnTo>
                  <a:lnTo>
                    <a:pt x="5779046" y="3479711"/>
                  </a:lnTo>
                  <a:lnTo>
                    <a:pt x="5789599" y="3469881"/>
                  </a:lnTo>
                  <a:lnTo>
                    <a:pt x="5796437" y="3469957"/>
                  </a:lnTo>
                  <a:lnTo>
                    <a:pt x="5799721" y="3473323"/>
                  </a:lnTo>
                  <a:lnTo>
                    <a:pt x="5796140" y="3476815"/>
                  </a:lnTo>
                  <a:lnTo>
                    <a:pt x="5785408" y="3486797"/>
                  </a:lnTo>
                  <a:lnTo>
                    <a:pt x="5774448" y="3496525"/>
                  </a:lnTo>
                  <a:lnTo>
                    <a:pt x="5771299" y="3499192"/>
                  </a:lnTo>
                  <a:close/>
                </a:path>
                <a:path w="5985509" h="3645535">
                  <a:moveTo>
                    <a:pt x="5778957" y="3479787"/>
                  </a:moveTo>
                  <a:close/>
                </a:path>
                <a:path w="5985509" h="3645535">
                  <a:moveTo>
                    <a:pt x="5768162" y="3489363"/>
                  </a:moveTo>
                  <a:close/>
                </a:path>
                <a:path w="5985509" h="3645535">
                  <a:moveTo>
                    <a:pt x="5748321" y="3516541"/>
                  </a:moveTo>
                  <a:lnTo>
                    <a:pt x="5734431" y="3516541"/>
                  </a:lnTo>
                  <a:lnTo>
                    <a:pt x="5743181" y="3509822"/>
                  </a:lnTo>
                  <a:lnTo>
                    <a:pt x="5748321" y="3516541"/>
                  </a:lnTo>
                  <a:close/>
                </a:path>
                <a:path w="5985509" h="3645535">
                  <a:moveTo>
                    <a:pt x="5738928" y="3525050"/>
                  </a:moveTo>
                  <a:lnTo>
                    <a:pt x="5722747" y="3525050"/>
                  </a:lnTo>
                  <a:lnTo>
                    <a:pt x="5734519" y="3516464"/>
                  </a:lnTo>
                  <a:lnTo>
                    <a:pt x="5748321" y="3516541"/>
                  </a:lnTo>
                  <a:lnTo>
                    <a:pt x="5748972" y="3517391"/>
                  </a:lnTo>
                  <a:lnTo>
                    <a:pt x="5740184" y="3524135"/>
                  </a:lnTo>
                  <a:lnTo>
                    <a:pt x="5738928" y="3525050"/>
                  </a:lnTo>
                  <a:close/>
                </a:path>
                <a:path w="5985509" h="3645535">
                  <a:moveTo>
                    <a:pt x="5722798" y="3525012"/>
                  </a:moveTo>
                  <a:close/>
                </a:path>
                <a:path w="5985509" h="3645535">
                  <a:moveTo>
                    <a:pt x="5717984" y="3539934"/>
                  </a:moveTo>
                  <a:lnTo>
                    <a:pt x="5712561" y="3532111"/>
                  </a:lnTo>
                  <a:lnTo>
                    <a:pt x="5722798" y="3525012"/>
                  </a:lnTo>
                  <a:lnTo>
                    <a:pt x="5738928" y="3525050"/>
                  </a:lnTo>
                  <a:lnTo>
                    <a:pt x="5728309" y="3532784"/>
                  </a:lnTo>
                  <a:lnTo>
                    <a:pt x="5717984" y="3539934"/>
                  </a:lnTo>
                  <a:close/>
                </a:path>
                <a:path w="5985509" h="3645535">
                  <a:moveTo>
                    <a:pt x="5689664" y="3548938"/>
                  </a:moveTo>
                  <a:lnTo>
                    <a:pt x="5686450" y="3548938"/>
                  </a:lnTo>
                  <a:lnTo>
                    <a:pt x="5688761" y="3547491"/>
                  </a:lnTo>
                  <a:lnTo>
                    <a:pt x="5689664" y="3548938"/>
                  </a:lnTo>
                  <a:close/>
                </a:path>
                <a:path w="5985509" h="3645535">
                  <a:moveTo>
                    <a:pt x="5686548" y="3548877"/>
                  </a:moveTo>
                  <a:close/>
                </a:path>
                <a:path w="5985509" h="3645535">
                  <a:moveTo>
                    <a:pt x="5660415" y="3574630"/>
                  </a:moveTo>
                  <a:lnTo>
                    <a:pt x="5655970" y="3566198"/>
                  </a:lnTo>
                  <a:lnTo>
                    <a:pt x="5661380" y="3563353"/>
                  </a:lnTo>
                  <a:lnTo>
                    <a:pt x="5674067" y="3556266"/>
                  </a:lnTo>
                  <a:lnTo>
                    <a:pt x="5686548" y="3548877"/>
                  </a:lnTo>
                  <a:lnTo>
                    <a:pt x="5689664" y="3548938"/>
                  </a:lnTo>
                  <a:lnTo>
                    <a:pt x="5693803" y="3555580"/>
                  </a:lnTo>
                  <a:lnTo>
                    <a:pt x="5691454" y="3557041"/>
                  </a:lnTo>
                  <a:lnTo>
                    <a:pt x="5678754" y="3564547"/>
                  </a:lnTo>
                  <a:lnTo>
                    <a:pt x="5665876" y="3571748"/>
                  </a:lnTo>
                  <a:lnTo>
                    <a:pt x="5660415" y="3574630"/>
                  </a:lnTo>
                  <a:close/>
                </a:path>
                <a:path w="5985509" h="3645535">
                  <a:moveTo>
                    <a:pt x="5673966" y="3556317"/>
                  </a:moveTo>
                  <a:close/>
                </a:path>
                <a:path w="5985509" h="3645535">
                  <a:moveTo>
                    <a:pt x="5661279" y="3563404"/>
                  </a:moveTo>
                  <a:close/>
                </a:path>
                <a:path w="5985509" h="3645535">
                  <a:moveTo>
                    <a:pt x="5632486" y="3582860"/>
                  </a:moveTo>
                  <a:lnTo>
                    <a:pt x="5622124" y="3582860"/>
                  </a:lnTo>
                  <a:lnTo>
                    <a:pt x="5630633" y="3578885"/>
                  </a:lnTo>
                  <a:lnTo>
                    <a:pt x="5632486" y="3582860"/>
                  </a:lnTo>
                  <a:close/>
                </a:path>
                <a:path w="5985509" h="3645535">
                  <a:moveTo>
                    <a:pt x="5599506" y="3602774"/>
                  </a:moveTo>
                  <a:lnTo>
                    <a:pt x="5595899" y="3593960"/>
                  </a:lnTo>
                  <a:lnTo>
                    <a:pt x="5608828" y="3588677"/>
                  </a:lnTo>
                  <a:lnTo>
                    <a:pt x="5622226" y="3582809"/>
                  </a:lnTo>
                  <a:lnTo>
                    <a:pt x="5632486" y="3582860"/>
                  </a:lnTo>
                  <a:lnTo>
                    <a:pt x="5634659" y="3587521"/>
                  </a:lnTo>
                  <a:lnTo>
                    <a:pt x="5626100" y="3591509"/>
                  </a:lnTo>
                  <a:lnTo>
                    <a:pt x="5612485" y="3597465"/>
                  </a:lnTo>
                  <a:lnTo>
                    <a:pt x="5599506" y="3602774"/>
                  </a:lnTo>
                  <a:close/>
                </a:path>
                <a:path w="5985509" h="3645535">
                  <a:moveTo>
                    <a:pt x="5608713" y="3588715"/>
                  </a:moveTo>
                  <a:close/>
                </a:path>
                <a:path w="5985509" h="3645535">
                  <a:moveTo>
                    <a:pt x="5569524" y="3604374"/>
                  </a:moveTo>
                  <a:lnTo>
                    <a:pt x="5567527" y="3604374"/>
                  </a:lnTo>
                  <a:lnTo>
                    <a:pt x="5569305" y="3603752"/>
                  </a:lnTo>
                  <a:lnTo>
                    <a:pt x="5569524" y="3604374"/>
                  </a:lnTo>
                  <a:close/>
                </a:path>
                <a:path w="5985509" h="3645535">
                  <a:moveTo>
                    <a:pt x="5567566" y="3604360"/>
                  </a:moveTo>
                  <a:close/>
                </a:path>
                <a:path w="5985509" h="3645535">
                  <a:moveTo>
                    <a:pt x="5571130" y="3608933"/>
                  </a:moveTo>
                  <a:lnTo>
                    <a:pt x="5553481" y="3608933"/>
                  </a:lnTo>
                  <a:lnTo>
                    <a:pt x="5567566" y="3604360"/>
                  </a:lnTo>
                  <a:lnTo>
                    <a:pt x="5569524" y="3604374"/>
                  </a:lnTo>
                  <a:lnTo>
                    <a:pt x="5571130" y="3608933"/>
                  </a:lnTo>
                  <a:close/>
                </a:path>
                <a:path w="5985509" h="3645535">
                  <a:moveTo>
                    <a:pt x="5535714" y="3623983"/>
                  </a:moveTo>
                  <a:lnTo>
                    <a:pt x="5533224" y="3614788"/>
                  </a:lnTo>
                  <a:lnTo>
                    <a:pt x="5539397" y="3613124"/>
                  </a:lnTo>
                  <a:lnTo>
                    <a:pt x="5553595" y="3608895"/>
                  </a:lnTo>
                  <a:lnTo>
                    <a:pt x="5571130" y="3608933"/>
                  </a:lnTo>
                  <a:lnTo>
                    <a:pt x="5572467" y="3612730"/>
                  </a:lnTo>
                  <a:lnTo>
                    <a:pt x="5570639" y="3613378"/>
                  </a:lnTo>
                  <a:lnTo>
                    <a:pt x="5556364" y="3618014"/>
                  </a:lnTo>
                  <a:lnTo>
                    <a:pt x="5541949" y="3622294"/>
                  </a:lnTo>
                  <a:lnTo>
                    <a:pt x="5535714" y="3623983"/>
                  </a:lnTo>
                  <a:close/>
                </a:path>
                <a:path w="5985509" h="3645535">
                  <a:moveTo>
                    <a:pt x="5539282" y="3613150"/>
                  </a:moveTo>
                  <a:close/>
                </a:path>
                <a:path w="5985509" h="3645535">
                  <a:moveTo>
                    <a:pt x="5506185" y="3623741"/>
                  </a:moveTo>
                  <a:lnTo>
                    <a:pt x="5495861" y="3623741"/>
                  </a:lnTo>
                  <a:lnTo>
                    <a:pt x="5505716" y="3621595"/>
                  </a:lnTo>
                  <a:lnTo>
                    <a:pt x="5506185" y="3623741"/>
                  </a:lnTo>
                  <a:close/>
                </a:path>
                <a:path w="5985509" h="3645535">
                  <a:moveTo>
                    <a:pt x="5470080" y="3638041"/>
                  </a:moveTo>
                  <a:lnTo>
                    <a:pt x="5468531" y="3628644"/>
                  </a:lnTo>
                  <a:lnTo>
                    <a:pt x="5481243" y="3626548"/>
                  </a:lnTo>
                  <a:lnTo>
                    <a:pt x="5495975" y="3623716"/>
                  </a:lnTo>
                  <a:lnTo>
                    <a:pt x="5506185" y="3623741"/>
                  </a:lnTo>
                  <a:lnTo>
                    <a:pt x="5507748" y="3630904"/>
                  </a:lnTo>
                  <a:lnTo>
                    <a:pt x="5497830" y="3633063"/>
                  </a:lnTo>
                  <a:lnTo>
                    <a:pt x="5482856" y="3635933"/>
                  </a:lnTo>
                  <a:lnTo>
                    <a:pt x="5470080" y="3638041"/>
                  </a:lnTo>
                  <a:close/>
                </a:path>
                <a:path w="5985509" h="3645535">
                  <a:moveTo>
                    <a:pt x="5481116" y="3626561"/>
                  </a:moveTo>
                  <a:lnTo>
                    <a:pt x="5481243" y="3626548"/>
                  </a:lnTo>
                  <a:lnTo>
                    <a:pt x="5481116" y="3626561"/>
                  </a:lnTo>
                  <a:close/>
                </a:path>
                <a:path w="5985509" h="3645535">
                  <a:moveTo>
                    <a:pt x="5440495" y="3632847"/>
                  </a:moveTo>
                  <a:lnTo>
                    <a:pt x="5436158" y="3632847"/>
                  </a:lnTo>
                  <a:lnTo>
                    <a:pt x="5440438" y="3632352"/>
                  </a:lnTo>
                  <a:lnTo>
                    <a:pt x="5440495" y="3632847"/>
                  </a:lnTo>
                  <a:close/>
                </a:path>
                <a:path w="5985509" h="3645535">
                  <a:moveTo>
                    <a:pt x="5436212" y="3632841"/>
                  </a:moveTo>
                  <a:close/>
                </a:path>
                <a:path w="5985509" h="3645535">
                  <a:moveTo>
                    <a:pt x="5440648" y="3634193"/>
                  </a:moveTo>
                  <a:lnTo>
                    <a:pt x="5420944" y="3634193"/>
                  </a:lnTo>
                  <a:lnTo>
                    <a:pt x="5436212" y="3632841"/>
                  </a:lnTo>
                  <a:lnTo>
                    <a:pt x="5440495" y="3632847"/>
                  </a:lnTo>
                  <a:lnTo>
                    <a:pt x="5440648" y="3634193"/>
                  </a:lnTo>
                  <a:close/>
                </a:path>
                <a:path w="5985509" h="3645535">
                  <a:moveTo>
                    <a:pt x="5440759" y="3635171"/>
                  </a:moveTo>
                  <a:lnTo>
                    <a:pt x="5405628" y="3635171"/>
                  </a:lnTo>
                  <a:lnTo>
                    <a:pt x="5421071" y="3634181"/>
                  </a:lnTo>
                  <a:lnTo>
                    <a:pt x="5440648" y="3634193"/>
                  </a:lnTo>
                  <a:lnTo>
                    <a:pt x="5440759" y="3635171"/>
                  </a:lnTo>
                  <a:close/>
                </a:path>
                <a:path w="5985509" h="3645535">
                  <a:moveTo>
                    <a:pt x="5403176" y="3644785"/>
                  </a:moveTo>
                  <a:lnTo>
                    <a:pt x="5402821" y="3635273"/>
                  </a:lnTo>
                  <a:lnTo>
                    <a:pt x="5405742" y="3635159"/>
                  </a:lnTo>
                  <a:lnTo>
                    <a:pt x="5440759" y="3635171"/>
                  </a:lnTo>
                  <a:lnTo>
                    <a:pt x="5441518" y="3641826"/>
                  </a:lnTo>
                  <a:lnTo>
                    <a:pt x="5437187" y="3642321"/>
                  </a:lnTo>
                  <a:lnTo>
                    <a:pt x="5421731" y="3643693"/>
                  </a:lnTo>
                  <a:lnTo>
                    <a:pt x="5406174" y="3644671"/>
                  </a:lnTo>
                  <a:lnTo>
                    <a:pt x="5403176" y="3644785"/>
                  </a:lnTo>
                  <a:close/>
                </a:path>
                <a:path w="5985509" h="3645535">
                  <a:moveTo>
                    <a:pt x="5374436" y="3645471"/>
                  </a:moveTo>
                  <a:lnTo>
                    <a:pt x="5336336" y="3645471"/>
                  </a:lnTo>
                  <a:lnTo>
                    <a:pt x="5336336" y="3635946"/>
                  </a:lnTo>
                  <a:lnTo>
                    <a:pt x="5374436" y="3635946"/>
                  </a:lnTo>
                  <a:lnTo>
                    <a:pt x="5374436" y="3645471"/>
                  </a:lnTo>
                  <a:close/>
                </a:path>
                <a:path w="5985509" h="3645535">
                  <a:moveTo>
                    <a:pt x="5307761" y="3645471"/>
                  </a:moveTo>
                  <a:lnTo>
                    <a:pt x="5269661" y="3645471"/>
                  </a:lnTo>
                  <a:lnTo>
                    <a:pt x="5269661" y="3635946"/>
                  </a:lnTo>
                  <a:lnTo>
                    <a:pt x="5307761" y="3635946"/>
                  </a:lnTo>
                  <a:lnTo>
                    <a:pt x="5307761" y="3645471"/>
                  </a:lnTo>
                  <a:close/>
                </a:path>
                <a:path w="5985509" h="3645535">
                  <a:moveTo>
                    <a:pt x="5241086" y="3645471"/>
                  </a:moveTo>
                  <a:lnTo>
                    <a:pt x="5202986" y="3645471"/>
                  </a:lnTo>
                  <a:lnTo>
                    <a:pt x="5202986" y="3635946"/>
                  </a:lnTo>
                  <a:lnTo>
                    <a:pt x="5241086" y="3635946"/>
                  </a:lnTo>
                  <a:lnTo>
                    <a:pt x="5241086" y="3645471"/>
                  </a:lnTo>
                  <a:close/>
                </a:path>
                <a:path w="5985509" h="3645535">
                  <a:moveTo>
                    <a:pt x="5174411" y="3645471"/>
                  </a:moveTo>
                  <a:lnTo>
                    <a:pt x="5136311" y="3645471"/>
                  </a:lnTo>
                  <a:lnTo>
                    <a:pt x="5136311" y="3635946"/>
                  </a:lnTo>
                  <a:lnTo>
                    <a:pt x="5174411" y="3635946"/>
                  </a:lnTo>
                  <a:lnTo>
                    <a:pt x="5174411" y="3645471"/>
                  </a:lnTo>
                  <a:close/>
                </a:path>
                <a:path w="5985509" h="3645535">
                  <a:moveTo>
                    <a:pt x="5107736" y="3645471"/>
                  </a:moveTo>
                  <a:lnTo>
                    <a:pt x="5069636" y="3645471"/>
                  </a:lnTo>
                  <a:lnTo>
                    <a:pt x="5069636" y="3635946"/>
                  </a:lnTo>
                  <a:lnTo>
                    <a:pt x="5107736" y="3635946"/>
                  </a:lnTo>
                  <a:lnTo>
                    <a:pt x="5107736" y="3645471"/>
                  </a:lnTo>
                  <a:close/>
                </a:path>
                <a:path w="5985509" h="3645535">
                  <a:moveTo>
                    <a:pt x="5041061" y="3645471"/>
                  </a:moveTo>
                  <a:lnTo>
                    <a:pt x="5002961" y="3645471"/>
                  </a:lnTo>
                  <a:lnTo>
                    <a:pt x="5002961" y="3635946"/>
                  </a:lnTo>
                  <a:lnTo>
                    <a:pt x="5041061" y="3635946"/>
                  </a:lnTo>
                  <a:lnTo>
                    <a:pt x="5041061" y="3645471"/>
                  </a:lnTo>
                  <a:close/>
                </a:path>
                <a:path w="5985509" h="3645535">
                  <a:moveTo>
                    <a:pt x="4974386" y="3645471"/>
                  </a:moveTo>
                  <a:lnTo>
                    <a:pt x="4936286" y="3645471"/>
                  </a:lnTo>
                  <a:lnTo>
                    <a:pt x="4936286" y="3635946"/>
                  </a:lnTo>
                  <a:lnTo>
                    <a:pt x="4974386" y="3635946"/>
                  </a:lnTo>
                  <a:lnTo>
                    <a:pt x="4974386" y="3645471"/>
                  </a:lnTo>
                  <a:close/>
                </a:path>
                <a:path w="5985509" h="3645535">
                  <a:moveTo>
                    <a:pt x="4907711" y="3645471"/>
                  </a:moveTo>
                  <a:lnTo>
                    <a:pt x="4869611" y="3645471"/>
                  </a:lnTo>
                  <a:lnTo>
                    <a:pt x="4869611" y="3635946"/>
                  </a:lnTo>
                  <a:lnTo>
                    <a:pt x="4907711" y="3635946"/>
                  </a:lnTo>
                  <a:lnTo>
                    <a:pt x="4907711" y="3645471"/>
                  </a:lnTo>
                  <a:close/>
                </a:path>
                <a:path w="5985509" h="3645535">
                  <a:moveTo>
                    <a:pt x="4841036" y="3645471"/>
                  </a:moveTo>
                  <a:lnTo>
                    <a:pt x="4802936" y="3645471"/>
                  </a:lnTo>
                  <a:lnTo>
                    <a:pt x="4802936" y="3635946"/>
                  </a:lnTo>
                  <a:lnTo>
                    <a:pt x="4841036" y="3635946"/>
                  </a:lnTo>
                  <a:lnTo>
                    <a:pt x="4841036" y="3645471"/>
                  </a:lnTo>
                  <a:close/>
                </a:path>
                <a:path w="5985509" h="3645535">
                  <a:moveTo>
                    <a:pt x="4774361" y="3645471"/>
                  </a:moveTo>
                  <a:lnTo>
                    <a:pt x="4736261" y="3645471"/>
                  </a:lnTo>
                  <a:lnTo>
                    <a:pt x="4736261" y="3635946"/>
                  </a:lnTo>
                  <a:lnTo>
                    <a:pt x="4774361" y="3635946"/>
                  </a:lnTo>
                  <a:lnTo>
                    <a:pt x="4774361" y="3645471"/>
                  </a:lnTo>
                  <a:close/>
                </a:path>
                <a:path w="5985509" h="3645535">
                  <a:moveTo>
                    <a:pt x="4707686" y="3645471"/>
                  </a:moveTo>
                  <a:lnTo>
                    <a:pt x="4669586" y="3645471"/>
                  </a:lnTo>
                  <a:lnTo>
                    <a:pt x="4669586" y="3635946"/>
                  </a:lnTo>
                  <a:lnTo>
                    <a:pt x="4707686" y="3635946"/>
                  </a:lnTo>
                  <a:lnTo>
                    <a:pt x="4707686" y="3645471"/>
                  </a:lnTo>
                  <a:close/>
                </a:path>
                <a:path w="5985509" h="3645535">
                  <a:moveTo>
                    <a:pt x="4641011" y="3645471"/>
                  </a:moveTo>
                  <a:lnTo>
                    <a:pt x="4602911" y="3645471"/>
                  </a:lnTo>
                  <a:lnTo>
                    <a:pt x="4602911" y="3635946"/>
                  </a:lnTo>
                  <a:lnTo>
                    <a:pt x="4641011" y="3635946"/>
                  </a:lnTo>
                  <a:lnTo>
                    <a:pt x="4641011" y="3645471"/>
                  </a:lnTo>
                  <a:close/>
                </a:path>
                <a:path w="5985509" h="3645535">
                  <a:moveTo>
                    <a:pt x="4574336" y="3645471"/>
                  </a:moveTo>
                  <a:lnTo>
                    <a:pt x="4536236" y="3645471"/>
                  </a:lnTo>
                  <a:lnTo>
                    <a:pt x="4536236" y="3635946"/>
                  </a:lnTo>
                  <a:lnTo>
                    <a:pt x="4574336" y="3635946"/>
                  </a:lnTo>
                  <a:lnTo>
                    <a:pt x="4574336" y="3645471"/>
                  </a:lnTo>
                  <a:close/>
                </a:path>
                <a:path w="5985509" h="3645535">
                  <a:moveTo>
                    <a:pt x="4507661" y="3645471"/>
                  </a:moveTo>
                  <a:lnTo>
                    <a:pt x="4469561" y="3645471"/>
                  </a:lnTo>
                  <a:lnTo>
                    <a:pt x="4469561" y="3635946"/>
                  </a:lnTo>
                  <a:lnTo>
                    <a:pt x="4507661" y="3635946"/>
                  </a:lnTo>
                  <a:lnTo>
                    <a:pt x="4507661" y="3645471"/>
                  </a:lnTo>
                  <a:close/>
                </a:path>
                <a:path w="5985509" h="3645535">
                  <a:moveTo>
                    <a:pt x="4440986" y="3645471"/>
                  </a:moveTo>
                  <a:lnTo>
                    <a:pt x="4402886" y="3645471"/>
                  </a:lnTo>
                  <a:lnTo>
                    <a:pt x="4402886" y="3635946"/>
                  </a:lnTo>
                  <a:lnTo>
                    <a:pt x="4440986" y="3635946"/>
                  </a:lnTo>
                  <a:lnTo>
                    <a:pt x="4440986" y="3645471"/>
                  </a:lnTo>
                  <a:close/>
                </a:path>
                <a:path w="5985509" h="3645535">
                  <a:moveTo>
                    <a:pt x="4374311" y="3645471"/>
                  </a:moveTo>
                  <a:lnTo>
                    <a:pt x="4336211" y="3645471"/>
                  </a:lnTo>
                  <a:lnTo>
                    <a:pt x="4336211" y="3635946"/>
                  </a:lnTo>
                  <a:lnTo>
                    <a:pt x="4374311" y="3635946"/>
                  </a:lnTo>
                  <a:lnTo>
                    <a:pt x="4374311" y="3645471"/>
                  </a:lnTo>
                  <a:close/>
                </a:path>
                <a:path w="5985509" h="3645535">
                  <a:moveTo>
                    <a:pt x="4307636" y="3645471"/>
                  </a:moveTo>
                  <a:lnTo>
                    <a:pt x="4269536" y="3645471"/>
                  </a:lnTo>
                  <a:lnTo>
                    <a:pt x="4269536" y="3635946"/>
                  </a:lnTo>
                  <a:lnTo>
                    <a:pt x="4307636" y="3635946"/>
                  </a:lnTo>
                  <a:lnTo>
                    <a:pt x="4307636" y="3645471"/>
                  </a:lnTo>
                  <a:close/>
                </a:path>
                <a:path w="5985509" h="3645535">
                  <a:moveTo>
                    <a:pt x="4240961" y="3645471"/>
                  </a:moveTo>
                  <a:lnTo>
                    <a:pt x="4202861" y="3645471"/>
                  </a:lnTo>
                  <a:lnTo>
                    <a:pt x="4202861" y="3635946"/>
                  </a:lnTo>
                  <a:lnTo>
                    <a:pt x="4240961" y="3635946"/>
                  </a:lnTo>
                  <a:lnTo>
                    <a:pt x="4240961" y="3645471"/>
                  </a:lnTo>
                  <a:close/>
                </a:path>
                <a:path w="5985509" h="3645535">
                  <a:moveTo>
                    <a:pt x="4174286" y="3645471"/>
                  </a:moveTo>
                  <a:lnTo>
                    <a:pt x="4136186" y="3645471"/>
                  </a:lnTo>
                  <a:lnTo>
                    <a:pt x="4136186" y="3635946"/>
                  </a:lnTo>
                  <a:lnTo>
                    <a:pt x="4174286" y="3635946"/>
                  </a:lnTo>
                  <a:lnTo>
                    <a:pt x="4174286" y="3645471"/>
                  </a:lnTo>
                  <a:close/>
                </a:path>
                <a:path w="5985509" h="3645535">
                  <a:moveTo>
                    <a:pt x="4107611" y="3645471"/>
                  </a:moveTo>
                  <a:lnTo>
                    <a:pt x="4069511" y="3645471"/>
                  </a:lnTo>
                  <a:lnTo>
                    <a:pt x="4069511" y="3635946"/>
                  </a:lnTo>
                  <a:lnTo>
                    <a:pt x="4107611" y="3635946"/>
                  </a:lnTo>
                  <a:lnTo>
                    <a:pt x="4107611" y="3645471"/>
                  </a:lnTo>
                  <a:close/>
                </a:path>
                <a:path w="5985509" h="3645535">
                  <a:moveTo>
                    <a:pt x="4040936" y="3645471"/>
                  </a:moveTo>
                  <a:lnTo>
                    <a:pt x="4002836" y="3645471"/>
                  </a:lnTo>
                  <a:lnTo>
                    <a:pt x="4002836" y="3635946"/>
                  </a:lnTo>
                  <a:lnTo>
                    <a:pt x="4040936" y="3635946"/>
                  </a:lnTo>
                  <a:lnTo>
                    <a:pt x="4040936" y="3645471"/>
                  </a:lnTo>
                  <a:close/>
                </a:path>
                <a:path w="5985509" h="3645535">
                  <a:moveTo>
                    <a:pt x="3974261" y="3645471"/>
                  </a:moveTo>
                  <a:lnTo>
                    <a:pt x="3936161" y="3645471"/>
                  </a:lnTo>
                  <a:lnTo>
                    <a:pt x="3936161" y="3635946"/>
                  </a:lnTo>
                  <a:lnTo>
                    <a:pt x="3974261" y="3635946"/>
                  </a:lnTo>
                  <a:lnTo>
                    <a:pt x="3974261" y="3645471"/>
                  </a:lnTo>
                  <a:close/>
                </a:path>
                <a:path w="5985509" h="3645535">
                  <a:moveTo>
                    <a:pt x="3907586" y="3645471"/>
                  </a:moveTo>
                  <a:lnTo>
                    <a:pt x="3869486" y="3645471"/>
                  </a:lnTo>
                  <a:lnTo>
                    <a:pt x="3869486" y="3635946"/>
                  </a:lnTo>
                  <a:lnTo>
                    <a:pt x="3907586" y="3635946"/>
                  </a:lnTo>
                  <a:lnTo>
                    <a:pt x="3907586" y="3645471"/>
                  </a:lnTo>
                  <a:close/>
                </a:path>
                <a:path w="5985509" h="3645535">
                  <a:moveTo>
                    <a:pt x="3840911" y="3645471"/>
                  </a:moveTo>
                  <a:lnTo>
                    <a:pt x="3802811" y="3645471"/>
                  </a:lnTo>
                  <a:lnTo>
                    <a:pt x="3802811" y="3635946"/>
                  </a:lnTo>
                  <a:lnTo>
                    <a:pt x="3840911" y="3635946"/>
                  </a:lnTo>
                  <a:lnTo>
                    <a:pt x="3840911" y="3645471"/>
                  </a:lnTo>
                  <a:close/>
                </a:path>
                <a:path w="5985509" h="3645535">
                  <a:moveTo>
                    <a:pt x="3774236" y="3645471"/>
                  </a:moveTo>
                  <a:lnTo>
                    <a:pt x="3736136" y="3645471"/>
                  </a:lnTo>
                  <a:lnTo>
                    <a:pt x="3736136" y="3635946"/>
                  </a:lnTo>
                  <a:lnTo>
                    <a:pt x="3774236" y="3635946"/>
                  </a:lnTo>
                  <a:lnTo>
                    <a:pt x="3774236" y="3645471"/>
                  </a:lnTo>
                  <a:close/>
                </a:path>
                <a:path w="5985509" h="3645535">
                  <a:moveTo>
                    <a:pt x="3707561" y="3645471"/>
                  </a:moveTo>
                  <a:lnTo>
                    <a:pt x="3669461" y="3645471"/>
                  </a:lnTo>
                  <a:lnTo>
                    <a:pt x="3669461" y="3635946"/>
                  </a:lnTo>
                  <a:lnTo>
                    <a:pt x="3707561" y="3635946"/>
                  </a:lnTo>
                  <a:lnTo>
                    <a:pt x="3707561" y="3645471"/>
                  </a:lnTo>
                  <a:close/>
                </a:path>
                <a:path w="5985509" h="3645535">
                  <a:moveTo>
                    <a:pt x="3640886" y="3645471"/>
                  </a:moveTo>
                  <a:lnTo>
                    <a:pt x="3602786" y="3645471"/>
                  </a:lnTo>
                  <a:lnTo>
                    <a:pt x="3602786" y="3635946"/>
                  </a:lnTo>
                  <a:lnTo>
                    <a:pt x="3640886" y="3635946"/>
                  </a:lnTo>
                  <a:lnTo>
                    <a:pt x="3640886" y="3645471"/>
                  </a:lnTo>
                  <a:close/>
                </a:path>
                <a:path w="5985509" h="3645535">
                  <a:moveTo>
                    <a:pt x="3574211" y="3645471"/>
                  </a:moveTo>
                  <a:lnTo>
                    <a:pt x="3536111" y="3645471"/>
                  </a:lnTo>
                  <a:lnTo>
                    <a:pt x="3536111" y="3635946"/>
                  </a:lnTo>
                  <a:lnTo>
                    <a:pt x="3574211" y="3635946"/>
                  </a:lnTo>
                  <a:lnTo>
                    <a:pt x="3574211" y="3645471"/>
                  </a:lnTo>
                  <a:close/>
                </a:path>
                <a:path w="5985509" h="3645535">
                  <a:moveTo>
                    <a:pt x="3507536" y="3645471"/>
                  </a:moveTo>
                  <a:lnTo>
                    <a:pt x="3469436" y="3645471"/>
                  </a:lnTo>
                  <a:lnTo>
                    <a:pt x="3469436" y="3635946"/>
                  </a:lnTo>
                  <a:lnTo>
                    <a:pt x="3507536" y="3635946"/>
                  </a:lnTo>
                  <a:lnTo>
                    <a:pt x="3507536" y="3645471"/>
                  </a:lnTo>
                  <a:close/>
                </a:path>
                <a:path w="5985509" h="3645535">
                  <a:moveTo>
                    <a:pt x="3440861" y="3645471"/>
                  </a:moveTo>
                  <a:lnTo>
                    <a:pt x="3402761" y="3645471"/>
                  </a:lnTo>
                  <a:lnTo>
                    <a:pt x="3402761" y="3635946"/>
                  </a:lnTo>
                  <a:lnTo>
                    <a:pt x="3440861" y="3635946"/>
                  </a:lnTo>
                  <a:lnTo>
                    <a:pt x="3440861" y="3645471"/>
                  </a:lnTo>
                  <a:close/>
                </a:path>
                <a:path w="5985509" h="3645535">
                  <a:moveTo>
                    <a:pt x="3374186" y="3645471"/>
                  </a:moveTo>
                  <a:lnTo>
                    <a:pt x="3336086" y="3645471"/>
                  </a:lnTo>
                  <a:lnTo>
                    <a:pt x="3336086" y="3635946"/>
                  </a:lnTo>
                  <a:lnTo>
                    <a:pt x="3374186" y="3635946"/>
                  </a:lnTo>
                  <a:lnTo>
                    <a:pt x="3374186" y="3645471"/>
                  </a:lnTo>
                  <a:close/>
                </a:path>
                <a:path w="5985509" h="3645535">
                  <a:moveTo>
                    <a:pt x="3307511" y="3645471"/>
                  </a:moveTo>
                  <a:lnTo>
                    <a:pt x="3269411" y="3645471"/>
                  </a:lnTo>
                  <a:lnTo>
                    <a:pt x="3269411" y="3635946"/>
                  </a:lnTo>
                  <a:lnTo>
                    <a:pt x="3307511" y="3635946"/>
                  </a:lnTo>
                  <a:lnTo>
                    <a:pt x="3307511" y="3645471"/>
                  </a:lnTo>
                  <a:close/>
                </a:path>
                <a:path w="5985509" h="3645535">
                  <a:moveTo>
                    <a:pt x="3240836" y="3645471"/>
                  </a:moveTo>
                  <a:lnTo>
                    <a:pt x="3202736" y="3645471"/>
                  </a:lnTo>
                  <a:lnTo>
                    <a:pt x="3202736" y="3635946"/>
                  </a:lnTo>
                  <a:lnTo>
                    <a:pt x="3240836" y="3635946"/>
                  </a:lnTo>
                  <a:lnTo>
                    <a:pt x="3240836" y="3645471"/>
                  </a:lnTo>
                  <a:close/>
                </a:path>
                <a:path w="5985509" h="3645535">
                  <a:moveTo>
                    <a:pt x="3174161" y="3645471"/>
                  </a:moveTo>
                  <a:lnTo>
                    <a:pt x="3136061" y="3645471"/>
                  </a:lnTo>
                  <a:lnTo>
                    <a:pt x="3136061" y="3635946"/>
                  </a:lnTo>
                  <a:lnTo>
                    <a:pt x="3174161" y="3635946"/>
                  </a:lnTo>
                  <a:lnTo>
                    <a:pt x="3174161" y="3645471"/>
                  </a:lnTo>
                  <a:close/>
                </a:path>
                <a:path w="5985509" h="3645535">
                  <a:moveTo>
                    <a:pt x="3107486" y="3645471"/>
                  </a:moveTo>
                  <a:lnTo>
                    <a:pt x="3069386" y="3645471"/>
                  </a:lnTo>
                  <a:lnTo>
                    <a:pt x="3069386" y="3635946"/>
                  </a:lnTo>
                  <a:lnTo>
                    <a:pt x="3107486" y="3635946"/>
                  </a:lnTo>
                  <a:lnTo>
                    <a:pt x="3107486" y="3645471"/>
                  </a:lnTo>
                  <a:close/>
                </a:path>
                <a:path w="5985509" h="3645535">
                  <a:moveTo>
                    <a:pt x="3040811" y="3645471"/>
                  </a:moveTo>
                  <a:lnTo>
                    <a:pt x="3002711" y="3645471"/>
                  </a:lnTo>
                  <a:lnTo>
                    <a:pt x="3002711" y="3635946"/>
                  </a:lnTo>
                  <a:lnTo>
                    <a:pt x="3040811" y="3635946"/>
                  </a:lnTo>
                  <a:lnTo>
                    <a:pt x="3040811" y="3645471"/>
                  </a:lnTo>
                  <a:close/>
                </a:path>
                <a:path w="5985509" h="3645535">
                  <a:moveTo>
                    <a:pt x="2974136" y="3645471"/>
                  </a:moveTo>
                  <a:lnTo>
                    <a:pt x="2936036" y="3645471"/>
                  </a:lnTo>
                  <a:lnTo>
                    <a:pt x="2936036" y="3635946"/>
                  </a:lnTo>
                  <a:lnTo>
                    <a:pt x="2974136" y="3635946"/>
                  </a:lnTo>
                  <a:lnTo>
                    <a:pt x="2974136" y="3645471"/>
                  </a:lnTo>
                  <a:close/>
                </a:path>
                <a:path w="5985509" h="3645535">
                  <a:moveTo>
                    <a:pt x="2907461" y="3645471"/>
                  </a:moveTo>
                  <a:lnTo>
                    <a:pt x="2869361" y="3645471"/>
                  </a:lnTo>
                  <a:lnTo>
                    <a:pt x="2869361" y="3635946"/>
                  </a:lnTo>
                  <a:lnTo>
                    <a:pt x="2907461" y="3635946"/>
                  </a:lnTo>
                  <a:lnTo>
                    <a:pt x="2907461" y="3645471"/>
                  </a:lnTo>
                  <a:close/>
                </a:path>
                <a:path w="5985509" h="3645535">
                  <a:moveTo>
                    <a:pt x="2840786" y="3645471"/>
                  </a:moveTo>
                  <a:lnTo>
                    <a:pt x="2802686" y="3645471"/>
                  </a:lnTo>
                  <a:lnTo>
                    <a:pt x="2802686" y="3635946"/>
                  </a:lnTo>
                  <a:lnTo>
                    <a:pt x="2840786" y="3635946"/>
                  </a:lnTo>
                  <a:lnTo>
                    <a:pt x="2840786" y="3645471"/>
                  </a:lnTo>
                  <a:close/>
                </a:path>
                <a:path w="5985509" h="3645535">
                  <a:moveTo>
                    <a:pt x="2774111" y="3645471"/>
                  </a:moveTo>
                  <a:lnTo>
                    <a:pt x="2736011" y="3645471"/>
                  </a:lnTo>
                  <a:lnTo>
                    <a:pt x="2736011" y="3635946"/>
                  </a:lnTo>
                  <a:lnTo>
                    <a:pt x="2774111" y="3635946"/>
                  </a:lnTo>
                  <a:lnTo>
                    <a:pt x="2774111" y="3645471"/>
                  </a:lnTo>
                  <a:close/>
                </a:path>
                <a:path w="5985509" h="3645535">
                  <a:moveTo>
                    <a:pt x="2707436" y="3645471"/>
                  </a:moveTo>
                  <a:lnTo>
                    <a:pt x="2669336" y="3645471"/>
                  </a:lnTo>
                  <a:lnTo>
                    <a:pt x="2669336" y="3635946"/>
                  </a:lnTo>
                  <a:lnTo>
                    <a:pt x="2707436" y="3635946"/>
                  </a:lnTo>
                  <a:lnTo>
                    <a:pt x="2707436" y="3645471"/>
                  </a:lnTo>
                  <a:close/>
                </a:path>
                <a:path w="5985509" h="3645535">
                  <a:moveTo>
                    <a:pt x="2640761" y="3645471"/>
                  </a:moveTo>
                  <a:lnTo>
                    <a:pt x="2602661" y="3645471"/>
                  </a:lnTo>
                  <a:lnTo>
                    <a:pt x="2602661" y="3635946"/>
                  </a:lnTo>
                  <a:lnTo>
                    <a:pt x="2640761" y="3635946"/>
                  </a:lnTo>
                  <a:lnTo>
                    <a:pt x="2640761" y="3645471"/>
                  </a:lnTo>
                  <a:close/>
                </a:path>
                <a:path w="5985509" h="3645535">
                  <a:moveTo>
                    <a:pt x="2574086" y="3645471"/>
                  </a:moveTo>
                  <a:lnTo>
                    <a:pt x="2535986" y="3645471"/>
                  </a:lnTo>
                  <a:lnTo>
                    <a:pt x="2535986" y="3635946"/>
                  </a:lnTo>
                  <a:lnTo>
                    <a:pt x="2574086" y="3635946"/>
                  </a:lnTo>
                  <a:lnTo>
                    <a:pt x="2574086" y="3645471"/>
                  </a:lnTo>
                  <a:close/>
                </a:path>
                <a:path w="5985509" h="3645535">
                  <a:moveTo>
                    <a:pt x="2507411" y="3645471"/>
                  </a:moveTo>
                  <a:lnTo>
                    <a:pt x="2469311" y="3645471"/>
                  </a:lnTo>
                  <a:lnTo>
                    <a:pt x="2469311" y="3635946"/>
                  </a:lnTo>
                  <a:lnTo>
                    <a:pt x="2507411" y="3635946"/>
                  </a:lnTo>
                  <a:lnTo>
                    <a:pt x="2507411" y="3645471"/>
                  </a:lnTo>
                  <a:close/>
                </a:path>
                <a:path w="5985509" h="3645535">
                  <a:moveTo>
                    <a:pt x="2440736" y="3645471"/>
                  </a:moveTo>
                  <a:lnTo>
                    <a:pt x="2402636" y="3645471"/>
                  </a:lnTo>
                  <a:lnTo>
                    <a:pt x="2402636" y="3635946"/>
                  </a:lnTo>
                  <a:lnTo>
                    <a:pt x="2440736" y="3635946"/>
                  </a:lnTo>
                  <a:lnTo>
                    <a:pt x="2440736" y="3645471"/>
                  </a:lnTo>
                  <a:close/>
                </a:path>
                <a:path w="5985509" h="3645535">
                  <a:moveTo>
                    <a:pt x="2374061" y="3645471"/>
                  </a:moveTo>
                  <a:lnTo>
                    <a:pt x="2335961" y="3645471"/>
                  </a:lnTo>
                  <a:lnTo>
                    <a:pt x="2335961" y="3635946"/>
                  </a:lnTo>
                  <a:lnTo>
                    <a:pt x="2374061" y="3635946"/>
                  </a:lnTo>
                  <a:lnTo>
                    <a:pt x="2374061" y="3645471"/>
                  </a:lnTo>
                  <a:close/>
                </a:path>
                <a:path w="5985509" h="3645535">
                  <a:moveTo>
                    <a:pt x="2307386" y="3645471"/>
                  </a:moveTo>
                  <a:lnTo>
                    <a:pt x="2269286" y="3645471"/>
                  </a:lnTo>
                  <a:lnTo>
                    <a:pt x="2269286" y="3635946"/>
                  </a:lnTo>
                  <a:lnTo>
                    <a:pt x="2307386" y="3635946"/>
                  </a:lnTo>
                  <a:lnTo>
                    <a:pt x="2307386" y="3645471"/>
                  </a:lnTo>
                  <a:close/>
                </a:path>
                <a:path w="5985509" h="3645535">
                  <a:moveTo>
                    <a:pt x="2240711" y="3645471"/>
                  </a:moveTo>
                  <a:lnTo>
                    <a:pt x="2202611" y="3645471"/>
                  </a:lnTo>
                  <a:lnTo>
                    <a:pt x="2202611" y="3635946"/>
                  </a:lnTo>
                  <a:lnTo>
                    <a:pt x="2240711" y="3635946"/>
                  </a:lnTo>
                  <a:lnTo>
                    <a:pt x="2240711" y="3645471"/>
                  </a:lnTo>
                  <a:close/>
                </a:path>
                <a:path w="5985509" h="3645535">
                  <a:moveTo>
                    <a:pt x="2174036" y="3645471"/>
                  </a:moveTo>
                  <a:lnTo>
                    <a:pt x="2135936" y="3645471"/>
                  </a:lnTo>
                  <a:lnTo>
                    <a:pt x="2135936" y="3635946"/>
                  </a:lnTo>
                  <a:lnTo>
                    <a:pt x="2174036" y="3635946"/>
                  </a:lnTo>
                  <a:lnTo>
                    <a:pt x="2174036" y="3645471"/>
                  </a:lnTo>
                  <a:close/>
                </a:path>
                <a:path w="5985509" h="3645535">
                  <a:moveTo>
                    <a:pt x="2107361" y="3645471"/>
                  </a:moveTo>
                  <a:lnTo>
                    <a:pt x="2069261" y="3645471"/>
                  </a:lnTo>
                  <a:lnTo>
                    <a:pt x="2069261" y="3635946"/>
                  </a:lnTo>
                  <a:lnTo>
                    <a:pt x="2107361" y="3635946"/>
                  </a:lnTo>
                  <a:lnTo>
                    <a:pt x="2107361" y="3645471"/>
                  </a:lnTo>
                  <a:close/>
                </a:path>
                <a:path w="5985509" h="3645535">
                  <a:moveTo>
                    <a:pt x="2040686" y="3645471"/>
                  </a:moveTo>
                  <a:lnTo>
                    <a:pt x="2002586" y="3645471"/>
                  </a:lnTo>
                  <a:lnTo>
                    <a:pt x="2002586" y="3635946"/>
                  </a:lnTo>
                  <a:lnTo>
                    <a:pt x="2040686" y="3635946"/>
                  </a:lnTo>
                  <a:lnTo>
                    <a:pt x="2040686" y="3645471"/>
                  </a:lnTo>
                  <a:close/>
                </a:path>
                <a:path w="5985509" h="3645535">
                  <a:moveTo>
                    <a:pt x="1974011" y="3645471"/>
                  </a:moveTo>
                  <a:lnTo>
                    <a:pt x="1935911" y="3645471"/>
                  </a:lnTo>
                  <a:lnTo>
                    <a:pt x="1935911" y="3635946"/>
                  </a:lnTo>
                  <a:lnTo>
                    <a:pt x="1974011" y="3635946"/>
                  </a:lnTo>
                  <a:lnTo>
                    <a:pt x="1974011" y="3645471"/>
                  </a:lnTo>
                  <a:close/>
                </a:path>
                <a:path w="5985509" h="3645535">
                  <a:moveTo>
                    <a:pt x="1907336" y="3645471"/>
                  </a:moveTo>
                  <a:lnTo>
                    <a:pt x="1869236" y="3645471"/>
                  </a:lnTo>
                  <a:lnTo>
                    <a:pt x="1869236" y="3635946"/>
                  </a:lnTo>
                  <a:lnTo>
                    <a:pt x="1907336" y="3635946"/>
                  </a:lnTo>
                  <a:lnTo>
                    <a:pt x="1907336" y="3645471"/>
                  </a:lnTo>
                  <a:close/>
                </a:path>
                <a:path w="5985509" h="3645535">
                  <a:moveTo>
                    <a:pt x="1840661" y="3645471"/>
                  </a:moveTo>
                  <a:lnTo>
                    <a:pt x="1802561" y="3645471"/>
                  </a:lnTo>
                  <a:lnTo>
                    <a:pt x="1802561" y="3635946"/>
                  </a:lnTo>
                  <a:lnTo>
                    <a:pt x="1840661" y="3635946"/>
                  </a:lnTo>
                  <a:lnTo>
                    <a:pt x="1840661" y="3645471"/>
                  </a:lnTo>
                  <a:close/>
                </a:path>
                <a:path w="5985509" h="3645535">
                  <a:moveTo>
                    <a:pt x="1773986" y="3645471"/>
                  </a:moveTo>
                  <a:lnTo>
                    <a:pt x="1735886" y="3645471"/>
                  </a:lnTo>
                  <a:lnTo>
                    <a:pt x="1735886" y="3635946"/>
                  </a:lnTo>
                  <a:lnTo>
                    <a:pt x="1773986" y="3635946"/>
                  </a:lnTo>
                  <a:lnTo>
                    <a:pt x="1773986" y="3645471"/>
                  </a:lnTo>
                  <a:close/>
                </a:path>
                <a:path w="5985509" h="3645535">
                  <a:moveTo>
                    <a:pt x="1707311" y="3645471"/>
                  </a:moveTo>
                  <a:lnTo>
                    <a:pt x="1669211" y="3645471"/>
                  </a:lnTo>
                  <a:lnTo>
                    <a:pt x="1669211" y="3635946"/>
                  </a:lnTo>
                  <a:lnTo>
                    <a:pt x="1707311" y="3635946"/>
                  </a:lnTo>
                  <a:lnTo>
                    <a:pt x="1707311" y="3645471"/>
                  </a:lnTo>
                  <a:close/>
                </a:path>
                <a:path w="5985509" h="3645535">
                  <a:moveTo>
                    <a:pt x="1640636" y="3645471"/>
                  </a:moveTo>
                  <a:lnTo>
                    <a:pt x="1602536" y="3645471"/>
                  </a:lnTo>
                  <a:lnTo>
                    <a:pt x="1602536" y="3635946"/>
                  </a:lnTo>
                  <a:lnTo>
                    <a:pt x="1640636" y="3635946"/>
                  </a:lnTo>
                  <a:lnTo>
                    <a:pt x="1640636" y="3645471"/>
                  </a:lnTo>
                  <a:close/>
                </a:path>
                <a:path w="5985509" h="3645535">
                  <a:moveTo>
                    <a:pt x="1573961" y="3645471"/>
                  </a:moveTo>
                  <a:lnTo>
                    <a:pt x="1535861" y="3645471"/>
                  </a:lnTo>
                  <a:lnTo>
                    <a:pt x="1535861" y="3635946"/>
                  </a:lnTo>
                  <a:lnTo>
                    <a:pt x="1573961" y="3635946"/>
                  </a:lnTo>
                  <a:lnTo>
                    <a:pt x="1573961" y="3645471"/>
                  </a:lnTo>
                  <a:close/>
                </a:path>
                <a:path w="5985509" h="3645535">
                  <a:moveTo>
                    <a:pt x="1507286" y="3645471"/>
                  </a:moveTo>
                  <a:lnTo>
                    <a:pt x="1469186" y="3645471"/>
                  </a:lnTo>
                  <a:lnTo>
                    <a:pt x="1469186" y="3635946"/>
                  </a:lnTo>
                  <a:lnTo>
                    <a:pt x="1507286" y="3635946"/>
                  </a:lnTo>
                  <a:lnTo>
                    <a:pt x="1507286" y="3645471"/>
                  </a:lnTo>
                  <a:close/>
                </a:path>
                <a:path w="5985509" h="3645535">
                  <a:moveTo>
                    <a:pt x="1440611" y="3645471"/>
                  </a:moveTo>
                  <a:lnTo>
                    <a:pt x="1402511" y="3645471"/>
                  </a:lnTo>
                  <a:lnTo>
                    <a:pt x="1402511" y="3635946"/>
                  </a:lnTo>
                  <a:lnTo>
                    <a:pt x="1440611" y="3635946"/>
                  </a:lnTo>
                  <a:lnTo>
                    <a:pt x="1440611" y="3645471"/>
                  </a:lnTo>
                  <a:close/>
                </a:path>
                <a:path w="5985509" h="3645535">
                  <a:moveTo>
                    <a:pt x="1373936" y="3645471"/>
                  </a:moveTo>
                  <a:lnTo>
                    <a:pt x="1335836" y="3645471"/>
                  </a:lnTo>
                  <a:lnTo>
                    <a:pt x="1335836" y="3635946"/>
                  </a:lnTo>
                  <a:lnTo>
                    <a:pt x="1373936" y="3635946"/>
                  </a:lnTo>
                  <a:lnTo>
                    <a:pt x="1373936" y="3645471"/>
                  </a:lnTo>
                  <a:close/>
                </a:path>
                <a:path w="5985509" h="3645535">
                  <a:moveTo>
                    <a:pt x="1307261" y="3645471"/>
                  </a:moveTo>
                  <a:lnTo>
                    <a:pt x="1269161" y="3645471"/>
                  </a:lnTo>
                  <a:lnTo>
                    <a:pt x="1269161" y="3635946"/>
                  </a:lnTo>
                  <a:lnTo>
                    <a:pt x="1307261" y="3635946"/>
                  </a:lnTo>
                  <a:lnTo>
                    <a:pt x="1307261" y="3645471"/>
                  </a:lnTo>
                  <a:close/>
                </a:path>
                <a:path w="5985509" h="3645535">
                  <a:moveTo>
                    <a:pt x="1240586" y="3645471"/>
                  </a:moveTo>
                  <a:lnTo>
                    <a:pt x="1202486" y="3645471"/>
                  </a:lnTo>
                  <a:lnTo>
                    <a:pt x="1202486" y="3635946"/>
                  </a:lnTo>
                  <a:lnTo>
                    <a:pt x="1240586" y="3635946"/>
                  </a:lnTo>
                  <a:lnTo>
                    <a:pt x="1240586" y="3645471"/>
                  </a:lnTo>
                  <a:close/>
                </a:path>
                <a:path w="5985509" h="3645535">
                  <a:moveTo>
                    <a:pt x="1173911" y="3645471"/>
                  </a:moveTo>
                  <a:lnTo>
                    <a:pt x="1135811" y="3645471"/>
                  </a:lnTo>
                  <a:lnTo>
                    <a:pt x="1135811" y="3635946"/>
                  </a:lnTo>
                  <a:lnTo>
                    <a:pt x="1173911" y="3635946"/>
                  </a:lnTo>
                  <a:lnTo>
                    <a:pt x="1173911" y="3645471"/>
                  </a:lnTo>
                  <a:close/>
                </a:path>
                <a:path w="5985509" h="3645535">
                  <a:moveTo>
                    <a:pt x="1107236" y="3645471"/>
                  </a:moveTo>
                  <a:lnTo>
                    <a:pt x="1069136" y="3645471"/>
                  </a:lnTo>
                  <a:lnTo>
                    <a:pt x="1069136" y="3635946"/>
                  </a:lnTo>
                  <a:lnTo>
                    <a:pt x="1107236" y="3635946"/>
                  </a:lnTo>
                  <a:lnTo>
                    <a:pt x="1107236" y="3645471"/>
                  </a:lnTo>
                  <a:close/>
                </a:path>
                <a:path w="5985509" h="3645535">
                  <a:moveTo>
                    <a:pt x="1040561" y="3645471"/>
                  </a:moveTo>
                  <a:lnTo>
                    <a:pt x="1002461" y="3645471"/>
                  </a:lnTo>
                  <a:lnTo>
                    <a:pt x="1002461" y="3635946"/>
                  </a:lnTo>
                  <a:lnTo>
                    <a:pt x="1040561" y="3635946"/>
                  </a:lnTo>
                  <a:lnTo>
                    <a:pt x="1040561" y="3645471"/>
                  </a:lnTo>
                  <a:close/>
                </a:path>
                <a:path w="5985509" h="3645535">
                  <a:moveTo>
                    <a:pt x="973886" y="3645471"/>
                  </a:moveTo>
                  <a:lnTo>
                    <a:pt x="935786" y="3645471"/>
                  </a:lnTo>
                  <a:lnTo>
                    <a:pt x="935786" y="3635946"/>
                  </a:lnTo>
                  <a:lnTo>
                    <a:pt x="973886" y="3635946"/>
                  </a:lnTo>
                  <a:lnTo>
                    <a:pt x="973886" y="3645471"/>
                  </a:lnTo>
                  <a:close/>
                </a:path>
                <a:path w="5985509" h="3645535">
                  <a:moveTo>
                    <a:pt x="907211" y="3645471"/>
                  </a:moveTo>
                  <a:lnTo>
                    <a:pt x="869111" y="3645471"/>
                  </a:lnTo>
                  <a:lnTo>
                    <a:pt x="869111" y="3635946"/>
                  </a:lnTo>
                  <a:lnTo>
                    <a:pt x="907211" y="3635946"/>
                  </a:lnTo>
                  <a:lnTo>
                    <a:pt x="907211" y="3645471"/>
                  </a:lnTo>
                  <a:close/>
                </a:path>
                <a:path w="5985509" h="3645535">
                  <a:moveTo>
                    <a:pt x="840536" y="3645471"/>
                  </a:moveTo>
                  <a:lnTo>
                    <a:pt x="802436" y="3645471"/>
                  </a:lnTo>
                  <a:lnTo>
                    <a:pt x="802436" y="3635946"/>
                  </a:lnTo>
                  <a:lnTo>
                    <a:pt x="840536" y="3635946"/>
                  </a:lnTo>
                  <a:lnTo>
                    <a:pt x="840536" y="3645471"/>
                  </a:lnTo>
                  <a:close/>
                </a:path>
                <a:path w="5985509" h="3645535">
                  <a:moveTo>
                    <a:pt x="773861" y="3645471"/>
                  </a:moveTo>
                  <a:lnTo>
                    <a:pt x="735761" y="3645471"/>
                  </a:lnTo>
                  <a:lnTo>
                    <a:pt x="735761" y="3635946"/>
                  </a:lnTo>
                  <a:lnTo>
                    <a:pt x="773861" y="3635946"/>
                  </a:lnTo>
                  <a:lnTo>
                    <a:pt x="773861" y="3645471"/>
                  </a:lnTo>
                  <a:close/>
                </a:path>
                <a:path w="5985509" h="3645535">
                  <a:moveTo>
                    <a:pt x="707186" y="3645471"/>
                  </a:moveTo>
                  <a:lnTo>
                    <a:pt x="669086" y="3645471"/>
                  </a:lnTo>
                  <a:lnTo>
                    <a:pt x="669086" y="3635946"/>
                  </a:lnTo>
                  <a:lnTo>
                    <a:pt x="707186" y="3635946"/>
                  </a:lnTo>
                  <a:lnTo>
                    <a:pt x="707186" y="3645471"/>
                  </a:lnTo>
                  <a:close/>
                </a:path>
                <a:path w="5985509" h="3645535">
                  <a:moveTo>
                    <a:pt x="640511" y="3645471"/>
                  </a:moveTo>
                  <a:lnTo>
                    <a:pt x="610730" y="3645471"/>
                  </a:lnTo>
                  <a:lnTo>
                    <a:pt x="602348" y="3645369"/>
                  </a:lnTo>
                  <a:lnTo>
                    <a:pt x="602475" y="3635844"/>
                  </a:lnTo>
                  <a:lnTo>
                    <a:pt x="610831" y="3635946"/>
                  </a:lnTo>
                  <a:lnTo>
                    <a:pt x="640511" y="3635946"/>
                  </a:lnTo>
                  <a:lnTo>
                    <a:pt x="640511" y="3645471"/>
                  </a:lnTo>
                  <a:close/>
                </a:path>
                <a:path w="5985509" h="3645535">
                  <a:moveTo>
                    <a:pt x="573557" y="3644303"/>
                  </a:moveTo>
                  <a:lnTo>
                    <a:pt x="563778" y="3643693"/>
                  </a:lnTo>
                  <a:lnTo>
                    <a:pt x="548322" y="3642321"/>
                  </a:lnTo>
                  <a:lnTo>
                    <a:pt x="535381" y="3640836"/>
                  </a:lnTo>
                  <a:lnTo>
                    <a:pt x="536460" y="3631374"/>
                  </a:lnTo>
                  <a:lnTo>
                    <a:pt x="549240" y="3632835"/>
                  </a:lnTo>
                  <a:lnTo>
                    <a:pt x="564565" y="3634193"/>
                  </a:lnTo>
                  <a:lnTo>
                    <a:pt x="574166" y="3634803"/>
                  </a:lnTo>
                  <a:lnTo>
                    <a:pt x="573557" y="3644303"/>
                  </a:lnTo>
                  <a:close/>
                </a:path>
                <a:path w="5985509" h="3645535">
                  <a:moveTo>
                    <a:pt x="506882" y="3636632"/>
                  </a:moveTo>
                  <a:lnTo>
                    <a:pt x="502653" y="3635933"/>
                  </a:lnTo>
                  <a:lnTo>
                    <a:pt x="487679" y="3633063"/>
                  </a:lnTo>
                  <a:lnTo>
                    <a:pt x="472833" y="3629825"/>
                  </a:lnTo>
                  <a:lnTo>
                    <a:pt x="469201" y="3628948"/>
                  </a:lnTo>
                  <a:lnTo>
                    <a:pt x="471462" y="3619690"/>
                  </a:lnTo>
                  <a:lnTo>
                    <a:pt x="474939" y="3620541"/>
                  </a:lnTo>
                  <a:lnTo>
                    <a:pt x="489648" y="3623741"/>
                  </a:lnTo>
                  <a:lnTo>
                    <a:pt x="504326" y="3626548"/>
                  </a:lnTo>
                  <a:lnTo>
                    <a:pt x="508431" y="3627234"/>
                  </a:lnTo>
                  <a:lnTo>
                    <a:pt x="506882" y="3636632"/>
                  </a:lnTo>
                  <a:close/>
                </a:path>
                <a:path w="5985509" h="3645535">
                  <a:moveTo>
                    <a:pt x="441337" y="3621633"/>
                  </a:moveTo>
                  <a:lnTo>
                    <a:pt x="429145" y="3618014"/>
                  </a:lnTo>
                  <a:lnTo>
                    <a:pt x="414870" y="3613378"/>
                  </a:lnTo>
                  <a:lnTo>
                    <a:pt x="404863" y="3609848"/>
                  </a:lnTo>
                  <a:lnTo>
                    <a:pt x="408038" y="3600869"/>
                  </a:lnTo>
                  <a:lnTo>
                    <a:pt x="417874" y="3604336"/>
                  </a:lnTo>
                  <a:lnTo>
                    <a:pt x="432028" y="3608933"/>
                  </a:lnTo>
                  <a:lnTo>
                    <a:pt x="444055" y="3612502"/>
                  </a:lnTo>
                  <a:lnTo>
                    <a:pt x="441337" y="3621633"/>
                  </a:lnTo>
                  <a:close/>
                </a:path>
                <a:path w="5985509" h="3645535">
                  <a:moveTo>
                    <a:pt x="377990" y="3599497"/>
                  </a:moveTo>
                  <a:lnTo>
                    <a:pt x="373024" y="3597465"/>
                  </a:lnTo>
                  <a:lnTo>
                    <a:pt x="359409" y="3591509"/>
                  </a:lnTo>
                  <a:lnTo>
                    <a:pt x="345973" y="3585235"/>
                  </a:lnTo>
                  <a:lnTo>
                    <a:pt x="342925" y="3583724"/>
                  </a:lnTo>
                  <a:lnTo>
                    <a:pt x="347167" y="3575202"/>
                  </a:lnTo>
                  <a:lnTo>
                    <a:pt x="350158" y="3576688"/>
                  </a:lnTo>
                  <a:lnTo>
                    <a:pt x="363399" y="3582860"/>
                  </a:lnTo>
                  <a:lnTo>
                    <a:pt x="376709" y="3588677"/>
                  </a:lnTo>
                  <a:lnTo>
                    <a:pt x="381584" y="3590683"/>
                  </a:lnTo>
                  <a:lnTo>
                    <a:pt x="377990" y="3599497"/>
                  </a:lnTo>
                  <a:close/>
                </a:path>
                <a:path w="5985509" h="3645535">
                  <a:moveTo>
                    <a:pt x="317360" y="3570478"/>
                  </a:moveTo>
                  <a:lnTo>
                    <a:pt x="306755" y="3564547"/>
                  </a:lnTo>
                  <a:lnTo>
                    <a:pt x="294055" y="3557041"/>
                  </a:lnTo>
                  <a:lnTo>
                    <a:pt x="284353" y="3550983"/>
                  </a:lnTo>
                  <a:lnTo>
                    <a:pt x="289407" y="3542906"/>
                  </a:lnTo>
                  <a:lnTo>
                    <a:pt x="299065" y="3548938"/>
                  </a:lnTo>
                  <a:lnTo>
                    <a:pt x="311457" y="3556266"/>
                  </a:lnTo>
                  <a:lnTo>
                    <a:pt x="322008" y="3562159"/>
                  </a:lnTo>
                  <a:lnTo>
                    <a:pt x="317360" y="3570478"/>
                  </a:lnTo>
                  <a:close/>
                </a:path>
                <a:path w="5985509" h="3645535">
                  <a:moveTo>
                    <a:pt x="260400" y="3535006"/>
                  </a:moveTo>
                  <a:lnTo>
                    <a:pt x="257200" y="3532784"/>
                  </a:lnTo>
                  <a:lnTo>
                    <a:pt x="245325" y="3524135"/>
                  </a:lnTo>
                  <a:lnTo>
                    <a:pt x="233679" y="3515194"/>
                  </a:lnTo>
                  <a:lnTo>
                    <a:pt x="229654" y="3511943"/>
                  </a:lnTo>
                  <a:lnTo>
                    <a:pt x="235623" y="3504526"/>
                  </a:lnTo>
                  <a:lnTo>
                    <a:pt x="239532" y="3507676"/>
                  </a:lnTo>
                  <a:lnTo>
                    <a:pt x="251094" y="3516541"/>
                  </a:lnTo>
                  <a:lnTo>
                    <a:pt x="262675" y="3524986"/>
                  </a:lnTo>
                  <a:lnTo>
                    <a:pt x="265823" y="3527171"/>
                  </a:lnTo>
                  <a:lnTo>
                    <a:pt x="260400" y="3535006"/>
                  </a:lnTo>
                  <a:close/>
                </a:path>
                <a:path w="5985509" h="3645535">
                  <a:moveTo>
                    <a:pt x="207581" y="3493439"/>
                  </a:moveTo>
                  <a:lnTo>
                    <a:pt x="200101" y="3486797"/>
                  </a:lnTo>
                  <a:lnTo>
                    <a:pt x="189369" y="3476815"/>
                  </a:lnTo>
                  <a:lnTo>
                    <a:pt x="179590" y="3467265"/>
                  </a:lnTo>
                  <a:lnTo>
                    <a:pt x="186245" y="3460457"/>
                  </a:lnTo>
                  <a:lnTo>
                    <a:pt x="195992" y="3469957"/>
                  </a:lnTo>
                  <a:lnTo>
                    <a:pt x="206470" y="3479711"/>
                  </a:lnTo>
                  <a:lnTo>
                    <a:pt x="213906" y="3486315"/>
                  </a:lnTo>
                  <a:lnTo>
                    <a:pt x="207581" y="3493439"/>
                  </a:lnTo>
                  <a:close/>
                </a:path>
                <a:path w="5985509" h="3645535">
                  <a:moveTo>
                    <a:pt x="159677" y="3446462"/>
                  </a:moveTo>
                  <a:lnTo>
                    <a:pt x="158661" y="3445370"/>
                  </a:lnTo>
                  <a:lnTo>
                    <a:pt x="148932" y="3434410"/>
                  </a:lnTo>
                  <a:lnTo>
                    <a:pt x="139471" y="3423208"/>
                  </a:lnTo>
                  <a:lnTo>
                    <a:pt x="134683" y="3417265"/>
                  </a:lnTo>
                  <a:lnTo>
                    <a:pt x="142100" y="3411296"/>
                  </a:lnTo>
                  <a:lnTo>
                    <a:pt x="146926" y="3417265"/>
                  </a:lnTo>
                  <a:lnTo>
                    <a:pt x="156096" y="3428123"/>
                  </a:lnTo>
                  <a:lnTo>
                    <a:pt x="165753" y="3439007"/>
                  </a:lnTo>
                  <a:lnTo>
                    <a:pt x="166649" y="3439972"/>
                  </a:lnTo>
                  <a:lnTo>
                    <a:pt x="159677" y="3446462"/>
                  </a:lnTo>
                  <a:close/>
                </a:path>
                <a:path w="5985509" h="3645535">
                  <a:moveTo>
                    <a:pt x="117170" y="3394417"/>
                  </a:moveTo>
                  <a:lnTo>
                    <a:pt x="112687" y="3388271"/>
                  </a:lnTo>
                  <a:lnTo>
                    <a:pt x="104317" y="3376193"/>
                  </a:lnTo>
                  <a:lnTo>
                    <a:pt x="96227" y="3363899"/>
                  </a:lnTo>
                  <a:lnTo>
                    <a:pt x="95465" y="3362693"/>
                  </a:lnTo>
                  <a:lnTo>
                    <a:pt x="103543" y="3357638"/>
                  </a:lnTo>
                  <a:lnTo>
                    <a:pt x="104274" y="3358807"/>
                  </a:lnTo>
                  <a:lnTo>
                    <a:pt x="112175" y="3370808"/>
                  </a:lnTo>
                  <a:lnTo>
                    <a:pt x="120423" y="3382708"/>
                  </a:lnTo>
                  <a:lnTo>
                    <a:pt x="124853" y="3388804"/>
                  </a:lnTo>
                  <a:lnTo>
                    <a:pt x="117170" y="3394417"/>
                  </a:lnTo>
                  <a:close/>
                </a:path>
                <a:path w="5985509" h="3645535">
                  <a:moveTo>
                    <a:pt x="80543" y="3338055"/>
                  </a:moveTo>
                  <a:lnTo>
                    <a:pt x="73723" y="3325837"/>
                  </a:lnTo>
                  <a:lnTo>
                    <a:pt x="66814" y="3312756"/>
                  </a:lnTo>
                  <a:lnTo>
                    <a:pt x="62572" y="3304197"/>
                  </a:lnTo>
                  <a:lnTo>
                    <a:pt x="71094" y="3299967"/>
                  </a:lnTo>
                  <a:lnTo>
                    <a:pt x="75273" y="3308362"/>
                  </a:lnTo>
                  <a:lnTo>
                    <a:pt x="82064" y="3321240"/>
                  </a:lnTo>
                  <a:lnTo>
                    <a:pt x="88861" y="3333407"/>
                  </a:lnTo>
                  <a:lnTo>
                    <a:pt x="80543" y="3338055"/>
                  </a:lnTo>
                  <a:close/>
                </a:path>
                <a:path w="5985509" h="3645535">
                  <a:moveTo>
                    <a:pt x="50457" y="3278073"/>
                  </a:moveTo>
                  <a:lnTo>
                    <a:pt x="47993" y="3272447"/>
                  </a:lnTo>
                  <a:lnTo>
                    <a:pt x="42367" y="3258654"/>
                  </a:lnTo>
                  <a:lnTo>
                    <a:pt x="37058" y="3244710"/>
                  </a:lnTo>
                  <a:lnTo>
                    <a:pt x="36233" y="3242348"/>
                  </a:lnTo>
                  <a:lnTo>
                    <a:pt x="45211" y="3239185"/>
                  </a:lnTo>
                  <a:lnTo>
                    <a:pt x="46030" y="3241484"/>
                  </a:lnTo>
                  <a:lnTo>
                    <a:pt x="51247" y="3255213"/>
                  </a:lnTo>
                  <a:lnTo>
                    <a:pt x="56747" y="3268675"/>
                  </a:lnTo>
                  <a:lnTo>
                    <a:pt x="59181" y="3274250"/>
                  </a:lnTo>
                  <a:lnTo>
                    <a:pt x="50457" y="3278073"/>
                  </a:lnTo>
                  <a:close/>
                </a:path>
                <a:path w="5985509" h="3645535">
                  <a:moveTo>
                    <a:pt x="27076" y="3215043"/>
                  </a:moveTo>
                  <a:lnTo>
                    <a:pt x="23164" y="3201911"/>
                  </a:lnTo>
                  <a:lnTo>
                    <a:pt x="19227" y="3187344"/>
                  </a:lnTo>
                  <a:lnTo>
                    <a:pt x="16967" y="3178073"/>
                  </a:lnTo>
                  <a:lnTo>
                    <a:pt x="26225" y="3175812"/>
                  </a:lnTo>
                  <a:lnTo>
                    <a:pt x="28445" y="3184905"/>
                  </a:lnTo>
                  <a:lnTo>
                    <a:pt x="32355" y="3199358"/>
                  </a:lnTo>
                  <a:lnTo>
                    <a:pt x="36207" y="3212325"/>
                  </a:lnTo>
                  <a:lnTo>
                    <a:pt x="27076" y="3215043"/>
                  </a:lnTo>
                  <a:close/>
                </a:path>
                <a:path w="5985509" h="3645535">
                  <a:moveTo>
                    <a:pt x="10896" y="3149904"/>
                  </a:moveTo>
                  <a:lnTo>
                    <a:pt x="9537" y="3142818"/>
                  </a:lnTo>
                  <a:lnTo>
                    <a:pt x="7035" y="3127705"/>
                  </a:lnTo>
                  <a:lnTo>
                    <a:pt x="4902" y="3112490"/>
                  </a:lnTo>
                  <a:lnTo>
                    <a:pt x="4838" y="3111931"/>
                  </a:lnTo>
                  <a:lnTo>
                    <a:pt x="14300" y="3110852"/>
                  </a:lnTo>
                  <a:lnTo>
                    <a:pt x="16465" y="3126333"/>
                  </a:lnTo>
                  <a:lnTo>
                    <a:pt x="18932" y="3141192"/>
                  </a:lnTo>
                  <a:lnTo>
                    <a:pt x="20256" y="3148114"/>
                  </a:lnTo>
                  <a:lnTo>
                    <a:pt x="10896" y="3149904"/>
                  </a:lnTo>
                  <a:close/>
                </a:path>
                <a:path w="5985509" h="3645535">
                  <a:moveTo>
                    <a:pt x="1930" y="3083382"/>
                  </a:moveTo>
                  <a:lnTo>
                    <a:pt x="1728" y="3080905"/>
                  </a:lnTo>
                  <a:lnTo>
                    <a:pt x="800" y="3066135"/>
                  </a:lnTo>
                  <a:lnTo>
                    <a:pt x="203" y="3050463"/>
                  </a:lnTo>
                  <a:lnTo>
                    <a:pt x="126" y="3044977"/>
                  </a:lnTo>
                  <a:lnTo>
                    <a:pt x="9651" y="3044850"/>
                  </a:lnTo>
                  <a:lnTo>
                    <a:pt x="9727" y="3050463"/>
                  </a:lnTo>
                  <a:lnTo>
                    <a:pt x="10308" y="3065589"/>
                  </a:lnTo>
                  <a:lnTo>
                    <a:pt x="11288" y="3081032"/>
                  </a:lnTo>
                  <a:lnTo>
                    <a:pt x="11417" y="3082544"/>
                  </a:lnTo>
                  <a:lnTo>
                    <a:pt x="1930" y="3083382"/>
                  </a:lnTo>
                  <a:close/>
                </a:path>
                <a:path w="5985509" h="3645535">
                  <a:moveTo>
                    <a:pt x="11288" y="3081032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095" y="1057655"/>
              <a:ext cx="11263884" cy="431291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71126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360</a:t>
            </a: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数科实践</a:t>
            </a:r>
            <a:r>
              <a:rPr sz="3600" b="1" spc="-5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数据安全管控平台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6320" y="1102994"/>
            <a:ext cx="205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BFFFF"/>
                </a:solidFill>
                <a:latin typeface="微软雅黑" panose="020B0503020204020204" charset="-122"/>
                <a:cs typeface="微软雅黑" panose="020B0503020204020204" charset="-122"/>
              </a:rPr>
              <a:t>数据安全管控平</a:t>
            </a:r>
            <a:r>
              <a:rPr sz="2000" b="1" spc="5" dirty="0">
                <a:solidFill>
                  <a:srgbClr val="FBFFFF"/>
                </a:solidFill>
                <a:latin typeface="微软雅黑" panose="020B0503020204020204" charset="-122"/>
                <a:cs typeface="微软雅黑" panose="020B0503020204020204" charset="-122"/>
              </a:rPr>
              <a:t>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4340" y="1604771"/>
            <a:ext cx="4464050" cy="428625"/>
          </a:xfrm>
          <a:custGeom>
            <a:avLst/>
            <a:gdLst/>
            <a:ahLst/>
            <a:cxnLst/>
            <a:rect l="l" t="t" r="r" b="b"/>
            <a:pathLst>
              <a:path w="4464050" h="428625">
                <a:moveTo>
                  <a:pt x="2196084" y="70104"/>
                </a:moveTo>
                <a:lnTo>
                  <a:pt x="2190534" y="43167"/>
                </a:lnTo>
                <a:lnTo>
                  <a:pt x="2175510" y="21005"/>
                </a:lnTo>
                <a:lnTo>
                  <a:pt x="2153247" y="5880"/>
                </a:lnTo>
                <a:lnTo>
                  <a:pt x="2125980" y="0"/>
                </a:lnTo>
                <a:lnTo>
                  <a:pt x="70104" y="0"/>
                </a:lnTo>
                <a:lnTo>
                  <a:pt x="42773" y="5880"/>
                </a:lnTo>
                <a:lnTo>
                  <a:pt x="20497" y="21005"/>
                </a:lnTo>
                <a:lnTo>
                  <a:pt x="5486" y="43167"/>
                </a:lnTo>
                <a:lnTo>
                  <a:pt x="0" y="70104"/>
                </a:lnTo>
                <a:lnTo>
                  <a:pt x="0" y="350520"/>
                </a:lnTo>
                <a:lnTo>
                  <a:pt x="5486" y="377545"/>
                </a:lnTo>
                <a:lnTo>
                  <a:pt x="20497" y="399719"/>
                </a:lnTo>
                <a:lnTo>
                  <a:pt x="42773" y="414832"/>
                </a:lnTo>
                <a:lnTo>
                  <a:pt x="70104" y="420624"/>
                </a:lnTo>
                <a:lnTo>
                  <a:pt x="2125980" y="420624"/>
                </a:lnTo>
                <a:lnTo>
                  <a:pt x="2153247" y="414832"/>
                </a:lnTo>
                <a:lnTo>
                  <a:pt x="2175510" y="399719"/>
                </a:lnTo>
                <a:lnTo>
                  <a:pt x="2190534" y="377545"/>
                </a:lnTo>
                <a:lnTo>
                  <a:pt x="2196084" y="350520"/>
                </a:lnTo>
                <a:lnTo>
                  <a:pt x="2196084" y="70104"/>
                </a:lnTo>
                <a:close/>
              </a:path>
              <a:path w="4464050" h="428625">
                <a:moveTo>
                  <a:pt x="4463796" y="79248"/>
                </a:moveTo>
                <a:lnTo>
                  <a:pt x="4458525" y="52158"/>
                </a:lnTo>
                <a:lnTo>
                  <a:pt x="4443603" y="29959"/>
                </a:lnTo>
                <a:lnTo>
                  <a:pt x="4421251" y="14884"/>
                </a:lnTo>
                <a:lnTo>
                  <a:pt x="4393692" y="9144"/>
                </a:lnTo>
                <a:lnTo>
                  <a:pt x="2337816" y="9144"/>
                </a:lnTo>
                <a:lnTo>
                  <a:pt x="2310765" y="14884"/>
                </a:lnTo>
                <a:lnTo>
                  <a:pt x="2288590" y="29959"/>
                </a:lnTo>
                <a:lnTo>
                  <a:pt x="2273490" y="52158"/>
                </a:lnTo>
                <a:lnTo>
                  <a:pt x="2267712" y="79248"/>
                </a:lnTo>
                <a:lnTo>
                  <a:pt x="2267712" y="359664"/>
                </a:lnTo>
                <a:lnTo>
                  <a:pt x="2273490" y="386524"/>
                </a:lnTo>
                <a:lnTo>
                  <a:pt x="2288590" y="408482"/>
                </a:lnTo>
                <a:lnTo>
                  <a:pt x="2310765" y="423189"/>
                </a:lnTo>
                <a:lnTo>
                  <a:pt x="2337816" y="428244"/>
                </a:lnTo>
                <a:lnTo>
                  <a:pt x="4393692" y="428244"/>
                </a:lnTo>
                <a:lnTo>
                  <a:pt x="4421251" y="423189"/>
                </a:lnTo>
                <a:lnTo>
                  <a:pt x="4443603" y="408482"/>
                </a:lnTo>
                <a:lnTo>
                  <a:pt x="4458525" y="386524"/>
                </a:lnTo>
                <a:lnTo>
                  <a:pt x="4463796" y="359664"/>
                </a:lnTo>
                <a:lnTo>
                  <a:pt x="4463796" y="79248"/>
                </a:lnTo>
                <a:close/>
              </a:path>
            </a:pathLst>
          </a:custGeom>
          <a:solidFill>
            <a:srgbClr val="0076B9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076575" y="167068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数据资产地图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46976" y="1604772"/>
            <a:ext cx="2196465" cy="419100"/>
          </a:xfrm>
          <a:custGeom>
            <a:avLst/>
            <a:gdLst/>
            <a:ahLst/>
            <a:cxnLst/>
            <a:rect l="l" t="t" r="r" b="b"/>
            <a:pathLst>
              <a:path w="2196465" h="419100">
                <a:moveTo>
                  <a:pt x="2125979" y="419100"/>
                </a:moveTo>
                <a:lnTo>
                  <a:pt x="70103" y="419100"/>
                </a:lnTo>
                <a:lnTo>
                  <a:pt x="42919" y="413804"/>
                </a:lnTo>
                <a:lnTo>
                  <a:pt x="20688" y="398868"/>
                </a:lnTo>
                <a:lnTo>
                  <a:pt x="5638" y="376523"/>
                </a:lnTo>
                <a:lnTo>
                  <a:pt x="0" y="348995"/>
                </a:lnTo>
                <a:lnTo>
                  <a:pt x="0" y="70103"/>
                </a:lnTo>
                <a:lnTo>
                  <a:pt x="5638" y="42791"/>
                </a:lnTo>
                <a:lnTo>
                  <a:pt x="20688" y="20516"/>
                </a:lnTo>
                <a:lnTo>
                  <a:pt x="42919" y="5510"/>
                </a:lnTo>
                <a:lnTo>
                  <a:pt x="70103" y="0"/>
                </a:lnTo>
                <a:lnTo>
                  <a:pt x="2125979" y="0"/>
                </a:lnTo>
                <a:lnTo>
                  <a:pt x="2153400" y="5510"/>
                </a:lnTo>
                <a:lnTo>
                  <a:pt x="2175710" y="20516"/>
                </a:lnTo>
                <a:lnTo>
                  <a:pt x="2190680" y="42791"/>
                </a:lnTo>
                <a:lnTo>
                  <a:pt x="2196083" y="70103"/>
                </a:lnTo>
                <a:lnTo>
                  <a:pt x="2196083" y="348995"/>
                </a:lnTo>
                <a:lnTo>
                  <a:pt x="2190680" y="376523"/>
                </a:lnTo>
                <a:lnTo>
                  <a:pt x="2175710" y="398868"/>
                </a:lnTo>
                <a:lnTo>
                  <a:pt x="2153400" y="413804"/>
                </a:lnTo>
                <a:lnTo>
                  <a:pt x="2125979" y="419100"/>
                </a:lnTo>
                <a:close/>
              </a:path>
            </a:pathLst>
          </a:custGeom>
          <a:solidFill>
            <a:srgbClr val="0076B9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621269" y="1655445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告警运营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953000" y="1616963"/>
            <a:ext cx="2039620" cy="419100"/>
          </a:xfrm>
          <a:custGeom>
            <a:avLst/>
            <a:gdLst/>
            <a:ahLst/>
            <a:cxnLst/>
            <a:rect l="l" t="t" r="r" b="b"/>
            <a:pathLst>
              <a:path w="2039620" h="419100">
                <a:moveTo>
                  <a:pt x="1969007" y="419100"/>
                </a:moveTo>
                <a:lnTo>
                  <a:pt x="68579" y="419100"/>
                </a:lnTo>
                <a:lnTo>
                  <a:pt x="41776" y="413732"/>
                </a:lnTo>
                <a:lnTo>
                  <a:pt x="19831" y="398773"/>
                </a:lnTo>
                <a:lnTo>
                  <a:pt x="5114" y="376451"/>
                </a:lnTo>
                <a:lnTo>
                  <a:pt x="0" y="348996"/>
                </a:lnTo>
                <a:lnTo>
                  <a:pt x="0" y="70104"/>
                </a:lnTo>
                <a:lnTo>
                  <a:pt x="5114" y="42719"/>
                </a:lnTo>
                <a:lnTo>
                  <a:pt x="19831" y="20421"/>
                </a:lnTo>
                <a:lnTo>
                  <a:pt x="41776" y="5438"/>
                </a:lnTo>
                <a:lnTo>
                  <a:pt x="68579" y="0"/>
                </a:lnTo>
                <a:lnTo>
                  <a:pt x="1969007" y="0"/>
                </a:lnTo>
                <a:lnTo>
                  <a:pt x="1995906" y="5438"/>
                </a:lnTo>
                <a:lnTo>
                  <a:pt x="2018042" y="20421"/>
                </a:lnTo>
                <a:lnTo>
                  <a:pt x="2033187" y="42719"/>
                </a:lnTo>
                <a:lnTo>
                  <a:pt x="2039111" y="70104"/>
                </a:lnTo>
                <a:lnTo>
                  <a:pt x="2039111" y="348996"/>
                </a:lnTo>
                <a:lnTo>
                  <a:pt x="2033187" y="376451"/>
                </a:lnTo>
                <a:lnTo>
                  <a:pt x="2018042" y="398773"/>
                </a:lnTo>
                <a:lnTo>
                  <a:pt x="1995906" y="413732"/>
                </a:lnTo>
                <a:lnTo>
                  <a:pt x="1969007" y="419100"/>
                </a:lnTo>
                <a:close/>
              </a:path>
            </a:pathLst>
          </a:custGeom>
          <a:solidFill>
            <a:srgbClr val="0076B9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33755" y="1655445"/>
            <a:ext cx="5634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6620" algn="l"/>
              </a:tabLst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合规监测报表	数据血缘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336023" y="1604772"/>
            <a:ext cx="2200910" cy="419100"/>
          </a:xfrm>
          <a:custGeom>
            <a:avLst/>
            <a:gdLst/>
            <a:ahLst/>
            <a:cxnLst/>
            <a:rect l="l" t="t" r="r" b="b"/>
            <a:pathLst>
              <a:path w="2200909" h="419100">
                <a:moveTo>
                  <a:pt x="2132076" y="419100"/>
                </a:moveTo>
                <a:lnTo>
                  <a:pt x="70103" y="419100"/>
                </a:lnTo>
                <a:lnTo>
                  <a:pt x="42991" y="413804"/>
                </a:lnTo>
                <a:lnTo>
                  <a:pt x="20783" y="398868"/>
                </a:lnTo>
                <a:lnTo>
                  <a:pt x="5710" y="376523"/>
                </a:lnTo>
                <a:lnTo>
                  <a:pt x="0" y="348995"/>
                </a:lnTo>
                <a:lnTo>
                  <a:pt x="0" y="70103"/>
                </a:lnTo>
                <a:lnTo>
                  <a:pt x="5710" y="42791"/>
                </a:lnTo>
                <a:lnTo>
                  <a:pt x="20783" y="20516"/>
                </a:lnTo>
                <a:lnTo>
                  <a:pt x="42991" y="5510"/>
                </a:lnTo>
                <a:lnTo>
                  <a:pt x="70103" y="0"/>
                </a:lnTo>
                <a:lnTo>
                  <a:pt x="2132076" y="0"/>
                </a:lnTo>
                <a:lnTo>
                  <a:pt x="2158873" y="5510"/>
                </a:lnTo>
                <a:lnTo>
                  <a:pt x="2180820" y="20516"/>
                </a:lnTo>
                <a:lnTo>
                  <a:pt x="2195539" y="42791"/>
                </a:lnTo>
                <a:lnTo>
                  <a:pt x="2200655" y="70103"/>
                </a:lnTo>
                <a:lnTo>
                  <a:pt x="2200655" y="348995"/>
                </a:lnTo>
                <a:lnTo>
                  <a:pt x="2195539" y="376523"/>
                </a:lnTo>
                <a:lnTo>
                  <a:pt x="2180820" y="398868"/>
                </a:lnTo>
                <a:lnTo>
                  <a:pt x="2158873" y="413804"/>
                </a:lnTo>
                <a:lnTo>
                  <a:pt x="2132076" y="419100"/>
                </a:lnTo>
                <a:close/>
              </a:path>
            </a:pathLst>
          </a:custGeom>
          <a:solidFill>
            <a:srgbClr val="0076B9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985375" y="165925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风险中心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72384" y="2103119"/>
            <a:ext cx="5779135" cy="612775"/>
          </a:xfrm>
          <a:custGeom>
            <a:avLst/>
            <a:gdLst/>
            <a:ahLst/>
            <a:cxnLst/>
            <a:rect l="l" t="t" r="r" b="b"/>
            <a:pathLst>
              <a:path w="5779134" h="612775">
                <a:moveTo>
                  <a:pt x="225552" y="112776"/>
                </a:moveTo>
                <a:lnTo>
                  <a:pt x="112776" y="0"/>
                </a:lnTo>
                <a:lnTo>
                  <a:pt x="0" y="112776"/>
                </a:lnTo>
                <a:lnTo>
                  <a:pt x="56388" y="112776"/>
                </a:lnTo>
                <a:lnTo>
                  <a:pt x="56388" y="612648"/>
                </a:lnTo>
                <a:lnTo>
                  <a:pt x="169164" y="612648"/>
                </a:lnTo>
                <a:lnTo>
                  <a:pt x="169164" y="112776"/>
                </a:lnTo>
                <a:lnTo>
                  <a:pt x="225552" y="112776"/>
                </a:lnTo>
                <a:close/>
              </a:path>
              <a:path w="5779134" h="612775">
                <a:moveTo>
                  <a:pt x="4587240" y="112776"/>
                </a:moveTo>
                <a:lnTo>
                  <a:pt x="4474464" y="0"/>
                </a:lnTo>
                <a:lnTo>
                  <a:pt x="4361688" y="112776"/>
                </a:lnTo>
                <a:lnTo>
                  <a:pt x="4418076" y="112776"/>
                </a:lnTo>
                <a:lnTo>
                  <a:pt x="4418076" y="612648"/>
                </a:lnTo>
                <a:lnTo>
                  <a:pt x="4530852" y="612648"/>
                </a:lnTo>
                <a:lnTo>
                  <a:pt x="4530852" y="112776"/>
                </a:lnTo>
                <a:lnTo>
                  <a:pt x="4587240" y="112776"/>
                </a:lnTo>
                <a:close/>
              </a:path>
              <a:path w="5779134" h="612775">
                <a:moveTo>
                  <a:pt x="5779008" y="112776"/>
                </a:moveTo>
                <a:lnTo>
                  <a:pt x="5666232" y="0"/>
                </a:lnTo>
                <a:lnTo>
                  <a:pt x="5553456" y="112776"/>
                </a:lnTo>
                <a:lnTo>
                  <a:pt x="5609844" y="112776"/>
                </a:lnTo>
                <a:lnTo>
                  <a:pt x="5609844" y="612648"/>
                </a:lnTo>
                <a:lnTo>
                  <a:pt x="5722620" y="612648"/>
                </a:lnTo>
                <a:lnTo>
                  <a:pt x="5722620" y="112776"/>
                </a:lnTo>
                <a:lnTo>
                  <a:pt x="5779008" y="112776"/>
                </a:lnTo>
                <a:close/>
              </a:path>
            </a:pathLst>
          </a:custGeom>
          <a:solidFill>
            <a:srgbClr val="F9A49C">
              <a:alpha val="52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122034" y="5666104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微软雅黑" panose="020B0503020204020204" charset="-122"/>
                <a:cs typeface="微软雅黑" panose="020B0503020204020204" charset="-122"/>
              </a:rPr>
              <a:t>DL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2" name="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78402" y="2247506"/>
            <a:ext cx="1474469" cy="2781528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11240134" y="4768850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微软雅黑" panose="020B0503020204020204" charset="-122"/>
                <a:cs typeface="微软雅黑" panose="020B0503020204020204" charset="-122"/>
              </a:rPr>
              <a:t>DL</a:t>
            </a: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5602" y="1518602"/>
            <a:ext cx="11290300" cy="4810760"/>
            <a:chOff x="375602" y="1518602"/>
            <a:chExt cx="11290300" cy="4810760"/>
          </a:xfrm>
        </p:grpSpPr>
        <p:sp>
          <p:nvSpPr>
            <p:cNvPr id="65" name="object 65"/>
            <p:cNvSpPr/>
            <p:nvPr/>
          </p:nvSpPr>
          <p:spPr>
            <a:xfrm>
              <a:off x="375602" y="1518602"/>
              <a:ext cx="11290300" cy="4810760"/>
            </a:xfrm>
            <a:custGeom>
              <a:avLst/>
              <a:gdLst/>
              <a:ahLst/>
              <a:cxnLst/>
              <a:rect l="l" t="t" r="r" b="b"/>
              <a:pathLst>
                <a:path w="11290300" h="4810760">
                  <a:moveTo>
                    <a:pt x="11112" y="4799114"/>
                  </a:moveTo>
                  <a:lnTo>
                    <a:pt x="0" y="4799114"/>
                  </a:lnTo>
                  <a:lnTo>
                    <a:pt x="0" y="4776889"/>
                  </a:lnTo>
                  <a:lnTo>
                    <a:pt x="22225" y="4776889"/>
                  </a:lnTo>
                  <a:lnTo>
                    <a:pt x="22225" y="4788001"/>
                  </a:lnTo>
                  <a:lnTo>
                    <a:pt x="11112" y="4788001"/>
                  </a:lnTo>
                  <a:lnTo>
                    <a:pt x="11112" y="4799114"/>
                  </a:lnTo>
                  <a:close/>
                </a:path>
                <a:path w="11290300" h="4810760">
                  <a:moveTo>
                    <a:pt x="30213" y="4810226"/>
                  </a:moveTo>
                  <a:lnTo>
                    <a:pt x="11112" y="4810226"/>
                  </a:lnTo>
                  <a:lnTo>
                    <a:pt x="11112" y="4788001"/>
                  </a:lnTo>
                  <a:lnTo>
                    <a:pt x="22225" y="4788001"/>
                  </a:lnTo>
                  <a:lnTo>
                    <a:pt x="22225" y="4799114"/>
                  </a:lnTo>
                  <a:lnTo>
                    <a:pt x="30213" y="4799114"/>
                  </a:lnTo>
                  <a:lnTo>
                    <a:pt x="30213" y="4810226"/>
                  </a:lnTo>
                  <a:close/>
                </a:path>
                <a:path w="11290300" h="4810760">
                  <a:moveTo>
                    <a:pt x="30213" y="4799114"/>
                  </a:moveTo>
                  <a:lnTo>
                    <a:pt x="22225" y="4799114"/>
                  </a:lnTo>
                  <a:lnTo>
                    <a:pt x="22225" y="4788001"/>
                  </a:lnTo>
                  <a:lnTo>
                    <a:pt x="30213" y="4788001"/>
                  </a:lnTo>
                  <a:lnTo>
                    <a:pt x="30213" y="4799114"/>
                  </a:lnTo>
                  <a:close/>
                </a:path>
                <a:path w="11290300" h="4810760">
                  <a:moveTo>
                    <a:pt x="22225" y="4754664"/>
                  </a:moveTo>
                  <a:lnTo>
                    <a:pt x="0" y="4754664"/>
                  </a:lnTo>
                  <a:lnTo>
                    <a:pt x="0" y="4732439"/>
                  </a:lnTo>
                  <a:lnTo>
                    <a:pt x="22225" y="4732439"/>
                  </a:lnTo>
                  <a:lnTo>
                    <a:pt x="22225" y="4754664"/>
                  </a:lnTo>
                  <a:close/>
                </a:path>
                <a:path w="11290300" h="4810760">
                  <a:moveTo>
                    <a:pt x="22225" y="4710214"/>
                  </a:moveTo>
                  <a:lnTo>
                    <a:pt x="0" y="4710214"/>
                  </a:lnTo>
                  <a:lnTo>
                    <a:pt x="0" y="4687989"/>
                  </a:lnTo>
                  <a:lnTo>
                    <a:pt x="22225" y="4687989"/>
                  </a:lnTo>
                  <a:lnTo>
                    <a:pt x="22225" y="4710214"/>
                  </a:lnTo>
                  <a:close/>
                </a:path>
                <a:path w="11290300" h="4810760">
                  <a:moveTo>
                    <a:pt x="22225" y="4665764"/>
                  </a:moveTo>
                  <a:lnTo>
                    <a:pt x="0" y="4665764"/>
                  </a:lnTo>
                  <a:lnTo>
                    <a:pt x="0" y="4643539"/>
                  </a:lnTo>
                  <a:lnTo>
                    <a:pt x="22225" y="4643539"/>
                  </a:lnTo>
                  <a:lnTo>
                    <a:pt x="22225" y="4665764"/>
                  </a:lnTo>
                  <a:close/>
                </a:path>
                <a:path w="11290300" h="4810760">
                  <a:moveTo>
                    <a:pt x="22225" y="4621314"/>
                  </a:moveTo>
                  <a:lnTo>
                    <a:pt x="0" y="4621314"/>
                  </a:lnTo>
                  <a:lnTo>
                    <a:pt x="0" y="4599089"/>
                  </a:lnTo>
                  <a:lnTo>
                    <a:pt x="22225" y="4599089"/>
                  </a:lnTo>
                  <a:lnTo>
                    <a:pt x="22225" y="4621314"/>
                  </a:lnTo>
                  <a:close/>
                </a:path>
                <a:path w="11290300" h="4810760">
                  <a:moveTo>
                    <a:pt x="22225" y="4576864"/>
                  </a:moveTo>
                  <a:lnTo>
                    <a:pt x="0" y="4576864"/>
                  </a:lnTo>
                  <a:lnTo>
                    <a:pt x="0" y="4554639"/>
                  </a:lnTo>
                  <a:lnTo>
                    <a:pt x="22225" y="4554639"/>
                  </a:lnTo>
                  <a:lnTo>
                    <a:pt x="22225" y="4576864"/>
                  </a:lnTo>
                  <a:close/>
                </a:path>
                <a:path w="11290300" h="4810760">
                  <a:moveTo>
                    <a:pt x="22225" y="4532414"/>
                  </a:moveTo>
                  <a:lnTo>
                    <a:pt x="0" y="4532414"/>
                  </a:lnTo>
                  <a:lnTo>
                    <a:pt x="0" y="4510189"/>
                  </a:lnTo>
                  <a:lnTo>
                    <a:pt x="22225" y="4510189"/>
                  </a:lnTo>
                  <a:lnTo>
                    <a:pt x="22225" y="4532414"/>
                  </a:lnTo>
                  <a:close/>
                </a:path>
                <a:path w="11290300" h="4810760">
                  <a:moveTo>
                    <a:pt x="22225" y="4487964"/>
                  </a:moveTo>
                  <a:lnTo>
                    <a:pt x="0" y="4487964"/>
                  </a:lnTo>
                  <a:lnTo>
                    <a:pt x="0" y="4465739"/>
                  </a:lnTo>
                  <a:lnTo>
                    <a:pt x="22225" y="4465739"/>
                  </a:lnTo>
                  <a:lnTo>
                    <a:pt x="22225" y="4487964"/>
                  </a:lnTo>
                  <a:close/>
                </a:path>
                <a:path w="11290300" h="4810760">
                  <a:moveTo>
                    <a:pt x="22225" y="4443514"/>
                  </a:moveTo>
                  <a:lnTo>
                    <a:pt x="0" y="4443514"/>
                  </a:lnTo>
                  <a:lnTo>
                    <a:pt x="0" y="4421289"/>
                  </a:lnTo>
                  <a:lnTo>
                    <a:pt x="22225" y="4421289"/>
                  </a:lnTo>
                  <a:lnTo>
                    <a:pt x="22225" y="4443514"/>
                  </a:lnTo>
                  <a:close/>
                </a:path>
                <a:path w="11290300" h="4810760">
                  <a:moveTo>
                    <a:pt x="22225" y="4399064"/>
                  </a:moveTo>
                  <a:lnTo>
                    <a:pt x="0" y="4399064"/>
                  </a:lnTo>
                  <a:lnTo>
                    <a:pt x="0" y="4376839"/>
                  </a:lnTo>
                  <a:lnTo>
                    <a:pt x="22225" y="4376839"/>
                  </a:lnTo>
                  <a:lnTo>
                    <a:pt x="22225" y="4399064"/>
                  </a:lnTo>
                  <a:close/>
                </a:path>
                <a:path w="11290300" h="4810760">
                  <a:moveTo>
                    <a:pt x="22225" y="4354614"/>
                  </a:moveTo>
                  <a:lnTo>
                    <a:pt x="0" y="4354614"/>
                  </a:lnTo>
                  <a:lnTo>
                    <a:pt x="0" y="4332389"/>
                  </a:lnTo>
                  <a:lnTo>
                    <a:pt x="22225" y="4332389"/>
                  </a:lnTo>
                  <a:lnTo>
                    <a:pt x="22225" y="4354614"/>
                  </a:lnTo>
                  <a:close/>
                </a:path>
                <a:path w="11290300" h="4810760">
                  <a:moveTo>
                    <a:pt x="22225" y="4310164"/>
                  </a:moveTo>
                  <a:lnTo>
                    <a:pt x="0" y="4310164"/>
                  </a:lnTo>
                  <a:lnTo>
                    <a:pt x="0" y="4287939"/>
                  </a:lnTo>
                  <a:lnTo>
                    <a:pt x="22225" y="4287939"/>
                  </a:lnTo>
                  <a:lnTo>
                    <a:pt x="22225" y="4310164"/>
                  </a:lnTo>
                  <a:close/>
                </a:path>
                <a:path w="11290300" h="4810760">
                  <a:moveTo>
                    <a:pt x="22225" y="4265714"/>
                  </a:moveTo>
                  <a:lnTo>
                    <a:pt x="0" y="4265714"/>
                  </a:lnTo>
                  <a:lnTo>
                    <a:pt x="0" y="4243489"/>
                  </a:lnTo>
                  <a:lnTo>
                    <a:pt x="22225" y="4243489"/>
                  </a:lnTo>
                  <a:lnTo>
                    <a:pt x="22225" y="4265714"/>
                  </a:lnTo>
                  <a:close/>
                </a:path>
                <a:path w="11290300" h="4810760">
                  <a:moveTo>
                    <a:pt x="22225" y="4221264"/>
                  </a:moveTo>
                  <a:lnTo>
                    <a:pt x="0" y="4221264"/>
                  </a:lnTo>
                  <a:lnTo>
                    <a:pt x="0" y="4199039"/>
                  </a:lnTo>
                  <a:lnTo>
                    <a:pt x="22225" y="4199039"/>
                  </a:lnTo>
                  <a:lnTo>
                    <a:pt x="22225" y="4221264"/>
                  </a:lnTo>
                  <a:close/>
                </a:path>
                <a:path w="11290300" h="4810760">
                  <a:moveTo>
                    <a:pt x="22225" y="4176814"/>
                  </a:moveTo>
                  <a:lnTo>
                    <a:pt x="0" y="4176814"/>
                  </a:lnTo>
                  <a:lnTo>
                    <a:pt x="0" y="4154589"/>
                  </a:lnTo>
                  <a:lnTo>
                    <a:pt x="22225" y="4154589"/>
                  </a:lnTo>
                  <a:lnTo>
                    <a:pt x="22225" y="4176814"/>
                  </a:lnTo>
                  <a:close/>
                </a:path>
                <a:path w="11290300" h="4810760">
                  <a:moveTo>
                    <a:pt x="22225" y="4132364"/>
                  </a:moveTo>
                  <a:lnTo>
                    <a:pt x="0" y="4132364"/>
                  </a:lnTo>
                  <a:lnTo>
                    <a:pt x="0" y="4110139"/>
                  </a:lnTo>
                  <a:lnTo>
                    <a:pt x="22225" y="4110139"/>
                  </a:lnTo>
                  <a:lnTo>
                    <a:pt x="22225" y="4132364"/>
                  </a:lnTo>
                  <a:close/>
                </a:path>
                <a:path w="11290300" h="4810760">
                  <a:moveTo>
                    <a:pt x="22225" y="4087914"/>
                  </a:moveTo>
                  <a:lnTo>
                    <a:pt x="0" y="4087914"/>
                  </a:lnTo>
                  <a:lnTo>
                    <a:pt x="0" y="4065689"/>
                  </a:lnTo>
                  <a:lnTo>
                    <a:pt x="22225" y="4065689"/>
                  </a:lnTo>
                  <a:lnTo>
                    <a:pt x="22225" y="4087914"/>
                  </a:lnTo>
                  <a:close/>
                </a:path>
                <a:path w="11290300" h="4810760">
                  <a:moveTo>
                    <a:pt x="22225" y="4043464"/>
                  </a:moveTo>
                  <a:lnTo>
                    <a:pt x="0" y="4043464"/>
                  </a:lnTo>
                  <a:lnTo>
                    <a:pt x="0" y="4021239"/>
                  </a:lnTo>
                  <a:lnTo>
                    <a:pt x="22225" y="4021239"/>
                  </a:lnTo>
                  <a:lnTo>
                    <a:pt x="22225" y="4043464"/>
                  </a:lnTo>
                  <a:close/>
                </a:path>
                <a:path w="11290300" h="4810760">
                  <a:moveTo>
                    <a:pt x="22225" y="3999014"/>
                  </a:moveTo>
                  <a:lnTo>
                    <a:pt x="0" y="3999014"/>
                  </a:lnTo>
                  <a:lnTo>
                    <a:pt x="0" y="3976789"/>
                  </a:lnTo>
                  <a:lnTo>
                    <a:pt x="22225" y="3976789"/>
                  </a:lnTo>
                  <a:lnTo>
                    <a:pt x="22225" y="3999014"/>
                  </a:lnTo>
                  <a:close/>
                </a:path>
                <a:path w="11290300" h="4810760">
                  <a:moveTo>
                    <a:pt x="22225" y="3954564"/>
                  </a:moveTo>
                  <a:lnTo>
                    <a:pt x="0" y="3954564"/>
                  </a:lnTo>
                  <a:lnTo>
                    <a:pt x="0" y="3932339"/>
                  </a:lnTo>
                  <a:lnTo>
                    <a:pt x="22225" y="3932339"/>
                  </a:lnTo>
                  <a:lnTo>
                    <a:pt x="22225" y="3954564"/>
                  </a:lnTo>
                  <a:close/>
                </a:path>
                <a:path w="11290300" h="4810760">
                  <a:moveTo>
                    <a:pt x="22225" y="3910114"/>
                  </a:moveTo>
                  <a:lnTo>
                    <a:pt x="0" y="3910114"/>
                  </a:lnTo>
                  <a:lnTo>
                    <a:pt x="0" y="3887889"/>
                  </a:lnTo>
                  <a:lnTo>
                    <a:pt x="22225" y="3887889"/>
                  </a:lnTo>
                  <a:lnTo>
                    <a:pt x="22225" y="3910114"/>
                  </a:lnTo>
                  <a:close/>
                </a:path>
                <a:path w="11290300" h="4810760">
                  <a:moveTo>
                    <a:pt x="22225" y="3865664"/>
                  </a:moveTo>
                  <a:lnTo>
                    <a:pt x="0" y="3865664"/>
                  </a:lnTo>
                  <a:lnTo>
                    <a:pt x="0" y="3843439"/>
                  </a:lnTo>
                  <a:lnTo>
                    <a:pt x="22225" y="3843439"/>
                  </a:lnTo>
                  <a:lnTo>
                    <a:pt x="22225" y="3865664"/>
                  </a:lnTo>
                  <a:close/>
                </a:path>
                <a:path w="11290300" h="4810760">
                  <a:moveTo>
                    <a:pt x="22225" y="3821214"/>
                  </a:moveTo>
                  <a:lnTo>
                    <a:pt x="0" y="3821214"/>
                  </a:lnTo>
                  <a:lnTo>
                    <a:pt x="0" y="3798989"/>
                  </a:lnTo>
                  <a:lnTo>
                    <a:pt x="22225" y="3798989"/>
                  </a:lnTo>
                  <a:lnTo>
                    <a:pt x="22225" y="3821214"/>
                  </a:lnTo>
                  <a:close/>
                </a:path>
                <a:path w="11290300" h="4810760">
                  <a:moveTo>
                    <a:pt x="22225" y="3776764"/>
                  </a:moveTo>
                  <a:lnTo>
                    <a:pt x="0" y="3776764"/>
                  </a:lnTo>
                  <a:lnTo>
                    <a:pt x="0" y="3754539"/>
                  </a:lnTo>
                  <a:lnTo>
                    <a:pt x="22225" y="3754539"/>
                  </a:lnTo>
                  <a:lnTo>
                    <a:pt x="22225" y="3776764"/>
                  </a:lnTo>
                  <a:close/>
                </a:path>
                <a:path w="11290300" h="4810760">
                  <a:moveTo>
                    <a:pt x="22225" y="3732314"/>
                  </a:moveTo>
                  <a:lnTo>
                    <a:pt x="0" y="3732314"/>
                  </a:lnTo>
                  <a:lnTo>
                    <a:pt x="0" y="3710089"/>
                  </a:lnTo>
                  <a:lnTo>
                    <a:pt x="22225" y="3710089"/>
                  </a:lnTo>
                  <a:lnTo>
                    <a:pt x="22225" y="3732314"/>
                  </a:lnTo>
                  <a:close/>
                </a:path>
                <a:path w="11290300" h="4810760">
                  <a:moveTo>
                    <a:pt x="22225" y="3687864"/>
                  </a:moveTo>
                  <a:lnTo>
                    <a:pt x="0" y="3687864"/>
                  </a:lnTo>
                  <a:lnTo>
                    <a:pt x="0" y="3665639"/>
                  </a:lnTo>
                  <a:lnTo>
                    <a:pt x="22225" y="3665639"/>
                  </a:lnTo>
                  <a:lnTo>
                    <a:pt x="22225" y="3687864"/>
                  </a:lnTo>
                  <a:close/>
                </a:path>
                <a:path w="11290300" h="4810760">
                  <a:moveTo>
                    <a:pt x="22225" y="3643414"/>
                  </a:moveTo>
                  <a:lnTo>
                    <a:pt x="0" y="3643414"/>
                  </a:lnTo>
                  <a:lnTo>
                    <a:pt x="0" y="3621189"/>
                  </a:lnTo>
                  <a:lnTo>
                    <a:pt x="22225" y="3621189"/>
                  </a:lnTo>
                  <a:lnTo>
                    <a:pt x="22225" y="3643414"/>
                  </a:lnTo>
                  <a:close/>
                </a:path>
                <a:path w="11290300" h="4810760">
                  <a:moveTo>
                    <a:pt x="22225" y="3598964"/>
                  </a:moveTo>
                  <a:lnTo>
                    <a:pt x="0" y="3598964"/>
                  </a:lnTo>
                  <a:lnTo>
                    <a:pt x="0" y="3576739"/>
                  </a:lnTo>
                  <a:lnTo>
                    <a:pt x="22225" y="3576739"/>
                  </a:lnTo>
                  <a:lnTo>
                    <a:pt x="22225" y="3598964"/>
                  </a:lnTo>
                  <a:close/>
                </a:path>
                <a:path w="11290300" h="4810760">
                  <a:moveTo>
                    <a:pt x="22225" y="3554514"/>
                  </a:moveTo>
                  <a:lnTo>
                    <a:pt x="0" y="3554514"/>
                  </a:lnTo>
                  <a:lnTo>
                    <a:pt x="0" y="3532289"/>
                  </a:lnTo>
                  <a:lnTo>
                    <a:pt x="22225" y="3532289"/>
                  </a:lnTo>
                  <a:lnTo>
                    <a:pt x="22225" y="3554514"/>
                  </a:lnTo>
                  <a:close/>
                </a:path>
                <a:path w="11290300" h="4810760">
                  <a:moveTo>
                    <a:pt x="22225" y="3510064"/>
                  </a:moveTo>
                  <a:lnTo>
                    <a:pt x="0" y="3510064"/>
                  </a:lnTo>
                  <a:lnTo>
                    <a:pt x="0" y="3487839"/>
                  </a:lnTo>
                  <a:lnTo>
                    <a:pt x="22225" y="3487839"/>
                  </a:lnTo>
                  <a:lnTo>
                    <a:pt x="22225" y="3510064"/>
                  </a:lnTo>
                  <a:close/>
                </a:path>
                <a:path w="11290300" h="4810760">
                  <a:moveTo>
                    <a:pt x="22225" y="3465614"/>
                  </a:moveTo>
                  <a:lnTo>
                    <a:pt x="0" y="3465614"/>
                  </a:lnTo>
                  <a:lnTo>
                    <a:pt x="0" y="3443389"/>
                  </a:lnTo>
                  <a:lnTo>
                    <a:pt x="22225" y="3443389"/>
                  </a:lnTo>
                  <a:lnTo>
                    <a:pt x="22225" y="3465614"/>
                  </a:lnTo>
                  <a:close/>
                </a:path>
                <a:path w="11290300" h="4810760">
                  <a:moveTo>
                    <a:pt x="22225" y="3421164"/>
                  </a:moveTo>
                  <a:lnTo>
                    <a:pt x="0" y="3421164"/>
                  </a:lnTo>
                  <a:lnTo>
                    <a:pt x="0" y="3398939"/>
                  </a:lnTo>
                  <a:lnTo>
                    <a:pt x="22225" y="3398939"/>
                  </a:lnTo>
                  <a:lnTo>
                    <a:pt x="22225" y="3421164"/>
                  </a:lnTo>
                  <a:close/>
                </a:path>
                <a:path w="11290300" h="4810760">
                  <a:moveTo>
                    <a:pt x="22225" y="3376714"/>
                  </a:moveTo>
                  <a:lnTo>
                    <a:pt x="0" y="3376714"/>
                  </a:lnTo>
                  <a:lnTo>
                    <a:pt x="0" y="3354489"/>
                  </a:lnTo>
                  <a:lnTo>
                    <a:pt x="22225" y="3354489"/>
                  </a:lnTo>
                  <a:lnTo>
                    <a:pt x="22225" y="3376714"/>
                  </a:lnTo>
                  <a:close/>
                </a:path>
                <a:path w="11290300" h="4810760">
                  <a:moveTo>
                    <a:pt x="22225" y="3332264"/>
                  </a:moveTo>
                  <a:lnTo>
                    <a:pt x="0" y="3332264"/>
                  </a:lnTo>
                  <a:lnTo>
                    <a:pt x="0" y="3310039"/>
                  </a:lnTo>
                  <a:lnTo>
                    <a:pt x="22225" y="3310039"/>
                  </a:lnTo>
                  <a:lnTo>
                    <a:pt x="22225" y="3332264"/>
                  </a:lnTo>
                  <a:close/>
                </a:path>
                <a:path w="11290300" h="4810760">
                  <a:moveTo>
                    <a:pt x="22225" y="3287814"/>
                  </a:moveTo>
                  <a:lnTo>
                    <a:pt x="0" y="3287814"/>
                  </a:lnTo>
                  <a:lnTo>
                    <a:pt x="0" y="3265589"/>
                  </a:lnTo>
                  <a:lnTo>
                    <a:pt x="22225" y="3265589"/>
                  </a:lnTo>
                  <a:lnTo>
                    <a:pt x="22225" y="3287814"/>
                  </a:lnTo>
                  <a:close/>
                </a:path>
                <a:path w="11290300" h="4810760">
                  <a:moveTo>
                    <a:pt x="22225" y="3243364"/>
                  </a:moveTo>
                  <a:lnTo>
                    <a:pt x="0" y="3243364"/>
                  </a:lnTo>
                  <a:lnTo>
                    <a:pt x="0" y="3221139"/>
                  </a:lnTo>
                  <a:lnTo>
                    <a:pt x="22225" y="3221139"/>
                  </a:lnTo>
                  <a:lnTo>
                    <a:pt x="22225" y="3243364"/>
                  </a:lnTo>
                  <a:close/>
                </a:path>
                <a:path w="11290300" h="4810760">
                  <a:moveTo>
                    <a:pt x="22225" y="3198914"/>
                  </a:moveTo>
                  <a:lnTo>
                    <a:pt x="0" y="3198914"/>
                  </a:lnTo>
                  <a:lnTo>
                    <a:pt x="0" y="3176689"/>
                  </a:lnTo>
                  <a:lnTo>
                    <a:pt x="22225" y="3176689"/>
                  </a:lnTo>
                  <a:lnTo>
                    <a:pt x="22225" y="3198914"/>
                  </a:lnTo>
                  <a:close/>
                </a:path>
                <a:path w="11290300" h="4810760">
                  <a:moveTo>
                    <a:pt x="22225" y="3154464"/>
                  </a:moveTo>
                  <a:lnTo>
                    <a:pt x="0" y="3154464"/>
                  </a:lnTo>
                  <a:lnTo>
                    <a:pt x="0" y="3132239"/>
                  </a:lnTo>
                  <a:lnTo>
                    <a:pt x="22225" y="3132239"/>
                  </a:lnTo>
                  <a:lnTo>
                    <a:pt x="22225" y="3154464"/>
                  </a:lnTo>
                  <a:close/>
                </a:path>
                <a:path w="11290300" h="4810760">
                  <a:moveTo>
                    <a:pt x="22225" y="3110014"/>
                  </a:moveTo>
                  <a:lnTo>
                    <a:pt x="0" y="3110014"/>
                  </a:lnTo>
                  <a:lnTo>
                    <a:pt x="0" y="3087789"/>
                  </a:lnTo>
                  <a:lnTo>
                    <a:pt x="22225" y="3087789"/>
                  </a:lnTo>
                  <a:lnTo>
                    <a:pt x="22225" y="3110014"/>
                  </a:lnTo>
                  <a:close/>
                </a:path>
                <a:path w="11290300" h="4810760">
                  <a:moveTo>
                    <a:pt x="22225" y="3065564"/>
                  </a:moveTo>
                  <a:lnTo>
                    <a:pt x="0" y="3065564"/>
                  </a:lnTo>
                  <a:lnTo>
                    <a:pt x="0" y="3043339"/>
                  </a:lnTo>
                  <a:lnTo>
                    <a:pt x="22225" y="3043339"/>
                  </a:lnTo>
                  <a:lnTo>
                    <a:pt x="22225" y="3065564"/>
                  </a:lnTo>
                  <a:close/>
                </a:path>
                <a:path w="11290300" h="4810760">
                  <a:moveTo>
                    <a:pt x="22225" y="3021114"/>
                  </a:moveTo>
                  <a:lnTo>
                    <a:pt x="0" y="3021114"/>
                  </a:lnTo>
                  <a:lnTo>
                    <a:pt x="0" y="2998889"/>
                  </a:lnTo>
                  <a:lnTo>
                    <a:pt x="22225" y="2998889"/>
                  </a:lnTo>
                  <a:lnTo>
                    <a:pt x="22225" y="3021114"/>
                  </a:lnTo>
                  <a:close/>
                </a:path>
                <a:path w="11290300" h="4810760">
                  <a:moveTo>
                    <a:pt x="22225" y="2976664"/>
                  </a:moveTo>
                  <a:lnTo>
                    <a:pt x="0" y="2976664"/>
                  </a:lnTo>
                  <a:lnTo>
                    <a:pt x="0" y="2954439"/>
                  </a:lnTo>
                  <a:lnTo>
                    <a:pt x="22225" y="2954439"/>
                  </a:lnTo>
                  <a:lnTo>
                    <a:pt x="22225" y="2976664"/>
                  </a:lnTo>
                  <a:close/>
                </a:path>
                <a:path w="11290300" h="4810760">
                  <a:moveTo>
                    <a:pt x="22225" y="2932214"/>
                  </a:moveTo>
                  <a:lnTo>
                    <a:pt x="0" y="2932214"/>
                  </a:lnTo>
                  <a:lnTo>
                    <a:pt x="0" y="2909989"/>
                  </a:lnTo>
                  <a:lnTo>
                    <a:pt x="22225" y="2909989"/>
                  </a:lnTo>
                  <a:lnTo>
                    <a:pt x="22225" y="2932214"/>
                  </a:lnTo>
                  <a:close/>
                </a:path>
                <a:path w="11290300" h="4810760">
                  <a:moveTo>
                    <a:pt x="22225" y="2887764"/>
                  </a:moveTo>
                  <a:lnTo>
                    <a:pt x="0" y="2887764"/>
                  </a:lnTo>
                  <a:lnTo>
                    <a:pt x="0" y="2865539"/>
                  </a:lnTo>
                  <a:lnTo>
                    <a:pt x="22225" y="2865539"/>
                  </a:lnTo>
                  <a:lnTo>
                    <a:pt x="22225" y="2887764"/>
                  </a:lnTo>
                  <a:close/>
                </a:path>
                <a:path w="11290300" h="4810760">
                  <a:moveTo>
                    <a:pt x="22225" y="2843314"/>
                  </a:moveTo>
                  <a:lnTo>
                    <a:pt x="0" y="2843314"/>
                  </a:lnTo>
                  <a:lnTo>
                    <a:pt x="0" y="2821089"/>
                  </a:lnTo>
                  <a:lnTo>
                    <a:pt x="22225" y="2821089"/>
                  </a:lnTo>
                  <a:lnTo>
                    <a:pt x="22225" y="2843314"/>
                  </a:lnTo>
                  <a:close/>
                </a:path>
                <a:path w="11290300" h="4810760">
                  <a:moveTo>
                    <a:pt x="22225" y="2798864"/>
                  </a:moveTo>
                  <a:lnTo>
                    <a:pt x="0" y="2798864"/>
                  </a:lnTo>
                  <a:lnTo>
                    <a:pt x="0" y="2776639"/>
                  </a:lnTo>
                  <a:lnTo>
                    <a:pt x="22225" y="2776639"/>
                  </a:lnTo>
                  <a:lnTo>
                    <a:pt x="22225" y="2798864"/>
                  </a:lnTo>
                  <a:close/>
                </a:path>
                <a:path w="11290300" h="4810760">
                  <a:moveTo>
                    <a:pt x="22225" y="2754414"/>
                  </a:moveTo>
                  <a:lnTo>
                    <a:pt x="0" y="2754414"/>
                  </a:lnTo>
                  <a:lnTo>
                    <a:pt x="0" y="2732189"/>
                  </a:lnTo>
                  <a:lnTo>
                    <a:pt x="22225" y="2732189"/>
                  </a:lnTo>
                  <a:lnTo>
                    <a:pt x="22225" y="2754414"/>
                  </a:lnTo>
                  <a:close/>
                </a:path>
                <a:path w="11290300" h="4810760">
                  <a:moveTo>
                    <a:pt x="22225" y="2709964"/>
                  </a:moveTo>
                  <a:lnTo>
                    <a:pt x="0" y="2709964"/>
                  </a:lnTo>
                  <a:lnTo>
                    <a:pt x="0" y="2687739"/>
                  </a:lnTo>
                  <a:lnTo>
                    <a:pt x="22225" y="2687739"/>
                  </a:lnTo>
                  <a:lnTo>
                    <a:pt x="22225" y="2709964"/>
                  </a:lnTo>
                  <a:close/>
                </a:path>
                <a:path w="11290300" h="4810760">
                  <a:moveTo>
                    <a:pt x="22225" y="2665514"/>
                  </a:moveTo>
                  <a:lnTo>
                    <a:pt x="0" y="2665514"/>
                  </a:lnTo>
                  <a:lnTo>
                    <a:pt x="0" y="2643289"/>
                  </a:lnTo>
                  <a:lnTo>
                    <a:pt x="22225" y="2643289"/>
                  </a:lnTo>
                  <a:lnTo>
                    <a:pt x="22225" y="2665514"/>
                  </a:lnTo>
                  <a:close/>
                </a:path>
                <a:path w="11290300" h="4810760">
                  <a:moveTo>
                    <a:pt x="22225" y="2621064"/>
                  </a:moveTo>
                  <a:lnTo>
                    <a:pt x="0" y="2621064"/>
                  </a:lnTo>
                  <a:lnTo>
                    <a:pt x="0" y="2598839"/>
                  </a:lnTo>
                  <a:lnTo>
                    <a:pt x="22225" y="2598839"/>
                  </a:lnTo>
                  <a:lnTo>
                    <a:pt x="22225" y="2621064"/>
                  </a:lnTo>
                  <a:close/>
                </a:path>
                <a:path w="11290300" h="4810760">
                  <a:moveTo>
                    <a:pt x="22225" y="2576614"/>
                  </a:moveTo>
                  <a:lnTo>
                    <a:pt x="0" y="2576614"/>
                  </a:lnTo>
                  <a:lnTo>
                    <a:pt x="0" y="2554389"/>
                  </a:lnTo>
                  <a:lnTo>
                    <a:pt x="22225" y="2554389"/>
                  </a:lnTo>
                  <a:lnTo>
                    <a:pt x="22225" y="2576614"/>
                  </a:lnTo>
                  <a:close/>
                </a:path>
                <a:path w="11290300" h="4810760">
                  <a:moveTo>
                    <a:pt x="22225" y="2532164"/>
                  </a:moveTo>
                  <a:lnTo>
                    <a:pt x="0" y="2532164"/>
                  </a:lnTo>
                  <a:lnTo>
                    <a:pt x="0" y="2509939"/>
                  </a:lnTo>
                  <a:lnTo>
                    <a:pt x="22225" y="2509939"/>
                  </a:lnTo>
                  <a:lnTo>
                    <a:pt x="22225" y="2532164"/>
                  </a:lnTo>
                  <a:close/>
                </a:path>
                <a:path w="11290300" h="4810760">
                  <a:moveTo>
                    <a:pt x="22225" y="2487714"/>
                  </a:moveTo>
                  <a:lnTo>
                    <a:pt x="0" y="2487714"/>
                  </a:lnTo>
                  <a:lnTo>
                    <a:pt x="0" y="2465489"/>
                  </a:lnTo>
                  <a:lnTo>
                    <a:pt x="22225" y="2465489"/>
                  </a:lnTo>
                  <a:lnTo>
                    <a:pt x="22225" y="2487714"/>
                  </a:lnTo>
                  <a:close/>
                </a:path>
                <a:path w="11290300" h="4810760">
                  <a:moveTo>
                    <a:pt x="22225" y="2443264"/>
                  </a:moveTo>
                  <a:lnTo>
                    <a:pt x="0" y="2443264"/>
                  </a:lnTo>
                  <a:lnTo>
                    <a:pt x="0" y="2421039"/>
                  </a:lnTo>
                  <a:lnTo>
                    <a:pt x="22225" y="2421039"/>
                  </a:lnTo>
                  <a:lnTo>
                    <a:pt x="22225" y="2443264"/>
                  </a:lnTo>
                  <a:close/>
                </a:path>
                <a:path w="11290300" h="4810760">
                  <a:moveTo>
                    <a:pt x="22225" y="2398814"/>
                  </a:moveTo>
                  <a:lnTo>
                    <a:pt x="0" y="2398814"/>
                  </a:lnTo>
                  <a:lnTo>
                    <a:pt x="0" y="2376589"/>
                  </a:lnTo>
                  <a:lnTo>
                    <a:pt x="22225" y="2376589"/>
                  </a:lnTo>
                  <a:lnTo>
                    <a:pt x="22225" y="2398814"/>
                  </a:lnTo>
                  <a:close/>
                </a:path>
                <a:path w="11290300" h="4810760">
                  <a:moveTo>
                    <a:pt x="22225" y="2354364"/>
                  </a:moveTo>
                  <a:lnTo>
                    <a:pt x="0" y="2354364"/>
                  </a:lnTo>
                  <a:lnTo>
                    <a:pt x="0" y="2332139"/>
                  </a:lnTo>
                  <a:lnTo>
                    <a:pt x="22225" y="2332139"/>
                  </a:lnTo>
                  <a:lnTo>
                    <a:pt x="22225" y="2354364"/>
                  </a:lnTo>
                  <a:close/>
                </a:path>
                <a:path w="11290300" h="4810760">
                  <a:moveTo>
                    <a:pt x="22225" y="2309914"/>
                  </a:moveTo>
                  <a:lnTo>
                    <a:pt x="0" y="2309914"/>
                  </a:lnTo>
                  <a:lnTo>
                    <a:pt x="0" y="2287689"/>
                  </a:lnTo>
                  <a:lnTo>
                    <a:pt x="22225" y="2287689"/>
                  </a:lnTo>
                  <a:lnTo>
                    <a:pt x="22225" y="2309914"/>
                  </a:lnTo>
                  <a:close/>
                </a:path>
                <a:path w="11290300" h="4810760">
                  <a:moveTo>
                    <a:pt x="22225" y="2265464"/>
                  </a:moveTo>
                  <a:lnTo>
                    <a:pt x="0" y="2265464"/>
                  </a:lnTo>
                  <a:lnTo>
                    <a:pt x="0" y="2243239"/>
                  </a:lnTo>
                  <a:lnTo>
                    <a:pt x="22225" y="2243239"/>
                  </a:lnTo>
                  <a:lnTo>
                    <a:pt x="22225" y="2265464"/>
                  </a:lnTo>
                  <a:close/>
                </a:path>
                <a:path w="11290300" h="4810760">
                  <a:moveTo>
                    <a:pt x="22225" y="2221014"/>
                  </a:moveTo>
                  <a:lnTo>
                    <a:pt x="0" y="2221014"/>
                  </a:lnTo>
                  <a:lnTo>
                    <a:pt x="0" y="2198789"/>
                  </a:lnTo>
                  <a:lnTo>
                    <a:pt x="22225" y="2198789"/>
                  </a:lnTo>
                  <a:lnTo>
                    <a:pt x="22225" y="2221014"/>
                  </a:lnTo>
                  <a:close/>
                </a:path>
                <a:path w="11290300" h="4810760">
                  <a:moveTo>
                    <a:pt x="22225" y="2176564"/>
                  </a:moveTo>
                  <a:lnTo>
                    <a:pt x="0" y="2176564"/>
                  </a:lnTo>
                  <a:lnTo>
                    <a:pt x="0" y="2154339"/>
                  </a:lnTo>
                  <a:lnTo>
                    <a:pt x="22225" y="2154339"/>
                  </a:lnTo>
                  <a:lnTo>
                    <a:pt x="22225" y="2176564"/>
                  </a:lnTo>
                  <a:close/>
                </a:path>
                <a:path w="11290300" h="4810760">
                  <a:moveTo>
                    <a:pt x="22225" y="2132114"/>
                  </a:moveTo>
                  <a:lnTo>
                    <a:pt x="0" y="2132114"/>
                  </a:lnTo>
                  <a:lnTo>
                    <a:pt x="0" y="2109889"/>
                  </a:lnTo>
                  <a:lnTo>
                    <a:pt x="22225" y="2109889"/>
                  </a:lnTo>
                  <a:lnTo>
                    <a:pt x="22225" y="2132114"/>
                  </a:lnTo>
                  <a:close/>
                </a:path>
                <a:path w="11290300" h="4810760">
                  <a:moveTo>
                    <a:pt x="22225" y="2087664"/>
                  </a:moveTo>
                  <a:lnTo>
                    <a:pt x="0" y="2087664"/>
                  </a:lnTo>
                  <a:lnTo>
                    <a:pt x="0" y="2065439"/>
                  </a:lnTo>
                  <a:lnTo>
                    <a:pt x="22225" y="2065439"/>
                  </a:lnTo>
                  <a:lnTo>
                    <a:pt x="22225" y="2087664"/>
                  </a:lnTo>
                  <a:close/>
                </a:path>
                <a:path w="11290300" h="4810760">
                  <a:moveTo>
                    <a:pt x="22225" y="2043214"/>
                  </a:moveTo>
                  <a:lnTo>
                    <a:pt x="0" y="2043214"/>
                  </a:lnTo>
                  <a:lnTo>
                    <a:pt x="0" y="2020989"/>
                  </a:lnTo>
                  <a:lnTo>
                    <a:pt x="22225" y="2020989"/>
                  </a:lnTo>
                  <a:lnTo>
                    <a:pt x="22225" y="2043214"/>
                  </a:lnTo>
                  <a:close/>
                </a:path>
                <a:path w="11290300" h="4810760">
                  <a:moveTo>
                    <a:pt x="22225" y="1998764"/>
                  </a:moveTo>
                  <a:lnTo>
                    <a:pt x="0" y="1998764"/>
                  </a:lnTo>
                  <a:lnTo>
                    <a:pt x="0" y="1976539"/>
                  </a:lnTo>
                  <a:lnTo>
                    <a:pt x="22225" y="1976539"/>
                  </a:lnTo>
                  <a:lnTo>
                    <a:pt x="22225" y="1998764"/>
                  </a:lnTo>
                  <a:close/>
                </a:path>
                <a:path w="11290300" h="4810760">
                  <a:moveTo>
                    <a:pt x="22225" y="1954314"/>
                  </a:moveTo>
                  <a:lnTo>
                    <a:pt x="0" y="1954314"/>
                  </a:lnTo>
                  <a:lnTo>
                    <a:pt x="0" y="1932089"/>
                  </a:lnTo>
                  <a:lnTo>
                    <a:pt x="22225" y="1932089"/>
                  </a:lnTo>
                  <a:lnTo>
                    <a:pt x="22225" y="1954314"/>
                  </a:lnTo>
                  <a:close/>
                </a:path>
                <a:path w="11290300" h="4810760">
                  <a:moveTo>
                    <a:pt x="22225" y="1909864"/>
                  </a:moveTo>
                  <a:lnTo>
                    <a:pt x="0" y="1909864"/>
                  </a:lnTo>
                  <a:lnTo>
                    <a:pt x="0" y="1887639"/>
                  </a:lnTo>
                  <a:lnTo>
                    <a:pt x="22225" y="1887639"/>
                  </a:lnTo>
                  <a:lnTo>
                    <a:pt x="22225" y="1909864"/>
                  </a:lnTo>
                  <a:close/>
                </a:path>
                <a:path w="11290300" h="4810760">
                  <a:moveTo>
                    <a:pt x="22225" y="1865414"/>
                  </a:moveTo>
                  <a:lnTo>
                    <a:pt x="0" y="1865414"/>
                  </a:lnTo>
                  <a:lnTo>
                    <a:pt x="0" y="1843189"/>
                  </a:lnTo>
                  <a:lnTo>
                    <a:pt x="22225" y="1843189"/>
                  </a:lnTo>
                  <a:lnTo>
                    <a:pt x="22225" y="1865414"/>
                  </a:lnTo>
                  <a:close/>
                </a:path>
                <a:path w="11290300" h="4810760">
                  <a:moveTo>
                    <a:pt x="22225" y="1820964"/>
                  </a:moveTo>
                  <a:lnTo>
                    <a:pt x="0" y="1820964"/>
                  </a:lnTo>
                  <a:lnTo>
                    <a:pt x="0" y="1798739"/>
                  </a:lnTo>
                  <a:lnTo>
                    <a:pt x="22225" y="1798739"/>
                  </a:lnTo>
                  <a:lnTo>
                    <a:pt x="22225" y="1820964"/>
                  </a:lnTo>
                  <a:close/>
                </a:path>
                <a:path w="11290300" h="4810760">
                  <a:moveTo>
                    <a:pt x="22225" y="1776514"/>
                  </a:moveTo>
                  <a:lnTo>
                    <a:pt x="0" y="1776514"/>
                  </a:lnTo>
                  <a:lnTo>
                    <a:pt x="0" y="1754289"/>
                  </a:lnTo>
                  <a:lnTo>
                    <a:pt x="22225" y="1754289"/>
                  </a:lnTo>
                  <a:lnTo>
                    <a:pt x="22225" y="1776514"/>
                  </a:lnTo>
                  <a:close/>
                </a:path>
                <a:path w="11290300" h="4810760">
                  <a:moveTo>
                    <a:pt x="22225" y="1732064"/>
                  </a:moveTo>
                  <a:lnTo>
                    <a:pt x="0" y="1732064"/>
                  </a:lnTo>
                  <a:lnTo>
                    <a:pt x="0" y="1709839"/>
                  </a:lnTo>
                  <a:lnTo>
                    <a:pt x="22225" y="1709839"/>
                  </a:lnTo>
                  <a:lnTo>
                    <a:pt x="22225" y="1732064"/>
                  </a:lnTo>
                  <a:close/>
                </a:path>
                <a:path w="11290300" h="4810760">
                  <a:moveTo>
                    <a:pt x="22225" y="1687614"/>
                  </a:moveTo>
                  <a:lnTo>
                    <a:pt x="0" y="1687614"/>
                  </a:lnTo>
                  <a:lnTo>
                    <a:pt x="0" y="1665389"/>
                  </a:lnTo>
                  <a:lnTo>
                    <a:pt x="22225" y="1665389"/>
                  </a:lnTo>
                  <a:lnTo>
                    <a:pt x="22225" y="1687614"/>
                  </a:lnTo>
                  <a:close/>
                </a:path>
                <a:path w="11290300" h="4810760">
                  <a:moveTo>
                    <a:pt x="22225" y="1643164"/>
                  </a:moveTo>
                  <a:lnTo>
                    <a:pt x="0" y="1643164"/>
                  </a:lnTo>
                  <a:lnTo>
                    <a:pt x="0" y="1620939"/>
                  </a:lnTo>
                  <a:lnTo>
                    <a:pt x="22225" y="1620939"/>
                  </a:lnTo>
                  <a:lnTo>
                    <a:pt x="22225" y="1643164"/>
                  </a:lnTo>
                  <a:close/>
                </a:path>
                <a:path w="11290300" h="4810760">
                  <a:moveTo>
                    <a:pt x="22225" y="1598714"/>
                  </a:moveTo>
                  <a:lnTo>
                    <a:pt x="0" y="1598714"/>
                  </a:lnTo>
                  <a:lnTo>
                    <a:pt x="0" y="1576489"/>
                  </a:lnTo>
                  <a:lnTo>
                    <a:pt x="22225" y="1576489"/>
                  </a:lnTo>
                  <a:lnTo>
                    <a:pt x="22225" y="1598714"/>
                  </a:lnTo>
                  <a:close/>
                </a:path>
                <a:path w="11290300" h="4810760">
                  <a:moveTo>
                    <a:pt x="22225" y="1554264"/>
                  </a:moveTo>
                  <a:lnTo>
                    <a:pt x="0" y="1554264"/>
                  </a:lnTo>
                  <a:lnTo>
                    <a:pt x="0" y="1532039"/>
                  </a:lnTo>
                  <a:lnTo>
                    <a:pt x="22225" y="1532039"/>
                  </a:lnTo>
                  <a:lnTo>
                    <a:pt x="22225" y="1554264"/>
                  </a:lnTo>
                  <a:close/>
                </a:path>
                <a:path w="11290300" h="4810760">
                  <a:moveTo>
                    <a:pt x="22225" y="1509814"/>
                  </a:moveTo>
                  <a:lnTo>
                    <a:pt x="0" y="1509814"/>
                  </a:lnTo>
                  <a:lnTo>
                    <a:pt x="0" y="1487589"/>
                  </a:lnTo>
                  <a:lnTo>
                    <a:pt x="22225" y="1487589"/>
                  </a:lnTo>
                  <a:lnTo>
                    <a:pt x="22225" y="1509814"/>
                  </a:lnTo>
                  <a:close/>
                </a:path>
                <a:path w="11290300" h="4810760">
                  <a:moveTo>
                    <a:pt x="22225" y="1465364"/>
                  </a:moveTo>
                  <a:lnTo>
                    <a:pt x="0" y="1465364"/>
                  </a:lnTo>
                  <a:lnTo>
                    <a:pt x="0" y="1443139"/>
                  </a:lnTo>
                  <a:lnTo>
                    <a:pt x="22225" y="1443139"/>
                  </a:lnTo>
                  <a:lnTo>
                    <a:pt x="22225" y="1465364"/>
                  </a:lnTo>
                  <a:close/>
                </a:path>
                <a:path w="11290300" h="4810760">
                  <a:moveTo>
                    <a:pt x="22225" y="1420914"/>
                  </a:moveTo>
                  <a:lnTo>
                    <a:pt x="0" y="1420914"/>
                  </a:lnTo>
                  <a:lnTo>
                    <a:pt x="0" y="1398689"/>
                  </a:lnTo>
                  <a:lnTo>
                    <a:pt x="22225" y="1398689"/>
                  </a:lnTo>
                  <a:lnTo>
                    <a:pt x="22225" y="1420914"/>
                  </a:lnTo>
                  <a:close/>
                </a:path>
                <a:path w="11290300" h="4810760">
                  <a:moveTo>
                    <a:pt x="22225" y="1376464"/>
                  </a:moveTo>
                  <a:lnTo>
                    <a:pt x="0" y="1376464"/>
                  </a:lnTo>
                  <a:lnTo>
                    <a:pt x="0" y="1354239"/>
                  </a:lnTo>
                  <a:lnTo>
                    <a:pt x="22225" y="1354239"/>
                  </a:lnTo>
                  <a:lnTo>
                    <a:pt x="22225" y="1376464"/>
                  </a:lnTo>
                  <a:close/>
                </a:path>
                <a:path w="11290300" h="4810760">
                  <a:moveTo>
                    <a:pt x="22225" y="1332014"/>
                  </a:moveTo>
                  <a:lnTo>
                    <a:pt x="0" y="1332014"/>
                  </a:lnTo>
                  <a:lnTo>
                    <a:pt x="0" y="1309789"/>
                  </a:lnTo>
                  <a:lnTo>
                    <a:pt x="22225" y="1309789"/>
                  </a:lnTo>
                  <a:lnTo>
                    <a:pt x="22225" y="1332014"/>
                  </a:lnTo>
                  <a:close/>
                </a:path>
                <a:path w="11290300" h="4810760">
                  <a:moveTo>
                    <a:pt x="22225" y="1287564"/>
                  </a:moveTo>
                  <a:lnTo>
                    <a:pt x="0" y="1287564"/>
                  </a:lnTo>
                  <a:lnTo>
                    <a:pt x="0" y="1265339"/>
                  </a:lnTo>
                  <a:lnTo>
                    <a:pt x="22225" y="1265339"/>
                  </a:lnTo>
                  <a:lnTo>
                    <a:pt x="22225" y="1287564"/>
                  </a:lnTo>
                  <a:close/>
                </a:path>
                <a:path w="11290300" h="4810760">
                  <a:moveTo>
                    <a:pt x="22225" y="1243114"/>
                  </a:moveTo>
                  <a:lnTo>
                    <a:pt x="0" y="1243114"/>
                  </a:lnTo>
                  <a:lnTo>
                    <a:pt x="0" y="1220889"/>
                  </a:lnTo>
                  <a:lnTo>
                    <a:pt x="22225" y="1220889"/>
                  </a:lnTo>
                  <a:lnTo>
                    <a:pt x="22225" y="1243114"/>
                  </a:lnTo>
                  <a:close/>
                </a:path>
                <a:path w="11290300" h="4810760">
                  <a:moveTo>
                    <a:pt x="22225" y="1198664"/>
                  </a:moveTo>
                  <a:lnTo>
                    <a:pt x="0" y="1198664"/>
                  </a:lnTo>
                  <a:lnTo>
                    <a:pt x="0" y="1176439"/>
                  </a:lnTo>
                  <a:lnTo>
                    <a:pt x="22225" y="1176439"/>
                  </a:lnTo>
                  <a:lnTo>
                    <a:pt x="22225" y="1198664"/>
                  </a:lnTo>
                  <a:close/>
                </a:path>
                <a:path w="11290300" h="4810760">
                  <a:moveTo>
                    <a:pt x="22225" y="1154214"/>
                  </a:moveTo>
                  <a:lnTo>
                    <a:pt x="0" y="1154214"/>
                  </a:lnTo>
                  <a:lnTo>
                    <a:pt x="0" y="1131989"/>
                  </a:lnTo>
                  <a:lnTo>
                    <a:pt x="22225" y="1131989"/>
                  </a:lnTo>
                  <a:lnTo>
                    <a:pt x="22225" y="1154214"/>
                  </a:lnTo>
                  <a:close/>
                </a:path>
                <a:path w="11290300" h="4810760">
                  <a:moveTo>
                    <a:pt x="22225" y="1109764"/>
                  </a:moveTo>
                  <a:lnTo>
                    <a:pt x="0" y="1109764"/>
                  </a:lnTo>
                  <a:lnTo>
                    <a:pt x="0" y="1087539"/>
                  </a:lnTo>
                  <a:lnTo>
                    <a:pt x="22225" y="1087539"/>
                  </a:lnTo>
                  <a:lnTo>
                    <a:pt x="22225" y="1109764"/>
                  </a:lnTo>
                  <a:close/>
                </a:path>
                <a:path w="11290300" h="4810760">
                  <a:moveTo>
                    <a:pt x="22225" y="1065314"/>
                  </a:moveTo>
                  <a:lnTo>
                    <a:pt x="0" y="1065314"/>
                  </a:lnTo>
                  <a:lnTo>
                    <a:pt x="0" y="1043089"/>
                  </a:lnTo>
                  <a:lnTo>
                    <a:pt x="22225" y="1043089"/>
                  </a:lnTo>
                  <a:lnTo>
                    <a:pt x="22225" y="1065314"/>
                  </a:lnTo>
                  <a:close/>
                </a:path>
                <a:path w="11290300" h="4810760">
                  <a:moveTo>
                    <a:pt x="22225" y="1020864"/>
                  </a:moveTo>
                  <a:lnTo>
                    <a:pt x="0" y="1020864"/>
                  </a:lnTo>
                  <a:lnTo>
                    <a:pt x="0" y="998639"/>
                  </a:lnTo>
                  <a:lnTo>
                    <a:pt x="22225" y="998639"/>
                  </a:lnTo>
                  <a:lnTo>
                    <a:pt x="22225" y="1020864"/>
                  </a:lnTo>
                  <a:close/>
                </a:path>
                <a:path w="11290300" h="4810760">
                  <a:moveTo>
                    <a:pt x="22225" y="976414"/>
                  </a:moveTo>
                  <a:lnTo>
                    <a:pt x="0" y="976414"/>
                  </a:lnTo>
                  <a:lnTo>
                    <a:pt x="0" y="954189"/>
                  </a:lnTo>
                  <a:lnTo>
                    <a:pt x="22225" y="954189"/>
                  </a:lnTo>
                  <a:lnTo>
                    <a:pt x="22225" y="976414"/>
                  </a:lnTo>
                  <a:close/>
                </a:path>
                <a:path w="11290300" h="4810760">
                  <a:moveTo>
                    <a:pt x="22225" y="931964"/>
                  </a:moveTo>
                  <a:lnTo>
                    <a:pt x="0" y="931964"/>
                  </a:lnTo>
                  <a:lnTo>
                    <a:pt x="0" y="909739"/>
                  </a:lnTo>
                  <a:lnTo>
                    <a:pt x="22225" y="909739"/>
                  </a:lnTo>
                  <a:lnTo>
                    <a:pt x="22225" y="931964"/>
                  </a:lnTo>
                  <a:close/>
                </a:path>
                <a:path w="11290300" h="4810760">
                  <a:moveTo>
                    <a:pt x="22225" y="887514"/>
                  </a:moveTo>
                  <a:lnTo>
                    <a:pt x="0" y="887514"/>
                  </a:lnTo>
                  <a:lnTo>
                    <a:pt x="0" y="865289"/>
                  </a:lnTo>
                  <a:lnTo>
                    <a:pt x="22225" y="865289"/>
                  </a:lnTo>
                  <a:lnTo>
                    <a:pt x="22225" y="887514"/>
                  </a:lnTo>
                  <a:close/>
                </a:path>
                <a:path w="11290300" h="4810760">
                  <a:moveTo>
                    <a:pt x="22225" y="843064"/>
                  </a:moveTo>
                  <a:lnTo>
                    <a:pt x="0" y="843064"/>
                  </a:lnTo>
                  <a:lnTo>
                    <a:pt x="0" y="820839"/>
                  </a:lnTo>
                  <a:lnTo>
                    <a:pt x="22225" y="820839"/>
                  </a:lnTo>
                  <a:lnTo>
                    <a:pt x="22225" y="843064"/>
                  </a:lnTo>
                  <a:close/>
                </a:path>
                <a:path w="11290300" h="4810760">
                  <a:moveTo>
                    <a:pt x="22225" y="798614"/>
                  </a:moveTo>
                  <a:lnTo>
                    <a:pt x="0" y="798614"/>
                  </a:lnTo>
                  <a:lnTo>
                    <a:pt x="0" y="776389"/>
                  </a:lnTo>
                  <a:lnTo>
                    <a:pt x="22225" y="776389"/>
                  </a:lnTo>
                  <a:lnTo>
                    <a:pt x="22225" y="798614"/>
                  </a:lnTo>
                  <a:close/>
                </a:path>
                <a:path w="11290300" h="4810760">
                  <a:moveTo>
                    <a:pt x="22225" y="754164"/>
                  </a:moveTo>
                  <a:lnTo>
                    <a:pt x="0" y="754164"/>
                  </a:lnTo>
                  <a:lnTo>
                    <a:pt x="0" y="731939"/>
                  </a:lnTo>
                  <a:lnTo>
                    <a:pt x="22225" y="731939"/>
                  </a:lnTo>
                  <a:lnTo>
                    <a:pt x="22225" y="754164"/>
                  </a:lnTo>
                  <a:close/>
                </a:path>
                <a:path w="11290300" h="4810760">
                  <a:moveTo>
                    <a:pt x="22225" y="709714"/>
                  </a:moveTo>
                  <a:lnTo>
                    <a:pt x="0" y="709714"/>
                  </a:lnTo>
                  <a:lnTo>
                    <a:pt x="0" y="687489"/>
                  </a:lnTo>
                  <a:lnTo>
                    <a:pt x="22225" y="687489"/>
                  </a:lnTo>
                  <a:lnTo>
                    <a:pt x="22225" y="709714"/>
                  </a:lnTo>
                  <a:close/>
                </a:path>
                <a:path w="11290300" h="4810760">
                  <a:moveTo>
                    <a:pt x="22225" y="665264"/>
                  </a:moveTo>
                  <a:lnTo>
                    <a:pt x="0" y="665264"/>
                  </a:lnTo>
                  <a:lnTo>
                    <a:pt x="0" y="643039"/>
                  </a:lnTo>
                  <a:lnTo>
                    <a:pt x="22225" y="643039"/>
                  </a:lnTo>
                  <a:lnTo>
                    <a:pt x="22225" y="665264"/>
                  </a:lnTo>
                  <a:close/>
                </a:path>
                <a:path w="11290300" h="4810760">
                  <a:moveTo>
                    <a:pt x="22225" y="620814"/>
                  </a:moveTo>
                  <a:lnTo>
                    <a:pt x="0" y="620814"/>
                  </a:lnTo>
                  <a:lnTo>
                    <a:pt x="0" y="598589"/>
                  </a:lnTo>
                  <a:lnTo>
                    <a:pt x="22225" y="598589"/>
                  </a:lnTo>
                  <a:lnTo>
                    <a:pt x="22225" y="620814"/>
                  </a:lnTo>
                  <a:close/>
                </a:path>
                <a:path w="11290300" h="4810760">
                  <a:moveTo>
                    <a:pt x="22225" y="576364"/>
                  </a:moveTo>
                  <a:lnTo>
                    <a:pt x="0" y="576364"/>
                  </a:lnTo>
                  <a:lnTo>
                    <a:pt x="0" y="554139"/>
                  </a:lnTo>
                  <a:lnTo>
                    <a:pt x="22225" y="554139"/>
                  </a:lnTo>
                  <a:lnTo>
                    <a:pt x="22225" y="576364"/>
                  </a:lnTo>
                  <a:close/>
                </a:path>
                <a:path w="11290300" h="4810760">
                  <a:moveTo>
                    <a:pt x="22225" y="531914"/>
                  </a:moveTo>
                  <a:lnTo>
                    <a:pt x="0" y="531914"/>
                  </a:lnTo>
                  <a:lnTo>
                    <a:pt x="0" y="509689"/>
                  </a:lnTo>
                  <a:lnTo>
                    <a:pt x="22225" y="509689"/>
                  </a:lnTo>
                  <a:lnTo>
                    <a:pt x="22225" y="531914"/>
                  </a:lnTo>
                  <a:close/>
                </a:path>
                <a:path w="11290300" h="4810760">
                  <a:moveTo>
                    <a:pt x="22225" y="487464"/>
                  </a:moveTo>
                  <a:lnTo>
                    <a:pt x="0" y="487464"/>
                  </a:lnTo>
                  <a:lnTo>
                    <a:pt x="0" y="465239"/>
                  </a:lnTo>
                  <a:lnTo>
                    <a:pt x="22225" y="465239"/>
                  </a:lnTo>
                  <a:lnTo>
                    <a:pt x="22225" y="487464"/>
                  </a:lnTo>
                  <a:close/>
                </a:path>
                <a:path w="11290300" h="4810760">
                  <a:moveTo>
                    <a:pt x="22225" y="443014"/>
                  </a:moveTo>
                  <a:lnTo>
                    <a:pt x="0" y="443014"/>
                  </a:lnTo>
                  <a:lnTo>
                    <a:pt x="0" y="420789"/>
                  </a:lnTo>
                  <a:lnTo>
                    <a:pt x="22225" y="420789"/>
                  </a:lnTo>
                  <a:lnTo>
                    <a:pt x="22225" y="443014"/>
                  </a:lnTo>
                  <a:close/>
                </a:path>
                <a:path w="11290300" h="4810760">
                  <a:moveTo>
                    <a:pt x="22225" y="398564"/>
                  </a:moveTo>
                  <a:lnTo>
                    <a:pt x="0" y="398564"/>
                  </a:lnTo>
                  <a:lnTo>
                    <a:pt x="0" y="376339"/>
                  </a:lnTo>
                  <a:lnTo>
                    <a:pt x="22225" y="376339"/>
                  </a:lnTo>
                  <a:lnTo>
                    <a:pt x="22225" y="398564"/>
                  </a:lnTo>
                  <a:close/>
                </a:path>
                <a:path w="11290300" h="4810760">
                  <a:moveTo>
                    <a:pt x="22225" y="354114"/>
                  </a:moveTo>
                  <a:lnTo>
                    <a:pt x="0" y="354114"/>
                  </a:lnTo>
                  <a:lnTo>
                    <a:pt x="0" y="331889"/>
                  </a:lnTo>
                  <a:lnTo>
                    <a:pt x="22225" y="331889"/>
                  </a:lnTo>
                  <a:lnTo>
                    <a:pt x="22225" y="354114"/>
                  </a:lnTo>
                  <a:close/>
                </a:path>
                <a:path w="11290300" h="4810760">
                  <a:moveTo>
                    <a:pt x="22225" y="309664"/>
                  </a:moveTo>
                  <a:lnTo>
                    <a:pt x="0" y="309664"/>
                  </a:lnTo>
                  <a:lnTo>
                    <a:pt x="0" y="287439"/>
                  </a:lnTo>
                  <a:lnTo>
                    <a:pt x="22225" y="287439"/>
                  </a:lnTo>
                  <a:lnTo>
                    <a:pt x="22225" y="309664"/>
                  </a:lnTo>
                  <a:close/>
                </a:path>
                <a:path w="11290300" h="4810760">
                  <a:moveTo>
                    <a:pt x="22225" y="265214"/>
                  </a:moveTo>
                  <a:lnTo>
                    <a:pt x="0" y="265214"/>
                  </a:lnTo>
                  <a:lnTo>
                    <a:pt x="0" y="242989"/>
                  </a:lnTo>
                  <a:lnTo>
                    <a:pt x="22225" y="242989"/>
                  </a:lnTo>
                  <a:lnTo>
                    <a:pt x="22225" y="265214"/>
                  </a:lnTo>
                  <a:close/>
                </a:path>
                <a:path w="11290300" h="4810760">
                  <a:moveTo>
                    <a:pt x="22225" y="220764"/>
                  </a:moveTo>
                  <a:lnTo>
                    <a:pt x="0" y="220764"/>
                  </a:lnTo>
                  <a:lnTo>
                    <a:pt x="0" y="198539"/>
                  </a:lnTo>
                  <a:lnTo>
                    <a:pt x="22225" y="198539"/>
                  </a:lnTo>
                  <a:lnTo>
                    <a:pt x="22225" y="220764"/>
                  </a:lnTo>
                  <a:close/>
                </a:path>
                <a:path w="11290300" h="4810760">
                  <a:moveTo>
                    <a:pt x="22225" y="176314"/>
                  </a:moveTo>
                  <a:lnTo>
                    <a:pt x="0" y="176314"/>
                  </a:lnTo>
                  <a:lnTo>
                    <a:pt x="0" y="154089"/>
                  </a:lnTo>
                  <a:lnTo>
                    <a:pt x="22225" y="154089"/>
                  </a:lnTo>
                  <a:lnTo>
                    <a:pt x="22225" y="176314"/>
                  </a:lnTo>
                  <a:close/>
                </a:path>
                <a:path w="11290300" h="4810760">
                  <a:moveTo>
                    <a:pt x="22225" y="131864"/>
                  </a:moveTo>
                  <a:lnTo>
                    <a:pt x="0" y="131864"/>
                  </a:lnTo>
                  <a:lnTo>
                    <a:pt x="0" y="109639"/>
                  </a:lnTo>
                  <a:lnTo>
                    <a:pt x="22225" y="109639"/>
                  </a:lnTo>
                  <a:lnTo>
                    <a:pt x="22225" y="131864"/>
                  </a:lnTo>
                  <a:close/>
                </a:path>
                <a:path w="11290300" h="4810760">
                  <a:moveTo>
                    <a:pt x="22225" y="87414"/>
                  </a:moveTo>
                  <a:lnTo>
                    <a:pt x="0" y="87414"/>
                  </a:lnTo>
                  <a:lnTo>
                    <a:pt x="0" y="65189"/>
                  </a:lnTo>
                  <a:lnTo>
                    <a:pt x="22225" y="65189"/>
                  </a:lnTo>
                  <a:lnTo>
                    <a:pt x="22225" y="87414"/>
                  </a:lnTo>
                  <a:close/>
                </a:path>
                <a:path w="11290300" h="4810760">
                  <a:moveTo>
                    <a:pt x="22225" y="42964"/>
                  </a:moveTo>
                  <a:lnTo>
                    <a:pt x="0" y="42964"/>
                  </a:lnTo>
                  <a:lnTo>
                    <a:pt x="0" y="20739"/>
                  </a:lnTo>
                  <a:lnTo>
                    <a:pt x="22225" y="20739"/>
                  </a:lnTo>
                  <a:lnTo>
                    <a:pt x="22225" y="42964"/>
                  </a:lnTo>
                  <a:close/>
                </a:path>
                <a:path w="11290300" h="4810760">
                  <a:moveTo>
                    <a:pt x="45935" y="22225"/>
                  </a:moveTo>
                  <a:lnTo>
                    <a:pt x="23710" y="22225"/>
                  </a:lnTo>
                  <a:lnTo>
                    <a:pt x="23710" y="0"/>
                  </a:lnTo>
                  <a:lnTo>
                    <a:pt x="45935" y="0"/>
                  </a:lnTo>
                  <a:lnTo>
                    <a:pt x="45935" y="22225"/>
                  </a:lnTo>
                  <a:close/>
                </a:path>
                <a:path w="11290300" h="4810760">
                  <a:moveTo>
                    <a:pt x="90385" y="22225"/>
                  </a:moveTo>
                  <a:lnTo>
                    <a:pt x="68160" y="22225"/>
                  </a:lnTo>
                  <a:lnTo>
                    <a:pt x="68160" y="0"/>
                  </a:lnTo>
                  <a:lnTo>
                    <a:pt x="90385" y="0"/>
                  </a:lnTo>
                  <a:lnTo>
                    <a:pt x="90385" y="22225"/>
                  </a:lnTo>
                  <a:close/>
                </a:path>
                <a:path w="11290300" h="4810760">
                  <a:moveTo>
                    <a:pt x="134835" y="22225"/>
                  </a:moveTo>
                  <a:lnTo>
                    <a:pt x="112610" y="22225"/>
                  </a:lnTo>
                  <a:lnTo>
                    <a:pt x="112610" y="0"/>
                  </a:lnTo>
                  <a:lnTo>
                    <a:pt x="134835" y="0"/>
                  </a:lnTo>
                  <a:lnTo>
                    <a:pt x="134835" y="22225"/>
                  </a:lnTo>
                  <a:close/>
                </a:path>
                <a:path w="11290300" h="4810760">
                  <a:moveTo>
                    <a:pt x="179285" y="22225"/>
                  </a:moveTo>
                  <a:lnTo>
                    <a:pt x="157060" y="22225"/>
                  </a:lnTo>
                  <a:lnTo>
                    <a:pt x="157060" y="0"/>
                  </a:lnTo>
                  <a:lnTo>
                    <a:pt x="179285" y="0"/>
                  </a:lnTo>
                  <a:lnTo>
                    <a:pt x="179285" y="22225"/>
                  </a:lnTo>
                  <a:close/>
                </a:path>
                <a:path w="11290300" h="4810760">
                  <a:moveTo>
                    <a:pt x="223735" y="22225"/>
                  </a:moveTo>
                  <a:lnTo>
                    <a:pt x="201510" y="22225"/>
                  </a:lnTo>
                  <a:lnTo>
                    <a:pt x="201510" y="0"/>
                  </a:lnTo>
                  <a:lnTo>
                    <a:pt x="223735" y="0"/>
                  </a:lnTo>
                  <a:lnTo>
                    <a:pt x="223735" y="22225"/>
                  </a:lnTo>
                  <a:close/>
                </a:path>
                <a:path w="11290300" h="4810760">
                  <a:moveTo>
                    <a:pt x="268185" y="22225"/>
                  </a:moveTo>
                  <a:lnTo>
                    <a:pt x="245960" y="22225"/>
                  </a:lnTo>
                  <a:lnTo>
                    <a:pt x="245960" y="0"/>
                  </a:lnTo>
                  <a:lnTo>
                    <a:pt x="268185" y="0"/>
                  </a:lnTo>
                  <a:lnTo>
                    <a:pt x="268185" y="22225"/>
                  </a:lnTo>
                  <a:close/>
                </a:path>
                <a:path w="11290300" h="4810760">
                  <a:moveTo>
                    <a:pt x="312635" y="22225"/>
                  </a:moveTo>
                  <a:lnTo>
                    <a:pt x="290410" y="22225"/>
                  </a:lnTo>
                  <a:lnTo>
                    <a:pt x="290410" y="0"/>
                  </a:lnTo>
                  <a:lnTo>
                    <a:pt x="312635" y="0"/>
                  </a:lnTo>
                  <a:lnTo>
                    <a:pt x="312635" y="22225"/>
                  </a:lnTo>
                  <a:close/>
                </a:path>
                <a:path w="11290300" h="4810760">
                  <a:moveTo>
                    <a:pt x="357085" y="22225"/>
                  </a:moveTo>
                  <a:lnTo>
                    <a:pt x="334860" y="22225"/>
                  </a:lnTo>
                  <a:lnTo>
                    <a:pt x="334860" y="0"/>
                  </a:lnTo>
                  <a:lnTo>
                    <a:pt x="357085" y="0"/>
                  </a:lnTo>
                  <a:lnTo>
                    <a:pt x="357085" y="22225"/>
                  </a:lnTo>
                  <a:close/>
                </a:path>
                <a:path w="11290300" h="4810760">
                  <a:moveTo>
                    <a:pt x="401535" y="22225"/>
                  </a:moveTo>
                  <a:lnTo>
                    <a:pt x="379310" y="22225"/>
                  </a:lnTo>
                  <a:lnTo>
                    <a:pt x="379310" y="0"/>
                  </a:lnTo>
                  <a:lnTo>
                    <a:pt x="401535" y="0"/>
                  </a:lnTo>
                  <a:lnTo>
                    <a:pt x="401535" y="22225"/>
                  </a:lnTo>
                  <a:close/>
                </a:path>
                <a:path w="11290300" h="4810760">
                  <a:moveTo>
                    <a:pt x="445985" y="22225"/>
                  </a:moveTo>
                  <a:lnTo>
                    <a:pt x="423760" y="22225"/>
                  </a:lnTo>
                  <a:lnTo>
                    <a:pt x="423760" y="0"/>
                  </a:lnTo>
                  <a:lnTo>
                    <a:pt x="445985" y="0"/>
                  </a:lnTo>
                  <a:lnTo>
                    <a:pt x="445985" y="22225"/>
                  </a:lnTo>
                  <a:close/>
                </a:path>
                <a:path w="11290300" h="4810760">
                  <a:moveTo>
                    <a:pt x="490435" y="22225"/>
                  </a:moveTo>
                  <a:lnTo>
                    <a:pt x="468210" y="22225"/>
                  </a:lnTo>
                  <a:lnTo>
                    <a:pt x="468210" y="0"/>
                  </a:lnTo>
                  <a:lnTo>
                    <a:pt x="490435" y="0"/>
                  </a:lnTo>
                  <a:lnTo>
                    <a:pt x="490435" y="22225"/>
                  </a:lnTo>
                  <a:close/>
                </a:path>
                <a:path w="11290300" h="4810760">
                  <a:moveTo>
                    <a:pt x="534885" y="22225"/>
                  </a:moveTo>
                  <a:lnTo>
                    <a:pt x="512660" y="22225"/>
                  </a:lnTo>
                  <a:lnTo>
                    <a:pt x="512660" y="0"/>
                  </a:lnTo>
                  <a:lnTo>
                    <a:pt x="534885" y="0"/>
                  </a:lnTo>
                  <a:lnTo>
                    <a:pt x="534885" y="22225"/>
                  </a:lnTo>
                  <a:close/>
                </a:path>
                <a:path w="11290300" h="4810760">
                  <a:moveTo>
                    <a:pt x="579335" y="22225"/>
                  </a:moveTo>
                  <a:lnTo>
                    <a:pt x="557110" y="22225"/>
                  </a:lnTo>
                  <a:lnTo>
                    <a:pt x="557110" y="0"/>
                  </a:lnTo>
                  <a:lnTo>
                    <a:pt x="579335" y="0"/>
                  </a:lnTo>
                  <a:lnTo>
                    <a:pt x="579335" y="22225"/>
                  </a:lnTo>
                  <a:close/>
                </a:path>
                <a:path w="11290300" h="4810760">
                  <a:moveTo>
                    <a:pt x="623785" y="22225"/>
                  </a:moveTo>
                  <a:lnTo>
                    <a:pt x="601560" y="22225"/>
                  </a:lnTo>
                  <a:lnTo>
                    <a:pt x="601560" y="0"/>
                  </a:lnTo>
                  <a:lnTo>
                    <a:pt x="623785" y="0"/>
                  </a:lnTo>
                  <a:lnTo>
                    <a:pt x="623785" y="22225"/>
                  </a:lnTo>
                  <a:close/>
                </a:path>
                <a:path w="11290300" h="4810760">
                  <a:moveTo>
                    <a:pt x="668235" y="22225"/>
                  </a:moveTo>
                  <a:lnTo>
                    <a:pt x="646010" y="22225"/>
                  </a:lnTo>
                  <a:lnTo>
                    <a:pt x="646010" y="0"/>
                  </a:lnTo>
                  <a:lnTo>
                    <a:pt x="668235" y="0"/>
                  </a:lnTo>
                  <a:lnTo>
                    <a:pt x="668235" y="22225"/>
                  </a:lnTo>
                  <a:close/>
                </a:path>
                <a:path w="11290300" h="4810760">
                  <a:moveTo>
                    <a:pt x="712685" y="22225"/>
                  </a:moveTo>
                  <a:lnTo>
                    <a:pt x="690460" y="22225"/>
                  </a:lnTo>
                  <a:lnTo>
                    <a:pt x="690460" y="0"/>
                  </a:lnTo>
                  <a:lnTo>
                    <a:pt x="712685" y="0"/>
                  </a:lnTo>
                  <a:lnTo>
                    <a:pt x="712685" y="22225"/>
                  </a:lnTo>
                  <a:close/>
                </a:path>
                <a:path w="11290300" h="4810760">
                  <a:moveTo>
                    <a:pt x="757135" y="22225"/>
                  </a:moveTo>
                  <a:lnTo>
                    <a:pt x="734910" y="22225"/>
                  </a:lnTo>
                  <a:lnTo>
                    <a:pt x="734910" y="0"/>
                  </a:lnTo>
                  <a:lnTo>
                    <a:pt x="757135" y="0"/>
                  </a:lnTo>
                  <a:lnTo>
                    <a:pt x="757135" y="22225"/>
                  </a:lnTo>
                  <a:close/>
                </a:path>
                <a:path w="11290300" h="4810760">
                  <a:moveTo>
                    <a:pt x="801585" y="22225"/>
                  </a:moveTo>
                  <a:lnTo>
                    <a:pt x="779360" y="22225"/>
                  </a:lnTo>
                  <a:lnTo>
                    <a:pt x="779360" y="0"/>
                  </a:lnTo>
                  <a:lnTo>
                    <a:pt x="801585" y="0"/>
                  </a:lnTo>
                  <a:lnTo>
                    <a:pt x="801585" y="22225"/>
                  </a:lnTo>
                  <a:close/>
                </a:path>
                <a:path w="11290300" h="4810760">
                  <a:moveTo>
                    <a:pt x="846035" y="22225"/>
                  </a:moveTo>
                  <a:lnTo>
                    <a:pt x="823810" y="22225"/>
                  </a:lnTo>
                  <a:lnTo>
                    <a:pt x="823810" y="0"/>
                  </a:lnTo>
                  <a:lnTo>
                    <a:pt x="846035" y="0"/>
                  </a:lnTo>
                  <a:lnTo>
                    <a:pt x="846035" y="22225"/>
                  </a:lnTo>
                  <a:close/>
                </a:path>
                <a:path w="11290300" h="4810760">
                  <a:moveTo>
                    <a:pt x="890485" y="22225"/>
                  </a:moveTo>
                  <a:lnTo>
                    <a:pt x="868260" y="22225"/>
                  </a:lnTo>
                  <a:lnTo>
                    <a:pt x="868260" y="0"/>
                  </a:lnTo>
                  <a:lnTo>
                    <a:pt x="890485" y="0"/>
                  </a:lnTo>
                  <a:lnTo>
                    <a:pt x="890485" y="22225"/>
                  </a:lnTo>
                  <a:close/>
                </a:path>
                <a:path w="11290300" h="4810760">
                  <a:moveTo>
                    <a:pt x="934935" y="22225"/>
                  </a:moveTo>
                  <a:lnTo>
                    <a:pt x="912710" y="22225"/>
                  </a:lnTo>
                  <a:lnTo>
                    <a:pt x="912710" y="0"/>
                  </a:lnTo>
                  <a:lnTo>
                    <a:pt x="934935" y="0"/>
                  </a:lnTo>
                  <a:lnTo>
                    <a:pt x="934935" y="22225"/>
                  </a:lnTo>
                  <a:close/>
                </a:path>
                <a:path w="11290300" h="4810760">
                  <a:moveTo>
                    <a:pt x="979385" y="22225"/>
                  </a:moveTo>
                  <a:lnTo>
                    <a:pt x="957160" y="22225"/>
                  </a:lnTo>
                  <a:lnTo>
                    <a:pt x="957160" y="0"/>
                  </a:lnTo>
                  <a:lnTo>
                    <a:pt x="979385" y="0"/>
                  </a:lnTo>
                  <a:lnTo>
                    <a:pt x="979385" y="22225"/>
                  </a:lnTo>
                  <a:close/>
                </a:path>
                <a:path w="11290300" h="4810760">
                  <a:moveTo>
                    <a:pt x="1023835" y="22225"/>
                  </a:moveTo>
                  <a:lnTo>
                    <a:pt x="1001610" y="22225"/>
                  </a:lnTo>
                  <a:lnTo>
                    <a:pt x="1001610" y="0"/>
                  </a:lnTo>
                  <a:lnTo>
                    <a:pt x="1023835" y="0"/>
                  </a:lnTo>
                  <a:lnTo>
                    <a:pt x="1023835" y="22225"/>
                  </a:lnTo>
                  <a:close/>
                </a:path>
                <a:path w="11290300" h="4810760">
                  <a:moveTo>
                    <a:pt x="1068285" y="22225"/>
                  </a:moveTo>
                  <a:lnTo>
                    <a:pt x="1046060" y="22225"/>
                  </a:lnTo>
                  <a:lnTo>
                    <a:pt x="1046060" y="0"/>
                  </a:lnTo>
                  <a:lnTo>
                    <a:pt x="1068285" y="0"/>
                  </a:lnTo>
                  <a:lnTo>
                    <a:pt x="1068285" y="22225"/>
                  </a:lnTo>
                  <a:close/>
                </a:path>
                <a:path w="11290300" h="4810760">
                  <a:moveTo>
                    <a:pt x="1112735" y="22225"/>
                  </a:moveTo>
                  <a:lnTo>
                    <a:pt x="1090510" y="22225"/>
                  </a:lnTo>
                  <a:lnTo>
                    <a:pt x="1090510" y="0"/>
                  </a:lnTo>
                  <a:lnTo>
                    <a:pt x="1112735" y="0"/>
                  </a:lnTo>
                  <a:lnTo>
                    <a:pt x="1112735" y="22225"/>
                  </a:lnTo>
                  <a:close/>
                </a:path>
                <a:path w="11290300" h="4810760">
                  <a:moveTo>
                    <a:pt x="1157185" y="22225"/>
                  </a:moveTo>
                  <a:lnTo>
                    <a:pt x="1134960" y="22225"/>
                  </a:lnTo>
                  <a:lnTo>
                    <a:pt x="1134960" y="0"/>
                  </a:lnTo>
                  <a:lnTo>
                    <a:pt x="1157185" y="0"/>
                  </a:lnTo>
                  <a:lnTo>
                    <a:pt x="1157185" y="22225"/>
                  </a:lnTo>
                  <a:close/>
                </a:path>
                <a:path w="11290300" h="4810760">
                  <a:moveTo>
                    <a:pt x="1201635" y="22225"/>
                  </a:moveTo>
                  <a:lnTo>
                    <a:pt x="1179410" y="22225"/>
                  </a:lnTo>
                  <a:lnTo>
                    <a:pt x="1179410" y="0"/>
                  </a:lnTo>
                  <a:lnTo>
                    <a:pt x="1201635" y="0"/>
                  </a:lnTo>
                  <a:lnTo>
                    <a:pt x="1201635" y="22225"/>
                  </a:lnTo>
                  <a:close/>
                </a:path>
                <a:path w="11290300" h="4810760">
                  <a:moveTo>
                    <a:pt x="1246085" y="22225"/>
                  </a:moveTo>
                  <a:lnTo>
                    <a:pt x="1223860" y="22225"/>
                  </a:lnTo>
                  <a:lnTo>
                    <a:pt x="1223860" y="0"/>
                  </a:lnTo>
                  <a:lnTo>
                    <a:pt x="1246085" y="0"/>
                  </a:lnTo>
                  <a:lnTo>
                    <a:pt x="1246085" y="22225"/>
                  </a:lnTo>
                  <a:close/>
                </a:path>
                <a:path w="11290300" h="4810760">
                  <a:moveTo>
                    <a:pt x="1290535" y="22225"/>
                  </a:moveTo>
                  <a:lnTo>
                    <a:pt x="1268310" y="22225"/>
                  </a:lnTo>
                  <a:lnTo>
                    <a:pt x="1268310" y="0"/>
                  </a:lnTo>
                  <a:lnTo>
                    <a:pt x="1290535" y="0"/>
                  </a:lnTo>
                  <a:lnTo>
                    <a:pt x="1290535" y="22225"/>
                  </a:lnTo>
                  <a:close/>
                </a:path>
                <a:path w="11290300" h="4810760">
                  <a:moveTo>
                    <a:pt x="1334985" y="22225"/>
                  </a:moveTo>
                  <a:lnTo>
                    <a:pt x="1312760" y="22225"/>
                  </a:lnTo>
                  <a:lnTo>
                    <a:pt x="1312760" y="0"/>
                  </a:lnTo>
                  <a:lnTo>
                    <a:pt x="1334985" y="0"/>
                  </a:lnTo>
                  <a:lnTo>
                    <a:pt x="1334985" y="22225"/>
                  </a:lnTo>
                  <a:close/>
                </a:path>
                <a:path w="11290300" h="4810760">
                  <a:moveTo>
                    <a:pt x="1379435" y="22225"/>
                  </a:moveTo>
                  <a:lnTo>
                    <a:pt x="1357210" y="22225"/>
                  </a:lnTo>
                  <a:lnTo>
                    <a:pt x="1357210" y="0"/>
                  </a:lnTo>
                  <a:lnTo>
                    <a:pt x="1379435" y="0"/>
                  </a:lnTo>
                  <a:lnTo>
                    <a:pt x="1379435" y="22225"/>
                  </a:lnTo>
                  <a:close/>
                </a:path>
                <a:path w="11290300" h="4810760">
                  <a:moveTo>
                    <a:pt x="1423885" y="22225"/>
                  </a:moveTo>
                  <a:lnTo>
                    <a:pt x="1401660" y="22225"/>
                  </a:lnTo>
                  <a:lnTo>
                    <a:pt x="1401660" y="0"/>
                  </a:lnTo>
                  <a:lnTo>
                    <a:pt x="1423885" y="0"/>
                  </a:lnTo>
                  <a:lnTo>
                    <a:pt x="1423885" y="22225"/>
                  </a:lnTo>
                  <a:close/>
                </a:path>
                <a:path w="11290300" h="4810760">
                  <a:moveTo>
                    <a:pt x="1468335" y="22225"/>
                  </a:moveTo>
                  <a:lnTo>
                    <a:pt x="1446110" y="22225"/>
                  </a:lnTo>
                  <a:lnTo>
                    <a:pt x="1446110" y="0"/>
                  </a:lnTo>
                  <a:lnTo>
                    <a:pt x="1468335" y="0"/>
                  </a:lnTo>
                  <a:lnTo>
                    <a:pt x="1468335" y="22225"/>
                  </a:lnTo>
                  <a:close/>
                </a:path>
                <a:path w="11290300" h="4810760">
                  <a:moveTo>
                    <a:pt x="1512785" y="22225"/>
                  </a:moveTo>
                  <a:lnTo>
                    <a:pt x="1490560" y="22225"/>
                  </a:lnTo>
                  <a:lnTo>
                    <a:pt x="1490560" y="0"/>
                  </a:lnTo>
                  <a:lnTo>
                    <a:pt x="1512785" y="0"/>
                  </a:lnTo>
                  <a:lnTo>
                    <a:pt x="1512785" y="22225"/>
                  </a:lnTo>
                  <a:close/>
                </a:path>
                <a:path w="11290300" h="4810760">
                  <a:moveTo>
                    <a:pt x="1557235" y="22225"/>
                  </a:moveTo>
                  <a:lnTo>
                    <a:pt x="1535010" y="22225"/>
                  </a:lnTo>
                  <a:lnTo>
                    <a:pt x="1535010" y="0"/>
                  </a:lnTo>
                  <a:lnTo>
                    <a:pt x="1557235" y="0"/>
                  </a:lnTo>
                  <a:lnTo>
                    <a:pt x="1557235" y="22225"/>
                  </a:lnTo>
                  <a:close/>
                </a:path>
                <a:path w="11290300" h="4810760">
                  <a:moveTo>
                    <a:pt x="1601685" y="22225"/>
                  </a:moveTo>
                  <a:lnTo>
                    <a:pt x="1579460" y="22225"/>
                  </a:lnTo>
                  <a:lnTo>
                    <a:pt x="1579460" y="0"/>
                  </a:lnTo>
                  <a:lnTo>
                    <a:pt x="1601685" y="0"/>
                  </a:lnTo>
                  <a:lnTo>
                    <a:pt x="1601685" y="22225"/>
                  </a:lnTo>
                  <a:close/>
                </a:path>
                <a:path w="11290300" h="4810760">
                  <a:moveTo>
                    <a:pt x="1646135" y="22225"/>
                  </a:moveTo>
                  <a:lnTo>
                    <a:pt x="1623910" y="22225"/>
                  </a:lnTo>
                  <a:lnTo>
                    <a:pt x="1623910" y="0"/>
                  </a:lnTo>
                  <a:lnTo>
                    <a:pt x="1646135" y="0"/>
                  </a:lnTo>
                  <a:lnTo>
                    <a:pt x="1646135" y="22225"/>
                  </a:lnTo>
                  <a:close/>
                </a:path>
                <a:path w="11290300" h="4810760">
                  <a:moveTo>
                    <a:pt x="1690585" y="22225"/>
                  </a:moveTo>
                  <a:lnTo>
                    <a:pt x="1668360" y="22225"/>
                  </a:lnTo>
                  <a:lnTo>
                    <a:pt x="1668360" y="0"/>
                  </a:lnTo>
                  <a:lnTo>
                    <a:pt x="1690585" y="0"/>
                  </a:lnTo>
                  <a:lnTo>
                    <a:pt x="1690585" y="22225"/>
                  </a:lnTo>
                  <a:close/>
                </a:path>
                <a:path w="11290300" h="4810760">
                  <a:moveTo>
                    <a:pt x="1735035" y="22225"/>
                  </a:moveTo>
                  <a:lnTo>
                    <a:pt x="1712810" y="22225"/>
                  </a:lnTo>
                  <a:lnTo>
                    <a:pt x="1712810" y="0"/>
                  </a:lnTo>
                  <a:lnTo>
                    <a:pt x="1735035" y="0"/>
                  </a:lnTo>
                  <a:lnTo>
                    <a:pt x="1735035" y="22225"/>
                  </a:lnTo>
                  <a:close/>
                </a:path>
                <a:path w="11290300" h="4810760">
                  <a:moveTo>
                    <a:pt x="1779485" y="22225"/>
                  </a:moveTo>
                  <a:lnTo>
                    <a:pt x="1757260" y="22225"/>
                  </a:lnTo>
                  <a:lnTo>
                    <a:pt x="1757260" y="0"/>
                  </a:lnTo>
                  <a:lnTo>
                    <a:pt x="1779485" y="0"/>
                  </a:lnTo>
                  <a:lnTo>
                    <a:pt x="1779485" y="22225"/>
                  </a:lnTo>
                  <a:close/>
                </a:path>
                <a:path w="11290300" h="4810760">
                  <a:moveTo>
                    <a:pt x="1823935" y="22225"/>
                  </a:moveTo>
                  <a:lnTo>
                    <a:pt x="1801710" y="22225"/>
                  </a:lnTo>
                  <a:lnTo>
                    <a:pt x="1801710" y="0"/>
                  </a:lnTo>
                  <a:lnTo>
                    <a:pt x="1823935" y="0"/>
                  </a:lnTo>
                  <a:lnTo>
                    <a:pt x="1823935" y="22225"/>
                  </a:lnTo>
                  <a:close/>
                </a:path>
                <a:path w="11290300" h="4810760">
                  <a:moveTo>
                    <a:pt x="1868385" y="22225"/>
                  </a:moveTo>
                  <a:lnTo>
                    <a:pt x="1846160" y="22225"/>
                  </a:lnTo>
                  <a:lnTo>
                    <a:pt x="1846160" y="0"/>
                  </a:lnTo>
                  <a:lnTo>
                    <a:pt x="1868385" y="0"/>
                  </a:lnTo>
                  <a:lnTo>
                    <a:pt x="1868385" y="22225"/>
                  </a:lnTo>
                  <a:close/>
                </a:path>
                <a:path w="11290300" h="4810760">
                  <a:moveTo>
                    <a:pt x="1912835" y="22225"/>
                  </a:moveTo>
                  <a:lnTo>
                    <a:pt x="1890610" y="22225"/>
                  </a:lnTo>
                  <a:lnTo>
                    <a:pt x="1890610" y="0"/>
                  </a:lnTo>
                  <a:lnTo>
                    <a:pt x="1912835" y="0"/>
                  </a:lnTo>
                  <a:lnTo>
                    <a:pt x="1912835" y="22225"/>
                  </a:lnTo>
                  <a:close/>
                </a:path>
                <a:path w="11290300" h="4810760">
                  <a:moveTo>
                    <a:pt x="1957285" y="22225"/>
                  </a:moveTo>
                  <a:lnTo>
                    <a:pt x="1935060" y="22225"/>
                  </a:lnTo>
                  <a:lnTo>
                    <a:pt x="1935060" y="0"/>
                  </a:lnTo>
                  <a:lnTo>
                    <a:pt x="1957285" y="0"/>
                  </a:lnTo>
                  <a:lnTo>
                    <a:pt x="1957285" y="22225"/>
                  </a:lnTo>
                  <a:close/>
                </a:path>
                <a:path w="11290300" h="4810760">
                  <a:moveTo>
                    <a:pt x="2001735" y="22225"/>
                  </a:moveTo>
                  <a:lnTo>
                    <a:pt x="1979510" y="22225"/>
                  </a:lnTo>
                  <a:lnTo>
                    <a:pt x="1979510" y="0"/>
                  </a:lnTo>
                  <a:lnTo>
                    <a:pt x="2001735" y="0"/>
                  </a:lnTo>
                  <a:lnTo>
                    <a:pt x="2001735" y="22225"/>
                  </a:lnTo>
                  <a:close/>
                </a:path>
                <a:path w="11290300" h="4810760">
                  <a:moveTo>
                    <a:pt x="2046185" y="22225"/>
                  </a:moveTo>
                  <a:lnTo>
                    <a:pt x="2023960" y="22225"/>
                  </a:lnTo>
                  <a:lnTo>
                    <a:pt x="2023960" y="0"/>
                  </a:lnTo>
                  <a:lnTo>
                    <a:pt x="2046185" y="0"/>
                  </a:lnTo>
                  <a:lnTo>
                    <a:pt x="2046185" y="22225"/>
                  </a:lnTo>
                  <a:close/>
                </a:path>
                <a:path w="11290300" h="4810760">
                  <a:moveTo>
                    <a:pt x="2090635" y="22225"/>
                  </a:moveTo>
                  <a:lnTo>
                    <a:pt x="2068410" y="22225"/>
                  </a:lnTo>
                  <a:lnTo>
                    <a:pt x="2068410" y="0"/>
                  </a:lnTo>
                  <a:lnTo>
                    <a:pt x="2090635" y="0"/>
                  </a:lnTo>
                  <a:lnTo>
                    <a:pt x="2090635" y="22225"/>
                  </a:lnTo>
                  <a:close/>
                </a:path>
                <a:path w="11290300" h="4810760">
                  <a:moveTo>
                    <a:pt x="2135085" y="22225"/>
                  </a:moveTo>
                  <a:lnTo>
                    <a:pt x="2112860" y="22225"/>
                  </a:lnTo>
                  <a:lnTo>
                    <a:pt x="2112860" y="0"/>
                  </a:lnTo>
                  <a:lnTo>
                    <a:pt x="2135085" y="0"/>
                  </a:lnTo>
                  <a:lnTo>
                    <a:pt x="2135085" y="22225"/>
                  </a:lnTo>
                  <a:close/>
                </a:path>
                <a:path w="11290300" h="4810760">
                  <a:moveTo>
                    <a:pt x="2179535" y="22225"/>
                  </a:moveTo>
                  <a:lnTo>
                    <a:pt x="2157310" y="22225"/>
                  </a:lnTo>
                  <a:lnTo>
                    <a:pt x="2157310" y="0"/>
                  </a:lnTo>
                  <a:lnTo>
                    <a:pt x="2179535" y="0"/>
                  </a:lnTo>
                  <a:lnTo>
                    <a:pt x="2179535" y="22225"/>
                  </a:lnTo>
                  <a:close/>
                </a:path>
                <a:path w="11290300" h="4810760">
                  <a:moveTo>
                    <a:pt x="2223985" y="22225"/>
                  </a:moveTo>
                  <a:lnTo>
                    <a:pt x="2201760" y="22225"/>
                  </a:lnTo>
                  <a:lnTo>
                    <a:pt x="2201760" y="0"/>
                  </a:lnTo>
                  <a:lnTo>
                    <a:pt x="2223985" y="0"/>
                  </a:lnTo>
                  <a:lnTo>
                    <a:pt x="2223985" y="22225"/>
                  </a:lnTo>
                  <a:close/>
                </a:path>
                <a:path w="11290300" h="4810760">
                  <a:moveTo>
                    <a:pt x="2268435" y="22225"/>
                  </a:moveTo>
                  <a:lnTo>
                    <a:pt x="2246210" y="22225"/>
                  </a:lnTo>
                  <a:lnTo>
                    <a:pt x="2246210" y="0"/>
                  </a:lnTo>
                  <a:lnTo>
                    <a:pt x="2268435" y="0"/>
                  </a:lnTo>
                  <a:lnTo>
                    <a:pt x="2268435" y="22225"/>
                  </a:lnTo>
                  <a:close/>
                </a:path>
                <a:path w="11290300" h="4810760">
                  <a:moveTo>
                    <a:pt x="2312885" y="22225"/>
                  </a:moveTo>
                  <a:lnTo>
                    <a:pt x="2290660" y="22225"/>
                  </a:lnTo>
                  <a:lnTo>
                    <a:pt x="2290660" y="0"/>
                  </a:lnTo>
                  <a:lnTo>
                    <a:pt x="2312885" y="0"/>
                  </a:lnTo>
                  <a:lnTo>
                    <a:pt x="2312885" y="22225"/>
                  </a:lnTo>
                  <a:close/>
                </a:path>
                <a:path w="11290300" h="4810760">
                  <a:moveTo>
                    <a:pt x="2357335" y="22225"/>
                  </a:moveTo>
                  <a:lnTo>
                    <a:pt x="2335110" y="22225"/>
                  </a:lnTo>
                  <a:lnTo>
                    <a:pt x="2335110" y="0"/>
                  </a:lnTo>
                  <a:lnTo>
                    <a:pt x="2357335" y="0"/>
                  </a:lnTo>
                  <a:lnTo>
                    <a:pt x="2357335" y="22225"/>
                  </a:lnTo>
                  <a:close/>
                </a:path>
                <a:path w="11290300" h="4810760">
                  <a:moveTo>
                    <a:pt x="2401785" y="22225"/>
                  </a:moveTo>
                  <a:lnTo>
                    <a:pt x="2379560" y="22225"/>
                  </a:lnTo>
                  <a:lnTo>
                    <a:pt x="2379560" y="0"/>
                  </a:lnTo>
                  <a:lnTo>
                    <a:pt x="2401785" y="0"/>
                  </a:lnTo>
                  <a:lnTo>
                    <a:pt x="2401785" y="22225"/>
                  </a:lnTo>
                  <a:close/>
                </a:path>
                <a:path w="11290300" h="4810760">
                  <a:moveTo>
                    <a:pt x="2446235" y="22225"/>
                  </a:moveTo>
                  <a:lnTo>
                    <a:pt x="2424010" y="22225"/>
                  </a:lnTo>
                  <a:lnTo>
                    <a:pt x="2424010" y="0"/>
                  </a:lnTo>
                  <a:lnTo>
                    <a:pt x="2446235" y="0"/>
                  </a:lnTo>
                  <a:lnTo>
                    <a:pt x="2446235" y="22225"/>
                  </a:lnTo>
                  <a:close/>
                </a:path>
                <a:path w="11290300" h="4810760">
                  <a:moveTo>
                    <a:pt x="2490685" y="22225"/>
                  </a:moveTo>
                  <a:lnTo>
                    <a:pt x="2468460" y="22225"/>
                  </a:lnTo>
                  <a:lnTo>
                    <a:pt x="2468460" y="0"/>
                  </a:lnTo>
                  <a:lnTo>
                    <a:pt x="2490685" y="0"/>
                  </a:lnTo>
                  <a:lnTo>
                    <a:pt x="2490685" y="22225"/>
                  </a:lnTo>
                  <a:close/>
                </a:path>
                <a:path w="11290300" h="4810760">
                  <a:moveTo>
                    <a:pt x="2535135" y="22225"/>
                  </a:moveTo>
                  <a:lnTo>
                    <a:pt x="2512910" y="22225"/>
                  </a:lnTo>
                  <a:lnTo>
                    <a:pt x="2512910" y="0"/>
                  </a:lnTo>
                  <a:lnTo>
                    <a:pt x="2535135" y="0"/>
                  </a:lnTo>
                  <a:lnTo>
                    <a:pt x="2535135" y="22225"/>
                  </a:lnTo>
                  <a:close/>
                </a:path>
                <a:path w="11290300" h="4810760">
                  <a:moveTo>
                    <a:pt x="2579585" y="22225"/>
                  </a:moveTo>
                  <a:lnTo>
                    <a:pt x="2557360" y="22225"/>
                  </a:lnTo>
                  <a:lnTo>
                    <a:pt x="2557360" y="0"/>
                  </a:lnTo>
                  <a:lnTo>
                    <a:pt x="2579585" y="0"/>
                  </a:lnTo>
                  <a:lnTo>
                    <a:pt x="2579585" y="22225"/>
                  </a:lnTo>
                  <a:close/>
                </a:path>
                <a:path w="11290300" h="4810760">
                  <a:moveTo>
                    <a:pt x="2624035" y="22225"/>
                  </a:moveTo>
                  <a:lnTo>
                    <a:pt x="2601810" y="22225"/>
                  </a:lnTo>
                  <a:lnTo>
                    <a:pt x="2601810" y="0"/>
                  </a:lnTo>
                  <a:lnTo>
                    <a:pt x="2624035" y="0"/>
                  </a:lnTo>
                  <a:lnTo>
                    <a:pt x="2624035" y="22225"/>
                  </a:lnTo>
                  <a:close/>
                </a:path>
                <a:path w="11290300" h="4810760">
                  <a:moveTo>
                    <a:pt x="2668485" y="22225"/>
                  </a:moveTo>
                  <a:lnTo>
                    <a:pt x="2646260" y="22225"/>
                  </a:lnTo>
                  <a:lnTo>
                    <a:pt x="2646260" y="0"/>
                  </a:lnTo>
                  <a:lnTo>
                    <a:pt x="2668485" y="0"/>
                  </a:lnTo>
                  <a:lnTo>
                    <a:pt x="2668485" y="22225"/>
                  </a:lnTo>
                  <a:close/>
                </a:path>
                <a:path w="11290300" h="4810760">
                  <a:moveTo>
                    <a:pt x="2712935" y="22225"/>
                  </a:moveTo>
                  <a:lnTo>
                    <a:pt x="2690710" y="22225"/>
                  </a:lnTo>
                  <a:lnTo>
                    <a:pt x="2690710" y="0"/>
                  </a:lnTo>
                  <a:lnTo>
                    <a:pt x="2712935" y="0"/>
                  </a:lnTo>
                  <a:lnTo>
                    <a:pt x="2712935" y="22225"/>
                  </a:lnTo>
                  <a:close/>
                </a:path>
                <a:path w="11290300" h="4810760">
                  <a:moveTo>
                    <a:pt x="2757385" y="22225"/>
                  </a:moveTo>
                  <a:lnTo>
                    <a:pt x="2735160" y="22225"/>
                  </a:lnTo>
                  <a:lnTo>
                    <a:pt x="2735160" y="0"/>
                  </a:lnTo>
                  <a:lnTo>
                    <a:pt x="2757385" y="0"/>
                  </a:lnTo>
                  <a:lnTo>
                    <a:pt x="2757385" y="22225"/>
                  </a:lnTo>
                  <a:close/>
                </a:path>
                <a:path w="11290300" h="4810760">
                  <a:moveTo>
                    <a:pt x="2801835" y="22225"/>
                  </a:moveTo>
                  <a:lnTo>
                    <a:pt x="2779610" y="22225"/>
                  </a:lnTo>
                  <a:lnTo>
                    <a:pt x="2779610" y="0"/>
                  </a:lnTo>
                  <a:lnTo>
                    <a:pt x="2801835" y="0"/>
                  </a:lnTo>
                  <a:lnTo>
                    <a:pt x="2801835" y="22225"/>
                  </a:lnTo>
                  <a:close/>
                </a:path>
                <a:path w="11290300" h="4810760">
                  <a:moveTo>
                    <a:pt x="2846285" y="22225"/>
                  </a:moveTo>
                  <a:lnTo>
                    <a:pt x="2824060" y="22225"/>
                  </a:lnTo>
                  <a:lnTo>
                    <a:pt x="2824060" y="0"/>
                  </a:lnTo>
                  <a:lnTo>
                    <a:pt x="2846285" y="0"/>
                  </a:lnTo>
                  <a:lnTo>
                    <a:pt x="2846285" y="22225"/>
                  </a:lnTo>
                  <a:close/>
                </a:path>
                <a:path w="11290300" h="4810760">
                  <a:moveTo>
                    <a:pt x="2890735" y="22225"/>
                  </a:moveTo>
                  <a:lnTo>
                    <a:pt x="2868510" y="22225"/>
                  </a:lnTo>
                  <a:lnTo>
                    <a:pt x="2868510" y="0"/>
                  </a:lnTo>
                  <a:lnTo>
                    <a:pt x="2890735" y="0"/>
                  </a:lnTo>
                  <a:lnTo>
                    <a:pt x="2890735" y="22225"/>
                  </a:lnTo>
                  <a:close/>
                </a:path>
                <a:path w="11290300" h="4810760">
                  <a:moveTo>
                    <a:pt x="2935185" y="22225"/>
                  </a:moveTo>
                  <a:lnTo>
                    <a:pt x="2912960" y="22225"/>
                  </a:lnTo>
                  <a:lnTo>
                    <a:pt x="2912960" y="0"/>
                  </a:lnTo>
                  <a:lnTo>
                    <a:pt x="2935185" y="0"/>
                  </a:lnTo>
                  <a:lnTo>
                    <a:pt x="2935185" y="22225"/>
                  </a:lnTo>
                  <a:close/>
                </a:path>
                <a:path w="11290300" h="4810760">
                  <a:moveTo>
                    <a:pt x="2979635" y="22225"/>
                  </a:moveTo>
                  <a:lnTo>
                    <a:pt x="2957410" y="22225"/>
                  </a:lnTo>
                  <a:lnTo>
                    <a:pt x="2957410" y="0"/>
                  </a:lnTo>
                  <a:lnTo>
                    <a:pt x="2979635" y="0"/>
                  </a:lnTo>
                  <a:lnTo>
                    <a:pt x="2979635" y="22225"/>
                  </a:lnTo>
                  <a:close/>
                </a:path>
                <a:path w="11290300" h="4810760">
                  <a:moveTo>
                    <a:pt x="3024085" y="22225"/>
                  </a:moveTo>
                  <a:lnTo>
                    <a:pt x="3001860" y="22225"/>
                  </a:lnTo>
                  <a:lnTo>
                    <a:pt x="3001860" y="0"/>
                  </a:lnTo>
                  <a:lnTo>
                    <a:pt x="3024085" y="0"/>
                  </a:lnTo>
                  <a:lnTo>
                    <a:pt x="3024085" y="22225"/>
                  </a:lnTo>
                  <a:close/>
                </a:path>
                <a:path w="11290300" h="4810760">
                  <a:moveTo>
                    <a:pt x="3068535" y="22225"/>
                  </a:moveTo>
                  <a:lnTo>
                    <a:pt x="3046310" y="22225"/>
                  </a:lnTo>
                  <a:lnTo>
                    <a:pt x="3046310" y="0"/>
                  </a:lnTo>
                  <a:lnTo>
                    <a:pt x="3068535" y="0"/>
                  </a:lnTo>
                  <a:lnTo>
                    <a:pt x="3068535" y="22225"/>
                  </a:lnTo>
                  <a:close/>
                </a:path>
                <a:path w="11290300" h="4810760">
                  <a:moveTo>
                    <a:pt x="3112985" y="22225"/>
                  </a:moveTo>
                  <a:lnTo>
                    <a:pt x="3090760" y="22225"/>
                  </a:lnTo>
                  <a:lnTo>
                    <a:pt x="3090760" y="0"/>
                  </a:lnTo>
                  <a:lnTo>
                    <a:pt x="3112985" y="0"/>
                  </a:lnTo>
                  <a:lnTo>
                    <a:pt x="3112985" y="22225"/>
                  </a:lnTo>
                  <a:close/>
                </a:path>
                <a:path w="11290300" h="4810760">
                  <a:moveTo>
                    <a:pt x="3157435" y="22225"/>
                  </a:moveTo>
                  <a:lnTo>
                    <a:pt x="3135210" y="22225"/>
                  </a:lnTo>
                  <a:lnTo>
                    <a:pt x="3135210" y="0"/>
                  </a:lnTo>
                  <a:lnTo>
                    <a:pt x="3157435" y="0"/>
                  </a:lnTo>
                  <a:lnTo>
                    <a:pt x="3157435" y="22225"/>
                  </a:lnTo>
                  <a:close/>
                </a:path>
                <a:path w="11290300" h="4810760">
                  <a:moveTo>
                    <a:pt x="3201885" y="22225"/>
                  </a:moveTo>
                  <a:lnTo>
                    <a:pt x="3179660" y="22225"/>
                  </a:lnTo>
                  <a:lnTo>
                    <a:pt x="3179660" y="0"/>
                  </a:lnTo>
                  <a:lnTo>
                    <a:pt x="3201885" y="0"/>
                  </a:lnTo>
                  <a:lnTo>
                    <a:pt x="3201885" y="22225"/>
                  </a:lnTo>
                  <a:close/>
                </a:path>
                <a:path w="11290300" h="4810760">
                  <a:moveTo>
                    <a:pt x="3246335" y="22225"/>
                  </a:moveTo>
                  <a:lnTo>
                    <a:pt x="3224110" y="22225"/>
                  </a:lnTo>
                  <a:lnTo>
                    <a:pt x="3224110" y="0"/>
                  </a:lnTo>
                  <a:lnTo>
                    <a:pt x="3246335" y="0"/>
                  </a:lnTo>
                  <a:lnTo>
                    <a:pt x="3246335" y="22225"/>
                  </a:lnTo>
                  <a:close/>
                </a:path>
                <a:path w="11290300" h="4810760">
                  <a:moveTo>
                    <a:pt x="3290785" y="22225"/>
                  </a:moveTo>
                  <a:lnTo>
                    <a:pt x="3268560" y="22225"/>
                  </a:lnTo>
                  <a:lnTo>
                    <a:pt x="3268560" y="0"/>
                  </a:lnTo>
                  <a:lnTo>
                    <a:pt x="3290785" y="0"/>
                  </a:lnTo>
                  <a:lnTo>
                    <a:pt x="3290785" y="22225"/>
                  </a:lnTo>
                  <a:close/>
                </a:path>
                <a:path w="11290300" h="4810760">
                  <a:moveTo>
                    <a:pt x="3335235" y="22225"/>
                  </a:moveTo>
                  <a:lnTo>
                    <a:pt x="3313010" y="22225"/>
                  </a:lnTo>
                  <a:lnTo>
                    <a:pt x="3313010" y="0"/>
                  </a:lnTo>
                  <a:lnTo>
                    <a:pt x="3335235" y="0"/>
                  </a:lnTo>
                  <a:lnTo>
                    <a:pt x="3335235" y="22225"/>
                  </a:lnTo>
                  <a:close/>
                </a:path>
                <a:path w="11290300" h="4810760">
                  <a:moveTo>
                    <a:pt x="3379685" y="22225"/>
                  </a:moveTo>
                  <a:lnTo>
                    <a:pt x="3357460" y="22225"/>
                  </a:lnTo>
                  <a:lnTo>
                    <a:pt x="3357460" y="0"/>
                  </a:lnTo>
                  <a:lnTo>
                    <a:pt x="3379685" y="0"/>
                  </a:lnTo>
                  <a:lnTo>
                    <a:pt x="3379685" y="22225"/>
                  </a:lnTo>
                  <a:close/>
                </a:path>
                <a:path w="11290300" h="4810760">
                  <a:moveTo>
                    <a:pt x="3424135" y="22225"/>
                  </a:moveTo>
                  <a:lnTo>
                    <a:pt x="3401910" y="22225"/>
                  </a:lnTo>
                  <a:lnTo>
                    <a:pt x="3401910" y="0"/>
                  </a:lnTo>
                  <a:lnTo>
                    <a:pt x="3424135" y="0"/>
                  </a:lnTo>
                  <a:lnTo>
                    <a:pt x="3424135" y="22225"/>
                  </a:lnTo>
                  <a:close/>
                </a:path>
                <a:path w="11290300" h="4810760">
                  <a:moveTo>
                    <a:pt x="3468585" y="22225"/>
                  </a:moveTo>
                  <a:lnTo>
                    <a:pt x="3446360" y="22225"/>
                  </a:lnTo>
                  <a:lnTo>
                    <a:pt x="3446360" y="0"/>
                  </a:lnTo>
                  <a:lnTo>
                    <a:pt x="3468585" y="0"/>
                  </a:lnTo>
                  <a:lnTo>
                    <a:pt x="3468585" y="22225"/>
                  </a:lnTo>
                  <a:close/>
                </a:path>
                <a:path w="11290300" h="4810760">
                  <a:moveTo>
                    <a:pt x="3513035" y="22225"/>
                  </a:moveTo>
                  <a:lnTo>
                    <a:pt x="3490810" y="22225"/>
                  </a:lnTo>
                  <a:lnTo>
                    <a:pt x="3490810" y="0"/>
                  </a:lnTo>
                  <a:lnTo>
                    <a:pt x="3513035" y="0"/>
                  </a:lnTo>
                  <a:lnTo>
                    <a:pt x="3513035" y="22225"/>
                  </a:lnTo>
                  <a:close/>
                </a:path>
                <a:path w="11290300" h="4810760">
                  <a:moveTo>
                    <a:pt x="3557485" y="22225"/>
                  </a:moveTo>
                  <a:lnTo>
                    <a:pt x="3535260" y="22225"/>
                  </a:lnTo>
                  <a:lnTo>
                    <a:pt x="3535260" y="0"/>
                  </a:lnTo>
                  <a:lnTo>
                    <a:pt x="3557485" y="0"/>
                  </a:lnTo>
                  <a:lnTo>
                    <a:pt x="3557485" y="22225"/>
                  </a:lnTo>
                  <a:close/>
                </a:path>
                <a:path w="11290300" h="4810760">
                  <a:moveTo>
                    <a:pt x="3601935" y="22225"/>
                  </a:moveTo>
                  <a:lnTo>
                    <a:pt x="3579710" y="22225"/>
                  </a:lnTo>
                  <a:lnTo>
                    <a:pt x="3579710" y="0"/>
                  </a:lnTo>
                  <a:lnTo>
                    <a:pt x="3601935" y="0"/>
                  </a:lnTo>
                  <a:lnTo>
                    <a:pt x="3601935" y="22225"/>
                  </a:lnTo>
                  <a:close/>
                </a:path>
                <a:path w="11290300" h="4810760">
                  <a:moveTo>
                    <a:pt x="3646385" y="22225"/>
                  </a:moveTo>
                  <a:lnTo>
                    <a:pt x="3624160" y="22225"/>
                  </a:lnTo>
                  <a:lnTo>
                    <a:pt x="3624160" y="0"/>
                  </a:lnTo>
                  <a:lnTo>
                    <a:pt x="3646385" y="0"/>
                  </a:lnTo>
                  <a:lnTo>
                    <a:pt x="3646385" y="22225"/>
                  </a:lnTo>
                  <a:close/>
                </a:path>
                <a:path w="11290300" h="4810760">
                  <a:moveTo>
                    <a:pt x="3690835" y="22225"/>
                  </a:moveTo>
                  <a:lnTo>
                    <a:pt x="3668610" y="22225"/>
                  </a:lnTo>
                  <a:lnTo>
                    <a:pt x="3668610" y="0"/>
                  </a:lnTo>
                  <a:lnTo>
                    <a:pt x="3690835" y="0"/>
                  </a:lnTo>
                  <a:lnTo>
                    <a:pt x="3690835" y="22225"/>
                  </a:lnTo>
                  <a:close/>
                </a:path>
                <a:path w="11290300" h="4810760">
                  <a:moveTo>
                    <a:pt x="3735285" y="22225"/>
                  </a:moveTo>
                  <a:lnTo>
                    <a:pt x="3713060" y="22225"/>
                  </a:lnTo>
                  <a:lnTo>
                    <a:pt x="3713060" y="0"/>
                  </a:lnTo>
                  <a:lnTo>
                    <a:pt x="3735285" y="0"/>
                  </a:lnTo>
                  <a:lnTo>
                    <a:pt x="3735285" y="22225"/>
                  </a:lnTo>
                  <a:close/>
                </a:path>
                <a:path w="11290300" h="4810760">
                  <a:moveTo>
                    <a:pt x="3779735" y="22225"/>
                  </a:moveTo>
                  <a:lnTo>
                    <a:pt x="3757510" y="22225"/>
                  </a:lnTo>
                  <a:lnTo>
                    <a:pt x="3757510" y="0"/>
                  </a:lnTo>
                  <a:lnTo>
                    <a:pt x="3779735" y="0"/>
                  </a:lnTo>
                  <a:lnTo>
                    <a:pt x="3779735" y="22225"/>
                  </a:lnTo>
                  <a:close/>
                </a:path>
                <a:path w="11290300" h="4810760">
                  <a:moveTo>
                    <a:pt x="3824185" y="22225"/>
                  </a:moveTo>
                  <a:lnTo>
                    <a:pt x="3801960" y="22225"/>
                  </a:lnTo>
                  <a:lnTo>
                    <a:pt x="3801960" y="0"/>
                  </a:lnTo>
                  <a:lnTo>
                    <a:pt x="3824185" y="0"/>
                  </a:lnTo>
                  <a:lnTo>
                    <a:pt x="3824185" y="22225"/>
                  </a:lnTo>
                  <a:close/>
                </a:path>
                <a:path w="11290300" h="4810760">
                  <a:moveTo>
                    <a:pt x="3868635" y="22225"/>
                  </a:moveTo>
                  <a:lnTo>
                    <a:pt x="3846410" y="22225"/>
                  </a:lnTo>
                  <a:lnTo>
                    <a:pt x="3846410" y="0"/>
                  </a:lnTo>
                  <a:lnTo>
                    <a:pt x="3868635" y="0"/>
                  </a:lnTo>
                  <a:lnTo>
                    <a:pt x="3868635" y="22225"/>
                  </a:lnTo>
                  <a:close/>
                </a:path>
                <a:path w="11290300" h="4810760">
                  <a:moveTo>
                    <a:pt x="3913085" y="22225"/>
                  </a:moveTo>
                  <a:lnTo>
                    <a:pt x="3890860" y="22225"/>
                  </a:lnTo>
                  <a:lnTo>
                    <a:pt x="3890860" y="0"/>
                  </a:lnTo>
                  <a:lnTo>
                    <a:pt x="3913085" y="0"/>
                  </a:lnTo>
                  <a:lnTo>
                    <a:pt x="3913085" y="22225"/>
                  </a:lnTo>
                  <a:close/>
                </a:path>
                <a:path w="11290300" h="4810760">
                  <a:moveTo>
                    <a:pt x="3957535" y="22225"/>
                  </a:moveTo>
                  <a:lnTo>
                    <a:pt x="3935310" y="22225"/>
                  </a:lnTo>
                  <a:lnTo>
                    <a:pt x="3935310" y="0"/>
                  </a:lnTo>
                  <a:lnTo>
                    <a:pt x="3957535" y="0"/>
                  </a:lnTo>
                  <a:lnTo>
                    <a:pt x="3957535" y="22225"/>
                  </a:lnTo>
                  <a:close/>
                </a:path>
                <a:path w="11290300" h="4810760">
                  <a:moveTo>
                    <a:pt x="4001985" y="22225"/>
                  </a:moveTo>
                  <a:lnTo>
                    <a:pt x="3979760" y="22225"/>
                  </a:lnTo>
                  <a:lnTo>
                    <a:pt x="3979760" y="0"/>
                  </a:lnTo>
                  <a:lnTo>
                    <a:pt x="4001985" y="0"/>
                  </a:lnTo>
                  <a:lnTo>
                    <a:pt x="4001985" y="22225"/>
                  </a:lnTo>
                  <a:close/>
                </a:path>
                <a:path w="11290300" h="4810760">
                  <a:moveTo>
                    <a:pt x="4046435" y="22225"/>
                  </a:moveTo>
                  <a:lnTo>
                    <a:pt x="4024210" y="22225"/>
                  </a:lnTo>
                  <a:lnTo>
                    <a:pt x="4024210" y="0"/>
                  </a:lnTo>
                  <a:lnTo>
                    <a:pt x="4046435" y="0"/>
                  </a:lnTo>
                  <a:lnTo>
                    <a:pt x="4046435" y="22225"/>
                  </a:lnTo>
                  <a:close/>
                </a:path>
                <a:path w="11290300" h="4810760">
                  <a:moveTo>
                    <a:pt x="4090885" y="22225"/>
                  </a:moveTo>
                  <a:lnTo>
                    <a:pt x="4068660" y="22225"/>
                  </a:lnTo>
                  <a:lnTo>
                    <a:pt x="4068660" y="0"/>
                  </a:lnTo>
                  <a:lnTo>
                    <a:pt x="4090885" y="0"/>
                  </a:lnTo>
                  <a:lnTo>
                    <a:pt x="4090885" y="22225"/>
                  </a:lnTo>
                  <a:close/>
                </a:path>
                <a:path w="11290300" h="4810760">
                  <a:moveTo>
                    <a:pt x="4135335" y="22225"/>
                  </a:moveTo>
                  <a:lnTo>
                    <a:pt x="4113110" y="22225"/>
                  </a:lnTo>
                  <a:lnTo>
                    <a:pt x="4113110" y="0"/>
                  </a:lnTo>
                  <a:lnTo>
                    <a:pt x="4135335" y="0"/>
                  </a:lnTo>
                  <a:lnTo>
                    <a:pt x="4135335" y="22225"/>
                  </a:lnTo>
                  <a:close/>
                </a:path>
                <a:path w="11290300" h="4810760">
                  <a:moveTo>
                    <a:pt x="4179785" y="22225"/>
                  </a:moveTo>
                  <a:lnTo>
                    <a:pt x="4157560" y="22225"/>
                  </a:lnTo>
                  <a:lnTo>
                    <a:pt x="4157560" y="0"/>
                  </a:lnTo>
                  <a:lnTo>
                    <a:pt x="4179785" y="0"/>
                  </a:lnTo>
                  <a:lnTo>
                    <a:pt x="4179785" y="22225"/>
                  </a:lnTo>
                  <a:close/>
                </a:path>
                <a:path w="11290300" h="4810760">
                  <a:moveTo>
                    <a:pt x="4224235" y="22225"/>
                  </a:moveTo>
                  <a:lnTo>
                    <a:pt x="4202010" y="22225"/>
                  </a:lnTo>
                  <a:lnTo>
                    <a:pt x="4202010" y="0"/>
                  </a:lnTo>
                  <a:lnTo>
                    <a:pt x="4224235" y="0"/>
                  </a:lnTo>
                  <a:lnTo>
                    <a:pt x="4224235" y="22225"/>
                  </a:lnTo>
                  <a:close/>
                </a:path>
                <a:path w="11290300" h="4810760">
                  <a:moveTo>
                    <a:pt x="4268685" y="22225"/>
                  </a:moveTo>
                  <a:lnTo>
                    <a:pt x="4246460" y="22225"/>
                  </a:lnTo>
                  <a:lnTo>
                    <a:pt x="4246460" y="0"/>
                  </a:lnTo>
                  <a:lnTo>
                    <a:pt x="4268685" y="0"/>
                  </a:lnTo>
                  <a:lnTo>
                    <a:pt x="4268685" y="22225"/>
                  </a:lnTo>
                  <a:close/>
                </a:path>
                <a:path w="11290300" h="4810760">
                  <a:moveTo>
                    <a:pt x="4313135" y="22225"/>
                  </a:moveTo>
                  <a:lnTo>
                    <a:pt x="4290910" y="22225"/>
                  </a:lnTo>
                  <a:lnTo>
                    <a:pt x="4290910" y="0"/>
                  </a:lnTo>
                  <a:lnTo>
                    <a:pt x="4313135" y="0"/>
                  </a:lnTo>
                  <a:lnTo>
                    <a:pt x="4313135" y="22225"/>
                  </a:lnTo>
                  <a:close/>
                </a:path>
                <a:path w="11290300" h="4810760">
                  <a:moveTo>
                    <a:pt x="4357585" y="22225"/>
                  </a:moveTo>
                  <a:lnTo>
                    <a:pt x="4335360" y="22225"/>
                  </a:lnTo>
                  <a:lnTo>
                    <a:pt x="4335360" y="0"/>
                  </a:lnTo>
                  <a:lnTo>
                    <a:pt x="4357585" y="0"/>
                  </a:lnTo>
                  <a:lnTo>
                    <a:pt x="4357585" y="22225"/>
                  </a:lnTo>
                  <a:close/>
                </a:path>
                <a:path w="11290300" h="4810760">
                  <a:moveTo>
                    <a:pt x="4402035" y="22225"/>
                  </a:moveTo>
                  <a:lnTo>
                    <a:pt x="4379810" y="22225"/>
                  </a:lnTo>
                  <a:lnTo>
                    <a:pt x="4379810" y="0"/>
                  </a:lnTo>
                  <a:lnTo>
                    <a:pt x="4402035" y="0"/>
                  </a:lnTo>
                  <a:lnTo>
                    <a:pt x="4402035" y="22225"/>
                  </a:lnTo>
                  <a:close/>
                </a:path>
                <a:path w="11290300" h="4810760">
                  <a:moveTo>
                    <a:pt x="4446485" y="22225"/>
                  </a:moveTo>
                  <a:lnTo>
                    <a:pt x="4424260" y="22225"/>
                  </a:lnTo>
                  <a:lnTo>
                    <a:pt x="4424260" y="0"/>
                  </a:lnTo>
                  <a:lnTo>
                    <a:pt x="4446485" y="0"/>
                  </a:lnTo>
                  <a:lnTo>
                    <a:pt x="4446485" y="22225"/>
                  </a:lnTo>
                  <a:close/>
                </a:path>
                <a:path w="11290300" h="4810760">
                  <a:moveTo>
                    <a:pt x="4490935" y="22225"/>
                  </a:moveTo>
                  <a:lnTo>
                    <a:pt x="4468710" y="22225"/>
                  </a:lnTo>
                  <a:lnTo>
                    <a:pt x="4468710" y="0"/>
                  </a:lnTo>
                  <a:lnTo>
                    <a:pt x="4490935" y="0"/>
                  </a:lnTo>
                  <a:lnTo>
                    <a:pt x="4490935" y="22225"/>
                  </a:lnTo>
                  <a:close/>
                </a:path>
                <a:path w="11290300" h="4810760">
                  <a:moveTo>
                    <a:pt x="4535385" y="22225"/>
                  </a:moveTo>
                  <a:lnTo>
                    <a:pt x="4513160" y="22225"/>
                  </a:lnTo>
                  <a:lnTo>
                    <a:pt x="4513160" y="0"/>
                  </a:lnTo>
                  <a:lnTo>
                    <a:pt x="4535385" y="0"/>
                  </a:lnTo>
                  <a:lnTo>
                    <a:pt x="4535385" y="22225"/>
                  </a:lnTo>
                  <a:close/>
                </a:path>
                <a:path w="11290300" h="4810760">
                  <a:moveTo>
                    <a:pt x="4579835" y="22225"/>
                  </a:moveTo>
                  <a:lnTo>
                    <a:pt x="4557610" y="22225"/>
                  </a:lnTo>
                  <a:lnTo>
                    <a:pt x="4557610" y="0"/>
                  </a:lnTo>
                  <a:lnTo>
                    <a:pt x="4579835" y="0"/>
                  </a:lnTo>
                  <a:lnTo>
                    <a:pt x="4579835" y="22225"/>
                  </a:lnTo>
                  <a:close/>
                </a:path>
                <a:path w="11290300" h="4810760">
                  <a:moveTo>
                    <a:pt x="4624285" y="22225"/>
                  </a:moveTo>
                  <a:lnTo>
                    <a:pt x="4602060" y="22225"/>
                  </a:lnTo>
                  <a:lnTo>
                    <a:pt x="4602060" y="0"/>
                  </a:lnTo>
                  <a:lnTo>
                    <a:pt x="4624285" y="0"/>
                  </a:lnTo>
                  <a:lnTo>
                    <a:pt x="4624285" y="22225"/>
                  </a:lnTo>
                  <a:close/>
                </a:path>
                <a:path w="11290300" h="4810760">
                  <a:moveTo>
                    <a:pt x="4668735" y="22225"/>
                  </a:moveTo>
                  <a:lnTo>
                    <a:pt x="4646510" y="22225"/>
                  </a:lnTo>
                  <a:lnTo>
                    <a:pt x="4646510" y="0"/>
                  </a:lnTo>
                  <a:lnTo>
                    <a:pt x="4668735" y="0"/>
                  </a:lnTo>
                  <a:lnTo>
                    <a:pt x="4668735" y="22225"/>
                  </a:lnTo>
                  <a:close/>
                </a:path>
                <a:path w="11290300" h="4810760">
                  <a:moveTo>
                    <a:pt x="4713185" y="22225"/>
                  </a:moveTo>
                  <a:lnTo>
                    <a:pt x="4690960" y="22225"/>
                  </a:lnTo>
                  <a:lnTo>
                    <a:pt x="4690960" y="0"/>
                  </a:lnTo>
                  <a:lnTo>
                    <a:pt x="4713185" y="0"/>
                  </a:lnTo>
                  <a:lnTo>
                    <a:pt x="4713185" y="22225"/>
                  </a:lnTo>
                  <a:close/>
                </a:path>
                <a:path w="11290300" h="4810760">
                  <a:moveTo>
                    <a:pt x="4757635" y="22225"/>
                  </a:moveTo>
                  <a:lnTo>
                    <a:pt x="4735410" y="22225"/>
                  </a:lnTo>
                  <a:lnTo>
                    <a:pt x="4735410" y="0"/>
                  </a:lnTo>
                  <a:lnTo>
                    <a:pt x="4757635" y="0"/>
                  </a:lnTo>
                  <a:lnTo>
                    <a:pt x="4757635" y="22225"/>
                  </a:lnTo>
                  <a:close/>
                </a:path>
                <a:path w="11290300" h="4810760">
                  <a:moveTo>
                    <a:pt x="4802085" y="22225"/>
                  </a:moveTo>
                  <a:lnTo>
                    <a:pt x="4779860" y="22225"/>
                  </a:lnTo>
                  <a:lnTo>
                    <a:pt x="4779860" y="0"/>
                  </a:lnTo>
                  <a:lnTo>
                    <a:pt x="4802085" y="0"/>
                  </a:lnTo>
                  <a:lnTo>
                    <a:pt x="4802085" y="22225"/>
                  </a:lnTo>
                  <a:close/>
                </a:path>
                <a:path w="11290300" h="4810760">
                  <a:moveTo>
                    <a:pt x="4846535" y="22225"/>
                  </a:moveTo>
                  <a:lnTo>
                    <a:pt x="4824310" y="22225"/>
                  </a:lnTo>
                  <a:lnTo>
                    <a:pt x="4824310" y="0"/>
                  </a:lnTo>
                  <a:lnTo>
                    <a:pt x="4846535" y="0"/>
                  </a:lnTo>
                  <a:lnTo>
                    <a:pt x="4846535" y="22225"/>
                  </a:lnTo>
                  <a:close/>
                </a:path>
                <a:path w="11290300" h="4810760">
                  <a:moveTo>
                    <a:pt x="4890985" y="22225"/>
                  </a:moveTo>
                  <a:lnTo>
                    <a:pt x="4868760" y="22225"/>
                  </a:lnTo>
                  <a:lnTo>
                    <a:pt x="4868760" y="0"/>
                  </a:lnTo>
                  <a:lnTo>
                    <a:pt x="4890985" y="0"/>
                  </a:lnTo>
                  <a:lnTo>
                    <a:pt x="4890985" y="22225"/>
                  </a:lnTo>
                  <a:close/>
                </a:path>
                <a:path w="11290300" h="4810760">
                  <a:moveTo>
                    <a:pt x="4935435" y="22225"/>
                  </a:moveTo>
                  <a:lnTo>
                    <a:pt x="4913210" y="22225"/>
                  </a:lnTo>
                  <a:lnTo>
                    <a:pt x="4913210" y="0"/>
                  </a:lnTo>
                  <a:lnTo>
                    <a:pt x="4935435" y="0"/>
                  </a:lnTo>
                  <a:lnTo>
                    <a:pt x="4935435" y="22225"/>
                  </a:lnTo>
                  <a:close/>
                </a:path>
                <a:path w="11290300" h="4810760">
                  <a:moveTo>
                    <a:pt x="4979885" y="22225"/>
                  </a:moveTo>
                  <a:lnTo>
                    <a:pt x="4957660" y="22225"/>
                  </a:lnTo>
                  <a:lnTo>
                    <a:pt x="4957660" y="0"/>
                  </a:lnTo>
                  <a:lnTo>
                    <a:pt x="4979885" y="0"/>
                  </a:lnTo>
                  <a:lnTo>
                    <a:pt x="4979885" y="22225"/>
                  </a:lnTo>
                  <a:close/>
                </a:path>
                <a:path w="11290300" h="4810760">
                  <a:moveTo>
                    <a:pt x="5024335" y="22225"/>
                  </a:moveTo>
                  <a:lnTo>
                    <a:pt x="5002110" y="22225"/>
                  </a:lnTo>
                  <a:lnTo>
                    <a:pt x="5002110" y="0"/>
                  </a:lnTo>
                  <a:lnTo>
                    <a:pt x="5024335" y="0"/>
                  </a:lnTo>
                  <a:lnTo>
                    <a:pt x="5024335" y="22225"/>
                  </a:lnTo>
                  <a:close/>
                </a:path>
                <a:path w="11290300" h="4810760">
                  <a:moveTo>
                    <a:pt x="5068785" y="22225"/>
                  </a:moveTo>
                  <a:lnTo>
                    <a:pt x="5046560" y="22225"/>
                  </a:lnTo>
                  <a:lnTo>
                    <a:pt x="5046560" y="0"/>
                  </a:lnTo>
                  <a:lnTo>
                    <a:pt x="5068785" y="0"/>
                  </a:lnTo>
                  <a:lnTo>
                    <a:pt x="5068785" y="22225"/>
                  </a:lnTo>
                  <a:close/>
                </a:path>
                <a:path w="11290300" h="4810760">
                  <a:moveTo>
                    <a:pt x="5113235" y="22225"/>
                  </a:moveTo>
                  <a:lnTo>
                    <a:pt x="5091010" y="22225"/>
                  </a:lnTo>
                  <a:lnTo>
                    <a:pt x="5091010" y="0"/>
                  </a:lnTo>
                  <a:lnTo>
                    <a:pt x="5113235" y="0"/>
                  </a:lnTo>
                  <a:lnTo>
                    <a:pt x="5113235" y="22225"/>
                  </a:lnTo>
                  <a:close/>
                </a:path>
                <a:path w="11290300" h="4810760">
                  <a:moveTo>
                    <a:pt x="5157685" y="22225"/>
                  </a:moveTo>
                  <a:lnTo>
                    <a:pt x="5135460" y="22225"/>
                  </a:lnTo>
                  <a:lnTo>
                    <a:pt x="5135460" y="0"/>
                  </a:lnTo>
                  <a:lnTo>
                    <a:pt x="5157685" y="0"/>
                  </a:lnTo>
                  <a:lnTo>
                    <a:pt x="5157685" y="22225"/>
                  </a:lnTo>
                  <a:close/>
                </a:path>
                <a:path w="11290300" h="4810760">
                  <a:moveTo>
                    <a:pt x="5202135" y="22225"/>
                  </a:moveTo>
                  <a:lnTo>
                    <a:pt x="5179910" y="22225"/>
                  </a:lnTo>
                  <a:lnTo>
                    <a:pt x="5179910" y="0"/>
                  </a:lnTo>
                  <a:lnTo>
                    <a:pt x="5202135" y="0"/>
                  </a:lnTo>
                  <a:lnTo>
                    <a:pt x="5202135" y="22225"/>
                  </a:lnTo>
                  <a:close/>
                </a:path>
                <a:path w="11290300" h="4810760">
                  <a:moveTo>
                    <a:pt x="5246585" y="22225"/>
                  </a:moveTo>
                  <a:lnTo>
                    <a:pt x="5224360" y="22225"/>
                  </a:lnTo>
                  <a:lnTo>
                    <a:pt x="5224360" y="0"/>
                  </a:lnTo>
                  <a:lnTo>
                    <a:pt x="5246585" y="0"/>
                  </a:lnTo>
                  <a:lnTo>
                    <a:pt x="5246585" y="22225"/>
                  </a:lnTo>
                  <a:close/>
                </a:path>
                <a:path w="11290300" h="4810760">
                  <a:moveTo>
                    <a:pt x="5291035" y="22225"/>
                  </a:moveTo>
                  <a:lnTo>
                    <a:pt x="5268810" y="22225"/>
                  </a:lnTo>
                  <a:lnTo>
                    <a:pt x="5268810" y="0"/>
                  </a:lnTo>
                  <a:lnTo>
                    <a:pt x="5291035" y="0"/>
                  </a:lnTo>
                  <a:lnTo>
                    <a:pt x="5291035" y="22225"/>
                  </a:lnTo>
                  <a:close/>
                </a:path>
                <a:path w="11290300" h="4810760">
                  <a:moveTo>
                    <a:pt x="5335485" y="22225"/>
                  </a:moveTo>
                  <a:lnTo>
                    <a:pt x="5313260" y="22225"/>
                  </a:lnTo>
                  <a:lnTo>
                    <a:pt x="5313260" y="0"/>
                  </a:lnTo>
                  <a:lnTo>
                    <a:pt x="5335485" y="0"/>
                  </a:lnTo>
                  <a:lnTo>
                    <a:pt x="5335485" y="22225"/>
                  </a:lnTo>
                  <a:close/>
                </a:path>
                <a:path w="11290300" h="4810760">
                  <a:moveTo>
                    <a:pt x="5379935" y="22225"/>
                  </a:moveTo>
                  <a:lnTo>
                    <a:pt x="5357710" y="22225"/>
                  </a:lnTo>
                  <a:lnTo>
                    <a:pt x="5357710" y="0"/>
                  </a:lnTo>
                  <a:lnTo>
                    <a:pt x="5379935" y="0"/>
                  </a:lnTo>
                  <a:lnTo>
                    <a:pt x="5379935" y="22225"/>
                  </a:lnTo>
                  <a:close/>
                </a:path>
                <a:path w="11290300" h="4810760">
                  <a:moveTo>
                    <a:pt x="5424385" y="22225"/>
                  </a:moveTo>
                  <a:lnTo>
                    <a:pt x="5402160" y="22225"/>
                  </a:lnTo>
                  <a:lnTo>
                    <a:pt x="5402160" y="0"/>
                  </a:lnTo>
                  <a:lnTo>
                    <a:pt x="5424385" y="0"/>
                  </a:lnTo>
                  <a:lnTo>
                    <a:pt x="5424385" y="22225"/>
                  </a:lnTo>
                  <a:close/>
                </a:path>
                <a:path w="11290300" h="4810760">
                  <a:moveTo>
                    <a:pt x="5468835" y="22225"/>
                  </a:moveTo>
                  <a:lnTo>
                    <a:pt x="5446610" y="22225"/>
                  </a:lnTo>
                  <a:lnTo>
                    <a:pt x="5446610" y="0"/>
                  </a:lnTo>
                  <a:lnTo>
                    <a:pt x="5468835" y="0"/>
                  </a:lnTo>
                  <a:lnTo>
                    <a:pt x="5468835" y="22225"/>
                  </a:lnTo>
                  <a:close/>
                </a:path>
                <a:path w="11290300" h="4810760">
                  <a:moveTo>
                    <a:pt x="5513285" y="22225"/>
                  </a:moveTo>
                  <a:lnTo>
                    <a:pt x="5491060" y="22225"/>
                  </a:lnTo>
                  <a:lnTo>
                    <a:pt x="5491060" y="0"/>
                  </a:lnTo>
                  <a:lnTo>
                    <a:pt x="5513285" y="0"/>
                  </a:lnTo>
                  <a:lnTo>
                    <a:pt x="5513285" y="22225"/>
                  </a:lnTo>
                  <a:close/>
                </a:path>
                <a:path w="11290300" h="4810760">
                  <a:moveTo>
                    <a:pt x="5557735" y="22225"/>
                  </a:moveTo>
                  <a:lnTo>
                    <a:pt x="5535510" y="22225"/>
                  </a:lnTo>
                  <a:lnTo>
                    <a:pt x="5535510" y="0"/>
                  </a:lnTo>
                  <a:lnTo>
                    <a:pt x="5557735" y="0"/>
                  </a:lnTo>
                  <a:lnTo>
                    <a:pt x="5557735" y="22225"/>
                  </a:lnTo>
                  <a:close/>
                </a:path>
                <a:path w="11290300" h="4810760">
                  <a:moveTo>
                    <a:pt x="5602185" y="22225"/>
                  </a:moveTo>
                  <a:lnTo>
                    <a:pt x="5579960" y="22225"/>
                  </a:lnTo>
                  <a:lnTo>
                    <a:pt x="5579960" y="0"/>
                  </a:lnTo>
                  <a:lnTo>
                    <a:pt x="5602185" y="0"/>
                  </a:lnTo>
                  <a:lnTo>
                    <a:pt x="5602185" y="22225"/>
                  </a:lnTo>
                  <a:close/>
                </a:path>
                <a:path w="11290300" h="4810760">
                  <a:moveTo>
                    <a:pt x="5646635" y="22225"/>
                  </a:moveTo>
                  <a:lnTo>
                    <a:pt x="5624410" y="22225"/>
                  </a:lnTo>
                  <a:lnTo>
                    <a:pt x="5624410" y="0"/>
                  </a:lnTo>
                  <a:lnTo>
                    <a:pt x="5646635" y="0"/>
                  </a:lnTo>
                  <a:lnTo>
                    <a:pt x="5646635" y="22225"/>
                  </a:lnTo>
                  <a:close/>
                </a:path>
                <a:path w="11290300" h="4810760">
                  <a:moveTo>
                    <a:pt x="5691085" y="22225"/>
                  </a:moveTo>
                  <a:lnTo>
                    <a:pt x="5668860" y="22225"/>
                  </a:lnTo>
                  <a:lnTo>
                    <a:pt x="5668860" y="0"/>
                  </a:lnTo>
                  <a:lnTo>
                    <a:pt x="5691085" y="0"/>
                  </a:lnTo>
                  <a:lnTo>
                    <a:pt x="5691085" y="22225"/>
                  </a:lnTo>
                  <a:close/>
                </a:path>
                <a:path w="11290300" h="4810760">
                  <a:moveTo>
                    <a:pt x="5735535" y="22225"/>
                  </a:moveTo>
                  <a:lnTo>
                    <a:pt x="5713310" y="22225"/>
                  </a:lnTo>
                  <a:lnTo>
                    <a:pt x="5713310" y="0"/>
                  </a:lnTo>
                  <a:lnTo>
                    <a:pt x="5735535" y="0"/>
                  </a:lnTo>
                  <a:lnTo>
                    <a:pt x="5735535" y="22225"/>
                  </a:lnTo>
                  <a:close/>
                </a:path>
                <a:path w="11290300" h="4810760">
                  <a:moveTo>
                    <a:pt x="5779985" y="22225"/>
                  </a:moveTo>
                  <a:lnTo>
                    <a:pt x="5757760" y="22225"/>
                  </a:lnTo>
                  <a:lnTo>
                    <a:pt x="5757760" y="0"/>
                  </a:lnTo>
                  <a:lnTo>
                    <a:pt x="5779985" y="0"/>
                  </a:lnTo>
                  <a:lnTo>
                    <a:pt x="5779985" y="22225"/>
                  </a:lnTo>
                  <a:close/>
                </a:path>
                <a:path w="11290300" h="4810760">
                  <a:moveTo>
                    <a:pt x="5824435" y="22225"/>
                  </a:moveTo>
                  <a:lnTo>
                    <a:pt x="5802210" y="22225"/>
                  </a:lnTo>
                  <a:lnTo>
                    <a:pt x="5802210" y="0"/>
                  </a:lnTo>
                  <a:lnTo>
                    <a:pt x="5824435" y="0"/>
                  </a:lnTo>
                  <a:lnTo>
                    <a:pt x="5824435" y="22225"/>
                  </a:lnTo>
                  <a:close/>
                </a:path>
                <a:path w="11290300" h="4810760">
                  <a:moveTo>
                    <a:pt x="5868885" y="22225"/>
                  </a:moveTo>
                  <a:lnTo>
                    <a:pt x="5846660" y="22225"/>
                  </a:lnTo>
                  <a:lnTo>
                    <a:pt x="5846660" y="0"/>
                  </a:lnTo>
                  <a:lnTo>
                    <a:pt x="5868885" y="0"/>
                  </a:lnTo>
                  <a:lnTo>
                    <a:pt x="5868885" y="22225"/>
                  </a:lnTo>
                  <a:close/>
                </a:path>
                <a:path w="11290300" h="4810760">
                  <a:moveTo>
                    <a:pt x="5913335" y="22225"/>
                  </a:moveTo>
                  <a:lnTo>
                    <a:pt x="5891110" y="22225"/>
                  </a:lnTo>
                  <a:lnTo>
                    <a:pt x="5891110" y="0"/>
                  </a:lnTo>
                  <a:lnTo>
                    <a:pt x="5913335" y="0"/>
                  </a:lnTo>
                  <a:lnTo>
                    <a:pt x="5913335" y="22225"/>
                  </a:lnTo>
                  <a:close/>
                </a:path>
                <a:path w="11290300" h="4810760">
                  <a:moveTo>
                    <a:pt x="5957785" y="22225"/>
                  </a:moveTo>
                  <a:lnTo>
                    <a:pt x="5935560" y="22225"/>
                  </a:lnTo>
                  <a:lnTo>
                    <a:pt x="5935560" y="0"/>
                  </a:lnTo>
                  <a:lnTo>
                    <a:pt x="5957785" y="0"/>
                  </a:lnTo>
                  <a:lnTo>
                    <a:pt x="5957785" y="22225"/>
                  </a:lnTo>
                  <a:close/>
                </a:path>
                <a:path w="11290300" h="4810760">
                  <a:moveTo>
                    <a:pt x="6002235" y="22225"/>
                  </a:moveTo>
                  <a:lnTo>
                    <a:pt x="5980010" y="22225"/>
                  </a:lnTo>
                  <a:lnTo>
                    <a:pt x="5980010" y="0"/>
                  </a:lnTo>
                  <a:lnTo>
                    <a:pt x="6002235" y="0"/>
                  </a:lnTo>
                  <a:lnTo>
                    <a:pt x="6002235" y="22225"/>
                  </a:lnTo>
                  <a:close/>
                </a:path>
                <a:path w="11290300" h="4810760">
                  <a:moveTo>
                    <a:pt x="6046685" y="22225"/>
                  </a:moveTo>
                  <a:lnTo>
                    <a:pt x="6024460" y="22225"/>
                  </a:lnTo>
                  <a:lnTo>
                    <a:pt x="6024460" y="0"/>
                  </a:lnTo>
                  <a:lnTo>
                    <a:pt x="6046685" y="0"/>
                  </a:lnTo>
                  <a:lnTo>
                    <a:pt x="6046685" y="22225"/>
                  </a:lnTo>
                  <a:close/>
                </a:path>
                <a:path w="11290300" h="4810760">
                  <a:moveTo>
                    <a:pt x="6091135" y="22225"/>
                  </a:moveTo>
                  <a:lnTo>
                    <a:pt x="6068910" y="22225"/>
                  </a:lnTo>
                  <a:lnTo>
                    <a:pt x="6068910" y="0"/>
                  </a:lnTo>
                  <a:lnTo>
                    <a:pt x="6091135" y="0"/>
                  </a:lnTo>
                  <a:lnTo>
                    <a:pt x="6091135" y="22225"/>
                  </a:lnTo>
                  <a:close/>
                </a:path>
                <a:path w="11290300" h="4810760">
                  <a:moveTo>
                    <a:pt x="6135585" y="22225"/>
                  </a:moveTo>
                  <a:lnTo>
                    <a:pt x="6113360" y="22225"/>
                  </a:lnTo>
                  <a:lnTo>
                    <a:pt x="6113360" y="0"/>
                  </a:lnTo>
                  <a:lnTo>
                    <a:pt x="6135585" y="0"/>
                  </a:lnTo>
                  <a:lnTo>
                    <a:pt x="6135585" y="22225"/>
                  </a:lnTo>
                  <a:close/>
                </a:path>
                <a:path w="11290300" h="4810760">
                  <a:moveTo>
                    <a:pt x="6180035" y="22225"/>
                  </a:moveTo>
                  <a:lnTo>
                    <a:pt x="6157810" y="22225"/>
                  </a:lnTo>
                  <a:lnTo>
                    <a:pt x="6157810" y="0"/>
                  </a:lnTo>
                  <a:lnTo>
                    <a:pt x="6180035" y="0"/>
                  </a:lnTo>
                  <a:lnTo>
                    <a:pt x="6180035" y="22225"/>
                  </a:lnTo>
                  <a:close/>
                </a:path>
                <a:path w="11290300" h="4810760">
                  <a:moveTo>
                    <a:pt x="6224485" y="22225"/>
                  </a:moveTo>
                  <a:lnTo>
                    <a:pt x="6202260" y="22225"/>
                  </a:lnTo>
                  <a:lnTo>
                    <a:pt x="6202260" y="0"/>
                  </a:lnTo>
                  <a:lnTo>
                    <a:pt x="6224485" y="0"/>
                  </a:lnTo>
                  <a:lnTo>
                    <a:pt x="6224485" y="22225"/>
                  </a:lnTo>
                  <a:close/>
                </a:path>
                <a:path w="11290300" h="4810760">
                  <a:moveTo>
                    <a:pt x="6268935" y="22225"/>
                  </a:moveTo>
                  <a:lnTo>
                    <a:pt x="6246710" y="22225"/>
                  </a:lnTo>
                  <a:lnTo>
                    <a:pt x="6246710" y="0"/>
                  </a:lnTo>
                  <a:lnTo>
                    <a:pt x="6268935" y="0"/>
                  </a:lnTo>
                  <a:lnTo>
                    <a:pt x="6268935" y="22225"/>
                  </a:lnTo>
                  <a:close/>
                </a:path>
                <a:path w="11290300" h="4810760">
                  <a:moveTo>
                    <a:pt x="6313385" y="22225"/>
                  </a:moveTo>
                  <a:lnTo>
                    <a:pt x="6291160" y="22225"/>
                  </a:lnTo>
                  <a:lnTo>
                    <a:pt x="6291160" y="0"/>
                  </a:lnTo>
                  <a:lnTo>
                    <a:pt x="6313385" y="0"/>
                  </a:lnTo>
                  <a:lnTo>
                    <a:pt x="6313385" y="22225"/>
                  </a:lnTo>
                  <a:close/>
                </a:path>
                <a:path w="11290300" h="4810760">
                  <a:moveTo>
                    <a:pt x="6357835" y="22225"/>
                  </a:moveTo>
                  <a:lnTo>
                    <a:pt x="6335610" y="22225"/>
                  </a:lnTo>
                  <a:lnTo>
                    <a:pt x="6335610" y="0"/>
                  </a:lnTo>
                  <a:lnTo>
                    <a:pt x="6357835" y="0"/>
                  </a:lnTo>
                  <a:lnTo>
                    <a:pt x="6357835" y="22225"/>
                  </a:lnTo>
                  <a:close/>
                </a:path>
                <a:path w="11290300" h="4810760">
                  <a:moveTo>
                    <a:pt x="6402285" y="22225"/>
                  </a:moveTo>
                  <a:lnTo>
                    <a:pt x="6380060" y="22225"/>
                  </a:lnTo>
                  <a:lnTo>
                    <a:pt x="6380060" y="0"/>
                  </a:lnTo>
                  <a:lnTo>
                    <a:pt x="6402285" y="0"/>
                  </a:lnTo>
                  <a:lnTo>
                    <a:pt x="6402285" y="22225"/>
                  </a:lnTo>
                  <a:close/>
                </a:path>
                <a:path w="11290300" h="4810760">
                  <a:moveTo>
                    <a:pt x="6446735" y="22225"/>
                  </a:moveTo>
                  <a:lnTo>
                    <a:pt x="6424510" y="22225"/>
                  </a:lnTo>
                  <a:lnTo>
                    <a:pt x="6424510" y="0"/>
                  </a:lnTo>
                  <a:lnTo>
                    <a:pt x="6446735" y="0"/>
                  </a:lnTo>
                  <a:lnTo>
                    <a:pt x="6446735" y="22225"/>
                  </a:lnTo>
                  <a:close/>
                </a:path>
                <a:path w="11290300" h="4810760">
                  <a:moveTo>
                    <a:pt x="6491185" y="22225"/>
                  </a:moveTo>
                  <a:lnTo>
                    <a:pt x="6468960" y="22225"/>
                  </a:lnTo>
                  <a:lnTo>
                    <a:pt x="6468960" y="0"/>
                  </a:lnTo>
                  <a:lnTo>
                    <a:pt x="6491185" y="0"/>
                  </a:lnTo>
                  <a:lnTo>
                    <a:pt x="6491185" y="22225"/>
                  </a:lnTo>
                  <a:close/>
                </a:path>
                <a:path w="11290300" h="4810760">
                  <a:moveTo>
                    <a:pt x="6535635" y="22225"/>
                  </a:moveTo>
                  <a:lnTo>
                    <a:pt x="6513410" y="22225"/>
                  </a:lnTo>
                  <a:lnTo>
                    <a:pt x="6513410" y="0"/>
                  </a:lnTo>
                  <a:lnTo>
                    <a:pt x="6535635" y="0"/>
                  </a:lnTo>
                  <a:lnTo>
                    <a:pt x="6535635" y="22225"/>
                  </a:lnTo>
                  <a:close/>
                </a:path>
                <a:path w="11290300" h="4810760">
                  <a:moveTo>
                    <a:pt x="6580085" y="22225"/>
                  </a:moveTo>
                  <a:lnTo>
                    <a:pt x="6557860" y="22225"/>
                  </a:lnTo>
                  <a:lnTo>
                    <a:pt x="6557860" y="0"/>
                  </a:lnTo>
                  <a:lnTo>
                    <a:pt x="6580085" y="0"/>
                  </a:lnTo>
                  <a:lnTo>
                    <a:pt x="6580085" y="22225"/>
                  </a:lnTo>
                  <a:close/>
                </a:path>
                <a:path w="11290300" h="4810760">
                  <a:moveTo>
                    <a:pt x="6624535" y="22225"/>
                  </a:moveTo>
                  <a:lnTo>
                    <a:pt x="6602310" y="22225"/>
                  </a:lnTo>
                  <a:lnTo>
                    <a:pt x="6602310" y="0"/>
                  </a:lnTo>
                  <a:lnTo>
                    <a:pt x="6624535" y="0"/>
                  </a:lnTo>
                  <a:lnTo>
                    <a:pt x="6624535" y="22225"/>
                  </a:lnTo>
                  <a:close/>
                </a:path>
                <a:path w="11290300" h="4810760">
                  <a:moveTo>
                    <a:pt x="6668985" y="22225"/>
                  </a:moveTo>
                  <a:lnTo>
                    <a:pt x="6646760" y="22225"/>
                  </a:lnTo>
                  <a:lnTo>
                    <a:pt x="6646760" y="0"/>
                  </a:lnTo>
                  <a:lnTo>
                    <a:pt x="6668985" y="0"/>
                  </a:lnTo>
                  <a:lnTo>
                    <a:pt x="6668985" y="22225"/>
                  </a:lnTo>
                  <a:close/>
                </a:path>
                <a:path w="11290300" h="4810760">
                  <a:moveTo>
                    <a:pt x="6713435" y="22225"/>
                  </a:moveTo>
                  <a:lnTo>
                    <a:pt x="6691210" y="22225"/>
                  </a:lnTo>
                  <a:lnTo>
                    <a:pt x="6691210" y="0"/>
                  </a:lnTo>
                  <a:lnTo>
                    <a:pt x="6713435" y="0"/>
                  </a:lnTo>
                  <a:lnTo>
                    <a:pt x="6713435" y="22225"/>
                  </a:lnTo>
                  <a:close/>
                </a:path>
                <a:path w="11290300" h="4810760">
                  <a:moveTo>
                    <a:pt x="6757885" y="22225"/>
                  </a:moveTo>
                  <a:lnTo>
                    <a:pt x="6735660" y="22225"/>
                  </a:lnTo>
                  <a:lnTo>
                    <a:pt x="6735660" y="0"/>
                  </a:lnTo>
                  <a:lnTo>
                    <a:pt x="6757885" y="0"/>
                  </a:lnTo>
                  <a:lnTo>
                    <a:pt x="6757885" y="22225"/>
                  </a:lnTo>
                  <a:close/>
                </a:path>
                <a:path w="11290300" h="4810760">
                  <a:moveTo>
                    <a:pt x="6802335" y="22225"/>
                  </a:moveTo>
                  <a:lnTo>
                    <a:pt x="6780110" y="22225"/>
                  </a:lnTo>
                  <a:lnTo>
                    <a:pt x="6780110" y="0"/>
                  </a:lnTo>
                  <a:lnTo>
                    <a:pt x="6802335" y="0"/>
                  </a:lnTo>
                  <a:lnTo>
                    <a:pt x="6802335" y="22225"/>
                  </a:lnTo>
                  <a:close/>
                </a:path>
                <a:path w="11290300" h="4810760">
                  <a:moveTo>
                    <a:pt x="6846785" y="22225"/>
                  </a:moveTo>
                  <a:lnTo>
                    <a:pt x="6824560" y="22225"/>
                  </a:lnTo>
                  <a:lnTo>
                    <a:pt x="6824560" y="0"/>
                  </a:lnTo>
                  <a:lnTo>
                    <a:pt x="6846785" y="0"/>
                  </a:lnTo>
                  <a:lnTo>
                    <a:pt x="6846785" y="22225"/>
                  </a:lnTo>
                  <a:close/>
                </a:path>
                <a:path w="11290300" h="4810760">
                  <a:moveTo>
                    <a:pt x="6891235" y="22225"/>
                  </a:moveTo>
                  <a:lnTo>
                    <a:pt x="6869010" y="22225"/>
                  </a:lnTo>
                  <a:lnTo>
                    <a:pt x="6869010" y="0"/>
                  </a:lnTo>
                  <a:lnTo>
                    <a:pt x="6891235" y="0"/>
                  </a:lnTo>
                  <a:lnTo>
                    <a:pt x="6891235" y="22225"/>
                  </a:lnTo>
                  <a:close/>
                </a:path>
                <a:path w="11290300" h="4810760">
                  <a:moveTo>
                    <a:pt x="6935685" y="22225"/>
                  </a:moveTo>
                  <a:lnTo>
                    <a:pt x="6913460" y="22225"/>
                  </a:lnTo>
                  <a:lnTo>
                    <a:pt x="6913460" y="0"/>
                  </a:lnTo>
                  <a:lnTo>
                    <a:pt x="6935685" y="0"/>
                  </a:lnTo>
                  <a:lnTo>
                    <a:pt x="6935685" y="22225"/>
                  </a:lnTo>
                  <a:close/>
                </a:path>
                <a:path w="11290300" h="4810760">
                  <a:moveTo>
                    <a:pt x="6980135" y="22225"/>
                  </a:moveTo>
                  <a:lnTo>
                    <a:pt x="6957910" y="22225"/>
                  </a:lnTo>
                  <a:lnTo>
                    <a:pt x="6957910" y="0"/>
                  </a:lnTo>
                  <a:lnTo>
                    <a:pt x="6980135" y="0"/>
                  </a:lnTo>
                  <a:lnTo>
                    <a:pt x="6980135" y="22225"/>
                  </a:lnTo>
                  <a:close/>
                </a:path>
                <a:path w="11290300" h="4810760">
                  <a:moveTo>
                    <a:pt x="7024585" y="22225"/>
                  </a:moveTo>
                  <a:lnTo>
                    <a:pt x="7002360" y="22225"/>
                  </a:lnTo>
                  <a:lnTo>
                    <a:pt x="7002360" y="0"/>
                  </a:lnTo>
                  <a:lnTo>
                    <a:pt x="7024585" y="0"/>
                  </a:lnTo>
                  <a:lnTo>
                    <a:pt x="7024585" y="22225"/>
                  </a:lnTo>
                  <a:close/>
                </a:path>
                <a:path w="11290300" h="4810760">
                  <a:moveTo>
                    <a:pt x="7069035" y="22225"/>
                  </a:moveTo>
                  <a:lnTo>
                    <a:pt x="7046810" y="22225"/>
                  </a:lnTo>
                  <a:lnTo>
                    <a:pt x="7046810" y="0"/>
                  </a:lnTo>
                  <a:lnTo>
                    <a:pt x="7069035" y="0"/>
                  </a:lnTo>
                  <a:lnTo>
                    <a:pt x="7069035" y="22225"/>
                  </a:lnTo>
                  <a:close/>
                </a:path>
                <a:path w="11290300" h="4810760">
                  <a:moveTo>
                    <a:pt x="7113485" y="22225"/>
                  </a:moveTo>
                  <a:lnTo>
                    <a:pt x="7091260" y="22225"/>
                  </a:lnTo>
                  <a:lnTo>
                    <a:pt x="7091260" y="0"/>
                  </a:lnTo>
                  <a:lnTo>
                    <a:pt x="7113485" y="0"/>
                  </a:lnTo>
                  <a:lnTo>
                    <a:pt x="7113485" y="22225"/>
                  </a:lnTo>
                  <a:close/>
                </a:path>
                <a:path w="11290300" h="4810760">
                  <a:moveTo>
                    <a:pt x="7157935" y="22225"/>
                  </a:moveTo>
                  <a:lnTo>
                    <a:pt x="7135710" y="22225"/>
                  </a:lnTo>
                  <a:lnTo>
                    <a:pt x="7135710" y="0"/>
                  </a:lnTo>
                  <a:lnTo>
                    <a:pt x="7157935" y="0"/>
                  </a:lnTo>
                  <a:lnTo>
                    <a:pt x="7157935" y="22225"/>
                  </a:lnTo>
                  <a:close/>
                </a:path>
                <a:path w="11290300" h="4810760">
                  <a:moveTo>
                    <a:pt x="7202385" y="22225"/>
                  </a:moveTo>
                  <a:lnTo>
                    <a:pt x="7180160" y="22225"/>
                  </a:lnTo>
                  <a:lnTo>
                    <a:pt x="7180160" y="0"/>
                  </a:lnTo>
                  <a:lnTo>
                    <a:pt x="7202385" y="0"/>
                  </a:lnTo>
                  <a:lnTo>
                    <a:pt x="7202385" y="22225"/>
                  </a:lnTo>
                  <a:close/>
                </a:path>
                <a:path w="11290300" h="4810760">
                  <a:moveTo>
                    <a:pt x="7246835" y="22225"/>
                  </a:moveTo>
                  <a:lnTo>
                    <a:pt x="7224610" y="22225"/>
                  </a:lnTo>
                  <a:lnTo>
                    <a:pt x="7224610" y="0"/>
                  </a:lnTo>
                  <a:lnTo>
                    <a:pt x="7246835" y="0"/>
                  </a:lnTo>
                  <a:lnTo>
                    <a:pt x="7246835" y="22225"/>
                  </a:lnTo>
                  <a:close/>
                </a:path>
                <a:path w="11290300" h="4810760">
                  <a:moveTo>
                    <a:pt x="7291285" y="22225"/>
                  </a:moveTo>
                  <a:lnTo>
                    <a:pt x="7269060" y="22225"/>
                  </a:lnTo>
                  <a:lnTo>
                    <a:pt x="7269060" y="0"/>
                  </a:lnTo>
                  <a:lnTo>
                    <a:pt x="7291285" y="0"/>
                  </a:lnTo>
                  <a:lnTo>
                    <a:pt x="7291285" y="22225"/>
                  </a:lnTo>
                  <a:close/>
                </a:path>
                <a:path w="11290300" h="4810760">
                  <a:moveTo>
                    <a:pt x="7335735" y="22225"/>
                  </a:moveTo>
                  <a:lnTo>
                    <a:pt x="7313510" y="22225"/>
                  </a:lnTo>
                  <a:lnTo>
                    <a:pt x="7313510" y="0"/>
                  </a:lnTo>
                  <a:lnTo>
                    <a:pt x="7335735" y="0"/>
                  </a:lnTo>
                  <a:lnTo>
                    <a:pt x="7335735" y="22225"/>
                  </a:lnTo>
                  <a:close/>
                </a:path>
                <a:path w="11290300" h="4810760">
                  <a:moveTo>
                    <a:pt x="7380185" y="22225"/>
                  </a:moveTo>
                  <a:lnTo>
                    <a:pt x="7357960" y="22225"/>
                  </a:lnTo>
                  <a:lnTo>
                    <a:pt x="7357960" y="0"/>
                  </a:lnTo>
                  <a:lnTo>
                    <a:pt x="7380185" y="0"/>
                  </a:lnTo>
                  <a:lnTo>
                    <a:pt x="7380185" y="22225"/>
                  </a:lnTo>
                  <a:close/>
                </a:path>
                <a:path w="11290300" h="4810760">
                  <a:moveTo>
                    <a:pt x="7424635" y="22225"/>
                  </a:moveTo>
                  <a:lnTo>
                    <a:pt x="7402410" y="22225"/>
                  </a:lnTo>
                  <a:lnTo>
                    <a:pt x="7402410" y="0"/>
                  </a:lnTo>
                  <a:lnTo>
                    <a:pt x="7424635" y="0"/>
                  </a:lnTo>
                  <a:lnTo>
                    <a:pt x="7424635" y="22225"/>
                  </a:lnTo>
                  <a:close/>
                </a:path>
                <a:path w="11290300" h="4810760">
                  <a:moveTo>
                    <a:pt x="7469085" y="22225"/>
                  </a:moveTo>
                  <a:lnTo>
                    <a:pt x="7446860" y="22225"/>
                  </a:lnTo>
                  <a:lnTo>
                    <a:pt x="7446860" y="0"/>
                  </a:lnTo>
                  <a:lnTo>
                    <a:pt x="7469085" y="0"/>
                  </a:lnTo>
                  <a:lnTo>
                    <a:pt x="7469085" y="22225"/>
                  </a:lnTo>
                  <a:close/>
                </a:path>
                <a:path w="11290300" h="4810760">
                  <a:moveTo>
                    <a:pt x="7513535" y="22225"/>
                  </a:moveTo>
                  <a:lnTo>
                    <a:pt x="7491310" y="22225"/>
                  </a:lnTo>
                  <a:lnTo>
                    <a:pt x="7491310" y="0"/>
                  </a:lnTo>
                  <a:lnTo>
                    <a:pt x="7513535" y="0"/>
                  </a:lnTo>
                  <a:lnTo>
                    <a:pt x="7513535" y="22225"/>
                  </a:lnTo>
                  <a:close/>
                </a:path>
                <a:path w="11290300" h="4810760">
                  <a:moveTo>
                    <a:pt x="7557985" y="22225"/>
                  </a:moveTo>
                  <a:lnTo>
                    <a:pt x="7535760" y="22225"/>
                  </a:lnTo>
                  <a:lnTo>
                    <a:pt x="7535760" y="0"/>
                  </a:lnTo>
                  <a:lnTo>
                    <a:pt x="7557985" y="0"/>
                  </a:lnTo>
                  <a:lnTo>
                    <a:pt x="7557985" y="22225"/>
                  </a:lnTo>
                  <a:close/>
                </a:path>
                <a:path w="11290300" h="4810760">
                  <a:moveTo>
                    <a:pt x="7602435" y="22225"/>
                  </a:moveTo>
                  <a:lnTo>
                    <a:pt x="7580210" y="22225"/>
                  </a:lnTo>
                  <a:lnTo>
                    <a:pt x="7580210" y="0"/>
                  </a:lnTo>
                  <a:lnTo>
                    <a:pt x="7602435" y="0"/>
                  </a:lnTo>
                  <a:lnTo>
                    <a:pt x="7602435" y="22225"/>
                  </a:lnTo>
                  <a:close/>
                </a:path>
                <a:path w="11290300" h="4810760">
                  <a:moveTo>
                    <a:pt x="7646885" y="22225"/>
                  </a:moveTo>
                  <a:lnTo>
                    <a:pt x="7624660" y="22225"/>
                  </a:lnTo>
                  <a:lnTo>
                    <a:pt x="7624660" y="0"/>
                  </a:lnTo>
                  <a:lnTo>
                    <a:pt x="7646885" y="0"/>
                  </a:lnTo>
                  <a:lnTo>
                    <a:pt x="7646885" y="22225"/>
                  </a:lnTo>
                  <a:close/>
                </a:path>
                <a:path w="11290300" h="4810760">
                  <a:moveTo>
                    <a:pt x="7691335" y="22225"/>
                  </a:moveTo>
                  <a:lnTo>
                    <a:pt x="7669110" y="22225"/>
                  </a:lnTo>
                  <a:lnTo>
                    <a:pt x="7669110" y="0"/>
                  </a:lnTo>
                  <a:lnTo>
                    <a:pt x="7691335" y="0"/>
                  </a:lnTo>
                  <a:lnTo>
                    <a:pt x="7691335" y="22225"/>
                  </a:lnTo>
                  <a:close/>
                </a:path>
                <a:path w="11290300" h="4810760">
                  <a:moveTo>
                    <a:pt x="7735785" y="22225"/>
                  </a:moveTo>
                  <a:lnTo>
                    <a:pt x="7713560" y="22225"/>
                  </a:lnTo>
                  <a:lnTo>
                    <a:pt x="7713560" y="0"/>
                  </a:lnTo>
                  <a:lnTo>
                    <a:pt x="7735785" y="0"/>
                  </a:lnTo>
                  <a:lnTo>
                    <a:pt x="7735785" y="22225"/>
                  </a:lnTo>
                  <a:close/>
                </a:path>
                <a:path w="11290300" h="4810760">
                  <a:moveTo>
                    <a:pt x="7780235" y="22225"/>
                  </a:moveTo>
                  <a:lnTo>
                    <a:pt x="7758010" y="22225"/>
                  </a:lnTo>
                  <a:lnTo>
                    <a:pt x="7758010" y="0"/>
                  </a:lnTo>
                  <a:lnTo>
                    <a:pt x="7780235" y="0"/>
                  </a:lnTo>
                  <a:lnTo>
                    <a:pt x="7780235" y="22225"/>
                  </a:lnTo>
                  <a:close/>
                </a:path>
                <a:path w="11290300" h="4810760">
                  <a:moveTo>
                    <a:pt x="7824685" y="22225"/>
                  </a:moveTo>
                  <a:lnTo>
                    <a:pt x="7802460" y="22225"/>
                  </a:lnTo>
                  <a:lnTo>
                    <a:pt x="7802460" y="0"/>
                  </a:lnTo>
                  <a:lnTo>
                    <a:pt x="7824685" y="0"/>
                  </a:lnTo>
                  <a:lnTo>
                    <a:pt x="7824685" y="22225"/>
                  </a:lnTo>
                  <a:close/>
                </a:path>
                <a:path w="11290300" h="4810760">
                  <a:moveTo>
                    <a:pt x="7869135" y="22225"/>
                  </a:moveTo>
                  <a:lnTo>
                    <a:pt x="7846910" y="22225"/>
                  </a:lnTo>
                  <a:lnTo>
                    <a:pt x="7846910" y="0"/>
                  </a:lnTo>
                  <a:lnTo>
                    <a:pt x="7869135" y="0"/>
                  </a:lnTo>
                  <a:lnTo>
                    <a:pt x="7869135" y="22225"/>
                  </a:lnTo>
                  <a:close/>
                </a:path>
                <a:path w="11290300" h="4810760">
                  <a:moveTo>
                    <a:pt x="7913585" y="22225"/>
                  </a:moveTo>
                  <a:lnTo>
                    <a:pt x="7891360" y="22225"/>
                  </a:lnTo>
                  <a:lnTo>
                    <a:pt x="7891360" y="0"/>
                  </a:lnTo>
                  <a:lnTo>
                    <a:pt x="7913585" y="0"/>
                  </a:lnTo>
                  <a:lnTo>
                    <a:pt x="7913585" y="22225"/>
                  </a:lnTo>
                  <a:close/>
                </a:path>
                <a:path w="11290300" h="4810760">
                  <a:moveTo>
                    <a:pt x="7958035" y="22225"/>
                  </a:moveTo>
                  <a:lnTo>
                    <a:pt x="7935810" y="22225"/>
                  </a:lnTo>
                  <a:lnTo>
                    <a:pt x="7935810" y="0"/>
                  </a:lnTo>
                  <a:lnTo>
                    <a:pt x="7958035" y="0"/>
                  </a:lnTo>
                  <a:lnTo>
                    <a:pt x="7958035" y="22225"/>
                  </a:lnTo>
                  <a:close/>
                </a:path>
                <a:path w="11290300" h="4810760">
                  <a:moveTo>
                    <a:pt x="8002485" y="22225"/>
                  </a:moveTo>
                  <a:lnTo>
                    <a:pt x="7980260" y="22225"/>
                  </a:lnTo>
                  <a:lnTo>
                    <a:pt x="7980260" y="0"/>
                  </a:lnTo>
                  <a:lnTo>
                    <a:pt x="8002485" y="0"/>
                  </a:lnTo>
                  <a:lnTo>
                    <a:pt x="8002485" y="22225"/>
                  </a:lnTo>
                  <a:close/>
                </a:path>
                <a:path w="11290300" h="4810760">
                  <a:moveTo>
                    <a:pt x="8046935" y="22225"/>
                  </a:moveTo>
                  <a:lnTo>
                    <a:pt x="8024710" y="22225"/>
                  </a:lnTo>
                  <a:lnTo>
                    <a:pt x="8024710" y="0"/>
                  </a:lnTo>
                  <a:lnTo>
                    <a:pt x="8046935" y="0"/>
                  </a:lnTo>
                  <a:lnTo>
                    <a:pt x="8046935" y="22225"/>
                  </a:lnTo>
                  <a:close/>
                </a:path>
                <a:path w="11290300" h="4810760">
                  <a:moveTo>
                    <a:pt x="8091385" y="22225"/>
                  </a:moveTo>
                  <a:lnTo>
                    <a:pt x="8069160" y="22225"/>
                  </a:lnTo>
                  <a:lnTo>
                    <a:pt x="8069160" y="0"/>
                  </a:lnTo>
                  <a:lnTo>
                    <a:pt x="8091385" y="0"/>
                  </a:lnTo>
                  <a:lnTo>
                    <a:pt x="8091385" y="22225"/>
                  </a:lnTo>
                  <a:close/>
                </a:path>
                <a:path w="11290300" h="4810760">
                  <a:moveTo>
                    <a:pt x="8135835" y="22225"/>
                  </a:moveTo>
                  <a:lnTo>
                    <a:pt x="8113610" y="22225"/>
                  </a:lnTo>
                  <a:lnTo>
                    <a:pt x="8113610" y="0"/>
                  </a:lnTo>
                  <a:lnTo>
                    <a:pt x="8135835" y="0"/>
                  </a:lnTo>
                  <a:lnTo>
                    <a:pt x="8135835" y="22225"/>
                  </a:lnTo>
                  <a:close/>
                </a:path>
                <a:path w="11290300" h="4810760">
                  <a:moveTo>
                    <a:pt x="8180285" y="22225"/>
                  </a:moveTo>
                  <a:lnTo>
                    <a:pt x="8158060" y="22225"/>
                  </a:lnTo>
                  <a:lnTo>
                    <a:pt x="8158060" y="0"/>
                  </a:lnTo>
                  <a:lnTo>
                    <a:pt x="8180285" y="0"/>
                  </a:lnTo>
                  <a:lnTo>
                    <a:pt x="8180285" y="22225"/>
                  </a:lnTo>
                  <a:close/>
                </a:path>
                <a:path w="11290300" h="4810760">
                  <a:moveTo>
                    <a:pt x="8224735" y="22225"/>
                  </a:moveTo>
                  <a:lnTo>
                    <a:pt x="8202510" y="22225"/>
                  </a:lnTo>
                  <a:lnTo>
                    <a:pt x="8202510" y="0"/>
                  </a:lnTo>
                  <a:lnTo>
                    <a:pt x="8224735" y="0"/>
                  </a:lnTo>
                  <a:lnTo>
                    <a:pt x="8224735" y="22225"/>
                  </a:lnTo>
                  <a:close/>
                </a:path>
                <a:path w="11290300" h="4810760">
                  <a:moveTo>
                    <a:pt x="8269185" y="22225"/>
                  </a:moveTo>
                  <a:lnTo>
                    <a:pt x="8246960" y="22225"/>
                  </a:lnTo>
                  <a:lnTo>
                    <a:pt x="8246960" y="0"/>
                  </a:lnTo>
                  <a:lnTo>
                    <a:pt x="8269185" y="0"/>
                  </a:lnTo>
                  <a:lnTo>
                    <a:pt x="8269185" y="22225"/>
                  </a:lnTo>
                  <a:close/>
                </a:path>
                <a:path w="11290300" h="4810760">
                  <a:moveTo>
                    <a:pt x="8313635" y="22225"/>
                  </a:moveTo>
                  <a:lnTo>
                    <a:pt x="8291410" y="22225"/>
                  </a:lnTo>
                  <a:lnTo>
                    <a:pt x="8291410" y="0"/>
                  </a:lnTo>
                  <a:lnTo>
                    <a:pt x="8313635" y="0"/>
                  </a:lnTo>
                  <a:lnTo>
                    <a:pt x="8313635" y="22225"/>
                  </a:lnTo>
                  <a:close/>
                </a:path>
                <a:path w="11290300" h="4810760">
                  <a:moveTo>
                    <a:pt x="8358085" y="22225"/>
                  </a:moveTo>
                  <a:lnTo>
                    <a:pt x="8335860" y="22225"/>
                  </a:lnTo>
                  <a:lnTo>
                    <a:pt x="8335860" y="0"/>
                  </a:lnTo>
                  <a:lnTo>
                    <a:pt x="8358085" y="0"/>
                  </a:lnTo>
                  <a:lnTo>
                    <a:pt x="8358085" y="22225"/>
                  </a:lnTo>
                  <a:close/>
                </a:path>
                <a:path w="11290300" h="4810760">
                  <a:moveTo>
                    <a:pt x="8402535" y="22225"/>
                  </a:moveTo>
                  <a:lnTo>
                    <a:pt x="8380310" y="22225"/>
                  </a:lnTo>
                  <a:lnTo>
                    <a:pt x="8380310" y="0"/>
                  </a:lnTo>
                  <a:lnTo>
                    <a:pt x="8402535" y="0"/>
                  </a:lnTo>
                  <a:lnTo>
                    <a:pt x="8402535" y="22225"/>
                  </a:lnTo>
                  <a:close/>
                </a:path>
                <a:path w="11290300" h="4810760">
                  <a:moveTo>
                    <a:pt x="8446985" y="22225"/>
                  </a:moveTo>
                  <a:lnTo>
                    <a:pt x="8424760" y="22225"/>
                  </a:lnTo>
                  <a:lnTo>
                    <a:pt x="8424760" y="0"/>
                  </a:lnTo>
                  <a:lnTo>
                    <a:pt x="8446985" y="0"/>
                  </a:lnTo>
                  <a:lnTo>
                    <a:pt x="8446985" y="22225"/>
                  </a:lnTo>
                  <a:close/>
                </a:path>
                <a:path w="11290300" h="4810760">
                  <a:moveTo>
                    <a:pt x="8491435" y="22225"/>
                  </a:moveTo>
                  <a:lnTo>
                    <a:pt x="8469210" y="22225"/>
                  </a:lnTo>
                  <a:lnTo>
                    <a:pt x="8469210" y="0"/>
                  </a:lnTo>
                  <a:lnTo>
                    <a:pt x="8491435" y="0"/>
                  </a:lnTo>
                  <a:lnTo>
                    <a:pt x="8491435" y="22225"/>
                  </a:lnTo>
                  <a:close/>
                </a:path>
                <a:path w="11290300" h="4810760">
                  <a:moveTo>
                    <a:pt x="8535885" y="22225"/>
                  </a:moveTo>
                  <a:lnTo>
                    <a:pt x="8513660" y="22225"/>
                  </a:lnTo>
                  <a:lnTo>
                    <a:pt x="8513660" y="0"/>
                  </a:lnTo>
                  <a:lnTo>
                    <a:pt x="8535885" y="0"/>
                  </a:lnTo>
                  <a:lnTo>
                    <a:pt x="8535885" y="22225"/>
                  </a:lnTo>
                  <a:close/>
                </a:path>
                <a:path w="11290300" h="4810760">
                  <a:moveTo>
                    <a:pt x="8580335" y="22225"/>
                  </a:moveTo>
                  <a:lnTo>
                    <a:pt x="8558110" y="22225"/>
                  </a:lnTo>
                  <a:lnTo>
                    <a:pt x="8558110" y="0"/>
                  </a:lnTo>
                  <a:lnTo>
                    <a:pt x="8580335" y="0"/>
                  </a:lnTo>
                  <a:lnTo>
                    <a:pt x="8580335" y="22225"/>
                  </a:lnTo>
                  <a:close/>
                </a:path>
                <a:path w="11290300" h="4810760">
                  <a:moveTo>
                    <a:pt x="8624785" y="22225"/>
                  </a:moveTo>
                  <a:lnTo>
                    <a:pt x="8602560" y="22225"/>
                  </a:lnTo>
                  <a:lnTo>
                    <a:pt x="8602560" y="0"/>
                  </a:lnTo>
                  <a:lnTo>
                    <a:pt x="8624785" y="0"/>
                  </a:lnTo>
                  <a:lnTo>
                    <a:pt x="8624785" y="22225"/>
                  </a:lnTo>
                  <a:close/>
                </a:path>
                <a:path w="11290300" h="4810760">
                  <a:moveTo>
                    <a:pt x="8669235" y="22225"/>
                  </a:moveTo>
                  <a:lnTo>
                    <a:pt x="8647010" y="22225"/>
                  </a:lnTo>
                  <a:lnTo>
                    <a:pt x="8647010" y="0"/>
                  </a:lnTo>
                  <a:lnTo>
                    <a:pt x="8669235" y="0"/>
                  </a:lnTo>
                  <a:lnTo>
                    <a:pt x="8669235" y="22225"/>
                  </a:lnTo>
                  <a:close/>
                </a:path>
                <a:path w="11290300" h="4810760">
                  <a:moveTo>
                    <a:pt x="8713685" y="22225"/>
                  </a:moveTo>
                  <a:lnTo>
                    <a:pt x="8691460" y="22225"/>
                  </a:lnTo>
                  <a:lnTo>
                    <a:pt x="8691460" y="0"/>
                  </a:lnTo>
                  <a:lnTo>
                    <a:pt x="8713685" y="0"/>
                  </a:lnTo>
                  <a:lnTo>
                    <a:pt x="8713685" y="22225"/>
                  </a:lnTo>
                  <a:close/>
                </a:path>
                <a:path w="11290300" h="4810760">
                  <a:moveTo>
                    <a:pt x="8758135" y="22225"/>
                  </a:moveTo>
                  <a:lnTo>
                    <a:pt x="8735910" y="22225"/>
                  </a:lnTo>
                  <a:lnTo>
                    <a:pt x="8735910" y="0"/>
                  </a:lnTo>
                  <a:lnTo>
                    <a:pt x="8758135" y="0"/>
                  </a:lnTo>
                  <a:lnTo>
                    <a:pt x="8758135" y="22225"/>
                  </a:lnTo>
                  <a:close/>
                </a:path>
                <a:path w="11290300" h="4810760">
                  <a:moveTo>
                    <a:pt x="8802585" y="22225"/>
                  </a:moveTo>
                  <a:lnTo>
                    <a:pt x="8780360" y="22225"/>
                  </a:lnTo>
                  <a:lnTo>
                    <a:pt x="8780360" y="0"/>
                  </a:lnTo>
                  <a:lnTo>
                    <a:pt x="8802585" y="0"/>
                  </a:lnTo>
                  <a:lnTo>
                    <a:pt x="8802585" y="22225"/>
                  </a:lnTo>
                  <a:close/>
                </a:path>
                <a:path w="11290300" h="4810760">
                  <a:moveTo>
                    <a:pt x="8847035" y="22225"/>
                  </a:moveTo>
                  <a:lnTo>
                    <a:pt x="8824810" y="22225"/>
                  </a:lnTo>
                  <a:lnTo>
                    <a:pt x="8824810" y="0"/>
                  </a:lnTo>
                  <a:lnTo>
                    <a:pt x="8847035" y="0"/>
                  </a:lnTo>
                  <a:lnTo>
                    <a:pt x="8847035" y="22225"/>
                  </a:lnTo>
                  <a:close/>
                </a:path>
                <a:path w="11290300" h="4810760">
                  <a:moveTo>
                    <a:pt x="8891485" y="22225"/>
                  </a:moveTo>
                  <a:lnTo>
                    <a:pt x="8869260" y="22225"/>
                  </a:lnTo>
                  <a:lnTo>
                    <a:pt x="8869260" y="0"/>
                  </a:lnTo>
                  <a:lnTo>
                    <a:pt x="8891485" y="0"/>
                  </a:lnTo>
                  <a:lnTo>
                    <a:pt x="8891485" y="22225"/>
                  </a:lnTo>
                  <a:close/>
                </a:path>
                <a:path w="11290300" h="4810760">
                  <a:moveTo>
                    <a:pt x="8935935" y="22225"/>
                  </a:moveTo>
                  <a:lnTo>
                    <a:pt x="8913710" y="22225"/>
                  </a:lnTo>
                  <a:lnTo>
                    <a:pt x="8913710" y="0"/>
                  </a:lnTo>
                  <a:lnTo>
                    <a:pt x="8935935" y="0"/>
                  </a:lnTo>
                  <a:lnTo>
                    <a:pt x="8935935" y="22225"/>
                  </a:lnTo>
                  <a:close/>
                </a:path>
                <a:path w="11290300" h="4810760">
                  <a:moveTo>
                    <a:pt x="8980385" y="22225"/>
                  </a:moveTo>
                  <a:lnTo>
                    <a:pt x="8958160" y="22225"/>
                  </a:lnTo>
                  <a:lnTo>
                    <a:pt x="8958160" y="0"/>
                  </a:lnTo>
                  <a:lnTo>
                    <a:pt x="8980385" y="0"/>
                  </a:lnTo>
                  <a:lnTo>
                    <a:pt x="8980385" y="22225"/>
                  </a:lnTo>
                  <a:close/>
                </a:path>
                <a:path w="11290300" h="4810760">
                  <a:moveTo>
                    <a:pt x="9024835" y="22225"/>
                  </a:moveTo>
                  <a:lnTo>
                    <a:pt x="9002610" y="22225"/>
                  </a:lnTo>
                  <a:lnTo>
                    <a:pt x="9002610" y="0"/>
                  </a:lnTo>
                  <a:lnTo>
                    <a:pt x="9024835" y="0"/>
                  </a:lnTo>
                  <a:lnTo>
                    <a:pt x="9024835" y="22225"/>
                  </a:lnTo>
                  <a:close/>
                </a:path>
                <a:path w="11290300" h="4810760">
                  <a:moveTo>
                    <a:pt x="9069285" y="22225"/>
                  </a:moveTo>
                  <a:lnTo>
                    <a:pt x="9047060" y="22225"/>
                  </a:lnTo>
                  <a:lnTo>
                    <a:pt x="9047060" y="0"/>
                  </a:lnTo>
                  <a:lnTo>
                    <a:pt x="9069285" y="0"/>
                  </a:lnTo>
                  <a:lnTo>
                    <a:pt x="9069285" y="22225"/>
                  </a:lnTo>
                  <a:close/>
                </a:path>
                <a:path w="11290300" h="4810760">
                  <a:moveTo>
                    <a:pt x="9113735" y="22225"/>
                  </a:moveTo>
                  <a:lnTo>
                    <a:pt x="9091510" y="22225"/>
                  </a:lnTo>
                  <a:lnTo>
                    <a:pt x="9091510" y="0"/>
                  </a:lnTo>
                  <a:lnTo>
                    <a:pt x="9113735" y="0"/>
                  </a:lnTo>
                  <a:lnTo>
                    <a:pt x="9113735" y="22225"/>
                  </a:lnTo>
                  <a:close/>
                </a:path>
                <a:path w="11290300" h="4810760">
                  <a:moveTo>
                    <a:pt x="9158185" y="22225"/>
                  </a:moveTo>
                  <a:lnTo>
                    <a:pt x="9135960" y="22225"/>
                  </a:lnTo>
                  <a:lnTo>
                    <a:pt x="9135960" y="0"/>
                  </a:lnTo>
                  <a:lnTo>
                    <a:pt x="9158185" y="0"/>
                  </a:lnTo>
                  <a:lnTo>
                    <a:pt x="9158185" y="22225"/>
                  </a:lnTo>
                  <a:close/>
                </a:path>
                <a:path w="11290300" h="4810760">
                  <a:moveTo>
                    <a:pt x="9202635" y="22225"/>
                  </a:moveTo>
                  <a:lnTo>
                    <a:pt x="9180410" y="22225"/>
                  </a:lnTo>
                  <a:lnTo>
                    <a:pt x="9180410" y="0"/>
                  </a:lnTo>
                  <a:lnTo>
                    <a:pt x="9202635" y="0"/>
                  </a:lnTo>
                  <a:lnTo>
                    <a:pt x="9202635" y="22225"/>
                  </a:lnTo>
                  <a:close/>
                </a:path>
                <a:path w="11290300" h="4810760">
                  <a:moveTo>
                    <a:pt x="9247085" y="22225"/>
                  </a:moveTo>
                  <a:lnTo>
                    <a:pt x="9224860" y="22225"/>
                  </a:lnTo>
                  <a:lnTo>
                    <a:pt x="9224860" y="0"/>
                  </a:lnTo>
                  <a:lnTo>
                    <a:pt x="9247085" y="0"/>
                  </a:lnTo>
                  <a:lnTo>
                    <a:pt x="9247085" y="22225"/>
                  </a:lnTo>
                  <a:close/>
                </a:path>
                <a:path w="11290300" h="4810760">
                  <a:moveTo>
                    <a:pt x="9291535" y="22225"/>
                  </a:moveTo>
                  <a:lnTo>
                    <a:pt x="9269310" y="22225"/>
                  </a:lnTo>
                  <a:lnTo>
                    <a:pt x="9269310" y="0"/>
                  </a:lnTo>
                  <a:lnTo>
                    <a:pt x="9291535" y="0"/>
                  </a:lnTo>
                  <a:lnTo>
                    <a:pt x="9291535" y="22225"/>
                  </a:lnTo>
                  <a:close/>
                </a:path>
                <a:path w="11290300" h="4810760">
                  <a:moveTo>
                    <a:pt x="9335985" y="22225"/>
                  </a:moveTo>
                  <a:lnTo>
                    <a:pt x="9313760" y="22225"/>
                  </a:lnTo>
                  <a:lnTo>
                    <a:pt x="9313760" y="0"/>
                  </a:lnTo>
                  <a:lnTo>
                    <a:pt x="9335985" y="0"/>
                  </a:lnTo>
                  <a:lnTo>
                    <a:pt x="9335985" y="22225"/>
                  </a:lnTo>
                  <a:close/>
                </a:path>
                <a:path w="11290300" h="4810760">
                  <a:moveTo>
                    <a:pt x="9380435" y="22225"/>
                  </a:moveTo>
                  <a:lnTo>
                    <a:pt x="9358210" y="22225"/>
                  </a:lnTo>
                  <a:lnTo>
                    <a:pt x="9358210" y="0"/>
                  </a:lnTo>
                  <a:lnTo>
                    <a:pt x="9380435" y="0"/>
                  </a:lnTo>
                  <a:lnTo>
                    <a:pt x="9380435" y="22225"/>
                  </a:lnTo>
                  <a:close/>
                </a:path>
                <a:path w="11290300" h="4810760">
                  <a:moveTo>
                    <a:pt x="9424885" y="22225"/>
                  </a:moveTo>
                  <a:lnTo>
                    <a:pt x="9402660" y="22225"/>
                  </a:lnTo>
                  <a:lnTo>
                    <a:pt x="9402660" y="0"/>
                  </a:lnTo>
                  <a:lnTo>
                    <a:pt x="9424885" y="0"/>
                  </a:lnTo>
                  <a:lnTo>
                    <a:pt x="9424885" y="22225"/>
                  </a:lnTo>
                  <a:close/>
                </a:path>
                <a:path w="11290300" h="4810760">
                  <a:moveTo>
                    <a:pt x="9469335" y="22225"/>
                  </a:moveTo>
                  <a:lnTo>
                    <a:pt x="9447110" y="22225"/>
                  </a:lnTo>
                  <a:lnTo>
                    <a:pt x="9447110" y="0"/>
                  </a:lnTo>
                  <a:lnTo>
                    <a:pt x="9469335" y="0"/>
                  </a:lnTo>
                  <a:lnTo>
                    <a:pt x="9469335" y="22225"/>
                  </a:lnTo>
                  <a:close/>
                </a:path>
                <a:path w="11290300" h="4810760">
                  <a:moveTo>
                    <a:pt x="9513785" y="22225"/>
                  </a:moveTo>
                  <a:lnTo>
                    <a:pt x="9491560" y="22225"/>
                  </a:lnTo>
                  <a:lnTo>
                    <a:pt x="9491560" y="0"/>
                  </a:lnTo>
                  <a:lnTo>
                    <a:pt x="9513785" y="0"/>
                  </a:lnTo>
                  <a:lnTo>
                    <a:pt x="9513785" y="22225"/>
                  </a:lnTo>
                  <a:close/>
                </a:path>
                <a:path w="11290300" h="4810760">
                  <a:moveTo>
                    <a:pt x="9558235" y="22225"/>
                  </a:moveTo>
                  <a:lnTo>
                    <a:pt x="9536010" y="22225"/>
                  </a:lnTo>
                  <a:lnTo>
                    <a:pt x="9536010" y="0"/>
                  </a:lnTo>
                  <a:lnTo>
                    <a:pt x="9558235" y="0"/>
                  </a:lnTo>
                  <a:lnTo>
                    <a:pt x="9558235" y="22225"/>
                  </a:lnTo>
                  <a:close/>
                </a:path>
                <a:path w="11290300" h="4810760">
                  <a:moveTo>
                    <a:pt x="9602685" y="22225"/>
                  </a:moveTo>
                  <a:lnTo>
                    <a:pt x="9580460" y="22225"/>
                  </a:lnTo>
                  <a:lnTo>
                    <a:pt x="9580460" y="0"/>
                  </a:lnTo>
                  <a:lnTo>
                    <a:pt x="9602685" y="0"/>
                  </a:lnTo>
                  <a:lnTo>
                    <a:pt x="9602685" y="22225"/>
                  </a:lnTo>
                  <a:close/>
                </a:path>
                <a:path w="11290300" h="4810760">
                  <a:moveTo>
                    <a:pt x="9647135" y="22225"/>
                  </a:moveTo>
                  <a:lnTo>
                    <a:pt x="9624910" y="22225"/>
                  </a:lnTo>
                  <a:lnTo>
                    <a:pt x="9624910" y="0"/>
                  </a:lnTo>
                  <a:lnTo>
                    <a:pt x="9647135" y="0"/>
                  </a:lnTo>
                  <a:lnTo>
                    <a:pt x="9647135" y="22225"/>
                  </a:lnTo>
                  <a:close/>
                </a:path>
                <a:path w="11290300" h="4810760">
                  <a:moveTo>
                    <a:pt x="9691585" y="22225"/>
                  </a:moveTo>
                  <a:lnTo>
                    <a:pt x="9669360" y="22225"/>
                  </a:lnTo>
                  <a:lnTo>
                    <a:pt x="9669360" y="0"/>
                  </a:lnTo>
                  <a:lnTo>
                    <a:pt x="9691585" y="0"/>
                  </a:lnTo>
                  <a:lnTo>
                    <a:pt x="9691585" y="22225"/>
                  </a:lnTo>
                  <a:close/>
                </a:path>
                <a:path w="11290300" h="4810760">
                  <a:moveTo>
                    <a:pt x="9736035" y="22225"/>
                  </a:moveTo>
                  <a:lnTo>
                    <a:pt x="9713810" y="22225"/>
                  </a:lnTo>
                  <a:lnTo>
                    <a:pt x="9713810" y="0"/>
                  </a:lnTo>
                  <a:lnTo>
                    <a:pt x="9736035" y="0"/>
                  </a:lnTo>
                  <a:lnTo>
                    <a:pt x="9736035" y="22225"/>
                  </a:lnTo>
                  <a:close/>
                </a:path>
                <a:path w="11290300" h="4810760">
                  <a:moveTo>
                    <a:pt x="9780485" y="22225"/>
                  </a:moveTo>
                  <a:lnTo>
                    <a:pt x="9758260" y="22225"/>
                  </a:lnTo>
                  <a:lnTo>
                    <a:pt x="9758260" y="0"/>
                  </a:lnTo>
                  <a:lnTo>
                    <a:pt x="9780485" y="0"/>
                  </a:lnTo>
                  <a:lnTo>
                    <a:pt x="9780485" y="22225"/>
                  </a:lnTo>
                  <a:close/>
                </a:path>
                <a:path w="11290300" h="4810760">
                  <a:moveTo>
                    <a:pt x="9824935" y="22225"/>
                  </a:moveTo>
                  <a:lnTo>
                    <a:pt x="9802710" y="22225"/>
                  </a:lnTo>
                  <a:lnTo>
                    <a:pt x="9802710" y="0"/>
                  </a:lnTo>
                  <a:lnTo>
                    <a:pt x="9824935" y="0"/>
                  </a:lnTo>
                  <a:lnTo>
                    <a:pt x="9824935" y="22225"/>
                  </a:lnTo>
                  <a:close/>
                </a:path>
                <a:path w="11290300" h="4810760">
                  <a:moveTo>
                    <a:pt x="9869385" y="22225"/>
                  </a:moveTo>
                  <a:lnTo>
                    <a:pt x="9847160" y="22225"/>
                  </a:lnTo>
                  <a:lnTo>
                    <a:pt x="9847160" y="0"/>
                  </a:lnTo>
                  <a:lnTo>
                    <a:pt x="9869385" y="0"/>
                  </a:lnTo>
                  <a:lnTo>
                    <a:pt x="9869385" y="22225"/>
                  </a:lnTo>
                  <a:close/>
                </a:path>
                <a:path w="11290300" h="4810760">
                  <a:moveTo>
                    <a:pt x="9913835" y="22225"/>
                  </a:moveTo>
                  <a:lnTo>
                    <a:pt x="9891610" y="22225"/>
                  </a:lnTo>
                  <a:lnTo>
                    <a:pt x="9891610" y="0"/>
                  </a:lnTo>
                  <a:lnTo>
                    <a:pt x="9913835" y="0"/>
                  </a:lnTo>
                  <a:lnTo>
                    <a:pt x="9913835" y="22225"/>
                  </a:lnTo>
                  <a:close/>
                </a:path>
                <a:path w="11290300" h="4810760">
                  <a:moveTo>
                    <a:pt x="9958285" y="22225"/>
                  </a:moveTo>
                  <a:lnTo>
                    <a:pt x="9936060" y="22225"/>
                  </a:lnTo>
                  <a:lnTo>
                    <a:pt x="9936060" y="0"/>
                  </a:lnTo>
                  <a:lnTo>
                    <a:pt x="9958285" y="0"/>
                  </a:lnTo>
                  <a:lnTo>
                    <a:pt x="9958285" y="22225"/>
                  </a:lnTo>
                  <a:close/>
                </a:path>
                <a:path w="11290300" h="4810760">
                  <a:moveTo>
                    <a:pt x="10002735" y="22225"/>
                  </a:moveTo>
                  <a:lnTo>
                    <a:pt x="9980510" y="22225"/>
                  </a:lnTo>
                  <a:lnTo>
                    <a:pt x="9980510" y="0"/>
                  </a:lnTo>
                  <a:lnTo>
                    <a:pt x="10002735" y="0"/>
                  </a:lnTo>
                  <a:lnTo>
                    <a:pt x="10002735" y="22225"/>
                  </a:lnTo>
                  <a:close/>
                </a:path>
                <a:path w="11290300" h="4810760">
                  <a:moveTo>
                    <a:pt x="10047185" y="22225"/>
                  </a:moveTo>
                  <a:lnTo>
                    <a:pt x="10024960" y="22225"/>
                  </a:lnTo>
                  <a:lnTo>
                    <a:pt x="10024960" y="0"/>
                  </a:lnTo>
                  <a:lnTo>
                    <a:pt x="10047185" y="0"/>
                  </a:lnTo>
                  <a:lnTo>
                    <a:pt x="10047185" y="22225"/>
                  </a:lnTo>
                  <a:close/>
                </a:path>
                <a:path w="11290300" h="4810760">
                  <a:moveTo>
                    <a:pt x="10091635" y="22225"/>
                  </a:moveTo>
                  <a:lnTo>
                    <a:pt x="10069410" y="22225"/>
                  </a:lnTo>
                  <a:lnTo>
                    <a:pt x="10069410" y="0"/>
                  </a:lnTo>
                  <a:lnTo>
                    <a:pt x="10091635" y="0"/>
                  </a:lnTo>
                  <a:lnTo>
                    <a:pt x="10091635" y="22225"/>
                  </a:lnTo>
                  <a:close/>
                </a:path>
                <a:path w="11290300" h="4810760">
                  <a:moveTo>
                    <a:pt x="10136085" y="22225"/>
                  </a:moveTo>
                  <a:lnTo>
                    <a:pt x="10113860" y="22225"/>
                  </a:lnTo>
                  <a:lnTo>
                    <a:pt x="10113860" y="0"/>
                  </a:lnTo>
                  <a:lnTo>
                    <a:pt x="10136085" y="0"/>
                  </a:lnTo>
                  <a:lnTo>
                    <a:pt x="10136085" y="22225"/>
                  </a:lnTo>
                  <a:close/>
                </a:path>
                <a:path w="11290300" h="4810760">
                  <a:moveTo>
                    <a:pt x="10180535" y="22225"/>
                  </a:moveTo>
                  <a:lnTo>
                    <a:pt x="10158310" y="22225"/>
                  </a:lnTo>
                  <a:lnTo>
                    <a:pt x="10158310" y="0"/>
                  </a:lnTo>
                  <a:lnTo>
                    <a:pt x="10180535" y="0"/>
                  </a:lnTo>
                  <a:lnTo>
                    <a:pt x="10180535" y="22225"/>
                  </a:lnTo>
                  <a:close/>
                </a:path>
                <a:path w="11290300" h="4810760">
                  <a:moveTo>
                    <a:pt x="10224985" y="22225"/>
                  </a:moveTo>
                  <a:lnTo>
                    <a:pt x="10202760" y="22225"/>
                  </a:lnTo>
                  <a:lnTo>
                    <a:pt x="10202760" y="0"/>
                  </a:lnTo>
                  <a:lnTo>
                    <a:pt x="10224985" y="0"/>
                  </a:lnTo>
                  <a:lnTo>
                    <a:pt x="10224985" y="22225"/>
                  </a:lnTo>
                  <a:close/>
                </a:path>
                <a:path w="11290300" h="4810760">
                  <a:moveTo>
                    <a:pt x="10269435" y="22225"/>
                  </a:moveTo>
                  <a:lnTo>
                    <a:pt x="10247210" y="22225"/>
                  </a:lnTo>
                  <a:lnTo>
                    <a:pt x="10247210" y="0"/>
                  </a:lnTo>
                  <a:lnTo>
                    <a:pt x="10269435" y="0"/>
                  </a:lnTo>
                  <a:lnTo>
                    <a:pt x="10269435" y="22225"/>
                  </a:lnTo>
                  <a:close/>
                </a:path>
                <a:path w="11290300" h="4810760">
                  <a:moveTo>
                    <a:pt x="10313885" y="22225"/>
                  </a:moveTo>
                  <a:lnTo>
                    <a:pt x="10291660" y="22225"/>
                  </a:lnTo>
                  <a:lnTo>
                    <a:pt x="10291660" y="0"/>
                  </a:lnTo>
                  <a:lnTo>
                    <a:pt x="10313885" y="0"/>
                  </a:lnTo>
                  <a:lnTo>
                    <a:pt x="10313885" y="22225"/>
                  </a:lnTo>
                  <a:close/>
                </a:path>
                <a:path w="11290300" h="4810760">
                  <a:moveTo>
                    <a:pt x="10358335" y="22225"/>
                  </a:moveTo>
                  <a:lnTo>
                    <a:pt x="10336110" y="22225"/>
                  </a:lnTo>
                  <a:lnTo>
                    <a:pt x="10336110" y="0"/>
                  </a:lnTo>
                  <a:lnTo>
                    <a:pt x="10358335" y="0"/>
                  </a:lnTo>
                  <a:lnTo>
                    <a:pt x="10358335" y="22225"/>
                  </a:lnTo>
                  <a:close/>
                </a:path>
                <a:path w="11290300" h="4810760">
                  <a:moveTo>
                    <a:pt x="10402785" y="22225"/>
                  </a:moveTo>
                  <a:lnTo>
                    <a:pt x="10380560" y="22225"/>
                  </a:lnTo>
                  <a:lnTo>
                    <a:pt x="10380560" y="0"/>
                  </a:lnTo>
                  <a:lnTo>
                    <a:pt x="10402785" y="0"/>
                  </a:lnTo>
                  <a:lnTo>
                    <a:pt x="10402785" y="22225"/>
                  </a:lnTo>
                  <a:close/>
                </a:path>
                <a:path w="11290300" h="4810760">
                  <a:moveTo>
                    <a:pt x="10447235" y="22225"/>
                  </a:moveTo>
                  <a:lnTo>
                    <a:pt x="10425010" y="22225"/>
                  </a:lnTo>
                  <a:lnTo>
                    <a:pt x="10425010" y="0"/>
                  </a:lnTo>
                  <a:lnTo>
                    <a:pt x="10447235" y="0"/>
                  </a:lnTo>
                  <a:lnTo>
                    <a:pt x="10447235" y="22225"/>
                  </a:lnTo>
                  <a:close/>
                </a:path>
                <a:path w="11290300" h="4810760">
                  <a:moveTo>
                    <a:pt x="10491685" y="22225"/>
                  </a:moveTo>
                  <a:lnTo>
                    <a:pt x="10469460" y="22225"/>
                  </a:lnTo>
                  <a:lnTo>
                    <a:pt x="10469460" y="0"/>
                  </a:lnTo>
                  <a:lnTo>
                    <a:pt x="10491685" y="0"/>
                  </a:lnTo>
                  <a:lnTo>
                    <a:pt x="10491685" y="22225"/>
                  </a:lnTo>
                  <a:close/>
                </a:path>
                <a:path w="11290300" h="4810760">
                  <a:moveTo>
                    <a:pt x="10536135" y="22225"/>
                  </a:moveTo>
                  <a:lnTo>
                    <a:pt x="10513910" y="22225"/>
                  </a:lnTo>
                  <a:lnTo>
                    <a:pt x="10513910" y="0"/>
                  </a:lnTo>
                  <a:lnTo>
                    <a:pt x="10536135" y="0"/>
                  </a:lnTo>
                  <a:lnTo>
                    <a:pt x="10536135" y="22225"/>
                  </a:lnTo>
                  <a:close/>
                </a:path>
                <a:path w="11290300" h="4810760">
                  <a:moveTo>
                    <a:pt x="10580585" y="22225"/>
                  </a:moveTo>
                  <a:lnTo>
                    <a:pt x="10558360" y="22225"/>
                  </a:lnTo>
                  <a:lnTo>
                    <a:pt x="10558360" y="0"/>
                  </a:lnTo>
                  <a:lnTo>
                    <a:pt x="10580585" y="0"/>
                  </a:lnTo>
                  <a:lnTo>
                    <a:pt x="10580585" y="22225"/>
                  </a:lnTo>
                  <a:close/>
                </a:path>
                <a:path w="11290300" h="4810760">
                  <a:moveTo>
                    <a:pt x="10625035" y="22225"/>
                  </a:moveTo>
                  <a:lnTo>
                    <a:pt x="10602810" y="22225"/>
                  </a:lnTo>
                  <a:lnTo>
                    <a:pt x="10602810" y="0"/>
                  </a:lnTo>
                  <a:lnTo>
                    <a:pt x="10625035" y="0"/>
                  </a:lnTo>
                  <a:lnTo>
                    <a:pt x="10625035" y="22225"/>
                  </a:lnTo>
                  <a:close/>
                </a:path>
                <a:path w="11290300" h="4810760">
                  <a:moveTo>
                    <a:pt x="10669485" y="22225"/>
                  </a:moveTo>
                  <a:lnTo>
                    <a:pt x="10647260" y="22225"/>
                  </a:lnTo>
                  <a:lnTo>
                    <a:pt x="10647260" y="0"/>
                  </a:lnTo>
                  <a:lnTo>
                    <a:pt x="10669485" y="0"/>
                  </a:lnTo>
                  <a:lnTo>
                    <a:pt x="10669485" y="22225"/>
                  </a:lnTo>
                  <a:close/>
                </a:path>
                <a:path w="11290300" h="4810760">
                  <a:moveTo>
                    <a:pt x="10713935" y="22225"/>
                  </a:moveTo>
                  <a:lnTo>
                    <a:pt x="10691710" y="22225"/>
                  </a:lnTo>
                  <a:lnTo>
                    <a:pt x="10691710" y="0"/>
                  </a:lnTo>
                  <a:lnTo>
                    <a:pt x="10713935" y="0"/>
                  </a:lnTo>
                  <a:lnTo>
                    <a:pt x="10713935" y="22225"/>
                  </a:lnTo>
                  <a:close/>
                </a:path>
                <a:path w="11290300" h="4810760">
                  <a:moveTo>
                    <a:pt x="10758385" y="22225"/>
                  </a:moveTo>
                  <a:lnTo>
                    <a:pt x="10736160" y="22225"/>
                  </a:lnTo>
                  <a:lnTo>
                    <a:pt x="10736160" y="0"/>
                  </a:lnTo>
                  <a:lnTo>
                    <a:pt x="10758385" y="0"/>
                  </a:lnTo>
                  <a:lnTo>
                    <a:pt x="10758385" y="22225"/>
                  </a:lnTo>
                  <a:close/>
                </a:path>
                <a:path w="11290300" h="4810760">
                  <a:moveTo>
                    <a:pt x="10802835" y="22225"/>
                  </a:moveTo>
                  <a:lnTo>
                    <a:pt x="10780610" y="22225"/>
                  </a:lnTo>
                  <a:lnTo>
                    <a:pt x="10780610" y="0"/>
                  </a:lnTo>
                  <a:lnTo>
                    <a:pt x="10802835" y="0"/>
                  </a:lnTo>
                  <a:lnTo>
                    <a:pt x="10802835" y="22225"/>
                  </a:lnTo>
                  <a:close/>
                </a:path>
                <a:path w="11290300" h="4810760">
                  <a:moveTo>
                    <a:pt x="10847285" y="22225"/>
                  </a:moveTo>
                  <a:lnTo>
                    <a:pt x="10825060" y="22225"/>
                  </a:lnTo>
                  <a:lnTo>
                    <a:pt x="10825060" y="0"/>
                  </a:lnTo>
                  <a:lnTo>
                    <a:pt x="10847285" y="0"/>
                  </a:lnTo>
                  <a:lnTo>
                    <a:pt x="10847285" y="22225"/>
                  </a:lnTo>
                  <a:close/>
                </a:path>
                <a:path w="11290300" h="4810760">
                  <a:moveTo>
                    <a:pt x="10891735" y="22225"/>
                  </a:moveTo>
                  <a:lnTo>
                    <a:pt x="10869510" y="22225"/>
                  </a:lnTo>
                  <a:lnTo>
                    <a:pt x="10869510" y="0"/>
                  </a:lnTo>
                  <a:lnTo>
                    <a:pt x="10891735" y="0"/>
                  </a:lnTo>
                  <a:lnTo>
                    <a:pt x="10891735" y="22225"/>
                  </a:lnTo>
                  <a:close/>
                </a:path>
                <a:path w="11290300" h="4810760">
                  <a:moveTo>
                    <a:pt x="10936185" y="22225"/>
                  </a:moveTo>
                  <a:lnTo>
                    <a:pt x="10913960" y="22225"/>
                  </a:lnTo>
                  <a:lnTo>
                    <a:pt x="10913960" y="0"/>
                  </a:lnTo>
                  <a:lnTo>
                    <a:pt x="10936185" y="0"/>
                  </a:lnTo>
                  <a:lnTo>
                    <a:pt x="10936185" y="22225"/>
                  </a:lnTo>
                  <a:close/>
                </a:path>
                <a:path w="11290300" h="4810760">
                  <a:moveTo>
                    <a:pt x="10980635" y="22225"/>
                  </a:moveTo>
                  <a:lnTo>
                    <a:pt x="10958410" y="22225"/>
                  </a:lnTo>
                  <a:lnTo>
                    <a:pt x="10958410" y="0"/>
                  </a:lnTo>
                  <a:lnTo>
                    <a:pt x="10980635" y="0"/>
                  </a:lnTo>
                  <a:lnTo>
                    <a:pt x="10980635" y="22225"/>
                  </a:lnTo>
                  <a:close/>
                </a:path>
                <a:path w="11290300" h="4810760">
                  <a:moveTo>
                    <a:pt x="11025085" y="22225"/>
                  </a:moveTo>
                  <a:lnTo>
                    <a:pt x="11002860" y="22225"/>
                  </a:lnTo>
                  <a:lnTo>
                    <a:pt x="11002860" y="0"/>
                  </a:lnTo>
                  <a:lnTo>
                    <a:pt x="11025085" y="0"/>
                  </a:lnTo>
                  <a:lnTo>
                    <a:pt x="11025085" y="22225"/>
                  </a:lnTo>
                  <a:close/>
                </a:path>
                <a:path w="11290300" h="4810760">
                  <a:moveTo>
                    <a:pt x="11069535" y="22225"/>
                  </a:moveTo>
                  <a:lnTo>
                    <a:pt x="11047310" y="22225"/>
                  </a:lnTo>
                  <a:lnTo>
                    <a:pt x="11047310" y="0"/>
                  </a:lnTo>
                  <a:lnTo>
                    <a:pt x="11069535" y="0"/>
                  </a:lnTo>
                  <a:lnTo>
                    <a:pt x="11069535" y="22225"/>
                  </a:lnTo>
                  <a:close/>
                </a:path>
                <a:path w="11290300" h="4810760">
                  <a:moveTo>
                    <a:pt x="11113985" y="22225"/>
                  </a:moveTo>
                  <a:lnTo>
                    <a:pt x="11091760" y="22225"/>
                  </a:lnTo>
                  <a:lnTo>
                    <a:pt x="11091760" y="0"/>
                  </a:lnTo>
                  <a:lnTo>
                    <a:pt x="11113985" y="0"/>
                  </a:lnTo>
                  <a:lnTo>
                    <a:pt x="11113985" y="22225"/>
                  </a:lnTo>
                  <a:close/>
                </a:path>
                <a:path w="11290300" h="4810760">
                  <a:moveTo>
                    <a:pt x="11158435" y="22225"/>
                  </a:moveTo>
                  <a:lnTo>
                    <a:pt x="11136210" y="22225"/>
                  </a:lnTo>
                  <a:lnTo>
                    <a:pt x="11136210" y="0"/>
                  </a:lnTo>
                  <a:lnTo>
                    <a:pt x="11158435" y="0"/>
                  </a:lnTo>
                  <a:lnTo>
                    <a:pt x="11158435" y="22225"/>
                  </a:lnTo>
                  <a:close/>
                </a:path>
                <a:path w="11290300" h="4810760">
                  <a:moveTo>
                    <a:pt x="11202885" y="22225"/>
                  </a:moveTo>
                  <a:lnTo>
                    <a:pt x="11180660" y="22225"/>
                  </a:lnTo>
                  <a:lnTo>
                    <a:pt x="11180660" y="0"/>
                  </a:lnTo>
                  <a:lnTo>
                    <a:pt x="11202885" y="0"/>
                  </a:lnTo>
                  <a:lnTo>
                    <a:pt x="11202885" y="22225"/>
                  </a:lnTo>
                  <a:close/>
                </a:path>
                <a:path w="11290300" h="4810760">
                  <a:moveTo>
                    <a:pt x="11247335" y="22225"/>
                  </a:moveTo>
                  <a:lnTo>
                    <a:pt x="11225110" y="22225"/>
                  </a:lnTo>
                  <a:lnTo>
                    <a:pt x="11225110" y="0"/>
                  </a:lnTo>
                  <a:lnTo>
                    <a:pt x="11247335" y="0"/>
                  </a:lnTo>
                  <a:lnTo>
                    <a:pt x="11247335" y="22225"/>
                  </a:lnTo>
                  <a:close/>
                </a:path>
                <a:path w="11290300" h="4810760">
                  <a:moveTo>
                    <a:pt x="11290223" y="22225"/>
                  </a:moveTo>
                  <a:lnTo>
                    <a:pt x="11279111" y="22225"/>
                  </a:lnTo>
                  <a:lnTo>
                    <a:pt x="11269560" y="12674"/>
                  </a:lnTo>
                  <a:lnTo>
                    <a:pt x="11269560" y="0"/>
                  </a:lnTo>
                  <a:lnTo>
                    <a:pt x="11290223" y="0"/>
                  </a:lnTo>
                  <a:lnTo>
                    <a:pt x="11290223" y="22225"/>
                  </a:lnTo>
                  <a:close/>
                </a:path>
                <a:path w="11290300" h="4810760">
                  <a:moveTo>
                    <a:pt x="11290223" y="23787"/>
                  </a:moveTo>
                  <a:lnTo>
                    <a:pt x="11267998" y="23787"/>
                  </a:lnTo>
                  <a:lnTo>
                    <a:pt x="11267998" y="11112"/>
                  </a:lnTo>
                  <a:lnTo>
                    <a:pt x="11269560" y="12674"/>
                  </a:lnTo>
                  <a:lnTo>
                    <a:pt x="11269560" y="22225"/>
                  </a:lnTo>
                  <a:lnTo>
                    <a:pt x="11290223" y="22225"/>
                  </a:lnTo>
                  <a:lnTo>
                    <a:pt x="11290223" y="23787"/>
                  </a:lnTo>
                  <a:close/>
                </a:path>
                <a:path w="11290300" h="4810760">
                  <a:moveTo>
                    <a:pt x="11279111" y="22225"/>
                  </a:moveTo>
                  <a:lnTo>
                    <a:pt x="11269560" y="22225"/>
                  </a:lnTo>
                  <a:lnTo>
                    <a:pt x="11269560" y="12674"/>
                  </a:lnTo>
                  <a:lnTo>
                    <a:pt x="11279111" y="22225"/>
                  </a:lnTo>
                  <a:close/>
                </a:path>
                <a:path w="11290300" h="4810760">
                  <a:moveTo>
                    <a:pt x="11290223" y="68237"/>
                  </a:moveTo>
                  <a:lnTo>
                    <a:pt x="11267998" y="68237"/>
                  </a:lnTo>
                  <a:lnTo>
                    <a:pt x="11267998" y="46012"/>
                  </a:lnTo>
                  <a:lnTo>
                    <a:pt x="11290223" y="46012"/>
                  </a:lnTo>
                  <a:lnTo>
                    <a:pt x="11290223" y="68237"/>
                  </a:lnTo>
                  <a:close/>
                </a:path>
                <a:path w="11290300" h="4810760">
                  <a:moveTo>
                    <a:pt x="11290223" y="112687"/>
                  </a:moveTo>
                  <a:lnTo>
                    <a:pt x="11267998" y="112687"/>
                  </a:lnTo>
                  <a:lnTo>
                    <a:pt x="11267998" y="90462"/>
                  </a:lnTo>
                  <a:lnTo>
                    <a:pt x="11290223" y="90462"/>
                  </a:lnTo>
                  <a:lnTo>
                    <a:pt x="11290223" y="112687"/>
                  </a:lnTo>
                  <a:close/>
                </a:path>
                <a:path w="11290300" h="4810760">
                  <a:moveTo>
                    <a:pt x="11290223" y="157137"/>
                  </a:moveTo>
                  <a:lnTo>
                    <a:pt x="11267998" y="157137"/>
                  </a:lnTo>
                  <a:lnTo>
                    <a:pt x="11267998" y="134912"/>
                  </a:lnTo>
                  <a:lnTo>
                    <a:pt x="11290223" y="134912"/>
                  </a:lnTo>
                  <a:lnTo>
                    <a:pt x="11290223" y="157137"/>
                  </a:lnTo>
                  <a:close/>
                </a:path>
                <a:path w="11290300" h="4810760">
                  <a:moveTo>
                    <a:pt x="11290223" y="201587"/>
                  </a:moveTo>
                  <a:lnTo>
                    <a:pt x="11267998" y="201587"/>
                  </a:lnTo>
                  <a:lnTo>
                    <a:pt x="11267998" y="179362"/>
                  </a:lnTo>
                  <a:lnTo>
                    <a:pt x="11290223" y="179362"/>
                  </a:lnTo>
                  <a:lnTo>
                    <a:pt x="11290223" y="201587"/>
                  </a:lnTo>
                  <a:close/>
                </a:path>
                <a:path w="11290300" h="4810760">
                  <a:moveTo>
                    <a:pt x="11290223" y="246037"/>
                  </a:moveTo>
                  <a:lnTo>
                    <a:pt x="11267998" y="246037"/>
                  </a:lnTo>
                  <a:lnTo>
                    <a:pt x="11267998" y="223812"/>
                  </a:lnTo>
                  <a:lnTo>
                    <a:pt x="11290223" y="223812"/>
                  </a:lnTo>
                  <a:lnTo>
                    <a:pt x="11290223" y="246037"/>
                  </a:lnTo>
                  <a:close/>
                </a:path>
                <a:path w="11290300" h="4810760">
                  <a:moveTo>
                    <a:pt x="11290223" y="290487"/>
                  </a:moveTo>
                  <a:lnTo>
                    <a:pt x="11267998" y="290487"/>
                  </a:lnTo>
                  <a:lnTo>
                    <a:pt x="11267998" y="268262"/>
                  </a:lnTo>
                  <a:lnTo>
                    <a:pt x="11290223" y="268262"/>
                  </a:lnTo>
                  <a:lnTo>
                    <a:pt x="11290223" y="290487"/>
                  </a:lnTo>
                  <a:close/>
                </a:path>
                <a:path w="11290300" h="4810760">
                  <a:moveTo>
                    <a:pt x="11290223" y="334937"/>
                  </a:moveTo>
                  <a:lnTo>
                    <a:pt x="11267998" y="334937"/>
                  </a:lnTo>
                  <a:lnTo>
                    <a:pt x="11267998" y="312712"/>
                  </a:lnTo>
                  <a:lnTo>
                    <a:pt x="11290223" y="312712"/>
                  </a:lnTo>
                  <a:lnTo>
                    <a:pt x="11290223" y="334937"/>
                  </a:lnTo>
                  <a:close/>
                </a:path>
                <a:path w="11290300" h="4810760">
                  <a:moveTo>
                    <a:pt x="11290223" y="379387"/>
                  </a:moveTo>
                  <a:lnTo>
                    <a:pt x="11267998" y="379387"/>
                  </a:lnTo>
                  <a:lnTo>
                    <a:pt x="11267998" y="357162"/>
                  </a:lnTo>
                  <a:lnTo>
                    <a:pt x="11290223" y="357162"/>
                  </a:lnTo>
                  <a:lnTo>
                    <a:pt x="11290223" y="379387"/>
                  </a:lnTo>
                  <a:close/>
                </a:path>
                <a:path w="11290300" h="4810760">
                  <a:moveTo>
                    <a:pt x="11290223" y="423837"/>
                  </a:moveTo>
                  <a:lnTo>
                    <a:pt x="11267998" y="423837"/>
                  </a:lnTo>
                  <a:lnTo>
                    <a:pt x="11267998" y="401612"/>
                  </a:lnTo>
                  <a:lnTo>
                    <a:pt x="11290223" y="401612"/>
                  </a:lnTo>
                  <a:lnTo>
                    <a:pt x="11290223" y="423837"/>
                  </a:lnTo>
                  <a:close/>
                </a:path>
                <a:path w="11290300" h="4810760">
                  <a:moveTo>
                    <a:pt x="11290223" y="468287"/>
                  </a:moveTo>
                  <a:lnTo>
                    <a:pt x="11267998" y="468287"/>
                  </a:lnTo>
                  <a:lnTo>
                    <a:pt x="11267998" y="446062"/>
                  </a:lnTo>
                  <a:lnTo>
                    <a:pt x="11290223" y="446062"/>
                  </a:lnTo>
                  <a:lnTo>
                    <a:pt x="11290223" y="468287"/>
                  </a:lnTo>
                  <a:close/>
                </a:path>
                <a:path w="11290300" h="4810760">
                  <a:moveTo>
                    <a:pt x="11290223" y="512737"/>
                  </a:moveTo>
                  <a:lnTo>
                    <a:pt x="11267998" y="512737"/>
                  </a:lnTo>
                  <a:lnTo>
                    <a:pt x="11267998" y="490512"/>
                  </a:lnTo>
                  <a:lnTo>
                    <a:pt x="11290223" y="490512"/>
                  </a:lnTo>
                  <a:lnTo>
                    <a:pt x="11290223" y="512737"/>
                  </a:lnTo>
                  <a:close/>
                </a:path>
                <a:path w="11290300" h="4810760">
                  <a:moveTo>
                    <a:pt x="11290223" y="557187"/>
                  </a:moveTo>
                  <a:lnTo>
                    <a:pt x="11267998" y="557187"/>
                  </a:lnTo>
                  <a:lnTo>
                    <a:pt x="11267998" y="534962"/>
                  </a:lnTo>
                  <a:lnTo>
                    <a:pt x="11290223" y="534962"/>
                  </a:lnTo>
                  <a:lnTo>
                    <a:pt x="11290223" y="557187"/>
                  </a:lnTo>
                  <a:close/>
                </a:path>
                <a:path w="11290300" h="4810760">
                  <a:moveTo>
                    <a:pt x="11290223" y="601637"/>
                  </a:moveTo>
                  <a:lnTo>
                    <a:pt x="11267998" y="601637"/>
                  </a:lnTo>
                  <a:lnTo>
                    <a:pt x="11267998" y="579412"/>
                  </a:lnTo>
                  <a:lnTo>
                    <a:pt x="11290223" y="579412"/>
                  </a:lnTo>
                  <a:lnTo>
                    <a:pt x="11290223" y="601637"/>
                  </a:lnTo>
                  <a:close/>
                </a:path>
                <a:path w="11290300" h="4810760">
                  <a:moveTo>
                    <a:pt x="11290223" y="646087"/>
                  </a:moveTo>
                  <a:lnTo>
                    <a:pt x="11267998" y="646087"/>
                  </a:lnTo>
                  <a:lnTo>
                    <a:pt x="11267998" y="623862"/>
                  </a:lnTo>
                  <a:lnTo>
                    <a:pt x="11290223" y="623862"/>
                  </a:lnTo>
                  <a:lnTo>
                    <a:pt x="11290223" y="646087"/>
                  </a:lnTo>
                  <a:close/>
                </a:path>
                <a:path w="11290300" h="4810760">
                  <a:moveTo>
                    <a:pt x="11290223" y="690537"/>
                  </a:moveTo>
                  <a:lnTo>
                    <a:pt x="11267998" y="690537"/>
                  </a:lnTo>
                  <a:lnTo>
                    <a:pt x="11267998" y="668312"/>
                  </a:lnTo>
                  <a:lnTo>
                    <a:pt x="11290223" y="668312"/>
                  </a:lnTo>
                  <a:lnTo>
                    <a:pt x="11290223" y="690537"/>
                  </a:lnTo>
                  <a:close/>
                </a:path>
                <a:path w="11290300" h="4810760">
                  <a:moveTo>
                    <a:pt x="11290223" y="734987"/>
                  </a:moveTo>
                  <a:lnTo>
                    <a:pt x="11267998" y="734987"/>
                  </a:lnTo>
                  <a:lnTo>
                    <a:pt x="11267998" y="712762"/>
                  </a:lnTo>
                  <a:lnTo>
                    <a:pt x="11290223" y="712762"/>
                  </a:lnTo>
                  <a:lnTo>
                    <a:pt x="11290223" y="734987"/>
                  </a:lnTo>
                  <a:close/>
                </a:path>
                <a:path w="11290300" h="4810760">
                  <a:moveTo>
                    <a:pt x="11290223" y="779437"/>
                  </a:moveTo>
                  <a:lnTo>
                    <a:pt x="11267998" y="779437"/>
                  </a:lnTo>
                  <a:lnTo>
                    <a:pt x="11267998" y="757212"/>
                  </a:lnTo>
                  <a:lnTo>
                    <a:pt x="11290223" y="757212"/>
                  </a:lnTo>
                  <a:lnTo>
                    <a:pt x="11290223" y="779437"/>
                  </a:lnTo>
                  <a:close/>
                </a:path>
                <a:path w="11290300" h="4810760">
                  <a:moveTo>
                    <a:pt x="11290223" y="823887"/>
                  </a:moveTo>
                  <a:lnTo>
                    <a:pt x="11267998" y="823887"/>
                  </a:lnTo>
                  <a:lnTo>
                    <a:pt x="11267998" y="801662"/>
                  </a:lnTo>
                  <a:lnTo>
                    <a:pt x="11290223" y="801662"/>
                  </a:lnTo>
                  <a:lnTo>
                    <a:pt x="11290223" y="823887"/>
                  </a:lnTo>
                  <a:close/>
                </a:path>
                <a:path w="11290300" h="4810760">
                  <a:moveTo>
                    <a:pt x="11290223" y="868337"/>
                  </a:moveTo>
                  <a:lnTo>
                    <a:pt x="11267998" y="868337"/>
                  </a:lnTo>
                  <a:lnTo>
                    <a:pt x="11267998" y="846112"/>
                  </a:lnTo>
                  <a:lnTo>
                    <a:pt x="11290223" y="846112"/>
                  </a:lnTo>
                  <a:lnTo>
                    <a:pt x="11290223" y="868337"/>
                  </a:lnTo>
                  <a:close/>
                </a:path>
                <a:path w="11290300" h="4810760">
                  <a:moveTo>
                    <a:pt x="11290223" y="912787"/>
                  </a:moveTo>
                  <a:lnTo>
                    <a:pt x="11267998" y="912787"/>
                  </a:lnTo>
                  <a:lnTo>
                    <a:pt x="11267998" y="890562"/>
                  </a:lnTo>
                  <a:lnTo>
                    <a:pt x="11290223" y="890562"/>
                  </a:lnTo>
                  <a:lnTo>
                    <a:pt x="11290223" y="912787"/>
                  </a:lnTo>
                  <a:close/>
                </a:path>
                <a:path w="11290300" h="4810760">
                  <a:moveTo>
                    <a:pt x="11290223" y="957237"/>
                  </a:moveTo>
                  <a:lnTo>
                    <a:pt x="11267998" y="957237"/>
                  </a:lnTo>
                  <a:lnTo>
                    <a:pt x="11267998" y="935012"/>
                  </a:lnTo>
                  <a:lnTo>
                    <a:pt x="11290223" y="935012"/>
                  </a:lnTo>
                  <a:lnTo>
                    <a:pt x="11290223" y="957237"/>
                  </a:lnTo>
                  <a:close/>
                </a:path>
                <a:path w="11290300" h="4810760">
                  <a:moveTo>
                    <a:pt x="11290223" y="1001687"/>
                  </a:moveTo>
                  <a:lnTo>
                    <a:pt x="11267998" y="1001687"/>
                  </a:lnTo>
                  <a:lnTo>
                    <a:pt x="11267998" y="979462"/>
                  </a:lnTo>
                  <a:lnTo>
                    <a:pt x="11290223" y="979462"/>
                  </a:lnTo>
                  <a:lnTo>
                    <a:pt x="11290223" y="1001687"/>
                  </a:lnTo>
                  <a:close/>
                </a:path>
                <a:path w="11290300" h="4810760">
                  <a:moveTo>
                    <a:pt x="11290223" y="1046137"/>
                  </a:moveTo>
                  <a:lnTo>
                    <a:pt x="11267998" y="1046137"/>
                  </a:lnTo>
                  <a:lnTo>
                    <a:pt x="11267998" y="1023912"/>
                  </a:lnTo>
                  <a:lnTo>
                    <a:pt x="11290223" y="1023912"/>
                  </a:lnTo>
                  <a:lnTo>
                    <a:pt x="11290223" y="1046137"/>
                  </a:lnTo>
                  <a:close/>
                </a:path>
                <a:path w="11290300" h="4810760">
                  <a:moveTo>
                    <a:pt x="11290223" y="1090587"/>
                  </a:moveTo>
                  <a:lnTo>
                    <a:pt x="11267998" y="1090587"/>
                  </a:lnTo>
                  <a:lnTo>
                    <a:pt x="11267998" y="1068362"/>
                  </a:lnTo>
                  <a:lnTo>
                    <a:pt x="11290223" y="1068362"/>
                  </a:lnTo>
                  <a:lnTo>
                    <a:pt x="11290223" y="1090587"/>
                  </a:lnTo>
                  <a:close/>
                </a:path>
                <a:path w="11290300" h="4810760">
                  <a:moveTo>
                    <a:pt x="11290223" y="1135037"/>
                  </a:moveTo>
                  <a:lnTo>
                    <a:pt x="11267998" y="1135037"/>
                  </a:lnTo>
                  <a:lnTo>
                    <a:pt x="11267998" y="1112812"/>
                  </a:lnTo>
                  <a:lnTo>
                    <a:pt x="11290223" y="1112812"/>
                  </a:lnTo>
                  <a:lnTo>
                    <a:pt x="11290223" y="1135037"/>
                  </a:lnTo>
                  <a:close/>
                </a:path>
                <a:path w="11290300" h="4810760">
                  <a:moveTo>
                    <a:pt x="11290223" y="1179487"/>
                  </a:moveTo>
                  <a:lnTo>
                    <a:pt x="11267998" y="1179487"/>
                  </a:lnTo>
                  <a:lnTo>
                    <a:pt x="11267998" y="1157262"/>
                  </a:lnTo>
                  <a:lnTo>
                    <a:pt x="11290223" y="1157262"/>
                  </a:lnTo>
                  <a:lnTo>
                    <a:pt x="11290223" y="1179487"/>
                  </a:lnTo>
                  <a:close/>
                </a:path>
                <a:path w="11290300" h="4810760">
                  <a:moveTo>
                    <a:pt x="11290223" y="1223937"/>
                  </a:moveTo>
                  <a:lnTo>
                    <a:pt x="11267998" y="1223937"/>
                  </a:lnTo>
                  <a:lnTo>
                    <a:pt x="11267998" y="1201712"/>
                  </a:lnTo>
                  <a:lnTo>
                    <a:pt x="11290223" y="1201712"/>
                  </a:lnTo>
                  <a:lnTo>
                    <a:pt x="11290223" y="1223937"/>
                  </a:lnTo>
                  <a:close/>
                </a:path>
                <a:path w="11290300" h="4810760">
                  <a:moveTo>
                    <a:pt x="11290223" y="1268387"/>
                  </a:moveTo>
                  <a:lnTo>
                    <a:pt x="11267998" y="1268387"/>
                  </a:lnTo>
                  <a:lnTo>
                    <a:pt x="11267998" y="1246162"/>
                  </a:lnTo>
                  <a:lnTo>
                    <a:pt x="11290223" y="1246162"/>
                  </a:lnTo>
                  <a:lnTo>
                    <a:pt x="11290223" y="1268387"/>
                  </a:lnTo>
                  <a:close/>
                </a:path>
                <a:path w="11290300" h="4810760">
                  <a:moveTo>
                    <a:pt x="11290223" y="1312837"/>
                  </a:moveTo>
                  <a:lnTo>
                    <a:pt x="11267998" y="1312837"/>
                  </a:lnTo>
                  <a:lnTo>
                    <a:pt x="11267998" y="1290612"/>
                  </a:lnTo>
                  <a:lnTo>
                    <a:pt x="11290223" y="1290612"/>
                  </a:lnTo>
                  <a:lnTo>
                    <a:pt x="11290223" y="1312837"/>
                  </a:lnTo>
                  <a:close/>
                </a:path>
                <a:path w="11290300" h="4810760">
                  <a:moveTo>
                    <a:pt x="11290223" y="1357287"/>
                  </a:moveTo>
                  <a:lnTo>
                    <a:pt x="11267998" y="1357287"/>
                  </a:lnTo>
                  <a:lnTo>
                    <a:pt x="11267998" y="1335062"/>
                  </a:lnTo>
                  <a:lnTo>
                    <a:pt x="11290223" y="1335062"/>
                  </a:lnTo>
                  <a:lnTo>
                    <a:pt x="11290223" y="1357287"/>
                  </a:lnTo>
                  <a:close/>
                </a:path>
                <a:path w="11290300" h="4810760">
                  <a:moveTo>
                    <a:pt x="11290223" y="1401737"/>
                  </a:moveTo>
                  <a:lnTo>
                    <a:pt x="11267998" y="1401737"/>
                  </a:lnTo>
                  <a:lnTo>
                    <a:pt x="11267998" y="1379512"/>
                  </a:lnTo>
                  <a:lnTo>
                    <a:pt x="11290223" y="1379512"/>
                  </a:lnTo>
                  <a:lnTo>
                    <a:pt x="11290223" y="1401737"/>
                  </a:lnTo>
                  <a:close/>
                </a:path>
                <a:path w="11290300" h="4810760">
                  <a:moveTo>
                    <a:pt x="11290223" y="1446187"/>
                  </a:moveTo>
                  <a:lnTo>
                    <a:pt x="11267998" y="1446187"/>
                  </a:lnTo>
                  <a:lnTo>
                    <a:pt x="11267998" y="1423962"/>
                  </a:lnTo>
                  <a:lnTo>
                    <a:pt x="11290223" y="1423962"/>
                  </a:lnTo>
                  <a:lnTo>
                    <a:pt x="11290223" y="1446187"/>
                  </a:lnTo>
                  <a:close/>
                </a:path>
                <a:path w="11290300" h="4810760">
                  <a:moveTo>
                    <a:pt x="11290223" y="1490637"/>
                  </a:moveTo>
                  <a:lnTo>
                    <a:pt x="11267998" y="1490637"/>
                  </a:lnTo>
                  <a:lnTo>
                    <a:pt x="11267998" y="1468412"/>
                  </a:lnTo>
                  <a:lnTo>
                    <a:pt x="11290223" y="1468412"/>
                  </a:lnTo>
                  <a:lnTo>
                    <a:pt x="11290223" y="1490637"/>
                  </a:lnTo>
                  <a:close/>
                </a:path>
                <a:path w="11290300" h="4810760">
                  <a:moveTo>
                    <a:pt x="11290223" y="1535087"/>
                  </a:moveTo>
                  <a:lnTo>
                    <a:pt x="11267998" y="1535087"/>
                  </a:lnTo>
                  <a:lnTo>
                    <a:pt x="11267998" y="1512862"/>
                  </a:lnTo>
                  <a:lnTo>
                    <a:pt x="11290223" y="1512862"/>
                  </a:lnTo>
                  <a:lnTo>
                    <a:pt x="11290223" y="1535087"/>
                  </a:lnTo>
                  <a:close/>
                </a:path>
                <a:path w="11290300" h="4810760">
                  <a:moveTo>
                    <a:pt x="11290223" y="1579537"/>
                  </a:moveTo>
                  <a:lnTo>
                    <a:pt x="11267998" y="1579537"/>
                  </a:lnTo>
                  <a:lnTo>
                    <a:pt x="11267998" y="1557312"/>
                  </a:lnTo>
                  <a:lnTo>
                    <a:pt x="11290223" y="1557312"/>
                  </a:lnTo>
                  <a:lnTo>
                    <a:pt x="11290223" y="1579537"/>
                  </a:lnTo>
                  <a:close/>
                </a:path>
                <a:path w="11290300" h="4810760">
                  <a:moveTo>
                    <a:pt x="11290223" y="1623987"/>
                  </a:moveTo>
                  <a:lnTo>
                    <a:pt x="11267998" y="1623987"/>
                  </a:lnTo>
                  <a:lnTo>
                    <a:pt x="11267998" y="1601762"/>
                  </a:lnTo>
                  <a:lnTo>
                    <a:pt x="11290223" y="1601762"/>
                  </a:lnTo>
                  <a:lnTo>
                    <a:pt x="11290223" y="1623987"/>
                  </a:lnTo>
                  <a:close/>
                </a:path>
                <a:path w="11290300" h="4810760">
                  <a:moveTo>
                    <a:pt x="11290223" y="1668437"/>
                  </a:moveTo>
                  <a:lnTo>
                    <a:pt x="11267998" y="1668437"/>
                  </a:lnTo>
                  <a:lnTo>
                    <a:pt x="11267998" y="1646212"/>
                  </a:lnTo>
                  <a:lnTo>
                    <a:pt x="11290223" y="1646212"/>
                  </a:lnTo>
                  <a:lnTo>
                    <a:pt x="11290223" y="1668437"/>
                  </a:lnTo>
                  <a:close/>
                </a:path>
                <a:path w="11290300" h="4810760">
                  <a:moveTo>
                    <a:pt x="11290223" y="1712887"/>
                  </a:moveTo>
                  <a:lnTo>
                    <a:pt x="11267998" y="1712887"/>
                  </a:lnTo>
                  <a:lnTo>
                    <a:pt x="11267998" y="1690662"/>
                  </a:lnTo>
                  <a:lnTo>
                    <a:pt x="11290223" y="1690662"/>
                  </a:lnTo>
                  <a:lnTo>
                    <a:pt x="11290223" y="1712887"/>
                  </a:lnTo>
                  <a:close/>
                </a:path>
                <a:path w="11290300" h="4810760">
                  <a:moveTo>
                    <a:pt x="11290223" y="1757337"/>
                  </a:moveTo>
                  <a:lnTo>
                    <a:pt x="11267998" y="1757337"/>
                  </a:lnTo>
                  <a:lnTo>
                    <a:pt x="11267998" y="1735112"/>
                  </a:lnTo>
                  <a:lnTo>
                    <a:pt x="11290223" y="1735112"/>
                  </a:lnTo>
                  <a:lnTo>
                    <a:pt x="11290223" y="1757337"/>
                  </a:lnTo>
                  <a:close/>
                </a:path>
                <a:path w="11290300" h="4810760">
                  <a:moveTo>
                    <a:pt x="11290223" y="1801787"/>
                  </a:moveTo>
                  <a:lnTo>
                    <a:pt x="11267998" y="1801787"/>
                  </a:lnTo>
                  <a:lnTo>
                    <a:pt x="11267998" y="1779562"/>
                  </a:lnTo>
                  <a:lnTo>
                    <a:pt x="11290223" y="1779562"/>
                  </a:lnTo>
                  <a:lnTo>
                    <a:pt x="11290223" y="1801787"/>
                  </a:lnTo>
                  <a:close/>
                </a:path>
                <a:path w="11290300" h="4810760">
                  <a:moveTo>
                    <a:pt x="11290223" y="1846237"/>
                  </a:moveTo>
                  <a:lnTo>
                    <a:pt x="11267998" y="1846237"/>
                  </a:lnTo>
                  <a:lnTo>
                    <a:pt x="11267998" y="1824012"/>
                  </a:lnTo>
                  <a:lnTo>
                    <a:pt x="11290223" y="1824012"/>
                  </a:lnTo>
                  <a:lnTo>
                    <a:pt x="11290223" y="1846237"/>
                  </a:lnTo>
                  <a:close/>
                </a:path>
                <a:path w="11290300" h="4810760">
                  <a:moveTo>
                    <a:pt x="11290223" y="1890687"/>
                  </a:moveTo>
                  <a:lnTo>
                    <a:pt x="11267998" y="1890687"/>
                  </a:lnTo>
                  <a:lnTo>
                    <a:pt x="11267998" y="1868462"/>
                  </a:lnTo>
                  <a:lnTo>
                    <a:pt x="11290223" y="1868462"/>
                  </a:lnTo>
                  <a:lnTo>
                    <a:pt x="11290223" y="1890687"/>
                  </a:lnTo>
                  <a:close/>
                </a:path>
                <a:path w="11290300" h="4810760">
                  <a:moveTo>
                    <a:pt x="11290223" y="1935137"/>
                  </a:moveTo>
                  <a:lnTo>
                    <a:pt x="11267998" y="1935137"/>
                  </a:lnTo>
                  <a:lnTo>
                    <a:pt x="11267998" y="1912912"/>
                  </a:lnTo>
                  <a:lnTo>
                    <a:pt x="11290223" y="1912912"/>
                  </a:lnTo>
                  <a:lnTo>
                    <a:pt x="11290223" y="1935137"/>
                  </a:lnTo>
                  <a:close/>
                </a:path>
                <a:path w="11290300" h="4810760">
                  <a:moveTo>
                    <a:pt x="11290223" y="1979587"/>
                  </a:moveTo>
                  <a:lnTo>
                    <a:pt x="11267998" y="1979587"/>
                  </a:lnTo>
                  <a:lnTo>
                    <a:pt x="11267998" y="1957362"/>
                  </a:lnTo>
                  <a:lnTo>
                    <a:pt x="11290223" y="1957362"/>
                  </a:lnTo>
                  <a:lnTo>
                    <a:pt x="11290223" y="1979587"/>
                  </a:lnTo>
                  <a:close/>
                </a:path>
                <a:path w="11290300" h="4810760">
                  <a:moveTo>
                    <a:pt x="11290223" y="2024037"/>
                  </a:moveTo>
                  <a:lnTo>
                    <a:pt x="11267998" y="2024037"/>
                  </a:lnTo>
                  <a:lnTo>
                    <a:pt x="11267998" y="2001812"/>
                  </a:lnTo>
                  <a:lnTo>
                    <a:pt x="11290223" y="2001812"/>
                  </a:lnTo>
                  <a:lnTo>
                    <a:pt x="11290223" y="2024037"/>
                  </a:lnTo>
                  <a:close/>
                </a:path>
                <a:path w="11290300" h="4810760">
                  <a:moveTo>
                    <a:pt x="11290223" y="2068487"/>
                  </a:moveTo>
                  <a:lnTo>
                    <a:pt x="11267998" y="2068487"/>
                  </a:lnTo>
                  <a:lnTo>
                    <a:pt x="11267998" y="2046262"/>
                  </a:lnTo>
                  <a:lnTo>
                    <a:pt x="11290223" y="2046262"/>
                  </a:lnTo>
                  <a:lnTo>
                    <a:pt x="11290223" y="2068487"/>
                  </a:lnTo>
                  <a:close/>
                </a:path>
                <a:path w="11290300" h="4810760">
                  <a:moveTo>
                    <a:pt x="11290223" y="2112937"/>
                  </a:moveTo>
                  <a:lnTo>
                    <a:pt x="11267998" y="2112937"/>
                  </a:lnTo>
                  <a:lnTo>
                    <a:pt x="11267998" y="2090712"/>
                  </a:lnTo>
                  <a:lnTo>
                    <a:pt x="11290223" y="2090712"/>
                  </a:lnTo>
                  <a:lnTo>
                    <a:pt x="11290223" y="2112937"/>
                  </a:lnTo>
                  <a:close/>
                </a:path>
                <a:path w="11290300" h="4810760">
                  <a:moveTo>
                    <a:pt x="11290223" y="2157387"/>
                  </a:moveTo>
                  <a:lnTo>
                    <a:pt x="11267998" y="2157387"/>
                  </a:lnTo>
                  <a:lnTo>
                    <a:pt x="11267998" y="2135162"/>
                  </a:lnTo>
                  <a:lnTo>
                    <a:pt x="11290223" y="2135162"/>
                  </a:lnTo>
                  <a:lnTo>
                    <a:pt x="11290223" y="2157387"/>
                  </a:lnTo>
                  <a:close/>
                </a:path>
                <a:path w="11290300" h="4810760">
                  <a:moveTo>
                    <a:pt x="11290223" y="2201837"/>
                  </a:moveTo>
                  <a:lnTo>
                    <a:pt x="11267998" y="2201837"/>
                  </a:lnTo>
                  <a:lnTo>
                    <a:pt x="11267998" y="2179612"/>
                  </a:lnTo>
                  <a:lnTo>
                    <a:pt x="11290223" y="2179612"/>
                  </a:lnTo>
                  <a:lnTo>
                    <a:pt x="11290223" y="2201837"/>
                  </a:lnTo>
                  <a:close/>
                </a:path>
                <a:path w="11290300" h="4810760">
                  <a:moveTo>
                    <a:pt x="11290223" y="2246287"/>
                  </a:moveTo>
                  <a:lnTo>
                    <a:pt x="11267998" y="2246287"/>
                  </a:lnTo>
                  <a:lnTo>
                    <a:pt x="11267998" y="2224062"/>
                  </a:lnTo>
                  <a:lnTo>
                    <a:pt x="11290223" y="2224062"/>
                  </a:lnTo>
                  <a:lnTo>
                    <a:pt x="11290223" y="2246287"/>
                  </a:lnTo>
                  <a:close/>
                </a:path>
                <a:path w="11290300" h="4810760">
                  <a:moveTo>
                    <a:pt x="11290223" y="2290737"/>
                  </a:moveTo>
                  <a:lnTo>
                    <a:pt x="11267998" y="2290737"/>
                  </a:lnTo>
                  <a:lnTo>
                    <a:pt x="11267998" y="2268512"/>
                  </a:lnTo>
                  <a:lnTo>
                    <a:pt x="11290223" y="2268512"/>
                  </a:lnTo>
                  <a:lnTo>
                    <a:pt x="11290223" y="2290737"/>
                  </a:lnTo>
                  <a:close/>
                </a:path>
                <a:path w="11290300" h="4810760">
                  <a:moveTo>
                    <a:pt x="11290223" y="2335187"/>
                  </a:moveTo>
                  <a:lnTo>
                    <a:pt x="11267998" y="2335187"/>
                  </a:lnTo>
                  <a:lnTo>
                    <a:pt x="11267998" y="2312962"/>
                  </a:lnTo>
                  <a:lnTo>
                    <a:pt x="11290223" y="2312962"/>
                  </a:lnTo>
                  <a:lnTo>
                    <a:pt x="11290223" y="2335187"/>
                  </a:lnTo>
                  <a:close/>
                </a:path>
                <a:path w="11290300" h="4810760">
                  <a:moveTo>
                    <a:pt x="11290223" y="2379637"/>
                  </a:moveTo>
                  <a:lnTo>
                    <a:pt x="11267998" y="2379637"/>
                  </a:lnTo>
                  <a:lnTo>
                    <a:pt x="11267998" y="2357412"/>
                  </a:lnTo>
                  <a:lnTo>
                    <a:pt x="11290223" y="2357412"/>
                  </a:lnTo>
                  <a:lnTo>
                    <a:pt x="11290223" y="2379637"/>
                  </a:lnTo>
                  <a:close/>
                </a:path>
                <a:path w="11290300" h="4810760">
                  <a:moveTo>
                    <a:pt x="11290223" y="2424087"/>
                  </a:moveTo>
                  <a:lnTo>
                    <a:pt x="11267998" y="2424087"/>
                  </a:lnTo>
                  <a:lnTo>
                    <a:pt x="11267998" y="2401862"/>
                  </a:lnTo>
                  <a:lnTo>
                    <a:pt x="11290223" y="2401862"/>
                  </a:lnTo>
                  <a:lnTo>
                    <a:pt x="11290223" y="2424087"/>
                  </a:lnTo>
                  <a:close/>
                </a:path>
                <a:path w="11290300" h="4810760">
                  <a:moveTo>
                    <a:pt x="11290223" y="2468537"/>
                  </a:moveTo>
                  <a:lnTo>
                    <a:pt x="11267998" y="2468537"/>
                  </a:lnTo>
                  <a:lnTo>
                    <a:pt x="11267998" y="2446312"/>
                  </a:lnTo>
                  <a:lnTo>
                    <a:pt x="11290223" y="2446312"/>
                  </a:lnTo>
                  <a:lnTo>
                    <a:pt x="11290223" y="2468537"/>
                  </a:lnTo>
                  <a:close/>
                </a:path>
                <a:path w="11290300" h="4810760">
                  <a:moveTo>
                    <a:pt x="11290223" y="2512987"/>
                  </a:moveTo>
                  <a:lnTo>
                    <a:pt x="11267998" y="2512987"/>
                  </a:lnTo>
                  <a:lnTo>
                    <a:pt x="11267998" y="2490762"/>
                  </a:lnTo>
                  <a:lnTo>
                    <a:pt x="11290223" y="2490762"/>
                  </a:lnTo>
                  <a:lnTo>
                    <a:pt x="11290223" y="2512987"/>
                  </a:lnTo>
                  <a:close/>
                </a:path>
                <a:path w="11290300" h="4810760">
                  <a:moveTo>
                    <a:pt x="11290223" y="2557437"/>
                  </a:moveTo>
                  <a:lnTo>
                    <a:pt x="11267998" y="2557437"/>
                  </a:lnTo>
                  <a:lnTo>
                    <a:pt x="11267998" y="2535212"/>
                  </a:lnTo>
                  <a:lnTo>
                    <a:pt x="11290223" y="2535212"/>
                  </a:lnTo>
                  <a:lnTo>
                    <a:pt x="11290223" y="2557437"/>
                  </a:lnTo>
                  <a:close/>
                </a:path>
                <a:path w="11290300" h="4810760">
                  <a:moveTo>
                    <a:pt x="11290223" y="2601887"/>
                  </a:moveTo>
                  <a:lnTo>
                    <a:pt x="11267998" y="2601887"/>
                  </a:lnTo>
                  <a:lnTo>
                    <a:pt x="11267998" y="2579662"/>
                  </a:lnTo>
                  <a:lnTo>
                    <a:pt x="11290223" y="2579662"/>
                  </a:lnTo>
                  <a:lnTo>
                    <a:pt x="11290223" y="2601887"/>
                  </a:lnTo>
                  <a:close/>
                </a:path>
                <a:path w="11290300" h="4810760">
                  <a:moveTo>
                    <a:pt x="11290223" y="2646337"/>
                  </a:moveTo>
                  <a:lnTo>
                    <a:pt x="11267998" y="2646337"/>
                  </a:lnTo>
                  <a:lnTo>
                    <a:pt x="11267998" y="2624112"/>
                  </a:lnTo>
                  <a:lnTo>
                    <a:pt x="11290223" y="2624112"/>
                  </a:lnTo>
                  <a:lnTo>
                    <a:pt x="11290223" y="2646337"/>
                  </a:lnTo>
                  <a:close/>
                </a:path>
                <a:path w="11290300" h="4810760">
                  <a:moveTo>
                    <a:pt x="11290223" y="2690787"/>
                  </a:moveTo>
                  <a:lnTo>
                    <a:pt x="11267998" y="2690787"/>
                  </a:lnTo>
                  <a:lnTo>
                    <a:pt x="11267998" y="2668562"/>
                  </a:lnTo>
                  <a:lnTo>
                    <a:pt x="11290223" y="2668562"/>
                  </a:lnTo>
                  <a:lnTo>
                    <a:pt x="11290223" y="2690787"/>
                  </a:lnTo>
                  <a:close/>
                </a:path>
                <a:path w="11290300" h="4810760">
                  <a:moveTo>
                    <a:pt x="11290223" y="2735237"/>
                  </a:moveTo>
                  <a:lnTo>
                    <a:pt x="11267998" y="2735237"/>
                  </a:lnTo>
                  <a:lnTo>
                    <a:pt x="11267998" y="2713012"/>
                  </a:lnTo>
                  <a:lnTo>
                    <a:pt x="11290223" y="2713012"/>
                  </a:lnTo>
                  <a:lnTo>
                    <a:pt x="11290223" y="2735237"/>
                  </a:lnTo>
                  <a:close/>
                </a:path>
                <a:path w="11290300" h="4810760">
                  <a:moveTo>
                    <a:pt x="11290223" y="2779687"/>
                  </a:moveTo>
                  <a:lnTo>
                    <a:pt x="11267998" y="2779687"/>
                  </a:lnTo>
                  <a:lnTo>
                    <a:pt x="11267998" y="2757462"/>
                  </a:lnTo>
                  <a:lnTo>
                    <a:pt x="11290223" y="2757462"/>
                  </a:lnTo>
                  <a:lnTo>
                    <a:pt x="11290223" y="2779687"/>
                  </a:lnTo>
                  <a:close/>
                </a:path>
                <a:path w="11290300" h="4810760">
                  <a:moveTo>
                    <a:pt x="11290223" y="2824137"/>
                  </a:moveTo>
                  <a:lnTo>
                    <a:pt x="11267998" y="2824137"/>
                  </a:lnTo>
                  <a:lnTo>
                    <a:pt x="11267998" y="2801912"/>
                  </a:lnTo>
                  <a:lnTo>
                    <a:pt x="11290223" y="2801912"/>
                  </a:lnTo>
                  <a:lnTo>
                    <a:pt x="11290223" y="2824137"/>
                  </a:lnTo>
                  <a:close/>
                </a:path>
                <a:path w="11290300" h="4810760">
                  <a:moveTo>
                    <a:pt x="11290223" y="2868587"/>
                  </a:moveTo>
                  <a:lnTo>
                    <a:pt x="11267998" y="2868587"/>
                  </a:lnTo>
                  <a:lnTo>
                    <a:pt x="11267998" y="2846362"/>
                  </a:lnTo>
                  <a:lnTo>
                    <a:pt x="11290223" y="2846362"/>
                  </a:lnTo>
                  <a:lnTo>
                    <a:pt x="11290223" y="2868587"/>
                  </a:lnTo>
                  <a:close/>
                </a:path>
                <a:path w="11290300" h="4810760">
                  <a:moveTo>
                    <a:pt x="11290223" y="2913037"/>
                  </a:moveTo>
                  <a:lnTo>
                    <a:pt x="11267998" y="2913037"/>
                  </a:lnTo>
                  <a:lnTo>
                    <a:pt x="11267998" y="2890812"/>
                  </a:lnTo>
                  <a:lnTo>
                    <a:pt x="11290223" y="2890812"/>
                  </a:lnTo>
                  <a:lnTo>
                    <a:pt x="11290223" y="2913037"/>
                  </a:lnTo>
                  <a:close/>
                </a:path>
                <a:path w="11290300" h="4810760">
                  <a:moveTo>
                    <a:pt x="11290223" y="2957487"/>
                  </a:moveTo>
                  <a:lnTo>
                    <a:pt x="11267998" y="2957487"/>
                  </a:lnTo>
                  <a:lnTo>
                    <a:pt x="11267998" y="2935262"/>
                  </a:lnTo>
                  <a:lnTo>
                    <a:pt x="11290223" y="2935262"/>
                  </a:lnTo>
                  <a:lnTo>
                    <a:pt x="11290223" y="2957487"/>
                  </a:lnTo>
                  <a:close/>
                </a:path>
                <a:path w="11290300" h="4810760">
                  <a:moveTo>
                    <a:pt x="11290223" y="3001937"/>
                  </a:moveTo>
                  <a:lnTo>
                    <a:pt x="11267998" y="3001937"/>
                  </a:lnTo>
                  <a:lnTo>
                    <a:pt x="11267998" y="2979712"/>
                  </a:lnTo>
                  <a:lnTo>
                    <a:pt x="11290223" y="2979712"/>
                  </a:lnTo>
                  <a:lnTo>
                    <a:pt x="11290223" y="3001937"/>
                  </a:lnTo>
                  <a:close/>
                </a:path>
                <a:path w="11290300" h="4810760">
                  <a:moveTo>
                    <a:pt x="11290223" y="3046387"/>
                  </a:moveTo>
                  <a:lnTo>
                    <a:pt x="11267998" y="3046387"/>
                  </a:lnTo>
                  <a:lnTo>
                    <a:pt x="11267998" y="3024162"/>
                  </a:lnTo>
                  <a:lnTo>
                    <a:pt x="11290223" y="3024162"/>
                  </a:lnTo>
                  <a:lnTo>
                    <a:pt x="11290223" y="3046387"/>
                  </a:lnTo>
                  <a:close/>
                </a:path>
                <a:path w="11290300" h="4810760">
                  <a:moveTo>
                    <a:pt x="11290223" y="3090837"/>
                  </a:moveTo>
                  <a:lnTo>
                    <a:pt x="11267998" y="3090837"/>
                  </a:lnTo>
                  <a:lnTo>
                    <a:pt x="11267998" y="3068612"/>
                  </a:lnTo>
                  <a:lnTo>
                    <a:pt x="11290223" y="3068612"/>
                  </a:lnTo>
                  <a:lnTo>
                    <a:pt x="11290223" y="3090837"/>
                  </a:lnTo>
                  <a:close/>
                </a:path>
                <a:path w="11290300" h="4810760">
                  <a:moveTo>
                    <a:pt x="11290223" y="3135287"/>
                  </a:moveTo>
                  <a:lnTo>
                    <a:pt x="11267998" y="3135287"/>
                  </a:lnTo>
                  <a:lnTo>
                    <a:pt x="11267998" y="3113062"/>
                  </a:lnTo>
                  <a:lnTo>
                    <a:pt x="11290223" y="3113062"/>
                  </a:lnTo>
                  <a:lnTo>
                    <a:pt x="11290223" y="3135287"/>
                  </a:lnTo>
                  <a:close/>
                </a:path>
                <a:path w="11290300" h="4810760">
                  <a:moveTo>
                    <a:pt x="11290223" y="3179737"/>
                  </a:moveTo>
                  <a:lnTo>
                    <a:pt x="11267998" y="3179737"/>
                  </a:lnTo>
                  <a:lnTo>
                    <a:pt x="11267998" y="3157512"/>
                  </a:lnTo>
                  <a:lnTo>
                    <a:pt x="11290223" y="3157512"/>
                  </a:lnTo>
                  <a:lnTo>
                    <a:pt x="11290223" y="3179737"/>
                  </a:lnTo>
                  <a:close/>
                </a:path>
                <a:path w="11290300" h="4810760">
                  <a:moveTo>
                    <a:pt x="11290223" y="3224187"/>
                  </a:moveTo>
                  <a:lnTo>
                    <a:pt x="11267998" y="3224187"/>
                  </a:lnTo>
                  <a:lnTo>
                    <a:pt x="11267998" y="3201962"/>
                  </a:lnTo>
                  <a:lnTo>
                    <a:pt x="11290223" y="3201962"/>
                  </a:lnTo>
                  <a:lnTo>
                    <a:pt x="11290223" y="3224187"/>
                  </a:lnTo>
                  <a:close/>
                </a:path>
                <a:path w="11290300" h="4810760">
                  <a:moveTo>
                    <a:pt x="11290223" y="3268637"/>
                  </a:moveTo>
                  <a:lnTo>
                    <a:pt x="11267998" y="3268637"/>
                  </a:lnTo>
                  <a:lnTo>
                    <a:pt x="11267998" y="3246412"/>
                  </a:lnTo>
                  <a:lnTo>
                    <a:pt x="11290223" y="3246412"/>
                  </a:lnTo>
                  <a:lnTo>
                    <a:pt x="11290223" y="3268637"/>
                  </a:lnTo>
                  <a:close/>
                </a:path>
                <a:path w="11290300" h="4810760">
                  <a:moveTo>
                    <a:pt x="11290223" y="3313087"/>
                  </a:moveTo>
                  <a:lnTo>
                    <a:pt x="11267998" y="3313087"/>
                  </a:lnTo>
                  <a:lnTo>
                    <a:pt x="11267998" y="3290862"/>
                  </a:lnTo>
                  <a:lnTo>
                    <a:pt x="11290223" y="3290862"/>
                  </a:lnTo>
                  <a:lnTo>
                    <a:pt x="11290223" y="3313087"/>
                  </a:lnTo>
                  <a:close/>
                </a:path>
                <a:path w="11290300" h="4810760">
                  <a:moveTo>
                    <a:pt x="11290223" y="3357537"/>
                  </a:moveTo>
                  <a:lnTo>
                    <a:pt x="11267998" y="3357537"/>
                  </a:lnTo>
                  <a:lnTo>
                    <a:pt x="11267998" y="3335312"/>
                  </a:lnTo>
                  <a:lnTo>
                    <a:pt x="11290223" y="3335312"/>
                  </a:lnTo>
                  <a:lnTo>
                    <a:pt x="11290223" y="3357537"/>
                  </a:lnTo>
                  <a:close/>
                </a:path>
                <a:path w="11290300" h="4810760">
                  <a:moveTo>
                    <a:pt x="11290223" y="3401987"/>
                  </a:moveTo>
                  <a:lnTo>
                    <a:pt x="11267998" y="3401987"/>
                  </a:lnTo>
                  <a:lnTo>
                    <a:pt x="11267998" y="3379762"/>
                  </a:lnTo>
                  <a:lnTo>
                    <a:pt x="11290223" y="3379762"/>
                  </a:lnTo>
                  <a:lnTo>
                    <a:pt x="11290223" y="3401987"/>
                  </a:lnTo>
                  <a:close/>
                </a:path>
                <a:path w="11290300" h="4810760">
                  <a:moveTo>
                    <a:pt x="11290223" y="3446437"/>
                  </a:moveTo>
                  <a:lnTo>
                    <a:pt x="11267998" y="3446437"/>
                  </a:lnTo>
                  <a:lnTo>
                    <a:pt x="11267998" y="3424212"/>
                  </a:lnTo>
                  <a:lnTo>
                    <a:pt x="11290223" y="3424212"/>
                  </a:lnTo>
                  <a:lnTo>
                    <a:pt x="11290223" y="3446437"/>
                  </a:lnTo>
                  <a:close/>
                </a:path>
                <a:path w="11290300" h="4810760">
                  <a:moveTo>
                    <a:pt x="11290223" y="3490887"/>
                  </a:moveTo>
                  <a:lnTo>
                    <a:pt x="11267998" y="3490887"/>
                  </a:lnTo>
                  <a:lnTo>
                    <a:pt x="11267998" y="3468662"/>
                  </a:lnTo>
                  <a:lnTo>
                    <a:pt x="11290223" y="3468662"/>
                  </a:lnTo>
                  <a:lnTo>
                    <a:pt x="11290223" y="3490887"/>
                  </a:lnTo>
                  <a:close/>
                </a:path>
                <a:path w="11290300" h="4810760">
                  <a:moveTo>
                    <a:pt x="11290223" y="3535337"/>
                  </a:moveTo>
                  <a:lnTo>
                    <a:pt x="11267998" y="3535337"/>
                  </a:lnTo>
                  <a:lnTo>
                    <a:pt x="11267998" y="3513112"/>
                  </a:lnTo>
                  <a:lnTo>
                    <a:pt x="11290223" y="3513112"/>
                  </a:lnTo>
                  <a:lnTo>
                    <a:pt x="11290223" y="3535337"/>
                  </a:lnTo>
                  <a:close/>
                </a:path>
                <a:path w="11290300" h="4810760">
                  <a:moveTo>
                    <a:pt x="11290223" y="3579787"/>
                  </a:moveTo>
                  <a:lnTo>
                    <a:pt x="11267998" y="3579787"/>
                  </a:lnTo>
                  <a:lnTo>
                    <a:pt x="11267998" y="3557562"/>
                  </a:lnTo>
                  <a:lnTo>
                    <a:pt x="11290223" y="3557562"/>
                  </a:lnTo>
                  <a:lnTo>
                    <a:pt x="11290223" y="3579787"/>
                  </a:lnTo>
                  <a:close/>
                </a:path>
                <a:path w="11290300" h="4810760">
                  <a:moveTo>
                    <a:pt x="11290223" y="3624237"/>
                  </a:moveTo>
                  <a:lnTo>
                    <a:pt x="11267998" y="3624237"/>
                  </a:lnTo>
                  <a:lnTo>
                    <a:pt x="11267998" y="3602012"/>
                  </a:lnTo>
                  <a:lnTo>
                    <a:pt x="11290223" y="3602012"/>
                  </a:lnTo>
                  <a:lnTo>
                    <a:pt x="11290223" y="3624237"/>
                  </a:lnTo>
                  <a:close/>
                </a:path>
                <a:path w="11290300" h="4810760">
                  <a:moveTo>
                    <a:pt x="11290223" y="3668687"/>
                  </a:moveTo>
                  <a:lnTo>
                    <a:pt x="11267998" y="3668687"/>
                  </a:lnTo>
                  <a:lnTo>
                    <a:pt x="11267998" y="3646462"/>
                  </a:lnTo>
                  <a:lnTo>
                    <a:pt x="11290223" y="3646462"/>
                  </a:lnTo>
                  <a:lnTo>
                    <a:pt x="11290223" y="3668687"/>
                  </a:lnTo>
                  <a:close/>
                </a:path>
                <a:path w="11290300" h="4810760">
                  <a:moveTo>
                    <a:pt x="11290223" y="3713137"/>
                  </a:moveTo>
                  <a:lnTo>
                    <a:pt x="11267998" y="3713137"/>
                  </a:lnTo>
                  <a:lnTo>
                    <a:pt x="11267998" y="3690912"/>
                  </a:lnTo>
                  <a:lnTo>
                    <a:pt x="11290223" y="3690912"/>
                  </a:lnTo>
                  <a:lnTo>
                    <a:pt x="11290223" y="3713137"/>
                  </a:lnTo>
                  <a:close/>
                </a:path>
                <a:path w="11290300" h="4810760">
                  <a:moveTo>
                    <a:pt x="11290223" y="3757587"/>
                  </a:moveTo>
                  <a:lnTo>
                    <a:pt x="11267998" y="3757587"/>
                  </a:lnTo>
                  <a:lnTo>
                    <a:pt x="11267998" y="3735362"/>
                  </a:lnTo>
                  <a:lnTo>
                    <a:pt x="11290223" y="3735362"/>
                  </a:lnTo>
                  <a:lnTo>
                    <a:pt x="11290223" y="3757587"/>
                  </a:lnTo>
                  <a:close/>
                </a:path>
                <a:path w="11290300" h="4810760">
                  <a:moveTo>
                    <a:pt x="11290223" y="3802037"/>
                  </a:moveTo>
                  <a:lnTo>
                    <a:pt x="11267998" y="3802037"/>
                  </a:lnTo>
                  <a:lnTo>
                    <a:pt x="11267998" y="3779812"/>
                  </a:lnTo>
                  <a:lnTo>
                    <a:pt x="11290223" y="3779812"/>
                  </a:lnTo>
                  <a:lnTo>
                    <a:pt x="11290223" y="3802037"/>
                  </a:lnTo>
                  <a:close/>
                </a:path>
                <a:path w="11290300" h="4810760">
                  <a:moveTo>
                    <a:pt x="11290223" y="3846487"/>
                  </a:moveTo>
                  <a:lnTo>
                    <a:pt x="11267998" y="3846487"/>
                  </a:lnTo>
                  <a:lnTo>
                    <a:pt x="11267998" y="3824262"/>
                  </a:lnTo>
                  <a:lnTo>
                    <a:pt x="11290223" y="3824262"/>
                  </a:lnTo>
                  <a:lnTo>
                    <a:pt x="11290223" y="3846487"/>
                  </a:lnTo>
                  <a:close/>
                </a:path>
                <a:path w="11290300" h="4810760">
                  <a:moveTo>
                    <a:pt x="11290223" y="3890937"/>
                  </a:moveTo>
                  <a:lnTo>
                    <a:pt x="11267998" y="3890937"/>
                  </a:lnTo>
                  <a:lnTo>
                    <a:pt x="11267998" y="3868712"/>
                  </a:lnTo>
                  <a:lnTo>
                    <a:pt x="11290223" y="3868712"/>
                  </a:lnTo>
                  <a:lnTo>
                    <a:pt x="11290223" y="3890937"/>
                  </a:lnTo>
                  <a:close/>
                </a:path>
                <a:path w="11290300" h="4810760">
                  <a:moveTo>
                    <a:pt x="11290223" y="3935387"/>
                  </a:moveTo>
                  <a:lnTo>
                    <a:pt x="11267998" y="3935387"/>
                  </a:lnTo>
                  <a:lnTo>
                    <a:pt x="11267998" y="3913162"/>
                  </a:lnTo>
                  <a:lnTo>
                    <a:pt x="11290223" y="3913162"/>
                  </a:lnTo>
                  <a:lnTo>
                    <a:pt x="11290223" y="3935387"/>
                  </a:lnTo>
                  <a:close/>
                </a:path>
                <a:path w="11290300" h="4810760">
                  <a:moveTo>
                    <a:pt x="11290223" y="3979837"/>
                  </a:moveTo>
                  <a:lnTo>
                    <a:pt x="11267998" y="3979837"/>
                  </a:lnTo>
                  <a:lnTo>
                    <a:pt x="11267998" y="3957612"/>
                  </a:lnTo>
                  <a:lnTo>
                    <a:pt x="11290223" y="3957612"/>
                  </a:lnTo>
                  <a:lnTo>
                    <a:pt x="11290223" y="3979837"/>
                  </a:lnTo>
                  <a:close/>
                </a:path>
                <a:path w="11290300" h="4810760">
                  <a:moveTo>
                    <a:pt x="11290223" y="4024287"/>
                  </a:moveTo>
                  <a:lnTo>
                    <a:pt x="11267998" y="4024287"/>
                  </a:lnTo>
                  <a:lnTo>
                    <a:pt x="11267998" y="4002062"/>
                  </a:lnTo>
                  <a:lnTo>
                    <a:pt x="11290223" y="4002062"/>
                  </a:lnTo>
                  <a:lnTo>
                    <a:pt x="11290223" y="4024287"/>
                  </a:lnTo>
                  <a:close/>
                </a:path>
                <a:path w="11290300" h="4810760">
                  <a:moveTo>
                    <a:pt x="11290223" y="4068737"/>
                  </a:moveTo>
                  <a:lnTo>
                    <a:pt x="11267998" y="4068737"/>
                  </a:lnTo>
                  <a:lnTo>
                    <a:pt x="11267998" y="4046512"/>
                  </a:lnTo>
                  <a:lnTo>
                    <a:pt x="11290223" y="4046512"/>
                  </a:lnTo>
                  <a:lnTo>
                    <a:pt x="11290223" y="4068737"/>
                  </a:lnTo>
                  <a:close/>
                </a:path>
                <a:path w="11290300" h="4810760">
                  <a:moveTo>
                    <a:pt x="11290223" y="4113187"/>
                  </a:moveTo>
                  <a:lnTo>
                    <a:pt x="11267998" y="4113187"/>
                  </a:lnTo>
                  <a:lnTo>
                    <a:pt x="11267998" y="4090962"/>
                  </a:lnTo>
                  <a:lnTo>
                    <a:pt x="11290223" y="4090962"/>
                  </a:lnTo>
                  <a:lnTo>
                    <a:pt x="11290223" y="4113187"/>
                  </a:lnTo>
                  <a:close/>
                </a:path>
                <a:path w="11290300" h="4810760">
                  <a:moveTo>
                    <a:pt x="11290223" y="4157637"/>
                  </a:moveTo>
                  <a:lnTo>
                    <a:pt x="11267998" y="4157637"/>
                  </a:lnTo>
                  <a:lnTo>
                    <a:pt x="11267998" y="4135412"/>
                  </a:lnTo>
                  <a:lnTo>
                    <a:pt x="11290223" y="4135412"/>
                  </a:lnTo>
                  <a:lnTo>
                    <a:pt x="11290223" y="4157637"/>
                  </a:lnTo>
                  <a:close/>
                </a:path>
                <a:path w="11290300" h="4810760">
                  <a:moveTo>
                    <a:pt x="11290223" y="4202087"/>
                  </a:moveTo>
                  <a:lnTo>
                    <a:pt x="11267998" y="4202087"/>
                  </a:lnTo>
                  <a:lnTo>
                    <a:pt x="11267998" y="4179862"/>
                  </a:lnTo>
                  <a:lnTo>
                    <a:pt x="11290223" y="4179862"/>
                  </a:lnTo>
                  <a:lnTo>
                    <a:pt x="11290223" y="4202087"/>
                  </a:lnTo>
                  <a:close/>
                </a:path>
                <a:path w="11290300" h="4810760">
                  <a:moveTo>
                    <a:pt x="11290223" y="4246537"/>
                  </a:moveTo>
                  <a:lnTo>
                    <a:pt x="11267998" y="4246537"/>
                  </a:lnTo>
                  <a:lnTo>
                    <a:pt x="11267998" y="4224312"/>
                  </a:lnTo>
                  <a:lnTo>
                    <a:pt x="11290223" y="4224312"/>
                  </a:lnTo>
                  <a:lnTo>
                    <a:pt x="11290223" y="4246537"/>
                  </a:lnTo>
                  <a:close/>
                </a:path>
                <a:path w="11290300" h="4810760">
                  <a:moveTo>
                    <a:pt x="11290223" y="4290987"/>
                  </a:moveTo>
                  <a:lnTo>
                    <a:pt x="11267998" y="4290987"/>
                  </a:lnTo>
                  <a:lnTo>
                    <a:pt x="11267998" y="4268762"/>
                  </a:lnTo>
                  <a:lnTo>
                    <a:pt x="11290223" y="4268762"/>
                  </a:lnTo>
                  <a:lnTo>
                    <a:pt x="11290223" y="4290987"/>
                  </a:lnTo>
                  <a:close/>
                </a:path>
                <a:path w="11290300" h="4810760">
                  <a:moveTo>
                    <a:pt x="11290223" y="4335437"/>
                  </a:moveTo>
                  <a:lnTo>
                    <a:pt x="11267998" y="4335437"/>
                  </a:lnTo>
                  <a:lnTo>
                    <a:pt x="11267998" y="4313212"/>
                  </a:lnTo>
                  <a:lnTo>
                    <a:pt x="11290223" y="4313212"/>
                  </a:lnTo>
                  <a:lnTo>
                    <a:pt x="11290223" y="4335437"/>
                  </a:lnTo>
                  <a:close/>
                </a:path>
                <a:path w="11290300" h="4810760">
                  <a:moveTo>
                    <a:pt x="11290223" y="4379887"/>
                  </a:moveTo>
                  <a:lnTo>
                    <a:pt x="11267998" y="4379887"/>
                  </a:lnTo>
                  <a:lnTo>
                    <a:pt x="11267998" y="4357662"/>
                  </a:lnTo>
                  <a:lnTo>
                    <a:pt x="11290223" y="4357662"/>
                  </a:lnTo>
                  <a:lnTo>
                    <a:pt x="11290223" y="4379887"/>
                  </a:lnTo>
                  <a:close/>
                </a:path>
                <a:path w="11290300" h="4810760">
                  <a:moveTo>
                    <a:pt x="11290223" y="4424337"/>
                  </a:moveTo>
                  <a:lnTo>
                    <a:pt x="11267998" y="4424337"/>
                  </a:lnTo>
                  <a:lnTo>
                    <a:pt x="11267998" y="4402112"/>
                  </a:lnTo>
                  <a:lnTo>
                    <a:pt x="11290223" y="4402112"/>
                  </a:lnTo>
                  <a:lnTo>
                    <a:pt x="11290223" y="4424337"/>
                  </a:lnTo>
                  <a:close/>
                </a:path>
                <a:path w="11290300" h="4810760">
                  <a:moveTo>
                    <a:pt x="11290223" y="4468787"/>
                  </a:moveTo>
                  <a:lnTo>
                    <a:pt x="11267998" y="4468787"/>
                  </a:lnTo>
                  <a:lnTo>
                    <a:pt x="11267998" y="4446562"/>
                  </a:lnTo>
                  <a:lnTo>
                    <a:pt x="11290223" y="4446562"/>
                  </a:lnTo>
                  <a:lnTo>
                    <a:pt x="11290223" y="4468787"/>
                  </a:lnTo>
                  <a:close/>
                </a:path>
                <a:path w="11290300" h="4810760">
                  <a:moveTo>
                    <a:pt x="11290223" y="4513237"/>
                  </a:moveTo>
                  <a:lnTo>
                    <a:pt x="11267998" y="4513237"/>
                  </a:lnTo>
                  <a:lnTo>
                    <a:pt x="11267998" y="4491012"/>
                  </a:lnTo>
                  <a:lnTo>
                    <a:pt x="11290223" y="4491012"/>
                  </a:lnTo>
                  <a:lnTo>
                    <a:pt x="11290223" y="4513237"/>
                  </a:lnTo>
                  <a:close/>
                </a:path>
                <a:path w="11290300" h="4810760">
                  <a:moveTo>
                    <a:pt x="11290223" y="4557687"/>
                  </a:moveTo>
                  <a:lnTo>
                    <a:pt x="11267998" y="4557687"/>
                  </a:lnTo>
                  <a:lnTo>
                    <a:pt x="11267998" y="4535462"/>
                  </a:lnTo>
                  <a:lnTo>
                    <a:pt x="11290223" y="4535462"/>
                  </a:lnTo>
                  <a:lnTo>
                    <a:pt x="11290223" y="4557687"/>
                  </a:lnTo>
                  <a:close/>
                </a:path>
                <a:path w="11290300" h="4810760">
                  <a:moveTo>
                    <a:pt x="11290223" y="4602137"/>
                  </a:moveTo>
                  <a:lnTo>
                    <a:pt x="11267998" y="4602137"/>
                  </a:lnTo>
                  <a:lnTo>
                    <a:pt x="11267998" y="4579912"/>
                  </a:lnTo>
                  <a:lnTo>
                    <a:pt x="11290223" y="4579912"/>
                  </a:lnTo>
                  <a:lnTo>
                    <a:pt x="11290223" y="4602137"/>
                  </a:lnTo>
                  <a:close/>
                </a:path>
                <a:path w="11290300" h="4810760">
                  <a:moveTo>
                    <a:pt x="11290223" y="4646587"/>
                  </a:moveTo>
                  <a:lnTo>
                    <a:pt x="11267998" y="4646587"/>
                  </a:lnTo>
                  <a:lnTo>
                    <a:pt x="11267998" y="4624362"/>
                  </a:lnTo>
                  <a:lnTo>
                    <a:pt x="11290223" y="4624362"/>
                  </a:lnTo>
                  <a:lnTo>
                    <a:pt x="11290223" y="4646587"/>
                  </a:lnTo>
                  <a:close/>
                </a:path>
                <a:path w="11290300" h="4810760">
                  <a:moveTo>
                    <a:pt x="11290223" y="4691037"/>
                  </a:moveTo>
                  <a:lnTo>
                    <a:pt x="11267998" y="4691037"/>
                  </a:lnTo>
                  <a:lnTo>
                    <a:pt x="11267998" y="4668812"/>
                  </a:lnTo>
                  <a:lnTo>
                    <a:pt x="11290223" y="4668812"/>
                  </a:lnTo>
                  <a:lnTo>
                    <a:pt x="11290223" y="4691037"/>
                  </a:lnTo>
                  <a:close/>
                </a:path>
                <a:path w="11290300" h="4810760">
                  <a:moveTo>
                    <a:pt x="11290223" y="4735487"/>
                  </a:moveTo>
                  <a:lnTo>
                    <a:pt x="11267998" y="4735487"/>
                  </a:lnTo>
                  <a:lnTo>
                    <a:pt x="11267998" y="4713262"/>
                  </a:lnTo>
                  <a:lnTo>
                    <a:pt x="11290223" y="4713262"/>
                  </a:lnTo>
                  <a:lnTo>
                    <a:pt x="11290223" y="4735487"/>
                  </a:lnTo>
                  <a:close/>
                </a:path>
                <a:path w="11290300" h="4810760">
                  <a:moveTo>
                    <a:pt x="11290223" y="4779937"/>
                  </a:moveTo>
                  <a:lnTo>
                    <a:pt x="11267998" y="4779937"/>
                  </a:lnTo>
                  <a:lnTo>
                    <a:pt x="11267998" y="4757712"/>
                  </a:lnTo>
                  <a:lnTo>
                    <a:pt x="11290223" y="4757712"/>
                  </a:lnTo>
                  <a:lnTo>
                    <a:pt x="11290223" y="4779937"/>
                  </a:lnTo>
                  <a:close/>
                </a:path>
                <a:path w="11290300" h="4810760">
                  <a:moveTo>
                    <a:pt x="11276063" y="4810226"/>
                  </a:moveTo>
                  <a:lnTo>
                    <a:pt x="11253838" y="4810226"/>
                  </a:lnTo>
                  <a:lnTo>
                    <a:pt x="11253838" y="4788001"/>
                  </a:lnTo>
                  <a:lnTo>
                    <a:pt x="11276063" y="4788001"/>
                  </a:lnTo>
                  <a:lnTo>
                    <a:pt x="11276063" y="4810226"/>
                  </a:lnTo>
                  <a:close/>
                </a:path>
                <a:path w="11290300" h="4810760">
                  <a:moveTo>
                    <a:pt x="11231613" y="4810226"/>
                  </a:moveTo>
                  <a:lnTo>
                    <a:pt x="11209388" y="4810226"/>
                  </a:lnTo>
                  <a:lnTo>
                    <a:pt x="11209388" y="4788001"/>
                  </a:lnTo>
                  <a:lnTo>
                    <a:pt x="11231613" y="4788001"/>
                  </a:lnTo>
                  <a:lnTo>
                    <a:pt x="11231613" y="4810226"/>
                  </a:lnTo>
                  <a:close/>
                </a:path>
                <a:path w="11290300" h="4810760">
                  <a:moveTo>
                    <a:pt x="11187163" y="4810226"/>
                  </a:moveTo>
                  <a:lnTo>
                    <a:pt x="11164938" y="4810226"/>
                  </a:lnTo>
                  <a:lnTo>
                    <a:pt x="11164938" y="4788001"/>
                  </a:lnTo>
                  <a:lnTo>
                    <a:pt x="11187163" y="4788001"/>
                  </a:lnTo>
                  <a:lnTo>
                    <a:pt x="11187163" y="4810226"/>
                  </a:lnTo>
                  <a:close/>
                </a:path>
                <a:path w="11290300" h="4810760">
                  <a:moveTo>
                    <a:pt x="11142713" y="4810226"/>
                  </a:moveTo>
                  <a:lnTo>
                    <a:pt x="11120488" y="4810226"/>
                  </a:lnTo>
                  <a:lnTo>
                    <a:pt x="11120488" y="4788001"/>
                  </a:lnTo>
                  <a:lnTo>
                    <a:pt x="11142713" y="4788001"/>
                  </a:lnTo>
                  <a:lnTo>
                    <a:pt x="11142713" y="4810226"/>
                  </a:lnTo>
                  <a:close/>
                </a:path>
                <a:path w="11290300" h="4810760">
                  <a:moveTo>
                    <a:pt x="11098263" y="4810226"/>
                  </a:moveTo>
                  <a:lnTo>
                    <a:pt x="11076038" y="4810226"/>
                  </a:lnTo>
                  <a:lnTo>
                    <a:pt x="11076038" y="4788001"/>
                  </a:lnTo>
                  <a:lnTo>
                    <a:pt x="11098263" y="4788001"/>
                  </a:lnTo>
                  <a:lnTo>
                    <a:pt x="11098263" y="4810226"/>
                  </a:lnTo>
                  <a:close/>
                </a:path>
                <a:path w="11290300" h="4810760">
                  <a:moveTo>
                    <a:pt x="11053813" y="4810226"/>
                  </a:moveTo>
                  <a:lnTo>
                    <a:pt x="11031588" y="4810226"/>
                  </a:lnTo>
                  <a:lnTo>
                    <a:pt x="11031588" y="4788001"/>
                  </a:lnTo>
                  <a:lnTo>
                    <a:pt x="11053813" y="4788001"/>
                  </a:lnTo>
                  <a:lnTo>
                    <a:pt x="11053813" y="4810226"/>
                  </a:lnTo>
                  <a:close/>
                </a:path>
                <a:path w="11290300" h="4810760">
                  <a:moveTo>
                    <a:pt x="11009363" y="4810226"/>
                  </a:moveTo>
                  <a:lnTo>
                    <a:pt x="10987138" y="4810226"/>
                  </a:lnTo>
                  <a:lnTo>
                    <a:pt x="10987138" y="4788001"/>
                  </a:lnTo>
                  <a:lnTo>
                    <a:pt x="11009363" y="4788001"/>
                  </a:lnTo>
                  <a:lnTo>
                    <a:pt x="11009363" y="4810226"/>
                  </a:lnTo>
                  <a:close/>
                </a:path>
                <a:path w="11290300" h="4810760">
                  <a:moveTo>
                    <a:pt x="10964913" y="4810226"/>
                  </a:moveTo>
                  <a:lnTo>
                    <a:pt x="10942688" y="4810226"/>
                  </a:lnTo>
                  <a:lnTo>
                    <a:pt x="10942688" y="4788001"/>
                  </a:lnTo>
                  <a:lnTo>
                    <a:pt x="10964913" y="4788001"/>
                  </a:lnTo>
                  <a:lnTo>
                    <a:pt x="10964913" y="4810226"/>
                  </a:lnTo>
                  <a:close/>
                </a:path>
                <a:path w="11290300" h="4810760">
                  <a:moveTo>
                    <a:pt x="10920463" y="4810226"/>
                  </a:moveTo>
                  <a:lnTo>
                    <a:pt x="10898238" y="4810226"/>
                  </a:lnTo>
                  <a:lnTo>
                    <a:pt x="10898238" y="4788001"/>
                  </a:lnTo>
                  <a:lnTo>
                    <a:pt x="10920463" y="4788001"/>
                  </a:lnTo>
                  <a:lnTo>
                    <a:pt x="10920463" y="4810226"/>
                  </a:lnTo>
                  <a:close/>
                </a:path>
                <a:path w="11290300" h="4810760">
                  <a:moveTo>
                    <a:pt x="10876013" y="4810226"/>
                  </a:moveTo>
                  <a:lnTo>
                    <a:pt x="10853788" y="4810226"/>
                  </a:lnTo>
                  <a:lnTo>
                    <a:pt x="10853788" y="4788001"/>
                  </a:lnTo>
                  <a:lnTo>
                    <a:pt x="10876013" y="4788001"/>
                  </a:lnTo>
                  <a:lnTo>
                    <a:pt x="10876013" y="4810226"/>
                  </a:lnTo>
                  <a:close/>
                </a:path>
                <a:path w="11290300" h="4810760">
                  <a:moveTo>
                    <a:pt x="10831563" y="4810226"/>
                  </a:moveTo>
                  <a:lnTo>
                    <a:pt x="10809338" y="4810226"/>
                  </a:lnTo>
                  <a:lnTo>
                    <a:pt x="10809338" y="4788001"/>
                  </a:lnTo>
                  <a:lnTo>
                    <a:pt x="10831563" y="4788001"/>
                  </a:lnTo>
                  <a:lnTo>
                    <a:pt x="10831563" y="4810226"/>
                  </a:lnTo>
                  <a:close/>
                </a:path>
                <a:path w="11290300" h="4810760">
                  <a:moveTo>
                    <a:pt x="10787113" y="4810226"/>
                  </a:moveTo>
                  <a:lnTo>
                    <a:pt x="10764888" y="4810226"/>
                  </a:lnTo>
                  <a:lnTo>
                    <a:pt x="10764888" y="4788001"/>
                  </a:lnTo>
                  <a:lnTo>
                    <a:pt x="10787113" y="4788001"/>
                  </a:lnTo>
                  <a:lnTo>
                    <a:pt x="10787113" y="4810226"/>
                  </a:lnTo>
                  <a:close/>
                </a:path>
                <a:path w="11290300" h="4810760">
                  <a:moveTo>
                    <a:pt x="10742663" y="4810226"/>
                  </a:moveTo>
                  <a:lnTo>
                    <a:pt x="10720438" y="4810226"/>
                  </a:lnTo>
                  <a:lnTo>
                    <a:pt x="10720438" y="4788001"/>
                  </a:lnTo>
                  <a:lnTo>
                    <a:pt x="10742663" y="4788001"/>
                  </a:lnTo>
                  <a:lnTo>
                    <a:pt x="10742663" y="4810226"/>
                  </a:lnTo>
                  <a:close/>
                </a:path>
                <a:path w="11290300" h="4810760">
                  <a:moveTo>
                    <a:pt x="10698213" y="4810226"/>
                  </a:moveTo>
                  <a:lnTo>
                    <a:pt x="10675988" y="4810226"/>
                  </a:lnTo>
                  <a:lnTo>
                    <a:pt x="10675988" y="4788001"/>
                  </a:lnTo>
                  <a:lnTo>
                    <a:pt x="10698213" y="4788001"/>
                  </a:lnTo>
                  <a:lnTo>
                    <a:pt x="10698213" y="4810226"/>
                  </a:lnTo>
                  <a:close/>
                </a:path>
                <a:path w="11290300" h="4810760">
                  <a:moveTo>
                    <a:pt x="10653763" y="4810226"/>
                  </a:moveTo>
                  <a:lnTo>
                    <a:pt x="10631538" y="4810226"/>
                  </a:lnTo>
                  <a:lnTo>
                    <a:pt x="10631538" y="4788001"/>
                  </a:lnTo>
                  <a:lnTo>
                    <a:pt x="10653763" y="4788001"/>
                  </a:lnTo>
                  <a:lnTo>
                    <a:pt x="10653763" y="4810226"/>
                  </a:lnTo>
                  <a:close/>
                </a:path>
                <a:path w="11290300" h="4810760">
                  <a:moveTo>
                    <a:pt x="10609313" y="4810226"/>
                  </a:moveTo>
                  <a:lnTo>
                    <a:pt x="10587088" y="4810226"/>
                  </a:lnTo>
                  <a:lnTo>
                    <a:pt x="10587088" y="4788001"/>
                  </a:lnTo>
                  <a:lnTo>
                    <a:pt x="10609313" y="4788001"/>
                  </a:lnTo>
                  <a:lnTo>
                    <a:pt x="10609313" y="4810226"/>
                  </a:lnTo>
                  <a:close/>
                </a:path>
                <a:path w="11290300" h="4810760">
                  <a:moveTo>
                    <a:pt x="10564863" y="4810226"/>
                  </a:moveTo>
                  <a:lnTo>
                    <a:pt x="10542638" y="4810226"/>
                  </a:lnTo>
                  <a:lnTo>
                    <a:pt x="10542638" y="4788001"/>
                  </a:lnTo>
                  <a:lnTo>
                    <a:pt x="10564863" y="4788001"/>
                  </a:lnTo>
                  <a:lnTo>
                    <a:pt x="10564863" y="4810226"/>
                  </a:lnTo>
                  <a:close/>
                </a:path>
                <a:path w="11290300" h="4810760">
                  <a:moveTo>
                    <a:pt x="10520413" y="4810226"/>
                  </a:moveTo>
                  <a:lnTo>
                    <a:pt x="10498188" y="4810226"/>
                  </a:lnTo>
                  <a:lnTo>
                    <a:pt x="10498188" y="4788001"/>
                  </a:lnTo>
                  <a:lnTo>
                    <a:pt x="10520413" y="4788001"/>
                  </a:lnTo>
                  <a:lnTo>
                    <a:pt x="10520413" y="4810226"/>
                  </a:lnTo>
                  <a:close/>
                </a:path>
                <a:path w="11290300" h="4810760">
                  <a:moveTo>
                    <a:pt x="10475963" y="4810226"/>
                  </a:moveTo>
                  <a:lnTo>
                    <a:pt x="10453738" y="4810226"/>
                  </a:lnTo>
                  <a:lnTo>
                    <a:pt x="10453738" y="4788001"/>
                  </a:lnTo>
                  <a:lnTo>
                    <a:pt x="10475963" y="4788001"/>
                  </a:lnTo>
                  <a:lnTo>
                    <a:pt x="10475963" y="4810226"/>
                  </a:lnTo>
                  <a:close/>
                </a:path>
                <a:path w="11290300" h="4810760">
                  <a:moveTo>
                    <a:pt x="10431513" y="4810226"/>
                  </a:moveTo>
                  <a:lnTo>
                    <a:pt x="10409288" y="4810226"/>
                  </a:lnTo>
                  <a:lnTo>
                    <a:pt x="10409288" y="4788001"/>
                  </a:lnTo>
                  <a:lnTo>
                    <a:pt x="10431513" y="4788001"/>
                  </a:lnTo>
                  <a:lnTo>
                    <a:pt x="10431513" y="4810226"/>
                  </a:lnTo>
                  <a:close/>
                </a:path>
                <a:path w="11290300" h="4810760">
                  <a:moveTo>
                    <a:pt x="10387063" y="4810226"/>
                  </a:moveTo>
                  <a:lnTo>
                    <a:pt x="10364838" y="4810226"/>
                  </a:lnTo>
                  <a:lnTo>
                    <a:pt x="10364838" y="4788001"/>
                  </a:lnTo>
                  <a:lnTo>
                    <a:pt x="10387063" y="4788001"/>
                  </a:lnTo>
                  <a:lnTo>
                    <a:pt x="10387063" y="4810226"/>
                  </a:lnTo>
                  <a:close/>
                </a:path>
                <a:path w="11290300" h="4810760">
                  <a:moveTo>
                    <a:pt x="10342613" y="4810226"/>
                  </a:moveTo>
                  <a:lnTo>
                    <a:pt x="10320388" y="4810226"/>
                  </a:lnTo>
                  <a:lnTo>
                    <a:pt x="10320388" y="4788001"/>
                  </a:lnTo>
                  <a:lnTo>
                    <a:pt x="10342613" y="4788001"/>
                  </a:lnTo>
                  <a:lnTo>
                    <a:pt x="10342613" y="4810226"/>
                  </a:lnTo>
                  <a:close/>
                </a:path>
                <a:path w="11290300" h="4810760">
                  <a:moveTo>
                    <a:pt x="10298163" y="4810226"/>
                  </a:moveTo>
                  <a:lnTo>
                    <a:pt x="10275938" y="4810226"/>
                  </a:lnTo>
                  <a:lnTo>
                    <a:pt x="10275938" y="4788001"/>
                  </a:lnTo>
                  <a:lnTo>
                    <a:pt x="10298163" y="4788001"/>
                  </a:lnTo>
                  <a:lnTo>
                    <a:pt x="10298163" y="4810226"/>
                  </a:lnTo>
                  <a:close/>
                </a:path>
                <a:path w="11290300" h="4810760">
                  <a:moveTo>
                    <a:pt x="10253713" y="4810226"/>
                  </a:moveTo>
                  <a:lnTo>
                    <a:pt x="10231488" y="4810226"/>
                  </a:lnTo>
                  <a:lnTo>
                    <a:pt x="10231488" y="4788001"/>
                  </a:lnTo>
                  <a:lnTo>
                    <a:pt x="10253713" y="4788001"/>
                  </a:lnTo>
                  <a:lnTo>
                    <a:pt x="10253713" y="4810226"/>
                  </a:lnTo>
                  <a:close/>
                </a:path>
                <a:path w="11290300" h="4810760">
                  <a:moveTo>
                    <a:pt x="10209263" y="4810226"/>
                  </a:moveTo>
                  <a:lnTo>
                    <a:pt x="10187038" y="4810226"/>
                  </a:lnTo>
                  <a:lnTo>
                    <a:pt x="10187038" y="4788001"/>
                  </a:lnTo>
                  <a:lnTo>
                    <a:pt x="10209263" y="4788001"/>
                  </a:lnTo>
                  <a:lnTo>
                    <a:pt x="10209263" y="4810226"/>
                  </a:lnTo>
                  <a:close/>
                </a:path>
                <a:path w="11290300" h="4810760">
                  <a:moveTo>
                    <a:pt x="10164813" y="4810226"/>
                  </a:moveTo>
                  <a:lnTo>
                    <a:pt x="10142588" y="4810226"/>
                  </a:lnTo>
                  <a:lnTo>
                    <a:pt x="10142588" y="4788001"/>
                  </a:lnTo>
                  <a:lnTo>
                    <a:pt x="10164813" y="4788001"/>
                  </a:lnTo>
                  <a:lnTo>
                    <a:pt x="10164813" y="4810226"/>
                  </a:lnTo>
                  <a:close/>
                </a:path>
                <a:path w="11290300" h="4810760">
                  <a:moveTo>
                    <a:pt x="10120363" y="4810226"/>
                  </a:moveTo>
                  <a:lnTo>
                    <a:pt x="10098138" y="4810226"/>
                  </a:lnTo>
                  <a:lnTo>
                    <a:pt x="10098138" y="4788001"/>
                  </a:lnTo>
                  <a:lnTo>
                    <a:pt x="10120363" y="4788001"/>
                  </a:lnTo>
                  <a:lnTo>
                    <a:pt x="10120363" y="4810226"/>
                  </a:lnTo>
                  <a:close/>
                </a:path>
                <a:path w="11290300" h="4810760">
                  <a:moveTo>
                    <a:pt x="10075913" y="4810226"/>
                  </a:moveTo>
                  <a:lnTo>
                    <a:pt x="10053688" y="4810226"/>
                  </a:lnTo>
                  <a:lnTo>
                    <a:pt x="10053688" y="4788001"/>
                  </a:lnTo>
                  <a:lnTo>
                    <a:pt x="10075913" y="4788001"/>
                  </a:lnTo>
                  <a:lnTo>
                    <a:pt x="10075913" y="4810226"/>
                  </a:lnTo>
                  <a:close/>
                </a:path>
                <a:path w="11290300" h="4810760">
                  <a:moveTo>
                    <a:pt x="10031463" y="4810226"/>
                  </a:moveTo>
                  <a:lnTo>
                    <a:pt x="10009238" y="4810226"/>
                  </a:lnTo>
                  <a:lnTo>
                    <a:pt x="10009238" y="4788001"/>
                  </a:lnTo>
                  <a:lnTo>
                    <a:pt x="10031463" y="4788001"/>
                  </a:lnTo>
                  <a:lnTo>
                    <a:pt x="10031463" y="4810226"/>
                  </a:lnTo>
                  <a:close/>
                </a:path>
                <a:path w="11290300" h="4810760">
                  <a:moveTo>
                    <a:pt x="9987013" y="4810226"/>
                  </a:moveTo>
                  <a:lnTo>
                    <a:pt x="9964788" y="4810226"/>
                  </a:lnTo>
                  <a:lnTo>
                    <a:pt x="9964788" y="4788001"/>
                  </a:lnTo>
                  <a:lnTo>
                    <a:pt x="9987013" y="4788001"/>
                  </a:lnTo>
                  <a:lnTo>
                    <a:pt x="9987013" y="4810226"/>
                  </a:lnTo>
                  <a:close/>
                </a:path>
                <a:path w="11290300" h="4810760">
                  <a:moveTo>
                    <a:pt x="9942563" y="4810226"/>
                  </a:moveTo>
                  <a:lnTo>
                    <a:pt x="9920338" y="4810226"/>
                  </a:lnTo>
                  <a:lnTo>
                    <a:pt x="9920338" y="4788001"/>
                  </a:lnTo>
                  <a:lnTo>
                    <a:pt x="9942563" y="4788001"/>
                  </a:lnTo>
                  <a:lnTo>
                    <a:pt x="9942563" y="4810226"/>
                  </a:lnTo>
                  <a:close/>
                </a:path>
                <a:path w="11290300" h="4810760">
                  <a:moveTo>
                    <a:pt x="9898113" y="4810226"/>
                  </a:moveTo>
                  <a:lnTo>
                    <a:pt x="9875888" y="4810226"/>
                  </a:lnTo>
                  <a:lnTo>
                    <a:pt x="9875888" y="4788001"/>
                  </a:lnTo>
                  <a:lnTo>
                    <a:pt x="9898113" y="4788001"/>
                  </a:lnTo>
                  <a:lnTo>
                    <a:pt x="9898113" y="4810226"/>
                  </a:lnTo>
                  <a:close/>
                </a:path>
                <a:path w="11290300" h="4810760">
                  <a:moveTo>
                    <a:pt x="9853663" y="4810226"/>
                  </a:moveTo>
                  <a:lnTo>
                    <a:pt x="9831438" y="4810226"/>
                  </a:lnTo>
                  <a:lnTo>
                    <a:pt x="9831438" y="4788001"/>
                  </a:lnTo>
                  <a:lnTo>
                    <a:pt x="9853663" y="4788001"/>
                  </a:lnTo>
                  <a:lnTo>
                    <a:pt x="9853663" y="4810226"/>
                  </a:lnTo>
                  <a:close/>
                </a:path>
                <a:path w="11290300" h="4810760">
                  <a:moveTo>
                    <a:pt x="9809213" y="4810226"/>
                  </a:moveTo>
                  <a:lnTo>
                    <a:pt x="9786988" y="4810226"/>
                  </a:lnTo>
                  <a:lnTo>
                    <a:pt x="9786988" y="4788001"/>
                  </a:lnTo>
                  <a:lnTo>
                    <a:pt x="9809213" y="4788001"/>
                  </a:lnTo>
                  <a:lnTo>
                    <a:pt x="9809213" y="4810226"/>
                  </a:lnTo>
                  <a:close/>
                </a:path>
                <a:path w="11290300" h="4810760">
                  <a:moveTo>
                    <a:pt x="9764763" y="4810226"/>
                  </a:moveTo>
                  <a:lnTo>
                    <a:pt x="9742538" y="4810226"/>
                  </a:lnTo>
                  <a:lnTo>
                    <a:pt x="9742538" y="4788001"/>
                  </a:lnTo>
                  <a:lnTo>
                    <a:pt x="9764763" y="4788001"/>
                  </a:lnTo>
                  <a:lnTo>
                    <a:pt x="9764763" y="4810226"/>
                  </a:lnTo>
                  <a:close/>
                </a:path>
                <a:path w="11290300" h="4810760">
                  <a:moveTo>
                    <a:pt x="9720313" y="4810226"/>
                  </a:moveTo>
                  <a:lnTo>
                    <a:pt x="9698088" y="4810226"/>
                  </a:lnTo>
                  <a:lnTo>
                    <a:pt x="9698088" y="4788001"/>
                  </a:lnTo>
                  <a:lnTo>
                    <a:pt x="9720313" y="4788001"/>
                  </a:lnTo>
                  <a:lnTo>
                    <a:pt x="9720313" y="4810226"/>
                  </a:lnTo>
                  <a:close/>
                </a:path>
                <a:path w="11290300" h="4810760">
                  <a:moveTo>
                    <a:pt x="9675863" y="4810226"/>
                  </a:moveTo>
                  <a:lnTo>
                    <a:pt x="9653638" y="4810226"/>
                  </a:lnTo>
                  <a:lnTo>
                    <a:pt x="9653638" y="4788001"/>
                  </a:lnTo>
                  <a:lnTo>
                    <a:pt x="9675863" y="4788001"/>
                  </a:lnTo>
                  <a:lnTo>
                    <a:pt x="9675863" y="4810226"/>
                  </a:lnTo>
                  <a:close/>
                </a:path>
                <a:path w="11290300" h="4810760">
                  <a:moveTo>
                    <a:pt x="9631413" y="4810226"/>
                  </a:moveTo>
                  <a:lnTo>
                    <a:pt x="9609188" y="4810226"/>
                  </a:lnTo>
                  <a:lnTo>
                    <a:pt x="9609188" y="4788001"/>
                  </a:lnTo>
                  <a:lnTo>
                    <a:pt x="9631413" y="4788001"/>
                  </a:lnTo>
                  <a:lnTo>
                    <a:pt x="9631413" y="4810226"/>
                  </a:lnTo>
                  <a:close/>
                </a:path>
                <a:path w="11290300" h="4810760">
                  <a:moveTo>
                    <a:pt x="9586963" y="4810226"/>
                  </a:moveTo>
                  <a:lnTo>
                    <a:pt x="9564738" y="4810226"/>
                  </a:lnTo>
                  <a:lnTo>
                    <a:pt x="9564738" y="4788001"/>
                  </a:lnTo>
                  <a:lnTo>
                    <a:pt x="9586963" y="4788001"/>
                  </a:lnTo>
                  <a:lnTo>
                    <a:pt x="9586963" y="4810226"/>
                  </a:lnTo>
                  <a:close/>
                </a:path>
                <a:path w="11290300" h="4810760">
                  <a:moveTo>
                    <a:pt x="9542513" y="4810226"/>
                  </a:moveTo>
                  <a:lnTo>
                    <a:pt x="9520288" y="4810226"/>
                  </a:lnTo>
                  <a:lnTo>
                    <a:pt x="9520288" y="4788001"/>
                  </a:lnTo>
                  <a:lnTo>
                    <a:pt x="9542513" y="4788001"/>
                  </a:lnTo>
                  <a:lnTo>
                    <a:pt x="9542513" y="4810226"/>
                  </a:lnTo>
                  <a:close/>
                </a:path>
                <a:path w="11290300" h="4810760">
                  <a:moveTo>
                    <a:pt x="9498063" y="4810226"/>
                  </a:moveTo>
                  <a:lnTo>
                    <a:pt x="9475838" y="4810226"/>
                  </a:lnTo>
                  <a:lnTo>
                    <a:pt x="9475838" y="4788001"/>
                  </a:lnTo>
                  <a:lnTo>
                    <a:pt x="9498063" y="4788001"/>
                  </a:lnTo>
                  <a:lnTo>
                    <a:pt x="9498063" y="4810226"/>
                  </a:lnTo>
                  <a:close/>
                </a:path>
                <a:path w="11290300" h="4810760">
                  <a:moveTo>
                    <a:pt x="9453613" y="4810226"/>
                  </a:moveTo>
                  <a:lnTo>
                    <a:pt x="9431388" y="4810226"/>
                  </a:lnTo>
                  <a:lnTo>
                    <a:pt x="9431388" y="4788001"/>
                  </a:lnTo>
                  <a:lnTo>
                    <a:pt x="9453613" y="4788001"/>
                  </a:lnTo>
                  <a:lnTo>
                    <a:pt x="9453613" y="4810226"/>
                  </a:lnTo>
                  <a:close/>
                </a:path>
                <a:path w="11290300" h="4810760">
                  <a:moveTo>
                    <a:pt x="9409163" y="4810226"/>
                  </a:moveTo>
                  <a:lnTo>
                    <a:pt x="9386938" y="4810226"/>
                  </a:lnTo>
                  <a:lnTo>
                    <a:pt x="9386938" y="4788001"/>
                  </a:lnTo>
                  <a:lnTo>
                    <a:pt x="9409163" y="4788001"/>
                  </a:lnTo>
                  <a:lnTo>
                    <a:pt x="9409163" y="4810226"/>
                  </a:lnTo>
                  <a:close/>
                </a:path>
                <a:path w="11290300" h="4810760">
                  <a:moveTo>
                    <a:pt x="9364713" y="4810226"/>
                  </a:moveTo>
                  <a:lnTo>
                    <a:pt x="9342488" y="4810226"/>
                  </a:lnTo>
                  <a:lnTo>
                    <a:pt x="9342488" y="4788001"/>
                  </a:lnTo>
                  <a:lnTo>
                    <a:pt x="9364713" y="4788001"/>
                  </a:lnTo>
                  <a:lnTo>
                    <a:pt x="9364713" y="4810226"/>
                  </a:lnTo>
                  <a:close/>
                </a:path>
                <a:path w="11290300" h="4810760">
                  <a:moveTo>
                    <a:pt x="9320263" y="4810226"/>
                  </a:moveTo>
                  <a:lnTo>
                    <a:pt x="9298038" y="4810226"/>
                  </a:lnTo>
                  <a:lnTo>
                    <a:pt x="9298038" y="4788001"/>
                  </a:lnTo>
                  <a:lnTo>
                    <a:pt x="9320263" y="4788001"/>
                  </a:lnTo>
                  <a:lnTo>
                    <a:pt x="9320263" y="4810226"/>
                  </a:lnTo>
                  <a:close/>
                </a:path>
                <a:path w="11290300" h="4810760">
                  <a:moveTo>
                    <a:pt x="9275813" y="4810226"/>
                  </a:moveTo>
                  <a:lnTo>
                    <a:pt x="9253588" y="4810226"/>
                  </a:lnTo>
                  <a:lnTo>
                    <a:pt x="9253588" y="4788001"/>
                  </a:lnTo>
                  <a:lnTo>
                    <a:pt x="9275813" y="4788001"/>
                  </a:lnTo>
                  <a:lnTo>
                    <a:pt x="9275813" y="4810226"/>
                  </a:lnTo>
                  <a:close/>
                </a:path>
                <a:path w="11290300" h="4810760">
                  <a:moveTo>
                    <a:pt x="9231363" y="4810226"/>
                  </a:moveTo>
                  <a:lnTo>
                    <a:pt x="9209138" y="4810226"/>
                  </a:lnTo>
                  <a:lnTo>
                    <a:pt x="9209138" y="4788001"/>
                  </a:lnTo>
                  <a:lnTo>
                    <a:pt x="9231363" y="4788001"/>
                  </a:lnTo>
                  <a:lnTo>
                    <a:pt x="9231363" y="4810226"/>
                  </a:lnTo>
                  <a:close/>
                </a:path>
                <a:path w="11290300" h="4810760">
                  <a:moveTo>
                    <a:pt x="9186913" y="4810226"/>
                  </a:moveTo>
                  <a:lnTo>
                    <a:pt x="9164688" y="4810226"/>
                  </a:lnTo>
                  <a:lnTo>
                    <a:pt x="9164688" y="4788001"/>
                  </a:lnTo>
                  <a:lnTo>
                    <a:pt x="9186913" y="4788001"/>
                  </a:lnTo>
                  <a:lnTo>
                    <a:pt x="9186913" y="4810226"/>
                  </a:lnTo>
                  <a:close/>
                </a:path>
                <a:path w="11290300" h="4810760">
                  <a:moveTo>
                    <a:pt x="9142463" y="4810226"/>
                  </a:moveTo>
                  <a:lnTo>
                    <a:pt x="9120238" y="4810226"/>
                  </a:lnTo>
                  <a:lnTo>
                    <a:pt x="9120238" y="4788001"/>
                  </a:lnTo>
                  <a:lnTo>
                    <a:pt x="9142463" y="4788001"/>
                  </a:lnTo>
                  <a:lnTo>
                    <a:pt x="9142463" y="4810226"/>
                  </a:lnTo>
                  <a:close/>
                </a:path>
                <a:path w="11290300" h="4810760">
                  <a:moveTo>
                    <a:pt x="9098013" y="4810226"/>
                  </a:moveTo>
                  <a:lnTo>
                    <a:pt x="9075788" y="4810226"/>
                  </a:lnTo>
                  <a:lnTo>
                    <a:pt x="9075788" y="4788001"/>
                  </a:lnTo>
                  <a:lnTo>
                    <a:pt x="9098013" y="4788001"/>
                  </a:lnTo>
                  <a:lnTo>
                    <a:pt x="9098013" y="4810226"/>
                  </a:lnTo>
                  <a:close/>
                </a:path>
                <a:path w="11290300" h="4810760">
                  <a:moveTo>
                    <a:pt x="9053563" y="4810226"/>
                  </a:moveTo>
                  <a:lnTo>
                    <a:pt x="9031338" y="4810226"/>
                  </a:lnTo>
                  <a:lnTo>
                    <a:pt x="9031338" y="4788001"/>
                  </a:lnTo>
                  <a:lnTo>
                    <a:pt x="9053563" y="4788001"/>
                  </a:lnTo>
                  <a:lnTo>
                    <a:pt x="9053563" y="4810226"/>
                  </a:lnTo>
                  <a:close/>
                </a:path>
                <a:path w="11290300" h="4810760">
                  <a:moveTo>
                    <a:pt x="9009113" y="4810226"/>
                  </a:moveTo>
                  <a:lnTo>
                    <a:pt x="8986888" y="4810226"/>
                  </a:lnTo>
                  <a:lnTo>
                    <a:pt x="8986888" y="4788001"/>
                  </a:lnTo>
                  <a:lnTo>
                    <a:pt x="9009113" y="4788001"/>
                  </a:lnTo>
                  <a:lnTo>
                    <a:pt x="9009113" y="4810226"/>
                  </a:lnTo>
                  <a:close/>
                </a:path>
                <a:path w="11290300" h="4810760">
                  <a:moveTo>
                    <a:pt x="8964663" y="4810226"/>
                  </a:moveTo>
                  <a:lnTo>
                    <a:pt x="8942438" y="4810226"/>
                  </a:lnTo>
                  <a:lnTo>
                    <a:pt x="8942438" y="4788001"/>
                  </a:lnTo>
                  <a:lnTo>
                    <a:pt x="8964663" y="4788001"/>
                  </a:lnTo>
                  <a:lnTo>
                    <a:pt x="8964663" y="4810226"/>
                  </a:lnTo>
                  <a:close/>
                </a:path>
                <a:path w="11290300" h="4810760">
                  <a:moveTo>
                    <a:pt x="8920213" y="4810226"/>
                  </a:moveTo>
                  <a:lnTo>
                    <a:pt x="8897988" y="4810226"/>
                  </a:lnTo>
                  <a:lnTo>
                    <a:pt x="8897988" y="4788001"/>
                  </a:lnTo>
                  <a:lnTo>
                    <a:pt x="8920213" y="4788001"/>
                  </a:lnTo>
                  <a:lnTo>
                    <a:pt x="8920213" y="4810226"/>
                  </a:lnTo>
                  <a:close/>
                </a:path>
                <a:path w="11290300" h="4810760">
                  <a:moveTo>
                    <a:pt x="8875763" y="4810226"/>
                  </a:moveTo>
                  <a:lnTo>
                    <a:pt x="8853538" y="4810226"/>
                  </a:lnTo>
                  <a:lnTo>
                    <a:pt x="8853538" y="4788001"/>
                  </a:lnTo>
                  <a:lnTo>
                    <a:pt x="8875763" y="4788001"/>
                  </a:lnTo>
                  <a:lnTo>
                    <a:pt x="8875763" y="4810226"/>
                  </a:lnTo>
                  <a:close/>
                </a:path>
                <a:path w="11290300" h="4810760">
                  <a:moveTo>
                    <a:pt x="8831313" y="4810226"/>
                  </a:moveTo>
                  <a:lnTo>
                    <a:pt x="8809088" y="4810226"/>
                  </a:lnTo>
                  <a:lnTo>
                    <a:pt x="8809088" y="4788001"/>
                  </a:lnTo>
                  <a:lnTo>
                    <a:pt x="8831313" y="4788001"/>
                  </a:lnTo>
                  <a:lnTo>
                    <a:pt x="8831313" y="4810226"/>
                  </a:lnTo>
                  <a:close/>
                </a:path>
                <a:path w="11290300" h="4810760">
                  <a:moveTo>
                    <a:pt x="8786863" y="4810226"/>
                  </a:moveTo>
                  <a:lnTo>
                    <a:pt x="8764638" y="4810226"/>
                  </a:lnTo>
                  <a:lnTo>
                    <a:pt x="8764638" y="4788001"/>
                  </a:lnTo>
                  <a:lnTo>
                    <a:pt x="8786863" y="4788001"/>
                  </a:lnTo>
                  <a:lnTo>
                    <a:pt x="8786863" y="4810226"/>
                  </a:lnTo>
                  <a:close/>
                </a:path>
                <a:path w="11290300" h="4810760">
                  <a:moveTo>
                    <a:pt x="8742413" y="4810226"/>
                  </a:moveTo>
                  <a:lnTo>
                    <a:pt x="8720188" y="4810226"/>
                  </a:lnTo>
                  <a:lnTo>
                    <a:pt x="8720188" y="4788001"/>
                  </a:lnTo>
                  <a:lnTo>
                    <a:pt x="8742413" y="4788001"/>
                  </a:lnTo>
                  <a:lnTo>
                    <a:pt x="8742413" y="4810226"/>
                  </a:lnTo>
                  <a:close/>
                </a:path>
                <a:path w="11290300" h="4810760">
                  <a:moveTo>
                    <a:pt x="8697963" y="4810226"/>
                  </a:moveTo>
                  <a:lnTo>
                    <a:pt x="8675738" y="4810226"/>
                  </a:lnTo>
                  <a:lnTo>
                    <a:pt x="8675738" y="4788001"/>
                  </a:lnTo>
                  <a:lnTo>
                    <a:pt x="8697963" y="4788001"/>
                  </a:lnTo>
                  <a:lnTo>
                    <a:pt x="8697963" y="4810226"/>
                  </a:lnTo>
                  <a:close/>
                </a:path>
                <a:path w="11290300" h="4810760">
                  <a:moveTo>
                    <a:pt x="8653513" y="4810226"/>
                  </a:moveTo>
                  <a:lnTo>
                    <a:pt x="8631288" y="4810226"/>
                  </a:lnTo>
                  <a:lnTo>
                    <a:pt x="8631288" y="4788001"/>
                  </a:lnTo>
                  <a:lnTo>
                    <a:pt x="8653513" y="4788001"/>
                  </a:lnTo>
                  <a:lnTo>
                    <a:pt x="8653513" y="4810226"/>
                  </a:lnTo>
                  <a:close/>
                </a:path>
                <a:path w="11290300" h="4810760">
                  <a:moveTo>
                    <a:pt x="8609063" y="4810226"/>
                  </a:moveTo>
                  <a:lnTo>
                    <a:pt x="8586838" y="4810226"/>
                  </a:lnTo>
                  <a:lnTo>
                    <a:pt x="8586838" y="4788001"/>
                  </a:lnTo>
                  <a:lnTo>
                    <a:pt x="8609063" y="4788001"/>
                  </a:lnTo>
                  <a:lnTo>
                    <a:pt x="8609063" y="4810226"/>
                  </a:lnTo>
                  <a:close/>
                </a:path>
                <a:path w="11290300" h="4810760">
                  <a:moveTo>
                    <a:pt x="8564613" y="4810226"/>
                  </a:moveTo>
                  <a:lnTo>
                    <a:pt x="8542388" y="4810226"/>
                  </a:lnTo>
                  <a:lnTo>
                    <a:pt x="8542388" y="4788001"/>
                  </a:lnTo>
                  <a:lnTo>
                    <a:pt x="8564613" y="4788001"/>
                  </a:lnTo>
                  <a:lnTo>
                    <a:pt x="8564613" y="4810226"/>
                  </a:lnTo>
                  <a:close/>
                </a:path>
                <a:path w="11290300" h="4810760">
                  <a:moveTo>
                    <a:pt x="8520163" y="4810226"/>
                  </a:moveTo>
                  <a:lnTo>
                    <a:pt x="8497938" y="4810226"/>
                  </a:lnTo>
                  <a:lnTo>
                    <a:pt x="8497938" y="4788001"/>
                  </a:lnTo>
                  <a:lnTo>
                    <a:pt x="8520163" y="4788001"/>
                  </a:lnTo>
                  <a:lnTo>
                    <a:pt x="8520163" y="4810226"/>
                  </a:lnTo>
                  <a:close/>
                </a:path>
                <a:path w="11290300" h="4810760">
                  <a:moveTo>
                    <a:pt x="8475713" y="4810226"/>
                  </a:moveTo>
                  <a:lnTo>
                    <a:pt x="8453488" y="4810226"/>
                  </a:lnTo>
                  <a:lnTo>
                    <a:pt x="8453488" y="4788001"/>
                  </a:lnTo>
                  <a:lnTo>
                    <a:pt x="8475713" y="4788001"/>
                  </a:lnTo>
                  <a:lnTo>
                    <a:pt x="8475713" y="4810226"/>
                  </a:lnTo>
                  <a:close/>
                </a:path>
                <a:path w="11290300" h="4810760">
                  <a:moveTo>
                    <a:pt x="8431263" y="4810226"/>
                  </a:moveTo>
                  <a:lnTo>
                    <a:pt x="8409038" y="4810226"/>
                  </a:lnTo>
                  <a:lnTo>
                    <a:pt x="8409038" y="4788001"/>
                  </a:lnTo>
                  <a:lnTo>
                    <a:pt x="8431263" y="4788001"/>
                  </a:lnTo>
                  <a:lnTo>
                    <a:pt x="8431263" y="4810226"/>
                  </a:lnTo>
                  <a:close/>
                </a:path>
                <a:path w="11290300" h="4810760">
                  <a:moveTo>
                    <a:pt x="8386813" y="4810226"/>
                  </a:moveTo>
                  <a:lnTo>
                    <a:pt x="8364588" y="4810226"/>
                  </a:lnTo>
                  <a:lnTo>
                    <a:pt x="8364588" y="4788001"/>
                  </a:lnTo>
                  <a:lnTo>
                    <a:pt x="8386813" y="4788001"/>
                  </a:lnTo>
                  <a:lnTo>
                    <a:pt x="8386813" y="4810226"/>
                  </a:lnTo>
                  <a:close/>
                </a:path>
                <a:path w="11290300" h="4810760">
                  <a:moveTo>
                    <a:pt x="8342363" y="4810226"/>
                  </a:moveTo>
                  <a:lnTo>
                    <a:pt x="8320138" y="4810226"/>
                  </a:lnTo>
                  <a:lnTo>
                    <a:pt x="8320138" y="4788001"/>
                  </a:lnTo>
                  <a:lnTo>
                    <a:pt x="8342363" y="4788001"/>
                  </a:lnTo>
                  <a:lnTo>
                    <a:pt x="8342363" y="4810226"/>
                  </a:lnTo>
                  <a:close/>
                </a:path>
                <a:path w="11290300" h="4810760">
                  <a:moveTo>
                    <a:pt x="8297913" y="4810226"/>
                  </a:moveTo>
                  <a:lnTo>
                    <a:pt x="8275688" y="4810226"/>
                  </a:lnTo>
                  <a:lnTo>
                    <a:pt x="8275688" y="4788001"/>
                  </a:lnTo>
                  <a:lnTo>
                    <a:pt x="8297913" y="4788001"/>
                  </a:lnTo>
                  <a:lnTo>
                    <a:pt x="8297913" y="4810226"/>
                  </a:lnTo>
                  <a:close/>
                </a:path>
                <a:path w="11290300" h="4810760">
                  <a:moveTo>
                    <a:pt x="8253463" y="4810226"/>
                  </a:moveTo>
                  <a:lnTo>
                    <a:pt x="8231238" y="4810226"/>
                  </a:lnTo>
                  <a:lnTo>
                    <a:pt x="8231238" y="4788001"/>
                  </a:lnTo>
                  <a:lnTo>
                    <a:pt x="8253463" y="4788001"/>
                  </a:lnTo>
                  <a:lnTo>
                    <a:pt x="8253463" y="4810226"/>
                  </a:lnTo>
                  <a:close/>
                </a:path>
                <a:path w="11290300" h="4810760">
                  <a:moveTo>
                    <a:pt x="8209013" y="4810226"/>
                  </a:moveTo>
                  <a:lnTo>
                    <a:pt x="8186788" y="4810226"/>
                  </a:lnTo>
                  <a:lnTo>
                    <a:pt x="8186788" y="4788001"/>
                  </a:lnTo>
                  <a:lnTo>
                    <a:pt x="8209013" y="4788001"/>
                  </a:lnTo>
                  <a:lnTo>
                    <a:pt x="8209013" y="4810226"/>
                  </a:lnTo>
                  <a:close/>
                </a:path>
                <a:path w="11290300" h="4810760">
                  <a:moveTo>
                    <a:pt x="8164563" y="4810226"/>
                  </a:moveTo>
                  <a:lnTo>
                    <a:pt x="8142338" y="4810226"/>
                  </a:lnTo>
                  <a:lnTo>
                    <a:pt x="8142338" y="4788001"/>
                  </a:lnTo>
                  <a:lnTo>
                    <a:pt x="8164563" y="4788001"/>
                  </a:lnTo>
                  <a:lnTo>
                    <a:pt x="8164563" y="4810226"/>
                  </a:lnTo>
                  <a:close/>
                </a:path>
                <a:path w="11290300" h="4810760">
                  <a:moveTo>
                    <a:pt x="8120113" y="4810226"/>
                  </a:moveTo>
                  <a:lnTo>
                    <a:pt x="8097888" y="4810226"/>
                  </a:lnTo>
                  <a:lnTo>
                    <a:pt x="8097888" y="4788001"/>
                  </a:lnTo>
                  <a:lnTo>
                    <a:pt x="8120113" y="4788001"/>
                  </a:lnTo>
                  <a:lnTo>
                    <a:pt x="8120113" y="4810226"/>
                  </a:lnTo>
                  <a:close/>
                </a:path>
                <a:path w="11290300" h="4810760">
                  <a:moveTo>
                    <a:pt x="8075663" y="4810226"/>
                  </a:moveTo>
                  <a:lnTo>
                    <a:pt x="8053438" y="4810226"/>
                  </a:lnTo>
                  <a:lnTo>
                    <a:pt x="8053438" y="4788001"/>
                  </a:lnTo>
                  <a:lnTo>
                    <a:pt x="8075663" y="4788001"/>
                  </a:lnTo>
                  <a:lnTo>
                    <a:pt x="8075663" y="4810226"/>
                  </a:lnTo>
                  <a:close/>
                </a:path>
                <a:path w="11290300" h="4810760">
                  <a:moveTo>
                    <a:pt x="8031213" y="4810226"/>
                  </a:moveTo>
                  <a:lnTo>
                    <a:pt x="8008988" y="4810226"/>
                  </a:lnTo>
                  <a:lnTo>
                    <a:pt x="8008988" y="4788001"/>
                  </a:lnTo>
                  <a:lnTo>
                    <a:pt x="8031213" y="4788001"/>
                  </a:lnTo>
                  <a:lnTo>
                    <a:pt x="8031213" y="4810226"/>
                  </a:lnTo>
                  <a:close/>
                </a:path>
                <a:path w="11290300" h="4810760">
                  <a:moveTo>
                    <a:pt x="7986763" y="4810226"/>
                  </a:moveTo>
                  <a:lnTo>
                    <a:pt x="7964538" y="4810226"/>
                  </a:lnTo>
                  <a:lnTo>
                    <a:pt x="7964538" y="4788001"/>
                  </a:lnTo>
                  <a:lnTo>
                    <a:pt x="7986763" y="4788001"/>
                  </a:lnTo>
                  <a:lnTo>
                    <a:pt x="7986763" y="4810226"/>
                  </a:lnTo>
                  <a:close/>
                </a:path>
                <a:path w="11290300" h="4810760">
                  <a:moveTo>
                    <a:pt x="7942313" y="4810226"/>
                  </a:moveTo>
                  <a:lnTo>
                    <a:pt x="7920088" y="4810226"/>
                  </a:lnTo>
                  <a:lnTo>
                    <a:pt x="7920088" y="4788001"/>
                  </a:lnTo>
                  <a:lnTo>
                    <a:pt x="7942313" y="4788001"/>
                  </a:lnTo>
                  <a:lnTo>
                    <a:pt x="7942313" y="4810226"/>
                  </a:lnTo>
                  <a:close/>
                </a:path>
                <a:path w="11290300" h="4810760">
                  <a:moveTo>
                    <a:pt x="7897863" y="4810226"/>
                  </a:moveTo>
                  <a:lnTo>
                    <a:pt x="7875638" y="4810226"/>
                  </a:lnTo>
                  <a:lnTo>
                    <a:pt x="7875638" y="4788001"/>
                  </a:lnTo>
                  <a:lnTo>
                    <a:pt x="7897863" y="4788001"/>
                  </a:lnTo>
                  <a:lnTo>
                    <a:pt x="7897863" y="4810226"/>
                  </a:lnTo>
                  <a:close/>
                </a:path>
                <a:path w="11290300" h="4810760">
                  <a:moveTo>
                    <a:pt x="7853413" y="4810226"/>
                  </a:moveTo>
                  <a:lnTo>
                    <a:pt x="7831188" y="4810226"/>
                  </a:lnTo>
                  <a:lnTo>
                    <a:pt x="7831188" y="4788001"/>
                  </a:lnTo>
                  <a:lnTo>
                    <a:pt x="7853413" y="4788001"/>
                  </a:lnTo>
                  <a:lnTo>
                    <a:pt x="7853413" y="4810226"/>
                  </a:lnTo>
                  <a:close/>
                </a:path>
                <a:path w="11290300" h="4810760">
                  <a:moveTo>
                    <a:pt x="7808963" y="4810226"/>
                  </a:moveTo>
                  <a:lnTo>
                    <a:pt x="7786738" y="4810226"/>
                  </a:lnTo>
                  <a:lnTo>
                    <a:pt x="7786738" y="4788001"/>
                  </a:lnTo>
                  <a:lnTo>
                    <a:pt x="7808963" y="4788001"/>
                  </a:lnTo>
                  <a:lnTo>
                    <a:pt x="7808963" y="4810226"/>
                  </a:lnTo>
                  <a:close/>
                </a:path>
                <a:path w="11290300" h="4810760">
                  <a:moveTo>
                    <a:pt x="7764513" y="4810226"/>
                  </a:moveTo>
                  <a:lnTo>
                    <a:pt x="7742288" y="4810226"/>
                  </a:lnTo>
                  <a:lnTo>
                    <a:pt x="7742288" y="4788001"/>
                  </a:lnTo>
                  <a:lnTo>
                    <a:pt x="7764513" y="4788001"/>
                  </a:lnTo>
                  <a:lnTo>
                    <a:pt x="7764513" y="4810226"/>
                  </a:lnTo>
                  <a:close/>
                </a:path>
                <a:path w="11290300" h="4810760">
                  <a:moveTo>
                    <a:pt x="7720063" y="4810226"/>
                  </a:moveTo>
                  <a:lnTo>
                    <a:pt x="7697838" y="4810226"/>
                  </a:lnTo>
                  <a:lnTo>
                    <a:pt x="7697838" y="4788001"/>
                  </a:lnTo>
                  <a:lnTo>
                    <a:pt x="7720063" y="4788001"/>
                  </a:lnTo>
                  <a:lnTo>
                    <a:pt x="7720063" y="4810226"/>
                  </a:lnTo>
                  <a:close/>
                </a:path>
                <a:path w="11290300" h="4810760">
                  <a:moveTo>
                    <a:pt x="7675613" y="4810226"/>
                  </a:moveTo>
                  <a:lnTo>
                    <a:pt x="7653388" y="4810226"/>
                  </a:lnTo>
                  <a:lnTo>
                    <a:pt x="7653388" y="4788001"/>
                  </a:lnTo>
                  <a:lnTo>
                    <a:pt x="7675613" y="4788001"/>
                  </a:lnTo>
                  <a:lnTo>
                    <a:pt x="7675613" y="4810226"/>
                  </a:lnTo>
                  <a:close/>
                </a:path>
                <a:path w="11290300" h="4810760">
                  <a:moveTo>
                    <a:pt x="7631163" y="4810226"/>
                  </a:moveTo>
                  <a:lnTo>
                    <a:pt x="7608938" y="4810226"/>
                  </a:lnTo>
                  <a:lnTo>
                    <a:pt x="7608938" y="4788001"/>
                  </a:lnTo>
                  <a:lnTo>
                    <a:pt x="7631163" y="4788001"/>
                  </a:lnTo>
                  <a:lnTo>
                    <a:pt x="7631163" y="4810226"/>
                  </a:lnTo>
                  <a:close/>
                </a:path>
                <a:path w="11290300" h="4810760">
                  <a:moveTo>
                    <a:pt x="7586713" y="4810226"/>
                  </a:moveTo>
                  <a:lnTo>
                    <a:pt x="7564488" y="4810226"/>
                  </a:lnTo>
                  <a:lnTo>
                    <a:pt x="7564488" y="4788001"/>
                  </a:lnTo>
                  <a:lnTo>
                    <a:pt x="7586713" y="4788001"/>
                  </a:lnTo>
                  <a:lnTo>
                    <a:pt x="7586713" y="4810226"/>
                  </a:lnTo>
                  <a:close/>
                </a:path>
                <a:path w="11290300" h="4810760">
                  <a:moveTo>
                    <a:pt x="7542263" y="4810226"/>
                  </a:moveTo>
                  <a:lnTo>
                    <a:pt x="7520038" y="4810226"/>
                  </a:lnTo>
                  <a:lnTo>
                    <a:pt x="7520038" y="4788001"/>
                  </a:lnTo>
                  <a:lnTo>
                    <a:pt x="7542263" y="4788001"/>
                  </a:lnTo>
                  <a:lnTo>
                    <a:pt x="7542263" y="4810226"/>
                  </a:lnTo>
                  <a:close/>
                </a:path>
                <a:path w="11290300" h="4810760">
                  <a:moveTo>
                    <a:pt x="7497813" y="4810226"/>
                  </a:moveTo>
                  <a:lnTo>
                    <a:pt x="7475588" y="4810226"/>
                  </a:lnTo>
                  <a:lnTo>
                    <a:pt x="7475588" y="4788001"/>
                  </a:lnTo>
                  <a:lnTo>
                    <a:pt x="7497813" y="4788001"/>
                  </a:lnTo>
                  <a:lnTo>
                    <a:pt x="7497813" y="4810226"/>
                  </a:lnTo>
                  <a:close/>
                </a:path>
                <a:path w="11290300" h="4810760">
                  <a:moveTo>
                    <a:pt x="7453363" y="4810226"/>
                  </a:moveTo>
                  <a:lnTo>
                    <a:pt x="7431138" y="4810226"/>
                  </a:lnTo>
                  <a:lnTo>
                    <a:pt x="7431138" y="4788001"/>
                  </a:lnTo>
                  <a:lnTo>
                    <a:pt x="7453363" y="4788001"/>
                  </a:lnTo>
                  <a:lnTo>
                    <a:pt x="7453363" y="4810226"/>
                  </a:lnTo>
                  <a:close/>
                </a:path>
                <a:path w="11290300" h="4810760">
                  <a:moveTo>
                    <a:pt x="7408913" y="4810226"/>
                  </a:moveTo>
                  <a:lnTo>
                    <a:pt x="7386688" y="4810226"/>
                  </a:lnTo>
                  <a:lnTo>
                    <a:pt x="7386688" y="4788001"/>
                  </a:lnTo>
                  <a:lnTo>
                    <a:pt x="7408913" y="4788001"/>
                  </a:lnTo>
                  <a:lnTo>
                    <a:pt x="7408913" y="4810226"/>
                  </a:lnTo>
                  <a:close/>
                </a:path>
                <a:path w="11290300" h="4810760">
                  <a:moveTo>
                    <a:pt x="7364463" y="4810226"/>
                  </a:moveTo>
                  <a:lnTo>
                    <a:pt x="7342238" y="4810226"/>
                  </a:lnTo>
                  <a:lnTo>
                    <a:pt x="7342238" y="4788001"/>
                  </a:lnTo>
                  <a:lnTo>
                    <a:pt x="7364463" y="4788001"/>
                  </a:lnTo>
                  <a:lnTo>
                    <a:pt x="7364463" y="4810226"/>
                  </a:lnTo>
                  <a:close/>
                </a:path>
                <a:path w="11290300" h="4810760">
                  <a:moveTo>
                    <a:pt x="7320013" y="4810226"/>
                  </a:moveTo>
                  <a:lnTo>
                    <a:pt x="7297788" y="4810226"/>
                  </a:lnTo>
                  <a:lnTo>
                    <a:pt x="7297788" y="4788001"/>
                  </a:lnTo>
                  <a:lnTo>
                    <a:pt x="7320013" y="4788001"/>
                  </a:lnTo>
                  <a:lnTo>
                    <a:pt x="7320013" y="4810226"/>
                  </a:lnTo>
                  <a:close/>
                </a:path>
                <a:path w="11290300" h="4810760">
                  <a:moveTo>
                    <a:pt x="7275563" y="4810226"/>
                  </a:moveTo>
                  <a:lnTo>
                    <a:pt x="7253338" y="4810226"/>
                  </a:lnTo>
                  <a:lnTo>
                    <a:pt x="7253338" y="4788001"/>
                  </a:lnTo>
                  <a:lnTo>
                    <a:pt x="7275563" y="4788001"/>
                  </a:lnTo>
                  <a:lnTo>
                    <a:pt x="7275563" y="4810226"/>
                  </a:lnTo>
                  <a:close/>
                </a:path>
                <a:path w="11290300" h="4810760">
                  <a:moveTo>
                    <a:pt x="7231113" y="4810226"/>
                  </a:moveTo>
                  <a:lnTo>
                    <a:pt x="7208888" y="4810226"/>
                  </a:lnTo>
                  <a:lnTo>
                    <a:pt x="7208888" y="4788001"/>
                  </a:lnTo>
                  <a:lnTo>
                    <a:pt x="7231113" y="4788001"/>
                  </a:lnTo>
                  <a:lnTo>
                    <a:pt x="7231113" y="4810226"/>
                  </a:lnTo>
                  <a:close/>
                </a:path>
                <a:path w="11290300" h="4810760">
                  <a:moveTo>
                    <a:pt x="7186663" y="4810226"/>
                  </a:moveTo>
                  <a:lnTo>
                    <a:pt x="7164438" y="4810226"/>
                  </a:lnTo>
                  <a:lnTo>
                    <a:pt x="7164438" y="4788001"/>
                  </a:lnTo>
                  <a:lnTo>
                    <a:pt x="7186663" y="4788001"/>
                  </a:lnTo>
                  <a:lnTo>
                    <a:pt x="7186663" y="4810226"/>
                  </a:lnTo>
                  <a:close/>
                </a:path>
                <a:path w="11290300" h="4810760">
                  <a:moveTo>
                    <a:pt x="7142213" y="4810226"/>
                  </a:moveTo>
                  <a:lnTo>
                    <a:pt x="7119988" y="4810226"/>
                  </a:lnTo>
                  <a:lnTo>
                    <a:pt x="7119988" y="4788001"/>
                  </a:lnTo>
                  <a:lnTo>
                    <a:pt x="7142213" y="4788001"/>
                  </a:lnTo>
                  <a:lnTo>
                    <a:pt x="7142213" y="4810226"/>
                  </a:lnTo>
                  <a:close/>
                </a:path>
                <a:path w="11290300" h="4810760">
                  <a:moveTo>
                    <a:pt x="7097763" y="4810226"/>
                  </a:moveTo>
                  <a:lnTo>
                    <a:pt x="7075538" y="4810226"/>
                  </a:lnTo>
                  <a:lnTo>
                    <a:pt x="7075538" y="4788001"/>
                  </a:lnTo>
                  <a:lnTo>
                    <a:pt x="7097763" y="4788001"/>
                  </a:lnTo>
                  <a:lnTo>
                    <a:pt x="7097763" y="4810226"/>
                  </a:lnTo>
                  <a:close/>
                </a:path>
                <a:path w="11290300" h="4810760">
                  <a:moveTo>
                    <a:pt x="7053313" y="4810226"/>
                  </a:moveTo>
                  <a:lnTo>
                    <a:pt x="7031088" y="4810226"/>
                  </a:lnTo>
                  <a:lnTo>
                    <a:pt x="7031088" y="4788001"/>
                  </a:lnTo>
                  <a:lnTo>
                    <a:pt x="7053313" y="4788001"/>
                  </a:lnTo>
                  <a:lnTo>
                    <a:pt x="7053313" y="4810226"/>
                  </a:lnTo>
                  <a:close/>
                </a:path>
                <a:path w="11290300" h="4810760">
                  <a:moveTo>
                    <a:pt x="7008863" y="4810226"/>
                  </a:moveTo>
                  <a:lnTo>
                    <a:pt x="6986638" y="4810226"/>
                  </a:lnTo>
                  <a:lnTo>
                    <a:pt x="6986638" y="4788001"/>
                  </a:lnTo>
                  <a:lnTo>
                    <a:pt x="7008863" y="4788001"/>
                  </a:lnTo>
                  <a:lnTo>
                    <a:pt x="7008863" y="4810226"/>
                  </a:lnTo>
                  <a:close/>
                </a:path>
                <a:path w="11290300" h="4810760">
                  <a:moveTo>
                    <a:pt x="6964413" y="4810226"/>
                  </a:moveTo>
                  <a:lnTo>
                    <a:pt x="6942188" y="4810226"/>
                  </a:lnTo>
                  <a:lnTo>
                    <a:pt x="6942188" y="4788001"/>
                  </a:lnTo>
                  <a:lnTo>
                    <a:pt x="6964413" y="4788001"/>
                  </a:lnTo>
                  <a:lnTo>
                    <a:pt x="6964413" y="4810226"/>
                  </a:lnTo>
                  <a:close/>
                </a:path>
                <a:path w="11290300" h="4810760">
                  <a:moveTo>
                    <a:pt x="6919963" y="4810226"/>
                  </a:moveTo>
                  <a:lnTo>
                    <a:pt x="6897738" y="4810226"/>
                  </a:lnTo>
                  <a:lnTo>
                    <a:pt x="6897738" y="4788001"/>
                  </a:lnTo>
                  <a:lnTo>
                    <a:pt x="6919963" y="4788001"/>
                  </a:lnTo>
                  <a:lnTo>
                    <a:pt x="6919963" y="4810226"/>
                  </a:lnTo>
                  <a:close/>
                </a:path>
                <a:path w="11290300" h="4810760">
                  <a:moveTo>
                    <a:pt x="6875513" y="4810226"/>
                  </a:moveTo>
                  <a:lnTo>
                    <a:pt x="6853288" y="4810226"/>
                  </a:lnTo>
                  <a:lnTo>
                    <a:pt x="6853288" y="4788001"/>
                  </a:lnTo>
                  <a:lnTo>
                    <a:pt x="6875513" y="4788001"/>
                  </a:lnTo>
                  <a:lnTo>
                    <a:pt x="6875513" y="4810226"/>
                  </a:lnTo>
                  <a:close/>
                </a:path>
                <a:path w="11290300" h="4810760">
                  <a:moveTo>
                    <a:pt x="6831063" y="4810226"/>
                  </a:moveTo>
                  <a:lnTo>
                    <a:pt x="6808838" y="4810226"/>
                  </a:lnTo>
                  <a:lnTo>
                    <a:pt x="6808838" y="4788001"/>
                  </a:lnTo>
                  <a:lnTo>
                    <a:pt x="6831063" y="4788001"/>
                  </a:lnTo>
                  <a:lnTo>
                    <a:pt x="6831063" y="4810226"/>
                  </a:lnTo>
                  <a:close/>
                </a:path>
                <a:path w="11290300" h="4810760">
                  <a:moveTo>
                    <a:pt x="6786613" y="4810226"/>
                  </a:moveTo>
                  <a:lnTo>
                    <a:pt x="6764388" y="4810226"/>
                  </a:lnTo>
                  <a:lnTo>
                    <a:pt x="6764388" y="4788001"/>
                  </a:lnTo>
                  <a:lnTo>
                    <a:pt x="6786613" y="4788001"/>
                  </a:lnTo>
                  <a:lnTo>
                    <a:pt x="6786613" y="4810226"/>
                  </a:lnTo>
                  <a:close/>
                </a:path>
                <a:path w="11290300" h="4810760">
                  <a:moveTo>
                    <a:pt x="6742163" y="4810226"/>
                  </a:moveTo>
                  <a:lnTo>
                    <a:pt x="6719938" y="4810226"/>
                  </a:lnTo>
                  <a:lnTo>
                    <a:pt x="6719938" y="4788001"/>
                  </a:lnTo>
                  <a:lnTo>
                    <a:pt x="6742163" y="4788001"/>
                  </a:lnTo>
                  <a:lnTo>
                    <a:pt x="6742163" y="4810226"/>
                  </a:lnTo>
                  <a:close/>
                </a:path>
                <a:path w="11290300" h="4810760">
                  <a:moveTo>
                    <a:pt x="6697713" y="4810226"/>
                  </a:moveTo>
                  <a:lnTo>
                    <a:pt x="6675488" y="4810226"/>
                  </a:lnTo>
                  <a:lnTo>
                    <a:pt x="6675488" y="4788001"/>
                  </a:lnTo>
                  <a:lnTo>
                    <a:pt x="6697713" y="4788001"/>
                  </a:lnTo>
                  <a:lnTo>
                    <a:pt x="6697713" y="4810226"/>
                  </a:lnTo>
                  <a:close/>
                </a:path>
                <a:path w="11290300" h="4810760">
                  <a:moveTo>
                    <a:pt x="6653263" y="4810226"/>
                  </a:moveTo>
                  <a:lnTo>
                    <a:pt x="6631038" y="4810226"/>
                  </a:lnTo>
                  <a:lnTo>
                    <a:pt x="6631038" y="4788001"/>
                  </a:lnTo>
                  <a:lnTo>
                    <a:pt x="6653263" y="4788001"/>
                  </a:lnTo>
                  <a:lnTo>
                    <a:pt x="6653263" y="4810226"/>
                  </a:lnTo>
                  <a:close/>
                </a:path>
                <a:path w="11290300" h="4810760">
                  <a:moveTo>
                    <a:pt x="6608813" y="4810226"/>
                  </a:moveTo>
                  <a:lnTo>
                    <a:pt x="6586588" y="4810226"/>
                  </a:lnTo>
                  <a:lnTo>
                    <a:pt x="6586588" y="4788001"/>
                  </a:lnTo>
                  <a:lnTo>
                    <a:pt x="6608813" y="4788001"/>
                  </a:lnTo>
                  <a:lnTo>
                    <a:pt x="6608813" y="4810226"/>
                  </a:lnTo>
                  <a:close/>
                </a:path>
                <a:path w="11290300" h="4810760">
                  <a:moveTo>
                    <a:pt x="6564363" y="4810226"/>
                  </a:moveTo>
                  <a:lnTo>
                    <a:pt x="6542138" y="4810226"/>
                  </a:lnTo>
                  <a:lnTo>
                    <a:pt x="6542138" y="4788001"/>
                  </a:lnTo>
                  <a:lnTo>
                    <a:pt x="6564363" y="4788001"/>
                  </a:lnTo>
                  <a:lnTo>
                    <a:pt x="6564363" y="4810226"/>
                  </a:lnTo>
                  <a:close/>
                </a:path>
                <a:path w="11290300" h="4810760">
                  <a:moveTo>
                    <a:pt x="6519913" y="4810226"/>
                  </a:moveTo>
                  <a:lnTo>
                    <a:pt x="6497688" y="4810226"/>
                  </a:lnTo>
                  <a:lnTo>
                    <a:pt x="6497688" y="4788001"/>
                  </a:lnTo>
                  <a:lnTo>
                    <a:pt x="6519913" y="4788001"/>
                  </a:lnTo>
                  <a:lnTo>
                    <a:pt x="6519913" y="4810226"/>
                  </a:lnTo>
                  <a:close/>
                </a:path>
                <a:path w="11290300" h="4810760">
                  <a:moveTo>
                    <a:pt x="6475463" y="4810226"/>
                  </a:moveTo>
                  <a:lnTo>
                    <a:pt x="6453238" y="4810226"/>
                  </a:lnTo>
                  <a:lnTo>
                    <a:pt x="6453238" y="4788001"/>
                  </a:lnTo>
                  <a:lnTo>
                    <a:pt x="6475463" y="4788001"/>
                  </a:lnTo>
                  <a:lnTo>
                    <a:pt x="6475463" y="4810226"/>
                  </a:lnTo>
                  <a:close/>
                </a:path>
                <a:path w="11290300" h="4810760">
                  <a:moveTo>
                    <a:pt x="6431013" y="4810226"/>
                  </a:moveTo>
                  <a:lnTo>
                    <a:pt x="6408788" y="4810226"/>
                  </a:lnTo>
                  <a:lnTo>
                    <a:pt x="6408788" y="4788001"/>
                  </a:lnTo>
                  <a:lnTo>
                    <a:pt x="6431013" y="4788001"/>
                  </a:lnTo>
                  <a:lnTo>
                    <a:pt x="6431013" y="4810226"/>
                  </a:lnTo>
                  <a:close/>
                </a:path>
                <a:path w="11290300" h="4810760">
                  <a:moveTo>
                    <a:pt x="6386563" y="4810226"/>
                  </a:moveTo>
                  <a:lnTo>
                    <a:pt x="6364338" y="4810226"/>
                  </a:lnTo>
                  <a:lnTo>
                    <a:pt x="6364338" y="4788001"/>
                  </a:lnTo>
                  <a:lnTo>
                    <a:pt x="6386563" y="4788001"/>
                  </a:lnTo>
                  <a:lnTo>
                    <a:pt x="6386563" y="4810226"/>
                  </a:lnTo>
                  <a:close/>
                </a:path>
                <a:path w="11290300" h="4810760">
                  <a:moveTo>
                    <a:pt x="6342113" y="4810226"/>
                  </a:moveTo>
                  <a:lnTo>
                    <a:pt x="6319888" y="4810226"/>
                  </a:lnTo>
                  <a:lnTo>
                    <a:pt x="6319888" y="4788001"/>
                  </a:lnTo>
                  <a:lnTo>
                    <a:pt x="6342113" y="4788001"/>
                  </a:lnTo>
                  <a:lnTo>
                    <a:pt x="6342113" y="4810226"/>
                  </a:lnTo>
                  <a:close/>
                </a:path>
                <a:path w="11290300" h="4810760">
                  <a:moveTo>
                    <a:pt x="6297663" y="4810226"/>
                  </a:moveTo>
                  <a:lnTo>
                    <a:pt x="6275438" y="4810226"/>
                  </a:lnTo>
                  <a:lnTo>
                    <a:pt x="6275438" y="4788001"/>
                  </a:lnTo>
                  <a:lnTo>
                    <a:pt x="6297663" y="4788001"/>
                  </a:lnTo>
                  <a:lnTo>
                    <a:pt x="6297663" y="4810226"/>
                  </a:lnTo>
                  <a:close/>
                </a:path>
                <a:path w="11290300" h="4810760">
                  <a:moveTo>
                    <a:pt x="6253213" y="4810226"/>
                  </a:moveTo>
                  <a:lnTo>
                    <a:pt x="6230988" y="4810226"/>
                  </a:lnTo>
                  <a:lnTo>
                    <a:pt x="6230988" y="4788001"/>
                  </a:lnTo>
                  <a:lnTo>
                    <a:pt x="6253213" y="4788001"/>
                  </a:lnTo>
                  <a:lnTo>
                    <a:pt x="6253213" y="4810226"/>
                  </a:lnTo>
                  <a:close/>
                </a:path>
                <a:path w="11290300" h="4810760">
                  <a:moveTo>
                    <a:pt x="6208763" y="4810226"/>
                  </a:moveTo>
                  <a:lnTo>
                    <a:pt x="6186538" y="4810226"/>
                  </a:lnTo>
                  <a:lnTo>
                    <a:pt x="6186538" y="4788001"/>
                  </a:lnTo>
                  <a:lnTo>
                    <a:pt x="6208763" y="4788001"/>
                  </a:lnTo>
                  <a:lnTo>
                    <a:pt x="6208763" y="4810226"/>
                  </a:lnTo>
                  <a:close/>
                </a:path>
                <a:path w="11290300" h="4810760">
                  <a:moveTo>
                    <a:pt x="6164313" y="4810226"/>
                  </a:moveTo>
                  <a:lnTo>
                    <a:pt x="6142088" y="4810226"/>
                  </a:lnTo>
                  <a:lnTo>
                    <a:pt x="6142088" y="4788001"/>
                  </a:lnTo>
                  <a:lnTo>
                    <a:pt x="6164313" y="4788001"/>
                  </a:lnTo>
                  <a:lnTo>
                    <a:pt x="6164313" y="4810226"/>
                  </a:lnTo>
                  <a:close/>
                </a:path>
                <a:path w="11290300" h="4810760">
                  <a:moveTo>
                    <a:pt x="6119863" y="4810226"/>
                  </a:moveTo>
                  <a:lnTo>
                    <a:pt x="6097638" y="4810226"/>
                  </a:lnTo>
                  <a:lnTo>
                    <a:pt x="6097638" y="4788001"/>
                  </a:lnTo>
                  <a:lnTo>
                    <a:pt x="6119863" y="4788001"/>
                  </a:lnTo>
                  <a:lnTo>
                    <a:pt x="6119863" y="4810226"/>
                  </a:lnTo>
                  <a:close/>
                </a:path>
                <a:path w="11290300" h="4810760">
                  <a:moveTo>
                    <a:pt x="6075413" y="4810226"/>
                  </a:moveTo>
                  <a:lnTo>
                    <a:pt x="6053188" y="4810226"/>
                  </a:lnTo>
                  <a:lnTo>
                    <a:pt x="6053188" y="4788001"/>
                  </a:lnTo>
                  <a:lnTo>
                    <a:pt x="6075413" y="4788001"/>
                  </a:lnTo>
                  <a:lnTo>
                    <a:pt x="6075413" y="4810226"/>
                  </a:lnTo>
                  <a:close/>
                </a:path>
                <a:path w="11290300" h="4810760">
                  <a:moveTo>
                    <a:pt x="6030963" y="4810226"/>
                  </a:moveTo>
                  <a:lnTo>
                    <a:pt x="6008738" y="4810226"/>
                  </a:lnTo>
                  <a:lnTo>
                    <a:pt x="6008738" y="4788001"/>
                  </a:lnTo>
                  <a:lnTo>
                    <a:pt x="6030963" y="4788001"/>
                  </a:lnTo>
                  <a:lnTo>
                    <a:pt x="6030963" y="4810226"/>
                  </a:lnTo>
                  <a:close/>
                </a:path>
                <a:path w="11290300" h="4810760">
                  <a:moveTo>
                    <a:pt x="5986513" y="4810226"/>
                  </a:moveTo>
                  <a:lnTo>
                    <a:pt x="5964288" y="4810226"/>
                  </a:lnTo>
                  <a:lnTo>
                    <a:pt x="5964288" y="4788001"/>
                  </a:lnTo>
                  <a:lnTo>
                    <a:pt x="5986513" y="4788001"/>
                  </a:lnTo>
                  <a:lnTo>
                    <a:pt x="5986513" y="4810226"/>
                  </a:lnTo>
                  <a:close/>
                </a:path>
                <a:path w="11290300" h="4810760">
                  <a:moveTo>
                    <a:pt x="5942063" y="4810226"/>
                  </a:moveTo>
                  <a:lnTo>
                    <a:pt x="5919838" y="4810226"/>
                  </a:lnTo>
                  <a:lnTo>
                    <a:pt x="5919838" y="4788001"/>
                  </a:lnTo>
                  <a:lnTo>
                    <a:pt x="5942063" y="4788001"/>
                  </a:lnTo>
                  <a:lnTo>
                    <a:pt x="5942063" y="4810226"/>
                  </a:lnTo>
                  <a:close/>
                </a:path>
                <a:path w="11290300" h="4810760">
                  <a:moveTo>
                    <a:pt x="5897613" y="4810226"/>
                  </a:moveTo>
                  <a:lnTo>
                    <a:pt x="5875388" y="4810226"/>
                  </a:lnTo>
                  <a:lnTo>
                    <a:pt x="5875388" y="4788001"/>
                  </a:lnTo>
                  <a:lnTo>
                    <a:pt x="5897613" y="4788001"/>
                  </a:lnTo>
                  <a:lnTo>
                    <a:pt x="5897613" y="4810226"/>
                  </a:lnTo>
                  <a:close/>
                </a:path>
                <a:path w="11290300" h="4810760">
                  <a:moveTo>
                    <a:pt x="5853163" y="4810226"/>
                  </a:moveTo>
                  <a:lnTo>
                    <a:pt x="5830938" y="4810226"/>
                  </a:lnTo>
                  <a:lnTo>
                    <a:pt x="5830938" y="4788001"/>
                  </a:lnTo>
                  <a:lnTo>
                    <a:pt x="5853163" y="4788001"/>
                  </a:lnTo>
                  <a:lnTo>
                    <a:pt x="5853163" y="4810226"/>
                  </a:lnTo>
                  <a:close/>
                </a:path>
                <a:path w="11290300" h="4810760">
                  <a:moveTo>
                    <a:pt x="5808713" y="4810226"/>
                  </a:moveTo>
                  <a:lnTo>
                    <a:pt x="5786488" y="4810226"/>
                  </a:lnTo>
                  <a:lnTo>
                    <a:pt x="5786488" y="4788001"/>
                  </a:lnTo>
                  <a:lnTo>
                    <a:pt x="5808713" y="4788001"/>
                  </a:lnTo>
                  <a:lnTo>
                    <a:pt x="5808713" y="4810226"/>
                  </a:lnTo>
                  <a:close/>
                </a:path>
                <a:path w="11290300" h="4810760">
                  <a:moveTo>
                    <a:pt x="5764263" y="4810226"/>
                  </a:moveTo>
                  <a:lnTo>
                    <a:pt x="5742038" y="4810226"/>
                  </a:lnTo>
                  <a:lnTo>
                    <a:pt x="5742038" y="4788001"/>
                  </a:lnTo>
                  <a:lnTo>
                    <a:pt x="5764263" y="4788001"/>
                  </a:lnTo>
                  <a:lnTo>
                    <a:pt x="5764263" y="4810226"/>
                  </a:lnTo>
                  <a:close/>
                </a:path>
                <a:path w="11290300" h="4810760">
                  <a:moveTo>
                    <a:pt x="5719813" y="4810226"/>
                  </a:moveTo>
                  <a:lnTo>
                    <a:pt x="5697588" y="4810226"/>
                  </a:lnTo>
                  <a:lnTo>
                    <a:pt x="5697588" y="4788001"/>
                  </a:lnTo>
                  <a:lnTo>
                    <a:pt x="5719813" y="4788001"/>
                  </a:lnTo>
                  <a:lnTo>
                    <a:pt x="5719813" y="4810226"/>
                  </a:lnTo>
                  <a:close/>
                </a:path>
                <a:path w="11290300" h="4810760">
                  <a:moveTo>
                    <a:pt x="5675363" y="4810226"/>
                  </a:moveTo>
                  <a:lnTo>
                    <a:pt x="5653138" y="4810226"/>
                  </a:lnTo>
                  <a:lnTo>
                    <a:pt x="5653138" y="4788001"/>
                  </a:lnTo>
                  <a:lnTo>
                    <a:pt x="5675363" y="4788001"/>
                  </a:lnTo>
                  <a:lnTo>
                    <a:pt x="5675363" y="4810226"/>
                  </a:lnTo>
                  <a:close/>
                </a:path>
                <a:path w="11290300" h="4810760">
                  <a:moveTo>
                    <a:pt x="5630913" y="4810226"/>
                  </a:moveTo>
                  <a:lnTo>
                    <a:pt x="5608688" y="4810226"/>
                  </a:lnTo>
                  <a:lnTo>
                    <a:pt x="5608688" y="4788001"/>
                  </a:lnTo>
                  <a:lnTo>
                    <a:pt x="5630913" y="4788001"/>
                  </a:lnTo>
                  <a:lnTo>
                    <a:pt x="5630913" y="4810226"/>
                  </a:lnTo>
                  <a:close/>
                </a:path>
                <a:path w="11290300" h="4810760">
                  <a:moveTo>
                    <a:pt x="5586463" y="4810226"/>
                  </a:moveTo>
                  <a:lnTo>
                    <a:pt x="5564238" y="4810226"/>
                  </a:lnTo>
                  <a:lnTo>
                    <a:pt x="5564238" y="4788001"/>
                  </a:lnTo>
                  <a:lnTo>
                    <a:pt x="5586463" y="4788001"/>
                  </a:lnTo>
                  <a:lnTo>
                    <a:pt x="5586463" y="4810226"/>
                  </a:lnTo>
                  <a:close/>
                </a:path>
                <a:path w="11290300" h="4810760">
                  <a:moveTo>
                    <a:pt x="5542013" y="4810226"/>
                  </a:moveTo>
                  <a:lnTo>
                    <a:pt x="5519788" y="4810226"/>
                  </a:lnTo>
                  <a:lnTo>
                    <a:pt x="5519788" y="4788001"/>
                  </a:lnTo>
                  <a:lnTo>
                    <a:pt x="5542013" y="4788001"/>
                  </a:lnTo>
                  <a:lnTo>
                    <a:pt x="5542013" y="4810226"/>
                  </a:lnTo>
                  <a:close/>
                </a:path>
                <a:path w="11290300" h="4810760">
                  <a:moveTo>
                    <a:pt x="5497563" y="4810226"/>
                  </a:moveTo>
                  <a:lnTo>
                    <a:pt x="5475338" y="4810226"/>
                  </a:lnTo>
                  <a:lnTo>
                    <a:pt x="5475338" y="4788001"/>
                  </a:lnTo>
                  <a:lnTo>
                    <a:pt x="5497563" y="4788001"/>
                  </a:lnTo>
                  <a:lnTo>
                    <a:pt x="5497563" y="4810226"/>
                  </a:lnTo>
                  <a:close/>
                </a:path>
                <a:path w="11290300" h="4810760">
                  <a:moveTo>
                    <a:pt x="5453113" y="4810226"/>
                  </a:moveTo>
                  <a:lnTo>
                    <a:pt x="5430888" y="4810226"/>
                  </a:lnTo>
                  <a:lnTo>
                    <a:pt x="5430888" y="4788001"/>
                  </a:lnTo>
                  <a:lnTo>
                    <a:pt x="5453113" y="4788001"/>
                  </a:lnTo>
                  <a:lnTo>
                    <a:pt x="5453113" y="4810226"/>
                  </a:lnTo>
                  <a:close/>
                </a:path>
                <a:path w="11290300" h="4810760">
                  <a:moveTo>
                    <a:pt x="5408663" y="4810226"/>
                  </a:moveTo>
                  <a:lnTo>
                    <a:pt x="5386438" y="4810226"/>
                  </a:lnTo>
                  <a:lnTo>
                    <a:pt x="5386438" y="4788001"/>
                  </a:lnTo>
                  <a:lnTo>
                    <a:pt x="5408663" y="4788001"/>
                  </a:lnTo>
                  <a:lnTo>
                    <a:pt x="5408663" y="4810226"/>
                  </a:lnTo>
                  <a:close/>
                </a:path>
                <a:path w="11290300" h="4810760">
                  <a:moveTo>
                    <a:pt x="5364213" y="4810226"/>
                  </a:moveTo>
                  <a:lnTo>
                    <a:pt x="5341988" y="4810226"/>
                  </a:lnTo>
                  <a:lnTo>
                    <a:pt x="5341988" y="4788001"/>
                  </a:lnTo>
                  <a:lnTo>
                    <a:pt x="5364213" y="4788001"/>
                  </a:lnTo>
                  <a:lnTo>
                    <a:pt x="5364213" y="4810226"/>
                  </a:lnTo>
                  <a:close/>
                </a:path>
                <a:path w="11290300" h="4810760">
                  <a:moveTo>
                    <a:pt x="5319763" y="4810226"/>
                  </a:moveTo>
                  <a:lnTo>
                    <a:pt x="5297538" y="4810226"/>
                  </a:lnTo>
                  <a:lnTo>
                    <a:pt x="5297538" y="4788001"/>
                  </a:lnTo>
                  <a:lnTo>
                    <a:pt x="5319763" y="4788001"/>
                  </a:lnTo>
                  <a:lnTo>
                    <a:pt x="5319763" y="4810226"/>
                  </a:lnTo>
                  <a:close/>
                </a:path>
                <a:path w="11290300" h="4810760">
                  <a:moveTo>
                    <a:pt x="5275313" y="4810226"/>
                  </a:moveTo>
                  <a:lnTo>
                    <a:pt x="5253088" y="4810226"/>
                  </a:lnTo>
                  <a:lnTo>
                    <a:pt x="5253088" y="4788001"/>
                  </a:lnTo>
                  <a:lnTo>
                    <a:pt x="5275313" y="4788001"/>
                  </a:lnTo>
                  <a:lnTo>
                    <a:pt x="5275313" y="4810226"/>
                  </a:lnTo>
                  <a:close/>
                </a:path>
                <a:path w="11290300" h="4810760">
                  <a:moveTo>
                    <a:pt x="5230863" y="4810226"/>
                  </a:moveTo>
                  <a:lnTo>
                    <a:pt x="5208638" y="4810226"/>
                  </a:lnTo>
                  <a:lnTo>
                    <a:pt x="5208638" y="4788001"/>
                  </a:lnTo>
                  <a:lnTo>
                    <a:pt x="5230863" y="4788001"/>
                  </a:lnTo>
                  <a:lnTo>
                    <a:pt x="5230863" y="4810226"/>
                  </a:lnTo>
                  <a:close/>
                </a:path>
                <a:path w="11290300" h="4810760">
                  <a:moveTo>
                    <a:pt x="5186413" y="4810226"/>
                  </a:moveTo>
                  <a:lnTo>
                    <a:pt x="5164188" y="4810226"/>
                  </a:lnTo>
                  <a:lnTo>
                    <a:pt x="5164188" y="4788001"/>
                  </a:lnTo>
                  <a:lnTo>
                    <a:pt x="5186413" y="4788001"/>
                  </a:lnTo>
                  <a:lnTo>
                    <a:pt x="5186413" y="4810226"/>
                  </a:lnTo>
                  <a:close/>
                </a:path>
                <a:path w="11290300" h="4810760">
                  <a:moveTo>
                    <a:pt x="5141963" y="4810226"/>
                  </a:moveTo>
                  <a:lnTo>
                    <a:pt x="5119738" y="4810226"/>
                  </a:lnTo>
                  <a:lnTo>
                    <a:pt x="5119738" y="4788001"/>
                  </a:lnTo>
                  <a:lnTo>
                    <a:pt x="5141963" y="4788001"/>
                  </a:lnTo>
                  <a:lnTo>
                    <a:pt x="5141963" y="4810226"/>
                  </a:lnTo>
                  <a:close/>
                </a:path>
                <a:path w="11290300" h="4810760">
                  <a:moveTo>
                    <a:pt x="5097513" y="4810226"/>
                  </a:moveTo>
                  <a:lnTo>
                    <a:pt x="5075288" y="4810226"/>
                  </a:lnTo>
                  <a:lnTo>
                    <a:pt x="5075288" y="4788001"/>
                  </a:lnTo>
                  <a:lnTo>
                    <a:pt x="5097513" y="4788001"/>
                  </a:lnTo>
                  <a:lnTo>
                    <a:pt x="5097513" y="4810226"/>
                  </a:lnTo>
                  <a:close/>
                </a:path>
                <a:path w="11290300" h="4810760">
                  <a:moveTo>
                    <a:pt x="5053063" y="4810226"/>
                  </a:moveTo>
                  <a:lnTo>
                    <a:pt x="5030838" y="4810226"/>
                  </a:lnTo>
                  <a:lnTo>
                    <a:pt x="5030838" y="4788001"/>
                  </a:lnTo>
                  <a:lnTo>
                    <a:pt x="5053063" y="4788001"/>
                  </a:lnTo>
                  <a:lnTo>
                    <a:pt x="5053063" y="4810226"/>
                  </a:lnTo>
                  <a:close/>
                </a:path>
                <a:path w="11290300" h="4810760">
                  <a:moveTo>
                    <a:pt x="5008613" y="4810226"/>
                  </a:moveTo>
                  <a:lnTo>
                    <a:pt x="4986388" y="4810226"/>
                  </a:lnTo>
                  <a:lnTo>
                    <a:pt x="4986388" y="4788001"/>
                  </a:lnTo>
                  <a:lnTo>
                    <a:pt x="5008613" y="4788001"/>
                  </a:lnTo>
                  <a:lnTo>
                    <a:pt x="5008613" y="4810226"/>
                  </a:lnTo>
                  <a:close/>
                </a:path>
                <a:path w="11290300" h="4810760">
                  <a:moveTo>
                    <a:pt x="4964163" y="4810226"/>
                  </a:moveTo>
                  <a:lnTo>
                    <a:pt x="4941938" y="4810226"/>
                  </a:lnTo>
                  <a:lnTo>
                    <a:pt x="4941938" y="4788001"/>
                  </a:lnTo>
                  <a:lnTo>
                    <a:pt x="4964163" y="4788001"/>
                  </a:lnTo>
                  <a:lnTo>
                    <a:pt x="4964163" y="4810226"/>
                  </a:lnTo>
                  <a:close/>
                </a:path>
                <a:path w="11290300" h="4810760">
                  <a:moveTo>
                    <a:pt x="4919713" y="4810226"/>
                  </a:moveTo>
                  <a:lnTo>
                    <a:pt x="4897488" y="4810226"/>
                  </a:lnTo>
                  <a:lnTo>
                    <a:pt x="4897488" y="4788001"/>
                  </a:lnTo>
                  <a:lnTo>
                    <a:pt x="4919713" y="4788001"/>
                  </a:lnTo>
                  <a:lnTo>
                    <a:pt x="4919713" y="4810226"/>
                  </a:lnTo>
                  <a:close/>
                </a:path>
                <a:path w="11290300" h="4810760">
                  <a:moveTo>
                    <a:pt x="4875263" y="4810226"/>
                  </a:moveTo>
                  <a:lnTo>
                    <a:pt x="4853038" y="4810226"/>
                  </a:lnTo>
                  <a:lnTo>
                    <a:pt x="4853038" y="4788001"/>
                  </a:lnTo>
                  <a:lnTo>
                    <a:pt x="4875263" y="4788001"/>
                  </a:lnTo>
                  <a:lnTo>
                    <a:pt x="4875263" y="4810226"/>
                  </a:lnTo>
                  <a:close/>
                </a:path>
                <a:path w="11290300" h="4810760">
                  <a:moveTo>
                    <a:pt x="4830813" y="4810226"/>
                  </a:moveTo>
                  <a:lnTo>
                    <a:pt x="4808588" y="4810226"/>
                  </a:lnTo>
                  <a:lnTo>
                    <a:pt x="4808588" y="4788001"/>
                  </a:lnTo>
                  <a:lnTo>
                    <a:pt x="4830813" y="4788001"/>
                  </a:lnTo>
                  <a:lnTo>
                    <a:pt x="4830813" y="4810226"/>
                  </a:lnTo>
                  <a:close/>
                </a:path>
                <a:path w="11290300" h="4810760">
                  <a:moveTo>
                    <a:pt x="4786363" y="4810226"/>
                  </a:moveTo>
                  <a:lnTo>
                    <a:pt x="4764138" y="4810226"/>
                  </a:lnTo>
                  <a:lnTo>
                    <a:pt x="4764138" y="4788001"/>
                  </a:lnTo>
                  <a:lnTo>
                    <a:pt x="4786363" y="4788001"/>
                  </a:lnTo>
                  <a:lnTo>
                    <a:pt x="4786363" y="4810226"/>
                  </a:lnTo>
                  <a:close/>
                </a:path>
                <a:path w="11290300" h="4810760">
                  <a:moveTo>
                    <a:pt x="4741913" y="4810226"/>
                  </a:moveTo>
                  <a:lnTo>
                    <a:pt x="4719688" y="4810226"/>
                  </a:lnTo>
                  <a:lnTo>
                    <a:pt x="4719688" y="4788001"/>
                  </a:lnTo>
                  <a:lnTo>
                    <a:pt x="4741913" y="4788001"/>
                  </a:lnTo>
                  <a:lnTo>
                    <a:pt x="4741913" y="4810226"/>
                  </a:lnTo>
                  <a:close/>
                </a:path>
                <a:path w="11290300" h="4810760">
                  <a:moveTo>
                    <a:pt x="4697463" y="4810226"/>
                  </a:moveTo>
                  <a:lnTo>
                    <a:pt x="4675238" y="4810226"/>
                  </a:lnTo>
                  <a:lnTo>
                    <a:pt x="4675238" y="4788001"/>
                  </a:lnTo>
                  <a:lnTo>
                    <a:pt x="4697463" y="4788001"/>
                  </a:lnTo>
                  <a:lnTo>
                    <a:pt x="4697463" y="4810226"/>
                  </a:lnTo>
                  <a:close/>
                </a:path>
                <a:path w="11290300" h="4810760">
                  <a:moveTo>
                    <a:pt x="4653013" y="4810226"/>
                  </a:moveTo>
                  <a:lnTo>
                    <a:pt x="4630788" y="4810226"/>
                  </a:lnTo>
                  <a:lnTo>
                    <a:pt x="4630788" y="4788001"/>
                  </a:lnTo>
                  <a:lnTo>
                    <a:pt x="4653013" y="4788001"/>
                  </a:lnTo>
                  <a:lnTo>
                    <a:pt x="4653013" y="4810226"/>
                  </a:lnTo>
                  <a:close/>
                </a:path>
                <a:path w="11290300" h="4810760">
                  <a:moveTo>
                    <a:pt x="4608563" y="4810226"/>
                  </a:moveTo>
                  <a:lnTo>
                    <a:pt x="4586338" y="4810226"/>
                  </a:lnTo>
                  <a:lnTo>
                    <a:pt x="4586338" y="4788001"/>
                  </a:lnTo>
                  <a:lnTo>
                    <a:pt x="4608563" y="4788001"/>
                  </a:lnTo>
                  <a:lnTo>
                    <a:pt x="4608563" y="4810226"/>
                  </a:lnTo>
                  <a:close/>
                </a:path>
                <a:path w="11290300" h="4810760">
                  <a:moveTo>
                    <a:pt x="4564113" y="4810226"/>
                  </a:moveTo>
                  <a:lnTo>
                    <a:pt x="4541888" y="4810226"/>
                  </a:lnTo>
                  <a:lnTo>
                    <a:pt x="4541888" y="4788001"/>
                  </a:lnTo>
                  <a:lnTo>
                    <a:pt x="4564113" y="4788001"/>
                  </a:lnTo>
                  <a:lnTo>
                    <a:pt x="4564113" y="4810226"/>
                  </a:lnTo>
                  <a:close/>
                </a:path>
                <a:path w="11290300" h="4810760">
                  <a:moveTo>
                    <a:pt x="4519663" y="4810226"/>
                  </a:moveTo>
                  <a:lnTo>
                    <a:pt x="4497438" y="4810226"/>
                  </a:lnTo>
                  <a:lnTo>
                    <a:pt x="4497438" y="4788001"/>
                  </a:lnTo>
                  <a:lnTo>
                    <a:pt x="4519663" y="4788001"/>
                  </a:lnTo>
                  <a:lnTo>
                    <a:pt x="4519663" y="4810226"/>
                  </a:lnTo>
                  <a:close/>
                </a:path>
                <a:path w="11290300" h="4810760">
                  <a:moveTo>
                    <a:pt x="4475213" y="4810226"/>
                  </a:moveTo>
                  <a:lnTo>
                    <a:pt x="4452988" y="4810226"/>
                  </a:lnTo>
                  <a:lnTo>
                    <a:pt x="4452988" y="4788001"/>
                  </a:lnTo>
                  <a:lnTo>
                    <a:pt x="4475213" y="4788001"/>
                  </a:lnTo>
                  <a:lnTo>
                    <a:pt x="4475213" y="4810226"/>
                  </a:lnTo>
                  <a:close/>
                </a:path>
                <a:path w="11290300" h="4810760">
                  <a:moveTo>
                    <a:pt x="4430763" y="4810226"/>
                  </a:moveTo>
                  <a:lnTo>
                    <a:pt x="4408538" y="4810226"/>
                  </a:lnTo>
                  <a:lnTo>
                    <a:pt x="4408538" y="4788001"/>
                  </a:lnTo>
                  <a:lnTo>
                    <a:pt x="4430763" y="4788001"/>
                  </a:lnTo>
                  <a:lnTo>
                    <a:pt x="4430763" y="4810226"/>
                  </a:lnTo>
                  <a:close/>
                </a:path>
                <a:path w="11290300" h="4810760">
                  <a:moveTo>
                    <a:pt x="4386313" y="4810226"/>
                  </a:moveTo>
                  <a:lnTo>
                    <a:pt x="4364088" y="4810226"/>
                  </a:lnTo>
                  <a:lnTo>
                    <a:pt x="4364088" y="4788001"/>
                  </a:lnTo>
                  <a:lnTo>
                    <a:pt x="4386313" y="4788001"/>
                  </a:lnTo>
                  <a:lnTo>
                    <a:pt x="4386313" y="4810226"/>
                  </a:lnTo>
                  <a:close/>
                </a:path>
                <a:path w="11290300" h="4810760">
                  <a:moveTo>
                    <a:pt x="4341863" y="4810226"/>
                  </a:moveTo>
                  <a:lnTo>
                    <a:pt x="4319638" y="4810226"/>
                  </a:lnTo>
                  <a:lnTo>
                    <a:pt x="4319638" y="4788001"/>
                  </a:lnTo>
                  <a:lnTo>
                    <a:pt x="4341863" y="4788001"/>
                  </a:lnTo>
                  <a:lnTo>
                    <a:pt x="4341863" y="4810226"/>
                  </a:lnTo>
                  <a:close/>
                </a:path>
                <a:path w="11290300" h="4810760">
                  <a:moveTo>
                    <a:pt x="4297413" y="4810226"/>
                  </a:moveTo>
                  <a:lnTo>
                    <a:pt x="4275188" y="4810226"/>
                  </a:lnTo>
                  <a:lnTo>
                    <a:pt x="4275188" y="4788001"/>
                  </a:lnTo>
                  <a:lnTo>
                    <a:pt x="4297413" y="4788001"/>
                  </a:lnTo>
                  <a:lnTo>
                    <a:pt x="4297413" y="4810226"/>
                  </a:lnTo>
                  <a:close/>
                </a:path>
                <a:path w="11290300" h="4810760">
                  <a:moveTo>
                    <a:pt x="4252963" y="4810226"/>
                  </a:moveTo>
                  <a:lnTo>
                    <a:pt x="4230738" y="4810226"/>
                  </a:lnTo>
                  <a:lnTo>
                    <a:pt x="4230738" y="4788001"/>
                  </a:lnTo>
                  <a:lnTo>
                    <a:pt x="4252963" y="4788001"/>
                  </a:lnTo>
                  <a:lnTo>
                    <a:pt x="4252963" y="4810226"/>
                  </a:lnTo>
                  <a:close/>
                </a:path>
                <a:path w="11290300" h="4810760">
                  <a:moveTo>
                    <a:pt x="4208513" y="4810226"/>
                  </a:moveTo>
                  <a:lnTo>
                    <a:pt x="4186288" y="4810226"/>
                  </a:lnTo>
                  <a:lnTo>
                    <a:pt x="4186288" y="4788001"/>
                  </a:lnTo>
                  <a:lnTo>
                    <a:pt x="4208513" y="4788001"/>
                  </a:lnTo>
                  <a:lnTo>
                    <a:pt x="4208513" y="4810226"/>
                  </a:lnTo>
                  <a:close/>
                </a:path>
                <a:path w="11290300" h="4810760">
                  <a:moveTo>
                    <a:pt x="4164063" y="4810226"/>
                  </a:moveTo>
                  <a:lnTo>
                    <a:pt x="4141838" y="4810226"/>
                  </a:lnTo>
                  <a:lnTo>
                    <a:pt x="4141838" y="4788001"/>
                  </a:lnTo>
                  <a:lnTo>
                    <a:pt x="4164063" y="4788001"/>
                  </a:lnTo>
                  <a:lnTo>
                    <a:pt x="4164063" y="4810226"/>
                  </a:lnTo>
                  <a:close/>
                </a:path>
                <a:path w="11290300" h="4810760">
                  <a:moveTo>
                    <a:pt x="4119613" y="4810226"/>
                  </a:moveTo>
                  <a:lnTo>
                    <a:pt x="4097388" y="4810226"/>
                  </a:lnTo>
                  <a:lnTo>
                    <a:pt x="4097388" y="4788001"/>
                  </a:lnTo>
                  <a:lnTo>
                    <a:pt x="4119613" y="4788001"/>
                  </a:lnTo>
                  <a:lnTo>
                    <a:pt x="4119613" y="4810226"/>
                  </a:lnTo>
                  <a:close/>
                </a:path>
                <a:path w="11290300" h="4810760">
                  <a:moveTo>
                    <a:pt x="4075163" y="4810226"/>
                  </a:moveTo>
                  <a:lnTo>
                    <a:pt x="4052938" y="4810226"/>
                  </a:lnTo>
                  <a:lnTo>
                    <a:pt x="4052938" y="4788001"/>
                  </a:lnTo>
                  <a:lnTo>
                    <a:pt x="4075163" y="4788001"/>
                  </a:lnTo>
                  <a:lnTo>
                    <a:pt x="4075163" y="4810226"/>
                  </a:lnTo>
                  <a:close/>
                </a:path>
                <a:path w="11290300" h="4810760">
                  <a:moveTo>
                    <a:pt x="4030713" y="4810226"/>
                  </a:moveTo>
                  <a:lnTo>
                    <a:pt x="4008488" y="4810226"/>
                  </a:lnTo>
                  <a:lnTo>
                    <a:pt x="4008488" y="4788001"/>
                  </a:lnTo>
                  <a:lnTo>
                    <a:pt x="4030713" y="4788001"/>
                  </a:lnTo>
                  <a:lnTo>
                    <a:pt x="4030713" y="4810226"/>
                  </a:lnTo>
                  <a:close/>
                </a:path>
                <a:path w="11290300" h="4810760">
                  <a:moveTo>
                    <a:pt x="3986263" y="4810226"/>
                  </a:moveTo>
                  <a:lnTo>
                    <a:pt x="3964038" y="4810226"/>
                  </a:lnTo>
                  <a:lnTo>
                    <a:pt x="3964038" y="4788001"/>
                  </a:lnTo>
                  <a:lnTo>
                    <a:pt x="3986263" y="4788001"/>
                  </a:lnTo>
                  <a:lnTo>
                    <a:pt x="3986263" y="4810226"/>
                  </a:lnTo>
                  <a:close/>
                </a:path>
                <a:path w="11290300" h="4810760">
                  <a:moveTo>
                    <a:pt x="3941813" y="4810226"/>
                  </a:moveTo>
                  <a:lnTo>
                    <a:pt x="3919588" y="4810226"/>
                  </a:lnTo>
                  <a:lnTo>
                    <a:pt x="3919588" y="4788001"/>
                  </a:lnTo>
                  <a:lnTo>
                    <a:pt x="3941813" y="4788001"/>
                  </a:lnTo>
                  <a:lnTo>
                    <a:pt x="3941813" y="4810226"/>
                  </a:lnTo>
                  <a:close/>
                </a:path>
                <a:path w="11290300" h="4810760">
                  <a:moveTo>
                    <a:pt x="3897363" y="4810226"/>
                  </a:moveTo>
                  <a:lnTo>
                    <a:pt x="3875138" y="4810226"/>
                  </a:lnTo>
                  <a:lnTo>
                    <a:pt x="3875138" y="4788001"/>
                  </a:lnTo>
                  <a:lnTo>
                    <a:pt x="3897363" y="4788001"/>
                  </a:lnTo>
                  <a:lnTo>
                    <a:pt x="3897363" y="4810226"/>
                  </a:lnTo>
                  <a:close/>
                </a:path>
                <a:path w="11290300" h="4810760">
                  <a:moveTo>
                    <a:pt x="3852913" y="4810226"/>
                  </a:moveTo>
                  <a:lnTo>
                    <a:pt x="3830688" y="4810226"/>
                  </a:lnTo>
                  <a:lnTo>
                    <a:pt x="3830688" y="4788001"/>
                  </a:lnTo>
                  <a:lnTo>
                    <a:pt x="3852913" y="4788001"/>
                  </a:lnTo>
                  <a:lnTo>
                    <a:pt x="3852913" y="4810226"/>
                  </a:lnTo>
                  <a:close/>
                </a:path>
                <a:path w="11290300" h="4810760">
                  <a:moveTo>
                    <a:pt x="3808463" y="4810226"/>
                  </a:moveTo>
                  <a:lnTo>
                    <a:pt x="3786238" y="4810226"/>
                  </a:lnTo>
                  <a:lnTo>
                    <a:pt x="3786238" y="4788001"/>
                  </a:lnTo>
                  <a:lnTo>
                    <a:pt x="3808463" y="4788001"/>
                  </a:lnTo>
                  <a:lnTo>
                    <a:pt x="3808463" y="4810226"/>
                  </a:lnTo>
                  <a:close/>
                </a:path>
                <a:path w="11290300" h="4810760">
                  <a:moveTo>
                    <a:pt x="3764013" y="4810226"/>
                  </a:moveTo>
                  <a:lnTo>
                    <a:pt x="3741788" y="4810226"/>
                  </a:lnTo>
                  <a:lnTo>
                    <a:pt x="3741788" y="4788001"/>
                  </a:lnTo>
                  <a:lnTo>
                    <a:pt x="3764013" y="4788001"/>
                  </a:lnTo>
                  <a:lnTo>
                    <a:pt x="3764013" y="4810226"/>
                  </a:lnTo>
                  <a:close/>
                </a:path>
                <a:path w="11290300" h="4810760">
                  <a:moveTo>
                    <a:pt x="3719563" y="4810226"/>
                  </a:moveTo>
                  <a:lnTo>
                    <a:pt x="3697338" y="4810226"/>
                  </a:lnTo>
                  <a:lnTo>
                    <a:pt x="3697338" y="4788001"/>
                  </a:lnTo>
                  <a:lnTo>
                    <a:pt x="3719563" y="4788001"/>
                  </a:lnTo>
                  <a:lnTo>
                    <a:pt x="3719563" y="4810226"/>
                  </a:lnTo>
                  <a:close/>
                </a:path>
                <a:path w="11290300" h="4810760">
                  <a:moveTo>
                    <a:pt x="3675113" y="4810226"/>
                  </a:moveTo>
                  <a:lnTo>
                    <a:pt x="3652888" y="4810226"/>
                  </a:lnTo>
                  <a:lnTo>
                    <a:pt x="3652888" y="4788001"/>
                  </a:lnTo>
                  <a:lnTo>
                    <a:pt x="3675113" y="4788001"/>
                  </a:lnTo>
                  <a:lnTo>
                    <a:pt x="3675113" y="4810226"/>
                  </a:lnTo>
                  <a:close/>
                </a:path>
                <a:path w="11290300" h="4810760">
                  <a:moveTo>
                    <a:pt x="3630663" y="4810226"/>
                  </a:moveTo>
                  <a:lnTo>
                    <a:pt x="3608438" y="4810226"/>
                  </a:lnTo>
                  <a:lnTo>
                    <a:pt x="3608438" y="4788001"/>
                  </a:lnTo>
                  <a:lnTo>
                    <a:pt x="3630663" y="4788001"/>
                  </a:lnTo>
                  <a:lnTo>
                    <a:pt x="3630663" y="4810226"/>
                  </a:lnTo>
                  <a:close/>
                </a:path>
                <a:path w="11290300" h="4810760">
                  <a:moveTo>
                    <a:pt x="3586213" y="4810226"/>
                  </a:moveTo>
                  <a:lnTo>
                    <a:pt x="3563988" y="4810226"/>
                  </a:lnTo>
                  <a:lnTo>
                    <a:pt x="3563988" y="4788001"/>
                  </a:lnTo>
                  <a:lnTo>
                    <a:pt x="3586213" y="4788001"/>
                  </a:lnTo>
                  <a:lnTo>
                    <a:pt x="3586213" y="4810226"/>
                  </a:lnTo>
                  <a:close/>
                </a:path>
                <a:path w="11290300" h="4810760">
                  <a:moveTo>
                    <a:pt x="3541763" y="4810226"/>
                  </a:moveTo>
                  <a:lnTo>
                    <a:pt x="3519538" y="4810226"/>
                  </a:lnTo>
                  <a:lnTo>
                    <a:pt x="3519538" y="4788001"/>
                  </a:lnTo>
                  <a:lnTo>
                    <a:pt x="3541763" y="4788001"/>
                  </a:lnTo>
                  <a:lnTo>
                    <a:pt x="3541763" y="4810226"/>
                  </a:lnTo>
                  <a:close/>
                </a:path>
                <a:path w="11290300" h="4810760">
                  <a:moveTo>
                    <a:pt x="3497313" y="4810226"/>
                  </a:moveTo>
                  <a:lnTo>
                    <a:pt x="3475088" y="4810226"/>
                  </a:lnTo>
                  <a:lnTo>
                    <a:pt x="3475088" y="4788001"/>
                  </a:lnTo>
                  <a:lnTo>
                    <a:pt x="3497313" y="4788001"/>
                  </a:lnTo>
                  <a:lnTo>
                    <a:pt x="3497313" y="4810226"/>
                  </a:lnTo>
                  <a:close/>
                </a:path>
                <a:path w="11290300" h="4810760">
                  <a:moveTo>
                    <a:pt x="3452863" y="4810226"/>
                  </a:moveTo>
                  <a:lnTo>
                    <a:pt x="3430638" y="4810226"/>
                  </a:lnTo>
                  <a:lnTo>
                    <a:pt x="3430638" y="4788001"/>
                  </a:lnTo>
                  <a:lnTo>
                    <a:pt x="3452863" y="4788001"/>
                  </a:lnTo>
                  <a:lnTo>
                    <a:pt x="3452863" y="4810226"/>
                  </a:lnTo>
                  <a:close/>
                </a:path>
                <a:path w="11290300" h="4810760">
                  <a:moveTo>
                    <a:pt x="3408413" y="4810226"/>
                  </a:moveTo>
                  <a:lnTo>
                    <a:pt x="3386188" y="4810226"/>
                  </a:lnTo>
                  <a:lnTo>
                    <a:pt x="3386188" y="4788001"/>
                  </a:lnTo>
                  <a:lnTo>
                    <a:pt x="3408413" y="4788001"/>
                  </a:lnTo>
                  <a:lnTo>
                    <a:pt x="3408413" y="4810226"/>
                  </a:lnTo>
                  <a:close/>
                </a:path>
                <a:path w="11290300" h="4810760">
                  <a:moveTo>
                    <a:pt x="3363963" y="4810226"/>
                  </a:moveTo>
                  <a:lnTo>
                    <a:pt x="3341738" y="4810226"/>
                  </a:lnTo>
                  <a:lnTo>
                    <a:pt x="3341738" y="4788001"/>
                  </a:lnTo>
                  <a:lnTo>
                    <a:pt x="3363963" y="4788001"/>
                  </a:lnTo>
                  <a:lnTo>
                    <a:pt x="3363963" y="4810226"/>
                  </a:lnTo>
                  <a:close/>
                </a:path>
                <a:path w="11290300" h="4810760">
                  <a:moveTo>
                    <a:pt x="3319513" y="4810226"/>
                  </a:moveTo>
                  <a:lnTo>
                    <a:pt x="3297288" y="4810226"/>
                  </a:lnTo>
                  <a:lnTo>
                    <a:pt x="3297288" y="4788001"/>
                  </a:lnTo>
                  <a:lnTo>
                    <a:pt x="3319513" y="4788001"/>
                  </a:lnTo>
                  <a:lnTo>
                    <a:pt x="3319513" y="4810226"/>
                  </a:lnTo>
                  <a:close/>
                </a:path>
                <a:path w="11290300" h="4810760">
                  <a:moveTo>
                    <a:pt x="3275063" y="4810226"/>
                  </a:moveTo>
                  <a:lnTo>
                    <a:pt x="3252838" y="4810226"/>
                  </a:lnTo>
                  <a:lnTo>
                    <a:pt x="3252838" y="4788001"/>
                  </a:lnTo>
                  <a:lnTo>
                    <a:pt x="3275063" y="4788001"/>
                  </a:lnTo>
                  <a:lnTo>
                    <a:pt x="3275063" y="4810226"/>
                  </a:lnTo>
                  <a:close/>
                </a:path>
                <a:path w="11290300" h="4810760">
                  <a:moveTo>
                    <a:pt x="3230613" y="4810226"/>
                  </a:moveTo>
                  <a:lnTo>
                    <a:pt x="3208388" y="4810226"/>
                  </a:lnTo>
                  <a:lnTo>
                    <a:pt x="3208388" y="4788001"/>
                  </a:lnTo>
                  <a:lnTo>
                    <a:pt x="3230613" y="4788001"/>
                  </a:lnTo>
                  <a:lnTo>
                    <a:pt x="3230613" y="4810226"/>
                  </a:lnTo>
                  <a:close/>
                </a:path>
                <a:path w="11290300" h="4810760">
                  <a:moveTo>
                    <a:pt x="3186163" y="4810226"/>
                  </a:moveTo>
                  <a:lnTo>
                    <a:pt x="3163938" y="4810226"/>
                  </a:lnTo>
                  <a:lnTo>
                    <a:pt x="3163938" y="4788001"/>
                  </a:lnTo>
                  <a:lnTo>
                    <a:pt x="3186163" y="4788001"/>
                  </a:lnTo>
                  <a:lnTo>
                    <a:pt x="3186163" y="4810226"/>
                  </a:lnTo>
                  <a:close/>
                </a:path>
                <a:path w="11290300" h="4810760">
                  <a:moveTo>
                    <a:pt x="3141713" y="4810226"/>
                  </a:moveTo>
                  <a:lnTo>
                    <a:pt x="3119488" y="4810226"/>
                  </a:lnTo>
                  <a:lnTo>
                    <a:pt x="3119488" y="4788001"/>
                  </a:lnTo>
                  <a:lnTo>
                    <a:pt x="3141713" y="4788001"/>
                  </a:lnTo>
                  <a:lnTo>
                    <a:pt x="3141713" y="4810226"/>
                  </a:lnTo>
                  <a:close/>
                </a:path>
                <a:path w="11290300" h="4810760">
                  <a:moveTo>
                    <a:pt x="3097263" y="4810226"/>
                  </a:moveTo>
                  <a:lnTo>
                    <a:pt x="3075038" y="4810226"/>
                  </a:lnTo>
                  <a:lnTo>
                    <a:pt x="3075038" y="4788001"/>
                  </a:lnTo>
                  <a:lnTo>
                    <a:pt x="3097263" y="4788001"/>
                  </a:lnTo>
                  <a:lnTo>
                    <a:pt x="3097263" y="4810226"/>
                  </a:lnTo>
                  <a:close/>
                </a:path>
                <a:path w="11290300" h="4810760">
                  <a:moveTo>
                    <a:pt x="3052813" y="4810226"/>
                  </a:moveTo>
                  <a:lnTo>
                    <a:pt x="3030588" y="4810226"/>
                  </a:lnTo>
                  <a:lnTo>
                    <a:pt x="3030588" y="4788001"/>
                  </a:lnTo>
                  <a:lnTo>
                    <a:pt x="3052813" y="4788001"/>
                  </a:lnTo>
                  <a:lnTo>
                    <a:pt x="3052813" y="4810226"/>
                  </a:lnTo>
                  <a:close/>
                </a:path>
                <a:path w="11290300" h="4810760">
                  <a:moveTo>
                    <a:pt x="3008363" y="4810226"/>
                  </a:moveTo>
                  <a:lnTo>
                    <a:pt x="2986138" y="4810226"/>
                  </a:lnTo>
                  <a:lnTo>
                    <a:pt x="2986138" y="4788001"/>
                  </a:lnTo>
                  <a:lnTo>
                    <a:pt x="3008363" y="4788001"/>
                  </a:lnTo>
                  <a:lnTo>
                    <a:pt x="3008363" y="4810226"/>
                  </a:lnTo>
                  <a:close/>
                </a:path>
                <a:path w="11290300" h="4810760">
                  <a:moveTo>
                    <a:pt x="2963913" y="4810226"/>
                  </a:moveTo>
                  <a:lnTo>
                    <a:pt x="2941688" y="4810226"/>
                  </a:lnTo>
                  <a:lnTo>
                    <a:pt x="2941688" y="4788001"/>
                  </a:lnTo>
                  <a:lnTo>
                    <a:pt x="2963913" y="4788001"/>
                  </a:lnTo>
                  <a:lnTo>
                    <a:pt x="2963913" y="4810226"/>
                  </a:lnTo>
                  <a:close/>
                </a:path>
                <a:path w="11290300" h="4810760">
                  <a:moveTo>
                    <a:pt x="2919463" y="4810226"/>
                  </a:moveTo>
                  <a:lnTo>
                    <a:pt x="2897238" y="4810226"/>
                  </a:lnTo>
                  <a:lnTo>
                    <a:pt x="2897238" y="4788001"/>
                  </a:lnTo>
                  <a:lnTo>
                    <a:pt x="2919463" y="4788001"/>
                  </a:lnTo>
                  <a:lnTo>
                    <a:pt x="2919463" y="4810226"/>
                  </a:lnTo>
                  <a:close/>
                </a:path>
                <a:path w="11290300" h="4810760">
                  <a:moveTo>
                    <a:pt x="2875013" y="4810226"/>
                  </a:moveTo>
                  <a:lnTo>
                    <a:pt x="2852788" y="4810226"/>
                  </a:lnTo>
                  <a:lnTo>
                    <a:pt x="2852788" y="4788001"/>
                  </a:lnTo>
                  <a:lnTo>
                    <a:pt x="2875013" y="4788001"/>
                  </a:lnTo>
                  <a:lnTo>
                    <a:pt x="2875013" y="4810226"/>
                  </a:lnTo>
                  <a:close/>
                </a:path>
                <a:path w="11290300" h="4810760">
                  <a:moveTo>
                    <a:pt x="2830563" y="4810226"/>
                  </a:moveTo>
                  <a:lnTo>
                    <a:pt x="2808338" y="4810226"/>
                  </a:lnTo>
                  <a:lnTo>
                    <a:pt x="2808338" y="4788001"/>
                  </a:lnTo>
                  <a:lnTo>
                    <a:pt x="2830563" y="4788001"/>
                  </a:lnTo>
                  <a:lnTo>
                    <a:pt x="2830563" y="4810226"/>
                  </a:lnTo>
                  <a:close/>
                </a:path>
                <a:path w="11290300" h="4810760">
                  <a:moveTo>
                    <a:pt x="2786113" y="4810226"/>
                  </a:moveTo>
                  <a:lnTo>
                    <a:pt x="2763888" y="4810226"/>
                  </a:lnTo>
                  <a:lnTo>
                    <a:pt x="2763888" y="4788001"/>
                  </a:lnTo>
                  <a:lnTo>
                    <a:pt x="2786113" y="4788001"/>
                  </a:lnTo>
                  <a:lnTo>
                    <a:pt x="2786113" y="4810226"/>
                  </a:lnTo>
                  <a:close/>
                </a:path>
                <a:path w="11290300" h="4810760">
                  <a:moveTo>
                    <a:pt x="2741663" y="4810226"/>
                  </a:moveTo>
                  <a:lnTo>
                    <a:pt x="2719438" y="4810226"/>
                  </a:lnTo>
                  <a:lnTo>
                    <a:pt x="2719438" y="4788001"/>
                  </a:lnTo>
                  <a:lnTo>
                    <a:pt x="2741663" y="4788001"/>
                  </a:lnTo>
                  <a:lnTo>
                    <a:pt x="2741663" y="4810226"/>
                  </a:lnTo>
                  <a:close/>
                </a:path>
                <a:path w="11290300" h="4810760">
                  <a:moveTo>
                    <a:pt x="2697213" y="4810226"/>
                  </a:moveTo>
                  <a:lnTo>
                    <a:pt x="2674988" y="4810226"/>
                  </a:lnTo>
                  <a:lnTo>
                    <a:pt x="2674988" y="4788001"/>
                  </a:lnTo>
                  <a:lnTo>
                    <a:pt x="2697213" y="4788001"/>
                  </a:lnTo>
                  <a:lnTo>
                    <a:pt x="2697213" y="4810226"/>
                  </a:lnTo>
                  <a:close/>
                </a:path>
                <a:path w="11290300" h="4810760">
                  <a:moveTo>
                    <a:pt x="2652763" y="4810226"/>
                  </a:moveTo>
                  <a:lnTo>
                    <a:pt x="2630538" y="4810226"/>
                  </a:lnTo>
                  <a:lnTo>
                    <a:pt x="2630538" y="4788001"/>
                  </a:lnTo>
                  <a:lnTo>
                    <a:pt x="2652763" y="4788001"/>
                  </a:lnTo>
                  <a:lnTo>
                    <a:pt x="2652763" y="4810226"/>
                  </a:lnTo>
                  <a:close/>
                </a:path>
                <a:path w="11290300" h="4810760">
                  <a:moveTo>
                    <a:pt x="2608313" y="4810226"/>
                  </a:moveTo>
                  <a:lnTo>
                    <a:pt x="2586088" y="4810226"/>
                  </a:lnTo>
                  <a:lnTo>
                    <a:pt x="2586088" y="4788001"/>
                  </a:lnTo>
                  <a:lnTo>
                    <a:pt x="2608313" y="4788001"/>
                  </a:lnTo>
                  <a:lnTo>
                    <a:pt x="2608313" y="4810226"/>
                  </a:lnTo>
                  <a:close/>
                </a:path>
                <a:path w="11290300" h="4810760">
                  <a:moveTo>
                    <a:pt x="2563863" y="4810226"/>
                  </a:moveTo>
                  <a:lnTo>
                    <a:pt x="2541638" y="4810226"/>
                  </a:lnTo>
                  <a:lnTo>
                    <a:pt x="2541638" y="4788001"/>
                  </a:lnTo>
                  <a:lnTo>
                    <a:pt x="2563863" y="4788001"/>
                  </a:lnTo>
                  <a:lnTo>
                    <a:pt x="2563863" y="4810226"/>
                  </a:lnTo>
                  <a:close/>
                </a:path>
                <a:path w="11290300" h="4810760">
                  <a:moveTo>
                    <a:pt x="2519413" y="4810226"/>
                  </a:moveTo>
                  <a:lnTo>
                    <a:pt x="2497188" y="4810226"/>
                  </a:lnTo>
                  <a:lnTo>
                    <a:pt x="2497188" y="4788001"/>
                  </a:lnTo>
                  <a:lnTo>
                    <a:pt x="2519413" y="4788001"/>
                  </a:lnTo>
                  <a:lnTo>
                    <a:pt x="2519413" y="4810226"/>
                  </a:lnTo>
                  <a:close/>
                </a:path>
                <a:path w="11290300" h="4810760">
                  <a:moveTo>
                    <a:pt x="2474963" y="4810226"/>
                  </a:moveTo>
                  <a:lnTo>
                    <a:pt x="2452738" y="4810226"/>
                  </a:lnTo>
                  <a:lnTo>
                    <a:pt x="2452738" y="4788001"/>
                  </a:lnTo>
                  <a:lnTo>
                    <a:pt x="2474963" y="4788001"/>
                  </a:lnTo>
                  <a:lnTo>
                    <a:pt x="2474963" y="4810226"/>
                  </a:lnTo>
                  <a:close/>
                </a:path>
                <a:path w="11290300" h="4810760">
                  <a:moveTo>
                    <a:pt x="2430513" y="4810226"/>
                  </a:moveTo>
                  <a:lnTo>
                    <a:pt x="2408288" y="4810226"/>
                  </a:lnTo>
                  <a:lnTo>
                    <a:pt x="2408288" y="4788001"/>
                  </a:lnTo>
                  <a:lnTo>
                    <a:pt x="2430513" y="4788001"/>
                  </a:lnTo>
                  <a:lnTo>
                    <a:pt x="2430513" y="4810226"/>
                  </a:lnTo>
                  <a:close/>
                </a:path>
                <a:path w="11290300" h="4810760">
                  <a:moveTo>
                    <a:pt x="2386063" y="4810226"/>
                  </a:moveTo>
                  <a:lnTo>
                    <a:pt x="2363838" y="4810226"/>
                  </a:lnTo>
                  <a:lnTo>
                    <a:pt x="2363838" y="4788001"/>
                  </a:lnTo>
                  <a:lnTo>
                    <a:pt x="2386063" y="4788001"/>
                  </a:lnTo>
                  <a:lnTo>
                    <a:pt x="2386063" y="4810226"/>
                  </a:lnTo>
                  <a:close/>
                </a:path>
                <a:path w="11290300" h="4810760">
                  <a:moveTo>
                    <a:pt x="2341613" y="4810226"/>
                  </a:moveTo>
                  <a:lnTo>
                    <a:pt x="2319388" y="4810226"/>
                  </a:lnTo>
                  <a:lnTo>
                    <a:pt x="2319388" y="4788001"/>
                  </a:lnTo>
                  <a:lnTo>
                    <a:pt x="2341613" y="4788001"/>
                  </a:lnTo>
                  <a:lnTo>
                    <a:pt x="2341613" y="4810226"/>
                  </a:lnTo>
                  <a:close/>
                </a:path>
                <a:path w="11290300" h="4810760">
                  <a:moveTo>
                    <a:pt x="2297163" y="4810226"/>
                  </a:moveTo>
                  <a:lnTo>
                    <a:pt x="2274938" y="4810226"/>
                  </a:lnTo>
                  <a:lnTo>
                    <a:pt x="2274938" y="4788001"/>
                  </a:lnTo>
                  <a:lnTo>
                    <a:pt x="2297163" y="4788001"/>
                  </a:lnTo>
                  <a:lnTo>
                    <a:pt x="2297163" y="4810226"/>
                  </a:lnTo>
                  <a:close/>
                </a:path>
                <a:path w="11290300" h="4810760">
                  <a:moveTo>
                    <a:pt x="2252713" y="4810226"/>
                  </a:moveTo>
                  <a:lnTo>
                    <a:pt x="2230488" y="4810226"/>
                  </a:lnTo>
                  <a:lnTo>
                    <a:pt x="2230488" y="4788001"/>
                  </a:lnTo>
                  <a:lnTo>
                    <a:pt x="2252713" y="4788001"/>
                  </a:lnTo>
                  <a:lnTo>
                    <a:pt x="2252713" y="4810226"/>
                  </a:lnTo>
                  <a:close/>
                </a:path>
                <a:path w="11290300" h="4810760">
                  <a:moveTo>
                    <a:pt x="2208263" y="4810226"/>
                  </a:moveTo>
                  <a:lnTo>
                    <a:pt x="2186038" y="4810226"/>
                  </a:lnTo>
                  <a:lnTo>
                    <a:pt x="2186038" y="4788001"/>
                  </a:lnTo>
                  <a:lnTo>
                    <a:pt x="2208263" y="4788001"/>
                  </a:lnTo>
                  <a:lnTo>
                    <a:pt x="2208263" y="4810226"/>
                  </a:lnTo>
                  <a:close/>
                </a:path>
                <a:path w="11290300" h="4810760">
                  <a:moveTo>
                    <a:pt x="2163813" y="4810226"/>
                  </a:moveTo>
                  <a:lnTo>
                    <a:pt x="2141588" y="4810226"/>
                  </a:lnTo>
                  <a:lnTo>
                    <a:pt x="2141588" y="4788001"/>
                  </a:lnTo>
                  <a:lnTo>
                    <a:pt x="2163813" y="4788001"/>
                  </a:lnTo>
                  <a:lnTo>
                    <a:pt x="2163813" y="4810226"/>
                  </a:lnTo>
                  <a:close/>
                </a:path>
                <a:path w="11290300" h="4810760">
                  <a:moveTo>
                    <a:pt x="2119363" y="4810226"/>
                  </a:moveTo>
                  <a:lnTo>
                    <a:pt x="2097138" y="4810226"/>
                  </a:lnTo>
                  <a:lnTo>
                    <a:pt x="2097138" y="4788001"/>
                  </a:lnTo>
                  <a:lnTo>
                    <a:pt x="2119363" y="4788001"/>
                  </a:lnTo>
                  <a:lnTo>
                    <a:pt x="2119363" y="4810226"/>
                  </a:lnTo>
                  <a:close/>
                </a:path>
                <a:path w="11290300" h="4810760">
                  <a:moveTo>
                    <a:pt x="2074913" y="4810226"/>
                  </a:moveTo>
                  <a:lnTo>
                    <a:pt x="2052688" y="4810226"/>
                  </a:lnTo>
                  <a:lnTo>
                    <a:pt x="2052688" y="4788001"/>
                  </a:lnTo>
                  <a:lnTo>
                    <a:pt x="2074913" y="4788001"/>
                  </a:lnTo>
                  <a:lnTo>
                    <a:pt x="2074913" y="4810226"/>
                  </a:lnTo>
                  <a:close/>
                </a:path>
                <a:path w="11290300" h="4810760">
                  <a:moveTo>
                    <a:pt x="2030463" y="4810226"/>
                  </a:moveTo>
                  <a:lnTo>
                    <a:pt x="2008238" y="4810226"/>
                  </a:lnTo>
                  <a:lnTo>
                    <a:pt x="2008238" y="4788001"/>
                  </a:lnTo>
                  <a:lnTo>
                    <a:pt x="2030463" y="4788001"/>
                  </a:lnTo>
                  <a:lnTo>
                    <a:pt x="2030463" y="4810226"/>
                  </a:lnTo>
                  <a:close/>
                </a:path>
                <a:path w="11290300" h="4810760">
                  <a:moveTo>
                    <a:pt x="1986013" y="4810226"/>
                  </a:moveTo>
                  <a:lnTo>
                    <a:pt x="1963788" y="4810226"/>
                  </a:lnTo>
                  <a:lnTo>
                    <a:pt x="1963788" y="4788001"/>
                  </a:lnTo>
                  <a:lnTo>
                    <a:pt x="1986013" y="4788001"/>
                  </a:lnTo>
                  <a:lnTo>
                    <a:pt x="1986013" y="4810226"/>
                  </a:lnTo>
                  <a:close/>
                </a:path>
                <a:path w="11290300" h="4810760">
                  <a:moveTo>
                    <a:pt x="1941563" y="4810226"/>
                  </a:moveTo>
                  <a:lnTo>
                    <a:pt x="1919338" y="4810226"/>
                  </a:lnTo>
                  <a:lnTo>
                    <a:pt x="1919338" y="4788001"/>
                  </a:lnTo>
                  <a:lnTo>
                    <a:pt x="1941563" y="4788001"/>
                  </a:lnTo>
                  <a:lnTo>
                    <a:pt x="1941563" y="4810226"/>
                  </a:lnTo>
                  <a:close/>
                </a:path>
                <a:path w="11290300" h="4810760">
                  <a:moveTo>
                    <a:pt x="1897113" y="4810226"/>
                  </a:moveTo>
                  <a:lnTo>
                    <a:pt x="1874888" y="4810226"/>
                  </a:lnTo>
                  <a:lnTo>
                    <a:pt x="1874888" y="4788001"/>
                  </a:lnTo>
                  <a:lnTo>
                    <a:pt x="1897113" y="4788001"/>
                  </a:lnTo>
                  <a:lnTo>
                    <a:pt x="1897113" y="4810226"/>
                  </a:lnTo>
                  <a:close/>
                </a:path>
                <a:path w="11290300" h="4810760">
                  <a:moveTo>
                    <a:pt x="1852663" y="4810226"/>
                  </a:moveTo>
                  <a:lnTo>
                    <a:pt x="1830438" y="4810226"/>
                  </a:lnTo>
                  <a:lnTo>
                    <a:pt x="1830438" y="4788001"/>
                  </a:lnTo>
                  <a:lnTo>
                    <a:pt x="1852663" y="4788001"/>
                  </a:lnTo>
                  <a:lnTo>
                    <a:pt x="1852663" y="4810226"/>
                  </a:lnTo>
                  <a:close/>
                </a:path>
                <a:path w="11290300" h="4810760">
                  <a:moveTo>
                    <a:pt x="1808213" y="4810226"/>
                  </a:moveTo>
                  <a:lnTo>
                    <a:pt x="1785988" y="4810226"/>
                  </a:lnTo>
                  <a:lnTo>
                    <a:pt x="1785988" y="4788001"/>
                  </a:lnTo>
                  <a:lnTo>
                    <a:pt x="1808213" y="4788001"/>
                  </a:lnTo>
                  <a:lnTo>
                    <a:pt x="1808213" y="4810226"/>
                  </a:lnTo>
                  <a:close/>
                </a:path>
                <a:path w="11290300" h="4810760">
                  <a:moveTo>
                    <a:pt x="1763763" y="4810226"/>
                  </a:moveTo>
                  <a:lnTo>
                    <a:pt x="1741538" y="4810226"/>
                  </a:lnTo>
                  <a:lnTo>
                    <a:pt x="1741538" y="4788001"/>
                  </a:lnTo>
                  <a:lnTo>
                    <a:pt x="1763763" y="4788001"/>
                  </a:lnTo>
                  <a:lnTo>
                    <a:pt x="1763763" y="4810226"/>
                  </a:lnTo>
                  <a:close/>
                </a:path>
                <a:path w="11290300" h="4810760">
                  <a:moveTo>
                    <a:pt x="1719313" y="4810226"/>
                  </a:moveTo>
                  <a:lnTo>
                    <a:pt x="1697088" y="4810226"/>
                  </a:lnTo>
                  <a:lnTo>
                    <a:pt x="1697088" y="4788001"/>
                  </a:lnTo>
                  <a:lnTo>
                    <a:pt x="1719313" y="4788001"/>
                  </a:lnTo>
                  <a:lnTo>
                    <a:pt x="1719313" y="4810226"/>
                  </a:lnTo>
                  <a:close/>
                </a:path>
                <a:path w="11290300" h="4810760">
                  <a:moveTo>
                    <a:pt x="1674863" y="4810226"/>
                  </a:moveTo>
                  <a:lnTo>
                    <a:pt x="1652638" y="4810226"/>
                  </a:lnTo>
                  <a:lnTo>
                    <a:pt x="1652638" y="4788001"/>
                  </a:lnTo>
                  <a:lnTo>
                    <a:pt x="1674863" y="4788001"/>
                  </a:lnTo>
                  <a:lnTo>
                    <a:pt x="1674863" y="4810226"/>
                  </a:lnTo>
                  <a:close/>
                </a:path>
                <a:path w="11290300" h="4810760">
                  <a:moveTo>
                    <a:pt x="1630413" y="4810226"/>
                  </a:moveTo>
                  <a:lnTo>
                    <a:pt x="1608188" y="4810226"/>
                  </a:lnTo>
                  <a:lnTo>
                    <a:pt x="1608188" y="4788001"/>
                  </a:lnTo>
                  <a:lnTo>
                    <a:pt x="1630413" y="4788001"/>
                  </a:lnTo>
                  <a:lnTo>
                    <a:pt x="1630413" y="4810226"/>
                  </a:lnTo>
                  <a:close/>
                </a:path>
                <a:path w="11290300" h="4810760">
                  <a:moveTo>
                    <a:pt x="1585963" y="4810226"/>
                  </a:moveTo>
                  <a:lnTo>
                    <a:pt x="1563738" y="4810226"/>
                  </a:lnTo>
                  <a:lnTo>
                    <a:pt x="1563738" y="4788001"/>
                  </a:lnTo>
                  <a:lnTo>
                    <a:pt x="1585963" y="4788001"/>
                  </a:lnTo>
                  <a:lnTo>
                    <a:pt x="1585963" y="4810226"/>
                  </a:lnTo>
                  <a:close/>
                </a:path>
                <a:path w="11290300" h="4810760">
                  <a:moveTo>
                    <a:pt x="1541513" y="4810226"/>
                  </a:moveTo>
                  <a:lnTo>
                    <a:pt x="1519288" y="4810226"/>
                  </a:lnTo>
                  <a:lnTo>
                    <a:pt x="1519288" y="4788001"/>
                  </a:lnTo>
                  <a:lnTo>
                    <a:pt x="1541513" y="4788001"/>
                  </a:lnTo>
                  <a:lnTo>
                    <a:pt x="1541513" y="4810226"/>
                  </a:lnTo>
                  <a:close/>
                </a:path>
                <a:path w="11290300" h="4810760">
                  <a:moveTo>
                    <a:pt x="1497063" y="4810226"/>
                  </a:moveTo>
                  <a:lnTo>
                    <a:pt x="1474838" y="4810226"/>
                  </a:lnTo>
                  <a:lnTo>
                    <a:pt x="1474838" y="4788001"/>
                  </a:lnTo>
                  <a:lnTo>
                    <a:pt x="1497063" y="4788001"/>
                  </a:lnTo>
                  <a:lnTo>
                    <a:pt x="1497063" y="4810226"/>
                  </a:lnTo>
                  <a:close/>
                </a:path>
                <a:path w="11290300" h="4810760">
                  <a:moveTo>
                    <a:pt x="1452613" y="4810226"/>
                  </a:moveTo>
                  <a:lnTo>
                    <a:pt x="1430388" y="4810226"/>
                  </a:lnTo>
                  <a:lnTo>
                    <a:pt x="1430388" y="4788001"/>
                  </a:lnTo>
                  <a:lnTo>
                    <a:pt x="1452613" y="4788001"/>
                  </a:lnTo>
                  <a:lnTo>
                    <a:pt x="1452613" y="4810226"/>
                  </a:lnTo>
                  <a:close/>
                </a:path>
                <a:path w="11290300" h="4810760">
                  <a:moveTo>
                    <a:pt x="1408163" y="4810226"/>
                  </a:moveTo>
                  <a:lnTo>
                    <a:pt x="1385938" y="4810226"/>
                  </a:lnTo>
                  <a:lnTo>
                    <a:pt x="1385938" y="4788001"/>
                  </a:lnTo>
                  <a:lnTo>
                    <a:pt x="1408163" y="4788001"/>
                  </a:lnTo>
                  <a:lnTo>
                    <a:pt x="1408163" y="4810226"/>
                  </a:lnTo>
                  <a:close/>
                </a:path>
                <a:path w="11290300" h="4810760">
                  <a:moveTo>
                    <a:pt x="1363713" y="4810226"/>
                  </a:moveTo>
                  <a:lnTo>
                    <a:pt x="1341488" y="4810226"/>
                  </a:lnTo>
                  <a:lnTo>
                    <a:pt x="1341488" y="4788001"/>
                  </a:lnTo>
                  <a:lnTo>
                    <a:pt x="1363713" y="4788001"/>
                  </a:lnTo>
                  <a:lnTo>
                    <a:pt x="1363713" y="4810226"/>
                  </a:lnTo>
                  <a:close/>
                </a:path>
                <a:path w="11290300" h="4810760">
                  <a:moveTo>
                    <a:pt x="1319263" y="4810226"/>
                  </a:moveTo>
                  <a:lnTo>
                    <a:pt x="1297038" y="4810226"/>
                  </a:lnTo>
                  <a:lnTo>
                    <a:pt x="1297038" y="4788001"/>
                  </a:lnTo>
                  <a:lnTo>
                    <a:pt x="1319263" y="4788001"/>
                  </a:lnTo>
                  <a:lnTo>
                    <a:pt x="1319263" y="4810226"/>
                  </a:lnTo>
                  <a:close/>
                </a:path>
                <a:path w="11290300" h="4810760">
                  <a:moveTo>
                    <a:pt x="1274813" y="4810226"/>
                  </a:moveTo>
                  <a:lnTo>
                    <a:pt x="1252588" y="4810226"/>
                  </a:lnTo>
                  <a:lnTo>
                    <a:pt x="1252588" y="4788001"/>
                  </a:lnTo>
                  <a:lnTo>
                    <a:pt x="1274813" y="4788001"/>
                  </a:lnTo>
                  <a:lnTo>
                    <a:pt x="1274813" y="4810226"/>
                  </a:lnTo>
                  <a:close/>
                </a:path>
                <a:path w="11290300" h="4810760">
                  <a:moveTo>
                    <a:pt x="1230363" y="4810226"/>
                  </a:moveTo>
                  <a:lnTo>
                    <a:pt x="1208138" y="4810226"/>
                  </a:lnTo>
                  <a:lnTo>
                    <a:pt x="1208138" y="4788001"/>
                  </a:lnTo>
                  <a:lnTo>
                    <a:pt x="1230363" y="4788001"/>
                  </a:lnTo>
                  <a:lnTo>
                    <a:pt x="1230363" y="4810226"/>
                  </a:lnTo>
                  <a:close/>
                </a:path>
                <a:path w="11290300" h="4810760">
                  <a:moveTo>
                    <a:pt x="1185913" y="4810226"/>
                  </a:moveTo>
                  <a:lnTo>
                    <a:pt x="1163688" y="4810226"/>
                  </a:lnTo>
                  <a:lnTo>
                    <a:pt x="1163688" y="4788001"/>
                  </a:lnTo>
                  <a:lnTo>
                    <a:pt x="1185913" y="4788001"/>
                  </a:lnTo>
                  <a:lnTo>
                    <a:pt x="1185913" y="4810226"/>
                  </a:lnTo>
                  <a:close/>
                </a:path>
                <a:path w="11290300" h="4810760">
                  <a:moveTo>
                    <a:pt x="1141463" y="4810226"/>
                  </a:moveTo>
                  <a:lnTo>
                    <a:pt x="1119238" y="4810226"/>
                  </a:lnTo>
                  <a:lnTo>
                    <a:pt x="1119238" y="4788001"/>
                  </a:lnTo>
                  <a:lnTo>
                    <a:pt x="1141463" y="4788001"/>
                  </a:lnTo>
                  <a:lnTo>
                    <a:pt x="1141463" y="4810226"/>
                  </a:lnTo>
                  <a:close/>
                </a:path>
                <a:path w="11290300" h="4810760">
                  <a:moveTo>
                    <a:pt x="1097013" y="4810226"/>
                  </a:moveTo>
                  <a:lnTo>
                    <a:pt x="1074788" y="4810226"/>
                  </a:lnTo>
                  <a:lnTo>
                    <a:pt x="1074788" y="4788001"/>
                  </a:lnTo>
                  <a:lnTo>
                    <a:pt x="1097013" y="4788001"/>
                  </a:lnTo>
                  <a:lnTo>
                    <a:pt x="1097013" y="4810226"/>
                  </a:lnTo>
                  <a:close/>
                </a:path>
                <a:path w="11290300" h="4810760">
                  <a:moveTo>
                    <a:pt x="1052563" y="4810226"/>
                  </a:moveTo>
                  <a:lnTo>
                    <a:pt x="1030338" y="4810226"/>
                  </a:lnTo>
                  <a:lnTo>
                    <a:pt x="1030338" y="4788001"/>
                  </a:lnTo>
                  <a:lnTo>
                    <a:pt x="1052563" y="4788001"/>
                  </a:lnTo>
                  <a:lnTo>
                    <a:pt x="1052563" y="4810226"/>
                  </a:lnTo>
                  <a:close/>
                </a:path>
                <a:path w="11290300" h="4810760">
                  <a:moveTo>
                    <a:pt x="1008113" y="4810226"/>
                  </a:moveTo>
                  <a:lnTo>
                    <a:pt x="985888" y="4810226"/>
                  </a:lnTo>
                  <a:lnTo>
                    <a:pt x="985888" y="4788001"/>
                  </a:lnTo>
                  <a:lnTo>
                    <a:pt x="1008113" y="4788001"/>
                  </a:lnTo>
                  <a:lnTo>
                    <a:pt x="1008113" y="4810226"/>
                  </a:lnTo>
                  <a:close/>
                </a:path>
                <a:path w="11290300" h="4810760">
                  <a:moveTo>
                    <a:pt x="963663" y="4810226"/>
                  </a:moveTo>
                  <a:lnTo>
                    <a:pt x="941438" y="4810226"/>
                  </a:lnTo>
                  <a:lnTo>
                    <a:pt x="941438" y="4788001"/>
                  </a:lnTo>
                  <a:lnTo>
                    <a:pt x="963663" y="4788001"/>
                  </a:lnTo>
                  <a:lnTo>
                    <a:pt x="963663" y="4810226"/>
                  </a:lnTo>
                  <a:close/>
                </a:path>
                <a:path w="11290300" h="4810760">
                  <a:moveTo>
                    <a:pt x="919213" y="4810226"/>
                  </a:moveTo>
                  <a:lnTo>
                    <a:pt x="896988" y="4810226"/>
                  </a:lnTo>
                  <a:lnTo>
                    <a:pt x="896988" y="4788001"/>
                  </a:lnTo>
                  <a:lnTo>
                    <a:pt x="919213" y="4788001"/>
                  </a:lnTo>
                  <a:lnTo>
                    <a:pt x="919213" y="4810226"/>
                  </a:lnTo>
                  <a:close/>
                </a:path>
                <a:path w="11290300" h="4810760">
                  <a:moveTo>
                    <a:pt x="874763" y="4810226"/>
                  </a:moveTo>
                  <a:lnTo>
                    <a:pt x="852538" y="4810226"/>
                  </a:lnTo>
                  <a:lnTo>
                    <a:pt x="852538" y="4788001"/>
                  </a:lnTo>
                  <a:lnTo>
                    <a:pt x="874763" y="4788001"/>
                  </a:lnTo>
                  <a:lnTo>
                    <a:pt x="874763" y="4810226"/>
                  </a:lnTo>
                  <a:close/>
                </a:path>
                <a:path w="11290300" h="4810760">
                  <a:moveTo>
                    <a:pt x="830313" y="4810226"/>
                  </a:moveTo>
                  <a:lnTo>
                    <a:pt x="808088" y="4810226"/>
                  </a:lnTo>
                  <a:lnTo>
                    <a:pt x="808088" y="4788001"/>
                  </a:lnTo>
                  <a:lnTo>
                    <a:pt x="830313" y="4788001"/>
                  </a:lnTo>
                  <a:lnTo>
                    <a:pt x="830313" y="4810226"/>
                  </a:lnTo>
                  <a:close/>
                </a:path>
                <a:path w="11290300" h="4810760">
                  <a:moveTo>
                    <a:pt x="785863" y="4810226"/>
                  </a:moveTo>
                  <a:lnTo>
                    <a:pt x="763638" y="4810226"/>
                  </a:lnTo>
                  <a:lnTo>
                    <a:pt x="763638" y="4788001"/>
                  </a:lnTo>
                  <a:lnTo>
                    <a:pt x="785863" y="4788001"/>
                  </a:lnTo>
                  <a:lnTo>
                    <a:pt x="785863" y="4810226"/>
                  </a:lnTo>
                  <a:close/>
                </a:path>
                <a:path w="11290300" h="4810760">
                  <a:moveTo>
                    <a:pt x="741413" y="4810226"/>
                  </a:moveTo>
                  <a:lnTo>
                    <a:pt x="719188" y="4810226"/>
                  </a:lnTo>
                  <a:lnTo>
                    <a:pt x="719188" y="4788001"/>
                  </a:lnTo>
                  <a:lnTo>
                    <a:pt x="741413" y="4788001"/>
                  </a:lnTo>
                  <a:lnTo>
                    <a:pt x="741413" y="4810226"/>
                  </a:lnTo>
                  <a:close/>
                </a:path>
                <a:path w="11290300" h="4810760">
                  <a:moveTo>
                    <a:pt x="696963" y="4810226"/>
                  </a:moveTo>
                  <a:lnTo>
                    <a:pt x="674738" y="4810226"/>
                  </a:lnTo>
                  <a:lnTo>
                    <a:pt x="674738" y="4788001"/>
                  </a:lnTo>
                  <a:lnTo>
                    <a:pt x="696963" y="4788001"/>
                  </a:lnTo>
                  <a:lnTo>
                    <a:pt x="696963" y="4810226"/>
                  </a:lnTo>
                  <a:close/>
                </a:path>
                <a:path w="11290300" h="4810760">
                  <a:moveTo>
                    <a:pt x="652513" y="4810226"/>
                  </a:moveTo>
                  <a:lnTo>
                    <a:pt x="630288" y="4810226"/>
                  </a:lnTo>
                  <a:lnTo>
                    <a:pt x="630288" y="4788001"/>
                  </a:lnTo>
                  <a:lnTo>
                    <a:pt x="652513" y="4788001"/>
                  </a:lnTo>
                  <a:lnTo>
                    <a:pt x="652513" y="4810226"/>
                  </a:lnTo>
                  <a:close/>
                </a:path>
                <a:path w="11290300" h="4810760">
                  <a:moveTo>
                    <a:pt x="608063" y="4810226"/>
                  </a:moveTo>
                  <a:lnTo>
                    <a:pt x="585838" y="4810226"/>
                  </a:lnTo>
                  <a:lnTo>
                    <a:pt x="585838" y="4788001"/>
                  </a:lnTo>
                  <a:lnTo>
                    <a:pt x="608063" y="4788001"/>
                  </a:lnTo>
                  <a:lnTo>
                    <a:pt x="608063" y="4810226"/>
                  </a:lnTo>
                  <a:close/>
                </a:path>
                <a:path w="11290300" h="4810760">
                  <a:moveTo>
                    <a:pt x="563613" y="4810226"/>
                  </a:moveTo>
                  <a:lnTo>
                    <a:pt x="541388" y="4810226"/>
                  </a:lnTo>
                  <a:lnTo>
                    <a:pt x="541388" y="4788001"/>
                  </a:lnTo>
                  <a:lnTo>
                    <a:pt x="563613" y="4788001"/>
                  </a:lnTo>
                  <a:lnTo>
                    <a:pt x="563613" y="4810226"/>
                  </a:lnTo>
                  <a:close/>
                </a:path>
                <a:path w="11290300" h="4810760">
                  <a:moveTo>
                    <a:pt x="519163" y="4810226"/>
                  </a:moveTo>
                  <a:lnTo>
                    <a:pt x="496938" y="4810226"/>
                  </a:lnTo>
                  <a:lnTo>
                    <a:pt x="496938" y="4788001"/>
                  </a:lnTo>
                  <a:lnTo>
                    <a:pt x="519163" y="4788001"/>
                  </a:lnTo>
                  <a:lnTo>
                    <a:pt x="519163" y="4810226"/>
                  </a:lnTo>
                  <a:close/>
                </a:path>
                <a:path w="11290300" h="4810760">
                  <a:moveTo>
                    <a:pt x="474713" y="4810226"/>
                  </a:moveTo>
                  <a:lnTo>
                    <a:pt x="452488" y="4810226"/>
                  </a:lnTo>
                  <a:lnTo>
                    <a:pt x="452488" y="4788001"/>
                  </a:lnTo>
                  <a:lnTo>
                    <a:pt x="474713" y="4788001"/>
                  </a:lnTo>
                  <a:lnTo>
                    <a:pt x="474713" y="4810226"/>
                  </a:lnTo>
                  <a:close/>
                </a:path>
                <a:path w="11290300" h="4810760">
                  <a:moveTo>
                    <a:pt x="430263" y="4810226"/>
                  </a:moveTo>
                  <a:lnTo>
                    <a:pt x="408038" y="4810226"/>
                  </a:lnTo>
                  <a:lnTo>
                    <a:pt x="408038" y="4788001"/>
                  </a:lnTo>
                  <a:lnTo>
                    <a:pt x="430263" y="4788001"/>
                  </a:lnTo>
                  <a:lnTo>
                    <a:pt x="430263" y="4810226"/>
                  </a:lnTo>
                  <a:close/>
                </a:path>
                <a:path w="11290300" h="4810760">
                  <a:moveTo>
                    <a:pt x="385813" y="4810226"/>
                  </a:moveTo>
                  <a:lnTo>
                    <a:pt x="363588" y="4810226"/>
                  </a:lnTo>
                  <a:lnTo>
                    <a:pt x="363588" y="4788001"/>
                  </a:lnTo>
                  <a:lnTo>
                    <a:pt x="385813" y="4788001"/>
                  </a:lnTo>
                  <a:lnTo>
                    <a:pt x="385813" y="4810226"/>
                  </a:lnTo>
                  <a:close/>
                </a:path>
                <a:path w="11290300" h="4810760">
                  <a:moveTo>
                    <a:pt x="341363" y="4810226"/>
                  </a:moveTo>
                  <a:lnTo>
                    <a:pt x="319138" y="4810226"/>
                  </a:lnTo>
                  <a:lnTo>
                    <a:pt x="319138" y="4788001"/>
                  </a:lnTo>
                  <a:lnTo>
                    <a:pt x="341363" y="4788001"/>
                  </a:lnTo>
                  <a:lnTo>
                    <a:pt x="341363" y="4810226"/>
                  </a:lnTo>
                  <a:close/>
                </a:path>
                <a:path w="11290300" h="4810760">
                  <a:moveTo>
                    <a:pt x="296913" y="4810226"/>
                  </a:moveTo>
                  <a:lnTo>
                    <a:pt x="274688" y="4810226"/>
                  </a:lnTo>
                  <a:lnTo>
                    <a:pt x="274688" y="4788001"/>
                  </a:lnTo>
                  <a:lnTo>
                    <a:pt x="296913" y="4788001"/>
                  </a:lnTo>
                  <a:lnTo>
                    <a:pt x="296913" y="4810226"/>
                  </a:lnTo>
                  <a:close/>
                </a:path>
                <a:path w="11290300" h="4810760">
                  <a:moveTo>
                    <a:pt x="252463" y="4810226"/>
                  </a:moveTo>
                  <a:lnTo>
                    <a:pt x="230238" y="4810226"/>
                  </a:lnTo>
                  <a:lnTo>
                    <a:pt x="230238" y="4788001"/>
                  </a:lnTo>
                  <a:lnTo>
                    <a:pt x="252463" y="4788001"/>
                  </a:lnTo>
                  <a:lnTo>
                    <a:pt x="252463" y="4810226"/>
                  </a:lnTo>
                  <a:close/>
                </a:path>
                <a:path w="11290300" h="4810760">
                  <a:moveTo>
                    <a:pt x="208013" y="4810226"/>
                  </a:moveTo>
                  <a:lnTo>
                    <a:pt x="185788" y="4810226"/>
                  </a:lnTo>
                  <a:lnTo>
                    <a:pt x="185788" y="4788001"/>
                  </a:lnTo>
                  <a:lnTo>
                    <a:pt x="208013" y="4788001"/>
                  </a:lnTo>
                  <a:lnTo>
                    <a:pt x="208013" y="4810226"/>
                  </a:lnTo>
                  <a:close/>
                </a:path>
                <a:path w="11290300" h="4810760">
                  <a:moveTo>
                    <a:pt x="163563" y="4810226"/>
                  </a:moveTo>
                  <a:lnTo>
                    <a:pt x="141338" y="4810226"/>
                  </a:lnTo>
                  <a:lnTo>
                    <a:pt x="141338" y="4788001"/>
                  </a:lnTo>
                  <a:lnTo>
                    <a:pt x="163563" y="4788001"/>
                  </a:lnTo>
                  <a:lnTo>
                    <a:pt x="163563" y="4810226"/>
                  </a:lnTo>
                  <a:close/>
                </a:path>
                <a:path w="11290300" h="4810760">
                  <a:moveTo>
                    <a:pt x="119113" y="4810226"/>
                  </a:moveTo>
                  <a:lnTo>
                    <a:pt x="96888" y="4810226"/>
                  </a:lnTo>
                  <a:lnTo>
                    <a:pt x="96888" y="4788001"/>
                  </a:lnTo>
                  <a:lnTo>
                    <a:pt x="119113" y="4788001"/>
                  </a:lnTo>
                  <a:lnTo>
                    <a:pt x="119113" y="4810226"/>
                  </a:lnTo>
                  <a:close/>
                </a:path>
                <a:path w="11290300" h="4810760">
                  <a:moveTo>
                    <a:pt x="74663" y="4810226"/>
                  </a:moveTo>
                  <a:lnTo>
                    <a:pt x="52438" y="4810226"/>
                  </a:lnTo>
                  <a:lnTo>
                    <a:pt x="52438" y="4788001"/>
                  </a:lnTo>
                  <a:lnTo>
                    <a:pt x="74663" y="4788001"/>
                  </a:lnTo>
                  <a:lnTo>
                    <a:pt x="74663" y="4810226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4075" y="2913887"/>
              <a:ext cx="324612" cy="195072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2754629" y="3158490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安全基线扫描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8" name="object 6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5735" y="2884932"/>
            <a:ext cx="376427" cy="277367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4641850" y="3157207"/>
            <a:ext cx="71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特征识别引擎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0" name="object 7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46420" y="2884932"/>
            <a:ext cx="350520" cy="280415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5553075" y="3164840"/>
            <a:ext cx="482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行为画像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2" name="object 7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89760" y="2889504"/>
            <a:ext cx="324612" cy="243839"/>
          </a:xfrm>
          <a:prstGeom prst="rect">
            <a:avLst/>
          </a:prstGeom>
        </p:spPr>
      </p:pic>
      <p:sp>
        <p:nvSpPr>
          <p:cNvPr id="73" name="object 73"/>
          <p:cNvSpPr txBox="1"/>
          <p:nvPr/>
        </p:nvSpPr>
        <p:spPr>
          <a:xfrm>
            <a:off x="1568450" y="3149600"/>
            <a:ext cx="9886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微软雅黑" panose="020B0503020204020204" charset="-122"/>
                <a:cs typeface="微软雅黑" panose="020B0503020204020204" charset="-122"/>
              </a:rPr>
              <a:t>高频/敏感人群监控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0">
              <a:lnSpc>
                <a:spcPct val="100000"/>
              </a:lnSpc>
              <a:spcBef>
                <a:spcPts val="95"/>
              </a:spcBef>
            </a:pPr>
            <a:r>
              <a:rPr dirty="0"/>
              <a:t>数据安全治理背</a:t>
            </a:r>
            <a:r>
              <a:rPr spc="-5" dirty="0"/>
              <a:t>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471439" y="1070673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10539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33"/>
                </a:moveTo>
                <a:lnTo>
                  <a:pt x="1463954" y="0"/>
                </a:lnTo>
                <a:lnTo>
                  <a:pt x="498665" y="751344"/>
                </a:lnTo>
                <a:lnTo>
                  <a:pt x="506463" y="761365"/>
                </a:lnTo>
                <a:lnTo>
                  <a:pt x="1471752" y="10033"/>
                </a:lnTo>
                <a:close/>
              </a:path>
            </a:pathLst>
          </a:custGeom>
          <a:solidFill>
            <a:srgbClr val="0076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38850" y="112179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8181" y="2601912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数据安全治理体</a:t>
            </a:r>
            <a:r>
              <a:rPr sz="2800" spc="-5" dirty="0">
                <a:solidFill>
                  <a:srgbClr val="A9A9A9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1439" y="2215400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08698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20"/>
                </a:moveTo>
                <a:lnTo>
                  <a:pt x="1463954" y="0"/>
                </a:lnTo>
                <a:lnTo>
                  <a:pt x="498665" y="751332"/>
                </a:lnTo>
                <a:lnTo>
                  <a:pt x="506463" y="761352"/>
                </a:lnTo>
                <a:lnTo>
                  <a:pt x="1471752" y="1002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8850" y="226651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1439" y="3360115"/>
            <a:ext cx="1471930" cy="1904364"/>
            <a:chOff x="5471439" y="3360115"/>
            <a:chExt cx="1471930" cy="1904364"/>
          </a:xfrm>
        </p:grpSpPr>
        <p:sp>
          <p:nvSpPr>
            <p:cNvPr id="9" name="object 9"/>
            <p:cNvSpPr/>
            <p:nvPr/>
          </p:nvSpPr>
          <p:spPr>
            <a:xfrm>
              <a:off x="5471439" y="3360114"/>
              <a:ext cx="1471930" cy="761365"/>
            </a:xfrm>
            <a:custGeom>
              <a:avLst/>
              <a:gdLst/>
              <a:ahLst/>
              <a:cxnLst/>
              <a:rect l="l" t="t" r="r" b="b"/>
              <a:pathLst>
                <a:path w="1471929" h="761364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698"/>
                  </a:lnTo>
                  <a:lnTo>
                    <a:pt x="704037" y="444817"/>
                  </a:lnTo>
                  <a:close/>
                </a:path>
                <a:path w="1471929" h="761364">
                  <a:moveTo>
                    <a:pt x="1471752" y="10020"/>
                  </a:moveTo>
                  <a:lnTo>
                    <a:pt x="1463954" y="0"/>
                  </a:lnTo>
                  <a:lnTo>
                    <a:pt x="498665" y="751332"/>
                  </a:lnTo>
                  <a:lnTo>
                    <a:pt x="506463" y="761365"/>
                  </a:lnTo>
                  <a:lnTo>
                    <a:pt x="1471752" y="10020"/>
                  </a:lnTo>
                  <a:close/>
                </a:path>
              </a:pathLst>
            </a:custGeom>
            <a:solidFill>
              <a:srgbClr val="1D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1439" y="4504829"/>
              <a:ext cx="1471930" cy="760095"/>
            </a:xfrm>
            <a:custGeom>
              <a:avLst/>
              <a:gdLst/>
              <a:ahLst/>
              <a:cxnLst/>
              <a:rect l="l" t="t" r="r" b="b"/>
              <a:pathLst>
                <a:path w="1471929" h="760095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710"/>
                  </a:lnTo>
                  <a:lnTo>
                    <a:pt x="704037" y="444817"/>
                  </a:lnTo>
                  <a:close/>
                </a:path>
                <a:path w="1471929" h="760095">
                  <a:moveTo>
                    <a:pt x="1471739" y="10033"/>
                  </a:moveTo>
                  <a:lnTo>
                    <a:pt x="1463954" y="0"/>
                  </a:lnTo>
                  <a:lnTo>
                    <a:pt x="498665" y="749503"/>
                  </a:lnTo>
                  <a:lnTo>
                    <a:pt x="506463" y="759536"/>
                  </a:lnTo>
                  <a:lnTo>
                    <a:pt x="1471739" y="10033"/>
                  </a:lnTo>
                  <a:close/>
                </a:path>
              </a:pathLst>
            </a:custGeom>
            <a:solidFill>
              <a:srgbClr val="F8B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0">
              <a:lnSpc>
                <a:spcPts val="2755"/>
              </a:lnSpc>
              <a:spcBef>
                <a:spcPts val="100"/>
              </a:spcBef>
            </a:pPr>
            <a:r>
              <a:rPr dirty="0"/>
              <a:t>03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如何开展数据安全治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838700">
              <a:lnSpc>
                <a:spcPts val="2755"/>
              </a:lnSpc>
              <a:spcBef>
                <a:spcPts val="3020"/>
              </a:spcBef>
            </a:pPr>
            <a:r>
              <a:rPr dirty="0"/>
              <a:t>04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挑战及展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950" y="2514371"/>
            <a:ext cx="18923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575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目	录</a:t>
            </a:r>
            <a:endParaRPr sz="5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44672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数据安全面临的挑战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9878" y="1334335"/>
            <a:ext cx="7177405" cy="4224020"/>
            <a:chOff x="759878" y="1334335"/>
            <a:chExt cx="7177405" cy="4224020"/>
          </a:xfrm>
        </p:grpSpPr>
        <p:sp>
          <p:nvSpPr>
            <p:cNvPr id="4" name="object 4"/>
            <p:cNvSpPr/>
            <p:nvPr/>
          </p:nvSpPr>
          <p:spPr>
            <a:xfrm>
              <a:off x="3915156" y="3529583"/>
              <a:ext cx="1422400" cy="2010410"/>
            </a:xfrm>
            <a:custGeom>
              <a:avLst/>
              <a:gdLst/>
              <a:ahLst/>
              <a:cxnLst/>
              <a:rect l="l" t="t" r="r" b="b"/>
              <a:pathLst>
                <a:path w="1422400" h="2010410">
                  <a:moveTo>
                    <a:pt x="1065276" y="2010155"/>
                  </a:moveTo>
                  <a:lnTo>
                    <a:pt x="355092" y="2010155"/>
                  </a:lnTo>
                  <a:lnTo>
                    <a:pt x="355092" y="710183"/>
                  </a:lnTo>
                  <a:lnTo>
                    <a:pt x="0" y="710183"/>
                  </a:lnTo>
                  <a:lnTo>
                    <a:pt x="710184" y="0"/>
                  </a:lnTo>
                  <a:lnTo>
                    <a:pt x="1421892" y="710183"/>
                  </a:lnTo>
                  <a:lnTo>
                    <a:pt x="1065276" y="710183"/>
                  </a:lnTo>
                  <a:lnTo>
                    <a:pt x="1065276" y="201015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69029" y="3502736"/>
              <a:ext cx="1513840" cy="2055495"/>
            </a:xfrm>
            <a:custGeom>
              <a:avLst/>
              <a:gdLst/>
              <a:ahLst/>
              <a:cxnLst/>
              <a:rect l="l" t="t" r="r" b="b"/>
              <a:pathLst>
                <a:path w="1513839" h="2055495">
                  <a:moveTo>
                    <a:pt x="382308" y="756716"/>
                  </a:moveTo>
                  <a:lnTo>
                    <a:pt x="0" y="756716"/>
                  </a:lnTo>
                  <a:lnTo>
                    <a:pt x="756716" y="0"/>
                  </a:lnTo>
                  <a:lnTo>
                    <a:pt x="797128" y="40411"/>
                  </a:lnTo>
                  <a:lnTo>
                    <a:pt x="743242" y="40411"/>
                  </a:lnTo>
                  <a:lnTo>
                    <a:pt x="756716" y="53886"/>
                  </a:lnTo>
                  <a:lnTo>
                    <a:pt x="91986" y="718616"/>
                  </a:lnTo>
                  <a:lnTo>
                    <a:pt x="45999" y="718616"/>
                  </a:lnTo>
                  <a:lnTo>
                    <a:pt x="59461" y="751141"/>
                  </a:lnTo>
                  <a:lnTo>
                    <a:pt x="382308" y="751141"/>
                  </a:lnTo>
                  <a:lnTo>
                    <a:pt x="382308" y="756716"/>
                  </a:lnTo>
                  <a:close/>
                </a:path>
                <a:path w="1513839" h="2055495">
                  <a:moveTo>
                    <a:pt x="756716" y="53886"/>
                  </a:moveTo>
                  <a:lnTo>
                    <a:pt x="743242" y="40411"/>
                  </a:lnTo>
                  <a:lnTo>
                    <a:pt x="770191" y="40411"/>
                  </a:lnTo>
                  <a:lnTo>
                    <a:pt x="756716" y="53886"/>
                  </a:lnTo>
                  <a:close/>
                </a:path>
                <a:path w="1513839" h="2055495">
                  <a:moveTo>
                    <a:pt x="1453972" y="751141"/>
                  </a:moveTo>
                  <a:lnTo>
                    <a:pt x="756716" y="53886"/>
                  </a:lnTo>
                  <a:lnTo>
                    <a:pt x="770191" y="40411"/>
                  </a:lnTo>
                  <a:lnTo>
                    <a:pt x="797128" y="40411"/>
                  </a:lnTo>
                  <a:lnTo>
                    <a:pt x="1475333" y="718616"/>
                  </a:lnTo>
                  <a:lnTo>
                    <a:pt x="1467434" y="718616"/>
                  </a:lnTo>
                  <a:lnTo>
                    <a:pt x="1453972" y="751141"/>
                  </a:lnTo>
                  <a:close/>
                </a:path>
                <a:path w="1513839" h="2055495">
                  <a:moveTo>
                    <a:pt x="59461" y="751141"/>
                  </a:moveTo>
                  <a:lnTo>
                    <a:pt x="45999" y="718616"/>
                  </a:lnTo>
                  <a:lnTo>
                    <a:pt x="91986" y="718616"/>
                  </a:lnTo>
                  <a:lnTo>
                    <a:pt x="59461" y="751141"/>
                  </a:lnTo>
                  <a:close/>
                </a:path>
                <a:path w="1513839" h="2055495">
                  <a:moveTo>
                    <a:pt x="382308" y="751141"/>
                  </a:moveTo>
                  <a:lnTo>
                    <a:pt x="59461" y="751141"/>
                  </a:lnTo>
                  <a:lnTo>
                    <a:pt x="91986" y="718616"/>
                  </a:lnTo>
                  <a:lnTo>
                    <a:pt x="420408" y="718616"/>
                  </a:lnTo>
                  <a:lnTo>
                    <a:pt x="420408" y="737666"/>
                  </a:lnTo>
                  <a:lnTo>
                    <a:pt x="382308" y="737666"/>
                  </a:lnTo>
                  <a:lnTo>
                    <a:pt x="382308" y="751141"/>
                  </a:lnTo>
                  <a:close/>
                </a:path>
                <a:path w="1513839" h="2055495">
                  <a:moveTo>
                    <a:pt x="1093025" y="2036368"/>
                  </a:moveTo>
                  <a:lnTo>
                    <a:pt x="1093025" y="718616"/>
                  </a:lnTo>
                  <a:lnTo>
                    <a:pt x="1421447" y="718616"/>
                  </a:lnTo>
                  <a:lnTo>
                    <a:pt x="1440497" y="737666"/>
                  </a:lnTo>
                  <a:lnTo>
                    <a:pt x="1131125" y="737666"/>
                  </a:lnTo>
                  <a:lnTo>
                    <a:pt x="1112075" y="756716"/>
                  </a:lnTo>
                  <a:lnTo>
                    <a:pt x="1131125" y="756716"/>
                  </a:lnTo>
                  <a:lnTo>
                    <a:pt x="1131125" y="2017318"/>
                  </a:lnTo>
                  <a:lnTo>
                    <a:pt x="1112075" y="2017318"/>
                  </a:lnTo>
                  <a:lnTo>
                    <a:pt x="1093025" y="2036368"/>
                  </a:lnTo>
                  <a:close/>
                </a:path>
                <a:path w="1513839" h="2055495">
                  <a:moveTo>
                    <a:pt x="1507858" y="751141"/>
                  </a:moveTo>
                  <a:lnTo>
                    <a:pt x="1453972" y="751141"/>
                  </a:lnTo>
                  <a:lnTo>
                    <a:pt x="1467434" y="718616"/>
                  </a:lnTo>
                  <a:lnTo>
                    <a:pt x="1475333" y="718616"/>
                  </a:lnTo>
                  <a:lnTo>
                    <a:pt x="1507858" y="751141"/>
                  </a:lnTo>
                  <a:close/>
                </a:path>
                <a:path w="1513839" h="2055495">
                  <a:moveTo>
                    <a:pt x="1131125" y="2055418"/>
                  </a:moveTo>
                  <a:lnTo>
                    <a:pt x="382308" y="2055418"/>
                  </a:lnTo>
                  <a:lnTo>
                    <a:pt x="382308" y="737666"/>
                  </a:lnTo>
                  <a:lnTo>
                    <a:pt x="401358" y="756716"/>
                  </a:lnTo>
                  <a:lnTo>
                    <a:pt x="420408" y="756716"/>
                  </a:lnTo>
                  <a:lnTo>
                    <a:pt x="420408" y="2017318"/>
                  </a:lnTo>
                  <a:lnTo>
                    <a:pt x="401358" y="2017318"/>
                  </a:lnTo>
                  <a:lnTo>
                    <a:pt x="420408" y="2036368"/>
                  </a:lnTo>
                  <a:lnTo>
                    <a:pt x="1131125" y="2036368"/>
                  </a:lnTo>
                  <a:lnTo>
                    <a:pt x="1131125" y="2055418"/>
                  </a:lnTo>
                  <a:close/>
                </a:path>
                <a:path w="1513839" h="2055495">
                  <a:moveTo>
                    <a:pt x="420408" y="756716"/>
                  </a:moveTo>
                  <a:lnTo>
                    <a:pt x="401358" y="756716"/>
                  </a:lnTo>
                  <a:lnTo>
                    <a:pt x="382308" y="737666"/>
                  </a:lnTo>
                  <a:lnTo>
                    <a:pt x="420408" y="737666"/>
                  </a:lnTo>
                  <a:lnTo>
                    <a:pt x="420408" y="756716"/>
                  </a:lnTo>
                  <a:close/>
                </a:path>
                <a:path w="1513839" h="2055495">
                  <a:moveTo>
                    <a:pt x="1131125" y="756716"/>
                  </a:moveTo>
                  <a:lnTo>
                    <a:pt x="1112075" y="756716"/>
                  </a:lnTo>
                  <a:lnTo>
                    <a:pt x="1131125" y="737666"/>
                  </a:lnTo>
                  <a:lnTo>
                    <a:pt x="1131125" y="756716"/>
                  </a:lnTo>
                  <a:close/>
                </a:path>
                <a:path w="1513839" h="2055495">
                  <a:moveTo>
                    <a:pt x="1513433" y="756716"/>
                  </a:moveTo>
                  <a:lnTo>
                    <a:pt x="1131125" y="756716"/>
                  </a:lnTo>
                  <a:lnTo>
                    <a:pt x="1131125" y="737666"/>
                  </a:lnTo>
                  <a:lnTo>
                    <a:pt x="1440497" y="737666"/>
                  </a:lnTo>
                  <a:lnTo>
                    <a:pt x="1453972" y="751141"/>
                  </a:lnTo>
                  <a:lnTo>
                    <a:pt x="1507858" y="751141"/>
                  </a:lnTo>
                  <a:lnTo>
                    <a:pt x="1513433" y="756716"/>
                  </a:lnTo>
                  <a:close/>
                </a:path>
                <a:path w="1513839" h="2055495">
                  <a:moveTo>
                    <a:pt x="420408" y="2036368"/>
                  </a:moveTo>
                  <a:lnTo>
                    <a:pt x="401358" y="2017318"/>
                  </a:lnTo>
                  <a:lnTo>
                    <a:pt x="420408" y="2017318"/>
                  </a:lnTo>
                  <a:lnTo>
                    <a:pt x="420408" y="2036368"/>
                  </a:lnTo>
                  <a:close/>
                </a:path>
                <a:path w="1513839" h="2055495">
                  <a:moveTo>
                    <a:pt x="1093025" y="2036368"/>
                  </a:moveTo>
                  <a:lnTo>
                    <a:pt x="420408" y="2036368"/>
                  </a:lnTo>
                  <a:lnTo>
                    <a:pt x="420408" y="2017318"/>
                  </a:lnTo>
                  <a:lnTo>
                    <a:pt x="1093025" y="2017318"/>
                  </a:lnTo>
                  <a:lnTo>
                    <a:pt x="1093025" y="2036368"/>
                  </a:lnTo>
                  <a:close/>
                </a:path>
                <a:path w="1513839" h="2055495">
                  <a:moveTo>
                    <a:pt x="1131125" y="2036368"/>
                  </a:moveTo>
                  <a:lnTo>
                    <a:pt x="1093025" y="2036368"/>
                  </a:lnTo>
                  <a:lnTo>
                    <a:pt x="1112075" y="2017318"/>
                  </a:lnTo>
                  <a:lnTo>
                    <a:pt x="1131125" y="2017318"/>
                  </a:lnTo>
                  <a:lnTo>
                    <a:pt x="1131125" y="2036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68596" y="3529583"/>
              <a:ext cx="1422400" cy="2010410"/>
            </a:xfrm>
            <a:custGeom>
              <a:avLst/>
              <a:gdLst/>
              <a:ahLst/>
              <a:cxnLst/>
              <a:rect l="l" t="t" r="r" b="b"/>
              <a:pathLst>
                <a:path w="1422400" h="2010410">
                  <a:moveTo>
                    <a:pt x="1066800" y="2010155"/>
                  </a:moveTo>
                  <a:lnTo>
                    <a:pt x="355091" y="2010155"/>
                  </a:lnTo>
                  <a:lnTo>
                    <a:pt x="355091" y="710183"/>
                  </a:lnTo>
                  <a:lnTo>
                    <a:pt x="0" y="710183"/>
                  </a:lnTo>
                  <a:lnTo>
                    <a:pt x="710183" y="0"/>
                  </a:lnTo>
                  <a:lnTo>
                    <a:pt x="1421891" y="710183"/>
                  </a:lnTo>
                  <a:lnTo>
                    <a:pt x="1066800" y="710183"/>
                  </a:lnTo>
                  <a:lnTo>
                    <a:pt x="1066800" y="201015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22774" y="3502736"/>
              <a:ext cx="1513840" cy="2055495"/>
            </a:xfrm>
            <a:custGeom>
              <a:avLst/>
              <a:gdLst/>
              <a:ahLst/>
              <a:cxnLst/>
              <a:rect l="l" t="t" r="r" b="b"/>
              <a:pathLst>
                <a:path w="1513839" h="2055495">
                  <a:moveTo>
                    <a:pt x="382295" y="756716"/>
                  </a:moveTo>
                  <a:lnTo>
                    <a:pt x="0" y="756716"/>
                  </a:lnTo>
                  <a:lnTo>
                    <a:pt x="756716" y="0"/>
                  </a:lnTo>
                  <a:lnTo>
                    <a:pt x="797127" y="40411"/>
                  </a:lnTo>
                  <a:lnTo>
                    <a:pt x="743242" y="40411"/>
                  </a:lnTo>
                  <a:lnTo>
                    <a:pt x="756710" y="53879"/>
                  </a:lnTo>
                  <a:lnTo>
                    <a:pt x="91985" y="718616"/>
                  </a:lnTo>
                  <a:lnTo>
                    <a:pt x="45986" y="718616"/>
                  </a:lnTo>
                  <a:lnTo>
                    <a:pt x="59461" y="751141"/>
                  </a:lnTo>
                  <a:lnTo>
                    <a:pt x="382295" y="751141"/>
                  </a:lnTo>
                  <a:lnTo>
                    <a:pt x="382295" y="756716"/>
                  </a:lnTo>
                  <a:close/>
                </a:path>
                <a:path w="1513839" h="2055495">
                  <a:moveTo>
                    <a:pt x="756710" y="53879"/>
                  </a:moveTo>
                  <a:lnTo>
                    <a:pt x="743242" y="40411"/>
                  </a:lnTo>
                  <a:lnTo>
                    <a:pt x="770178" y="40411"/>
                  </a:lnTo>
                  <a:lnTo>
                    <a:pt x="756710" y="53879"/>
                  </a:lnTo>
                  <a:close/>
                </a:path>
                <a:path w="1513839" h="2055495">
                  <a:moveTo>
                    <a:pt x="1453959" y="751141"/>
                  </a:moveTo>
                  <a:lnTo>
                    <a:pt x="756710" y="53879"/>
                  </a:lnTo>
                  <a:lnTo>
                    <a:pt x="770178" y="40411"/>
                  </a:lnTo>
                  <a:lnTo>
                    <a:pt x="797127" y="40411"/>
                  </a:lnTo>
                  <a:lnTo>
                    <a:pt x="1475321" y="718616"/>
                  </a:lnTo>
                  <a:lnTo>
                    <a:pt x="1467434" y="718616"/>
                  </a:lnTo>
                  <a:lnTo>
                    <a:pt x="1453959" y="751141"/>
                  </a:lnTo>
                  <a:close/>
                </a:path>
                <a:path w="1513839" h="2055495">
                  <a:moveTo>
                    <a:pt x="59461" y="751141"/>
                  </a:moveTo>
                  <a:lnTo>
                    <a:pt x="45986" y="718616"/>
                  </a:lnTo>
                  <a:lnTo>
                    <a:pt x="91985" y="718616"/>
                  </a:lnTo>
                  <a:lnTo>
                    <a:pt x="59461" y="751141"/>
                  </a:lnTo>
                  <a:close/>
                </a:path>
                <a:path w="1513839" h="2055495">
                  <a:moveTo>
                    <a:pt x="382295" y="751141"/>
                  </a:moveTo>
                  <a:lnTo>
                    <a:pt x="59461" y="751141"/>
                  </a:lnTo>
                  <a:lnTo>
                    <a:pt x="91985" y="718616"/>
                  </a:lnTo>
                  <a:lnTo>
                    <a:pt x="420395" y="718616"/>
                  </a:lnTo>
                  <a:lnTo>
                    <a:pt x="420395" y="737666"/>
                  </a:lnTo>
                  <a:lnTo>
                    <a:pt x="382295" y="737666"/>
                  </a:lnTo>
                  <a:lnTo>
                    <a:pt x="382295" y="751141"/>
                  </a:lnTo>
                  <a:close/>
                </a:path>
                <a:path w="1513839" h="2055495">
                  <a:moveTo>
                    <a:pt x="1093025" y="2036368"/>
                  </a:moveTo>
                  <a:lnTo>
                    <a:pt x="1093025" y="718616"/>
                  </a:lnTo>
                  <a:lnTo>
                    <a:pt x="1421435" y="718616"/>
                  </a:lnTo>
                  <a:lnTo>
                    <a:pt x="1440485" y="737666"/>
                  </a:lnTo>
                  <a:lnTo>
                    <a:pt x="1131125" y="737666"/>
                  </a:lnTo>
                  <a:lnTo>
                    <a:pt x="1112075" y="756716"/>
                  </a:lnTo>
                  <a:lnTo>
                    <a:pt x="1131125" y="756716"/>
                  </a:lnTo>
                  <a:lnTo>
                    <a:pt x="1131125" y="2017318"/>
                  </a:lnTo>
                  <a:lnTo>
                    <a:pt x="1112075" y="2017318"/>
                  </a:lnTo>
                  <a:lnTo>
                    <a:pt x="1093025" y="2036368"/>
                  </a:lnTo>
                  <a:close/>
                </a:path>
                <a:path w="1513839" h="2055495">
                  <a:moveTo>
                    <a:pt x="1507845" y="751141"/>
                  </a:moveTo>
                  <a:lnTo>
                    <a:pt x="1453959" y="751141"/>
                  </a:lnTo>
                  <a:lnTo>
                    <a:pt x="1467434" y="718616"/>
                  </a:lnTo>
                  <a:lnTo>
                    <a:pt x="1475321" y="718616"/>
                  </a:lnTo>
                  <a:lnTo>
                    <a:pt x="1507845" y="751141"/>
                  </a:lnTo>
                  <a:close/>
                </a:path>
                <a:path w="1513839" h="2055495">
                  <a:moveTo>
                    <a:pt x="1131125" y="2055418"/>
                  </a:moveTo>
                  <a:lnTo>
                    <a:pt x="382295" y="2055418"/>
                  </a:lnTo>
                  <a:lnTo>
                    <a:pt x="382295" y="737666"/>
                  </a:lnTo>
                  <a:lnTo>
                    <a:pt x="401345" y="756716"/>
                  </a:lnTo>
                  <a:lnTo>
                    <a:pt x="420395" y="756716"/>
                  </a:lnTo>
                  <a:lnTo>
                    <a:pt x="420395" y="2017318"/>
                  </a:lnTo>
                  <a:lnTo>
                    <a:pt x="401345" y="2017318"/>
                  </a:lnTo>
                  <a:lnTo>
                    <a:pt x="420395" y="2036368"/>
                  </a:lnTo>
                  <a:lnTo>
                    <a:pt x="1131125" y="2036368"/>
                  </a:lnTo>
                  <a:lnTo>
                    <a:pt x="1131125" y="2055418"/>
                  </a:lnTo>
                  <a:close/>
                </a:path>
                <a:path w="1513839" h="2055495">
                  <a:moveTo>
                    <a:pt x="420395" y="756716"/>
                  </a:moveTo>
                  <a:lnTo>
                    <a:pt x="401345" y="756716"/>
                  </a:lnTo>
                  <a:lnTo>
                    <a:pt x="382295" y="737666"/>
                  </a:lnTo>
                  <a:lnTo>
                    <a:pt x="420395" y="737666"/>
                  </a:lnTo>
                  <a:lnTo>
                    <a:pt x="420395" y="756716"/>
                  </a:lnTo>
                  <a:close/>
                </a:path>
                <a:path w="1513839" h="2055495">
                  <a:moveTo>
                    <a:pt x="1131125" y="756716"/>
                  </a:moveTo>
                  <a:lnTo>
                    <a:pt x="1112075" y="756716"/>
                  </a:lnTo>
                  <a:lnTo>
                    <a:pt x="1131125" y="737666"/>
                  </a:lnTo>
                  <a:lnTo>
                    <a:pt x="1131125" y="756716"/>
                  </a:lnTo>
                  <a:close/>
                </a:path>
                <a:path w="1513839" h="2055495">
                  <a:moveTo>
                    <a:pt x="1513420" y="756716"/>
                  </a:moveTo>
                  <a:lnTo>
                    <a:pt x="1131125" y="756716"/>
                  </a:lnTo>
                  <a:lnTo>
                    <a:pt x="1131125" y="737666"/>
                  </a:lnTo>
                  <a:lnTo>
                    <a:pt x="1440485" y="737666"/>
                  </a:lnTo>
                  <a:lnTo>
                    <a:pt x="1453959" y="751141"/>
                  </a:lnTo>
                  <a:lnTo>
                    <a:pt x="1507845" y="751141"/>
                  </a:lnTo>
                  <a:lnTo>
                    <a:pt x="1513420" y="756716"/>
                  </a:lnTo>
                  <a:close/>
                </a:path>
                <a:path w="1513839" h="2055495">
                  <a:moveTo>
                    <a:pt x="420395" y="2036368"/>
                  </a:moveTo>
                  <a:lnTo>
                    <a:pt x="401345" y="2017318"/>
                  </a:lnTo>
                  <a:lnTo>
                    <a:pt x="420395" y="2017318"/>
                  </a:lnTo>
                  <a:lnTo>
                    <a:pt x="420395" y="2036368"/>
                  </a:lnTo>
                  <a:close/>
                </a:path>
                <a:path w="1513839" h="2055495">
                  <a:moveTo>
                    <a:pt x="1093025" y="2036368"/>
                  </a:moveTo>
                  <a:lnTo>
                    <a:pt x="420395" y="2036368"/>
                  </a:lnTo>
                  <a:lnTo>
                    <a:pt x="420395" y="2017318"/>
                  </a:lnTo>
                  <a:lnTo>
                    <a:pt x="1093025" y="2017318"/>
                  </a:lnTo>
                  <a:lnTo>
                    <a:pt x="1093025" y="2036368"/>
                  </a:lnTo>
                  <a:close/>
                </a:path>
                <a:path w="1513839" h="2055495">
                  <a:moveTo>
                    <a:pt x="1131125" y="2036368"/>
                  </a:moveTo>
                  <a:lnTo>
                    <a:pt x="1093025" y="2036368"/>
                  </a:lnTo>
                  <a:lnTo>
                    <a:pt x="1112075" y="2017318"/>
                  </a:lnTo>
                  <a:lnTo>
                    <a:pt x="1131125" y="2017318"/>
                  </a:lnTo>
                  <a:lnTo>
                    <a:pt x="1131125" y="2036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670803" y="3529583"/>
              <a:ext cx="1422400" cy="2010410"/>
            </a:xfrm>
            <a:custGeom>
              <a:avLst/>
              <a:gdLst/>
              <a:ahLst/>
              <a:cxnLst/>
              <a:rect l="l" t="t" r="r" b="b"/>
              <a:pathLst>
                <a:path w="1422400" h="2010410">
                  <a:moveTo>
                    <a:pt x="1066800" y="2010155"/>
                  </a:moveTo>
                  <a:lnTo>
                    <a:pt x="356616" y="2010155"/>
                  </a:lnTo>
                  <a:lnTo>
                    <a:pt x="356616" y="710183"/>
                  </a:lnTo>
                  <a:lnTo>
                    <a:pt x="0" y="710183"/>
                  </a:lnTo>
                  <a:lnTo>
                    <a:pt x="711708" y="0"/>
                  </a:lnTo>
                  <a:lnTo>
                    <a:pt x="1421892" y="710183"/>
                  </a:lnTo>
                  <a:lnTo>
                    <a:pt x="1066800" y="710183"/>
                  </a:lnTo>
                  <a:lnTo>
                    <a:pt x="1066800" y="201015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25350" y="3502736"/>
              <a:ext cx="1513840" cy="2055495"/>
            </a:xfrm>
            <a:custGeom>
              <a:avLst/>
              <a:gdLst/>
              <a:ahLst/>
              <a:cxnLst/>
              <a:rect l="l" t="t" r="r" b="b"/>
              <a:pathLst>
                <a:path w="1513840" h="2055495">
                  <a:moveTo>
                    <a:pt x="382295" y="756716"/>
                  </a:moveTo>
                  <a:lnTo>
                    <a:pt x="0" y="756716"/>
                  </a:lnTo>
                  <a:lnTo>
                    <a:pt x="756716" y="0"/>
                  </a:lnTo>
                  <a:lnTo>
                    <a:pt x="797127" y="40411"/>
                  </a:lnTo>
                  <a:lnTo>
                    <a:pt x="743242" y="40411"/>
                  </a:lnTo>
                  <a:lnTo>
                    <a:pt x="756710" y="53879"/>
                  </a:lnTo>
                  <a:lnTo>
                    <a:pt x="91985" y="718616"/>
                  </a:lnTo>
                  <a:lnTo>
                    <a:pt x="45986" y="718616"/>
                  </a:lnTo>
                  <a:lnTo>
                    <a:pt x="59461" y="751141"/>
                  </a:lnTo>
                  <a:lnTo>
                    <a:pt x="382295" y="751141"/>
                  </a:lnTo>
                  <a:lnTo>
                    <a:pt x="382295" y="756716"/>
                  </a:lnTo>
                  <a:close/>
                </a:path>
                <a:path w="1513840" h="2055495">
                  <a:moveTo>
                    <a:pt x="756710" y="53879"/>
                  </a:moveTo>
                  <a:lnTo>
                    <a:pt x="743242" y="40411"/>
                  </a:lnTo>
                  <a:lnTo>
                    <a:pt x="770178" y="40411"/>
                  </a:lnTo>
                  <a:lnTo>
                    <a:pt x="756710" y="53879"/>
                  </a:lnTo>
                  <a:close/>
                </a:path>
                <a:path w="1513840" h="2055495">
                  <a:moveTo>
                    <a:pt x="1453959" y="751141"/>
                  </a:moveTo>
                  <a:lnTo>
                    <a:pt x="756710" y="53879"/>
                  </a:lnTo>
                  <a:lnTo>
                    <a:pt x="770178" y="40411"/>
                  </a:lnTo>
                  <a:lnTo>
                    <a:pt x="797127" y="40411"/>
                  </a:lnTo>
                  <a:lnTo>
                    <a:pt x="1475321" y="718616"/>
                  </a:lnTo>
                  <a:lnTo>
                    <a:pt x="1467434" y="718616"/>
                  </a:lnTo>
                  <a:lnTo>
                    <a:pt x="1453959" y="751141"/>
                  </a:lnTo>
                  <a:close/>
                </a:path>
                <a:path w="1513840" h="2055495">
                  <a:moveTo>
                    <a:pt x="59461" y="751141"/>
                  </a:moveTo>
                  <a:lnTo>
                    <a:pt x="45986" y="718616"/>
                  </a:lnTo>
                  <a:lnTo>
                    <a:pt x="91985" y="718616"/>
                  </a:lnTo>
                  <a:lnTo>
                    <a:pt x="59461" y="751141"/>
                  </a:lnTo>
                  <a:close/>
                </a:path>
                <a:path w="1513840" h="2055495">
                  <a:moveTo>
                    <a:pt x="382295" y="751141"/>
                  </a:moveTo>
                  <a:lnTo>
                    <a:pt x="59461" y="751141"/>
                  </a:lnTo>
                  <a:lnTo>
                    <a:pt x="91985" y="718616"/>
                  </a:lnTo>
                  <a:lnTo>
                    <a:pt x="420395" y="718616"/>
                  </a:lnTo>
                  <a:lnTo>
                    <a:pt x="420395" y="737666"/>
                  </a:lnTo>
                  <a:lnTo>
                    <a:pt x="382295" y="737666"/>
                  </a:lnTo>
                  <a:lnTo>
                    <a:pt x="382295" y="751141"/>
                  </a:lnTo>
                  <a:close/>
                </a:path>
                <a:path w="1513840" h="2055495">
                  <a:moveTo>
                    <a:pt x="1093025" y="2036368"/>
                  </a:moveTo>
                  <a:lnTo>
                    <a:pt x="1093025" y="718616"/>
                  </a:lnTo>
                  <a:lnTo>
                    <a:pt x="1421435" y="718616"/>
                  </a:lnTo>
                  <a:lnTo>
                    <a:pt x="1440485" y="737666"/>
                  </a:lnTo>
                  <a:lnTo>
                    <a:pt x="1131125" y="737666"/>
                  </a:lnTo>
                  <a:lnTo>
                    <a:pt x="1112075" y="756716"/>
                  </a:lnTo>
                  <a:lnTo>
                    <a:pt x="1131125" y="756716"/>
                  </a:lnTo>
                  <a:lnTo>
                    <a:pt x="1131125" y="2017318"/>
                  </a:lnTo>
                  <a:lnTo>
                    <a:pt x="1112075" y="2017318"/>
                  </a:lnTo>
                  <a:lnTo>
                    <a:pt x="1093025" y="2036368"/>
                  </a:lnTo>
                  <a:close/>
                </a:path>
                <a:path w="1513840" h="2055495">
                  <a:moveTo>
                    <a:pt x="1507845" y="751141"/>
                  </a:moveTo>
                  <a:lnTo>
                    <a:pt x="1453959" y="751141"/>
                  </a:lnTo>
                  <a:lnTo>
                    <a:pt x="1467434" y="718616"/>
                  </a:lnTo>
                  <a:lnTo>
                    <a:pt x="1475321" y="718616"/>
                  </a:lnTo>
                  <a:lnTo>
                    <a:pt x="1507845" y="751141"/>
                  </a:lnTo>
                  <a:close/>
                </a:path>
                <a:path w="1513840" h="2055495">
                  <a:moveTo>
                    <a:pt x="1131125" y="2055418"/>
                  </a:moveTo>
                  <a:lnTo>
                    <a:pt x="382295" y="2055418"/>
                  </a:lnTo>
                  <a:lnTo>
                    <a:pt x="382295" y="737666"/>
                  </a:lnTo>
                  <a:lnTo>
                    <a:pt x="401345" y="756716"/>
                  </a:lnTo>
                  <a:lnTo>
                    <a:pt x="420395" y="756716"/>
                  </a:lnTo>
                  <a:lnTo>
                    <a:pt x="420395" y="2017318"/>
                  </a:lnTo>
                  <a:lnTo>
                    <a:pt x="401345" y="2017318"/>
                  </a:lnTo>
                  <a:lnTo>
                    <a:pt x="420395" y="2036368"/>
                  </a:lnTo>
                  <a:lnTo>
                    <a:pt x="1131125" y="2036368"/>
                  </a:lnTo>
                  <a:lnTo>
                    <a:pt x="1131125" y="2055418"/>
                  </a:lnTo>
                  <a:close/>
                </a:path>
                <a:path w="1513840" h="2055495">
                  <a:moveTo>
                    <a:pt x="420395" y="756716"/>
                  </a:moveTo>
                  <a:lnTo>
                    <a:pt x="401345" y="756716"/>
                  </a:lnTo>
                  <a:lnTo>
                    <a:pt x="382295" y="737666"/>
                  </a:lnTo>
                  <a:lnTo>
                    <a:pt x="420395" y="737666"/>
                  </a:lnTo>
                  <a:lnTo>
                    <a:pt x="420395" y="756716"/>
                  </a:lnTo>
                  <a:close/>
                </a:path>
                <a:path w="1513840" h="2055495">
                  <a:moveTo>
                    <a:pt x="1131125" y="756716"/>
                  </a:moveTo>
                  <a:lnTo>
                    <a:pt x="1112075" y="756716"/>
                  </a:lnTo>
                  <a:lnTo>
                    <a:pt x="1131125" y="737666"/>
                  </a:lnTo>
                  <a:lnTo>
                    <a:pt x="1131125" y="756716"/>
                  </a:lnTo>
                  <a:close/>
                </a:path>
                <a:path w="1513840" h="2055495">
                  <a:moveTo>
                    <a:pt x="1513420" y="756716"/>
                  </a:moveTo>
                  <a:lnTo>
                    <a:pt x="1131125" y="756716"/>
                  </a:lnTo>
                  <a:lnTo>
                    <a:pt x="1131125" y="737666"/>
                  </a:lnTo>
                  <a:lnTo>
                    <a:pt x="1440485" y="737666"/>
                  </a:lnTo>
                  <a:lnTo>
                    <a:pt x="1453959" y="751141"/>
                  </a:lnTo>
                  <a:lnTo>
                    <a:pt x="1507845" y="751141"/>
                  </a:lnTo>
                  <a:lnTo>
                    <a:pt x="1513420" y="756716"/>
                  </a:lnTo>
                  <a:close/>
                </a:path>
                <a:path w="1513840" h="2055495">
                  <a:moveTo>
                    <a:pt x="420395" y="2036368"/>
                  </a:moveTo>
                  <a:lnTo>
                    <a:pt x="401345" y="2017318"/>
                  </a:lnTo>
                  <a:lnTo>
                    <a:pt x="420395" y="2017318"/>
                  </a:lnTo>
                  <a:lnTo>
                    <a:pt x="420395" y="2036368"/>
                  </a:lnTo>
                  <a:close/>
                </a:path>
                <a:path w="1513840" h="2055495">
                  <a:moveTo>
                    <a:pt x="1093025" y="2036368"/>
                  </a:moveTo>
                  <a:lnTo>
                    <a:pt x="420395" y="2036368"/>
                  </a:lnTo>
                  <a:lnTo>
                    <a:pt x="420395" y="2017318"/>
                  </a:lnTo>
                  <a:lnTo>
                    <a:pt x="1093025" y="2017318"/>
                  </a:lnTo>
                  <a:lnTo>
                    <a:pt x="1093025" y="2036368"/>
                  </a:lnTo>
                  <a:close/>
                </a:path>
                <a:path w="1513840" h="2055495">
                  <a:moveTo>
                    <a:pt x="1131125" y="2036368"/>
                  </a:moveTo>
                  <a:lnTo>
                    <a:pt x="1093025" y="2036368"/>
                  </a:lnTo>
                  <a:lnTo>
                    <a:pt x="1112075" y="2017318"/>
                  </a:lnTo>
                  <a:lnTo>
                    <a:pt x="1131125" y="2017318"/>
                  </a:lnTo>
                  <a:lnTo>
                    <a:pt x="1131125" y="2036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69379" y="3529583"/>
              <a:ext cx="1422400" cy="2010410"/>
            </a:xfrm>
            <a:custGeom>
              <a:avLst/>
              <a:gdLst/>
              <a:ahLst/>
              <a:cxnLst/>
              <a:rect l="l" t="t" r="r" b="b"/>
              <a:pathLst>
                <a:path w="1422400" h="2010410">
                  <a:moveTo>
                    <a:pt x="1065276" y="2010155"/>
                  </a:moveTo>
                  <a:lnTo>
                    <a:pt x="355092" y="2010155"/>
                  </a:lnTo>
                  <a:lnTo>
                    <a:pt x="355092" y="710183"/>
                  </a:lnTo>
                  <a:lnTo>
                    <a:pt x="0" y="710183"/>
                  </a:lnTo>
                  <a:lnTo>
                    <a:pt x="710184" y="0"/>
                  </a:lnTo>
                  <a:lnTo>
                    <a:pt x="1421892" y="710183"/>
                  </a:lnTo>
                  <a:lnTo>
                    <a:pt x="1065276" y="710183"/>
                  </a:lnTo>
                  <a:lnTo>
                    <a:pt x="1065276" y="2010155"/>
                  </a:lnTo>
                  <a:close/>
                </a:path>
              </a:pathLst>
            </a:custGeom>
            <a:solidFill>
              <a:srgbClr val="4276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23278" y="3502736"/>
              <a:ext cx="1513840" cy="2055495"/>
            </a:xfrm>
            <a:custGeom>
              <a:avLst/>
              <a:gdLst/>
              <a:ahLst/>
              <a:cxnLst/>
              <a:rect l="l" t="t" r="r" b="b"/>
              <a:pathLst>
                <a:path w="1513840" h="2055495">
                  <a:moveTo>
                    <a:pt x="382295" y="756716"/>
                  </a:moveTo>
                  <a:lnTo>
                    <a:pt x="0" y="756716"/>
                  </a:lnTo>
                  <a:lnTo>
                    <a:pt x="756716" y="0"/>
                  </a:lnTo>
                  <a:lnTo>
                    <a:pt x="797127" y="40411"/>
                  </a:lnTo>
                  <a:lnTo>
                    <a:pt x="743242" y="40411"/>
                  </a:lnTo>
                  <a:lnTo>
                    <a:pt x="756710" y="53879"/>
                  </a:lnTo>
                  <a:lnTo>
                    <a:pt x="91985" y="718616"/>
                  </a:lnTo>
                  <a:lnTo>
                    <a:pt x="45986" y="718616"/>
                  </a:lnTo>
                  <a:lnTo>
                    <a:pt x="59461" y="751141"/>
                  </a:lnTo>
                  <a:lnTo>
                    <a:pt x="382295" y="751141"/>
                  </a:lnTo>
                  <a:lnTo>
                    <a:pt x="382295" y="756716"/>
                  </a:lnTo>
                  <a:close/>
                </a:path>
                <a:path w="1513840" h="2055495">
                  <a:moveTo>
                    <a:pt x="756710" y="53879"/>
                  </a:moveTo>
                  <a:lnTo>
                    <a:pt x="743242" y="40411"/>
                  </a:lnTo>
                  <a:lnTo>
                    <a:pt x="770178" y="40411"/>
                  </a:lnTo>
                  <a:lnTo>
                    <a:pt x="756710" y="53879"/>
                  </a:lnTo>
                  <a:close/>
                </a:path>
                <a:path w="1513840" h="2055495">
                  <a:moveTo>
                    <a:pt x="1453959" y="751141"/>
                  </a:moveTo>
                  <a:lnTo>
                    <a:pt x="756710" y="53879"/>
                  </a:lnTo>
                  <a:lnTo>
                    <a:pt x="770178" y="40411"/>
                  </a:lnTo>
                  <a:lnTo>
                    <a:pt x="797127" y="40411"/>
                  </a:lnTo>
                  <a:lnTo>
                    <a:pt x="1475321" y="718616"/>
                  </a:lnTo>
                  <a:lnTo>
                    <a:pt x="1467434" y="718616"/>
                  </a:lnTo>
                  <a:lnTo>
                    <a:pt x="1453959" y="751141"/>
                  </a:lnTo>
                  <a:close/>
                </a:path>
                <a:path w="1513840" h="2055495">
                  <a:moveTo>
                    <a:pt x="59461" y="751141"/>
                  </a:moveTo>
                  <a:lnTo>
                    <a:pt x="45986" y="718616"/>
                  </a:lnTo>
                  <a:lnTo>
                    <a:pt x="91985" y="718616"/>
                  </a:lnTo>
                  <a:lnTo>
                    <a:pt x="59461" y="751141"/>
                  </a:lnTo>
                  <a:close/>
                </a:path>
                <a:path w="1513840" h="2055495">
                  <a:moveTo>
                    <a:pt x="382295" y="751141"/>
                  </a:moveTo>
                  <a:lnTo>
                    <a:pt x="59461" y="751141"/>
                  </a:lnTo>
                  <a:lnTo>
                    <a:pt x="91985" y="718616"/>
                  </a:lnTo>
                  <a:lnTo>
                    <a:pt x="420395" y="718616"/>
                  </a:lnTo>
                  <a:lnTo>
                    <a:pt x="420395" y="737666"/>
                  </a:lnTo>
                  <a:lnTo>
                    <a:pt x="382295" y="737666"/>
                  </a:lnTo>
                  <a:lnTo>
                    <a:pt x="382295" y="751141"/>
                  </a:lnTo>
                  <a:close/>
                </a:path>
                <a:path w="1513840" h="2055495">
                  <a:moveTo>
                    <a:pt x="1093025" y="2036368"/>
                  </a:moveTo>
                  <a:lnTo>
                    <a:pt x="1093025" y="718616"/>
                  </a:lnTo>
                  <a:lnTo>
                    <a:pt x="1421435" y="718616"/>
                  </a:lnTo>
                  <a:lnTo>
                    <a:pt x="1440485" y="737666"/>
                  </a:lnTo>
                  <a:lnTo>
                    <a:pt x="1131125" y="737666"/>
                  </a:lnTo>
                  <a:lnTo>
                    <a:pt x="1112075" y="756716"/>
                  </a:lnTo>
                  <a:lnTo>
                    <a:pt x="1131125" y="756716"/>
                  </a:lnTo>
                  <a:lnTo>
                    <a:pt x="1131125" y="2017318"/>
                  </a:lnTo>
                  <a:lnTo>
                    <a:pt x="1112075" y="2017318"/>
                  </a:lnTo>
                  <a:lnTo>
                    <a:pt x="1093025" y="2036368"/>
                  </a:lnTo>
                  <a:close/>
                </a:path>
                <a:path w="1513840" h="2055495">
                  <a:moveTo>
                    <a:pt x="1507845" y="751141"/>
                  </a:moveTo>
                  <a:lnTo>
                    <a:pt x="1453959" y="751141"/>
                  </a:lnTo>
                  <a:lnTo>
                    <a:pt x="1467434" y="718616"/>
                  </a:lnTo>
                  <a:lnTo>
                    <a:pt x="1475321" y="718616"/>
                  </a:lnTo>
                  <a:lnTo>
                    <a:pt x="1507845" y="751141"/>
                  </a:lnTo>
                  <a:close/>
                </a:path>
                <a:path w="1513840" h="2055495">
                  <a:moveTo>
                    <a:pt x="1131125" y="2055418"/>
                  </a:moveTo>
                  <a:lnTo>
                    <a:pt x="382295" y="2055418"/>
                  </a:lnTo>
                  <a:lnTo>
                    <a:pt x="382295" y="737666"/>
                  </a:lnTo>
                  <a:lnTo>
                    <a:pt x="401345" y="756716"/>
                  </a:lnTo>
                  <a:lnTo>
                    <a:pt x="420395" y="756716"/>
                  </a:lnTo>
                  <a:lnTo>
                    <a:pt x="420395" y="2017318"/>
                  </a:lnTo>
                  <a:lnTo>
                    <a:pt x="401345" y="2017318"/>
                  </a:lnTo>
                  <a:lnTo>
                    <a:pt x="420395" y="2036368"/>
                  </a:lnTo>
                  <a:lnTo>
                    <a:pt x="1131125" y="2036368"/>
                  </a:lnTo>
                  <a:lnTo>
                    <a:pt x="1131125" y="2055418"/>
                  </a:lnTo>
                  <a:close/>
                </a:path>
                <a:path w="1513840" h="2055495">
                  <a:moveTo>
                    <a:pt x="420395" y="756716"/>
                  </a:moveTo>
                  <a:lnTo>
                    <a:pt x="401345" y="756716"/>
                  </a:lnTo>
                  <a:lnTo>
                    <a:pt x="382295" y="737666"/>
                  </a:lnTo>
                  <a:lnTo>
                    <a:pt x="420395" y="737666"/>
                  </a:lnTo>
                  <a:lnTo>
                    <a:pt x="420395" y="756716"/>
                  </a:lnTo>
                  <a:close/>
                </a:path>
                <a:path w="1513840" h="2055495">
                  <a:moveTo>
                    <a:pt x="1131125" y="756716"/>
                  </a:moveTo>
                  <a:lnTo>
                    <a:pt x="1112075" y="756716"/>
                  </a:lnTo>
                  <a:lnTo>
                    <a:pt x="1131125" y="737666"/>
                  </a:lnTo>
                  <a:lnTo>
                    <a:pt x="1131125" y="756716"/>
                  </a:lnTo>
                  <a:close/>
                </a:path>
                <a:path w="1513840" h="2055495">
                  <a:moveTo>
                    <a:pt x="1513420" y="756716"/>
                  </a:moveTo>
                  <a:lnTo>
                    <a:pt x="1131125" y="756716"/>
                  </a:lnTo>
                  <a:lnTo>
                    <a:pt x="1131125" y="737666"/>
                  </a:lnTo>
                  <a:lnTo>
                    <a:pt x="1440485" y="737666"/>
                  </a:lnTo>
                  <a:lnTo>
                    <a:pt x="1453959" y="751141"/>
                  </a:lnTo>
                  <a:lnTo>
                    <a:pt x="1507845" y="751141"/>
                  </a:lnTo>
                  <a:lnTo>
                    <a:pt x="1513420" y="756716"/>
                  </a:lnTo>
                  <a:close/>
                </a:path>
                <a:path w="1513840" h="2055495">
                  <a:moveTo>
                    <a:pt x="420395" y="2036368"/>
                  </a:moveTo>
                  <a:lnTo>
                    <a:pt x="401345" y="2017318"/>
                  </a:lnTo>
                  <a:lnTo>
                    <a:pt x="420395" y="2017318"/>
                  </a:lnTo>
                  <a:lnTo>
                    <a:pt x="420395" y="2036368"/>
                  </a:lnTo>
                  <a:close/>
                </a:path>
                <a:path w="1513840" h="2055495">
                  <a:moveTo>
                    <a:pt x="1093025" y="2036368"/>
                  </a:moveTo>
                  <a:lnTo>
                    <a:pt x="420395" y="2036368"/>
                  </a:lnTo>
                  <a:lnTo>
                    <a:pt x="420395" y="2017318"/>
                  </a:lnTo>
                  <a:lnTo>
                    <a:pt x="1093025" y="2017318"/>
                  </a:lnTo>
                  <a:lnTo>
                    <a:pt x="1093025" y="2036368"/>
                  </a:lnTo>
                  <a:close/>
                </a:path>
                <a:path w="1513840" h="2055495">
                  <a:moveTo>
                    <a:pt x="1131125" y="2036368"/>
                  </a:moveTo>
                  <a:lnTo>
                    <a:pt x="1093025" y="2036368"/>
                  </a:lnTo>
                  <a:lnTo>
                    <a:pt x="1112075" y="2017318"/>
                  </a:lnTo>
                  <a:lnTo>
                    <a:pt x="1131125" y="2017318"/>
                  </a:lnTo>
                  <a:lnTo>
                    <a:pt x="1131125" y="20363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9878" y="1334335"/>
              <a:ext cx="285750" cy="267970"/>
            </a:xfrm>
            <a:custGeom>
              <a:avLst/>
              <a:gdLst/>
              <a:ahLst/>
              <a:cxnLst/>
              <a:rect l="l" t="t" r="r" b="b"/>
              <a:pathLst>
                <a:path w="285750" h="267969">
                  <a:moveTo>
                    <a:pt x="164720" y="267849"/>
                  </a:moveTo>
                  <a:lnTo>
                    <a:pt x="120540" y="267849"/>
                  </a:lnTo>
                  <a:lnTo>
                    <a:pt x="78043" y="255148"/>
                  </a:lnTo>
                  <a:lnTo>
                    <a:pt x="40590" y="229746"/>
                  </a:lnTo>
                  <a:lnTo>
                    <a:pt x="13530" y="194573"/>
                  </a:lnTo>
                  <a:lnTo>
                    <a:pt x="0" y="154667"/>
                  </a:lnTo>
                  <a:lnTo>
                    <a:pt x="0" y="113181"/>
                  </a:lnTo>
                  <a:lnTo>
                    <a:pt x="13530" y="73275"/>
                  </a:lnTo>
                  <a:lnTo>
                    <a:pt x="40590" y="38103"/>
                  </a:lnTo>
                  <a:lnTo>
                    <a:pt x="78043" y="12701"/>
                  </a:lnTo>
                  <a:lnTo>
                    <a:pt x="120540" y="0"/>
                  </a:lnTo>
                  <a:lnTo>
                    <a:pt x="164720" y="0"/>
                  </a:lnTo>
                  <a:lnTo>
                    <a:pt x="207220" y="12701"/>
                  </a:lnTo>
                  <a:lnTo>
                    <a:pt x="244679" y="38103"/>
                  </a:lnTo>
                  <a:lnTo>
                    <a:pt x="271733" y="73275"/>
                  </a:lnTo>
                  <a:lnTo>
                    <a:pt x="285260" y="113181"/>
                  </a:lnTo>
                  <a:lnTo>
                    <a:pt x="285260" y="154667"/>
                  </a:lnTo>
                  <a:lnTo>
                    <a:pt x="271733" y="194573"/>
                  </a:lnTo>
                  <a:lnTo>
                    <a:pt x="244679" y="229746"/>
                  </a:lnTo>
                  <a:lnTo>
                    <a:pt x="207220" y="255148"/>
                  </a:lnTo>
                  <a:lnTo>
                    <a:pt x="164720" y="2678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5799" y="1404175"/>
              <a:ext cx="134099" cy="1259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70940" y="1371269"/>
            <a:ext cx="2006600" cy="1188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企业缺乏统一指</a:t>
            </a:r>
            <a:r>
              <a:rPr sz="1350" b="1" spc="5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引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55"/>
              </a:spcBef>
            </a:pP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数据安全技术相关的国家标准当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前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出台较少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还无法对企业形成有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效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的指引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例如数据加密、脱敏尚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未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形成统一标准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各企业理解存在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偏 差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4884" y="1379855"/>
            <a:ext cx="2006600" cy="85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人才缺</a:t>
            </a:r>
            <a:r>
              <a:rPr sz="1350" b="1" spc="5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少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990"/>
              </a:spcBef>
            </a:pP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数据安全井喷式需求爆发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各领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域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数据安全隐患亟待解决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行业内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缺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少业务领域的数据安全人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才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1498" y="1370964"/>
            <a:ext cx="2006600" cy="1188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技术手段有待实</a:t>
            </a:r>
            <a:r>
              <a:rPr sz="1350" b="1" spc="5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践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60"/>
              </a:spcBef>
            </a:pP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传统的网络安全技术无法满足数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据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安全要求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数据本身具有可分享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可复制、流转快的特点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部分技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术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与解决方案处在研究发展阶段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缺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乏应用实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践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90914" y="1374508"/>
            <a:ext cx="2139950" cy="1016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业务场景复</a:t>
            </a:r>
            <a:r>
              <a:rPr sz="1350" b="1" spc="5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杂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  <a:spcBef>
                <a:spcPts val="995"/>
              </a:spcBef>
            </a:pP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业务先于安全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业务形态已固化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 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众多企业面临数据安全改造难题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900" spc="5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改造难度大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spc="-12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且各企业场景差异大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900" spc="15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数据安全治理存在多样</a:t>
            </a:r>
            <a:r>
              <a:rPr sz="900" dirty="0">
                <a:solidFill>
                  <a:srgbClr val="797B7B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endParaRPr sz="9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5627" y="1334335"/>
            <a:ext cx="8202930" cy="4263390"/>
            <a:chOff x="1595627" y="1334335"/>
            <a:chExt cx="8202930" cy="4263390"/>
          </a:xfrm>
        </p:grpSpPr>
        <p:sp>
          <p:nvSpPr>
            <p:cNvPr id="19" name="object 19"/>
            <p:cNvSpPr/>
            <p:nvPr/>
          </p:nvSpPr>
          <p:spPr>
            <a:xfrm>
              <a:off x="6289568" y="1345794"/>
              <a:ext cx="285750" cy="267970"/>
            </a:xfrm>
            <a:custGeom>
              <a:avLst/>
              <a:gdLst/>
              <a:ahLst/>
              <a:cxnLst/>
              <a:rect l="l" t="t" r="r" b="b"/>
              <a:pathLst>
                <a:path w="285750" h="267969">
                  <a:moveTo>
                    <a:pt x="164720" y="267854"/>
                  </a:moveTo>
                  <a:lnTo>
                    <a:pt x="120540" y="267854"/>
                  </a:lnTo>
                  <a:lnTo>
                    <a:pt x="78039" y="255150"/>
                  </a:lnTo>
                  <a:lnTo>
                    <a:pt x="40581" y="229742"/>
                  </a:lnTo>
                  <a:lnTo>
                    <a:pt x="13527" y="194576"/>
                  </a:lnTo>
                  <a:lnTo>
                    <a:pt x="0" y="154673"/>
                  </a:lnTo>
                  <a:lnTo>
                    <a:pt x="0" y="113190"/>
                  </a:lnTo>
                  <a:lnTo>
                    <a:pt x="13527" y="73284"/>
                  </a:lnTo>
                  <a:lnTo>
                    <a:pt x="40581" y="38112"/>
                  </a:lnTo>
                  <a:lnTo>
                    <a:pt x="78039" y="12704"/>
                  </a:lnTo>
                  <a:lnTo>
                    <a:pt x="120540" y="0"/>
                  </a:lnTo>
                  <a:lnTo>
                    <a:pt x="164720" y="0"/>
                  </a:lnTo>
                  <a:lnTo>
                    <a:pt x="207217" y="12704"/>
                  </a:lnTo>
                  <a:lnTo>
                    <a:pt x="244670" y="38112"/>
                  </a:lnTo>
                  <a:lnTo>
                    <a:pt x="271730" y="73284"/>
                  </a:lnTo>
                  <a:lnTo>
                    <a:pt x="285260" y="113190"/>
                  </a:lnTo>
                  <a:lnTo>
                    <a:pt x="285260" y="154673"/>
                  </a:lnTo>
                  <a:lnTo>
                    <a:pt x="271730" y="194576"/>
                  </a:lnTo>
                  <a:lnTo>
                    <a:pt x="244670" y="229742"/>
                  </a:lnTo>
                  <a:lnTo>
                    <a:pt x="207217" y="255150"/>
                  </a:lnTo>
                  <a:lnTo>
                    <a:pt x="164720" y="26785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840" y="1418323"/>
              <a:ext cx="75425" cy="12077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978974" y="1345794"/>
              <a:ext cx="285750" cy="267970"/>
            </a:xfrm>
            <a:custGeom>
              <a:avLst/>
              <a:gdLst/>
              <a:ahLst/>
              <a:cxnLst/>
              <a:rect l="l" t="t" r="r" b="b"/>
              <a:pathLst>
                <a:path w="285750" h="267969">
                  <a:moveTo>
                    <a:pt x="164725" y="267854"/>
                  </a:moveTo>
                  <a:lnTo>
                    <a:pt x="120543" y="267854"/>
                  </a:lnTo>
                  <a:lnTo>
                    <a:pt x="78044" y="255150"/>
                  </a:lnTo>
                  <a:lnTo>
                    <a:pt x="40590" y="229742"/>
                  </a:lnTo>
                  <a:lnTo>
                    <a:pt x="13530" y="194576"/>
                  </a:lnTo>
                  <a:lnTo>
                    <a:pt x="0" y="154673"/>
                  </a:lnTo>
                  <a:lnTo>
                    <a:pt x="0" y="113190"/>
                  </a:lnTo>
                  <a:lnTo>
                    <a:pt x="13530" y="73284"/>
                  </a:lnTo>
                  <a:lnTo>
                    <a:pt x="40590" y="38112"/>
                  </a:lnTo>
                  <a:lnTo>
                    <a:pt x="78044" y="12704"/>
                  </a:lnTo>
                  <a:lnTo>
                    <a:pt x="120543" y="0"/>
                  </a:lnTo>
                  <a:lnTo>
                    <a:pt x="164725" y="0"/>
                  </a:lnTo>
                  <a:lnTo>
                    <a:pt x="207225" y="12704"/>
                  </a:lnTo>
                  <a:lnTo>
                    <a:pt x="244679" y="38112"/>
                  </a:lnTo>
                  <a:lnTo>
                    <a:pt x="271739" y="73284"/>
                  </a:lnTo>
                  <a:lnTo>
                    <a:pt x="285269" y="113190"/>
                  </a:lnTo>
                  <a:lnTo>
                    <a:pt x="285269" y="154673"/>
                  </a:lnTo>
                  <a:lnTo>
                    <a:pt x="271739" y="194576"/>
                  </a:lnTo>
                  <a:lnTo>
                    <a:pt x="244679" y="229742"/>
                  </a:lnTo>
                  <a:lnTo>
                    <a:pt x="207225" y="255150"/>
                  </a:lnTo>
                  <a:lnTo>
                    <a:pt x="164725" y="267854"/>
                  </a:lnTo>
                  <a:close/>
                </a:path>
              </a:pathLst>
            </a:custGeom>
            <a:solidFill>
              <a:srgbClr val="4276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1470" y="1436738"/>
              <a:ext cx="100291" cy="843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12946" y="1334335"/>
              <a:ext cx="285750" cy="267970"/>
            </a:xfrm>
            <a:custGeom>
              <a:avLst/>
              <a:gdLst/>
              <a:ahLst/>
              <a:cxnLst/>
              <a:rect l="l" t="t" r="r" b="b"/>
              <a:pathLst>
                <a:path w="285750" h="267969">
                  <a:moveTo>
                    <a:pt x="164725" y="267849"/>
                  </a:moveTo>
                  <a:lnTo>
                    <a:pt x="120543" y="267849"/>
                  </a:lnTo>
                  <a:lnTo>
                    <a:pt x="78044" y="255148"/>
                  </a:lnTo>
                  <a:lnTo>
                    <a:pt x="40590" y="229746"/>
                  </a:lnTo>
                  <a:lnTo>
                    <a:pt x="13530" y="194573"/>
                  </a:lnTo>
                  <a:lnTo>
                    <a:pt x="0" y="154667"/>
                  </a:lnTo>
                  <a:lnTo>
                    <a:pt x="0" y="113181"/>
                  </a:lnTo>
                  <a:lnTo>
                    <a:pt x="13530" y="73275"/>
                  </a:lnTo>
                  <a:lnTo>
                    <a:pt x="40590" y="38103"/>
                  </a:lnTo>
                  <a:lnTo>
                    <a:pt x="78044" y="12701"/>
                  </a:lnTo>
                  <a:lnTo>
                    <a:pt x="120543" y="0"/>
                  </a:lnTo>
                  <a:lnTo>
                    <a:pt x="164725" y="0"/>
                  </a:lnTo>
                  <a:lnTo>
                    <a:pt x="207225" y="12701"/>
                  </a:lnTo>
                  <a:lnTo>
                    <a:pt x="244679" y="38103"/>
                  </a:lnTo>
                  <a:lnTo>
                    <a:pt x="271733" y="73275"/>
                  </a:lnTo>
                  <a:lnTo>
                    <a:pt x="285260" y="113181"/>
                  </a:lnTo>
                  <a:lnTo>
                    <a:pt x="285260" y="154667"/>
                  </a:lnTo>
                  <a:lnTo>
                    <a:pt x="271733" y="194573"/>
                  </a:lnTo>
                  <a:lnTo>
                    <a:pt x="244679" y="229746"/>
                  </a:lnTo>
                  <a:lnTo>
                    <a:pt x="207225" y="255148"/>
                  </a:lnTo>
                  <a:lnTo>
                    <a:pt x="164725" y="2678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345" y="1412874"/>
              <a:ext cx="116239" cy="11311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5628" y="2613786"/>
              <a:ext cx="8202930" cy="862330"/>
            </a:xfrm>
            <a:custGeom>
              <a:avLst/>
              <a:gdLst/>
              <a:ahLst/>
              <a:cxnLst/>
              <a:rect l="l" t="t" r="r" b="b"/>
              <a:pathLst>
                <a:path w="8202930" h="862329">
                  <a:moveTo>
                    <a:pt x="3054261" y="824191"/>
                  </a:moveTo>
                  <a:lnTo>
                    <a:pt x="3030982" y="789089"/>
                  </a:lnTo>
                  <a:lnTo>
                    <a:pt x="3016161" y="786091"/>
                  </a:lnTo>
                  <a:lnTo>
                    <a:pt x="3001327" y="789089"/>
                  </a:lnTo>
                  <a:lnTo>
                    <a:pt x="2989224" y="797255"/>
                  </a:lnTo>
                  <a:lnTo>
                    <a:pt x="2981045" y="809371"/>
                  </a:lnTo>
                  <a:lnTo>
                    <a:pt x="2979331" y="817841"/>
                  </a:lnTo>
                  <a:lnTo>
                    <a:pt x="44437" y="817841"/>
                  </a:lnTo>
                  <a:lnTo>
                    <a:pt x="44437" y="76200"/>
                  </a:lnTo>
                  <a:lnTo>
                    <a:pt x="44437" y="74930"/>
                  </a:lnTo>
                  <a:lnTo>
                    <a:pt x="52920" y="73215"/>
                  </a:lnTo>
                  <a:lnTo>
                    <a:pt x="65036" y="65049"/>
                  </a:lnTo>
                  <a:lnTo>
                    <a:pt x="73202" y="52933"/>
                  </a:lnTo>
                  <a:lnTo>
                    <a:pt x="76200" y="38100"/>
                  </a:lnTo>
                  <a:lnTo>
                    <a:pt x="73202" y="23279"/>
                  </a:lnTo>
                  <a:lnTo>
                    <a:pt x="65036" y="11163"/>
                  </a:lnTo>
                  <a:lnTo>
                    <a:pt x="52920" y="2997"/>
                  </a:lnTo>
                  <a:lnTo>
                    <a:pt x="38087" y="0"/>
                  </a:lnTo>
                  <a:lnTo>
                    <a:pt x="23266" y="2997"/>
                  </a:lnTo>
                  <a:lnTo>
                    <a:pt x="11150" y="11163"/>
                  </a:lnTo>
                  <a:lnTo>
                    <a:pt x="2984" y="23279"/>
                  </a:lnTo>
                  <a:lnTo>
                    <a:pt x="0" y="38100"/>
                  </a:lnTo>
                  <a:lnTo>
                    <a:pt x="2984" y="52933"/>
                  </a:lnTo>
                  <a:lnTo>
                    <a:pt x="11150" y="65049"/>
                  </a:lnTo>
                  <a:lnTo>
                    <a:pt x="23266" y="73215"/>
                  </a:lnTo>
                  <a:lnTo>
                    <a:pt x="31737" y="74930"/>
                  </a:lnTo>
                  <a:lnTo>
                    <a:pt x="31737" y="830541"/>
                  </a:lnTo>
                  <a:lnTo>
                    <a:pt x="2979331" y="830541"/>
                  </a:lnTo>
                  <a:lnTo>
                    <a:pt x="2981045" y="839025"/>
                  </a:lnTo>
                  <a:lnTo>
                    <a:pt x="2989224" y="851128"/>
                  </a:lnTo>
                  <a:lnTo>
                    <a:pt x="3001327" y="859307"/>
                  </a:lnTo>
                  <a:lnTo>
                    <a:pt x="3016161" y="862291"/>
                  </a:lnTo>
                  <a:lnTo>
                    <a:pt x="3030982" y="859307"/>
                  </a:lnTo>
                  <a:lnTo>
                    <a:pt x="3043097" y="851128"/>
                  </a:lnTo>
                  <a:lnTo>
                    <a:pt x="3051264" y="839025"/>
                  </a:lnTo>
                  <a:lnTo>
                    <a:pt x="3052978" y="830541"/>
                  </a:lnTo>
                  <a:lnTo>
                    <a:pt x="3054261" y="824191"/>
                  </a:lnTo>
                  <a:close/>
                </a:path>
                <a:path w="8202930" h="862329">
                  <a:moveTo>
                    <a:pt x="3924579" y="570344"/>
                  </a:moveTo>
                  <a:lnTo>
                    <a:pt x="3901300" y="535241"/>
                  </a:lnTo>
                  <a:lnTo>
                    <a:pt x="3886479" y="532244"/>
                  </a:lnTo>
                  <a:lnTo>
                    <a:pt x="3871645" y="535241"/>
                  </a:lnTo>
                  <a:lnTo>
                    <a:pt x="3859530" y="543407"/>
                  </a:lnTo>
                  <a:lnTo>
                    <a:pt x="3851364" y="555523"/>
                  </a:lnTo>
                  <a:lnTo>
                    <a:pt x="3849649" y="563994"/>
                  </a:lnTo>
                  <a:lnTo>
                    <a:pt x="2918739" y="563994"/>
                  </a:lnTo>
                  <a:lnTo>
                    <a:pt x="2918739" y="76200"/>
                  </a:lnTo>
                  <a:lnTo>
                    <a:pt x="2918739" y="74930"/>
                  </a:lnTo>
                  <a:lnTo>
                    <a:pt x="2927210" y="73215"/>
                  </a:lnTo>
                  <a:lnTo>
                    <a:pt x="2939326" y="65049"/>
                  </a:lnTo>
                  <a:lnTo>
                    <a:pt x="2947492" y="52933"/>
                  </a:lnTo>
                  <a:lnTo>
                    <a:pt x="2950489" y="38100"/>
                  </a:lnTo>
                  <a:lnTo>
                    <a:pt x="2947492" y="23279"/>
                  </a:lnTo>
                  <a:lnTo>
                    <a:pt x="2939326" y="11163"/>
                  </a:lnTo>
                  <a:lnTo>
                    <a:pt x="2927210" y="2997"/>
                  </a:lnTo>
                  <a:lnTo>
                    <a:pt x="2912389" y="0"/>
                  </a:lnTo>
                  <a:lnTo>
                    <a:pt x="2897555" y="2997"/>
                  </a:lnTo>
                  <a:lnTo>
                    <a:pt x="2885440" y="11163"/>
                  </a:lnTo>
                  <a:lnTo>
                    <a:pt x="2877274" y="23279"/>
                  </a:lnTo>
                  <a:lnTo>
                    <a:pt x="2874289" y="38100"/>
                  </a:lnTo>
                  <a:lnTo>
                    <a:pt x="2877274" y="52933"/>
                  </a:lnTo>
                  <a:lnTo>
                    <a:pt x="2885440" y="65049"/>
                  </a:lnTo>
                  <a:lnTo>
                    <a:pt x="2897555" y="73215"/>
                  </a:lnTo>
                  <a:lnTo>
                    <a:pt x="2906039" y="74930"/>
                  </a:lnTo>
                  <a:lnTo>
                    <a:pt x="2906039" y="576694"/>
                  </a:lnTo>
                  <a:lnTo>
                    <a:pt x="3849649" y="576694"/>
                  </a:lnTo>
                  <a:lnTo>
                    <a:pt x="3851364" y="585177"/>
                  </a:lnTo>
                  <a:lnTo>
                    <a:pt x="3859530" y="597293"/>
                  </a:lnTo>
                  <a:lnTo>
                    <a:pt x="3871645" y="605459"/>
                  </a:lnTo>
                  <a:lnTo>
                    <a:pt x="3886479" y="608444"/>
                  </a:lnTo>
                  <a:lnTo>
                    <a:pt x="3901300" y="605459"/>
                  </a:lnTo>
                  <a:lnTo>
                    <a:pt x="3913416" y="597293"/>
                  </a:lnTo>
                  <a:lnTo>
                    <a:pt x="3921582" y="585177"/>
                  </a:lnTo>
                  <a:lnTo>
                    <a:pt x="3923296" y="576694"/>
                  </a:lnTo>
                  <a:lnTo>
                    <a:pt x="3924579" y="570344"/>
                  </a:lnTo>
                  <a:close/>
                </a:path>
                <a:path w="8202930" h="862329">
                  <a:moveTo>
                    <a:pt x="5714022" y="38100"/>
                  </a:moveTo>
                  <a:lnTo>
                    <a:pt x="5711025" y="23279"/>
                  </a:lnTo>
                  <a:lnTo>
                    <a:pt x="5702859" y="11163"/>
                  </a:lnTo>
                  <a:lnTo>
                    <a:pt x="5690743" y="2997"/>
                  </a:lnTo>
                  <a:lnTo>
                    <a:pt x="5675922" y="0"/>
                  </a:lnTo>
                  <a:lnTo>
                    <a:pt x="5661088" y="2997"/>
                  </a:lnTo>
                  <a:lnTo>
                    <a:pt x="5648985" y="11163"/>
                  </a:lnTo>
                  <a:lnTo>
                    <a:pt x="5640806" y="23279"/>
                  </a:lnTo>
                  <a:lnTo>
                    <a:pt x="5637822" y="38100"/>
                  </a:lnTo>
                  <a:lnTo>
                    <a:pt x="5640806" y="52933"/>
                  </a:lnTo>
                  <a:lnTo>
                    <a:pt x="5648985" y="65049"/>
                  </a:lnTo>
                  <a:lnTo>
                    <a:pt x="5661088" y="73215"/>
                  </a:lnTo>
                  <a:lnTo>
                    <a:pt x="5669572" y="74930"/>
                  </a:lnTo>
                  <a:lnTo>
                    <a:pt x="5669572" y="563994"/>
                  </a:lnTo>
                  <a:lnTo>
                    <a:pt x="4788370" y="563994"/>
                  </a:lnTo>
                  <a:lnTo>
                    <a:pt x="4786655" y="555523"/>
                  </a:lnTo>
                  <a:lnTo>
                    <a:pt x="4778489" y="543407"/>
                  </a:lnTo>
                  <a:lnTo>
                    <a:pt x="4766373" y="535241"/>
                  </a:lnTo>
                  <a:lnTo>
                    <a:pt x="4751552" y="532244"/>
                  </a:lnTo>
                  <a:lnTo>
                    <a:pt x="4736719" y="535241"/>
                  </a:lnTo>
                  <a:lnTo>
                    <a:pt x="4724603" y="543407"/>
                  </a:lnTo>
                  <a:lnTo>
                    <a:pt x="4716437" y="555523"/>
                  </a:lnTo>
                  <a:lnTo>
                    <a:pt x="4713452" y="570344"/>
                  </a:lnTo>
                  <a:lnTo>
                    <a:pt x="4716437" y="585177"/>
                  </a:lnTo>
                  <a:lnTo>
                    <a:pt x="4724603" y="597293"/>
                  </a:lnTo>
                  <a:lnTo>
                    <a:pt x="4736719" y="605459"/>
                  </a:lnTo>
                  <a:lnTo>
                    <a:pt x="4751552" y="608444"/>
                  </a:lnTo>
                  <a:lnTo>
                    <a:pt x="4766373" y="605459"/>
                  </a:lnTo>
                  <a:lnTo>
                    <a:pt x="4778489" y="597293"/>
                  </a:lnTo>
                  <a:lnTo>
                    <a:pt x="4786655" y="585177"/>
                  </a:lnTo>
                  <a:lnTo>
                    <a:pt x="4788370" y="576694"/>
                  </a:lnTo>
                  <a:lnTo>
                    <a:pt x="5682272" y="576694"/>
                  </a:lnTo>
                  <a:lnTo>
                    <a:pt x="5682272" y="570344"/>
                  </a:lnTo>
                  <a:lnTo>
                    <a:pt x="5682272" y="563994"/>
                  </a:lnTo>
                  <a:lnTo>
                    <a:pt x="5682272" y="76200"/>
                  </a:lnTo>
                  <a:lnTo>
                    <a:pt x="5682272" y="74930"/>
                  </a:lnTo>
                  <a:lnTo>
                    <a:pt x="5690743" y="73215"/>
                  </a:lnTo>
                  <a:lnTo>
                    <a:pt x="5702859" y="65049"/>
                  </a:lnTo>
                  <a:lnTo>
                    <a:pt x="5711025" y="52933"/>
                  </a:lnTo>
                  <a:lnTo>
                    <a:pt x="5714022" y="38100"/>
                  </a:lnTo>
                  <a:close/>
                </a:path>
                <a:path w="8202930" h="862329">
                  <a:moveTo>
                    <a:pt x="8202866" y="38100"/>
                  </a:moveTo>
                  <a:lnTo>
                    <a:pt x="8199869" y="23279"/>
                  </a:lnTo>
                  <a:lnTo>
                    <a:pt x="8191703" y="11163"/>
                  </a:lnTo>
                  <a:lnTo>
                    <a:pt x="8179587" y="2997"/>
                  </a:lnTo>
                  <a:lnTo>
                    <a:pt x="8164766" y="0"/>
                  </a:lnTo>
                  <a:lnTo>
                    <a:pt x="8149933" y="2997"/>
                  </a:lnTo>
                  <a:lnTo>
                    <a:pt x="8137817" y="11163"/>
                  </a:lnTo>
                  <a:lnTo>
                    <a:pt x="8129651" y="23279"/>
                  </a:lnTo>
                  <a:lnTo>
                    <a:pt x="8126666" y="38100"/>
                  </a:lnTo>
                  <a:lnTo>
                    <a:pt x="8129651" y="52933"/>
                  </a:lnTo>
                  <a:lnTo>
                    <a:pt x="8137817" y="65049"/>
                  </a:lnTo>
                  <a:lnTo>
                    <a:pt x="8149933" y="73215"/>
                  </a:lnTo>
                  <a:lnTo>
                    <a:pt x="8158416" y="74930"/>
                  </a:lnTo>
                  <a:lnTo>
                    <a:pt x="8158416" y="817841"/>
                  </a:lnTo>
                  <a:lnTo>
                    <a:pt x="5613336" y="817841"/>
                  </a:lnTo>
                  <a:lnTo>
                    <a:pt x="5611622" y="809371"/>
                  </a:lnTo>
                  <a:lnTo>
                    <a:pt x="5603456" y="797255"/>
                  </a:lnTo>
                  <a:lnTo>
                    <a:pt x="5591340" y="789089"/>
                  </a:lnTo>
                  <a:lnTo>
                    <a:pt x="5576519" y="786091"/>
                  </a:lnTo>
                  <a:lnTo>
                    <a:pt x="5561685" y="789089"/>
                  </a:lnTo>
                  <a:lnTo>
                    <a:pt x="5549570" y="797255"/>
                  </a:lnTo>
                  <a:lnTo>
                    <a:pt x="5541403" y="809371"/>
                  </a:lnTo>
                  <a:lnTo>
                    <a:pt x="5538419" y="824191"/>
                  </a:lnTo>
                  <a:lnTo>
                    <a:pt x="5541403" y="839025"/>
                  </a:lnTo>
                  <a:lnTo>
                    <a:pt x="5549570" y="851128"/>
                  </a:lnTo>
                  <a:lnTo>
                    <a:pt x="5561685" y="859307"/>
                  </a:lnTo>
                  <a:lnTo>
                    <a:pt x="5576519" y="862291"/>
                  </a:lnTo>
                  <a:lnTo>
                    <a:pt x="5591340" y="859307"/>
                  </a:lnTo>
                  <a:lnTo>
                    <a:pt x="5603456" y="851128"/>
                  </a:lnTo>
                  <a:lnTo>
                    <a:pt x="5611622" y="839025"/>
                  </a:lnTo>
                  <a:lnTo>
                    <a:pt x="5613336" y="830541"/>
                  </a:lnTo>
                  <a:lnTo>
                    <a:pt x="8171116" y="830541"/>
                  </a:lnTo>
                  <a:lnTo>
                    <a:pt x="8171116" y="824191"/>
                  </a:lnTo>
                  <a:lnTo>
                    <a:pt x="8171116" y="817841"/>
                  </a:lnTo>
                  <a:lnTo>
                    <a:pt x="8171116" y="76200"/>
                  </a:lnTo>
                  <a:lnTo>
                    <a:pt x="8171116" y="74930"/>
                  </a:lnTo>
                  <a:lnTo>
                    <a:pt x="8179587" y="73215"/>
                  </a:lnTo>
                  <a:lnTo>
                    <a:pt x="8191703" y="65049"/>
                  </a:lnTo>
                  <a:lnTo>
                    <a:pt x="8199869" y="52933"/>
                  </a:lnTo>
                  <a:lnTo>
                    <a:pt x="8202866" y="381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53511" y="5269991"/>
              <a:ext cx="5809615" cy="327660"/>
            </a:xfrm>
            <a:custGeom>
              <a:avLst/>
              <a:gdLst/>
              <a:ahLst/>
              <a:cxnLst/>
              <a:rect l="l" t="t" r="r" b="b"/>
              <a:pathLst>
                <a:path w="5809615" h="327660">
                  <a:moveTo>
                    <a:pt x="5809488" y="327660"/>
                  </a:moveTo>
                  <a:lnTo>
                    <a:pt x="0" y="327660"/>
                  </a:lnTo>
                  <a:lnTo>
                    <a:pt x="795527" y="0"/>
                  </a:lnTo>
                  <a:lnTo>
                    <a:pt x="5013960" y="0"/>
                  </a:lnTo>
                  <a:lnTo>
                    <a:pt x="5809488" y="327660"/>
                  </a:lnTo>
                  <a:close/>
                </a:path>
              </a:pathLst>
            </a:custGeom>
            <a:solidFill>
              <a:srgbClr val="4276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070309" y="5298033"/>
            <a:ext cx="16643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3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数据安全治理挑</a:t>
            </a:r>
            <a:r>
              <a:rPr sz="135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战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数据安全治理背</a:t>
            </a:r>
            <a:r>
              <a:rPr spc="-5" dirty="0">
                <a:solidFill>
                  <a:srgbClr val="000000"/>
                </a:solidFill>
              </a:rPr>
              <a:t>景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71439" y="1070673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10539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33"/>
                </a:moveTo>
                <a:lnTo>
                  <a:pt x="1463954" y="0"/>
                </a:lnTo>
                <a:lnTo>
                  <a:pt x="498665" y="751344"/>
                </a:lnTo>
                <a:lnTo>
                  <a:pt x="506463" y="761365"/>
                </a:lnTo>
                <a:lnTo>
                  <a:pt x="1471752" y="10033"/>
                </a:lnTo>
                <a:close/>
              </a:path>
            </a:pathLst>
          </a:custGeom>
          <a:solidFill>
            <a:srgbClr val="0076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38850" y="112179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8181" y="2601912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数据安全治理体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1439" y="2215400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08698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20"/>
                </a:moveTo>
                <a:lnTo>
                  <a:pt x="1463954" y="0"/>
                </a:lnTo>
                <a:lnTo>
                  <a:pt x="498665" y="751332"/>
                </a:lnTo>
                <a:lnTo>
                  <a:pt x="506463" y="761352"/>
                </a:lnTo>
                <a:lnTo>
                  <a:pt x="1471752" y="1002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8850" y="226651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1439" y="3360115"/>
            <a:ext cx="1471930" cy="1904364"/>
            <a:chOff x="5471439" y="3360115"/>
            <a:chExt cx="1471930" cy="1904364"/>
          </a:xfrm>
        </p:grpSpPr>
        <p:sp>
          <p:nvSpPr>
            <p:cNvPr id="9" name="object 9"/>
            <p:cNvSpPr/>
            <p:nvPr/>
          </p:nvSpPr>
          <p:spPr>
            <a:xfrm>
              <a:off x="5471439" y="3360114"/>
              <a:ext cx="1471930" cy="761365"/>
            </a:xfrm>
            <a:custGeom>
              <a:avLst/>
              <a:gdLst/>
              <a:ahLst/>
              <a:cxnLst/>
              <a:rect l="l" t="t" r="r" b="b"/>
              <a:pathLst>
                <a:path w="1471929" h="761364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698"/>
                  </a:lnTo>
                  <a:lnTo>
                    <a:pt x="704037" y="444817"/>
                  </a:lnTo>
                  <a:close/>
                </a:path>
                <a:path w="1471929" h="761364">
                  <a:moveTo>
                    <a:pt x="1471752" y="10020"/>
                  </a:moveTo>
                  <a:lnTo>
                    <a:pt x="1463954" y="0"/>
                  </a:lnTo>
                  <a:lnTo>
                    <a:pt x="498665" y="751332"/>
                  </a:lnTo>
                  <a:lnTo>
                    <a:pt x="506463" y="761365"/>
                  </a:lnTo>
                  <a:lnTo>
                    <a:pt x="1471752" y="10020"/>
                  </a:lnTo>
                  <a:close/>
                </a:path>
              </a:pathLst>
            </a:custGeom>
            <a:solidFill>
              <a:srgbClr val="1D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1439" y="4504829"/>
              <a:ext cx="1471930" cy="760095"/>
            </a:xfrm>
            <a:custGeom>
              <a:avLst/>
              <a:gdLst/>
              <a:ahLst/>
              <a:cxnLst/>
              <a:rect l="l" t="t" r="r" b="b"/>
              <a:pathLst>
                <a:path w="1471929" h="760095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710"/>
                  </a:lnTo>
                  <a:lnTo>
                    <a:pt x="704037" y="444817"/>
                  </a:lnTo>
                  <a:close/>
                </a:path>
                <a:path w="1471929" h="760095">
                  <a:moveTo>
                    <a:pt x="1471739" y="10033"/>
                  </a:moveTo>
                  <a:lnTo>
                    <a:pt x="1463954" y="0"/>
                  </a:lnTo>
                  <a:lnTo>
                    <a:pt x="498665" y="749503"/>
                  </a:lnTo>
                  <a:lnTo>
                    <a:pt x="506463" y="759536"/>
                  </a:lnTo>
                  <a:lnTo>
                    <a:pt x="1471739" y="10033"/>
                  </a:lnTo>
                  <a:close/>
                </a:path>
              </a:pathLst>
            </a:custGeom>
            <a:solidFill>
              <a:srgbClr val="F8B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0">
              <a:lnSpc>
                <a:spcPts val="2755"/>
              </a:lnSpc>
              <a:spcBef>
                <a:spcPts val="100"/>
              </a:spcBef>
            </a:pPr>
            <a:r>
              <a:rPr dirty="0"/>
              <a:t>03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如何开展数据安全治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838700">
              <a:lnSpc>
                <a:spcPts val="2755"/>
              </a:lnSpc>
              <a:spcBef>
                <a:spcPts val="3020"/>
              </a:spcBef>
            </a:pPr>
            <a:r>
              <a:rPr dirty="0"/>
              <a:t>04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挑战及展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950" y="2514371"/>
            <a:ext cx="18923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575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目	录</a:t>
            </a:r>
            <a:endParaRPr sz="5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69" y="254000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未来展望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6488" y="2587040"/>
            <a:ext cx="10476865" cy="2903220"/>
            <a:chOff x="856488" y="2587040"/>
            <a:chExt cx="10476865" cy="2903220"/>
          </a:xfrm>
        </p:grpSpPr>
        <p:sp>
          <p:nvSpPr>
            <p:cNvPr id="4" name="object 4"/>
            <p:cNvSpPr/>
            <p:nvPr/>
          </p:nvSpPr>
          <p:spPr>
            <a:xfrm>
              <a:off x="856615" y="4673841"/>
              <a:ext cx="2618740" cy="651510"/>
            </a:xfrm>
            <a:custGeom>
              <a:avLst/>
              <a:gdLst/>
              <a:ahLst/>
              <a:cxnLst/>
              <a:rect l="l" t="t" r="r" b="b"/>
              <a:pathLst>
                <a:path w="2618740" h="651510">
                  <a:moveTo>
                    <a:pt x="2237676" y="651065"/>
                  </a:moveTo>
                  <a:lnTo>
                    <a:pt x="0" y="651065"/>
                  </a:lnTo>
                  <a:lnTo>
                    <a:pt x="711301" y="0"/>
                  </a:lnTo>
                  <a:lnTo>
                    <a:pt x="2618193" y="0"/>
                  </a:lnTo>
                  <a:lnTo>
                    <a:pt x="2237676" y="651065"/>
                  </a:lnTo>
                  <a:close/>
                </a:path>
              </a:pathLst>
            </a:custGeom>
            <a:solidFill>
              <a:srgbClr val="1F7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56488" y="5324855"/>
              <a:ext cx="2237740" cy="165100"/>
            </a:xfrm>
            <a:custGeom>
              <a:avLst/>
              <a:gdLst/>
              <a:ahLst/>
              <a:cxnLst/>
              <a:rect l="l" t="t" r="r" b="b"/>
              <a:pathLst>
                <a:path w="2237740" h="165100">
                  <a:moveTo>
                    <a:pt x="2237232" y="164591"/>
                  </a:moveTo>
                  <a:lnTo>
                    <a:pt x="0" y="164591"/>
                  </a:lnTo>
                  <a:lnTo>
                    <a:pt x="0" y="0"/>
                  </a:lnTo>
                  <a:lnTo>
                    <a:pt x="2237232" y="0"/>
                  </a:lnTo>
                  <a:lnTo>
                    <a:pt x="2237232" y="164591"/>
                  </a:lnTo>
                  <a:close/>
                </a:path>
              </a:pathLst>
            </a:custGeom>
            <a:solidFill>
              <a:srgbClr val="16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93872" y="4673841"/>
              <a:ext cx="381000" cy="815975"/>
            </a:xfrm>
            <a:custGeom>
              <a:avLst/>
              <a:gdLst/>
              <a:ahLst/>
              <a:cxnLst/>
              <a:rect l="l" t="t" r="r" b="b"/>
              <a:pathLst>
                <a:path w="381000" h="815975">
                  <a:moveTo>
                    <a:pt x="0" y="815949"/>
                  </a:moveTo>
                  <a:lnTo>
                    <a:pt x="0" y="650849"/>
                  </a:lnTo>
                  <a:lnTo>
                    <a:pt x="380936" y="0"/>
                  </a:lnTo>
                  <a:lnTo>
                    <a:pt x="380936" y="157149"/>
                  </a:lnTo>
                  <a:lnTo>
                    <a:pt x="0" y="815949"/>
                  </a:lnTo>
                  <a:close/>
                </a:path>
              </a:pathLst>
            </a:custGeom>
            <a:solidFill>
              <a:srgbClr val="1039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67128" y="4824323"/>
              <a:ext cx="659257" cy="3847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79913" y="3938219"/>
              <a:ext cx="2218055" cy="580390"/>
            </a:xfrm>
            <a:custGeom>
              <a:avLst/>
              <a:gdLst/>
              <a:ahLst/>
              <a:cxnLst/>
              <a:rect l="l" t="t" r="r" b="b"/>
              <a:pathLst>
                <a:path w="2218054" h="580389">
                  <a:moveTo>
                    <a:pt x="2217699" y="580034"/>
                  </a:moveTo>
                  <a:lnTo>
                    <a:pt x="0" y="580034"/>
                  </a:lnTo>
                  <a:lnTo>
                    <a:pt x="330708" y="0"/>
                  </a:lnTo>
                  <a:lnTo>
                    <a:pt x="2217699" y="0"/>
                  </a:lnTo>
                  <a:lnTo>
                    <a:pt x="2217699" y="580034"/>
                  </a:lnTo>
                  <a:close/>
                </a:path>
              </a:pathLst>
            </a:custGeom>
            <a:solidFill>
              <a:srgbClr val="349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80104" y="4517135"/>
              <a:ext cx="2217420" cy="151130"/>
            </a:xfrm>
            <a:custGeom>
              <a:avLst/>
              <a:gdLst/>
              <a:ahLst/>
              <a:cxnLst/>
              <a:rect l="l" t="t" r="r" b="b"/>
              <a:pathLst>
                <a:path w="2217420" h="151129">
                  <a:moveTo>
                    <a:pt x="2217420" y="150875"/>
                  </a:moveTo>
                  <a:lnTo>
                    <a:pt x="0" y="150875"/>
                  </a:lnTo>
                  <a:lnTo>
                    <a:pt x="0" y="0"/>
                  </a:lnTo>
                  <a:lnTo>
                    <a:pt x="2217420" y="0"/>
                  </a:lnTo>
                  <a:lnTo>
                    <a:pt x="2217420" y="150875"/>
                  </a:lnTo>
                  <a:close/>
                </a:path>
              </a:pathLst>
            </a:custGeom>
            <a:solidFill>
              <a:srgbClr val="1F7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503860" y="3225431"/>
              <a:ext cx="2220595" cy="551815"/>
            </a:xfrm>
            <a:custGeom>
              <a:avLst/>
              <a:gdLst/>
              <a:ahLst/>
              <a:cxnLst/>
              <a:rect l="l" t="t" r="r" b="b"/>
              <a:pathLst>
                <a:path w="2220595" h="551814">
                  <a:moveTo>
                    <a:pt x="2219998" y="551294"/>
                  </a:moveTo>
                  <a:lnTo>
                    <a:pt x="0" y="551294"/>
                  </a:lnTo>
                  <a:lnTo>
                    <a:pt x="0" y="0"/>
                  </a:lnTo>
                  <a:lnTo>
                    <a:pt x="1878456" y="0"/>
                  </a:lnTo>
                  <a:lnTo>
                    <a:pt x="2219998" y="551294"/>
                  </a:lnTo>
                  <a:close/>
                </a:path>
              </a:pathLst>
            </a:custGeom>
            <a:solidFill>
              <a:srgbClr val="1AA2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504432" y="3770375"/>
              <a:ext cx="2219325" cy="151130"/>
            </a:xfrm>
            <a:custGeom>
              <a:avLst/>
              <a:gdLst/>
              <a:ahLst/>
              <a:cxnLst/>
              <a:rect l="l" t="t" r="r" b="b"/>
              <a:pathLst>
                <a:path w="2219325" h="151129">
                  <a:moveTo>
                    <a:pt x="2218944" y="150875"/>
                  </a:moveTo>
                  <a:lnTo>
                    <a:pt x="0" y="150875"/>
                  </a:lnTo>
                  <a:lnTo>
                    <a:pt x="0" y="0"/>
                  </a:lnTo>
                  <a:lnTo>
                    <a:pt x="2218944" y="0"/>
                  </a:lnTo>
                  <a:lnTo>
                    <a:pt x="2218944" y="150875"/>
                  </a:lnTo>
                  <a:close/>
                </a:path>
              </a:pathLst>
            </a:custGeom>
            <a:solidFill>
              <a:srgbClr val="1379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45728" y="2587040"/>
              <a:ext cx="2587625" cy="508634"/>
            </a:xfrm>
            <a:custGeom>
              <a:avLst/>
              <a:gdLst/>
              <a:ahLst/>
              <a:cxnLst/>
              <a:rect l="l" t="t" r="r" b="b"/>
              <a:pathLst>
                <a:path w="2587625" h="508635">
                  <a:moveTo>
                    <a:pt x="2587117" y="508177"/>
                  </a:moveTo>
                  <a:lnTo>
                    <a:pt x="358775" y="508177"/>
                  </a:lnTo>
                  <a:lnTo>
                    <a:pt x="0" y="0"/>
                  </a:lnTo>
                  <a:lnTo>
                    <a:pt x="1895487" y="0"/>
                  </a:lnTo>
                  <a:lnTo>
                    <a:pt x="2587117" y="508177"/>
                  </a:lnTo>
                  <a:close/>
                </a:path>
              </a:pathLst>
            </a:custGeom>
            <a:solidFill>
              <a:srgbClr val="69A2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04376" y="3095243"/>
              <a:ext cx="2226945" cy="129539"/>
            </a:xfrm>
            <a:custGeom>
              <a:avLst/>
              <a:gdLst/>
              <a:ahLst/>
              <a:cxnLst/>
              <a:rect l="l" t="t" r="r" b="b"/>
              <a:pathLst>
                <a:path w="2226945" h="129539">
                  <a:moveTo>
                    <a:pt x="2226564" y="129539"/>
                  </a:moveTo>
                  <a:lnTo>
                    <a:pt x="0" y="129539"/>
                  </a:lnTo>
                  <a:lnTo>
                    <a:pt x="0" y="0"/>
                  </a:lnTo>
                  <a:lnTo>
                    <a:pt x="2226564" y="0"/>
                  </a:lnTo>
                  <a:lnTo>
                    <a:pt x="2226564" y="129539"/>
                  </a:lnTo>
                  <a:close/>
                </a:path>
              </a:pathLst>
            </a:custGeom>
            <a:solidFill>
              <a:srgbClr val="4F79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45728" y="2587040"/>
              <a:ext cx="359410" cy="638810"/>
            </a:xfrm>
            <a:custGeom>
              <a:avLst/>
              <a:gdLst/>
              <a:ahLst/>
              <a:cxnLst/>
              <a:rect l="l" t="t" r="r" b="b"/>
              <a:pathLst>
                <a:path w="359409" h="638810">
                  <a:moveTo>
                    <a:pt x="359067" y="638390"/>
                  </a:moveTo>
                  <a:lnTo>
                    <a:pt x="0" y="122275"/>
                  </a:lnTo>
                  <a:lnTo>
                    <a:pt x="0" y="0"/>
                  </a:lnTo>
                  <a:lnTo>
                    <a:pt x="359067" y="508165"/>
                  </a:lnTo>
                  <a:lnTo>
                    <a:pt x="359067" y="638390"/>
                  </a:lnTo>
                  <a:close/>
                </a:path>
              </a:pathLst>
            </a:custGeom>
            <a:solidFill>
              <a:srgbClr val="3552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761458" y="2680055"/>
              <a:ext cx="5506085" cy="1715135"/>
            </a:xfrm>
            <a:custGeom>
              <a:avLst/>
              <a:gdLst/>
              <a:ahLst/>
              <a:cxnLst/>
              <a:rect l="l" t="t" r="r" b="b"/>
              <a:pathLst>
                <a:path w="5506084" h="1715135">
                  <a:moveTo>
                    <a:pt x="48323" y="1534706"/>
                  </a:moveTo>
                  <a:lnTo>
                    <a:pt x="0" y="1534706"/>
                  </a:lnTo>
                  <a:lnTo>
                    <a:pt x="0" y="1548917"/>
                  </a:lnTo>
                  <a:lnTo>
                    <a:pt x="48323" y="1548917"/>
                  </a:lnTo>
                  <a:lnTo>
                    <a:pt x="48323" y="1534706"/>
                  </a:lnTo>
                  <a:close/>
                </a:path>
                <a:path w="5506084" h="1715135">
                  <a:moveTo>
                    <a:pt x="106921" y="1447101"/>
                  </a:moveTo>
                  <a:lnTo>
                    <a:pt x="73202" y="1423238"/>
                  </a:lnTo>
                  <a:lnTo>
                    <a:pt x="59321" y="1433334"/>
                  </a:lnTo>
                  <a:lnTo>
                    <a:pt x="93116" y="1457198"/>
                  </a:lnTo>
                  <a:lnTo>
                    <a:pt x="106921" y="1447101"/>
                  </a:lnTo>
                  <a:close/>
                </a:path>
                <a:path w="5506084" h="1715135">
                  <a:moveTo>
                    <a:pt x="236575" y="1381607"/>
                  </a:moveTo>
                  <a:lnTo>
                    <a:pt x="216877" y="1381607"/>
                  </a:lnTo>
                  <a:lnTo>
                    <a:pt x="216877" y="1415580"/>
                  </a:lnTo>
                  <a:lnTo>
                    <a:pt x="236575" y="1415580"/>
                  </a:lnTo>
                  <a:lnTo>
                    <a:pt x="236575" y="1381607"/>
                  </a:lnTo>
                  <a:close/>
                </a:path>
                <a:path w="5506084" h="1715135">
                  <a:moveTo>
                    <a:pt x="354990" y="1527657"/>
                  </a:moveTo>
                  <a:lnTo>
                    <a:pt x="344754" y="1492224"/>
                  </a:lnTo>
                  <a:lnTo>
                    <a:pt x="335280" y="1482356"/>
                  </a:lnTo>
                  <a:lnTo>
                    <a:pt x="335280" y="1527657"/>
                  </a:lnTo>
                  <a:lnTo>
                    <a:pt x="333438" y="1541792"/>
                  </a:lnTo>
                  <a:lnTo>
                    <a:pt x="328002" y="1555343"/>
                  </a:lnTo>
                  <a:lnTo>
                    <a:pt x="319049" y="1567992"/>
                  </a:lnTo>
                  <a:lnTo>
                    <a:pt x="306692" y="1579359"/>
                  </a:lnTo>
                  <a:lnTo>
                    <a:pt x="290461" y="1594459"/>
                  </a:lnTo>
                  <a:lnTo>
                    <a:pt x="278726" y="1611718"/>
                  </a:lnTo>
                  <a:lnTo>
                    <a:pt x="271602" y="1630718"/>
                  </a:lnTo>
                  <a:lnTo>
                    <a:pt x="270040" y="1643964"/>
                  </a:lnTo>
                  <a:lnTo>
                    <a:pt x="270040" y="1687830"/>
                  </a:lnTo>
                  <a:lnTo>
                    <a:pt x="269963" y="1694967"/>
                  </a:lnTo>
                  <a:lnTo>
                    <a:pt x="262204" y="1700631"/>
                  </a:lnTo>
                  <a:lnTo>
                    <a:pt x="194119" y="1700631"/>
                  </a:lnTo>
                  <a:lnTo>
                    <a:pt x="186207" y="1694967"/>
                  </a:lnTo>
                  <a:lnTo>
                    <a:pt x="186207" y="1671510"/>
                  </a:lnTo>
                  <a:lnTo>
                    <a:pt x="269976" y="1671510"/>
                  </a:lnTo>
                  <a:lnTo>
                    <a:pt x="270040" y="1687830"/>
                  </a:lnTo>
                  <a:lnTo>
                    <a:pt x="270040" y="1643964"/>
                  </a:lnTo>
                  <a:lnTo>
                    <a:pt x="269214" y="1650961"/>
                  </a:lnTo>
                  <a:lnTo>
                    <a:pt x="269214" y="1657388"/>
                  </a:lnTo>
                  <a:lnTo>
                    <a:pt x="185508" y="1657388"/>
                  </a:lnTo>
                  <a:lnTo>
                    <a:pt x="185508" y="1650961"/>
                  </a:lnTo>
                  <a:lnTo>
                    <a:pt x="182803" y="1631403"/>
                  </a:lnTo>
                  <a:lnTo>
                    <a:pt x="175006" y="1612442"/>
                  </a:lnTo>
                  <a:lnTo>
                    <a:pt x="162610" y="1594675"/>
                  </a:lnTo>
                  <a:lnTo>
                    <a:pt x="146088" y="1578698"/>
                  </a:lnTo>
                  <a:lnTo>
                    <a:pt x="132232" y="1565097"/>
                  </a:lnTo>
                  <a:lnTo>
                    <a:pt x="123177" y="1550022"/>
                  </a:lnTo>
                  <a:lnTo>
                    <a:pt x="118910" y="1533867"/>
                  </a:lnTo>
                  <a:lnTo>
                    <a:pt x="119443" y="1517040"/>
                  </a:lnTo>
                  <a:lnTo>
                    <a:pt x="131064" y="1492389"/>
                  </a:lnTo>
                  <a:lnTo>
                    <a:pt x="154203" y="1471295"/>
                  </a:lnTo>
                  <a:lnTo>
                    <a:pt x="186817" y="1456588"/>
                  </a:lnTo>
                  <a:lnTo>
                    <a:pt x="226872" y="1451051"/>
                  </a:lnTo>
                  <a:lnTo>
                    <a:pt x="269163" y="1457147"/>
                  </a:lnTo>
                  <a:lnTo>
                    <a:pt x="303606" y="1473682"/>
                  </a:lnTo>
                  <a:lnTo>
                    <a:pt x="326783" y="1498053"/>
                  </a:lnTo>
                  <a:lnTo>
                    <a:pt x="335280" y="1527657"/>
                  </a:lnTo>
                  <a:lnTo>
                    <a:pt x="335280" y="1482356"/>
                  </a:lnTo>
                  <a:lnTo>
                    <a:pt x="317068" y="1463370"/>
                  </a:lnTo>
                  <a:lnTo>
                    <a:pt x="291160" y="1451051"/>
                  </a:lnTo>
                  <a:lnTo>
                    <a:pt x="276275" y="1443977"/>
                  </a:lnTo>
                  <a:lnTo>
                    <a:pt x="226733" y="1436878"/>
                  </a:lnTo>
                  <a:lnTo>
                    <a:pt x="179171" y="1443393"/>
                  </a:lnTo>
                  <a:lnTo>
                    <a:pt x="140868" y="1460728"/>
                  </a:lnTo>
                  <a:lnTo>
                    <a:pt x="113982" y="1485633"/>
                  </a:lnTo>
                  <a:lnTo>
                    <a:pt x="100634" y="1514856"/>
                  </a:lnTo>
                  <a:lnTo>
                    <a:pt x="100012" y="1534845"/>
                  </a:lnTo>
                  <a:lnTo>
                    <a:pt x="105333" y="1554035"/>
                  </a:lnTo>
                  <a:lnTo>
                    <a:pt x="116179" y="1571891"/>
                  </a:lnTo>
                  <a:lnTo>
                    <a:pt x="132207" y="1587881"/>
                  </a:lnTo>
                  <a:lnTo>
                    <a:pt x="146558" y="1601622"/>
                  </a:lnTo>
                  <a:lnTo>
                    <a:pt x="157048" y="1617040"/>
                  </a:lnTo>
                  <a:lnTo>
                    <a:pt x="163474" y="1633651"/>
                  </a:lnTo>
                  <a:lnTo>
                    <a:pt x="165658" y="1650961"/>
                  </a:lnTo>
                  <a:lnTo>
                    <a:pt x="165595" y="1687830"/>
                  </a:lnTo>
                  <a:lnTo>
                    <a:pt x="168529" y="1698320"/>
                  </a:lnTo>
                  <a:lnTo>
                    <a:pt x="176542" y="1706880"/>
                  </a:lnTo>
                  <a:lnTo>
                    <a:pt x="188455" y="1712645"/>
                  </a:lnTo>
                  <a:lnTo>
                    <a:pt x="203073" y="1714754"/>
                  </a:lnTo>
                  <a:lnTo>
                    <a:pt x="251371" y="1714754"/>
                  </a:lnTo>
                  <a:lnTo>
                    <a:pt x="265976" y="1712645"/>
                  </a:lnTo>
                  <a:lnTo>
                    <a:pt x="277888" y="1706880"/>
                  </a:lnTo>
                  <a:lnTo>
                    <a:pt x="283730" y="1700631"/>
                  </a:lnTo>
                  <a:lnTo>
                    <a:pt x="285902" y="1698320"/>
                  </a:lnTo>
                  <a:lnTo>
                    <a:pt x="288848" y="1687830"/>
                  </a:lnTo>
                  <a:lnTo>
                    <a:pt x="288874" y="1671510"/>
                  </a:lnTo>
                  <a:lnTo>
                    <a:pt x="288899" y="1657388"/>
                  </a:lnTo>
                  <a:lnTo>
                    <a:pt x="296926" y="1616938"/>
                  </a:lnTo>
                  <a:lnTo>
                    <a:pt x="335457" y="1575701"/>
                  </a:lnTo>
                  <a:lnTo>
                    <a:pt x="346252" y="1560626"/>
                  </a:lnTo>
                  <a:lnTo>
                    <a:pt x="352780" y="1544472"/>
                  </a:lnTo>
                  <a:lnTo>
                    <a:pt x="354990" y="1527657"/>
                  </a:lnTo>
                  <a:close/>
                </a:path>
                <a:path w="5506084" h="1715135">
                  <a:moveTo>
                    <a:pt x="393788" y="1433423"/>
                  </a:moveTo>
                  <a:lnTo>
                    <a:pt x="379907" y="1423276"/>
                  </a:lnTo>
                  <a:lnTo>
                    <a:pt x="346252" y="1447139"/>
                  </a:lnTo>
                  <a:lnTo>
                    <a:pt x="359994" y="1457286"/>
                  </a:lnTo>
                  <a:lnTo>
                    <a:pt x="393788" y="1433423"/>
                  </a:lnTo>
                  <a:close/>
                </a:path>
                <a:path w="5506084" h="1715135">
                  <a:moveTo>
                    <a:pt x="453440" y="1534706"/>
                  </a:moveTo>
                  <a:lnTo>
                    <a:pt x="405180" y="1534706"/>
                  </a:lnTo>
                  <a:lnTo>
                    <a:pt x="405180" y="1548917"/>
                  </a:lnTo>
                  <a:lnTo>
                    <a:pt x="453440" y="1548917"/>
                  </a:lnTo>
                  <a:lnTo>
                    <a:pt x="453440" y="1534706"/>
                  </a:lnTo>
                  <a:close/>
                </a:path>
                <a:path w="5506084" h="1715135">
                  <a:moveTo>
                    <a:pt x="2872397" y="803783"/>
                  </a:moveTo>
                  <a:lnTo>
                    <a:pt x="2871686" y="797013"/>
                  </a:lnTo>
                  <a:lnTo>
                    <a:pt x="2867406" y="790981"/>
                  </a:lnTo>
                  <a:lnTo>
                    <a:pt x="2860560" y="786765"/>
                  </a:lnTo>
                  <a:lnTo>
                    <a:pt x="2852077" y="784720"/>
                  </a:lnTo>
                  <a:lnTo>
                    <a:pt x="2842895" y="785241"/>
                  </a:lnTo>
                  <a:lnTo>
                    <a:pt x="2834665" y="788390"/>
                  </a:lnTo>
                  <a:lnTo>
                    <a:pt x="2828912" y="793419"/>
                  </a:lnTo>
                  <a:lnTo>
                    <a:pt x="2826131" y="799655"/>
                  </a:lnTo>
                  <a:lnTo>
                    <a:pt x="2826855" y="806424"/>
                  </a:lnTo>
                  <a:lnTo>
                    <a:pt x="2831122" y="812444"/>
                  </a:lnTo>
                  <a:lnTo>
                    <a:pt x="2837942" y="816648"/>
                  </a:lnTo>
                  <a:lnTo>
                    <a:pt x="2846425" y="818680"/>
                  </a:lnTo>
                  <a:lnTo>
                    <a:pt x="2855645" y="818146"/>
                  </a:lnTo>
                  <a:lnTo>
                    <a:pt x="2863862" y="815022"/>
                  </a:lnTo>
                  <a:lnTo>
                    <a:pt x="2869615" y="810006"/>
                  </a:lnTo>
                  <a:lnTo>
                    <a:pt x="2872397" y="803783"/>
                  </a:lnTo>
                  <a:close/>
                </a:path>
                <a:path w="5506084" h="1715135">
                  <a:moveTo>
                    <a:pt x="2900718" y="725512"/>
                  </a:moveTo>
                  <a:lnTo>
                    <a:pt x="2900134" y="719836"/>
                  </a:lnTo>
                  <a:lnTo>
                    <a:pt x="2896552" y="714794"/>
                  </a:lnTo>
                  <a:lnTo>
                    <a:pt x="2890799" y="711276"/>
                  </a:lnTo>
                  <a:lnTo>
                    <a:pt x="2883674" y="709574"/>
                  </a:lnTo>
                  <a:lnTo>
                    <a:pt x="2875940" y="709993"/>
                  </a:lnTo>
                  <a:lnTo>
                    <a:pt x="2869082" y="712622"/>
                  </a:lnTo>
                  <a:lnTo>
                    <a:pt x="2864269" y="716826"/>
                  </a:lnTo>
                  <a:lnTo>
                    <a:pt x="2861957" y="722058"/>
                  </a:lnTo>
                  <a:lnTo>
                    <a:pt x="2862580" y="727722"/>
                  </a:lnTo>
                  <a:lnTo>
                    <a:pt x="2866148" y="732751"/>
                  </a:lnTo>
                  <a:lnTo>
                    <a:pt x="2871889" y="736269"/>
                  </a:lnTo>
                  <a:lnTo>
                    <a:pt x="2879001" y="737971"/>
                  </a:lnTo>
                  <a:lnTo>
                    <a:pt x="2886697" y="737514"/>
                  </a:lnTo>
                  <a:lnTo>
                    <a:pt x="2893580" y="734910"/>
                  </a:lnTo>
                  <a:lnTo>
                    <a:pt x="2898394" y="730719"/>
                  </a:lnTo>
                  <a:lnTo>
                    <a:pt x="2900718" y="725512"/>
                  </a:lnTo>
                  <a:close/>
                </a:path>
                <a:path w="5506084" h="1715135">
                  <a:moveTo>
                    <a:pt x="2987002" y="947686"/>
                  </a:moveTo>
                  <a:lnTo>
                    <a:pt x="2986151" y="941476"/>
                  </a:lnTo>
                  <a:lnTo>
                    <a:pt x="2983115" y="935520"/>
                  </a:lnTo>
                  <a:lnTo>
                    <a:pt x="2974568" y="923810"/>
                  </a:lnTo>
                  <a:lnTo>
                    <a:pt x="2937116" y="872439"/>
                  </a:lnTo>
                  <a:lnTo>
                    <a:pt x="2937116" y="899922"/>
                  </a:lnTo>
                  <a:lnTo>
                    <a:pt x="2932696" y="909904"/>
                  </a:lnTo>
                  <a:lnTo>
                    <a:pt x="2923489" y="917930"/>
                  </a:lnTo>
                  <a:lnTo>
                    <a:pt x="2910357" y="922934"/>
                  </a:lnTo>
                  <a:lnTo>
                    <a:pt x="2895562" y="923810"/>
                  </a:lnTo>
                  <a:lnTo>
                    <a:pt x="2881934" y="920559"/>
                  </a:lnTo>
                  <a:lnTo>
                    <a:pt x="2870974" y="913803"/>
                  </a:lnTo>
                  <a:lnTo>
                    <a:pt x="2864167" y="904163"/>
                  </a:lnTo>
                  <a:lnTo>
                    <a:pt x="2862986" y="893318"/>
                  </a:lnTo>
                  <a:lnTo>
                    <a:pt x="2867418" y="883323"/>
                  </a:lnTo>
                  <a:lnTo>
                    <a:pt x="2876639" y="875309"/>
                  </a:lnTo>
                  <a:lnTo>
                    <a:pt x="2889834" y="870331"/>
                  </a:lnTo>
                  <a:lnTo>
                    <a:pt x="2904579" y="869467"/>
                  </a:lnTo>
                  <a:lnTo>
                    <a:pt x="2918180" y="872705"/>
                  </a:lnTo>
                  <a:lnTo>
                    <a:pt x="2929128" y="879449"/>
                  </a:lnTo>
                  <a:lnTo>
                    <a:pt x="2935948" y="889101"/>
                  </a:lnTo>
                  <a:lnTo>
                    <a:pt x="2937116" y="899922"/>
                  </a:lnTo>
                  <a:lnTo>
                    <a:pt x="2937116" y="872439"/>
                  </a:lnTo>
                  <a:lnTo>
                    <a:pt x="2934957" y="869467"/>
                  </a:lnTo>
                  <a:lnTo>
                    <a:pt x="2914688" y="841641"/>
                  </a:lnTo>
                  <a:lnTo>
                    <a:pt x="2788945" y="841641"/>
                  </a:lnTo>
                  <a:lnTo>
                    <a:pt x="2720594" y="935520"/>
                  </a:lnTo>
                  <a:lnTo>
                    <a:pt x="2717533" y="941476"/>
                  </a:lnTo>
                  <a:lnTo>
                    <a:pt x="2716657" y="947686"/>
                  </a:lnTo>
                  <a:lnTo>
                    <a:pt x="2717952" y="953846"/>
                  </a:lnTo>
                  <a:lnTo>
                    <a:pt x="2749994" y="971550"/>
                  </a:lnTo>
                  <a:lnTo>
                    <a:pt x="2953639" y="971550"/>
                  </a:lnTo>
                  <a:lnTo>
                    <a:pt x="2985706" y="953846"/>
                  </a:lnTo>
                  <a:lnTo>
                    <a:pt x="2987002" y="947686"/>
                  </a:lnTo>
                  <a:close/>
                </a:path>
                <a:path w="5506084" h="1715135">
                  <a:moveTo>
                    <a:pt x="3026664" y="946721"/>
                  </a:moveTo>
                  <a:lnTo>
                    <a:pt x="3024822" y="933462"/>
                  </a:lnTo>
                  <a:lnTo>
                    <a:pt x="3018218" y="920559"/>
                  </a:lnTo>
                  <a:lnTo>
                    <a:pt x="3006864" y="904963"/>
                  </a:lnTo>
                  <a:lnTo>
                    <a:pt x="3006864" y="946721"/>
                  </a:lnTo>
                  <a:lnTo>
                    <a:pt x="3004807" y="956602"/>
                  </a:lnTo>
                  <a:lnTo>
                    <a:pt x="2967278" y="983551"/>
                  </a:lnTo>
                  <a:lnTo>
                    <a:pt x="2953651" y="984859"/>
                  </a:lnTo>
                  <a:lnTo>
                    <a:pt x="2749994" y="984859"/>
                  </a:lnTo>
                  <a:lnTo>
                    <a:pt x="2712872" y="973785"/>
                  </a:lnTo>
                  <a:lnTo>
                    <a:pt x="2696807" y="946721"/>
                  </a:lnTo>
                  <a:lnTo>
                    <a:pt x="2698191" y="936790"/>
                  </a:lnTo>
                  <a:lnTo>
                    <a:pt x="2703068" y="927328"/>
                  </a:lnTo>
                  <a:lnTo>
                    <a:pt x="2797683" y="797293"/>
                  </a:lnTo>
                  <a:lnTo>
                    <a:pt x="2797683" y="684136"/>
                  </a:lnTo>
                  <a:lnTo>
                    <a:pt x="2905963" y="684136"/>
                  </a:lnTo>
                  <a:lnTo>
                    <a:pt x="2905963" y="797293"/>
                  </a:lnTo>
                  <a:lnTo>
                    <a:pt x="3000654" y="927328"/>
                  </a:lnTo>
                  <a:lnTo>
                    <a:pt x="3005480" y="936790"/>
                  </a:lnTo>
                  <a:lnTo>
                    <a:pt x="3006864" y="946721"/>
                  </a:lnTo>
                  <a:lnTo>
                    <a:pt x="3006864" y="904963"/>
                  </a:lnTo>
                  <a:lnTo>
                    <a:pt x="2925889" y="793686"/>
                  </a:lnTo>
                  <a:lnTo>
                    <a:pt x="2925889" y="684136"/>
                  </a:lnTo>
                  <a:lnTo>
                    <a:pt x="2948203" y="684136"/>
                  </a:lnTo>
                  <a:lnTo>
                    <a:pt x="2959455" y="682485"/>
                  </a:lnTo>
                  <a:lnTo>
                    <a:pt x="2968663" y="677938"/>
                  </a:lnTo>
                  <a:lnTo>
                    <a:pt x="2974873" y="671207"/>
                  </a:lnTo>
                  <a:lnTo>
                    <a:pt x="2977159" y="662952"/>
                  </a:lnTo>
                  <a:lnTo>
                    <a:pt x="2974873" y="654697"/>
                  </a:lnTo>
                  <a:lnTo>
                    <a:pt x="2968663" y="647966"/>
                  </a:lnTo>
                  <a:lnTo>
                    <a:pt x="2959455" y="643432"/>
                  </a:lnTo>
                  <a:lnTo>
                    <a:pt x="2948203" y="641769"/>
                  </a:lnTo>
                  <a:lnTo>
                    <a:pt x="2754706" y="641769"/>
                  </a:lnTo>
                  <a:lnTo>
                    <a:pt x="2743720" y="643597"/>
                  </a:lnTo>
                  <a:lnTo>
                    <a:pt x="2734780" y="648169"/>
                  </a:lnTo>
                  <a:lnTo>
                    <a:pt x="2728760" y="654850"/>
                  </a:lnTo>
                  <a:lnTo>
                    <a:pt x="2726563" y="662952"/>
                  </a:lnTo>
                  <a:lnTo>
                    <a:pt x="2728760" y="671106"/>
                  </a:lnTo>
                  <a:lnTo>
                    <a:pt x="2734780" y="677773"/>
                  </a:lnTo>
                  <a:lnTo>
                    <a:pt x="2743720" y="682345"/>
                  </a:lnTo>
                  <a:lnTo>
                    <a:pt x="2754706" y="684136"/>
                  </a:lnTo>
                  <a:lnTo>
                    <a:pt x="2777833" y="684136"/>
                  </a:lnTo>
                  <a:lnTo>
                    <a:pt x="2777833" y="793686"/>
                  </a:lnTo>
                  <a:lnTo>
                    <a:pt x="2685453" y="920483"/>
                  </a:lnTo>
                  <a:lnTo>
                    <a:pt x="2678811" y="933462"/>
                  </a:lnTo>
                  <a:lnTo>
                    <a:pt x="2676969" y="946721"/>
                  </a:lnTo>
                  <a:lnTo>
                    <a:pt x="2677033" y="947686"/>
                  </a:lnTo>
                  <a:lnTo>
                    <a:pt x="2698991" y="984237"/>
                  </a:lnTo>
                  <a:lnTo>
                    <a:pt x="2749994" y="999426"/>
                  </a:lnTo>
                  <a:lnTo>
                    <a:pt x="2953651" y="999426"/>
                  </a:lnTo>
                  <a:lnTo>
                    <a:pt x="2972397" y="997623"/>
                  </a:lnTo>
                  <a:lnTo>
                    <a:pt x="2989694" y="992441"/>
                  </a:lnTo>
                  <a:lnTo>
                    <a:pt x="3003499" y="984859"/>
                  </a:lnTo>
                  <a:lnTo>
                    <a:pt x="3004655" y="984237"/>
                  </a:lnTo>
                  <a:lnTo>
                    <a:pt x="3016402" y="973366"/>
                  </a:lnTo>
                  <a:lnTo>
                    <a:pt x="3023908" y="960640"/>
                  </a:lnTo>
                  <a:lnTo>
                    <a:pt x="3026600" y="947686"/>
                  </a:lnTo>
                  <a:lnTo>
                    <a:pt x="3026664" y="946721"/>
                  </a:lnTo>
                  <a:close/>
                </a:path>
                <a:path w="5506084" h="1715135">
                  <a:moveTo>
                    <a:pt x="5222189" y="74587"/>
                  </a:moveTo>
                  <a:lnTo>
                    <a:pt x="5216652" y="54546"/>
                  </a:lnTo>
                  <a:lnTo>
                    <a:pt x="5201564" y="38150"/>
                  </a:lnTo>
                  <a:lnTo>
                    <a:pt x="5179212" y="27089"/>
                  </a:lnTo>
                  <a:lnTo>
                    <a:pt x="5151844" y="23025"/>
                  </a:lnTo>
                  <a:lnTo>
                    <a:pt x="5147780" y="23025"/>
                  </a:lnTo>
                  <a:lnTo>
                    <a:pt x="5144452" y="25463"/>
                  </a:lnTo>
                  <a:lnTo>
                    <a:pt x="5144452" y="31457"/>
                  </a:lnTo>
                  <a:lnTo>
                    <a:pt x="5147780" y="33845"/>
                  </a:lnTo>
                  <a:lnTo>
                    <a:pt x="5151844" y="33845"/>
                  </a:lnTo>
                  <a:lnTo>
                    <a:pt x="5173446" y="37058"/>
                  </a:lnTo>
                  <a:lnTo>
                    <a:pt x="5191125" y="45796"/>
                  </a:lnTo>
                  <a:lnTo>
                    <a:pt x="5203050" y="58750"/>
                  </a:lnTo>
                  <a:lnTo>
                    <a:pt x="5207432" y="74587"/>
                  </a:lnTo>
                  <a:lnTo>
                    <a:pt x="5207432" y="77558"/>
                  </a:lnTo>
                  <a:lnTo>
                    <a:pt x="5210746" y="79997"/>
                  </a:lnTo>
                  <a:lnTo>
                    <a:pt x="5218950" y="79997"/>
                  </a:lnTo>
                  <a:lnTo>
                    <a:pt x="5222189" y="77558"/>
                  </a:lnTo>
                  <a:lnTo>
                    <a:pt x="5222189" y="74587"/>
                  </a:lnTo>
                  <a:close/>
                </a:path>
                <a:path w="5506084" h="1715135">
                  <a:moveTo>
                    <a:pt x="5474233" y="247561"/>
                  </a:moveTo>
                  <a:lnTo>
                    <a:pt x="5468683" y="227507"/>
                  </a:lnTo>
                  <a:lnTo>
                    <a:pt x="5453583" y="211099"/>
                  </a:lnTo>
                  <a:lnTo>
                    <a:pt x="5431193" y="200037"/>
                  </a:lnTo>
                  <a:lnTo>
                    <a:pt x="5403824" y="195973"/>
                  </a:lnTo>
                  <a:lnTo>
                    <a:pt x="5399760" y="195973"/>
                  </a:lnTo>
                  <a:lnTo>
                    <a:pt x="5396446" y="198399"/>
                  </a:lnTo>
                  <a:lnTo>
                    <a:pt x="5396446" y="204406"/>
                  </a:lnTo>
                  <a:lnTo>
                    <a:pt x="5399760" y="206781"/>
                  </a:lnTo>
                  <a:lnTo>
                    <a:pt x="5403824" y="206781"/>
                  </a:lnTo>
                  <a:lnTo>
                    <a:pt x="5425465" y="209994"/>
                  </a:lnTo>
                  <a:lnTo>
                    <a:pt x="5443144" y="218744"/>
                  </a:lnTo>
                  <a:lnTo>
                    <a:pt x="5455082" y="231711"/>
                  </a:lnTo>
                  <a:lnTo>
                    <a:pt x="5459463" y="247561"/>
                  </a:lnTo>
                  <a:lnTo>
                    <a:pt x="5459463" y="250532"/>
                  </a:lnTo>
                  <a:lnTo>
                    <a:pt x="5462714" y="252971"/>
                  </a:lnTo>
                  <a:lnTo>
                    <a:pt x="5470906" y="252971"/>
                  </a:lnTo>
                  <a:lnTo>
                    <a:pt x="5474233" y="250532"/>
                  </a:lnTo>
                  <a:lnTo>
                    <a:pt x="5474233" y="247561"/>
                  </a:lnTo>
                  <a:close/>
                </a:path>
                <a:path w="5506084" h="1715135">
                  <a:moveTo>
                    <a:pt x="5505691" y="247561"/>
                  </a:moveTo>
                  <a:lnTo>
                    <a:pt x="5497665" y="218567"/>
                  </a:lnTo>
                  <a:lnTo>
                    <a:pt x="5490934" y="211264"/>
                  </a:lnTo>
                  <a:lnTo>
                    <a:pt x="5490934" y="247561"/>
                  </a:lnTo>
                  <a:lnTo>
                    <a:pt x="5484076" y="272351"/>
                  </a:lnTo>
                  <a:lnTo>
                    <a:pt x="5465381" y="292633"/>
                  </a:lnTo>
                  <a:lnTo>
                    <a:pt x="5437695" y="306324"/>
                  </a:lnTo>
                  <a:lnTo>
                    <a:pt x="5403812" y="311340"/>
                  </a:lnTo>
                  <a:lnTo>
                    <a:pt x="5369941" y="306324"/>
                  </a:lnTo>
                  <a:lnTo>
                    <a:pt x="5342242" y="292633"/>
                  </a:lnTo>
                  <a:lnTo>
                    <a:pt x="5323548" y="272351"/>
                  </a:lnTo>
                  <a:lnTo>
                    <a:pt x="5316690" y="247561"/>
                  </a:lnTo>
                  <a:lnTo>
                    <a:pt x="5323548" y="222758"/>
                  </a:lnTo>
                  <a:lnTo>
                    <a:pt x="5342242" y="202488"/>
                  </a:lnTo>
                  <a:lnTo>
                    <a:pt x="5369941" y="188810"/>
                  </a:lnTo>
                  <a:lnTo>
                    <a:pt x="5403812" y="183781"/>
                  </a:lnTo>
                  <a:lnTo>
                    <a:pt x="5437695" y="188810"/>
                  </a:lnTo>
                  <a:lnTo>
                    <a:pt x="5465381" y="202488"/>
                  </a:lnTo>
                  <a:lnTo>
                    <a:pt x="5484076" y="222758"/>
                  </a:lnTo>
                  <a:lnTo>
                    <a:pt x="5490934" y="247561"/>
                  </a:lnTo>
                  <a:lnTo>
                    <a:pt x="5490934" y="211264"/>
                  </a:lnTo>
                  <a:lnTo>
                    <a:pt x="5475821" y="194856"/>
                  </a:lnTo>
                  <a:lnTo>
                    <a:pt x="5453418" y="183781"/>
                  </a:lnTo>
                  <a:lnTo>
                    <a:pt x="5443423" y="178854"/>
                  </a:lnTo>
                  <a:lnTo>
                    <a:pt x="5403812" y="172974"/>
                  </a:lnTo>
                  <a:lnTo>
                    <a:pt x="5351030" y="172974"/>
                  </a:lnTo>
                  <a:lnTo>
                    <a:pt x="5351030" y="183781"/>
                  </a:lnTo>
                  <a:lnTo>
                    <a:pt x="5330952" y="195465"/>
                  </a:lnTo>
                  <a:lnTo>
                    <a:pt x="5315458" y="210451"/>
                  </a:lnTo>
                  <a:lnTo>
                    <a:pt x="5305463" y="228041"/>
                  </a:lnTo>
                  <a:lnTo>
                    <a:pt x="5301932" y="247561"/>
                  </a:lnTo>
                  <a:lnTo>
                    <a:pt x="5305463" y="267068"/>
                  </a:lnTo>
                  <a:lnTo>
                    <a:pt x="5315458" y="284645"/>
                  </a:lnTo>
                  <a:lnTo>
                    <a:pt x="5330952" y="299631"/>
                  </a:lnTo>
                  <a:lnTo>
                    <a:pt x="5351030" y="311340"/>
                  </a:lnTo>
                  <a:lnTo>
                    <a:pt x="5151844" y="311340"/>
                  </a:lnTo>
                  <a:lnTo>
                    <a:pt x="5117947" y="306324"/>
                  </a:lnTo>
                  <a:lnTo>
                    <a:pt x="5090249" y="292633"/>
                  </a:lnTo>
                  <a:lnTo>
                    <a:pt x="5071567" y="272351"/>
                  </a:lnTo>
                  <a:lnTo>
                    <a:pt x="5064722" y="247561"/>
                  </a:lnTo>
                  <a:lnTo>
                    <a:pt x="5071567" y="222758"/>
                  </a:lnTo>
                  <a:lnTo>
                    <a:pt x="5090249" y="202488"/>
                  </a:lnTo>
                  <a:lnTo>
                    <a:pt x="5117947" y="188810"/>
                  </a:lnTo>
                  <a:lnTo>
                    <a:pt x="5151844" y="183781"/>
                  </a:lnTo>
                  <a:lnTo>
                    <a:pt x="5351030" y="183781"/>
                  </a:lnTo>
                  <a:lnTo>
                    <a:pt x="5351030" y="172974"/>
                  </a:lnTo>
                  <a:lnTo>
                    <a:pt x="5151844" y="172974"/>
                  </a:lnTo>
                  <a:lnTo>
                    <a:pt x="5112220" y="178854"/>
                  </a:lnTo>
                  <a:lnTo>
                    <a:pt x="5079822" y="194856"/>
                  </a:lnTo>
                  <a:lnTo>
                    <a:pt x="5057965" y="218567"/>
                  </a:lnTo>
                  <a:lnTo>
                    <a:pt x="5049952" y="247561"/>
                  </a:lnTo>
                  <a:lnTo>
                    <a:pt x="5057965" y="276580"/>
                  </a:lnTo>
                  <a:lnTo>
                    <a:pt x="5079822" y="300291"/>
                  </a:lnTo>
                  <a:lnTo>
                    <a:pt x="5112220" y="316280"/>
                  </a:lnTo>
                  <a:lnTo>
                    <a:pt x="5151844" y="322148"/>
                  </a:lnTo>
                  <a:lnTo>
                    <a:pt x="5403812" y="322148"/>
                  </a:lnTo>
                  <a:lnTo>
                    <a:pt x="5443423" y="316280"/>
                  </a:lnTo>
                  <a:lnTo>
                    <a:pt x="5453418" y="311340"/>
                  </a:lnTo>
                  <a:lnTo>
                    <a:pt x="5475821" y="300291"/>
                  </a:lnTo>
                  <a:lnTo>
                    <a:pt x="5497665" y="276580"/>
                  </a:lnTo>
                  <a:lnTo>
                    <a:pt x="5505691" y="247561"/>
                  </a:lnTo>
                  <a:close/>
                </a:path>
                <a:path w="5506084" h="1715135">
                  <a:moveTo>
                    <a:pt x="5505691" y="74587"/>
                  </a:moveTo>
                  <a:lnTo>
                    <a:pt x="5497665" y="45580"/>
                  </a:lnTo>
                  <a:lnTo>
                    <a:pt x="5490934" y="38277"/>
                  </a:lnTo>
                  <a:lnTo>
                    <a:pt x="5490934" y="74587"/>
                  </a:lnTo>
                  <a:lnTo>
                    <a:pt x="5484076" y="99377"/>
                  </a:lnTo>
                  <a:lnTo>
                    <a:pt x="5465381" y="119646"/>
                  </a:lnTo>
                  <a:lnTo>
                    <a:pt x="5437695" y="133337"/>
                  </a:lnTo>
                  <a:lnTo>
                    <a:pt x="5403812" y="138353"/>
                  </a:lnTo>
                  <a:lnTo>
                    <a:pt x="5204625" y="138353"/>
                  </a:lnTo>
                  <a:lnTo>
                    <a:pt x="5224691" y="126644"/>
                  </a:lnTo>
                  <a:lnTo>
                    <a:pt x="5240185" y="111658"/>
                  </a:lnTo>
                  <a:lnTo>
                    <a:pt x="5250180" y="94081"/>
                  </a:lnTo>
                  <a:lnTo>
                    <a:pt x="5253723" y="74587"/>
                  </a:lnTo>
                  <a:lnTo>
                    <a:pt x="5250180" y="55067"/>
                  </a:lnTo>
                  <a:lnTo>
                    <a:pt x="5240185" y="37477"/>
                  </a:lnTo>
                  <a:lnTo>
                    <a:pt x="5238953" y="36296"/>
                  </a:lnTo>
                  <a:lnTo>
                    <a:pt x="5238953" y="74587"/>
                  </a:lnTo>
                  <a:lnTo>
                    <a:pt x="5232095" y="99377"/>
                  </a:lnTo>
                  <a:lnTo>
                    <a:pt x="5213413" y="119646"/>
                  </a:lnTo>
                  <a:lnTo>
                    <a:pt x="5185727" y="133337"/>
                  </a:lnTo>
                  <a:lnTo>
                    <a:pt x="5151844" y="138353"/>
                  </a:lnTo>
                  <a:lnTo>
                    <a:pt x="5117947" y="133337"/>
                  </a:lnTo>
                  <a:lnTo>
                    <a:pt x="5090249" y="119646"/>
                  </a:lnTo>
                  <a:lnTo>
                    <a:pt x="5071567" y="99377"/>
                  </a:lnTo>
                  <a:lnTo>
                    <a:pt x="5064722" y="74587"/>
                  </a:lnTo>
                  <a:lnTo>
                    <a:pt x="5071567" y="49784"/>
                  </a:lnTo>
                  <a:lnTo>
                    <a:pt x="5090249" y="29502"/>
                  </a:lnTo>
                  <a:lnTo>
                    <a:pt x="5117947" y="15836"/>
                  </a:lnTo>
                  <a:lnTo>
                    <a:pt x="5151844" y="10807"/>
                  </a:lnTo>
                  <a:lnTo>
                    <a:pt x="5185727" y="15836"/>
                  </a:lnTo>
                  <a:lnTo>
                    <a:pt x="5213413" y="29502"/>
                  </a:lnTo>
                  <a:lnTo>
                    <a:pt x="5232095" y="49784"/>
                  </a:lnTo>
                  <a:lnTo>
                    <a:pt x="5238953" y="74587"/>
                  </a:lnTo>
                  <a:lnTo>
                    <a:pt x="5238953" y="36296"/>
                  </a:lnTo>
                  <a:lnTo>
                    <a:pt x="5224691" y="22491"/>
                  </a:lnTo>
                  <a:lnTo>
                    <a:pt x="5204625" y="10807"/>
                  </a:lnTo>
                  <a:lnTo>
                    <a:pt x="5403812" y="10807"/>
                  </a:lnTo>
                  <a:lnTo>
                    <a:pt x="5437695" y="15836"/>
                  </a:lnTo>
                  <a:lnTo>
                    <a:pt x="5465381" y="29502"/>
                  </a:lnTo>
                  <a:lnTo>
                    <a:pt x="5484076" y="49784"/>
                  </a:lnTo>
                  <a:lnTo>
                    <a:pt x="5490934" y="74587"/>
                  </a:lnTo>
                  <a:lnTo>
                    <a:pt x="5490934" y="38277"/>
                  </a:lnTo>
                  <a:lnTo>
                    <a:pt x="5475821" y="21869"/>
                  </a:lnTo>
                  <a:lnTo>
                    <a:pt x="5453418" y="10807"/>
                  </a:lnTo>
                  <a:lnTo>
                    <a:pt x="5443423" y="5880"/>
                  </a:lnTo>
                  <a:lnTo>
                    <a:pt x="5403812" y="0"/>
                  </a:lnTo>
                  <a:lnTo>
                    <a:pt x="5151844" y="0"/>
                  </a:lnTo>
                  <a:lnTo>
                    <a:pt x="5112220" y="5880"/>
                  </a:lnTo>
                  <a:lnTo>
                    <a:pt x="5079822" y="21869"/>
                  </a:lnTo>
                  <a:lnTo>
                    <a:pt x="5057965" y="45580"/>
                  </a:lnTo>
                  <a:lnTo>
                    <a:pt x="5049952" y="74587"/>
                  </a:lnTo>
                  <a:lnTo>
                    <a:pt x="5057965" y="103593"/>
                  </a:lnTo>
                  <a:lnTo>
                    <a:pt x="5079822" y="127304"/>
                  </a:lnTo>
                  <a:lnTo>
                    <a:pt x="5112220" y="143306"/>
                  </a:lnTo>
                  <a:lnTo>
                    <a:pt x="5151844" y="149174"/>
                  </a:lnTo>
                  <a:lnTo>
                    <a:pt x="5403812" y="149174"/>
                  </a:lnTo>
                  <a:lnTo>
                    <a:pt x="5443423" y="143306"/>
                  </a:lnTo>
                  <a:lnTo>
                    <a:pt x="5453443" y="138353"/>
                  </a:lnTo>
                  <a:lnTo>
                    <a:pt x="5475821" y="127304"/>
                  </a:lnTo>
                  <a:lnTo>
                    <a:pt x="5497665" y="103593"/>
                  </a:lnTo>
                  <a:lnTo>
                    <a:pt x="5505691" y="74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35355" y="1214449"/>
            <a:ext cx="10572750" cy="29870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806958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实现数据安全共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享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806958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数据作为生产要素合理开发利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微软雅黑" panose="020B0503020204020204" charset="-122"/>
              <a:cs typeface="微软雅黑" panose="020B0503020204020204" charset="-122"/>
            </a:endParaRPr>
          </a:p>
          <a:p>
            <a:pPr marL="507936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深入各域数据安全实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践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50793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有效指导各企业完善数据安全体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28352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加快技术实践落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地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283527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提出数据安全技术手段总体视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加快法律法规完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善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构建国家层面数据安全管理体</a:t>
            </a:r>
            <a:r>
              <a:rPr sz="1400" b="1" spc="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0" y="2682875"/>
            <a:ext cx="588391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600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谢谢</a:t>
            </a:r>
            <a:endParaRPr lang="zh-CN" sz="600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70438" y="960537"/>
            <a:ext cx="3698608" cy="48285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59178" y="4536489"/>
            <a:ext cx="3123565" cy="94106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300" dirty="0">
                <a:solidFill>
                  <a:srgbClr val="69A25B"/>
                </a:solidFill>
                <a:latin typeface="微软雅黑" panose="020B0503020204020204" charset="-122"/>
                <a:cs typeface="微软雅黑" panose="020B0503020204020204" charset="-122"/>
              </a:rPr>
              <a:t>数据泄露</a:t>
            </a:r>
            <a:r>
              <a:rPr sz="1600" b="1" spc="-5" dirty="0">
                <a:solidFill>
                  <a:srgbClr val="69A25B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600" b="1" spc="-175" dirty="0">
                <a:solidFill>
                  <a:srgbClr val="69A25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300" dirty="0">
                <a:solidFill>
                  <a:srgbClr val="69A25B"/>
                </a:solidFill>
                <a:latin typeface="微软雅黑" panose="020B0503020204020204" charset="-122"/>
                <a:cs typeface="微软雅黑" panose="020B0503020204020204" charset="-122"/>
              </a:rPr>
              <a:t>隐私滥用事件频</a:t>
            </a:r>
            <a:r>
              <a:rPr sz="1600" b="1" spc="-5" dirty="0">
                <a:solidFill>
                  <a:srgbClr val="69A25B"/>
                </a:solidFill>
                <a:latin typeface="微软雅黑" panose="020B0503020204020204" charset="-122"/>
                <a:cs typeface="微软雅黑" panose="020B0503020204020204" charset="-122"/>
              </a:rPr>
              <a:t>发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78460">
              <a:lnSpc>
                <a:spcPct val="100000"/>
              </a:lnSpc>
              <a:spcBef>
                <a:spcPts val="605"/>
              </a:spcBef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数据泄露事件频发、隐私滥用事件趋增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给企业带来不可估量的负面影响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甚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至 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对个人造成人身伤害或财产损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失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2316" y="3657219"/>
            <a:ext cx="2921000" cy="1144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1AA2AA"/>
                </a:solidFill>
                <a:latin typeface="微软雅黑" panose="020B0503020204020204" charset="-122"/>
                <a:cs typeface="微软雅黑" panose="020B0503020204020204" charset="-122"/>
              </a:rPr>
              <a:t>安全用数是企业迫切需</a:t>
            </a:r>
            <a:r>
              <a:rPr sz="1800" b="1" dirty="0">
                <a:solidFill>
                  <a:srgbClr val="1AA2AA"/>
                </a:solidFill>
                <a:latin typeface="微软雅黑" panose="020B0503020204020204" charset="-122"/>
                <a:cs typeface="微软雅黑" panose="020B0503020204020204" charset="-122"/>
              </a:rPr>
              <a:t>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19405" marR="20955" algn="just">
              <a:lnSpc>
                <a:spcPct val="120000"/>
              </a:lnSpc>
              <a:spcBef>
                <a:spcPts val="615"/>
              </a:spcBef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数据是企业的重要资产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在保障机密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完整、可用性的同时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合理使用数据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资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源可以带来更多的衍生价值和增值分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析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等等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助力企业健康发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展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5829" y="1519529"/>
            <a:ext cx="2908935" cy="1184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1F74AC"/>
                </a:solidFill>
                <a:latin typeface="微软雅黑" panose="020B0503020204020204" charset="-122"/>
                <a:cs typeface="微软雅黑" panose="020B0503020204020204" charset="-122"/>
              </a:rPr>
              <a:t>数据安全成为国家战</a:t>
            </a:r>
            <a:r>
              <a:rPr sz="2000" b="1" spc="5" dirty="0">
                <a:solidFill>
                  <a:srgbClr val="1F74AC"/>
                </a:solidFill>
                <a:latin typeface="微软雅黑" panose="020B0503020204020204" charset="-122"/>
                <a:cs typeface="微软雅黑" panose="020B0503020204020204" charset="-122"/>
              </a:rPr>
              <a:t>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43840" marR="84455" algn="just">
              <a:lnSpc>
                <a:spcPct val="120000"/>
              </a:lnSpc>
              <a:spcBef>
                <a:spcPts val="675"/>
              </a:spcBef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数字经济蓬勃发展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数据成为新型生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产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要素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数据安全助力数字化发展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今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年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发布的十四五规划中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安全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网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络安全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“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数据安全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”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成为关键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词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9831" y="2371801"/>
            <a:ext cx="2903220" cy="158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300" dirty="0">
                <a:solidFill>
                  <a:srgbClr val="3497DB"/>
                </a:solidFill>
                <a:latin typeface="微软雅黑" panose="020B0503020204020204" charset="-122"/>
                <a:cs typeface="微软雅黑" panose="020B0503020204020204" charset="-122"/>
              </a:rPr>
              <a:t>监管合规趋</a:t>
            </a:r>
            <a:r>
              <a:rPr sz="2000" b="1" spc="5" dirty="0">
                <a:solidFill>
                  <a:srgbClr val="3497DB"/>
                </a:solidFill>
                <a:latin typeface="微软雅黑" panose="020B0503020204020204" charset="-122"/>
                <a:cs typeface="微软雅黑" panose="020B0503020204020204" charset="-122"/>
              </a:rPr>
              <a:t>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  <a:spcBef>
                <a:spcPts val="790"/>
              </a:spcBef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国家立法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数据安全法、个人信息保护法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网络安全法、民法典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等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国家标准出台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个人信息安全规范、个人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信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息去标识化指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南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0000"/>
              </a:lnSpc>
            </a:pP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行标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050" spc="-1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个人金融信息保护技术规范、银行</a:t>
            </a:r>
            <a:r>
              <a:rPr sz="1050" dirty="0">
                <a:latin typeface="微软雅黑" panose="020B0503020204020204" charset="-122"/>
                <a:cs typeface="微软雅黑" panose="020B0503020204020204" charset="-122"/>
              </a:rPr>
              <a:t>业 </a:t>
            </a:r>
            <a:r>
              <a:rPr sz="1050" spc="150" dirty="0">
                <a:latin typeface="微软雅黑" panose="020B0503020204020204" charset="-122"/>
                <a:cs typeface="微软雅黑" panose="020B0503020204020204" charset="-122"/>
              </a:rPr>
              <a:t>金融机构数据治理指引</a:t>
            </a:r>
            <a:r>
              <a:rPr sz="1050" spc="5" dirty="0">
                <a:latin typeface="微软雅黑" panose="020B0503020204020204" charset="-122"/>
                <a:cs typeface="微软雅黑" panose="020B0503020204020204" charset="-122"/>
              </a:rPr>
              <a:t>等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215900"/>
            <a:ext cx="40151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数据安全治理背景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43287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近年来数据泄露趋势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26792" y="1350263"/>
            <a:ext cx="6582156" cy="2919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5112" y="4285488"/>
            <a:ext cx="11160760" cy="1945005"/>
          </a:xfrm>
          <a:prstGeom prst="rect">
            <a:avLst/>
          </a:prstGeom>
          <a:solidFill>
            <a:srgbClr val="7CD0FF">
              <a:alpha val="19999"/>
            </a:srgbClr>
          </a:solidFill>
        </p:spPr>
        <p:txBody>
          <a:bodyPr vert="horz" wrap="square" lIns="0" tIns="57785" rIns="0" bIns="0" rtlCol="0">
            <a:spAutoFit/>
          </a:bodyPr>
          <a:lstStyle/>
          <a:p>
            <a:pPr marL="523240" marR="263525" indent="-285750">
              <a:lnSpc>
                <a:spcPct val="150000"/>
              </a:lnSpc>
              <a:spcBef>
                <a:spcPts val="455"/>
              </a:spcBef>
              <a:buFont typeface="Arial MT"/>
              <a:buChar char="•"/>
              <a:tabLst>
                <a:tab pos="523240" algn="l"/>
                <a:tab pos="523875" algn="l"/>
                <a:tab pos="2097405" algn="l"/>
              </a:tabLst>
            </a:pPr>
            <a:r>
              <a:rPr sz="1500" b="1" spc="33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根据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500" b="1" spc="-22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z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n	</a:t>
            </a:r>
            <a:r>
              <a:rPr sz="1500" b="1" spc="33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数据泄露调查报告显示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3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年全球数据泄露事件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500" b="1" spc="-12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3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起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3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14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3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起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 到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这一数据高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达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起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泄露总记录数达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亿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其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为个人信息泄露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523240" marR="263525" indent="-285750">
              <a:lnSpc>
                <a:spcPct val="150000"/>
              </a:lnSpc>
              <a:buFont typeface="Arial MT"/>
              <a:buChar char="•"/>
              <a:tabLst>
                <a:tab pos="523240" algn="l"/>
                <a:tab pos="523875" algn="l"/>
                <a:tab pos="1609725" algn="l"/>
              </a:tabLst>
            </a:pPr>
            <a:r>
              <a:rPr sz="1500" b="1" spc="34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根据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500" b="1" spc="-10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M	S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b="1" spc="-10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500" b="1" spc="-10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y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4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的一项全球研究发现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1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4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企业的平均每起数据</a:t>
            </a:r>
            <a:r>
              <a:rPr sz="1500" b="1" spc="34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泄露事件</a:t>
            </a:r>
            <a:r>
              <a:rPr sz="1500" b="1" spc="34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成本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 b="1" spc="-10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500" b="1" spc="-10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b="1" spc="-10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500" b="1" spc="-10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4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万美元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0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4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创下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了  1</a:t>
            </a:r>
            <a:r>
              <a:rPr sz="1500" b="1" spc="-155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年历史以来的新高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较前一年上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升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500" b="1" spc="-15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给企业带来巨大损失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523240" indent="-28638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523240" algn="l"/>
                <a:tab pos="523875" algn="l"/>
              </a:tabLst>
            </a:pP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国内某安全厂商调查报告显示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国内</a:t>
            </a:r>
            <a:r>
              <a:rPr sz="1500" b="1" spc="3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金融行业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1500" b="1" spc="-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教育行业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spc="30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的泄露事件占比高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达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%</a:t>
            </a:r>
            <a:r>
              <a:rPr sz="1500" b="1" spc="-150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dirty="0">
                <a:solidFill>
                  <a:srgbClr val="00588B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5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48018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数据安全法律法规要求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280" y="3468623"/>
            <a:ext cx="1777364" cy="342900"/>
          </a:xfrm>
          <a:custGeom>
            <a:avLst/>
            <a:gdLst/>
            <a:ahLst/>
            <a:cxnLst/>
            <a:rect l="l" t="t" r="r" b="b"/>
            <a:pathLst>
              <a:path w="1777364" h="342900">
                <a:moveTo>
                  <a:pt x="1603247" y="342900"/>
                </a:moveTo>
                <a:lnTo>
                  <a:pt x="0" y="342900"/>
                </a:lnTo>
                <a:lnTo>
                  <a:pt x="173736" y="0"/>
                </a:lnTo>
                <a:lnTo>
                  <a:pt x="1776983" y="0"/>
                </a:lnTo>
                <a:lnTo>
                  <a:pt x="1603247" y="342900"/>
                </a:lnTo>
                <a:close/>
              </a:path>
            </a:pathLst>
          </a:custGeom>
          <a:solidFill>
            <a:srgbClr val="1F74AC">
              <a:alpha val="6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09954" y="3509708"/>
            <a:ext cx="589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2017.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3264" y="3468623"/>
            <a:ext cx="1778635" cy="342900"/>
          </a:xfrm>
          <a:custGeom>
            <a:avLst/>
            <a:gdLst/>
            <a:ahLst/>
            <a:cxnLst/>
            <a:rect l="l" t="t" r="r" b="b"/>
            <a:pathLst>
              <a:path w="1778635" h="342900">
                <a:moveTo>
                  <a:pt x="1603248" y="342900"/>
                </a:moveTo>
                <a:lnTo>
                  <a:pt x="0" y="342900"/>
                </a:lnTo>
                <a:lnTo>
                  <a:pt x="175260" y="0"/>
                </a:lnTo>
                <a:lnTo>
                  <a:pt x="1778508" y="0"/>
                </a:lnTo>
                <a:lnTo>
                  <a:pt x="1603248" y="342900"/>
                </a:lnTo>
                <a:close/>
              </a:path>
            </a:pathLst>
          </a:custGeom>
          <a:solidFill>
            <a:srgbClr val="3497DB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87954" y="3509708"/>
            <a:ext cx="589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2019.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71771" y="3468623"/>
            <a:ext cx="1778635" cy="342900"/>
          </a:xfrm>
          <a:custGeom>
            <a:avLst/>
            <a:gdLst/>
            <a:ahLst/>
            <a:cxnLst/>
            <a:rect l="l" t="t" r="r" b="b"/>
            <a:pathLst>
              <a:path w="1778635" h="342900">
                <a:moveTo>
                  <a:pt x="1603248" y="342900"/>
                </a:moveTo>
                <a:lnTo>
                  <a:pt x="0" y="342900"/>
                </a:lnTo>
                <a:lnTo>
                  <a:pt x="175260" y="0"/>
                </a:lnTo>
                <a:lnTo>
                  <a:pt x="1778507" y="0"/>
                </a:lnTo>
                <a:lnTo>
                  <a:pt x="1603248" y="342900"/>
                </a:lnTo>
                <a:close/>
              </a:path>
            </a:pathLst>
          </a:custGeom>
          <a:solidFill>
            <a:srgbClr val="1AA2AA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13884" y="3509708"/>
            <a:ext cx="6934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2020.1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0279" y="3468623"/>
            <a:ext cx="1777364" cy="342900"/>
          </a:xfrm>
          <a:custGeom>
            <a:avLst/>
            <a:gdLst/>
            <a:ahLst/>
            <a:cxnLst/>
            <a:rect l="l" t="t" r="r" b="b"/>
            <a:pathLst>
              <a:path w="1777365" h="342900">
                <a:moveTo>
                  <a:pt x="1603248" y="342900"/>
                </a:moveTo>
                <a:lnTo>
                  <a:pt x="0" y="342900"/>
                </a:lnTo>
                <a:lnTo>
                  <a:pt x="173736" y="0"/>
                </a:lnTo>
                <a:lnTo>
                  <a:pt x="1776984" y="0"/>
                </a:lnTo>
                <a:lnTo>
                  <a:pt x="1603248" y="342900"/>
                </a:lnTo>
                <a:close/>
              </a:path>
            </a:pathLst>
          </a:custGeom>
          <a:solidFill>
            <a:srgbClr val="69A25B">
              <a:alpha val="6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3954" y="3509073"/>
            <a:ext cx="589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2021.</a:t>
            </a:r>
            <a:r>
              <a:rPr sz="14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62100" y="1982470"/>
            <a:ext cx="9822180" cy="3315335"/>
            <a:chOff x="1562100" y="1982470"/>
            <a:chExt cx="9822180" cy="3315335"/>
          </a:xfrm>
        </p:grpSpPr>
        <p:sp>
          <p:nvSpPr>
            <p:cNvPr id="12" name="object 12"/>
            <p:cNvSpPr/>
            <p:nvPr/>
          </p:nvSpPr>
          <p:spPr>
            <a:xfrm>
              <a:off x="1562100" y="1982469"/>
              <a:ext cx="5611495" cy="3315335"/>
            </a:xfrm>
            <a:custGeom>
              <a:avLst/>
              <a:gdLst/>
              <a:ahLst/>
              <a:cxnLst/>
              <a:rect l="l" t="t" r="r" b="b"/>
              <a:pathLst>
                <a:path w="5611495" h="3315335">
                  <a:moveTo>
                    <a:pt x="53340" y="1829473"/>
                  </a:moveTo>
                  <a:lnTo>
                    <a:pt x="40640" y="1829396"/>
                  </a:lnTo>
                  <a:lnTo>
                    <a:pt x="31978" y="3239135"/>
                  </a:lnTo>
                  <a:lnTo>
                    <a:pt x="38328" y="3239135"/>
                  </a:lnTo>
                  <a:lnTo>
                    <a:pt x="44678" y="3239135"/>
                  </a:lnTo>
                  <a:lnTo>
                    <a:pt x="53340" y="1829473"/>
                  </a:lnTo>
                  <a:close/>
                </a:path>
                <a:path w="5611495" h="3315335">
                  <a:moveTo>
                    <a:pt x="76200" y="3277463"/>
                  </a:moveTo>
                  <a:lnTo>
                    <a:pt x="76161" y="3277273"/>
                  </a:lnTo>
                  <a:lnTo>
                    <a:pt x="73291" y="3262630"/>
                  </a:lnTo>
                  <a:lnTo>
                    <a:pt x="65201" y="3250463"/>
                  </a:lnTo>
                  <a:lnTo>
                    <a:pt x="53136" y="3242221"/>
                  </a:lnTo>
                  <a:lnTo>
                    <a:pt x="44665" y="3240468"/>
                  </a:lnTo>
                  <a:lnTo>
                    <a:pt x="44234" y="3240379"/>
                  </a:lnTo>
                  <a:lnTo>
                    <a:pt x="31965" y="3240379"/>
                  </a:lnTo>
                  <a:lnTo>
                    <a:pt x="23482" y="3242043"/>
                  </a:lnTo>
                  <a:lnTo>
                    <a:pt x="11315" y="3250133"/>
                  </a:lnTo>
                  <a:lnTo>
                    <a:pt x="3073" y="3262198"/>
                  </a:lnTo>
                  <a:lnTo>
                    <a:pt x="0" y="3277006"/>
                  </a:lnTo>
                  <a:lnTo>
                    <a:pt x="2895" y="3291852"/>
                  </a:lnTo>
                  <a:lnTo>
                    <a:pt x="10985" y="3304019"/>
                  </a:lnTo>
                  <a:lnTo>
                    <a:pt x="23050" y="3312261"/>
                  </a:lnTo>
                  <a:lnTo>
                    <a:pt x="37871" y="3315335"/>
                  </a:lnTo>
                  <a:lnTo>
                    <a:pt x="52705" y="3312439"/>
                  </a:lnTo>
                  <a:lnTo>
                    <a:pt x="64871" y="3304349"/>
                  </a:lnTo>
                  <a:lnTo>
                    <a:pt x="73113" y="3292284"/>
                  </a:lnTo>
                  <a:lnTo>
                    <a:pt x="76200" y="3277463"/>
                  </a:lnTo>
                  <a:close/>
                </a:path>
                <a:path w="5611495" h="3315335">
                  <a:moveTo>
                    <a:pt x="1842135" y="37871"/>
                  </a:moveTo>
                  <a:lnTo>
                    <a:pt x="1839048" y="23063"/>
                  </a:lnTo>
                  <a:lnTo>
                    <a:pt x="1830806" y="10998"/>
                  </a:lnTo>
                  <a:lnTo>
                    <a:pt x="1818640" y="2908"/>
                  </a:lnTo>
                  <a:lnTo>
                    <a:pt x="1803806" y="0"/>
                  </a:lnTo>
                  <a:lnTo>
                    <a:pt x="1788985" y="3086"/>
                  </a:lnTo>
                  <a:lnTo>
                    <a:pt x="1776920" y="11328"/>
                  </a:lnTo>
                  <a:lnTo>
                    <a:pt x="1768830" y="23495"/>
                  </a:lnTo>
                  <a:lnTo>
                    <a:pt x="1765935" y="38328"/>
                  </a:lnTo>
                  <a:lnTo>
                    <a:pt x="1769008" y="53149"/>
                  </a:lnTo>
                  <a:lnTo>
                    <a:pt x="1777250" y="65214"/>
                  </a:lnTo>
                  <a:lnTo>
                    <a:pt x="1789417" y="73304"/>
                  </a:lnTo>
                  <a:lnTo>
                    <a:pt x="1797900" y="74968"/>
                  </a:lnTo>
                  <a:lnTo>
                    <a:pt x="1806575" y="1485938"/>
                  </a:lnTo>
                  <a:lnTo>
                    <a:pt x="1819275" y="1485861"/>
                  </a:lnTo>
                  <a:lnTo>
                    <a:pt x="1810613" y="76200"/>
                  </a:lnTo>
                  <a:lnTo>
                    <a:pt x="1810600" y="74879"/>
                  </a:lnTo>
                  <a:lnTo>
                    <a:pt x="1819071" y="73126"/>
                  </a:lnTo>
                  <a:lnTo>
                    <a:pt x="1831136" y="64884"/>
                  </a:lnTo>
                  <a:lnTo>
                    <a:pt x="1839226" y="52717"/>
                  </a:lnTo>
                  <a:lnTo>
                    <a:pt x="1842096" y="38061"/>
                  </a:lnTo>
                  <a:lnTo>
                    <a:pt x="1842135" y="37871"/>
                  </a:lnTo>
                  <a:close/>
                </a:path>
                <a:path w="5611495" h="3315335">
                  <a:moveTo>
                    <a:pt x="3575685" y="1829473"/>
                  </a:moveTo>
                  <a:lnTo>
                    <a:pt x="3562985" y="1829396"/>
                  </a:lnTo>
                  <a:lnTo>
                    <a:pt x="3554323" y="3239135"/>
                  </a:lnTo>
                  <a:lnTo>
                    <a:pt x="3560673" y="3239135"/>
                  </a:lnTo>
                  <a:lnTo>
                    <a:pt x="3567023" y="3239135"/>
                  </a:lnTo>
                  <a:lnTo>
                    <a:pt x="3575685" y="1829473"/>
                  </a:lnTo>
                  <a:close/>
                </a:path>
                <a:path w="5611495" h="3315335">
                  <a:moveTo>
                    <a:pt x="3598545" y="3277463"/>
                  </a:moveTo>
                  <a:lnTo>
                    <a:pt x="3598507" y="3277273"/>
                  </a:lnTo>
                  <a:lnTo>
                    <a:pt x="3595636" y="3262630"/>
                  </a:lnTo>
                  <a:lnTo>
                    <a:pt x="3587546" y="3250463"/>
                  </a:lnTo>
                  <a:lnTo>
                    <a:pt x="3575481" y="3242221"/>
                  </a:lnTo>
                  <a:lnTo>
                    <a:pt x="3567011" y="3240468"/>
                  </a:lnTo>
                  <a:lnTo>
                    <a:pt x="3566579" y="3240379"/>
                  </a:lnTo>
                  <a:lnTo>
                    <a:pt x="3554311" y="3240379"/>
                  </a:lnTo>
                  <a:lnTo>
                    <a:pt x="3545827" y="3242043"/>
                  </a:lnTo>
                  <a:lnTo>
                    <a:pt x="3533660" y="3250133"/>
                  </a:lnTo>
                  <a:lnTo>
                    <a:pt x="3525418" y="3262198"/>
                  </a:lnTo>
                  <a:lnTo>
                    <a:pt x="3522345" y="3277006"/>
                  </a:lnTo>
                  <a:lnTo>
                    <a:pt x="3525240" y="3291852"/>
                  </a:lnTo>
                  <a:lnTo>
                    <a:pt x="3533330" y="3304019"/>
                  </a:lnTo>
                  <a:lnTo>
                    <a:pt x="3545395" y="3312261"/>
                  </a:lnTo>
                  <a:lnTo>
                    <a:pt x="3560216" y="3315335"/>
                  </a:lnTo>
                  <a:lnTo>
                    <a:pt x="3575050" y="3312439"/>
                  </a:lnTo>
                  <a:lnTo>
                    <a:pt x="3587216" y="3304349"/>
                  </a:lnTo>
                  <a:lnTo>
                    <a:pt x="3595459" y="3292284"/>
                  </a:lnTo>
                  <a:lnTo>
                    <a:pt x="3598545" y="3277463"/>
                  </a:lnTo>
                  <a:close/>
                </a:path>
                <a:path w="5611495" h="3315335">
                  <a:moveTo>
                    <a:pt x="5611495" y="37871"/>
                  </a:moveTo>
                  <a:lnTo>
                    <a:pt x="5608409" y="23063"/>
                  </a:lnTo>
                  <a:lnTo>
                    <a:pt x="5600166" y="10998"/>
                  </a:lnTo>
                  <a:lnTo>
                    <a:pt x="5588000" y="2908"/>
                  </a:lnTo>
                  <a:lnTo>
                    <a:pt x="5573166" y="0"/>
                  </a:lnTo>
                  <a:lnTo>
                    <a:pt x="5558345" y="3086"/>
                  </a:lnTo>
                  <a:lnTo>
                    <a:pt x="5546280" y="11328"/>
                  </a:lnTo>
                  <a:lnTo>
                    <a:pt x="5538190" y="23495"/>
                  </a:lnTo>
                  <a:lnTo>
                    <a:pt x="5535295" y="38328"/>
                  </a:lnTo>
                  <a:lnTo>
                    <a:pt x="5538368" y="53149"/>
                  </a:lnTo>
                  <a:lnTo>
                    <a:pt x="5546610" y="65214"/>
                  </a:lnTo>
                  <a:lnTo>
                    <a:pt x="5558777" y="73304"/>
                  </a:lnTo>
                  <a:lnTo>
                    <a:pt x="5567261" y="74968"/>
                  </a:lnTo>
                  <a:lnTo>
                    <a:pt x="5575935" y="1485938"/>
                  </a:lnTo>
                  <a:lnTo>
                    <a:pt x="5588635" y="1485861"/>
                  </a:lnTo>
                  <a:lnTo>
                    <a:pt x="5579973" y="76200"/>
                  </a:lnTo>
                  <a:lnTo>
                    <a:pt x="5579961" y="74879"/>
                  </a:lnTo>
                  <a:lnTo>
                    <a:pt x="5588432" y="73126"/>
                  </a:lnTo>
                  <a:lnTo>
                    <a:pt x="5600497" y="64884"/>
                  </a:lnTo>
                  <a:lnTo>
                    <a:pt x="5608586" y="52717"/>
                  </a:lnTo>
                  <a:lnTo>
                    <a:pt x="5611457" y="38061"/>
                  </a:lnTo>
                  <a:lnTo>
                    <a:pt x="5611495" y="3787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27264" y="3468624"/>
              <a:ext cx="1778635" cy="342900"/>
            </a:xfrm>
            <a:custGeom>
              <a:avLst/>
              <a:gdLst/>
              <a:ahLst/>
              <a:cxnLst/>
              <a:rect l="l" t="t" r="r" b="b"/>
              <a:pathLst>
                <a:path w="1778634" h="342900">
                  <a:moveTo>
                    <a:pt x="1603247" y="342900"/>
                  </a:moveTo>
                  <a:lnTo>
                    <a:pt x="0" y="342900"/>
                  </a:lnTo>
                  <a:lnTo>
                    <a:pt x="175259" y="0"/>
                  </a:lnTo>
                  <a:lnTo>
                    <a:pt x="1778507" y="0"/>
                  </a:lnTo>
                  <a:lnTo>
                    <a:pt x="1603247" y="342900"/>
                  </a:lnTo>
                  <a:close/>
                </a:path>
              </a:pathLst>
            </a:custGeom>
            <a:solidFill>
              <a:srgbClr val="7CD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05771" y="3468624"/>
              <a:ext cx="1778635" cy="342900"/>
            </a:xfrm>
            <a:custGeom>
              <a:avLst/>
              <a:gdLst/>
              <a:ahLst/>
              <a:cxnLst/>
              <a:rect l="l" t="t" r="r" b="b"/>
              <a:pathLst>
                <a:path w="1778634" h="342900">
                  <a:moveTo>
                    <a:pt x="1603248" y="342900"/>
                  </a:moveTo>
                  <a:lnTo>
                    <a:pt x="0" y="342900"/>
                  </a:lnTo>
                  <a:lnTo>
                    <a:pt x="175259" y="0"/>
                  </a:lnTo>
                  <a:lnTo>
                    <a:pt x="1778507" y="0"/>
                  </a:lnTo>
                  <a:lnTo>
                    <a:pt x="1603248" y="342900"/>
                  </a:lnTo>
                  <a:close/>
                </a:path>
              </a:pathLst>
            </a:custGeom>
            <a:solidFill>
              <a:srgbClr val="90FF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10905" y="1982469"/>
              <a:ext cx="1579245" cy="3315335"/>
            </a:xfrm>
            <a:custGeom>
              <a:avLst/>
              <a:gdLst/>
              <a:ahLst/>
              <a:cxnLst/>
              <a:rect l="l" t="t" r="r" b="b"/>
              <a:pathLst>
                <a:path w="1579245" h="3315335">
                  <a:moveTo>
                    <a:pt x="53340" y="1829473"/>
                  </a:moveTo>
                  <a:lnTo>
                    <a:pt x="40640" y="1829396"/>
                  </a:lnTo>
                  <a:lnTo>
                    <a:pt x="31978" y="3239135"/>
                  </a:lnTo>
                  <a:lnTo>
                    <a:pt x="38328" y="3239135"/>
                  </a:lnTo>
                  <a:lnTo>
                    <a:pt x="44678" y="3239135"/>
                  </a:lnTo>
                  <a:lnTo>
                    <a:pt x="53340" y="1829473"/>
                  </a:lnTo>
                  <a:close/>
                </a:path>
                <a:path w="1579245" h="3315335">
                  <a:moveTo>
                    <a:pt x="76200" y="3277463"/>
                  </a:moveTo>
                  <a:lnTo>
                    <a:pt x="76161" y="3277273"/>
                  </a:lnTo>
                  <a:lnTo>
                    <a:pt x="73291" y="3262630"/>
                  </a:lnTo>
                  <a:lnTo>
                    <a:pt x="65201" y="3250463"/>
                  </a:lnTo>
                  <a:lnTo>
                    <a:pt x="53136" y="3242221"/>
                  </a:lnTo>
                  <a:lnTo>
                    <a:pt x="44665" y="3240468"/>
                  </a:lnTo>
                  <a:lnTo>
                    <a:pt x="44234" y="3240379"/>
                  </a:lnTo>
                  <a:lnTo>
                    <a:pt x="31965" y="3240379"/>
                  </a:lnTo>
                  <a:lnTo>
                    <a:pt x="23482" y="3242043"/>
                  </a:lnTo>
                  <a:lnTo>
                    <a:pt x="11315" y="3250133"/>
                  </a:lnTo>
                  <a:lnTo>
                    <a:pt x="3073" y="3262198"/>
                  </a:lnTo>
                  <a:lnTo>
                    <a:pt x="0" y="3277006"/>
                  </a:lnTo>
                  <a:lnTo>
                    <a:pt x="2895" y="3291852"/>
                  </a:lnTo>
                  <a:lnTo>
                    <a:pt x="10985" y="3304019"/>
                  </a:lnTo>
                  <a:lnTo>
                    <a:pt x="23050" y="3312261"/>
                  </a:lnTo>
                  <a:lnTo>
                    <a:pt x="37871" y="3315335"/>
                  </a:lnTo>
                  <a:lnTo>
                    <a:pt x="52705" y="3312439"/>
                  </a:lnTo>
                  <a:lnTo>
                    <a:pt x="64871" y="3304349"/>
                  </a:lnTo>
                  <a:lnTo>
                    <a:pt x="73113" y="3292284"/>
                  </a:lnTo>
                  <a:lnTo>
                    <a:pt x="76200" y="3277463"/>
                  </a:lnTo>
                  <a:close/>
                </a:path>
                <a:path w="1579245" h="3315335">
                  <a:moveTo>
                    <a:pt x="1579245" y="37871"/>
                  </a:moveTo>
                  <a:lnTo>
                    <a:pt x="1576158" y="23063"/>
                  </a:lnTo>
                  <a:lnTo>
                    <a:pt x="1567916" y="10998"/>
                  </a:lnTo>
                  <a:lnTo>
                    <a:pt x="1555750" y="2908"/>
                  </a:lnTo>
                  <a:lnTo>
                    <a:pt x="1540916" y="0"/>
                  </a:lnTo>
                  <a:lnTo>
                    <a:pt x="1526095" y="3086"/>
                  </a:lnTo>
                  <a:lnTo>
                    <a:pt x="1514030" y="11328"/>
                  </a:lnTo>
                  <a:lnTo>
                    <a:pt x="1505940" y="23495"/>
                  </a:lnTo>
                  <a:lnTo>
                    <a:pt x="1503045" y="38328"/>
                  </a:lnTo>
                  <a:lnTo>
                    <a:pt x="1506118" y="53149"/>
                  </a:lnTo>
                  <a:lnTo>
                    <a:pt x="1514360" y="65214"/>
                  </a:lnTo>
                  <a:lnTo>
                    <a:pt x="1526527" y="73304"/>
                  </a:lnTo>
                  <a:lnTo>
                    <a:pt x="1535010" y="74968"/>
                  </a:lnTo>
                  <a:lnTo>
                    <a:pt x="1543685" y="1485938"/>
                  </a:lnTo>
                  <a:lnTo>
                    <a:pt x="1556385" y="1485861"/>
                  </a:lnTo>
                  <a:lnTo>
                    <a:pt x="1547723" y="76200"/>
                  </a:lnTo>
                  <a:lnTo>
                    <a:pt x="1547710" y="74879"/>
                  </a:lnTo>
                  <a:lnTo>
                    <a:pt x="1556181" y="73126"/>
                  </a:lnTo>
                  <a:lnTo>
                    <a:pt x="1568246" y="64884"/>
                  </a:lnTo>
                  <a:lnTo>
                    <a:pt x="1576336" y="52717"/>
                  </a:lnTo>
                  <a:lnTo>
                    <a:pt x="1579206" y="38061"/>
                  </a:lnTo>
                  <a:lnTo>
                    <a:pt x="1579245" y="3787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867535" y="5230495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《网络安全法</a:t>
            </a:r>
            <a:r>
              <a:rPr sz="18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3995" y="2148966"/>
            <a:ext cx="2637790" cy="102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《关于开展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违法违规收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集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使用个人信息专项治理的公告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违法违规认定办法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03505">
              <a:lnSpc>
                <a:spcPct val="120000"/>
              </a:lnSpc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7 </a:t>
            </a:r>
            <a:r>
              <a:rPr sz="11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违法违规收集使用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个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人信息自评估指南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42970" y="1525904"/>
            <a:ext cx="345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《数据安全能力成熟度模型</a:t>
            </a:r>
            <a:r>
              <a:rPr sz="18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0119" y="2235834"/>
            <a:ext cx="2235200" cy="901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7 </a:t>
            </a:r>
            <a:r>
              <a:rPr sz="1200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双高解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释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20000"/>
              </a:lnSpc>
            </a:pP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关于办理侵犯公民个人信息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刑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事案件适用法律若干问题的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解 释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21090" y="5230495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《数据安全法</a:t>
            </a:r>
            <a:r>
              <a:rPr sz="18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33295" y="3938904"/>
            <a:ext cx="2148205" cy="46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《银行业金融机构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数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据治理指引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1329" y="3924427"/>
            <a:ext cx="2552065" cy="157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" marR="163830">
              <a:lnSpc>
                <a:spcPct val="120000"/>
              </a:lnSpc>
              <a:spcBef>
                <a:spcPts val="95"/>
              </a:spcBef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《个人金融信息保护技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术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规范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9525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《个人信息去标识化指南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95250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《网络安全审查办法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95250" marR="103505">
              <a:lnSpc>
                <a:spcPct val="120000"/>
              </a:lnSpc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《金融数据安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全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数据安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全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分级指南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b="1" spc="-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1600" b="1" spc="-17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个人信息安全规范</a:t>
            </a:r>
            <a:r>
              <a:rPr sz="1600" b="1" spc="-5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0600" y="1548765"/>
            <a:ext cx="4140200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030" algn="l"/>
              </a:tabLst>
            </a:pPr>
            <a:r>
              <a:rPr sz="18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《民法典</a:t>
            </a:r>
            <a:r>
              <a:rPr sz="18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	</a:t>
            </a:r>
            <a:r>
              <a:rPr sz="1800" b="1" spc="300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《个人信息保护法</a:t>
            </a:r>
            <a:r>
              <a:rPr sz="1800" b="1" dirty="0">
                <a:solidFill>
                  <a:srgbClr val="0076B9"/>
                </a:solidFill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微软雅黑" panose="020B0503020204020204" charset="-122"/>
              <a:cs typeface="微软雅黑" panose="020B0503020204020204" charset="-122"/>
            </a:endParaRPr>
          </a:p>
          <a:p>
            <a:pPr marL="66040" marR="1769110">
              <a:lnSpc>
                <a:spcPct val="110000"/>
              </a:lnSpc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 </a:t>
            </a:r>
            <a:r>
              <a:rPr sz="11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使用软件开发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工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具包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100" spc="-1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100" spc="-1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安全指引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66040" marR="1660525">
              <a:lnSpc>
                <a:spcPct val="110000"/>
              </a:lnSpc>
              <a:tabLst>
                <a:tab pos="743585" algn="l"/>
              </a:tabLst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	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电信网和互联网数据安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全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风险评估实施方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 marL="66040" marR="1720850">
              <a:lnSpc>
                <a:spcPct val="110000"/>
              </a:lnSpc>
            </a:pP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.</a:t>
            </a:r>
            <a:r>
              <a:rPr sz="1100" spc="-1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4 </a:t>
            </a:r>
            <a:r>
              <a:rPr sz="11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《金融数据安全数据生</a:t>
            </a:r>
            <a:r>
              <a:rPr sz="1100" dirty="0">
                <a:latin typeface="微软雅黑" panose="020B0503020204020204" charset="-122"/>
                <a:cs typeface="微软雅黑" panose="020B0503020204020204" charset="-122"/>
              </a:rPr>
              <a:t>命 </a:t>
            </a:r>
            <a:r>
              <a:rPr sz="1100" spc="150" dirty="0">
                <a:latin typeface="微软雅黑" panose="020B0503020204020204" charset="-122"/>
                <a:cs typeface="微软雅黑" panose="020B0503020204020204" charset="-122"/>
              </a:rPr>
              <a:t>周期安全规范</a:t>
            </a:r>
            <a:r>
              <a:rPr sz="1100" spc="5" dirty="0">
                <a:latin typeface="微软雅黑" panose="020B0503020204020204" charset="-122"/>
                <a:cs typeface="微软雅黑" panose="020B0503020204020204" charset="-122"/>
              </a:rPr>
              <a:t>》</a:t>
            </a:r>
            <a:endParaRPr sz="11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1093470">
              <a:lnSpc>
                <a:spcPct val="100000"/>
              </a:lnSpc>
              <a:tabLst>
                <a:tab pos="2819400" algn="l"/>
              </a:tabLst>
            </a:pPr>
            <a:r>
              <a:rPr sz="1400" spc="-5" dirty="0">
                <a:latin typeface="微软雅黑" panose="020B0503020204020204" charset="-122"/>
                <a:cs typeface="微软雅黑" panose="020B0503020204020204" charset="-122"/>
              </a:rPr>
              <a:t>2021.9	2021.11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48164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数据安全合规执行情况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236" y="976883"/>
            <a:ext cx="11448415" cy="1765300"/>
          </a:xfrm>
          <a:prstGeom prst="rect">
            <a:avLst/>
          </a:prstGeom>
          <a:solidFill>
            <a:srgbClr val="7CD0FF">
              <a:alpha val="19999"/>
            </a:srgbClr>
          </a:solidFill>
        </p:spPr>
        <p:txBody>
          <a:bodyPr vert="horz" wrap="square" lIns="0" tIns="1828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1440"/>
              </a:spcBef>
            </a:pP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《关于侵害用户权益行为的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-235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spc="-235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spc="-235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通报》专项情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况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72110" indent="-172085">
              <a:lnSpc>
                <a:spcPct val="100000"/>
              </a:lnSpc>
              <a:spcBef>
                <a:spcPts val="1225"/>
              </a:spcBef>
              <a:buFont typeface="Wingdings" panose="05000000000000000000"/>
              <a:buChar char=""/>
              <a:tabLst>
                <a:tab pos="372745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侵害用户权益专项整治行动专栏通知公告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年通报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批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年通报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批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年至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月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通报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批。总共通报</a:t>
            </a: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spc="-204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批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共计通报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37211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spc="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总体来看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通报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数量呈现波动上升趋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势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372110" indent="-17208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"/>
              <a:tabLst>
                <a:tab pos="372745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月底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开展了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批次集中抽检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检查了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spc="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万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款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通报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款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违规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下架了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200" b="1" spc="-2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款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P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  <a:p>
            <a:pPr marL="372110" indent="-17208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"/>
              <a:tabLst>
                <a:tab pos="372745" algn="l"/>
              </a:tabLst>
            </a:pP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月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200" spc="-20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日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工业和信息化部启动互联网行业专项整治行动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spc="-2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spc="150" dirty="0">
                <a:latin typeface="微软雅黑" panose="020B0503020204020204" charset="-122"/>
                <a:cs typeface="微软雅黑" panose="020B0503020204020204" charset="-122"/>
              </a:rPr>
              <a:t>当前正在开</a:t>
            </a:r>
            <a:r>
              <a:rPr sz="1200" dirty="0">
                <a:latin typeface="微软雅黑" panose="020B0503020204020204" charset="-122"/>
                <a:cs typeface="微软雅黑" panose="020B0503020204020204" charset="-122"/>
              </a:rPr>
              <a:t>展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0655" y="2987039"/>
            <a:ext cx="7539228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00">
              <a:lnSpc>
                <a:spcPct val="100000"/>
              </a:lnSpc>
              <a:spcBef>
                <a:spcPts val="95"/>
              </a:spcBef>
            </a:pPr>
            <a:r>
              <a:rPr dirty="0"/>
              <a:t>数据安全治理背</a:t>
            </a:r>
            <a:r>
              <a:rPr spc="-5" dirty="0"/>
              <a:t>景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471439" y="1070673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10539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33"/>
                </a:moveTo>
                <a:lnTo>
                  <a:pt x="1463954" y="0"/>
                </a:lnTo>
                <a:lnTo>
                  <a:pt x="498665" y="751344"/>
                </a:lnTo>
                <a:lnTo>
                  <a:pt x="506463" y="761365"/>
                </a:lnTo>
                <a:lnTo>
                  <a:pt x="1471752" y="10033"/>
                </a:lnTo>
                <a:close/>
              </a:path>
            </a:pathLst>
          </a:custGeom>
          <a:solidFill>
            <a:srgbClr val="0076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38850" y="1121790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8181" y="2601912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数据安全治理体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71439" y="2215400"/>
            <a:ext cx="1471930" cy="761365"/>
          </a:xfrm>
          <a:custGeom>
            <a:avLst/>
            <a:gdLst/>
            <a:ahLst/>
            <a:cxnLst/>
            <a:rect l="l" t="t" r="r" b="b"/>
            <a:pathLst>
              <a:path w="1471929" h="761364">
                <a:moveTo>
                  <a:pt x="704037" y="444817"/>
                </a:moveTo>
                <a:lnTo>
                  <a:pt x="0" y="444817"/>
                </a:lnTo>
                <a:lnTo>
                  <a:pt x="352018" y="708698"/>
                </a:lnTo>
                <a:lnTo>
                  <a:pt x="704037" y="444817"/>
                </a:lnTo>
                <a:close/>
              </a:path>
              <a:path w="1471929" h="761364">
                <a:moveTo>
                  <a:pt x="1471752" y="10020"/>
                </a:moveTo>
                <a:lnTo>
                  <a:pt x="1463954" y="0"/>
                </a:lnTo>
                <a:lnTo>
                  <a:pt x="498665" y="751332"/>
                </a:lnTo>
                <a:lnTo>
                  <a:pt x="506463" y="761352"/>
                </a:lnTo>
                <a:lnTo>
                  <a:pt x="1471752" y="10020"/>
                </a:lnTo>
                <a:close/>
              </a:path>
            </a:pathLst>
          </a:custGeom>
          <a:solidFill>
            <a:srgbClr val="00A8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38850" y="2266518"/>
            <a:ext cx="364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02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1439" y="3360115"/>
            <a:ext cx="1471930" cy="1904364"/>
            <a:chOff x="5471439" y="3360115"/>
            <a:chExt cx="1471930" cy="1904364"/>
          </a:xfrm>
        </p:grpSpPr>
        <p:sp>
          <p:nvSpPr>
            <p:cNvPr id="9" name="object 9"/>
            <p:cNvSpPr/>
            <p:nvPr/>
          </p:nvSpPr>
          <p:spPr>
            <a:xfrm>
              <a:off x="5471439" y="3360114"/>
              <a:ext cx="1471930" cy="761365"/>
            </a:xfrm>
            <a:custGeom>
              <a:avLst/>
              <a:gdLst/>
              <a:ahLst/>
              <a:cxnLst/>
              <a:rect l="l" t="t" r="r" b="b"/>
              <a:pathLst>
                <a:path w="1471929" h="761364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698"/>
                  </a:lnTo>
                  <a:lnTo>
                    <a:pt x="704037" y="444817"/>
                  </a:lnTo>
                  <a:close/>
                </a:path>
                <a:path w="1471929" h="761364">
                  <a:moveTo>
                    <a:pt x="1471752" y="10020"/>
                  </a:moveTo>
                  <a:lnTo>
                    <a:pt x="1463954" y="0"/>
                  </a:lnTo>
                  <a:lnTo>
                    <a:pt x="498665" y="751332"/>
                  </a:lnTo>
                  <a:lnTo>
                    <a:pt x="506463" y="761365"/>
                  </a:lnTo>
                  <a:lnTo>
                    <a:pt x="1471752" y="10020"/>
                  </a:lnTo>
                  <a:close/>
                </a:path>
              </a:pathLst>
            </a:custGeom>
            <a:solidFill>
              <a:srgbClr val="1DB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1439" y="4504829"/>
              <a:ext cx="1471930" cy="760095"/>
            </a:xfrm>
            <a:custGeom>
              <a:avLst/>
              <a:gdLst/>
              <a:ahLst/>
              <a:cxnLst/>
              <a:rect l="l" t="t" r="r" b="b"/>
              <a:pathLst>
                <a:path w="1471929" h="760095">
                  <a:moveTo>
                    <a:pt x="704037" y="444817"/>
                  </a:moveTo>
                  <a:lnTo>
                    <a:pt x="0" y="444817"/>
                  </a:lnTo>
                  <a:lnTo>
                    <a:pt x="352018" y="708710"/>
                  </a:lnTo>
                  <a:lnTo>
                    <a:pt x="704037" y="444817"/>
                  </a:lnTo>
                  <a:close/>
                </a:path>
                <a:path w="1471929" h="760095">
                  <a:moveTo>
                    <a:pt x="1471739" y="10033"/>
                  </a:moveTo>
                  <a:lnTo>
                    <a:pt x="1463954" y="0"/>
                  </a:lnTo>
                  <a:lnTo>
                    <a:pt x="498665" y="749503"/>
                  </a:lnTo>
                  <a:lnTo>
                    <a:pt x="506463" y="759536"/>
                  </a:lnTo>
                  <a:lnTo>
                    <a:pt x="1471739" y="10033"/>
                  </a:lnTo>
                  <a:close/>
                </a:path>
              </a:pathLst>
            </a:custGeom>
            <a:solidFill>
              <a:srgbClr val="F8B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0">
              <a:lnSpc>
                <a:spcPts val="2755"/>
              </a:lnSpc>
              <a:spcBef>
                <a:spcPts val="100"/>
              </a:spcBef>
            </a:pPr>
            <a:r>
              <a:rPr dirty="0"/>
              <a:t>03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如何开展数据安全治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838700">
              <a:lnSpc>
                <a:spcPts val="2755"/>
              </a:lnSpc>
              <a:spcBef>
                <a:spcPts val="3020"/>
              </a:spcBef>
            </a:pPr>
            <a:r>
              <a:rPr dirty="0"/>
              <a:t>04</a:t>
            </a:r>
            <a:endParaRPr dirty="0"/>
          </a:p>
          <a:p>
            <a:pPr marL="6997700">
              <a:lnSpc>
                <a:spcPts val="3235"/>
              </a:lnSpc>
            </a:pPr>
            <a:r>
              <a:rPr sz="2800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挑战及展</a:t>
            </a:r>
            <a:r>
              <a:rPr sz="2800" spc="-5" dirty="0">
                <a:solidFill>
                  <a:srgbClr val="AEAFAF"/>
                </a:solidFill>
                <a:latin typeface="微软雅黑" panose="020B0503020204020204" charset="-122"/>
                <a:cs typeface="微软雅黑" panose="020B0503020204020204" charset="-122"/>
              </a:rPr>
              <a:t>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1950" y="2514371"/>
            <a:ext cx="189230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715" algn="l"/>
              </a:tabLst>
            </a:pPr>
            <a:r>
              <a:rPr sz="575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目	录</a:t>
            </a:r>
            <a:endParaRPr sz="57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06375"/>
            <a:ext cx="39344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数据安全治理框架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4715" y="2644139"/>
            <a:ext cx="11375390" cy="3528060"/>
            <a:chOff x="394715" y="2644139"/>
            <a:chExt cx="11375390" cy="35280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5111" y="2756915"/>
              <a:ext cx="5425440" cy="32842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2412" y="2744215"/>
              <a:ext cx="303530" cy="3303270"/>
            </a:xfrm>
            <a:custGeom>
              <a:avLst/>
              <a:gdLst/>
              <a:ahLst/>
              <a:cxnLst/>
              <a:rect l="l" t="t" r="r" b="b"/>
              <a:pathLst>
                <a:path w="303530" h="3303270">
                  <a:moveTo>
                    <a:pt x="12700" y="3265170"/>
                  </a:moveTo>
                  <a:lnTo>
                    <a:pt x="0" y="3265170"/>
                  </a:lnTo>
                  <a:lnTo>
                    <a:pt x="0" y="3303270"/>
                  </a:lnTo>
                  <a:lnTo>
                    <a:pt x="12700" y="3303270"/>
                  </a:lnTo>
                  <a:lnTo>
                    <a:pt x="12700" y="3265170"/>
                  </a:lnTo>
                  <a:close/>
                </a:path>
                <a:path w="303530" h="3303270">
                  <a:moveTo>
                    <a:pt x="12700" y="3214370"/>
                  </a:moveTo>
                  <a:lnTo>
                    <a:pt x="0" y="3214370"/>
                  </a:lnTo>
                  <a:lnTo>
                    <a:pt x="0" y="3252470"/>
                  </a:lnTo>
                  <a:lnTo>
                    <a:pt x="12700" y="3252470"/>
                  </a:lnTo>
                  <a:lnTo>
                    <a:pt x="12700" y="3214370"/>
                  </a:lnTo>
                  <a:close/>
                </a:path>
                <a:path w="303530" h="3303270">
                  <a:moveTo>
                    <a:pt x="12700" y="3163570"/>
                  </a:moveTo>
                  <a:lnTo>
                    <a:pt x="0" y="3163570"/>
                  </a:lnTo>
                  <a:lnTo>
                    <a:pt x="0" y="3201670"/>
                  </a:lnTo>
                  <a:lnTo>
                    <a:pt x="12700" y="3201670"/>
                  </a:lnTo>
                  <a:lnTo>
                    <a:pt x="12700" y="3163570"/>
                  </a:lnTo>
                  <a:close/>
                </a:path>
                <a:path w="303530" h="3303270">
                  <a:moveTo>
                    <a:pt x="12700" y="3112770"/>
                  </a:moveTo>
                  <a:lnTo>
                    <a:pt x="0" y="3112770"/>
                  </a:lnTo>
                  <a:lnTo>
                    <a:pt x="0" y="3150870"/>
                  </a:lnTo>
                  <a:lnTo>
                    <a:pt x="12700" y="3150870"/>
                  </a:lnTo>
                  <a:lnTo>
                    <a:pt x="12700" y="3112770"/>
                  </a:lnTo>
                  <a:close/>
                </a:path>
                <a:path w="303530" h="3303270">
                  <a:moveTo>
                    <a:pt x="12700" y="3061970"/>
                  </a:moveTo>
                  <a:lnTo>
                    <a:pt x="0" y="3061970"/>
                  </a:lnTo>
                  <a:lnTo>
                    <a:pt x="0" y="3100070"/>
                  </a:lnTo>
                  <a:lnTo>
                    <a:pt x="12700" y="3100070"/>
                  </a:lnTo>
                  <a:lnTo>
                    <a:pt x="12700" y="3061970"/>
                  </a:lnTo>
                  <a:close/>
                </a:path>
                <a:path w="303530" h="3303270">
                  <a:moveTo>
                    <a:pt x="12700" y="3011170"/>
                  </a:moveTo>
                  <a:lnTo>
                    <a:pt x="0" y="3011170"/>
                  </a:lnTo>
                  <a:lnTo>
                    <a:pt x="0" y="3049270"/>
                  </a:lnTo>
                  <a:lnTo>
                    <a:pt x="12700" y="3049270"/>
                  </a:lnTo>
                  <a:lnTo>
                    <a:pt x="12700" y="3011170"/>
                  </a:lnTo>
                  <a:close/>
                </a:path>
                <a:path w="303530" h="3303270">
                  <a:moveTo>
                    <a:pt x="12700" y="2960370"/>
                  </a:moveTo>
                  <a:lnTo>
                    <a:pt x="0" y="2960370"/>
                  </a:lnTo>
                  <a:lnTo>
                    <a:pt x="0" y="2998470"/>
                  </a:lnTo>
                  <a:lnTo>
                    <a:pt x="12700" y="2998470"/>
                  </a:lnTo>
                  <a:lnTo>
                    <a:pt x="12700" y="2960370"/>
                  </a:lnTo>
                  <a:close/>
                </a:path>
                <a:path w="303530" h="3303270">
                  <a:moveTo>
                    <a:pt x="12700" y="2909570"/>
                  </a:moveTo>
                  <a:lnTo>
                    <a:pt x="0" y="2909570"/>
                  </a:lnTo>
                  <a:lnTo>
                    <a:pt x="0" y="2947670"/>
                  </a:lnTo>
                  <a:lnTo>
                    <a:pt x="12700" y="2947670"/>
                  </a:lnTo>
                  <a:lnTo>
                    <a:pt x="12700" y="2909570"/>
                  </a:lnTo>
                  <a:close/>
                </a:path>
                <a:path w="303530" h="3303270">
                  <a:moveTo>
                    <a:pt x="12700" y="2858770"/>
                  </a:moveTo>
                  <a:lnTo>
                    <a:pt x="0" y="2858770"/>
                  </a:lnTo>
                  <a:lnTo>
                    <a:pt x="0" y="2896870"/>
                  </a:lnTo>
                  <a:lnTo>
                    <a:pt x="12700" y="2896870"/>
                  </a:lnTo>
                  <a:lnTo>
                    <a:pt x="12700" y="2858770"/>
                  </a:lnTo>
                  <a:close/>
                </a:path>
                <a:path w="303530" h="3303270">
                  <a:moveTo>
                    <a:pt x="12700" y="2807970"/>
                  </a:moveTo>
                  <a:lnTo>
                    <a:pt x="0" y="2807970"/>
                  </a:lnTo>
                  <a:lnTo>
                    <a:pt x="0" y="2846070"/>
                  </a:lnTo>
                  <a:lnTo>
                    <a:pt x="12700" y="2846070"/>
                  </a:lnTo>
                  <a:lnTo>
                    <a:pt x="12700" y="2807970"/>
                  </a:lnTo>
                  <a:close/>
                </a:path>
                <a:path w="303530" h="3303270">
                  <a:moveTo>
                    <a:pt x="12700" y="2757170"/>
                  </a:moveTo>
                  <a:lnTo>
                    <a:pt x="0" y="2757170"/>
                  </a:lnTo>
                  <a:lnTo>
                    <a:pt x="0" y="2795270"/>
                  </a:lnTo>
                  <a:lnTo>
                    <a:pt x="12700" y="2795270"/>
                  </a:lnTo>
                  <a:lnTo>
                    <a:pt x="12700" y="2757170"/>
                  </a:lnTo>
                  <a:close/>
                </a:path>
                <a:path w="303530" h="3303270">
                  <a:moveTo>
                    <a:pt x="12700" y="2706370"/>
                  </a:moveTo>
                  <a:lnTo>
                    <a:pt x="0" y="2706370"/>
                  </a:lnTo>
                  <a:lnTo>
                    <a:pt x="0" y="2744470"/>
                  </a:lnTo>
                  <a:lnTo>
                    <a:pt x="12700" y="2744470"/>
                  </a:lnTo>
                  <a:lnTo>
                    <a:pt x="12700" y="2706370"/>
                  </a:lnTo>
                  <a:close/>
                </a:path>
                <a:path w="303530" h="3303270">
                  <a:moveTo>
                    <a:pt x="12700" y="2655570"/>
                  </a:moveTo>
                  <a:lnTo>
                    <a:pt x="0" y="2655570"/>
                  </a:lnTo>
                  <a:lnTo>
                    <a:pt x="0" y="2693670"/>
                  </a:lnTo>
                  <a:lnTo>
                    <a:pt x="12700" y="2693670"/>
                  </a:lnTo>
                  <a:lnTo>
                    <a:pt x="12700" y="2655570"/>
                  </a:lnTo>
                  <a:close/>
                </a:path>
                <a:path w="303530" h="3303270">
                  <a:moveTo>
                    <a:pt x="12700" y="2604770"/>
                  </a:moveTo>
                  <a:lnTo>
                    <a:pt x="0" y="2604770"/>
                  </a:lnTo>
                  <a:lnTo>
                    <a:pt x="0" y="2642870"/>
                  </a:lnTo>
                  <a:lnTo>
                    <a:pt x="12700" y="2642870"/>
                  </a:lnTo>
                  <a:lnTo>
                    <a:pt x="12700" y="2604770"/>
                  </a:lnTo>
                  <a:close/>
                </a:path>
                <a:path w="303530" h="3303270">
                  <a:moveTo>
                    <a:pt x="12700" y="2553970"/>
                  </a:moveTo>
                  <a:lnTo>
                    <a:pt x="0" y="2553970"/>
                  </a:lnTo>
                  <a:lnTo>
                    <a:pt x="0" y="2592070"/>
                  </a:lnTo>
                  <a:lnTo>
                    <a:pt x="12700" y="2592070"/>
                  </a:lnTo>
                  <a:lnTo>
                    <a:pt x="12700" y="2553970"/>
                  </a:lnTo>
                  <a:close/>
                </a:path>
                <a:path w="303530" h="3303270">
                  <a:moveTo>
                    <a:pt x="12700" y="2503170"/>
                  </a:moveTo>
                  <a:lnTo>
                    <a:pt x="0" y="2503170"/>
                  </a:lnTo>
                  <a:lnTo>
                    <a:pt x="0" y="2541270"/>
                  </a:lnTo>
                  <a:lnTo>
                    <a:pt x="12700" y="2541270"/>
                  </a:lnTo>
                  <a:lnTo>
                    <a:pt x="12700" y="2503170"/>
                  </a:lnTo>
                  <a:close/>
                </a:path>
                <a:path w="303530" h="3303270">
                  <a:moveTo>
                    <a:pt x="12700" y="2452370"/>
                  </a:moveTo>
                  <a:lnTo>
                    <a:pt x="0" y="2452370"/>
                  </a:lnTo>
                  <a:lnTo>
                    <a:pt x="0" y="2490470"/>
                  </a:lnTo>
                  <a:lnTo>
                    <a:pt x="12700" y="2490470"/>
                  </a:lnTo>
                  <a:lnTo>
                    <a:pt x="12700" y="2452370"/>
                  </a:lnTo>
                  <a:close/>
                </a:path>
                <a:path w="303530" h="3303270">
                  <a:moveTo>
                    <a:pt x="12700" y="2401570"/>
                  </a:moveTo>
                  <a:lnTo>
                    <a:pt x="0" y="2401570"/>
                  </a:lnTo>
                  <a:lnTo>
                    <a:pt x="0" y="2439670"/>
                  </a:lnTo>
                  <a:lnTo>
                    <a:pt x="12700" y="2439670"/>
                  </a:lnTo>
                  <a:lnTo>
                    <a:pt x="12700" y="2401570"/>
                  </a:lnTo>
                  <a:close/>
                </a:path>
                <a:path w="303530" h="3303270">
                  <a:moveTo>
                    <a:pt x="12700" y="2350770"/>
                  </a:moveTo>
                  <a:lnTo>
                    <a:pt x="0" y="2350770"/>
                  </a:lnTo>
                  <a:lnTo>
                    <a:pt x="0" y="2388870"/>
                  </a:lnTo>
                  <a:lnTo>
                    <a:pt x="12700" y="2388870"/>
                  </a:lnTo>
                  <a:lnTo>
                    <a:pt x="12700" y="2350770"/>
                  </a:lnTo>
                  <a:close/>
                </a:path>
                <a:path w="303530" h="3303270">
                  <a:moveTo>
                    <a:pt x="12700" y="2299970"/>
                  </a:moveTo>
                  <a:lnTo>
                    <a:pt x="0" y="2299970"/>
                  </a:lnTo>
                  <a:lnTo>
                    <a:pt x="0" y="2338070"/>
                  </a:lnTo>
                  <a:lnTo>
                    <a:pt x="12700" y="2338070"/>
                  </a:lnTo>
                  <a:lnTo>
                    <a:pt x="12700" y="2299970"/>
                  </a:lnTo>
                  <a:close/>
                </a:path>
                <a:path w="303530" h="3303270">
                  <a:moveTo>
                    <a:pt x="12700" y="2249170"/>
                  </a:moveTo>
                  <a:lnTo>
                    <a:pt x="0" y="2249170"/>
                  </a:lnTo>
                  <a:lnTo>
                    <a:pt x="0" y="2287270"/>
                  </a:lnTo>
                  <a:lnTo>
                    <a:pt x="12700" y="2287270"/>
                  </a:lnTo>
                  <a:lnTo>
                    <a:pt x="12700" y="2249170"/>
                  </a:lnTo>
                  <a:close/>
                </a:path>
                <a:path w="303530" h="3303270">
                  <a:moveTo>
                    <a:pt x="12700" y="2198370"/>
                  </a:moveTo>
                  <a:lnTo>
                    <a:pt x="0" y="2198370"/>
                  </a:lnTo>
                  <a:lnTo>
                    <a:pt x="0" y="2236470"/>
                  </a:lnTo>
                  <a:lnTo>
                    <a:pt x="12700" y="2236470"/>
                  </a:lnTo>
                  <a:lnTo>
                    <a:pt x="12700" y="2198370"/>
                  </a:lnTo>
                  <a:close/>
                </a:path>
                <a:path w="303530" h="3303270">
                  <a:moveTo>
                    <a:pt x="12700" y="2147570"/>
                  </a:moveTo>
                  <a:lnTo>
                    <a:pt x="0" y="2147570"/>
                  </a:lnTo>
                  <a:lnTo>
                    <a:pt x="0" y="2185670"/>
                  </a:lnTo>
                  <a:lnTo>
                    <a:pt x="12700" y="2185670"/>
                  </a:lnTo>
                  <a:lnTo>
                    <a:pt x="12700" y="2147570"/>
                  </a:lnTo>
                  <a:close/>
                </a:path>
                <a:path w="303530" h="3303270">
                  <a:moveTo>
                    <a:pt x="12700" y="2096770"/>
                  </a:moveTo>
                  <a:lnTo>
                    <a:pt x="0" y="2096770"/>
                  </a:lnTo>
                  <a:lnTo>
                    <a:pt x="0" y="2134870"/>
                  </a:lnTo>
                  <a:lnTo>
                    <a:pt x="12700" y="2134870"/>
                  </a:lnTo>
                  <a:lnTo>
                    <a:pt x="12700" y="2096770"/>
                  </a:lnTo>
                  <a:close/>
                </a:path>
                <a:path w="303530" h="3303270">
                  <a:moveTo>
                    <a:pt x="12700" y="2045970"/>
                  </a:moveTo>
                  <a:lnTo>
                    <a:pt x="0" y="2045970"/>
                  </a:lnTo>
                  <a:lnTo>
                    <a:pt x="0" y="2084070"/>
                  </a:lnTo>
                  <a:lnTo>
                    <a:pt x="12700" y="2084070"/>
                  </a:lnTo>
                  <a:lnTo>
                    <a:pt x="12700" y="2045970"/>
                  </a:lnTo>
                  <a:close/>
                </a:path>
                <a:path w="303530" h="3303270">
                  <a:moveTo>
                    <a:pt x="12700" y="1995170"/>
                  </a:moveTo>
                  <a:lnTo>
                    <a:pt x="0" y="1995170"/>
                  </a:lnTo>
                  <a:lnTo>
                    <a:pt x="0" y="2033270"/>
                  </a:lnTo>
                  <a:lnTo>
                    <a:pt x="12700" y="2033270"/>
                  </a:lnTo>
                  <a:lnTo>
                    <a:pt x="12700" y="1995170"/>
                  </a:lnTo>
                  <a:close/>
                </a:path>
                <a:path w="303530" h="3303270">
                  <a:moveTo>
                    <a:pt x="12700" y="1944370"/>
                  </a:moveTo>
                  <a:lnTo>
                    <a:pt x="0" y="1944370"/>
                  </a:lnTo>
                  <a:lnTo>
                    <a:pt x="0" y="1982470"/>
                  </a:lnTo>
                  <a:lnTo>
                    <a:pt x="12700" y="1982470"/>
                  </a:lnTo>
                  <a:lnTo>
                    <a:pt x="12700" y="1944370"/>
                  </a:lnTo>
                  <a:close/>
                </a:path>
                <a:path w="303530" h="3303270">
                  <a:moveTo>
                    <a:pt x="12700" y="1893570"/>
                  </a:moveTo>
                  <a:lnTo>
                    <a:pt x="0" y="1893570"/>
                  </a:lnTo>
                  <a:lnTo>
                    <a:pt x="0" y="1931670"/>
                  </a:lnTo>
                  <a:lnTo>
                    <a:pt x="12700" y="1931670"/>
                  </a:lnTo>
                  <a:lnTo>
                    <a:pt x="12700" y="1893570"/>
                  </a:lnTo>
                  <a:close/>
                </a:path>
                <a:path w="303530" h="3303270">
                  <a:moveTo>
                    <a:pt x="12700" y="1842770"/>
                  </a:moveTo>
                  <a:lnTo>
                    <a:pt x="0" y="1842770"/>
                  </a:lnTo>
                  <a:lnTo>
                    <a:pt x="0" y="1880870"/>
                  </a:lnTo>
                  <a:lnTo>
                    <a:pt x="12700" y="1880870"/>
                  </a:lnTo>
                  <a:lnTo>
                    <a:pt x="12700" y="1842770"/>
                  </a:lnTo>
                  <a:close/>
                </a:path>
                <a:path w="303530" h="3303270">
                  <a:moveTo>
                    <a:pt x="12700" y="1791970"/>
                  </a:moveTo>
                  <a:lnTo>
                    <a:pt x="0" y="1791970"/>
                  </a:lnTo>
                  <a:lnTo>
                    <a:pt x="0" y="1830070"/>
                  </a:lnTo>
                  <a:lnTo>
                    <a:pt x="12700" y="1830070"/>
                  </a:lnTo>
                  <a:lnTo>
                    <a:pt x="12700" y="1791970"/>
                  </a:lnTo>
                  <a:close/>
                </a:path>
                <a:path w="303530" h="3303270">
                  <a:moveTo>
                    <a:pt x="12700" y="1741170"/>
                  </a:moveTo>
                  <a:lnTo>
                    <a:pt x="0" y="1741170"/>
                  </a:lnTo>
                  <a:lnTo>
                    <a:pt x="0" y="1779270"/>
                  </a:lnTo>
                  <a:lnTo>
                    <a:pt x="12700" y="1779270"/>
                  </a:lnTo>
                  <a:lnTo>
                    <a:pt x="12700" y="1741170"/>
                  </a:lnTo>
                  <a:close/>
                </a:path>
                <a:path w="303530" h="3303270">
                  <a:moveTo>
                    <a:pt x="12700" y="1690370"/>
                  </a:moveTo>
                  <a:lnTo>
                    <a:pt x="0" y="1690370"/>
                  </a:lnTo>
                  <a:lnTo>
                    <a:pt x="0" y="1728470"/>
                  </a:lnTo>
                  <a:lnTo>
                    <a:pt x="12700" y="1728470"/>
                  </a:lnTo>
                  <a:lnTo>
                    <a:pt x="12700" y="1690370"/>
                  </a:lnTo>
                  <a:close/>
                </a:path>
                <a:path w="303530" h="3303270">
                  <a:moveTo>
                    <a:pt x="12700" y="1639570"/>
                  </a:moveTo>
                  <a:lnTo>
                    <a:pt x="0" y="1639570"/>
                  </a:lnTo>
                  <a:lnTo>
                    <a:pt x="0" y="1677670"/>
                  </a:lnTo>
                  <a:lnTo>
                    <a:pt x="12700" y="1677670"/>
                  </a:lnTo>
                  <a:lnTo>
                    <a:pt x="12700" y="1639570"/>
                  </a:lnTo>
                  <a:close/>
                </a:path>
                <a:path w="303530" h="3303270">
                  <a:moveTo>
                    <a:pt x="12700" y="1588770"/>
                  </a:moveTo>
                  <a:lnTo>
                    <a:pt x="0" y="1588770"/>
                  </a:lnTo>
                  <a:lnTo>
                    <a:pt x="0" y="1626870"/>
                  </a:lnTo>
                  <a:lnTo>
                    <a:pt x="12700" y="1626870"/>
                  </a:lnTo>
                  <a:lnTo>
                    <a:pt x="12700" y="1588770"/>
                  </a:lnTo>
                  <a:close/>
                </a:path>
                <a:path w="303530" h="3303270">
                  <a:moveTo>
                    <a:pt x="12700" y="1537970"/>
                  </a:moveTo>
                  <a:lnTo>
                    <a:pt x="0" y="1537970"/>
                  </a:lnTo>
                  <a:lnTo>
                    <a:pt x="0" y="1576070"/>
                  </a:lnTo>
                  <a:lnTo>
                    <a:pt x="12700" y="1576070"/>
                  </a:lnTo>
                  <a:lnTo>
                    <a:pt x="12700" y="1537970"/>
                  </a:lnTo>
                  <a:close/>
                </a:path>
                <a:path w="303530" h="3303270">
                  <a:moveTo>
                    <a:pt x="12700" y="1487170"/>
                  </a:moveTo>
                  <a:lnTo>
                    <a:pt x="0" y="1487170"/>
                  </a:lnTo>
                  <a:lnTo>
                    <a:pt x="0" y="1525270"/>
                  </a:lnTo>
                  <a:lnTo>
                    <a:pt x="12700" y="1525270"/>
                  </a:lnTo>
                  <a:lnTo>
                    <a:pt x="12700" y="1487170"/>
                  </a:lnTo>
                  <a:close/>
                </a:path>
                <a:path w="303530" h="3303270">
                  <a:moveTo>
                    <a:pt x="12700" y="1436370"/>
                  </a:moveTo>
                  <a:lnTo>
                    <a:pt x="0" y="1436370"/>
                  </a:lnTo>
                  <a:lnTo>
                    <a:pt x="0" y="1474470"/>
                  </a:lnTo>
                  <a:lnTo>
                    <a:pt x="12700" y="1474470"/>
                  </a:lnTo>
                  <a:lnTo>
                    <a:pt x="12700" y="1436370"/>
                  </a:lnTo>
                  <a:close/>
                </a:path>
                <a:path w="303530" h="3303270">
                  <a:moveTo>
                    <a:pt x="12700" y="1385570"/>
                  </a:moveTo>
                  <a:lnTo>
                    <a:pt x="0" y="1385570"/>
                  </a:lnTo>
                  <a:lnTo>
                    <a:pt x="0" y="1423670"/>
                  </a:lnTo>
                  <a:lnTo>
                    <a:pt x="12700" y="1423670"/>
                  </a:lnTo>
                  <a:lnTo>
                    <a:pt x="12700" y="1385570"/>
                  </a:lnTo>
                  <a:close/>
                </a:path>
                <a:path w="303530" h="3303270">
                  <a:moveTo>
                    <a:pt x="12700" y="1334770"/>
                  </a:moveTo>
                  <a:lnTo>
                    <a:pt x="0" y="1334770"/>
                  </a:lnTo>
                  <a:lnTo>
                    <a:pt x="0" y="1372870"/>
                  </a:lnTo>
                  <a:lnTo>
                    <a:pt x="12700" y="1372870"/>
                  </a:lnTo>
                  <a:lnTo>
                    <a:pt x="12700" y="1334770"/>
                  </a:lnTo>
                  <a:close/>
                </a:path>
                <a:path w="303530" h="3303270">
                  <a:moveTo>
                    <a:pt x="12700" y="1283970"/>
                  </a:moveTo>
                  <a:lnTo>
                    <a:pt x="0" y="1283970"/>
                  </a:lnTo>
                  <a:lnTo>
                    <a:pt x="0" y="1322070"/>
                  </a:lnTo>
                  <a:lnTo>
                    <a:pt x="12700" y="1322070"/>
                  </a:lnTo>
                  <a:lnTo>
                    <a:pt x="12700" y="1283970"/>
                  </a:lnTo>
                  <a:close/>
                </a:path>
                <a:path w="303530" h="3303270">
                  <a:moveTo>
                    <a:pt x="12700" y="1233170"/>
                  </a:moveTo>
                  <a:lnTo>
                    <a:pt x="0" y="1233170"/>
                  </a:lnTo>
                  <a:lnTo>
                    <a:pt x="0" y="1271270"/>
                  </a:lnTo>
                  <a:lnTo>
                    <a:pt x="12700" y="1271270"/>
                  </a:lnTo>
                  <a:lnTo>
                    <a:pt x="12700" y="1233170"/>
                  </a:lnTo>
                  <a:close/>
                </a:path>
                <a:path w="303530" h="3303270">
                  <a:moveTo>
                    <a:pt x="12700" y="1182370"/>
                  </a:moveTo>
                  <a:lnTo>
                    <a:pt x="0" y="1182370"/>
                  </a:lnTo>
                  <a:lnTo>
                    <a:pt x="0" y="1220470"/>
                  </a:lnTo>
                  <a:lnTo>
                    <a:pt x="12700" y="1220470"/>
                  </a:lnTo>
                  <a:lnTo>
                    <a:pt x="12700" y="1182370"/>
                  </a:lnTo>
                  <a:close/>
                </a:path>
                <a:path w="303530" h="3303270">
                  <a:moveTo>
                    <a:pt x="12700" y="1131570"/>
                  </a:moveTo>
                  <a:lnTo>
                    <a:pt x="0" y="1131570"/>
                  </a:lnTo>
                  <a:lnTo>
                    <a:pt x="0" y="1169670"/>
                  </a:lnTo>
                  <a:lnTo>
                    <a:pt x="12700" y="1169670"/>
                  </a:lnTo>
                  <a:lnTo>
                    <a:pt x="12700" y="1131570"/>
                  </a:lnTo>
                  <a:close/>
                </a:path>
                <a:path w="303530" h="3303270">
                  <a:moveTo>
                    <a:pt x="12700" y="1080770"/>
                  </a:moveTo>
                  <a:lnTo>
                    <a:pt x="0" y="1080770"/>
                  </a:lnTo>
                  <a:lnTo>
                    <a:pt x="0" y="1118870"/>
                  </a:lnTo>
                  <a:lnTo>
                    <a:pt x="12700" y="1118870"/>
                  </a:lnTo>
                  <a:lnTo>
                    <a:pt x="12700" y="1080770"/>
                  </a:lnTo>
                  <a:close/>
                </a:path>
                <a:path w="303530" h="3303270">
                  <a:moveTo>
                    <a:pt x="12700" y="1029970"/>
                  </a:moveTo>
                  <a:lnTo>
                    <a:pt x="0" y="1029970"/>
                  </a:lnTo>
                  <a:lnTo>
                    <a:pt x="0" y="1068070"/>
                  </a:lnTo>
                  <a:lnTo>
                    <a:pt x="12700" y="1068070"/>
                  </a:lnTo>
                  <a:lnTo>
                    <a:pt x="12700" y="1029970"/>
                  </a:lnTo>
                  <a:close/>
                </a:path>
                <a:path w="303530" h="3303270">
                  <a:moveTo>
                    <a:pt x="12700" y="979170"/>
                  </a:moveTo>
                  <a:lnTo>
                    <a:pt x="0" y="979170"/>
                  </a:lnTo>
                  <a:lnTo>
                    <a:pt x="0" y="1017270"/>
                  </a:lnTo>
                  <a:lnTo>
                    <a:pt x="12700" y="1017270"/>
                  </a:lnTo>
                  <a:lnTo>
                    <a:pt x="12700" y="979170"/>
                  </a:lnTo>
                  <a:close/>
                </a:path>
                <a:path w="303530" h="3303270">
                  <a:moveTo>
                    <a:pt x="12700" y="928370"/>
                  </a:moveTo>
                  <a:lnTo>
                    <a:pt x="0" y="928370"/>
                  </a:lnTo>
                  <a:lnTo>
                    <a:pt x="0" y="966470"/>
                  </a:lnTo>
                  <a:lnTo>
                    <a:pt x="12700" y="966470"/>
                  </a:lnTo>
                  <a:lnTo>
                    <a:pt x="12700" y="928370"/>
                  </a:lnTo>
                  <a:close/>
                </a:path>
                <a:path w="303530" h="3303270">
                  <a:moveTo>
                    <a:pt x="12700" y="877570"/>
                  </a:moveTo>
                  <a:lnTo>
                    <a:pt x="0" y="877570"/>
                  </a:lnTo>
                  <a:lnTo>
                    <a:pt x="0" y="915670"/>
                  </a:lnTo>
                  <a:lnTo>
                    <a:pt x="12700" y="915670"/>
                  </a:lnTo>
                  <a:lnTo>
                    <a:pt x="12700" y="877570"/>
                  </a:lnTo>
                  <a:close/>
                </a:path>
                <a:path w="303530" h="3303270">
                  <a:moveTo>
                    <a:pt x="12700" y="826770"/>
                  </a:moveTo>
                  <a:lnTo>
                    <a:pt x="0" y="826770"/>
                  </a:lnTo>
                  <a:lnTo>
                    <a:pt x="0" y="864870"/>
                  </a:lnTo>
                  <a:lnTo>
                    <a:pt x="12700" y="864870"/>
                  </a:lnTo>
                  <a:lnTo>
                    <a:pt x="12700" y="826770"/>
                  </a:lnTo>
                  <a:close/>
                </a:path>
                <a:path w="303530" h="3303270">
                  <a:moveTo>
                    <a:pt x="12700" y="775970"/>
                  </a:moveTo>
                  <a:lnTo>
                    <a:pt x="0" y="775970"/>
                  </a:lnTo>
                  <a:lnTo>
                    <a:pt x="0" y="814070"/>
                  </a:lnTo>
                  <a:lnTo>
                    <a:pt x="12700" y="814070"/>
                  </a:lnTo>
                  <a:lnTo>
                    <a:pt x="12700" y="775970"/>
                  </a:lnTo>
                  <a:close/>
                </a:path>
                <a:path w="303530" h="3303270">
                  <a:moveTo>
                    <a:pt x="12700" y="725170"/>
                  </a:moveTo>
                  <a:lnTo>
                    <a:pt x="0" y="725170"/>
                  </a:lnTo>
                  <a:lnTo>
                    <a:pt x="0" y="763270"/>
                  </a:lnTo>
                  <a:lnTo>
                    <a:pt x="12700" y="763270"/>
                  </a:lnTo>
                  <a:lnTo>
                    <a:pt x="12700" y="725170"/>
                  </a:lnTo>
                  <a:close/>
                </a:path>
                <a:path w="303530" h="3303270">
                  <a:moveTo>
                    <a:pt x="12700" y="674370"/>
                  </a:moveTo>
                  <a:lnTo>
                    <a:pt x="0" y="674370"/>
                  </a:lnTo>
                  <a:lnTo>
                    <a:pt x="0" y="712470"/>
                  </a:lnTo>
                  <a:lnTo>
                    <a:pt x="12700" y="712470"/>
                  </a:lnTo>
                  <a:lnTo>
                    <a:pt x="12700" y="674370"/>
                  </a:lnTo>
                  <a:close/>
                </a:path>
                <a:path w="303530" h="3303270">
                  <a:moveTo>
                    <a:pt x="12700" y="623570"/>
                  </a:moveTo>
                  <a:lnTo>
                    <a:pt x="0" y="623570"/>
                  </a:lnTo>
                  <a:lnTo>
                    <a:pt x="0" y="661670"/>
                  </a:lnTo>
                  <a:lnTo>
                    <a:pt x="12700" y="661670"/>
                  </a:lnTo>
                  <a:lnTo>
                    <a:pt x="12700" y="623570"/>
                  </a:lnTo>
                  <a:close/>
                </a:path>
                <a:path w="303530" h="3303270">
                  <a:moveTo>
                    <a:pt x="12700" y="572770"/>
                  </a:moveTo>
                  <a:lnTo>
                    <a:pt x="0" y="572770"/>
                  </a:lnTo>
                  <a:lnTo>
                    <a:pt x="0" y="610870"/>
                  </a:lnTo>
                  <a:lnTo>
                    <a:pt x="12700" y="610870"/>
                  </a:lnTo>
                  <a:lnTo>
                    <a:pt x="12700" y="572770"/>
                  </a:lnTo>
                  <a:close/>
                </a:path>
                <a:path w="303530" h="3303270">
                  <a:moveTo>
                    <a:pt x="12700" y="521970"/>
                  </a:moveTo>
                  <a:lnTo>
                    <a:pt x="0" y="521970"/>
                  </a:lnTo>
                  <a:lnTo>
                    <a:pt x="0" y="560070"/>
                  </a:lnTo>
                  <a:lnTo>
                    <a:pt x="12700" y="560070"/>
                  </a:lnTo>
                  <a:lnTo>
                    <a:pt x="12700" y="521970"/>
                  </a:lnTo>
                  <a:close/>
                </a:path>
                <a:path w="303530" h="3303270">
                  <a:moveTo>
                    <a:pt x="12700" y="471170"/>
                  </a:moveTo>
                  <a:lnTo>
                    <a:pt x="0" y="471170"/>
                  </a:lnTo>
                  <a:lnTo>
                    <a:pt x="0" y="509270"/>
                  </a:lnTo>
                  <a:lnTo>
                    <a:pt x="12700" y="509270"/>
                  </a:lnTo>
                  <a:lnTo>
                    <a:pt x="12700" y="471170"/>
                  </a:lnTo>
                  <a:close/>
                </a:path>
                <a:path w="303530" h="3303270">
                  <a:moveTo>
                    <a:pt x="12700" y="420370"/>
                  </a:moveTo>
                  <a:lnTo>
                    <a:pt x="0" y="420370"/>
                  </a:lnTo>
                  <a:lnTo>
                    <a:pt x="0" y="458470"/>
                  </a:lnTo>
                  <a:lnTo>
                    <a:pt x="12700" y="458470"/>
                  </a:lnTo>
                  <a:lnTo>
                    <a:pt x="12700" y="420370"/>
                  </a:lnTo>
                  <a:close/>
                </a:path>
                <a:path w="303530" h="3303270">
                  <a:moveTo>
                    <a:pt x="12700" y="369570"/>
                  </a:moveTo>
                  <a:lnTo>
                    <a:pt x="0" y="369570"/>
                  </a:lnTo>
                  <a:lnTo>
                    <a:pt x="0" y="407670"/>
                  </a:lnTo>
                  <a:lnTo>
                    <a:pt x="12700" y="407670"/>
                  </a:lnTo>
                  <a:lnTo>
                    <a:pt x="12700" y="369570"/>
                  </a:lnTo>
                  <a:close/>
                </a:path>
                <a:path w="303530" h="3303270">
                  <a:moveTo>
                    <a:pt x="12700" y="318770"/>
                  </a:moveTo>
                  <a:lnTo>
                    <a:pt x="0" y="318770"/>
                  </a:lnTo>
                  <a:lnTo>
                    <a:pt x="0" y="356870"/>
                  </a:lnTo>
                  <a:lnTo>
                    <a:pt x="12700" y="356870"/>
                  </a:lnTo>
                  <a:lnTo>
                    <a:pt x="12700" y="318770"/>
                  </a:lnTo>
                  <a:close/>
                </a:path>
                <a:path w="303530" h="3303270">
                  <a:moveTo>
                    <a:pt x="12700" y="267970"/>
                  </a:moveTo>
                  <a:lnTo>
                    <a:pt x="0" y="267970"/>
                  </a:lnTo>
                  <a:lnTo>
                    <a:pt x="0" y="306070"/>
                  </a:lnTo>
                  <a:lnTo>
                    <a:pt x="12700" y="306070"/>
                  </a:lnTo>
                  <a:lnTo>
                    <a:pt x="12700" y="267970"/>
                  </a:lnTo>
                  <a:close/>
                </a:path>
                <a:path w="303530" h="3303270">
                  <a:moveTo>
                    <a:pt x="12700" y="217170"/>
                  </a:moveTo>
                  <a:lnTo>
                    <a:pt x="0" y="217170"/>
                  </a:lnTo>
                  <a:lnTo>
                    <a:pt x="0" y="255270"/>
                  </a:lnTo>
                  <a:lnTo>
                    <a:pt x="12700" y="255270"/>
                  </a:lnTo>
                  <a:lnTo>
                    <a:pt x="12700" y="217170"/>
                  </a:lnTo>
                  <a:close/>
                </a:path>
                <a:path w="303530" h="3303270">
                  <a:moveTo>
                    <a:pt x="12700" y="166370"/>
                  </a:moveTo>
                  <a:lnTo>
                    <a:pt x="0" y="166370"/>
                  </a:lnTo>
                  <a:lnTo>
                    <a:pt x="0" y="204470"/>
                  </a:lnTo>
                  <a:lnTo>
                    <a:pt x="12700" y="204470"/>
                  </a:lnTo>
                  <a:lnTo>
                    <a:pt x="12700" y="166370"/>
                  </a:lnTo>
                  <a:close/>
                </a:path>
                <a:path w="303530" h="3303270">
                  <a:moveTo>
                    <a:pt x="12700" y="115570"/>
                  </a:moveTo>
                  <a:lnTo>
                    <a:pt x="0" y="115570"/>
                  </a:lnTo>
                  <a:lnTo>
                    <a:pt x="0" y="153670"/>
                  </a:lnTo>
                  <a:lnTo>
                    <a:pt x="12700" y="153670"/>
                  </a:lnTo>
                  <a:lnTo>
                    <a:pt x="12700" y="115570"/>
                  </a:lnTo>
                  <a:close/>
                </a:path>
                <a:path w="303530" h="3303270">
                  <a:moveTo>
                    <a:pt x="12700" y="64770"/>
                  </a:moveTo>
                  <a:lnTo>
                    <a:pt x="0" y="64770"/>
                  </a:lnTo>
                  <a:lnTo>
                    <a:pt x="0" y="102870"/>
                  </a:lnTo>
                  <a:lnTo>
                    <a:pt x="12700" y="102870"/>
                  </a:lnTo>
                  <a:lnTo>
                    <a:pt x="12700" y="64770"/>
                  </a:lnTo>
                  <a:close/>
                </a:path>
                <a:path w="303530" h="3303270">
                  <a:moveTo>
                    <a:pt x="12700" y="13970"/>
                  </a:moveTo>
                  <a:lnTo>
                    <a:pt x="0" y="13970"/>
                  </a:lnTo>
                  <a:lnTo>
                    <a:pt x="0" y="52070"/>
                  </a:lnTo>
                  <a:lnTo>
                    <a:pt x="12700" y="52070"/>
                  </a:lnTo>
                  <a:lnTo>
                    <a:pt x="12700" y="13970"/>
                  </a:lnTo>
                  <a:close/>
                </a:path>
                <a:path w="303530" h="3303270">
                  <a:moveTo>
                    <a:pt x="49530" y="0"/>
                  </a:moveTo>
                  <a:lnTo>
                    <a:pt x="11430" y="0"/>
                  </a:lnTo>
                  <a:lnTo>
                    <a:pt x="11430" y="12700"/>
                  </a:lnTo>
                  <a:lnTo>
                    <a:pt x="49530" y="12700"/>
                  </a:lnTo>
                  <a:lnTo>
                    <a:pt x="49530" y="0"/>
                  </a:lnTo>
                  <a:close/>
                </a:path>
                <a:path w="303530" h="3303270">
                  <a:moveTo>
                    <a:pt x="100330" y="0"/>
                  </a:moveTo>
                  <a:lnTo>
                    <a:pt x="62230" y="0"/>
                  </a:lnTo>
                  <a:lnTo>
                    <a:pt x="62230" y="12700"/>
                  </a:lnTo>
                  <a:lnTo>
                    <a:pt x="100330" y="12700"/>
                  </a:lnTo>
                  <a:lnTo>
                    <a:pt x="100330" y="0"/>
                  </a:lnTo>
                  <a:close/>
                </a:path>
                <a:path w="303530" h="3303270">
                  <a:moveTo>
                    <a:pt x="151130" y="0"/>
                  </a:moveTo>
                  <a:lnTo>
                    <a:pt x="113030" y="0"/>
                  </a:lnTo>
                  <a:lnTo>
                    <a:pt x="113030" y="12700"/>
                  </a:lnTo>
                  <a:lnTo>
                    <a:pt x="151130" y="12700"/>
                  </a:lnTo>
                  <a:lnTo>
                    <a:pt x="151130" y="0"/>
                  </a:lnTo>
                  <a:close/>
                </a:path>
                <a:path w="303530" h="3303270">
                  <a:moveTo>
                    <a:pt x="201930" y="0"/>
                  </a:moveTo>
                  <a:lnTo>
                    <a:pt x="163830" y="0"/>
                  </a:lnTo>
                  <a:lnTo>
                    <a:pt x="163830" y="12700"/>
                  </a:lnTo>
                  <a:lnTo>
                    <a:pt x="201930" y="12700"/>
                  </a:lnTo>
                  <a:lnTo>
                    <a:pt x="201930" y="0"/>
                  </a:lnTo>
                  <a:close/>
                </a:path>
                <a:path w="303530" h="3303270">
                  <a:moveTo>
                    <a:pt x="252730" y="0"/>
                  </a:moveTo>
                  <a:lnTo>
                    <a:pt x="214630" y="0"/>
                  </a:lnTo>
                  <a:lnTo>
                    <a:pt x="214630" y="12700"/>
                  </a:lnTo>
                  <a:lnTo>
                    <a:pt x="252730" y="12700"/>
                  </a:lnTo>
                  <a:lnTo>
                    <a:pt x="252730" y="0"/>
                  </a:lnTo>
                  <a:close/>
                </a:path>
                <a:path w="303530" h="3303270">
                  <a:moveTo>
                    <a:pt x="303530" y="0"/>
                  </a:moveTo>
                  <a:lnTo>
                    <a:pt x="265430" y="0"/>
                  </a:lnTo>
                  <a:lnTo>
                    <a:pt x="265430" y="12700"/>
                  </a:lnTo>
                  <a:lnTo>
                    <a:pt x="303530" y="12700"/>
                  </a:lnTo>
                  <a:lnTo>
                    <a:pt x="303530" y="0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7842" y="2744215"/>
              <a:ext cx="3594100" cy="12700"/>
            </a:xfrm>
            <a:custGeom>
              <a:avLst/>
              <a:gdLst/>
              <a:ahLst/>
              <a:cxnLst/>
              <a:rect l="l" t="t" r="r" b="b"/>
              <a:pathLst>
                <a:path w="3594100" h="12700">
                  <a:moveTo>
                    <a:pt x="38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100" y="12700"/>
                  </a:lnTo>
                  <a:lnTo>
                    <a:pt x="38100" y="0"/>
                  </a:lnTo>
                  <a:close/>
                </a:path>
                <a:path w="3594100" h="12700">
                  <a:moveTo>
                    <a:pt x="88900" y="0"/>
                  </a:moveTo>
                  <a:lnTo>
                    <a:pt x="50787" y="0"/>
                  </a:lnTo>
                  <a:lnTo>
                    <a:pt x="50787" y="12700"/>
                  </a:lnTo>
                  <a:lnTo>
                    <a:pt x="88900" y="12700"/>
                  </a:lnTo>
                  <a:lnTo>
                    <a:pt x="88900" y="0"/>
                  </a:lnTo>
                  <a:close/>
                </a:path>
                <a:path w="3594100" h="12700">
                  <a:moveTo>
                    <a:pt x="139700" y="0"/>
                  </a:moveTo>
                  <a:lnTo>
                    <a:pt x="101600" y="0"/>
                  </a:lnTo>
                  <a:lnTo>
                    <a:pt x="1016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3594100" h="12700">
                  <a:moveTo>
                    <a:pt x="190500" y="0"/>
                  </a:moveTo>
                  <a:lnTo>
                    <a:pt x="152400" y="0"/>
                  </a:lnTo>
                  <a:lnTo>
                    <a:pt x="152400" y="12700"/>
                  </a:lnTo>
                  <a:lnTo>
                    <a:pt x="190500" y="12700"/>
                  </a:lnTo>
                  <a:lnTo>
                    <a:pt x="190500" y="0"/>
                  </a:lnTo>
                  <a:close/>
                </a:path>
                <a:path w="3594100" h="12700">
                  <a:moveTo>
                    <a:pt x="241300" y="0"/>
                  </a:moveTo>
                  <a:lnTo>
                    <a:pt x="203200" y="0"/>
                  </a:lnTo>
                  <a:lnTo>
                    <a:pt x="203200" y="12700"/>
                  </a:lnTo>
                  <a:lnTo>
                    <a:pt x="241300" y="12700"/>
                  </a:lnTo>
                  <a:lnTo>
                    <a:pt x="241300" y="0"/>
                  </a:lnTo>
                  <a:close/>
                </a:path>
                <a:path w="3594100" h="12700">
                  <a:moveTo>
                    <a:pt x="292100" y="0"/>
                  </a:moveTo>
                  <a:lnTo>
                    <a:pt x="254000" y="0"/>
                  </a:lnTo>
                  <a:lnTo>
                    <a:pt x="254000" y="12700"/>
                  </a:lnTo>
                  <a:lnTo>
                    <a:pt x="292100" y="12700"/>
                  </a:lnTo>
                  <a:lnTo>
                    <a:pt x="292100" y="0"/>
                  </a:lnTo>
                  <a:close/>
                </a:path>
                <a:path w="3594100" h="12700">
                  <a:moveTo>
                    <a:pt x="342900" y="0"/>
                  </a:moveTo>
                  <a:lnTo>
                    <a:pt x="304800" y="0"/>
                  </a:lnTo>
                  <a:lnTo>
                    <a:pt x="304800" y="12700"/>
                  </a:lnTo>
                  <a:lnTo>
                    <a:pt x="342900" y="12700"/>
                  </a:lnTo>
                  <a:lnTo>
                    <a:pt x="342900" y="0"/>
                  </a:lnTo>
                  <a:close/>
                </a:path>
                <a:path w="3594100" h="12700">
                  <a:moveTo>
                    <a:pt x="3937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393700" y="12700"/>
                  </a:lnTo>
                  <a:lnTo>
                    <a:pt x="393700" y="0"/>
                  </a:lnTo>
                  <a:close/>
                </a:path>
                <a:path w="3594100" h="12700">
                  <a:moveTo>
                    <a:pt x="444500" y="0"/>
                  </a:moveTo>
                  <a:lnTo>
                    <a:pt x="406400" y="0"/>
                  </a:lnTo>
                  <a:lnTo>
                    <a:pt x="406400" y="12700"/>
                  </a:lnTo>
                  <a:lnTo>
                    <a:pt x="444500" y="12700"/>
                  </a:lnTo>
                  <a:lnTo>
                    <a:pt x="444500" y="0"/>
                  </a:lnTo>
                  <a:close/>
                </a:path>
                <a:path w="3594100" h="12700">
                  <a:moveTo>
                    <a:pt x="495300" y="0"/>
                  </a:moveTo>
                  <a:lnTo>
                    <a:pt x="457200" y="0"/>
                  </a:lnTo>
                  <a:lnTo>
                    <a:pt x="4572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3594100" h="12700">
                  <a:moveTo>
                    <a:pt x="546100" y="0"/>
                  </a:moveTo>
                  <a:lnTo>
                    <a:pt x="508000" y="0"/>
                  </a:lnTo>
                  <a:lnTo>
                    <a:pt x="508000" y="12700"/>
                  </a:lnTo>
                  <a:lnTo>
                    <a:pt x="546100" y="12700"/>
                  </a:lnTo>
                  <a:lnTo>
                    <a:pt x="546100" y="0"/>
                  </a:lnTo>
                  <a:close/>
                </a:path>
                <a:path w="3594100" h="12700">
                  <a:moveTo>
                    <a:pt x="596900" y="0"/>
                  </a:moveTo>
                  <a:lnTo>
                    <a:pt x="558800" y="0"/>
                  </a:lnTo>
                  <a:lnTo>
                    <a:pt x="558800" y="12700"/>
                  </a:lnTo>
                  <a:lnTo>
                    <a:pt x="596900" y="12700"/>
                  </a:lnTo>
                  <a:lnTo>
                    <a:pt x="596900" y="0"/>
                  </a:lnTo>
                  <a:close/>
                </a:path>
                <a:path w="3594100" h="12700">
                  <a:moveTo>
                    <a:pt x="647700" y="0"/>
                  </a:moveTo>
                  <a:lnTo>
                    <a:pt x="609600" y="0"/>
                  </a:lnTo>
                  <a:lnTo>
                    <a:pt x="609600" y="12700"/>
                  </a:lnTo>
                  <a:lnTo>
                    <a:pt x="647700" y="12700"/>
                  </a:lnTo>
                  <a:lnTo>
                    <a:pt x="647700" y="0"/>
                  </a:lnTo>
                  <a:close/>
                </a:path>
                <a:path w="3594100" h="12700">
                  <a:moveTo>
                    <a:pt x="698500" y="0"/>
                  </a:moveTo>
                  <a:lnTo>
                    <a:pt x="660400" y="0"/>
                  </a:lnTo>
                  <a:lnTo>
                    <a:pt x="66040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  <a:path w="3594100" h="12700">
                  <a:moveTo>
                    <a:pt x="7493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49300" y="12700"/>
                  </a:lnTo>
                  <a:lnTo>
                    <a:pt x="749300" y="0"/>
                  </a:lnTo>
                  <a:close/>
                </a:path>
                <a:path w="3594100" h="12700">
                  <a:moveTo>
                    <a:pt x="800100" y="0"/>
                  </a:moveTo>
                  <a:lnTo>
                    <a:pt x="762000" y="0"/>
                  </a:lnTo>
                  <a:lnTo>
                    <a:pt x="762000" y="12700"/>
                  </a:lnTo>
                  <a:lnTo>
                    <a:pt x="800100" y="12700"/>
                  </a:lnTo>
                  <a:lnTo>
                    <a:pt x="800100" y="0"/>
                  </a:lnTo>
                  <a:close/>
                </a:path>
                <a:path w="3594100" h="12700">
                  <a:moveTo>
                    <a:pt x="850900" y="0"/>
                  </a:moveTo>
                  <a:lnTo>
                    <a:pt x="812800" y="0"/>
                  </a:lnTo>
                  <a:lnTo>
                    <a:pt x="8128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3594100" h="12700">
                  <a:moveTo>
                    <a:pt x="901700" y="0"/>
                  </a:moveTo>
                  <a:lnTo>
                    <a:pt x="863600" y="0"/>
                  </a:lnTo>
                  <a:lnTo>
                    <a:pt x="863600" y="12700"/>
                  </a:lnTo>
                  <a:lnTo>
                    <a:pt x="901700" y="12700"/>
                  </a:lnTo>
                  <a:lnTo>
                    <a:pt x="901700" y="0"/>
                  </a:lnTo>
                  <a:close/>
                </a:path>
                <a:path w="3594100" h="12700">
                  <a:moveTo>
                    <a:pt x="952500" y="0"/>
                  </a:moveTo>
                  <a:lnTo>
                    <a:pt x="914400" y="0"/>
                  </a:lnTo>
                  <a:lnTo>
                    <a:pt x="914400" y="12700"/>
                  </a:lnTo>
                  <a:lnTo>
                    <a:pt x="952500" y="12700"/>
                  </a:lnTo>
                  <a:lnTo>
                    <a:pt x="952500" y="0"/>
                  </a:lnTo>
                  <a:close/>
                </a:path>
                <a:path w="3594100" h="12700">
                  <a:moveTo>
                    <a:pt x="1003300" y="0"/>
                  </a:moveTo>
                  <a:lnTo>
                    <a:pt x="965200" y="0"/>
                  </a:lnTo>
                  <a:lnTo>
                    <a:pt x="965200" y="12700"/>
                  </a:lnTo>
                  <a:lnTo>
                    <a:pt x="1003300" y="12700"/>
                  </a:lnTo>
                  <a:lnTo>
                    <a:pt x="1003300" y="0"/>
                  </a:lnTo>
                  <a:close/>
                </a:path>
                <a:path w="3594100" h="12700">
                  <a:moveTo>
                    <a:pt x="1054100" y="0"/>
                  </a:moveTo>
                  <a:lnTo>
                    <a:pt x="1016000" y="0"/>
                  </a:lnTo>
                  <a:lnTo>
                    <a:pt x="1016000" y="12700"/>
                  </a:lnTo>
                  <a:lnTo>
                    <a:pt x="1054100" y="12700"/>
                  </a:lnTo>
                  <a:lnTo>
                    <a:pt x="1054100" y="0"/>
                  </a:lnTo>
                  <a:close/>
                </a:path>
                <a:path w="3594100" h="12700">
                  <a:moveTo>
                    <a:pt x="11049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04900" y="12700"/>
                  </a:lnTo>
                  <a:lnTo>
                    <a:pt x="1104900" y="0"/>
                  </a:lnTo>
                  <a:close/>
                </a:path>
                <a:path w="3594100" h="12700">
                  <a:moveTo>
                    <a:pt x="1155700" y="0"/>
                  </a:moveTo>
                  <a:lnTo>
                    <a:pt x="1117600" y="0"/>
                  </a:lnTo>
                  <a:lnTo>
                    <a:pt x="1117600" y="1270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  <a:path w="3594100" h="12700">
                  <a:moveTo>
                    <a:pt x="1206500" y="0"/>
                  </a:moveTo>
                  <a:lnTo>
                    <a:pt x="1168400" y="0"/>
                  </a:lnTo>
                  <a:lnTo>
                    <a:pt x="11684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3594100" h="12700">
                  <a:moveTo>
                    <a:pt x="1257300" y="0"/>
                  </a:moveTo>
                  <a:lnTo>
                    <a:pt x="1219200" y="0"/>
                  </a:lnTo>
                  <a:lnTo>
                    <a:pt x="1219200" y="12700"/>
                  </a:lnTo>
                  <a:lnTo>
                    <a:pt x="1257300" y="12700"/>
                  </a:lnTo>
                  <a:lnTo>
                    <a:pt x="1257300" y="0"/>
                  </a:lnTo>
                  <a:close/>
                </a:path>
                <a:path w="3594100" h="12700">
                  <a:moveTo>
                    <a:pt x="1308100" y="0"/>
                  </a:moveTo>
                  <a:lnTo>
                    <a:pt x="1270000" y="0"/>
                  </a:lnTo>
                  <a:lnTo>
                    <a:pt x="1270000" y="12700"/>
                  </a:lnTo>
                  <a:lnTo>
                    <a:pt x="1308100" y="12700"/>
                  </a:lnTo>
                  <a:lnTo>
                    <a:pt x="1308100" y="0"/>
                  </a:lnTo>
                  <a:close/>
                </a:path>
                <a:path w="3594100" h="12700">
                  <a:moveTo>
                    <a:pt x="1358900" y="0"/>
                  </a:moveTo>
                  <a:lnTo>
                    <a:pt x="1320800" y="0"/>
                  </a:lnTo>
                  <a:lnTo>
                    <a:pt x="1320800" y="12700"/>
                  </a:lnTo>
                  <a:lnTo>
                    <a:pt x="1358900" y="12700"/>
                  </a:lnTo>
                  <a:lnTo>
                    <a:pt x="1358900" y="0"/>
                  </a:lnTo>
                  <a:close/>
                </a:path>
                <a:path w="3594100" h="12700">
                  <a:moveTo>
                    <a:pt x="1409700" y="0"/>
                  </a:moveTo>
                  <a:lnTo>
                    <a:pt x="1371600" y="0"/>
                  </a:lnTo>
                  <a:lnTo>
                    <a:pt x="1371600" y="12700"/>
                  </a:lnTo>
                  <a:lnTo>
                    <a:pt x="1409700" y="12700"/>
                  </a:lnTo>
                  <a:lnTo>
                    <a:pt x="1409700" y="0"/>
                  </a:lnTo>
                  <a:close/>
                </a:path>
                <a:path w="3594100" h="12700">
                  <a:moveTo>
                    <a:pt x="14605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60500" y="12700"/>
                  </a:lnTo>
                  <a:lnTo>
                    <a:pt x="1460500" y="0"/>
                  </a:lnTo>
                  <a:close/>
                </a:path>
                <a:path w="3594100" h="12700">
                  <a:moveTo>
                    <a:pt x="1511300" y="0"/>
                  </a:moveTo>
                  <a:lnTo>
                    <a:pt x="1473200" y="0"/>
                  </a:lnTo>
                  <a:lnTo>
                    <a:pt x="1473200" y="12700"/>
                  </a:lnTo>
                  <a:lnTo>
                    <a:pt x="1511300" y="12700"/>
                  </a:lnTo>
                  <a:lnTo>
                    <a:pt x="1511300" y="0"/>
                  </a:lnTo>
                  <a:close/>
                </a:path>
                <a:path w="3594100" h="12700">
                  <a:moveTo>
                    <a:pt x="1562100" y="0"/>
                  </a:moveTo>
                  <a:lnTo>
                    <a:pt x="1524000" y="0"/>
                  </a:lnTo>
                  <a:lnTo>
                    <a:pt x="15240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3594100" h="12700">
                  <a:moveTo>
                    <a:pt x="1612900" y="0"/>
                  </a:moveTo>
                  <a:lnTo>
                    <a:pt x="1574800" y="0"/>
                  </a:lnTo>
                  <a:lnTo>
                    <a:pt x="1574800" y="12700"/>
                  </a:lnTo>
                  <a:lnTo>
                    <a:pt x="1612900" y="12700"/>
                  </a:lnTo>
                  <a:lnTo>
                    <a:pt x="1612900" y="0"/>
                  </a:lnTo>
                  <a:close/>
                </a:path>
                <a:path w="3594100" h="12700">
                  <a:moveTo>
                    <a:pt x="1663700" y="0"/>
                  </a:moveTo>
                  <a:lnTo>
                    <a:pt x="1625600" y="0"/>
                  </a:lnTo>
                  <a:lnTo>
                    <a:pt x="1625600" y="12700"/>
                  </a:lnTo>
                  <a:lnTo>
                    <a:pt x="1663700" y="12700"/>
                  </a:lnTo>
                  <a:lnTo>
                    <a:pt x="1663700" y="0"/>
                  </a:lnTo>
                  <a:close/>
                </a:path>
                <a:path w="3594100" h="12700">
                  <a:moveTo>
                    <a:pt x="1714500" y="0"/>
                  </a:moveTo>
                  <a:lnTo>
                    <a:pt x="1676400" y="0"/>
                  </a:lnTo>
                  <a:lnTo>
                    <a:pt x="1676400" y="12700"/>
                  </a:lnTo>
                  <a:lnTo>
                    <a:pt x="1714500" y="12700"/>
                  </a:lnTo>
                  <a:lnTo>
                    <a:pt x="1714500" y="0"/>
                  </a:lnTo>
                  <a:close/>
                </a:path>
                <a:path w="3594100" h="12700">
                  <a:moveTo>
                    <a:pt x="1765300" y="0"/>
                  </a:moveTo>
                  <a:lnTo>
                    <a:pt x="1727200" y="0"/>
                  </a:lnTo>
                  <a:lnTo>
                    <a:pt x="1727200" y="12700"/>
                  </a:lnTo>
                  <a:lnTo>
                    <a:pt x="1765300" y="12700"/>
                  </a:lnTo>
                  <a:lnTo>
                    <a:pt x="1765300" y="0"/>
                  </a:lnTo>
                  <a:close/>
                </a:path>
                <a:path w="3594100" h="12700">
                  <a:moveTo>
                    <a:pt x="18161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16100" y="12700"/>
                  </a:lnTo>
                  <a:lnTo>
                    <a:pt x="1816100" y="0"/>
                  </a:lnTo>
                  <a:close/>
                </a:path>
                <a:path w="3594100" h="12700">
                  <a:moveTo>
                    <a:pt x="1866900" y="0"/>
                  </a:moveTo>
                  <a:lnTo>
                    <a:pt x="1828800" y="0"/>
                  </a:lnTo>
                  <a:lnTo>
                    <a:pt x="1828800" y="12700"/>
                  </a:lnTo>
                  <a:lnTo>
                    <a:pt x="1866900" y="12700"/>
                  </a:lnTo>
                  <a:lnTo>
                    <a:pt x="1866900" y="0"/>
                  </a:lnTo>
                  <a:close/>
                </a:path>
                <a:path w="3594100" h="12700">
                  <a:moveTo>
                    <a:pt x="1917700" y="0"/>
                  </a:moveTo>
                  <a:lnTo>
                    <a:pt x="1879600" y="0"/>
                  </a:lnTo>
                  <a:lnTo>
                    <a:pt x="18796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3594100" h="12700">
                  <a:moveTo>
                    <a:pt x="1968500" y="0"/>
                  </a:moveTo>
                  <a:lnTo>
                    <a:pt x="1930400" y="0"/>
                  </a:lnTo>
                  <a:lnTo>
                    <a:pt x="1930400" y="12700"/>
                  </a:lnTo>
                  <a:lnTo>
                    <a:pt x="1968500" y="12700"/>
                  </a:lnTo>
                  <a:lnTo>
                    <a:pt x="1968500" y="0"/>
                  </a:lnTo>
                  <a:close/>
                </a:path>
                <a:path w="3594100" h="12700">
                  <a:moveTo>
                    <a:pt x="2019300" y="0"/>
                  </a:moveTo>
                  <a:lnTo>
                    <a:pt x="1981200" y="0"/>
                  </a:lnTo>
                  <a:lnTo>
                    <a:pt x="1981200" y="12700"/>
                  </a:lnTo>
                  <a:lnTo>
                    <a:pt x="2019300" y="12700"/>
                  </a:lnTo>
                  <a:lnTo>
                    <a:pt x="2019300" y="0"/>
                  </a:lnTo>
                  <a:close/>
                </a:path>
                <a:path w="3594100" h="12700">
                  <a:moveTo>
                    <a:pt x="2070100" y="0"/>
                  </a:moveTo>
                  <a:lnTo>
                    <a:pt x="2032000" y="0"/>
                  </a:lnTo>
                  <a:lnTo>
                    <a:pt x="2032000" y="12700"/>
                  </a:lnTo>
                  <a:lnTo>
                    <a:pt x="2070100" y="12700"/>
                  </a:lnTo>
                  <a:lnTo>
                    <a:pt x="2070100" y="0"/>
                  </a:lnTo>
                  <a:close/>
                </a:path>
                <a:path w="3594100" h="12700">
                  <a:moveTo>
                    <a:pt x="2120900" y="0"/>
                  </a:moveTo>
                  <a:lnTo>
                    <a:pt x="2082800" y="0"/>
                  </a:lnTo>
                  <a:lnTo>
                    <a:pt x="2082800" y="12700"/>
                  </a:lnTo>
                  <a:lnTo>
                    <a:pt x="2120900" y="12700"/>
                  </a:lnTo>
                  <a:lnTo>
                    <a:pt x="2120900" y="0"/>
                  </a:lnTo>
                  <a:close/>
                </a:path>
                <a:path w="3594100" h="12700">
                  <a:moveTo>
                    <a:pt x="21717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71700" y="12700"/>
                  </a:lnTo>
                  <a:lnTo>
                    <a:pt x="2171700" y="0"/>
                  </a:lnTo>
                  <a:close/>
                </a:path>
                <a:path w="3594100" h="12700">
                  <a:moveTo>
                    <a:pt x="2222500" y="0"/>
                  </a:moveTo>
                  <a:lnTo>
                    <a:pt x="2184400" y="0"/>
                  </a:lnTo>
                  <a:lnTo>
                    <a:pt x="2184400" y="12700"/>
                  </a:lnTo>
                  <a:lnTo>
                    <a:pt x="2222500" y="12700"/>
                  </a:lnTo>
                  <a:lnTo>
                    <a:pt x="2222500" y="0"/>
                  </a:lnTo>
                  <a:close/>
                </a:path>
                <a:path w="3594100" h="12700">
                  <a:moveTo>
                    <a:pt x="2273300" y="0"/>
                  </a:moveTo>
                  <a:lnTo>
                    <a:pt x="2235200" y="0"/>
                  </a:lnTo>
                  <a:lnTo>
                    <a:pt x="22352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3594100" h="12700">
                  <a:moveTo>
                    <a:pt x="2324100" y="0"/>
                  </a:moveTo>
                  <a:lnTo>
                    <a:pt x="2286000" y="0"/>
                  </a:lnTo>
                  <a:lnTo>
                    <a:pt x="2286000" y="12700"/>
                  </a:lnTo>
                  <a:lnTo>
                    <a:pt x="2324100" y="12700"/>
                  </a:lnTo>
                  <a:lnTo>
                    <a:pt x="2324100" y="0"/>
                  </a:lnTo>
                  <a:close/>
                </a:path>
                <a:path w="3594100" h="12700">
                  <a:moveTo>
                    <a:pt x="2374900" y="0"/>
                  </a:moveTo>
                  <a:lnTo>
                    <a:pt x="2336800" y="0"/>
                  </a:lnTo>
                  <a:lnTo>
                    <a:pt x="2336800" y="12700"/>
                  </a:lnTo>
                  <a:lnTo>
                    <a:pt x="2374900" y="12700"/>
                  </a:lnTo>
                  <a:lnTo>
                    <a:pt x="2374900" y="0"/>
                  </a:lnTo>
                  <a:close/>
                </a:path>
                <a:path w="3594100" h="12700">
                  <a:moveTo>
                    <a:pt x="2425700" y="0"/>
                  </a:moveTo>
                  <a:lnTo>
                    <a:pt x="2387600" y="0"/>
                  </a:lnTo>
                  <a:lnTo>
                    <a:pt x="2387600" y="12700"/>
                  </a:lnTo>
                  <a:lnTo>
                    <a:pt x="2425700" y="12700"/>
                  </a:lnTo>
                  <a:lnTo>
                    <a:pt x="2425700" y="0"/>
                  </a:lnTo>
                  <a:close/>
                </a:path>
                <a:path w="3594100" h="12700">
                  <a:moveTo>
                    <a:pt x="2476500" y="0"/>
                  </a:moveTo>
                  <a:lnTo>
                    <a:pt x="2438400" y="0"/>
                  </a:lnTo>
                  <a:lnTo>
                    <a:pt x="2438400" y="12700"/>
                  </a:lnTo>
                  <a:lnTo>
                    <a:pt x="2476500" y="12700"/>
                  </a:lnTo>
                  <a:lnTo>
                    <a:pt x="2476500" y="0"/>
                  </a:lnTo>
                  <a:close/>
                </a:path>
                <a:path w="3594100" h="12700">
                  <a:moveTo>
                    <a:pt x="2527287" y="0"/>
                  </a:moveTo>
                  <a:lnTo>
                    <a:pt x="2489187" y="0"/>
                  </a:lnTo>
                  <a:lnTo>
                    <a:pt x="2489187" y="12700"/>
                  </a:lnTo>
                  <a:lnTo>
                    <a:pt x="2527287" y="12700"/>
                  </a:lnTo>
                  <a:lnTo>
                    <a:pt x="2527287" y="0"/>
                  </a:lnTo>
                  <a:close/>
                </a:path>
                <a:path w="3594100" h="12700">
                  <a:moveTo>
                    <a:pt x="2578100" y="0"/>
                  </a:moveTo>
                  <a:lnTo>
                    <a:pt x="2539987" y="0"/>
                  </a:lnTo>
                  <a:lnTo>
                    <a:pt x="2539987" y="12700"/>
                  </a:lnTo>
                  <a:lnTo>
                    <a:pt x="2578100" y="12700"/>
                  </a:lnTo>
                  <a:lnTo>
                    <a:pt x="2578100" y="0"/>
                  </a:lnTo>
                  <a:close/>
                </a:path>
                <a:path w="3594100" h="12700">
                  <a:moveTo>
                    <a:pt x="2628900" y="0"/>
                  </a:moveTo>
                  <a:lnTo>
                    <a:pt x="2590800" y="0"/>
                  </a:lnTo>
                  <a:lnTo>
                    <a:pt x="25908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3594100" h="12700">
                  <a:moveTo>
                    <a:pt x="2679700" y="0"/>
                  </a:moveTo>
                  <a:lnTo>
                    <a:pt x="2641600" y="0"/>
                  </a:lnTo>
                  <a:lnTo>
                    <a:pt x="2641600" y="12700"/>
                  </a:lnTo>
                  <a:lnTo>
                    <a:pt x="2679700" y="12700"/>
                  </a:lnTo>
                  <a:lnTo>
                    <a:pt x="2679700" y="0"/>
                  </a:lnTo>
                  <a:close/>
                </a:path>
                <a:path w="3594100" h="12700">
                  <a:moveTo>
                    <a:pt x="2730500" y="0"/>
                  </a:moveTo>
                  <a:lnTo>
                    <a:pt x="2692400" y="0"/>
                  </a:lnTo>
                  <a:lnTo>
                    <a:pt x="2692400" y="12700"/>
                  </a:lnTo>
                  <a:lnTo>
                    <a:pt x="2730500" y="12700"/>
                  </a:lnTo>
                  <a:lnTo>
                    <a:pt x="2730500" y="0"/>
                  </a:lnTo>
                  <a:close/>
                </a:path>
                <a:path w="3594100" h="12700">
                  <a:moveTo>
                    <a:pt x="2781300" y="0"/>
                  </a:moveTo>
                  <a:lnTo>
                    <a:pt x="2743200" y="0"/>
                  </a:lnTo>
                  <a:lnTo>
                    <a:pt x="2743200" y="12700"/>
                  </a:lnTo>
                  <a:lnTo>
                    <a:pt x="2781300" y="12700"/>
                  </a:lnTo>
                  <a:lnTo>
                    <a:pt x="2781300" y="0"/>
                  </a:lnTo>
                  <a:close/>
                </a:path>
                <a:path w="3594100" h="12700">
                  <a:moveTo>
                    <a:pt x="2832100" y="0"/>
                  </a:moveTo>
                  <a:lnTo>
                    <a:pt x="2794000" y="0"/>
                  </a:lnTo>
                  <a:lnTo>
                    <a:pt x="2794000" y="12700"/>
                  </a:lnTo>
                  <a:lnTo>
                    <a:pt x="2832100" y="12700"/>
                  </a:lnTo>
                  <a:lnTo>
                    <a:pt x="2832100" y="0"/>
                  </a:lnTo>
                  <a:close/>
                </a:path>
                <a:path w="3594100" h="12700">
                  <a:moveTo>
                    <a:pt x="28829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82900" y="12700"/>
                  </a:lnTo>
                  <a:lnTo>
                    <a:pt x="2882900" y="0"/>
                  </a:lnTo>
                  <a:close/>
                </a:path>
                <a:path w="3594100" h="12700">
                  <a:moveTo>
                    <a:pt x="2933700" y="0"/>
                  </a:moveTo>
                  <a:lnTo>
                    <a:pt x="2895600" y="0"/>
                  </a:lnTo>
                  <a:lnTo>
                    <a:pt x="2895600" y="12700"/>
                  </a:lnTo>
                  <a:lnTo>
                    <a:pt x="2933700" y="12700"/>
                  </a:lnTo>
                  <a:lnTo>
                    <a:pt x="2933700" y="0"/>
                  </a:lnTo>
                  <a:close/>
                </a:path>
                <a:path w="3594100" h="12700">
                  <a:moveTo>
                    <a:pt x="2984500" y="0"/>
                  </a:moveTo>
                  <a:lnTo>
                    <a:pt x="2946400" y="0"/>
                  </a:lnTo>
                  <a:lnTo>
                    <a:pt x="29464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3594100" h="12700">
                  <a:moveTo>
                    <a:pt x="3035300" y="0"/>
                  </a:moveTo>
                  <a:lnTo>
                    <a:pt x="2997200" y="0"/>
                  </a:lnTo>
                  <a:lnTo>
                    <a:pt x="2997200" y="12700"/>
                  </a:lnTo>
                  <a:lnTo>
                    <a:pt x="3035300" y="12700"/>
                  </a:lnTo>
                  <a:lnTo>
                    <a:pt x="3035300" y="0"/>
                  </a:lnTo>
                  <a:close/>
                </a:path>
                <a:path w="3594100" h="12700">
                  <a:moveTo>
                    <a:pt x="3086100" y="0"/>
                  </a:moveTo>
                  <a:lnTo>
                    <a:pt x="3048000" y="0"/>
                  </a:lnTo>
                  <a:lnTo>
                    <a:pt x="3048000" y="12700"/>
                  </a:lnTo>
                  <a:lnTo>
                    <a:pt x="3086100" y="12700"/>
                  </a:lnTo>
                  <a:lnTo>
                    <a:pt x="3086100" y="0"/>
                  </a:lnTo>
                  <a:close/>
                </a:path>
                <a:path w="3594100" h="12700">
                  <a:moveTo>
                    <a:pt x="3136900" y="0"/>
                  </a:moveTo>
                  <a:lnTo>
                    <a:pt x="3098800" y="0"/>
                  </a:lnTo>
                  <a:lnTo>
                    <a:pt x="3098800" y="12700"/>
                  </a:lnTo>
                  <a:lnTo>
                    <a:pt x="3136900" y="12700"/>
                  </a:lnTo>
                  <a:lnTo>
                    <a:pt x="3136900" y="0"/>
                  </a:lnTo>
                  <a:close/>
                </a:path>
                <a:path w="3594100" h="12700">
                  <a:moveTo>
                    <a:pt x="3187700" y="0"/>
                  </a:moveTo>
                  <a:lnTo>
                    <a:pt x="3149600" y="0"/>
                  </a:lnTo>
                  <a:lnTo>
                    <a:pt x="3149600" y="12700"/>
                  </a:lnTo>
                  <a:lnTo>
                    <a:pt x="3187700" y="12700"/>
                  </a:lnTo>
                  <a:lnTo>
                    <a:pt x="3187700" y="0"/>
                  </a:lnTo>
                  <a:close/>
                </a:path>
                <a:path w="3594100" h="12700">
                  <a:moveTo>
                    <a:pt x="32385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38500" y="12700"/>
                  </a:lnTo>
                  <a:lnTo>
                    <a:pt x="3238500" y="0"/>
                  </a:lnTo>
                  <a:close/>
                </a:path>
                <a:path w="3594100" h="12700">
                  <a:moveTo>
                    <a:pt x="3289300" y="0"/>
                  </a:moveTo>
                  <a:lnTo>
                    <a:pt x="3251200" y="0"/>
                  </a:lnTo>
                  <a:lnTo>
                    <a:pt x="3251200" y="12700"/>
                  </a:lnTo>
                  <a:lnTo>
                    <a:pt x="3289300" y="12700"/>
                  </a:lnTo>
                  <a:lnTo>
                    <a:pt x="3289300" y="0"/>
                  </a:lnTo>
                  <a:close/>
                </a:path>
                <a:path w="3594100" h="12700">
                  <a:moveTo>
                    <a:pt x="3340100" y="0"/>
                  </a:moveTo>
                  <a:lnTo>
                    <a:pt x="3302000" y="0"/>
                  </a:lnTo>
                  <a:lnTo>
                    <a:pt x="3302000" y="12700"/>
                  </a:lnTo>
                  <a:lnTo>
                    <a:pt x="3340100" y="12700"/>
                  </a:lnTo>
                  <a:lnTo>
                    <a:pt x="3340100" y="0"/>
                  </a:lnTo>
                  <a:close/>
                </a:path>
                <a:path w="3594100" h="12700">
                  <a:moveTo>
                    <a:pt x="3390900" y="0"/>
                  </a:moveTo>
                  <a:lnTo>
                    <a:pt x="3352800" y="0"/>
                  </a:lnTo>
                  <a:lnTo>
                    <a:pt x="3352800" y="12700"/>
                  </a:lnTo>
                  <a:lnTo>
                    <a:pt x="3390900" y="12700"/>
                  </a:lnTo>
                  <a:lnTo>
                    <a:pt x="3390900" y="0"/>
                  </a:lnTo>
                  <a:close/>
                </a:path>
                <a:path w="3594100" h="12700">
                  <a:moveTo>
                    <a:pt x="3441700" y="0"/>
                  </a:moveTo>
                  <a:lnTo>
                    <a:pt x="3403600" y="0"/>
                  </a:lnTo>
                  <a:lnTo>
                    <a:pt x="3403600" y="12700"/>
                  </a:lnTo>
                  <a:lnTo>
                    <a:pt x="3441700" y="12700"/>
                  </a:lnTo>
                  <a:lnTo>
                    <a:pt x="3441700" y="0"/>
                  </a:lnTo>
                  <a:close/>
                </a:path>
                <a:path w="3594100" h="12700">
                  <a:moveTo>
                    <a:pt x="3492500" y="0"/>
                  </a:moveTo>
                  <a:lnTo>
                    <a:pt x="3454400" y="0"/>
                  </a:lnTo>
                  <a:lnTo>
                    <a:pt x="3454400" y="12700"/>
                  </a:lnTo>
                  <a:lnTo>
                    <a:pt x="3492500" y="12700"/>
                  </a:lnTo>
                  <a:lnTo>
                    <a:pt x="3492500" y="0"/>
                  </a:lnTo>
                  <a:close/>
                </a:path>
                <a:path w="3594100" h="12700">
                  <a:moveTo>
                    <a:pt x="3543300" y="0"/>
                  </a:moveTo>
                  <a:lnTo>
                    <a:pt x="3505200" y="0"/>
                  </a:lnTo>
                  <a:lnTo>
                    <a:pt x="3505200" y="12700"/>
                  </a:lnTo>
                  <a:lnTo>
                    <a:pt x="3543300" y="12700"/>
                  </a:lnTo>
                  <a:lnTo>
                    <a:pt x="3543300" y="0"/>
                  </a:lnTo>
                  <a:close/>
                </a:path>
                <a:path w="3594100" h="12700">
                  <a:moveTo>
                    <a:pt x="3594100" y="0"/>
                  </a:moveTo>
                  <a:lnTo>
                    <a:pt x="3556000" y="0"/>
                  </a:lnTo>
                  <a:lnTo>
                    <a:pt x="3556000" y="12700"/>
                  </a:lnTo>
                  <a:lnTo>
                    <a:pt x="3594100" y="1270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23842" y="2744215"/>
              <a:ext cx="1629410" cy="1977389"/>
            </a:xfrm>
            <a:custGeom>
              <a:avLst/>
              <a:gdLst/>
              <a:ahLst/>
              <a:cxnLst/>
              <a:rect l="l" t="t" r="r" b="b"/>
              <a:pathLst>
                <a:path w="1629410" h="1977389">
                  <a:moveTo>
                    <a:pt x="38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100" y="12700"/>
                  </a:lnTo>
                  <a:lnTo>
                    <a:pt x="38100" y="0"/>
                  </a:lnTo>
                  <a:close/>
                </a:path>
                <a:path w="1629410" h="1977389">
                  <a:moveTo>
                    <a:pt x="88900" y="0"/>
                  </a:moveTo>
                  <a:lnTo>
                    <a:pt x="50800" y="0"/>
                  </a:lnTo>
                  <a:lnTo>
                    <a:pt x="50800" y="12700"/>
                  </a:lnTo>
                  <a:lnTo>
                    <a:pt x="88900" y="12700"/>
                  </a:lnTo>
                  <a:lnTo>
                    <a:pt x="88900" y="0"/>
                  </a:lnTo>
                  <a:close/>
                </a:path>
                <a:path w="1629410" h="1977389">
                  <a:moveTo>
                    <a:pt x="139700" y="0"/>
                  </a:moveTo>
                  <a:lnTo>
                    <a:pt x="101600" y="0"/>
                  </a:lnTo>
                  <a:lnTo>
                    <a:pt x="1016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1629410" h="1977389">
                  <a:moveTo>
                    <a:pt x="190500" y="0"/>
                  </a:moveTo>
                  <a:lnTo>
                    <a:pt x="152400" y="0"/>
                  </a:lnTo>
                  <a:lnTo>
                    <a:pt x="152400" y="12700"/>
                  </a:lnTo>
                  <a:lnTo>
                    <a:pt x="190500" y="12700"/>
                  </a:lnTo>
                  <a:lnTo>
                    <a:pt x="190500" y="0"/>
                  </a:lnTo>
                  <a:close/>
                </a:path>
                <a:path w="1629410" h="1977389">
                  <a:moveTo>
                    <a:pt x="241300" y="0"/>
                  </a:moveTo>
                  <a:lnTo>
                    <a:pt x="203200" y="0"/>
                  </a:lnTo>
                  <a:lnTo>
                    <a:pt x="203200" y="12700"/>
                  </a:lnTo>
                  <a:lnTo>
                    <a:pt x="241300" y="12700"/>
                  </a:lnTo>
                  <a:lnTo>
                    <a:pt x="241300" y="0"/>
                  </a:lnTo>
                  <a:close/>
                </a:path>
                <a:path w="1629410" h="1977389">
                  <a:moveTo>
                    <a:pt x="292100" y="0"/>
                  </a:moveTo>
                  <a:lnTo>
                    <a:pt x="254000" y="0"/>
                  </a:lnTo>
                  <a:lnTo>
                    <a:pt x="254000" y="12700"/>
                  </a:lnTo>
                  <a:lnTo>
                    <a:pt x="292100" y="12700"/>
                  </a:lnTo>
                  <a:lnTo>
                    <a:pt x="292100" y="0"/>
                  </a:lnTo>
                  <a:close/>
                </a:path>
                <a:path w="1629410" h="1977389">
                  <a:moveTo>
                    <a:pt x="342900" y="0"/>
                  </a:moveTo>
                  <a:lnTo>
                    <a:pt x="304800" y="0"/>
                  </a:lnTo>
                  <a:lnTo>
                    <a:pt x="304800" y="12700"/>
                  </a:lnTo>
                  <a:lnTo>
                    <a:pt x="342900" y="12700"/>
                  </a:lnTo>
                  <a:lnTo>
                    <a:pt x="342900" y="0"/>
                  </a:lnTo>
                  <a:close/>
                </a:path>
                <a:path w="1629410" h="1977389">
                  <a:moveTo>
                    <a:pt x="3937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393700" y="12700"/>
                  </a:lnTo>
                  <a:lnTo>
                    <a:pt x="393700" y="0"/>
                  </a:lnTo>
                  <a:close/>
                </a:path>
                <a:path w="1629410" h="1977389">
                  <a:moveTo>
                    <a:pt x="444500" y="0"/>
                  </a:moveTo>
                  <a:lnTo>
                    <a:pt x="406400" y="0"/>
                  </a:lnTo>
                  <a:lnTo>
                    <a:pt x="406400" y="12700"/>
                  </a:lnTo>
                  <a:lnTo>
                    <a:pt x="444500" y="12700"/>
                  </a:lnTo>
                  <a:lnTo>
                    <a:pt x="444500" y="0"/>
                  </a:lnTo>
                  <a:close/>
                </a:path>
                <a:path w="1629410" h="1977389">
                  <a:moveTo>
                    <a:pt x="495300" y="0"/>
                  </a:moveTo>
                  <a:lnTo>
                    <a:pt x="457200" y="0"/>
                  </a:lnTo>
                  <a:lnTo>
                    <a:pt x="4572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1629410" h="1977389">
                  <a:moveTo>
                    <a:pt x="546100" y="0"/>
                  </a:moveTo>
                  <a:lnTo>
                    <a:pt x="508000" y="0"/>
                  </a:lnTo>
                  <a:lnTo>
                    <a:pt x="508000" y="12700"/>
                  </a:lnTo>
                  <a:lnTo>
                    <a:pt x="546100" y="12700"/>
                  </a:lnTo>
                  <a:lnTo>
                    <a:pt x="546100" y="0"/>
                  </a:lnTo>
                  <a:close/>
                </a:path>
                <a:path w="1629410" h="1977389">
                  <a:moveTo>
                    <a:pt x="596900" y="0"/>
                  </a:moveTo>
                  <a:lnTo>
                    <a:pt x="558800" y="0"/>
                  </a:lnTo>
                  <a:lnTo>
                    <a:pt x="558800" y="12700"/>
                  </a:lnTo>
                  <a:lnTo>
                    <a:pt x="596900" y="12700"/>
                  </a:lnTo>
                  <a:lnTo>
                    <a:pt x="596900" y="0"/>
                  </a:lnTo>
                  <a:close/>
                </a:path>
                <a:path w="1629410" h="1977389">
                  <a:moveTo>
                    <a:pt x="647700" y="0"/>
                  </a:moveTo>
                  <a:lnTo>
                    <a:pt x="609600" y="0"/>
                  </a:lnTo>
                  <a:lnTo>
                    <a:pt x="609600" y="12700"/>
                  </a:lnTo>
                  <a:lnTo>
                    <a:pt x="647700" y="12700"/>
                  </a:lnTo>
                  <a:lnTo>
                    <a:pt x="647700" y="0"/>
                  </a:lnTo>
                  <a:close/>
                </a:path>
                <a:path w="1629410" h="1977389">
                  <a:moveTo>
                    <a:pt x="698500" y="0"/>
                  </a:moveTo>
                  <a:lnTo>
                    <a:pt x="660400" y="0"/>
                  </a:lnTo>
                  <a:lnTo>
                    <a:pt x="66040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  <a:path w="1629410" h="1977389">
                  <a:moveTo>
                    <a:pt x="7493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49300" y="12700"/>
                  </a:lnTo>
                  <a:lnTo>
                    <a:pt x="749300" y="0"/>
                  </a:lnTo>
                  <a:close/>
                </a:path>
                <a:path w="1629410" h="1977389">
                  <a:moveTo>
                    <a:pt x="800100" y="0"/>
                  </a:moveTo>
                  <a:lnTo>
                    <a:pt x="762000" y="0"/>
                  </a:lnTo>
                  <a:lnTo>
                    <a:pt x="762000" y="12700"/>
                  </a:lnTo>
                  <a:lnTo>
                    <a:pt x="800100" y="12700"/>
                  </a:lnTo>
                  <a:lnTo>
                    <a:pt x="800100" y="0"/>
                  </a:lnTo>
                  <a:close/>
                </a:path>
                <a:path w="1629410" h="1977389">
                  <a:moveTo>
                    <a:pt x="850900" y="0"/>
                  </a:moveTo>
                  <a:lnTo>
                    <a:pt x="812800" y="0"/>
                  </a:lnTo>
                  <a:lnTo>
                    <a:pt x="8128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1629410" h="1977389">
                  <a:moveTo>
                    <a:pt x="901700" y="0"/>
                  </a:moveTo>
                  <a:lnTo>
                    <a:pt x="863600" y="0"/>
                  </a:lnTo>
                  <a:lnTo>
                    <a:pt x="863600" y="12700"/>
                  </a:lnTo>
                  <a:lnTo>
                    <a:pt x="901700" y="12700"/>
                  </a:lnTo>
                  <a:lnTo>
                    <a:pt x="901700" y="0"/>
                  </a:lnTo>
                  <a:close/>
                </a:path>
                <a:path w="1629410" h="1977389">
                  <a:moveTo>
                    <a:pt x="952500" y="0"/>
                  </a:moveTo>
                  <a:lnTo>
                    <a:pt x="914400" y="0"/>
                  </a:lnTo>
                  <a:lnTo>
                    <a:pt x="914400" y="12700"/>
                  </a:lnTo>
                  <a:lnTo>
                    <a:pt x="952500" y="12700"/>
                  </a:lnTo>
                  <a:lnTo>
                    <a:pt x="952500" y="0"/>
                  </a:lnTo>
                  <a:close/>
                </a:path>
                <a:path w="1629410" h="1977389">
                  <a:moveTo>
                    <a:pt x="1003300" y="0"/>
                  </a:moveTo>
                  <a:lnTo>
                    <a:pt x="965200" y="0"/>
                  </a:lnTo>
                  <a:lnTo>
                    <a:pt x="965200" y="12700"/>
                  </a:lnTo>
                  <a:lnTo>
                    <a:pt x="1003300" y="12700"/>
                  </a:lnTo>
                  <a:lnTo>
                    <a:pt x="1003300" y="0"/>
                  </a:lnTo>
                  <a:close/>
                </a:path>
                <a:path w="1629410" h="1977389">
                  <a:moveTo>
                    <a:pt x="1054100" y="0"/>
                  </a:moveTo>
                  <a:lnTo>
                    <a:pt x="1016000" y="0"/>
                  </a:lnTo>
                  <a:lnTo>
                    <a:pt x="1016000" y="12700"/>
                  </a:lnTo>
                  <a:lnTo>
                    <a:pt x="1054100" y="12700"/>
                  </a:lnTo>
                  <a:lnTo>
                    <a:pt x="1054100" y="0"/>
                  </a:lnTo>
                  <a:close/>
                </a:path>
                <a:path w="1629410" h="1977389">
                  <a:moveTo>
                    <a:pt x="11049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04900" y="12700"/>
                  </a:lnTo>
                  <a:lnTo>
                    <a:pt x="1104900" y="0"/>
                  </a:lnTo>
                  <a:close/>
                </a:path>
                <a:path w="1629410" h="1977389">
                  <a:moveTo>
                    <a:pt x="1155700" y="0"/>
                  </a:moveTo>
                  <a:lnTo>
                    <a:pt x="1117600" y="0"/>
                  </a:lnTo>
                  <a:lnTo>
                    <a:pt x="1117600" y="1270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  <a:path w="1629410" h="1977389">
                  <a:moveTo>
                    <a:pt x="1206500" y="0"/>
                  </a:moveTo>
                  <a:lnTo>
                    <a:pt x="1168400" y="0"/>
                  </a:lnTo>
                  <a:lnTo>
                    <a:pt x="11684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1629410" h="1977389">
                  <a:moveTo>
                    <a:pt x="1257300" y="0"/>
                  </a:moveTo>
                  <a:lnTo>
                    <a:pt x="1219200" y="0"/>
                  </a:lnTo>
                  <a:lnTo>
                    <a:pt x="1219200" y="12700"/>
                  </a:lnTo>
                  <a:lnTo>
                    <a:pt x="1257300" y="12700"/>
                  </a:lnTo>
                  <a:lnTo>
                    <a:pt x="1257300" y="0"/>
                  </a:lnTo>
                  <a:close/>
                </a:path>
                <a:path w="1629410" h="1977389">
                  <a:moveTo>
                    <a:pt x="1308100" y="0"/>
                  </a:moveTo>
                  <a:lnTo>
                    <a:pt x="1270000" y="0"/>
                  </a:lnTo>
                  <a:lnTo>
                    <a:pt x="1270000" y="12700"/>
                  </a:lnTo>
                  <a:lnTo>
                    <a:pt x="1308100" y="12700"/>
                  </a:lnTo>
                  <a:lnTo>
                    <a:pt x="1308100" y="0"/>
                  </a:lnTo>
                  <a:close/>
                </a:path>
                <a:path w="1629410" h="1977389">
                  <a:moveTo>
                    <a:pt x="1358900" y="0"/>
                  </a:moveTo>
                  <a:lnTo>
                    <a:pt x="1320800" y="0"/>
                  </a:lnTo>
                  <a:lnTo>
                    <a:pt x="1320800" y="12700"/>
                  </a:lnTo>
                  <a:lnTo>
                    <a:pt x="1358900" y="12700"/>
                  </a:lnTo>
                  <a:lnTo>
                    <a:pt x="1358900" y="0"/>
                  </a:lnTo>
                  <a:close/>
                </a:path>
                <a:path w="1629410" h="1977389">
                  <a:moveTo>
                    <a:pt x="1409700" y="0"/>
                  </a:moveTo>
                  <a:lnTo>
                    <a:pt x="1371600" y="0"/>
                  </a:lnTo>
                  <a:lnTo>
                    <a:pt x="1371600" y="12700"/>
                  </a:lnTo>
                  <a:lnTo>
                    <a:pt x="1409700" y="12700"/>
                  </a:lnTo>
                  <a:lnTo>
                    <a:pt x="1409700" y="0"/>
                  </a:lnTo>
                  <a:close/>
                </a:path>
                <a:path w="1629410" h="1977389">
                  <a:moveTo>
                    <a:pt x="14605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60500" y="12700"/>
                  </a:lnTo>
                  <a:lnTo>
                    <a:pt x="1460500" y="0"/>
                  </a:lnTo>
                  <a:close/>
                </a:path>
                <a:path w="1629410" h="1977389">
                  <a:moveTo>
                    <a:pt x="1511300" y="0"/>
                  </a:moveTo>
                  <a:lnTo>
                    <a:pt x="1473200" y="0"/>
                  </a:lnTo>
                  <a:lnTo>
                    <a:pt x="1473200" y="12700"/>
                  </a:lnTo>
                  <a:lnTo>
                    <a:pt x="1511300" y="12700"/>
                  </a:lnTo>
                  <a:lnTo>
                    <a:pt x="1511300" y="0"/>
                  </a:lnTo>
                  <a:close/>
                </a:path>
                <a:path w="1629410" h="1977389">
                  <a:moveTo>
                    <a:pt x="1562100" y="0"/>
                  </a:moveTo>
                  <a:lnTo>
                    <a:pt x="1524000" y="0"/>
                  </a:lnTo>
                  <a:lnTo>
                    <a:pt x="15240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1629410" h="1977389">
                  <a:moveTo>
                    <a:pt x="1612900" y="0"/>
                  </a:moveTo>
                  <a:lnTo>
                    <a:pt x="1574800" y="0"/>
                  </a:lnTo>
                  <a:lnTo>
                    <a:pt x="1574800" y="12700"/>
                  </a:lnTo>
                  <a:lnTo>
                    <a:pt x="1612900" y="12700"/>
                  </a:lnTo>
                  <a:lnTo>
                    <a:pt x="1612900" y="0"/>
                  </a:lnTo>
                  <a:close/>
                </a:path>
                <a:path w="1629410" h="1977389">
                  <a:moveTo>
                    <a:pt x="1629410" y="1939290"/>
                  </a:moveTo>
                  <a:lnTo>
                    <a:pt x="1616710" y="1939290"/>
                  </a:lnTo>
                  <a:lnTo>
                    <a:pt x="1616710" y="1977390"/>
                  </a:lnTo>
                  <a:lnTo>
                    <a:pt x="1629410" y="1977390"/>
                  </a:lnTo>
                  <a:lnTo>
                    <a:pt x="1629410" y="1939290"/>
                  </a:lnTo>
                  <a:close/>
                </a:path>
                <a:path w="1629410" h="1977389">
                  <a:moveTo>
                    <a:pt x="1629410" y="1888490"/>
                  </a:moveTo>
                  <a:lnTo>
                    <a:pt x="1616710" y="1888490"/>
                  </a:lnTo>
                  <a:lnTo>
                    <a:pt x="1616710" y="1926590"/>
                  </a:lnTo>
                  <a:lnTo>
                    <a:pt x="1629410" y="1926590"/>
                  </a:lnTo>
                  <a:lnTo>
                    <a:pt x="1629410" y="1888490"/>
                  </a:lnTo>
                  <a:close/>
                </a:path>
                <a:path w="1629410" h="1977389">
                  <a:moveTo>
                    <a:pt x="1629410" y="1837690"/>
                  </a:moveTo>
                  <a:lnTo>
                    <a:pt x="1616710" y="1837690"/>
                  </a:lnTo>
                  <a:lnTo>
                    <a:pt x="1616710" y="1875790"/>
                  </a:lnTo>
                  <a:lnTo>
                    <a:pt x="1629410" y="1875790"/>
                  </a:lnTo>
                  <a:lnTo>
                    <a:pt x="1629410" y="1837690"/>
                  </a:lnTo>
                  <a:close/>
                </a:path>
                <a:path w="1629410" h="1977389">
                  <a:moveTo>
                    <a:pt x="1629410" y="1786890"/>
                  </a:moveTo>
                  <a:lnTo>
                    <a:pt x="1616710" y="1786890"/>
                  </a:lnTo>
                  <a:lnTo>
                    <a:pt x="1616710" y="1824990"/>
                  </a:lnTo>
                  <a:lnTo>
                    <a:pt x="1629410" y="1824990"/>
                  </a:lnTo>
                  <a:lnTo>
                    <a:pt x="1629410" y="1786890"/>
                  </a:lnTo>
                  <a:close/>
                </a:path>
                <a:path w="1629410" h="1977389">
                  <a:moveTo>
                    <a:pt x="1629410" y="1736090"/>
                  </a:moveTo>
                  <a:lnTo>
                    <a:pt x="1616710" y="1736090"/>
                  </a:lnTo>
                  <a:lnTo>
                    <a:pt x="1616710" y="1774190"/>
                  </a:lnTo>
                  <a:lnTo>
                    <a:pt x="1629410" y="1774190"/>
                  </a:lnTo>
                  <a:lnTo>
                    <a:pt x="1629410" y="1736090"/>
                  </a:lnTo>
                  <a:close/>
                </a:path>
                <a:path w="1629410" h="1977389">
                  <a:moveTo>
                    <a:pt x="1629410" y="1685290"/>
                  </a:moveTo>
                  <a:lnTo>
                    <a:pt x="1616710" y="1685290"/>
                  </a:lnTo>
                  <a:lnTo>
                    <a:pt x="1616710" y="1723390"/>
                  </a:lnTo>
                  <a:lnTo>
                    <a:pt x="1629410" y="1723390"/>
                  </a:lnTo>
                  <a:lnTo>
                    <a:pt x="1629410" y="1685290"/>
                  </a:lnTo>
                  <a:close/>
                </a:path>
                <a:path w="1629410" h="1977389">
                  <a:moveTo>
                    <a:pt x="1629410" y="1634490"/>
                  </a:moveTo>
                  <a:lnTo>
                    <a:pt x="1616710" y="1634490"/>
                  </a:lnTo>
                  <a:lnTo>
                    <a:pt x="1616710" y="1672590"/>
                  </a:lnTo>
                  <a:lnTo>
                    <a:pt x="1629410" y="1672590"/>
                  </a:lnTo>
                  <a:lnTo>
                    <a:pt x="1629410" y="1634490"/>
                  </a:lnTo>
                  <a:close/>
                </a:path>
                <a:path w="1629410" h="1977389">
                  <a:moveTo>
                    <a:pt x="1629410" y="1583690"/>
                  </a:moveTo>
                  <a:lnTo>
                    <a:pt x="1616710" y="1583690"/>
                  </a:lnTo>
                  <a:lnTo>
                    <a:pt x="1616710" y="1621790"/>
                  </a:lnTo>
                  <a:lnTo>
                    <a:pt x="1629410" y="1621790"/>
                  </a:lnTo>
                  <a:lnTo>
                    <a:pt x="1629410" y="1583690"/>
                  </a:lnTo>
                  <a:close/>
                </a:path>
                <a:path w="1629410" h="1977389">
                  <a:moveTo>
                    <a:pt x="1629410" y="1532890"/>
                  </a:moveTo>
                  <a:lnTo>
                    <a:pt x="1616710" y="1532890"/>
                  </a:lnTo>
                  <a:lnTo>
                    <a:pt x="1616710" y="1570990"/>
                  </a:lnTo>
                  <a:lnTo>
                    <a:pt x="1629410" y="1570990"/>
                  </a:lnTo>
                  <a:lnTo>
                    <a:pt x="1629410" y="1532890"/>
                  </a:lnTo>
                  <a:close/>
                </a:path>
                <a:path w="1629410" h="1977389">
                  <a:moveTo>
                    <a:pt x="1629410" y="1482090"/>
                  </a:moveTo>
                  <a:lnTo>
                    <a:pt x="1616710" y="1482090"/>
                  </a:lnTo>
                  <a:lnTo>
                    <a:pt x="1616710" y="1520190"/>
                  </a:lnTo>
                  <a:lnTo>
                    <a:pt x="1629410" y="1520190"/>
                  </a:lnTo>
                  <a:lnTo>
                    <a:pt x="1629410" y="1482090"/>
                  </a:lnTo>
                  <a:close/>
                </a:path>
                <a:path w="1629410" h="1977389">
                  <a:moveTo>
                    <a:pt x="1629410" y="1431290"/>
                  </a:moveTo>
                  <a:lnTo>
                    <a:pt x="1616710" y="1431290"/>
                  </a:lnTo>
                  <a:lnTo>
                    <a:pt x="1616710" y="1469390"/>
                  </a:lnTo>
                  <a:lnTo>
                    <a:pt x="1629410" y="1469390"/>
                  </a:lnTo>
                  <a:lnTo>
                    <a:pt x="1629410" y="1431290"/>
                  </a:lnTo>
                  <a:close/>
                </a:path>
                <a:path w="1629410" h="1977389">
                  <a:moveTo>
                    <a:pt x="1629410" y="1380490"/>
                  </a:moveTo>
                  <a:lnTo>
                    <a:pt x="1616710" y="1380490"/>
                  </a:lnTo>
                  <a:lnTo>
                    <a:pt x="1616710" y="1418590"/>
                  </a:lnTo>
                  <a:lnTo>
                    <a:pt x="1629410" y="1418590"/>
                  </a:lnTo>
                  <a:lnTo>
                    <a:pt x="1629410" y="1380490"/>
                  </a:lnTo>
                  <a:close/>
                </a:path>
                <a:path w="1629410" h="1977389">
                  <a:moveTo>
                    <a:pt x="1629410" y="1329690"/>
                  </a:moveTo>
                  <a:lnTo>
                    <a:pt x="1616710" y="1329690"/>
                  </a:lnTo>
                  <a:lnTo>
                    <a:pt x="1616710" y="1367790"/>
                  </a:lnTo>
                  <a:lnTo>
                    <a:pt x="1629410" y="1367790"/>
                  </a:lnTo>
                  <a:lnTo>
                    <a:pt x="1629410" y="1329690"/>
                  </a:lnTo>
                  <a:close/>
                </a:path>
                <a:path w="1629410" h="1977389">
                  <a:moveTo>
                    <a:pt x="1629410" y="1278890"/>
                  </a:moveTo>
                  <a:lnTo>
                    <a:pt x="1616710" y="1278890"/>
                  </a:lnTo>
                  <a:lnTo>
                    <a:pt x="1616710" y="1316990"/>
                  </a:lnTo>
                  <a:lnTo>
                    <a:pt x="1629410" y="1316990"/>
                  </a:lnTo>
                  <a:lnTo>
                    <a:pt x="1629410" y="1278890"/>
                  </a:lnTo>
                  <a:close/>
                </a:path>
                <a:path w="1629410" h="1977389">
                  <a:moveTo>
                    <a:pt x="1629410" y="1228090"/>
                  </a:moveTo>
                  <a:lnTo>
                    <a:pt x="1616710" y="1228090"/>
                  </a:lnTo>
                  <a:lnTo>
                    <a:pt x="1616710" y="1266190"/>
                  </a:lnTo>
                  <a:lnTo>
                    <a:pt x="1629410" y="1266190"/>
                  </a:lnTo>
                  <a:lnTo>
                    <a:pt x="1629410" y="1228090"/>
                  </a:lnTo>
                  <a:close/>
                </a:path>
                <a:path w="1629410" h="1977389">
                  <a:moveTo>
                    <a:pt x="1629410" y="1177290"/>
                  </a:moveTo>
                  <a:lnTo>
                    <a:pt x="1616710" y="1177290"/>
                  </a:lnTo>
                  <a:lnTo>
                    <a:pt x="1616710" y="1215390"/>
                  </a:lnTo>
                  <a:lnTo>
                    <a:pt x="1629410" y="1215390"/>
                  </a:lnTo>
                  <a:lnTo>
                    <a:pt x="1629410" y="1177290"/>
                  </a:lnTo>
                  <a:close/>
                </a:path>
                <a:path w="1629410" h="1977389">
                  <a:moveTo>
                    <a:pt x="1629410" y="1126490"/>
                  </a:moveTo>
                  <a:lnTo>
                    <a:pt x="1616710" y="1126490"/>
                  </a:lnTo>
                  <a:lnTo>
                    <a:pt x="1616710" y="1164590"/>
                  </a:lnTo>
                  <a:lnTo>
                    <a:pt x="1629410" y="1164590"/>
                  </a:lnTo>
                  <a:lnTo>
                    <a:pt x="1629410" y="1126490"/>
                  </a:lnTo>
                  <a:close/>
                </a:path>
                <a:path w="1629410" h="1977389">
                  <a:moveTo>
                    <a:pt x="1629410" y="1075690"/>
                  </a:moveTo>
                  <a:lnTo>
                    <a:pt x="1616710" y="1075690"/>
                  </a:lnTo>
                  <a:lnTo>
                    <a:pt x="1616710" y="1113790"/>
                  </a:lnTo>
                  <a:lnTo>
                    <a:pt x="1629410" y="1113790"/>
                  </a:lnTo>
                  <a:lnTo>
                    <a:pt x="1629410" y="1075690"/>
                  </a:lnTo>
                  <a:close/>
                </a:path>
                <a:path w="1629410" h="1977389">
                  <a:moveTo>
                    <a:pt x="1629410" y="1024890"/>
                  </a:moveTo>
                  <a:lnTo>
                    <a:pt x="1616710" y="1024890"/>
                  </a:lnTo>
                  <a:lnTo>
                    <a:pt x="1616710" y="1062990"/>
                  </a:lnTo>
                  <a:lnTo>
                    <a:pt x="1629410" y="1062990"/>
                  </a:lnTo>
                  <a:lnTo>
                    <a:pt x="1629410" y="1024890"/>
                  </a:lnTo>
                  <a:close/>
                </a:path>
                <a:path w="1629410" h="1977389">
                  <a:moveTo>
                    <a:pt x="1629410" y="974090"/>
                  </a:moveTo>
                  <a:lnTo>
                    <a:pt x="1616710" y="974090"/>
                  </a:lnTo>
                  <a:lnTo>
                    <a:pt x="1616710" y="1012190"/>
                  </a:lnTo>
                  <a:lnTo>
                    <a:pt x="1629410" y="1012190"/>
                  </a:lnTo>
                  <a:lnTo>
                    <a:pt x="1629410" y="974090"/>
                  </a:lnTo>
                  <a:close/>
                </a:path>
                <a:path w="1629410" h="1977389">
                  <a:moveTo>
                    <a:pt x="1629410" y="923290"/>
                  </a:moveTo>
                  <a:lnTo>
                    <a:pt x="1616710" y="923290"/>
                  </a:lnTo>
                  <a:lnTo>
                    <a:pt x="1616710" y="961390"/>
                  </a:lnTo>
                  <a:lnTo>
                    <a:pt x="1629410" y="961390"/>
                  </a:lnTo>
                  <a:lnTo>
                    <a:pt x="1629410" y="923290"/>
                  </a:lnTo>
                  <a:close/>
                </a:path>
                <a:path w="1629410" h="1977389">
                  <a:moveTo>
                    <a:pt x="1629410" y="872490"/>
                  </a:moveTo>
                  <a:lnTo>
                    <a:pt x="1616710" y="872490"/>
                  </a:lnTo>
                  <a:lnTo>
                    <a:pt x="1616710" y="910590"/>
                  </a:lnTo>
                  <a:lnTo>
                    <a:pt x="1629410" y="910590"/>
                  </a:lnTo>
                  <a:lnTo>
                    <a:pt x="1629410" y="872490"/>
                  </a:lnTo>
                  <a:close/>
                </a:path>
                <a:path w="1629410" h="1977389">
                  <a:moveTo>
                    <a:pt x="1629410" y="821690"/>
                  </a:moveTo>
                  <a:lnTo>
                    <a:pt x="1616710" y="821690"/>
                  </a:lnTo>
                  <a:lnTo>
                    <a:pt x="1616710" y="859790"/>
                  </a:lnTo>
                  <a:lnTo>
                    <a:pt x="1629410" y="859790"/>
                  </a:lnTo>
                  <a:lnTo>
                    <a:pt x="1629410" y="821690"/>
                  </a:lnTo>
                  <a:close/>
                </a:path>
                <a:path w="1629410" h="1977389">
                  <a:moveTo>
                    <a:pt x="1629410" y="770890"/>
                  </a:moveTo>
                  <a:lnTo>
                    <a:pt x="1616710" y="770890"/>
                  </a:lnTo>
                  <a:lnTo>
                    <a:pt x="1616710" y="808990"/>
                  </a:lnTo>
                  <a:lnTo>
                    <a:pt x="1629410" y="808990"/>
                  </a:lnTo>
                  <a:lnTo>
                    <a:pt x="1629410" y="770890"/>
                  </a:lnTo>
                  <a:close/>
                </a:path>
                <a:path w="1629410" h="1977389">
                  <a:moveTo>
                    <a:pt x="1629410" y="720090"/>
                  </a:moveTo>
                  <a:lnTo>
                    <a:pt x="1616710" y="720090"/>
                  </a:lnTo>
                  <a:lnTo>
                    <a:pt x="1616710" y="758190"/>
                  </a:lnTo>
                  <a:lnTo>
                    <a:pt x="1629410" y="758190"/>
                  </a:lnTo>
                  <a:lnTo>
                    <a:pt x="1629410" y="720090"/>
                  </a:lnTo>
                  <a:close/>
                </a:path>
                <a:path w="1629410" h="1977389">
                  <a:moveTo>
                    <a:pt x="1629410" y="669290"/>
                  </a:moveTo>
                  <a:lnTo>
                    <a:pt x="1616710" y="669290"/>
                  </a:lnTo>
                  <a:lnTo>
                    <a:pt x="1616710" y="707390"/>
                  </a:lnTo>
                  <a:lnTo>
                    <a:pt x="1629410" y="707390"/>
                  </a:lnTo>
                  <a:lnTo>
                    <a:pt x="1629410" y="669290"/>
                  </a:lnTo>
                  <a:close/>
                </a:path>
                <a:path w="1629410" h="1977389">
                  <a:moveTo>
                    <a:pt x="1629410" y="618490"/>
                  </a:moveTo>
                  <a:lnTo>
                    <a:pt x="1616710" y="618490"/>
                  </a:lnTo>
                  <a:lnTo>
                    <a:pt x="1616710" y="656590"/>
                  </a:lnTo>
                  <a:lnTo>
                    <a:pt x="1629410" y="656590"/>
                  </a:lnTo>
                  <a:lnTo>
                    <a:pt x="1629410" y="618490"/>
                  </a:lnTo>
                  <a:close/>
                </a:path>
                <a:path w="1629410" h="1977389">
                  <a:moveTo>
                    <a:pt x="1629410" y="567690"/>
                  </a:moveTo>
                  <a:lnTo>
                    <a:pt x="1616710" y="567690"/>
                  </a:lnTo>
                  <a:lnTo>
                    <a:pt x="1616710" y="605790"/>
                  </a:lnTo>
                  <a:lnTo>
                    <a:pt x="1629410" y="605790"/>
                  </a:lnTo>
                  <a:lnTo>
                    <a:pt x="1629410" y="567690"/>
                  </a:lnTo>
                  <a:close/>
                </a:path>
                <a:path w="1629410" h="1977389">
                  <a:moveTo>
                    <a:pt x="1629410" y="516890"/>
                  </a:moveTo>
                  <a:lnTo>
                    <a:pt x="1616710" y="516890"/>
                  </a:lnTo>
                  <a:lnTo>
                    <a:pt x="1616710" y="554990"/>
                  </a:lnTo>
                  <a:lnTo>
                    <a:pt x="1629410" y="554990"/>
                  </a:lnTo>
                  <a:lnTo>
                    <a:pt x="1629410" y="516890"/>
                  </a:lnTo>
                  <a:close/>
                </a:path>
                <a:path w="1629410" h="1977389">
                  <a:moveTo>
                    <a:pt x="1629410" y="466090"/>
                  </a:moveTo>
                  <a:lnTo>
                    <a:pt x="1616710" y="466090"/>
                  </a:lnTo>
                  <a:lnTo>
                    <a:pt x="1616710" y="504190"/>
                  </a:lnTo>
                  <a:lnTo>
                    <a:pt x="1629410" y="504190"/>
                  </a:lnTo>
                  <a:lnTo>
                    <a:pt x="1629410" y="466090"/>
                  </a:lnTo>
                  <a:close/>
                </a:path>
                <a:path w="1629410" h="1977389">
                  <a:moveTo>
                    <a:pt x="1629410" y="415290"/>
                  </a:moveTo>
                  <a:lnTo>
                    <a:pt x="1616710" y="415290"/>
                  </a:lnTo>
                  <a:lnTo>
                    <a:pt x="1616710" y="453390"/>
                  </a:lnTo>
                  <a:lnTo>
                    <a:pt x="1629410" y="453390"/>
                  </a:lnTo>
                  <a:lnTo>
                    <a:pt x="1629410" y="415290"/>
                  </a:lnTo>
                  <a:close/>
                </a:path>
                <a:path w="1629410" h="1977389">
                  <a:moveTo>
                    <a:pt x="1629410" y="364490"/>
                  </a:moveTo>
                  <a:lnTo>
                    <a:pt x="1616710" y="364490"/>
                  </a:lnTo>
                  <a:lnTo>
                    <a:pt x="1616710" y="402590"/>
                  </a:lnTo>
                  <a:lnTo>
                    <a:pt x="1629410" y="402590"/>
                  </a:lnTo>
                  <a:lnTo>
                    <a:pt x="1629410" y="364490"/>
                  </a:lnTo>
                  <a:close/>
                </a:path>
                <a:path w="1629410" h="1977389">
                  <a:moveTo>
                    <a:pt x="1629410" y="313690"/>
                  </a:moveTo>
                  <a:lnTo>
                    <a:pt x="1616710" y="313690"/>
                  </a:lnTo>
                  <a:lnTo>
                    <a:pt x="1616710" y="351790"/>
                  </a:lnTo>
                  <a:lnTo>
                    <a:pt x="1629410" y="351790"/>
                  </a:lnTo>
                  <a:lnTo>
                    <a:pt x="1629410" y="313690"/>
                  </a:lnTo>
                  <a:close/>
                </a:path>
                <a:path w="1629410" h="1977389">
                  <a:moveTo>
                    <a:pt x="1629410" y="262890"/>
                  </a:moveTo>
                  <a:lnTo>
                    <a:pt x="1616710" y="262890"/>
                  </a:lnTo>
                  <a:lnTo>
                    <a:pt x="1616710" y="300990"/>
                  </a:lnTo>
                  <a:lnTo>
                    <a:pt x="1629410" y="300990"/>
                  </a:lnTo>
                  <a:lnTo>
                    <a:pt x="1629410" y="262890"/>
                  </a:lnTo>
                  <a:close/>
                </a:path>
                <a:path w="1629410" h="1977389">
                  <a:moveTo>
                    <a:pt x="1629410" y="212090"/>
                  </a:moveTo>
                  <a:lnTo>
                    <a:pt x="1616710" y="212090"/>
                  </a:lnTo>
                  <a:lnTo>
                    <a:pt x="1616710" y="250190"/>
                  </a:lnTo>
                  <a:lnTo>
                    <a:pt x="1629410" y="250190"/>
                  </a:lnTo>
                  <a:lnTo>
                    <a:pt x="1629410" y="212090"/>
                  </a:lnTo>
                  <a:close/>
                </a:path>
                <a:path w="1629410" h="1977389">
                  <a:moveTo>
                    <a:pt x="1629410" y="161290"/>
                  </a:moveTo>
                  <a:lnTo>
                    <a:pt x="1616710" y="161290"/>
                  </a:lnTo>
                  <a:lnTo>
                    <a:pt x="1616710" y="199390"/>
                  </a:lnTo>
                  <a:lnTo>
                    <a:pt x="1629410" y="199390"/>
                  </a:lnTo>
                  <a:lnTo>
                    <a:pt x="1629410" y="161290"/>
                  </a:lnTo>
                  <a:close/>
                </a:path>
                <a:path w="1629410" h="1977389">
                  <a:moveTo>
                    <a:pt x="1629410" y="110490"/>
                  </a:moveTo>
                  <a:lnTo>
                    <a:pt x="1616710" y="110490"/>
                  </a:lnTo>
                  <a:lnTo>
                    <a:pt x="1616710" y="148590"/>
                  </a:lnTo>
                  <a:lnTo>
                    <a:pt x="1629410" y="148590"/>
                  </a:lnTo>
                  <a:lnTo>
                    <a:pt x="1629410" y="110490"/>
                  </a:lnTo>
                  <a:close/>
                </a:path>
                <a:path w="1629410" h="1977389">
                  <a:moveTo>
                    <a:pt x="1629410" y="59690"/>
                  </a:moveTo>
                  <a:lnTo>
                    <a:pt x="1616710" y="59690"/>
                  </a:lnTo>
                  <a:lnTo>
                    <a:pt x="1616710" y="97790"/>
                  </a:lnTo>
                  <a:lnTo>
                    <a:pt x="1629410" y="97790"/>
                  </a:lnTo>
                  <a:lnTo>
                    <a:pt x="1629410" y="59690"/>
                  </a:lnTo>
                  <a:close/>
                </a:path>
                <a:path w="1629410" h="1977389">
                  <a:moveTo>
                    <a:pt x="1629410" y="8890"/>
                  </a:moveTo>
                  <a:lnTo>
                    <a:pt x="1616710" y="8890"/>
                  </a:lnTo>
                  <a:lnTo>
                    <a:pt x="1616710" y="46990"/>
                  </a:lnTo>
                  <a:lnTo>
                    <a:pt x="1629410" y="46990"/>
                  </a:lnTo>
                  <a:lnTo>
                    <a:pt x="1629410" y="8890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16782" y="4683505"/>
              <a:ext cx="2236470" cy="1370330"/>
            </a:xfrm>
            <a:custGeom>
              <a:avLst/>
              <a:gdLst/>
              <a:ahLst/>
              <a:cxnLst/>
              <a:rect l="l" t="t" r="r" b="b"/>
              <a:pathLst>
                <a:path w="2236470" h="1370329">
                  <a:moveTo>
                    <a:pt x="38100" y="1357630"/>
                  </a:moveTo>
                  <a:lnTo>
                    <a:pt x="0" y="1357630"/>
                  </a:lnTo>
                  <a:lnTo>
                    <a:pt x="0" y="1370330"/>
                  </a:lnTo>
                  <a:lnTo>
                    <a:pt x="38100" y="1370330"/>
                  </a:lnTo>
                  <a:lnTo>
                    <a:pt x="38100" y="1357630"/>
                  </a:lnTo>
                  <a:close/>
                </a:path>
                <a:path w="2236470" h="1370329">
                  <a:moveTo>
                    <a:pt x="88900" y="1357630"/>
                  </a:moveTo>
                  <a:lnTo>
                    <a:pt x="50800" y="1357630"/>
                  </a:lnTo>
                  <a:lnTo>
                    <a:pt x="50800" y="1370330"/>
                  </a:lnTo>
                  <a:lnTo>
                    <a:pt x="88900" y="1370330"/>
                  </a:lnTo>
                  <a:lnTo>
                    <a:pt x="88900" y="1357630"/>
                  </a:lnTo>
                  <a:close/>
                </a:path>
                <a:path w="2236470" h="1370329">
                  <a:moveTo>
                    <a:pt x="139700" y="1357630"/>
                  </a:moveTo>
                  <a:lnTo>
                    <a:pt x="101600" y="1357630"/>
                  </a:lnTo>
                  <a:lnTo>
                    <a:pt x="101600" y="1370330"/>
                  </a:lnTo>
                  <a:lnTo>
                    <a:pt x="139700" y="1370330"/>
                  </a:lnTo>
                  <a:lnTo>
                    <a:pt x="139700" y="1357630"/>
                  </a:lnTo>
                  <a:close/>
                </a:path>
                <a:path w="2236470" h="1370329">
                  <a:moveTo>
                    <a:pt x="190500" y="1357630"/>
                  </a:moveTo>
                  <a:lnTo>
                    <a:pt x="152400" y="1357630"/>
                  </a:lnTo>
                  <a:lnTo>
                    <a:pt x="152400" y="1370330"/>
                  </a:lnTo>
                  <a:lnTo>
                    <a:pt x="190500" y="1370330"/>
                  </a:lnTo>
                  <a:lnTo>
                    <a:pt x="190500" y="1357630"/>
                  </a:lnTo>
                  <a:close/>
                </a:path>
                <a:path w="2236470" h="1370329">
                  <a:moveTo>
                    <a:pt x="241300" y="1357630"/>
                  </a:moveTo>
                  <a:lnTo>
                    <a:pt x="203200" y="1357630"/>
                  </a:lnTo>
                  <a:lnTo>
                    <a:pt x="203200" y="1370330"/>
                  </a:lnTo>
                  <a:lnTo>
                    <a:pt x="241300" y="1370330"/>
                  </a:lnTo>
                  <a:lnTo>
                    <a:pt x="241300" y="1357630"/>
                  </a:lnTo>
                  <a:close/>
                </a:path>
                <a:path w="2236470" h="1370329">
                  <a:moveTo>
                    <a:pt x="292100" y="1357630"/>
                  </a:moveTo>
                  <a:lnTo>
                    <a:pt x="254000" y="1357630"/>
                  </a:lnTo>
                  <a:lnTo>
                    <a:pt x="254000" y="1370330"/>
                  </a:lnTo>
                  <a:lnTo>
                    <a:pt x="292100" y="1370330"/>
                  </a:lnTo>
                  <a:lnTo>
                    <a:pt x="292100" y="1357630"/>
                  </a:lnTo>
                  <a:close/>
                </a:path>
                <a:path w="2236470" h="1370329">
                  <a:moveTo>
                    <a:pt x="342900" y="1357630"/>
                  </a:moveTo>
                  <a:lnTo>
                    <a:pt x="304800" y="1357630"/>
                  </a:lnTo>
                  <a:lnTo>
                    <a:pt x="304800" y="1370330"/>
                  </a:lnTo>
                  <a:lnTo>
                    <a:pt x="342900" y="1370330"/>
                  </a:lnTo>
                  <a:lnTo>
                    <a:pt x="342900" y="1357630"/>
                  </a:lnTo>
                  <a:close/>
                </a:path>
                <a:path w="2236470" h="1370329">
                  <a:moveTo>
                    <a:pt x="393700" y="1357630"/>
                  </a:moveTo>
                  <a:lnTo>
                    <a:pt x="355600" y="1357630"/>
                  </a:lnTo>
                  <a:lnTo>
                    <a:pt x="355600" y="1370330"/>
                  </a:lnTo>
                  <a:lnTo>
                    <a:pt x="393700" y="1370330"/>
                  </a:lnTo>
                  <a:lnTo>
                    <a:pt x="393700" y="1357630"/>
                  </a:lnTo>
                  <a:close/>
                </a:path>
                <a:path w="2236470" h="1370329">
                  <a:moveTo>
                    <a:pt x="444500" y="1357630"/>
                  </a:moveTo>
                  <a:lnTo>
                    <a:pt x="406400" y="1357630"/>
                  </a:lnTo>
                  <a:lnTo>
                    <a:pt x="406400" y="1370330"/>
                  </a:lnTo>
                  <a:lnTo>
                    <a:pt x="444500" y="1370330"/>
                  </a:lnTo>
                  <a:lnTo>
                    <a:pt x="444500" y="1357630"/>
                  </a:lnTo>
                  <a:close/>
                </a:path>
                <a:path w="2236470" h="1370329">
                  <a:moveTo>
                    <a:pt x="495300" y="1357630"/>
                  </a:moveTo>
                  <a:lnTo>
                    <a:pt x="457200" y="1357630"/>
                  </a:lnTo>
                  <a:lnTo>
                    <a:pt x="457200" y="1370330"/>
                  </a:lnTo>
                  <a:lnTo>
                    <a:pt x="495300" y="1370330"/>
                  </a:lnTo>
                  <a:lnTo>
                    <a:pt x="495300" y="1357630"/>
                  </a:lnTo>
                  <a:close/>
                </a:path>
                <a:path w="2236470" h="1370329">
                  <a:moveTo>
                    <a:pt x="546100" y="1357630"/>
                  </a:moveTo>
                  <a:lnTo>
                    <a:pt x="508000" y="1357630"/>
                  </a:lnTo>
                  <a:lnTo>
                    <a:pt x="508000" y="1370330"/>
                  </a:lnTo>
                  <a:lnTo>
                    <a:pt x="546100" y="1370330"/>
                  </a:lnTo>
                  <a:lnTo>
                    <a:pt x="546100" y="1357630"/>
                  </a:lnTo>
                  <a:close/>
                </a:path>
                <a:path w="2236470" h="1370329">
                  <a:moveTo>
                    <a:pt x="596900" y="1357630"/>
                  </a:moveTo>
                  <a:lnTo>
                    <a:pt x="558800" y="1357630"/>
                  </a:lnTo>
                  <a:lnTo>
                    <a:pt x="558800" y="1370330"/>
                  </a:lnTo>
                  <a:lnTo>
                    <a:pt x="596900" y="1370330"/>
                  </a:lnTo>
                  <a:lnTo>
                    <a:pt x="596900" y="1357630"/>
                  </a:lnTo>
                  <a:close/>
                </a:path>
                <a:path w="2236470" h="1370329">
                  <a:moveTo>
                    <a:pt x="647700" y="1357630"/>
                  </a:moveTo>
                  <a:lnTo>
                    <a:pt x="609600" y="1357630"/>
                  </a:lnTo>
                  <a:lnTo>
                    <a:pt x="609600" y="1370330"/>
                  </a:lnTo>
                  <a:lnTo>
                    <a:pt x="647700" y="1370330"/>
                  </a:lnTo>
                  <a:lnTo>
                    <a:pt x="647700" y="1357630"/>
                  </a:lnTo>
                  <a:close/>
                </a:path>
                <a:path w="2236470" h="1370329">
                  <a:moveTo>
                    <a:pt x="698500" y="1357630"/>
                  </a:moveTo>
                  <a:lnTo>
                    <a:pt x="660400" y="1357630"/>
                  </a:lnTo>
                  <a:lnTo>
                    <a:pt x="660400" y="1370330"/>
                  </a:lnTo>
                  <a:lnTo>
                    <a:pt x="698500" y="1370330"/>
                  </a:lnTo>
                  <a:lnTo>
                    <a:pt x="698500" y="1357630"/>
                  </a:lnTo>
                  <a:close/>
                </a:path>
                <a:path w="2236470" h="1370329">
                  <a:moveTo>
                    <a:pt x="749300" y="1357630"/>
                  </a:moveTo>
                  <a:lnTo>
                    <a:pt x="711200" y="1357630"/>
                  </a:lnTo>
                  <a:lnTo>
                    <a:pt x="711200" y="1370330"/>
                  </a:lnTo>
                  <a:lnTo>
                    <a:pt x="749300" y="1370330"/>
                  </a:lnTo>
                  <a:lnTo>
                    <a:pt x="749300" y="1357630"/>
                  </a:lnTo>
                  <a:close/>
                </a:path>
                <a:path w="2236470" h="1370329">
                  <a:moveTo>
                    <a:pt x="800100" y="1357630"/>
                  </a:moveTo>
                  <a:lnTo>
                    <a:pt x="762000" y="1357630"/>
                  </a:lnTo>
                  <a:lnTo>
                    <a:pt x="762000" y="1370330"/>
                  </a:lnTo>
                  <a:lnTo>
                    <a:pt x="800100" y="1370330"/>
                  </a:lnTo>
                  <a:lnTo>
                    <a:pt x="800100" y="1357630"/>
                  </a:lnTo>
                  <a:close/>
                </a:path>
                <a:path w="2236470" h="1370329">
                  <a:moveTo>
                    <a:pt x="850900" y="1357630"/>
                  </a:moveTo>
                  <a:lnTo>
                    <a:pt x="812800" y="1357630"/>
                  </a:lnTo>
                  <a:lnTo>
                    <a:pt x="812800" y="1370330"/>
                  </a:lnTo>
                  <a:lnTo>
                    <a:pt x="850900" y="1370330"/>
                  </a:lnTo>
                  <a:lnTo>
                    <a:pt x="850900" y="1357630"/>
                  </a:lnTo>
                  <a:close/>
                </a:path>
                <a:path w="2236470" h="1370329">
                  <a:moveTo>
                    <a:pt x="901700" y="1357630"/>
                  </a:moveTo>
                  <a:lnTo>
                    <a:pt x="863600" y="1357630"/>
                  </a:lnTo>
                  <a:lnTo>
                    <a:pt x="863600" y="1370330"/>
                  </a:lnTo>
                  <a:lnTo>
                    <a:pt x="901700" y="1370330"/>
                  </a:lnTo>
                  <a:lnTo>
                    <a:pt x="901700" y="1357630"/>
                  </a:lnTo>
                  <a:close/>
                </a:path>
                <a:path w="2236470" h="1370329">
                  <a:moveTo>
                    <a:pt x="952500" y="1357630"/>
                  </a:moveTo>
                  <a:lnTo>
                    <a:pt x="914400" y="1357630"/>
                  </a:lnTo>
                  <a:lnTo>
                    <a:pt x="914400" y="1370330"/>
                  </a:lnTo>
                  <a:lnTo>
                    <a:pt x="952500" y="1370330"/>
                  </a:lnTo>
                  <a:lnTo>
                    <a:pt x="952500" y="1357630"/>
                  </a:lnTo>
                  <a:close/>
                </a:path>
                <a:path w="2236470" h="1370329">
                  <a:moveTo>
                    <a:pt x="1003300" y="1357630"/>
                  </a:moveTo>
                  <a:lnTo>
                    <a:pt x="965200" y="1357630"/>
                  </a:lnTo>
                  <a:lnTo>
                    <a:pt x="965200" y="1370330"/>
                  </a:lnTo>
                  <a:lnTo>
                    <a:pt x="1003300" y="1370330"/>
                  </a:lnTo>
                  <a:lnTo>
                    <a:pt x="1003300" y="1357630"/>
                  </a:lnTo>
                  <a:close/>
                </a:path>
                <a:path w="2236470" h="1370329">
                  <a:moveTo>
                    <a:pt x="1054100" y="1357630"/>
                  </a:moveTo>
                  <a:lnTo>
                    <a:pt x="1016000" y="1357630"/>
                  </a:lnTo>
                  <a:lnTo>
                    <a:pt x="1016000" y="1370330"/>
                  </a:lnTo>
                  <a:lnTo>
                    <a:pt x="1054100" y="1370330"/>
                  </a:lnTo>
                  <a:lnTo>
                    <a:pt x="1054100" y="1357630"/>
                  </a:lnTo>
                  <a:close/>
                </a:path>
                <a:path w="2236470" h="1370329">
                  <a:moveTo>
                    <a:pt x="1104900" y="1357630"/>
                  </a:moveTo>
                  <a:lnTo>
                    <a:pt x="1066800" y="1357630"/>
                  </a:lnTo>
                  <a:lnTo>
                    <a:pt x="1066800" y="1370330"/>
                  </a:lnTo>
                  <a:lnTo>
                    <a:pt x="1104900" y="1370330"/>
                  </a:lnTo>
                  <a:lnTo>
                    <a:pt x="1104900" y="1357630"/>
                  </a:lnTo>
                  <a:close/>
                </a:path>
                <a:path w="2236470" h="1370329">
                  <a:moveTo>
                    <a:pt x="1155700" y="1357630"/>
                  </a:moveTo>
                  <a:lnTo>
                    <a:pt x="1117600" y="1357630"/>
                  </a:lnTo>
                  <a:lnTo>
                    <a:pt x="1117600" y="1370330"/>
                  </a:lnTo>
                  <a:lnTo>
                    <a:pt x="1155700" y="1370330"/>
                  </a:lnTo>
                  <a:lnTo>
                    <a:pt x="1155700" y="1357630"/>
                  </a:lnTo>
                  <a:close/>
                </a:path>
                <a:path w="2236470" h="1370329">
                  <a:moveTo>
                    <a:pt x="1206500" y="1357630"/>
                  </a:moveTo>
                  <a:lnTo>
                    <a:pt x="1168400" y="1357630"/>
                  </a:lnTo>
                  <a:lnTo>
                    <a:pt x="1168400" y="1370330"/>
                  </a:lnTo>
                  <a:lnTo>
                    <a:pt x="1206500" y="1370330"/>
                  </a:lnTo>
                  <a:lnTo>
                    <a:pt x="1206500" y="1357630"/>
                  </a:lnTo>
                  <a:close/>
                </a:path>
                <a:path w="2236470" h="1370329">
                  <a:moveTo>
                    <a:pt x="1257300" y="1357630"/>
                  </a:moveTo>
                  <a:lnTo>
                    <a:pt x="1219200" y="1357630"/>
                  </a:lnTo>
                  <a:lnTo>
                    <a:pt x="1219200" y="1370330"/>
                  </a:lnTo>
                  <a:lnTo>
                    <a:pt x="1257300" y="1370330"/>
                  </a:lnTo>
                  <a:lnTo>
                    <a:pt x="1257300" y="1357630"/>
                  </a:lnTo>
                  <a:close/>
                </a:path>
                <a:path w="2236470" h="1370329">
                  <a:moveTo>
                    <a:pt x="1308100" y="1357630"/>
                  </a:moveTo>
                  <a:lnTo>
                    <a:pt x="1270000" y="1357630"/>
                  </a:lnTo>
                  <a:lnTo>
                    <a:pt x="1270000" y="1370330"/>
                  </a:lnTo>
                  <a:lnTo>
                    <a:pt x="1308100" y="1370330"/>
                  </a:lnTo>
                  <a:lnTo>
                    <a:pt x="1308100" y="1357630"/>
                  </a:lnTo>
                  <a:close/>
                </a:path>
                <a:path w="2236470" h="1370329">
                  <a:moveTo>
                    <a:pt x="1358900" y="1357630"/>
                  </a:moveTo>
                  <a:lnTo>
                    <a:pt x="1320800" y="1357630"/>
                  </a:lnTo>
                  <a:lnTo>
                    <a:pt x="1320800" y="1370330"/>
                  </a:lnTo>
                  <a:lnTo>
                    <a:pt x="1358900" y="1370330"/>
                  </a:lnTo>
                  <a:lnTo>
                    <a:pt x="1358900" y="1357630"/>
                  </a:lnTo>
                  <a:close/>
                </a:path>
                <a:path w="2236470" h="1370329">
                  <a:moveTo>
                    <a:pt x="1409700" y="1357630"/>
                  </a:moveTo>
                  <a:lnTo>
                    <a:pt x="1371600" y="1357630"/>
                  </a:lnTo>
                  <a:lnTo>
                    <a:pt x="1371600" y="1370330"/>
                  </a:lnTo>
                  <a:lnTo>
                    <a:pt x="1409700" y="1370330"/>
                  </a:lnTo>
                  <a:lnTo>
                    <a:pt x="1409700" y="1357630"/>
                  </a:lnTo>
                  <a:close/>
                </a:path>
                <a:path w="2236470" h="1370329">
                  <a:moveTo>
                    <a:pt x="1460500" y="1357630"/>
                  </a:moveTo>
                  <a:lnTo>
                    <a:pt x="1422400" y="1357630"/>
                  </a:lnTo>
                  <a:lnTo>
                    <a:pt x="1422400" y="1370330"/>
                  </a:lnTo>
                  <a:lnTo>
                    <a:pt x="1460500" y="1370330"/>
                  </a:lnTo>
                  <a:lnTo>
                    <a:pt x="1460500" y="1357630"/>
                  </a:lnTo>
                  <a:close/>
                </a:path>
                <a:path w="2236470" h="1370329">
                  <a:moveTo>
                    <a:pt x="1511300" y="1357630"/>
                  </a:moveTo>
                  <a:lnTo>
                    <a:pt x="1473200" y="1357630"/>
                  </a:lnTo>
                  <a:lnTo>
                    <a:pt x="1473200" y="1370330"/>
                  </a:lnTo>
                  <a:lnTo>
                    <a:pt x="1511300" y="1370330"/>
                  </a:lnTo>
                  <a:lnTo>
                    <a:pt x="1511300" y="1357630"/>
                  </a:lnTo>
                  <a:close/>
                </a:path>
                <a:path w="2236470" h="1370329">
                  <a:moveTo>
                    <a:pt x="1562100" y="1357630"/>
                  </a:moveTo>
                  <a:lnTo>
                    <a:pt x="1524000" y="1357630"/>
                  </a:lnTo>
                  <a:lnTo>
                    <a:pt x="1524000" y="1370330"/>
                  </a:lnTo>
                  <a:lnTo>
                    <a:pt x="1562100" y="1370330"/>
                  </a:lnTo>
                  <a:lnTo>
                    <a:pt x="1562100" y="1357630"/>
                  </a:lnTo>
                  <a:close/>
                </a:path>
                <a:path w="2236470" h="1370329">
                  <a:moveTo>
                    <a:pt x="1612900" y="1357630"/>
                  </a:moveTo>
                  <a:lnTo>
                    <a:pt x="1574800" y="1357630"/>
                  </a:lnTo>
                  <a:lnTo>
                    <a:pt x="1574800" y="1370330"/>
                  </a:lnTo>
                  <a:lnTo>
                    <a:pt x="1612900" y="1370330"/>
                  </a:lnTo>
                  <a:lnTo>
                    <a:pt x="1612900" y="1357630"/>
                  </a:lnTo>
                  <a:close/>
                </a:path>
                <a:path w="2236470" h="1370329">
                  <a:moveTo>
                    <a:pt x="1663700" y="1357630"/>
                  </a:moveTo>
                  <a:lnTo>
                    <a:pt x="1625600" y="1357630"/>
                  </a:lnTo>
                  <a:lnTo>
                    <a:pt x="1625600" y="1370330"/>
                  </a:lnTo>
                  <a:lnTo>
                    <a:pt x="1663700" y="1370330"/>
                  </a:lnTo>
                  <a:lnTo>
                    <a:pt x="1663700" y="1357630"/>
                  </a:lnTo>
                  <a:close/>
                </a:path>
                <a:path w="2236470" h="1370329">
                  <a:moveTo>
                    <a:pt x="1714500" y="1357630"/>
                  </a:moveTo>
                  <a:lnTo>
                    <a:pt x="1676400" y="1357630"/>
                  </a:lnTo>
                  <a:lnTo>
                    <a:pt x="1676400" y="1370330"/>
                  </a:lnTo>
                  <a:lnTo>
                    <a:pt x="1714500" y="1370330"/>
                  </a:lnTo>
                  <a:lnTo>
                    <a:pt x="1714500" y="1357630"/>
                  </a:lnTo>
                  <a:close/>
                </a:path>
                <a:path w="2236470" h="1370329">
                  <a:moveTo>
                    <a:pt x="1765300" y="1357630"/>
                  </a:moveTo>
                  <a:lnTo>
                    <a:pt x="1727200" y="1357630"/>
                  </a:lnTo>
                  <a:lnTo>
                    <a:pt x="1727200" y="1370330"/>
                  </a:lnTo>
                  <a:lnTo>
                    <a:pt x="1765300" y="1370330"/>
                  </a:lnTo>
                  <a:lnTo>
                    <a:pt x="1765300" y="1357630"/>
                  </a:lnTo>
                  <a:close/>
                </a:path>
                <a:path w="2236470" h="1370329">
                  <a:moveTo>
                    <a:pt x="1816100" y="1357630"/>
                  </a:moveTo>
                  <a:lnTo>
                    <a:pt x="1778000" y="1357630"/>
                  </a:lnTo>
                  <a:lnTo>
                    <a:pt x="1778000" y="1370330"/>
                  </a:lnTo>
                  <a:lnTo>
                    <a:pt x="1816100" y="1370330"/>
                  </a:lnTo>
                  <a:lnTo>
                    <a:pt x="1816100" y="1357630"/>
                  </a:lnTo>
                  <a:close/>
                </a:path>
                <a:path w="2236470" h="1370329">
                  <a:moveTo>
                    <a:pt x="1866900" y="1357630"/>
                  </a:moveTo>
                  <a:lnTo>
                    <a:pt x="1828800" y="1357630"/>
                  </a:lnTo>
                  <a:lnTo>
                    <a:pt x="1828800" y="1370330"/>
                  </a:lnTo>
                  <a:lnTo>
                    <a:pt x="1866900" y="1370330"/>
                  </a:lnTo>
                  <a:lnTo>
                    <a:pt x="1866900" y="1357630"/>
                  </a:lnTo>
                  <a:close/>
                </a:path>
                <a:path w="2236470" h="1370329">
                  <a:moveTo>
                    <a:pt x="1917700" y="1357630"/>
                  </a:moveTo>
                  <a:lnTo>
                    <a:pt x="1879600" y="1357630"/>
                  </a:lnTo>
                  <a:lnTo>
                    <a:pt x="1879600" y="1370330"/>
                  </a:lnTo>
                  <a:lnTo>
                    <a:pt x="1917700" y="1370330"/>
                  </a:lnTo>
                  <a:lnTo>
                    <a:pt x="1917700" y="1357630"/>
                  </a:lnTo>
                  <a:close/>
                </a:path>
                <a:path w="2236470" h="1370329">
                  <a:moveTo>
                    <a:pt x="1968500" y="1357630"/>
                  </a:moveTo>
                  <a:lnTo>
                    <a:pt x="1930400" y="1357630"/>
                  </a:lnTo>
                  <a:lnTo>
                    <a:pt x="1930400" y="1370330"/>
                  </a:lnTo>
                  <a:lnTo>
                    <a:pt x="1968500" y="1370330"/>
                  </a:lnTo>
                  <a:lnTo>
                    <a:pt x="1968500" y="1357630"/>
                  </a:lnTo>
                  <a:close/>
                </a:path>
                <a:path w="2236470" h="1370329">
                  <a:moveTo>
                    <a:pt x="2019300" y="1357630"/>
                  </a:moveTo>
                  <a:lnTo>
                    <a:pt x="1981200" y="1357630"/>
                  </a:lnTo>
                  <a:lnTo>
                    <a:pt x="1981200" y="1370330"/>
                  </a:lnTo>
                  <a:lnTo>
                    <a:pt x="2019300" y="1370330"/>
                  </a:lnTo>
                  <a:lnTo>
                    <a:pt x="2019300" y="1357630"/>
                  </a:lnTo>
                  <a:close/>
                </a:path>
                <a:path w="2236470" h="1370329">
                  <a:moveTo>
                    <a:pt x="2070100" y="1357630"/>
                  </a:moveTo>
                  <a:lnTo>
                    <a:pt x="2032000" y="1357630"/>
                  </a:lnTo>
                  <a:lnTo>
                    <a:pt x="2032000" y="1370330"/>
                  </a:lnTo>
                  <a:lnTo>
                    <a:pt x="2070100" y="1370330"/>
                  </a:lnTo>
                  <a:lnTo>
                    <a:pt x="2070100" y="1357630"/>
                  </a:lnTo>
                  <a:close/>
                </a:path>
                <a:path w="2236470" h="1370329">
                  <a:moveTo>
                    <a:pt x="2120900" y="1357630"/>
                  </a:moveTo>
                  <a:lnTo>
                    <a:pt x="2082800" y="1357630"/>
                  </a:lnTo>
                  <a:lnTo>
                    <a:pt x="2082800" y="1370330"/>
                  </a:lnTo>
                  <a:lnTo>
                    <a:pt x="2120900" y="1370330"/>
                  </a:lnTo>
                  <a:lnTo>
                    <a:pt x="2120900" y="1357630"/>
                  </a:lnTo>
                  <a:close/>
                </a:path>
                <a:path w="2236470" h="1370329">
                  <a:moveTo>
                    <a:pt x="2171700" y="1357630"/>
                  </a:moveTo>
                  <a:lnTo>
                    <a:pt x="2133600" y="1357630"/>
                  </a:lnTo>
                  <a:lnTo>
                    <a:pt x="2133600" y="1370330"/>
                  </a:lnTo>
                  <a:lnTo>
                    <a:pt x="2171700" y="1370330"/>
                  </a:lnTo>
                  <a:lnTo>
                    <a:pt x="2171700" y="1357630"/>
                  </a:lnTo>
                  <a:close/>
                </a:path>
                <a:path w="2236470" h="1370329">
                  <a:moveTo>
                    <a:pt x="2222500" y="1357630"/>
                  </a:moveTo>
                  <a:lnTo>
                    <a:pt x="2184400" y="1357630"/>
                  </a:lnTo>
                  <a:lnTo>
                    <a:pt x="2184400" y="1370330"/>
                  </a:lnTo>
                  <a:lnTo>
                    <a:pt x="2222500" y="1370330"/>
                  </a:lnTo>
                  <a:lnTo>
                    <a:pt x="2222500" y="1357630"/>
                  </a:lnTo>
                  <a:close/>
                </a:path>
                <a:path w="2236470" h="1370329">
                  <a:moveTo>
                    <a:pt x="2236470" y="1320800"/>
                  </a:moveTo>
                  <a:lnTo>
                    <a:pt x="2223770" y="1320800"/>
                  </a:lnTo>
                  <a:lnTo>
                    <a:pt x="2223770" y="1358900"/>
                  </a:lnTo>
                  <a:lnTo>
                    <a:pt x="2236470" y="1358900"/>
                  </a:lnTo>
                  <a:lnTo>
                    <a:pt x="2236470" y="1320800"/>
                  </a:lnTo>
                  <a:close/>
                </a:path>
                <a:path w="2236470" h="1370329">
                  <a:moveTo>
                    <a:pt x="2236470" y="1270000"/>
                  </a:moveTo>
                  <a:lnTo>
                    <a:pt x="2223770" y="1270000"/>
                  </a:lnTo>
                  <a:lnTo>
                    <a:pt x="2223770" y="1308100"/>
                  </a:lnTo>
                  <a:lnTo>
                    <a:pt x="2236470" y="1308100"/>
                  </a:lnTo>
                  <a:lnTo>
                    <a:pt x="2236470" y="1270000"/>
                  </a:lnTo>
                  <a:close/>
                </a:path>
                <a:path w="2236470" h="1370329">
                  <a:moveTo>
                    <a:pt x="2236470" y="1219200"/>
                  </a:moveTo>
                  <a:lnTo>
                    <a:pt x="2223770" y="1219200"/>
                  </a:lnTo>
                  <a:lnTo>
                    <a:pt x="2223770" y="1257300"/>
                  </a:lnTo>
                  <a:lnTo>
                    <a:pt x="2236470" y="1257300"/>
                  </a:lnTo>
                  <a:lnTo>
                    <a:pt x="2236470" y="1219200"/>
                  </a:lnTo>
                  <a:close/>
                </a:path>
                <a:path w="2236470" h="1370329">
                  <a:moveTo>
                    <a:pt x="2236470" y="1168400"/>
                  </a:moveTo>
                  <a:lnTo>
                    <a:pt x="2223770" y="1168400"/>
                  </a:lnTo>
                  <a:lnTo>
                    <a:pt x="2223770" y="1206500"/>
                  </a:lnTo>
                  <a:lnTo>
                    <a:pt x="2236470" y="1206500"/>
                  </a:lnTo>
                  <a:lnTo>
                    <a:pt x="2236470" y="1168400"/>
                  </a:lnTo>
                  <a:close/>
                </a:path>
                <a:path w="2236470" h="1370329">
                  <a:moveTo>
                    <a:pt x="2236470" y="1117600"/>
                  </a:moveTo>
                  <a:lnTo>
                    <a:pt x="2223770" y="1117600"/>
                  </a:lnTo>
                  <a:lnTo>
                    <a:pt x="2223770" y="1155700"/>
                  </a:lnTo>
                  <a:lnTo>
                    <a:pt x="2236470" y="1155700"/>
                  </a:lnTo>
                  <a:lnTo>
                    <a:pt x="2236470" y="1117600"/>
                  </a:lnTo>
                  <a:close/>
                </a:path>
                <a:path w="2236470" h="1370329">
                  <a:moveTo>
                    <a:pt x="2236470" y="1066800"/>
                  </a:moveTo>
                  <a:lnTo>
                    <a:pt x="2223770" y="1066800"/>
                  </a:lnTo>
                  <a:lnTo>
                    <a:pt x="2223770" y="1104900"/>
                  </a:lnTo>
                  <a:lnTo>
                    <a:pt x="2236470" y="1104900"/>
                  </a:lnTo>
                  <a:lnTo>
                    <a:pt x="2236470" y="1066800"/>
                  </a:lnTo>
                  <a:close/>
                </a:path>
                <a:path w="2236470" h="1370329">
                  <a:moveTo>
                    <a:pt x="2236470" y="1016000"/>
                  </a:moveTo>
                  <a:lnTo>
                    <a:pt x="2223770" y="1016000"/>
                  </a:lnTo>
                  <a:lnTo>
                    <a:pt x="2223770" y="1054100"/>
                  </a:lnTo>
                  <a:lnTo>
                    <a:pt x="2236470" y="1054100"/>
                  </a:lnTo>
                  <a:lnTo>
                    <a:pt x="2236470" y="1016000"/>
                  </a:lnTo>
                  <a:close/>
                </a:path>
                <a:path w="2236470" h="1370329">
                  <a:moveTo>
                    <a:pt x="2236470" y="965200"/>
                  </a:moveTo>
                  <a:lnTo>
                    <a:pt x="2223770" y="965200"/>
                  </a:lnTo>
                  <a:lnTo>
                    <a:pt x="2223770" y="1003300"/>
                  </a:lnTo>
                  <a:lnTo>
                    <a:pt x="2236470" y="1003300"/>
                  </a:lnTo>
                  <a:lnTo>
                    <a:pt x="2236470" y="965200"/>
                  </a:lnTo>
                  <a:close/>
                </a:path>
                <a:path w="2236470" h="1370329">
                  <a:moveTo>
                    <a:pt x="2236470" y="914400"/>
                  </a:moveTo>
                  <a:lnTo>
                    <a:pt x="2223770" y="914400"/>
                  </a:lnTo>
                  <a:lnTo>
                    <a:pt x="2223770" y="952500"/>
                  </a:lnTo>
                  <a:lnTo>
                    <a:pt x="2236470" y="952500"/>
                  </a:lnTo>
                  <a:lnTo>
                    <a:pt x="2236470" y="914400"/>
                  </a:lnTo>
                  <a:close/>
                </a:path>
                <a:path w="2236470" h="1370329">
                  <a:moveTo>
                    <a:pt x="2236470" y="863600"/>
                  </a:moveTo>
                  <a:lnTo>
                    <a:pt x="2223770" y="863600"/>
                  </a:lnTo>
                  <a:lnTo>
                    <a:pt x="2223770" y="901700"/>
                  </a:lnTo>
                  <a:lnTo>
                    <a:pt x="2236470" y="901700"/>
                  </a:lnTo>
                  <a:lnTo>
                    <a:pt x="2236470" y="863600"/>
                  </a:lnTo>
                  <a:close/>
                </a:path>
                <a:path w="2236470" h="1370329">
                  <a:moveTo>
                    <a:pt x="2236470" y="812800"/>
                  </a:moveTo>
                  <a:lnTo>
                    <a:pt x="2223770" y="812800"/>
                  </a:lnTo>
                  <a:lnTo>
                    <a:pt x="2223770" y="850900"/>
                  </a:lnTo>
                  <a:lnTo>
                    <a:pt x="2236470" y="850900"/>
                  </a:lnTo>
                  <a:lnTo>
                    <a:pt x="2236470" y="812800"/>
                  </a:lnTo>
                  <a:close/>
                </a:path>
                <a:path w="2236470" h="1370329">
                  <a:moveTo>
                    <a:pt x="2236470" y="762000"/>
                  </a:moveTo>
                  <a:lnTo>
                    <a:pt x="2223770" y="762000"/>
                  </a:lnTo>
                  <a:lnTo>
                    <a:pt x="2223770" y="800100"/>
                  </a:lnTo>
                  <a:lnTo>
                    <a:pt x="2236470" y="800100"/>
                  </a:lnTo>
                  <a:lnTo>
                    <a:pt x="2236470" y="762000"/>
                  </a:lnTo>
                  <a:close/>
                </a:path>
                <a:path w="2236470" h="1370329">
                  <a:moveTo>
                    <a:pt x="2236470" y="711200"/>
                  </a:moveTo>
                  <a:lnTo>
                    <a:pt x="2223770" y="711200"/>
                  </a:lnTo>
                  <a:lnTo>
                    <a:pt x="2223770" y="749300"/>
                  </a:lnTo>
                  <a:lnTo>
                    <a:pt x="2236470" y="749300"/>
                  </a:lnTo>
                  <a:lnTo>
                    <a:pt x="2236470" y="711200"/>
                  </a:lnTo>
                  <a:close/>
                </a:path>
                <a:path w="2236470" h="1370329">
                  <a:moveTo>
                    <a:pt x="2236470" y="660400"/>
                  </a:moveTo>
                  <a:lnTo>
                    <a:pt x="2223770" y="660400"/>
                  </a:lnTo>
                  <a:lnTo>
                    <a:pt x="2223770" y="698500"/>
                  </a:lnTo>
                  <a:lnTo>
                    <a:pt x="2236470" y="698500"/>
                  </a:lnTo>
                  <a:lnTo>
                    <a:pt x="2236470" y="660400"/>
                  </a:lnTo>
                  <a:close/>
                </a:path>
                <a:path w="2236470" h="1370329">
                  <a:moveTo>
                    <a:pt x="2236470" y="609600"/>
                  </a:moveTo>
                  <a:lnTo>
                    <a:pt x="2223770" y="609600"/>
                  </a:lnTo>
                  <a:lnTo>
                    <a:pt x="2223770" y="647700"/>
                  </a:lnTo>
                  <a:lnTo>
                    <a:pt x="2236470" y="647700"/>
                  </a:lnTo>
                  <a:lnTo>
                    <a:pt x="2236470" y="609600"/>
                  </a:lnTo>
                  <a:close/>
                </a:path>
                <a:path w="2236470" h="1370329">
                  <a:moveTo>
                    <a:pt x="2236470" y="558800"/>
                  </a:moveTo>
                  <a:lnTo>
                    <a:pt x="2223770" y="558800"/>
                  </a:lnTo>
                  <a:lnTo>
                    <a:pt x="2223770" y="596900"/>
                  </a:lnTo>
                  <a:lnTo>
                    <a:pt x="2236470" y="596900"/>
                  </a:lnTo>
                  <a:lnTo>
                    <a:pt x="2236470" y="558800"/>
                  </a:lnTo>
                  <a:close/>
                </a:path>
                <a:path w="2236470" h="1370329">
                  <a:moveTo>
                    <a:pt x="2236470" y="508000"/>
                  </a:moveTo>
                  <a:lnTo>
                    <a:pt x="2223770" y="508000"/>
                  </a:lnTo>
                  <a:lnTo>
                    <a:pt x="2223770" y="546100"/>
                  </a:lnTo>
                  <a:lnTo>
                    <a:pt x="2236470" y="546100"/>
                  </a:lnTo>
                  <a:lnTo>
                    <a:pt x="2236470" y="508000"/>
                  </a:lnTo>
                  <a:close/>
                </a:path>
                <a:path w="2236470" h="1370329">
                  <a:moveTo>
                    <a:pt x="2236470" y="457200"/>
                  </a:moveTo>
                  <a:lnTo>
                    <a:pt x="2223770" y="457200"/>
                  </a:lnTo>
                  <a:lnTo>
                    <a:pt x="2223770" y="495300"/>
                  </a:lnTo>
                  <a:lnTo>
                    <a:pt x="2236470" y="495300"/>
                  </a:lnTo>
                  <a:lnTo>
                    <a:pt x="2236470" y="457200"/>
                  </a:lnTo>
                  <a:close/>
                </a:path>
                <a:path w="2236470" h="1370329">
                  <a:moveTo>
                    <a:pt x="2236470" y="406400"/>
                  </a:moveTo>
                  <a:lnTo>
                    <a:pt x="2223770" y="406400"/>
                  </a:lnTo>
                  <a:lnTo>
                    <a:pt x="2223770" y="444500"/>
                  </a:lnTo>
                  <a:lnTo>
                    <a:pt x="2236470" y="444500"/>
                  </a:lnTo>
                  <a:lnTo>
                    <a:pt x="2236470" y="406400"/>
                  </a:lnTo>
                  <a:close/>
                </a:path>
                <a:path w="2236470" h="1370329">
                  <a:moveTo>
                    <a:pt x="2236470" y="355600"/>
                  </a:moveTo>
                  <a:lnTo>
                    <a:pt x="2223770" y="355600"/>
                  </a:lnTo>
                  <a:lnTo>
                    <a:pt x="2223770" y="393700"/>
                  </a:lnTo>
                  <a:lnTo>
                    <a:pt x="2236470" y="393700"/>
                  </a:lnTo>
                  <a:lnTo>
                    <a:pt x="2236470" y="355600"/>
                  </a:lnTo>
                  <a:close/>
                </a:path>
                <a:path w="2236470" h="1370329">
                  <a:moveTo>
                    <a:pt x="2236470" y="304800"/>
                  </a:moveTo>
                  <a:lnTo>
                    <a:pt x="2223770" y="304800"/>
                  </a:lnTo>
                  <a:lnTo>
                    <a:pt x="2223770" y="342900"/>
                  </a:lnTo>
                  <a:lnTo>
                    <a:pt x="2236470" y="342900"/>
                  </a:lnTo>
                  <a:lnTo>
                    <a:pt x="2236470" y="304800"/>
                  </a:lnTo>
                  <a:close/>
                </a:path>
                <a:path w="2236470" h="1370329">
                  <a:moveTo>
                    <a:pt x="2236470" y="254000"/>
                  </a:moveTo>
                  <a:lnTo>
                    <a:pt x="2223770" y="254000"/>
                  </a:lnTo>
                  <a:lnTo>
                    <a:pt x="2223770" y="292100"/>
                  </a:lnTo>
                  <a:lnTo>
                    <a:pt x="2236470" y="292100"/>
                  </a:lnTo>
                  <a:lnTo>
                    <a:pt x="2236470" y="254000"/>
                  </a:lnTo>
                  <a:close/>
                </a:path>
                <a:path w="2236470" h="1370329">
                  <a:moveTo>
                    <a:pt x="2236470" y="203200"/>
                  </a:moveTo>
                  <a:lnTo>
                    <a:pt x="2223770" y="203200"/>
                  </a:lnTo>
                  <a:lnTo>
                    <a:pt x="2223770" y="241300"/>
                  </a:lnTo>
                  <a:lnTo>
                    <a:pt x="2236470" y="241300"/>
                  </a:lnTo>
                  <a:lnTo>
                    <a:pt x="2236470" y="203200"/>
                  </a:lnTo>
                  <a:close/>
                </a:path>
                <a:path w="2236470" h="1370329">
                  <a:moveTo>
                    <a:pt x="2236470" y="152400"/>
                  </a:moveTo>
                  <a:lnTo>
                    <a:pt x="2223770" y="152400"/>
                  </a:lnTo>
                  <a:lnTo>
                    <a:pt x="2223770" y="190500"/>
                  </a:lnTo>
                  <a:lnTo>
                    <a:pt x="2236470" y="190500"/>
                  </a:lnTo>
                  <a:lnTo>
                    <a:pt x="2236470" y="152400"/>
                  </a:lnTo>
                  <a:close/>
                </a:path>
                <a:path w="2236470" h="1370329">
                  <a:moveTo>
                    <a:pt x="2236470" y="101600"/>
                  </a:moveTo>
                  <a:lnTo>
                    <a:pt x="2223770" y="101600"/>
                  </a:lnTo>
                  <a:lnTo>
                    <a:pt x="2223770" y="139700"/>
                  </a:lnTo>
                  <a:lnTo>
                    <a:pt x="2236470" y="139700"/>
                  </a:lnTo>
                  <a:lnTo>
                    <a:pt x="2236470" y="101600"/>
                  </a:lnTo>
                  <a:close/>
                </a:path>
                <a:path w="2236470" h="1370329">
                  <a:moveTo>
                    <a:pt x="2236470" y="50800"/>
                  </a:moveTo>
                  <a:lnTo>
                    <a:pt x="2223770" y="50800"/>
                  </a:lnTo>
                  <a:lnTo>
                    <a:pt x="2223770" y="88900"/>
                  </a:lnTo>
                  <a:lnTo>
                    <a:pt x="2236470" y="88900"/>
                  </a:lnTo>
                  <a:lnTo>
                    <a:pt x="2236470" y="50800"/>
                  </a:lnTo>
                  <a:close/>
                </a:path>
                <a:path w="2236470" h="1370329">
                  <a:moveTo>
                    <a:pt x="2236470" y="0"/>
                  </a:moveTo>
                  <a:lnTo>
                    <a:pt x="2223770" y="0"/>
                  </a:lnTo>
                  <a:lnTo>
                    <a:pt x="2223770" y="38100"/>
                  </a:lnTo>
                  <a:lnTo>
                    <a:pt x="2236470" y="38100"/>
                  </a:lnTo>
                  <a:lnTo>
                    <a:pt x="2236470" y="0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6382" y="6041136"/>
              <a:ext cx="3238500" cy="12700"/>
            </a:xfrm>
            <a:custGeom>
              <a:avLst/>
              <a:gdLst/>
              <a:ahLst/>
              <a:cxnLst/>
              <a:rect l="l" t="t" r="r" b="b"/>
              <a:pathLst>
                <a:path w="3238500" h="12700">
                  <a:moveTo>
                    <a:pt x="38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100" y="12700"/>
                  </a:lnTo>
                  <a:lnTo>
                    <a:pt x="38100" y="0"/>
                  </a:lnTo>
                  <a:close/>
                </a:path>
                <a:path w="3238500" h="12700">
                  <a:moveTo>
                    <a:pt x="88900" y="0"/>
                  </a:moveTo>
                  <a:lnTo>
                    <a:pt x="50800" y="0"/>
                  </a:lnTo>
                  <a:lnTo>
                    <a:pt x="50800" y="12700"/>
                  </a:lnTo>
                  <a:lnTo>
                    <a:pt x="88900" y="12700"/>
                  </a:lnTo>
                  <a:lnTo>
                    <a:pt x="88900" y="0"/>
                  </a:lnTo>
                  <a:close/>
                </a:path>
                <a:path w="3238500" h="12700">
                  <a:moveTo>
                    <a:pt x="139700" y="0"/>
                  </a:moveTo>
                  <a:lnTo>
                    <a:pt x="101600" y="0"/>
                  </a:lnTo>
                  <a:lnTo>
                    <a:pt x="101600" y="12700"/>
                  </a:lnTo>
                  <a:lnTo>
                    <a:pt x="139700" y="12700"/>
                  </a:lnTo>
                  <a:lnTo>
                    <a:pt x="139700" y="0"/>
                  </a:lnTo>
                  <a:close/>
                </a:path>
                <a:path w="3238500" h="12700">
                  <a:moveTo>
                    <a:pt x="190500" y="0"/>
                  </a:moveTo>
                  <a:lnTo>
                    <a:pt x="152400" y="0"/>
                  </a:lnTo>
                  <a:lnTo>
                    <a:pt x="152400" y="12700"/>
                  </a:lnTo>
                  <a:lnTo>
                    <a:pt x="190500" y="12700"/>
                  </a:lnTo>
                  <a:lnTo>
                    <a:pt x="190500" y="0"/>
                  </a:lnTo>
                  <a:close/>
                </a:path>
                <a:path w="3238500" h="12700">
                  <a:moveTo>
                    <a:pt x="241300" y="0"/>
                  </a:moveTo>
                  <a:lnTo>
                    <a:pt x="203200" y="0"/>
                  </a:lnTo>
                  <a:lnTo>
                    <a:pt x="203200" y="12700"/>
                  </a:lnTo>
                  <a:lnTo>
                    <a:pt x="241300" y="12700"/>
                  </a:lnTo>
                  <a:lnTo>
                    <a:pt x="241300" y="0"/>
                  </a:lnTo>
                  <a:close/>
                </a:path>
                <a:path w="3238500" h="12700">
                  <a:moveTo>
                    <a:pt x="292100" y="0"/>
                  </a:moveTo>
                  <a:lnTo>
                    <a:pt x="254000" y="0"/>
                  </a:lnTo>
                  <a:lnTo>
                    <a:pt x="254000" y="12700"/>
                  </a:lnTo>
                  <a:lnTo>
                    <a:pt x="292100" y="12700"/>
                  </a:lnTo>
                  <a:lnTo>
                    <a:pt x="292100" y="0"/>
                  </a:lnTo>
                  <a:close/>
                </a:path>
                <a:path w="3238500" h="12700">
                  <a:moveTo>
                    <a:pt x="342900" y="0"/>
                  </a:moveTo>
                  <a:lnTo>
                    <a:pt x="304800" y="0"/>
                  </a:lnTo>
                  <a:lnTo>
                    <a:pt x="304800" y="12700"/>
                  </a:lnTo>
                  <a:lnTo>
                    <a:pt x="342900" y="12700"/>
                  </a:lnTo>
                  <a:lnTo>
                    <a:pt x="342900" y="0"/>
                  </a:lnTo>
                  <a:close/>
                </a:path>
                <a:path w="3238500" h="12700">
                  <a:moveTo>
                    <a:pt x="393700" y="0"/>
                  </a:moveTo>
                  <a:lnTo>
                    <a:pt x="355600" y="0"/>
                  </a:lnTo>
                  <a:lnTo>
                    <a:pt x="355600" y="12700"/>
                  </a:lnTo>
                  <a:lnTo>
                    <a:pt x="393700" y="12700"/>
                  </a:lnTo>
                  <a:lnTo>
                    <a:pt x="393700" y="0"/>
                  </a:lnTo>
                  <a:close/>
                </a:path>
                <a:path w="3238500" h="12700">
                  <a:moveTo>
                    <a:pt x="444500" y="0"/>
                  </a:moveTo>
                  <a:lnTo>
                    <a:pt x="406400" y="0"/>
                  </a:lnTo>
                  <a:lnTo>
                    <a:pt x="406400" y="12700"/>
                  </a:lnTo>
                  <a:lnTo>
                    <a:pt x="444500" y="12700"/>
                  </a:lnTo>
                  <a:lnTo>
                    <a:pt x="444500" y="0"/>
                  </a:lnTo>
                  <a:close/>
                </a:path>
                <a:path w="3238500" h="12700">
                  <a:moveTo>
                    <a:pt x="495300" y="0"/>
                  </a:moveTo>
                  <a:lnTo>
                    <a:pt x="457200" y="0"/>
                  </a:lnTo>
                  <a:lnTo>
                    <a:pt x="457200" y="12700"/>
                  </a:lnTo>
                  <a:lnTo>
                    <a:pt x="495300" y="12700"/>
                  </a:lnTo>
                  <a:lnTo>
                    <a:pt x="495300" y="0"/>
                  </a:lnTo>
                  <a:close/>
                </a:path>
                <a:path w="3238500" h="12700">
                  <a:moveTo>
                    <a:pt x="546100" y="0"/>
                  </a:moveTo>
                  <a:lnTo>
                    <a:pt x="508000" y="0"/>
                  </a:lnTo>
                  <a:lnTo>
                    <a:pt x="508000" y="12700"/>
                  </a:lnTo>
                  <a:lnTo>
                    <a:pt x="546100" y="12700"/>
                  </a:lnTo>
                  <a:lnTo>
                    <a:pt x="546100" y="0"/>
                  </a:lnTo>
                  <a:close/>
                </a:path>
                <a:path w="3238500" h="12700">
                  <a:moveTo>
                    <a:pt x="596900" y="0"/>
                  </a:moveTo>
                  <a:lnTo>
                    <a:pt x="558800" y="0"/>
                  </a:lnTo>
                  <a:lnTo>
                    <a:pt x="558800" y="12700"/>
                  </a:lnTo>
                  <a:lnTo>
                    <a:pt x="596900" y="12700"/>
                  </a:lnTo>
                  <a:lnTo>
                    <a:pt x="596900" y="0"/>
                  </a:lnTo>
                  <a:close/>
                </a:path>
                <a:path w="3238500" h="12700">
                  <a:moveTo>
                    <a:pt x="647700" y="0"/>
                  </a:moveTo>
                  <a:lnTo>
                    <a:pt x="609600" y="0"/>
                  </a:lnTo>
                  <a:lnTo>
                    <a:pt x="609600" y="12700"/>
                  </a:lnTo>
                  <a:lnTo>
                    <a:pt x="647700" y="12700"/>
                  </a:lnTo>
                  <a:lnTo>
                    <a:pt x="647700" y="0"/>
                  </a:lnTo>
                  <a:close/>
                </a:path>
                <a:path w="3238500" h="12700">
                  <a:moveTo>
                    <a:pt x="698500" y="0"/>
                  </a:moveTo>
                  <a:lnTo>
                    <a:pt x="660400" y="0"/>
                  </a:lnTo>
                  <a:lnTo>
                    <a:pt x="660400" y="12700"/>
                  </a:lnTo>
                  <a:lnTo>
                    <a:pt x="698500" y="12700"/>
                  </a:lnTo>
                  <a:lnTo>
                    <a:pt x="698500" y="0"/>
                  </a:lnTo>
                  <a:close/>
                </a:path>
                <a:path w="3238500" h="12700">
                  <a:moveTo>
                    <a:pt x="749300" y="0"/>
                  </a:moveTo>
                  <a:lnTo>
                    <a:pt x="711200" y="0"/>
                  </a:lnTo>
                  <a:lnTo>
                    <a:pt x="711200" y="12700"/>
                  </a:lnTo>
                  <a:lnTo>
                    <a:pt x="749300" y="12700"/>
                  </a:lnTo>
                  <a:lnTo>
                    <a:pt x="749300" y="0"/>
                  </a:lnTo>
                  <a:close/>
                </a:path>
                <a:path w="3238500" h="12700">
                  <a:moveTo>
                    <a:pt x="800100" y="0"/>
                  </a:moveTo>
                  <a:lnTo>
                    <a:pt x="762000" y="0"/>
                  </a:lnTo>
                  <a:lnTo>
                    <a:pt x="762000" y="12700"/>
                  </a:lnTo>
                  <a:lnTo>
                    <a:pt x="800100" y="12700"/>
                  </a:lnTo>
                  <a:lnTo>
                    <a:pt x="800100" y="0"/>
                  </a:lnTo>
                  <a:close/>
                </a:path>
                <a:path w="3238500" h="12700">
                  <a:moveTo>
                    <a:pt x="850900" y="0"/>
                  </a:moveTo>
                  <a:lnTo>
                    <a:pt x="812800" y="0"/>
                  </a:lnTo>
                  <a:lnTo>
                    <a:pt x="812800" y="12700"/>
                  </a:lnTo>
                  <a:lnTo>
                    <a:pt x="850900" y="12700"/>
                  </a:lnTo>
                  <a:lnTo>
                    <a:pt x="850900" y="0"/>
                  </a:lnTo>
                  <a:close/>
                </a:path>
                <a:path w="3238500" h="12700">
                  <a:moveTo>
                    <a:pt x="901700" y="0"/>
                  </a:moveTo>
                  <a:lnTo>
                    <a:pt x="863600" y="0"/>
                  </a:lnTo>
                  <a:lnTo>
                    <a:pt x="863600" y="12700"/>
                  </a:lnTo>
                  <a:lnTo>
                    <a:pt x="901700" y="12700"/>
                  </a:lnTo>
                  <a:lnTo>
                    <a:pt x="901700" y="0"/>
                  </a:lnTo>
                  <a:close/>
                </a:path>
                <a:path w="3238500" h="12700">
                  <a:moveTo>
                    <a:pt x="952500" y="0"/>
                  </a:moveTo>
                  <a:lnTo>
                    <a:pt x="914400" y="0"/>
                  </a:lnTo>
                  <a:lnTo>
                    <a:pt x="914400" y="12700"/>
                  </a:lnTo>
                  <a:lnTo>
                    <a:pt x="952500" y="12700"/>
                  </a:lnTo>
                  <a:lnTo>
                    <a:pt x="952500" y="0"/>
                  </a:lnTo>
                  <a:close/>
                </a:path>
                <a:path w="3238500" h="12700">
                  <a:moveTo>
                    <a:pt x="1003300" y="0"/>
                  </a:moveTo>
                  <a:lnTo>
                    <a:pt x="965200" y="0"/>
                  </a:lnTo>
                  <a:lnTo>
                    <a:pt x="965200" y="12700"/>
                  </a:lnTo>
                  <a:lnTo>
                    <a:pt x="1003300" y="12700"/>
                  </a:lnTo>
                  <a:lnTo>
                    <a:pt x="1003300" y="0"/>
                  </a:lnTo>
                  <a:close/>
                </a:path>
                <a:path w="3238500" h="12700">
                  <a:moveTo>
                    <a:pt x="1054100" y="0"/>
                  </a:moveTo>
                  <a:lnTo>
                    <a:pt x="1016000" y="0"/>
                  </a:lnTo>
                  <a:lnTo>
                    <a:pt x="1016000" y="12700"/>
                  </a:lnTo>
                  <a:lnTo>
                    <a:pt x="1054100" y="12700"/>
                  </a:lnTo>
                  <a:lnTo>
                    <a:pt x="1054100" y="0"/>
                  </a:lnTo>
                  <a:close/>
                </a:path>
                <a:path w="3238500" h="12700">
                  <a:moveTo>
                    <a:pt x="1104900" y="0"/>
                  </a:moveTo>
                  <a:lnTo>
                    <a:pt x="1066800" y="0"/>
                  </a:lnTo>
                  <a:lnTo>
                    <a:pt x="1066800" y="12700"/>
                  </a:lnTo>
                  <a:lnTo>
                    <a:pt x="1104900" y="12700"/>
                  </a:lnTo>
                  <a:lnTo>
                    <a:pt x="1104900" y="0"/>
                  </a:lnTo>
                  <a:close/>
                </a:path>
                <a:path w="3238500" h="12700">
                  <a:moveTo>
                    <a:pt x="1155700" y="0"/>
                  </a:moveTo>
                  <a:lnTo>
                    <a:pt x="1117600" y="0"/>
                  </a:lnTo>
                  <a:lnTo>
                    <a:pt x="1117600" y="12700"/>
                  </a:lnTo>
                  <a:lnTo>
                    <a:pt x="1155700" y="12700"/>
                  </a:lnTo>
                  <a:lnTo>
                    <a:pt x="1155700" y="0"/>
                  </a:lnTo>
                  <a:close/>
                </a:path>
                <a:path w="3238500" h="12700">
                  <a:moveTo>
                    <a:pt x="1206500" y="0"/>
                  </a:moveTo>
                  <a:lnTo>
                    <a:pt x="1168400" y="0"/>
                  </a:lnTo>
                  <a:lnTo>
                    <a:pt x="1168400" y="12700"/>
                  </a:lnTo>
                  <a:lnTo>
                    <a:pt x="1206500" y="12700"/>
                  </a:lnTo>
                  <a:lnTo>
                    <a:pt x="1206500" y="0"/>
                  </a:lnTo>
                  <a:close/>
                </a:path>
                <a:path w="3238500" h="12700">
                  <a:moveTo>
                    <a:pt x="1257300" y="0"/>
                  </a:moveTo>
                  <a:lnTo>
                    <a:pt x="1219200" y="0"/>
                  </a:lnTo>
                  <a:lnTo>
                    <a:pt x="1219200" y="12700"/>
                  </a:lnTo>
                  <a:lnTo>
                    <a:pt x="1257300" y="12700"/>
                  </a:lnTo>
                  <a:lnTo>
                    <a:pt x="1257300" y="0"/>
                  </a:lnTo>
                  <a:close/>
                </a:path>
                <a:path w="3238500" h="12700">
                  <a:moveTo>
                    <a:pt x="1308100" y="0"/>
                  </a:moveTo>
                  <a:lnTo>
                    <a:pt x="1270000" y="0"/>
                  </a:lnTo>
                  <a:lnTo>
                    <a:pt x="1270000" y="12700"/>
                  </a:lnTo>
                  <a:lnTo>
                    <a:pt x="1308100" y="12700"/>
                  </a:lnTo>
                  <a:lnTo>
                    <a:pt x="1308100" y="0"/>
                  </a:lnTo>
                  <a:close/>
                </a:path>
                <a:path w="3238500" h="12700">
                  <a:moveTo>
                    <a:pt x="1358900" y="0"/>
                  </a:moveTo>
                  <a:lnTo>
                    <a:pt x="1320800" y="0"/>
                  </a:lnTo>
                  <a:lnTo>
                    <a:pt x="1320800" y="12700"/>
                  </a:lnTo>
                  <a:lnTo>
                    <a:pt x="1358900" y="12700"/>
                  </a:lnTo>
                  <a:lnTo>
                    <a:pt x="1358900" y="0"/>
                  </a:lnTo>
                  <a:close/>
                </a:path>
                <a:path w="3238500" h="12700">
                  <a:moveTo>
                    <a:pt x="1409700" y="0"/>
                  </a:moveTo>
                  <a:lnTo>
                    <a:pt x="1371600" y="0"/>
                  </a:lnTo>
                  <a:lnTo>
                    <a:pt x="1371600" y="12700"/>
                  </a:lnTo>
                  <a:lnTo>
                    <a:pt x="1409700" y="12700"/>
                  </a:lnTo>
                  <a:lnTo>
                    <a:pt x="1409700" y="0"/>
                  </a:lnTo>
                  <a:close/>
                </a:path>
                <a:path w="3238500" h="12700">
                  <a:moveTo>
                    <a:pt x="1460500" y="0"/>
                  </a:moveTo>
                  <a:lnTo>
                    <a:pt x="1422400" y="0"/>
                  </a:lnTo>
                  <a:lnTo>
                    <a:pt x="1422400" y="12700"/>
                  </a:lnTo>
                  <a:lnTo>
                    <a:pt x="1460500" y="12700"/>
                  </a:lnTo>
                  <a:lnTo>
                    <a:pt x="1460500" y="0"/>
                  </a:lnTo>
                  <a:close/>
                </a:path>
                <a:path w="3238500" h="12700">
                  <a:moveTo>
                    <a:pt x="1511300" y="0"/>
                  </a:moveTo>
                  <a:lnTo>
                    <a:pt x="1473200" y="0"/>
                  </a:lnTo>
                  <a:lnTo>
                    <a:pt x="1473200" y="12700"/>
                  </a:lnTo>
                  <a:lnTo>
                    <a:pt x="1511300" y="12700"/>
                  </a:lnTo>
                  <a:lnTo>
                    <a:pt x="1511300" y="0"/>
                  </a:lnTo>
                  <a:close/>
                </a:path>
                <a:path w="3238500" h="12700">
                  <a:moveTo>
                    <a:pt x="1562100" y="0"/>
                  </a:moveTo>
                  <a:lnTo>
                    <a:pt x="1524000" y="0"/>
                  </a:lnTo>
                  <a:lnTo>
                    <a:pt x="1524000" y="12700"/>
                  </a:lnTo>
                  <a:lnTo>
                    <a:pt x="1562100" y="12700"/>
                  </a:lnTo>
                  <a:lnTo>
                    <a:pt x="1562100" y="0"/>
                  </a:lnTo>
                  <a:close/>
                </a:path>
                <a:path w="3238500" h="12700">
                  <a:moveTo>
                    <a:pt x="1612900" y="0"/>
                  </a:moveTo>
                  <a:lnTo>
                    <a:pt x="1574800" y="0"/>
                  </a:lnTo>
                  <a:lnTo>
                    <a:pt x="1574800" y="12700"/>
                  </a:lnTo>
                  <a:lnTo>
                    <a:pt x="1612900" y="12700"/>
                  </a:lnTo>
                  <a:lnTo>
                    <a:pt x="1612900" y="0"/>
                  </a:lnTo>
                  <a:close/>
                </a:path>
                <a:path w="3238500" h="12700">
                  <a:moveTo>
                    <a:pt x="1663700" y="0"/>
                  </a:moveTo>
                  <a:lnTo>
                    <a:pt x="1625600" y="0"/>
                  </a:lnTo>
                  <a:lnTo>
                    <a:pt x="1625600" y="12700"/>
                  </a:lnTo>
                  <a:lnTo>
                    <a:pt x="1663700" y="12700"/>
                  </a:lnTo>
                  <a:lnTo>
                    <a:pt x="1663700" y="0"/>
                  </a:lnTo>
                  <a:close/>
                </a:path>
                <a:path w="3238500" h="12700">
                  <a:moveTo>
                    <a:pt x="1714500" y="0"/>
                  </a:moveTo>
                  <a:lnTo>
                    <a:pt x="1676400" y="0"/>
                  </a:lnTo>
                  <a:lnTo>
                    <a:pt x="1676400" y="12700"/>
                  </a:lnTo>
                  <a:lnTo>
                    <a:pt x="1714500" y="12700"/>
                  </a:lnTo>
                  <a:lnTo>
                    <a:pt x="1714500" y="0"/>
                  </a:lnTo>
                  <a:close/>
                </a:path>
                <a:path w="3238500" h="12700">
                  <a:moveTo>
                    <a:pt x="1765300" y="0"/>
                  </a:moveTo>
                  <a:lnTo>
                    <a:pt x="1727200" y="0"/>
                  </a:lnTo>
                  <a:lnTo>
                    <a:pt x="1727200" y="12700"/>
                  </a:lnTo>
                  <a:lnTo>
                    <a:pt x="1765300" y="12700"/>
                  </a:lnTo>
                  <a:lnTo>
                    <a:pt x="1765300" y="0"/>
                  </a:lnTo>
                  <a:close/>
                </a:path>
                <a:path w="3238500" h="12700">
                  <a:moveTo>
                    <a:pt x="1816100" y="0"/>
                  </a:moveTo>
                  <a:lnTo>
                    <a:pt x="1778000" y="0"/>
                  </a:lnTo>
                  <a:lnTo>
                    <a:pt x="1778000" y="12700"/>
                  </a:lnTo>
                  <a:lnTo>
                    <a:pt x="1816100" y="12700"/>
                  </a:lnTo>
                  <a:lnTo>
                    <a:pt x="1816100" y="0"/>
                  </a:lnTo>
                  <a:close/>
                </a:path>
                <a:path w="3238500" h="12700">
                  <a:moveTo>
                    <a:pt x="1866900" y="0"/>
                  </a:moveTo>
                  <a:lnTo>
                    <a:pt x="1828800" y="0"/>
                  </a:lnTo>
                  <a:lnTo>
                    <a:pt x="1828800" y="12700"/>
                  </a:lnTo>
                  <a:lnTo>
                    <a:pt x="1866900" y="12700"/>
                  </a:lnTo>
                  <a:lnTo>
                    <a:pt x="1866900" y="0"/>
                  </a:lnTo>
                  <a:close/>
                </a:path>
                <a:path w="3238500" h="12700">
                  <a:moveTo>
                    <a:pt x="1917700" y="0"/>
                  </a:moveTo>
                  <a:lnTo>
                    <a:pt x="1879600" y="0"/>
                  </a:lnTo>
                  <a:lnTo>
                    <a:pt x="1879600" y="12700"/>
                  </a:lnTo>
                  <a:lnTo>
                    <a:pt x="1917700" y="12700"/>
                  </a:lnTo>
                  <a:lnTo>
                    <a:pt x="1917700" y="0"/>
                  </a:lnTo>
                  <a:close/>
                </a:path>
                <a:path w="3238500" h="12700">
                  <a:moveTo>
                    <a:pt x="1968500" y="0"/>
                  </a:moveTo>
                  <a:lnTo>
                    <a:pt x="1930400" y="0"/>
                  </a:lnTo>
                  <a:lnTo>
                    <a:pt x="1930400" y="12700"/>
                  </a:lnTo>
                  <a:lnTo>
                    <a:pt x="1968500" y="12700"/>
                  </a:lnTo>
                  <a:lnTo>
                    <a:pt x="1968500" y="0"/>
                  </a:lnTo>
                  <a:close/>
                </a:path>
                <a:path w="3238500" h="12700">
                  <a:moveTo>
                    <a:pt x="2019300" y="0"/>
                  </a:moveTo>
                  <a:lnTo>
                    <a:pt x="1981200" y="0"/>
                  </a:lnTo>
                  <a:lnTo>
                    <a:pt x="1981200" y="12700"/>
                  </a:lnTo>
                  <a:lnTo>
                    <a:pt x="2019300" y="12700"/>
                  </a:lnTo>
                  <a:lnTo>
                    <a:pt x="2019300" y="0"/>
                  </a:lnTo>
                  <a:close/>
                </a:path>
                <a:path w="3238500" h="12700">
                  <a:moveTo>
                    <a:pt x="2070100" y="0"/>
                  </a:moveTo>
                  <a:lnTo>
                    <a:pt x="2032000" y="0"/>
                  </a:lnTo>
                  <a:lnTo>
                    <a:pt x="2032000" y="12700"/>
                  </a:lnTo>
                  <a:lnTo>
                    <a:pt x="2070100" y="12700"/>
                  </a:lnTo>
                  <a:lnTo>
                    <a:pt x="2070100" y="0"/>
                  </a:lnTo>
                  <a:close/>
                </a:path>
                <a:path w="3238500" h="12700">
                  <a:moveTo>
                    <a:pt x="2120900" y="0"/>
                  </a:moveTo>
                  <a:lnTo>
                    <a:pt x="2082800" y="0"/>
                  </a:lnTo>
                  <a:lnTo>
                    <a:pt x="2082800" y="12700"/>
                  </a:lnTo>
                  <a:lnTo>
                    <a:pt x="2120900" y="12700"/>
                  </a:lnTo>
                  <a:lnTo>
                    <a:pt x="2120900" y="0"/>
                  </a:lnTo>
                  <a:close/>
                </a:path>
                <a:path w="3238500" h="12700">
                  <a:moveTo>
                    <a:pt x="2171700" y="0"/>
                  </a:moveTo>
                  <a:lnTo>
                    <a:pt x="2133600" y="0"/>
                  </a:lnTo>
                  <a:lnTo>
                    <a:pt x="2133600" y="12700"/>
                  </a:lnTo>
                  <a:lnTo>
                    <a:pt x="2171700" y="12700"/>
                  </a:lnTo>
                  <a:lnTo>
                    <a:pt x="2171700" y="0"/>
                  </a:lnTo>
                  <a:close/>
                </a:path>
                <a:path w="3238500" h="12700">
                  <a:moveTo>
                    <a:pt x="2222500" y="0"/>
                  </a:moveTo>
                  <a:lnTo>
                    <a:pt x="2184400" y="0"/>
                  </a:lnTo>
                  <a:lnTo>
                    <a:pt x="2184400" y="12700"/>
                  </a:lnTo>
                  <a:lnTo>
                    <a:pt x="2222500" y="12700"/>
                  </a:lnTo>
                  <a:lnTo>
                    <a:pt x="2222500" y="0"/>
                  </a:lnTo>
                  <a:close/>
                </a:path>
                <a:path w="3238500" h="12700">
                  <a:moveTo>
                    <a:pt x="2273300" y="0"/>
                  </a:moveTo>
                  <a:lnTo>
                    <a:pt x="2235200" y="0"/>
                  </a:lnTo>
                  <a:lnTo>
                    <a:pt x="2235200" y="12700"/>
                  </a:lnTo>
                  <a:lnTo>
                    <a:pt x="2273300" y="12700"/>
                  </a:lnTo>
                  <a:lnTo>
                    <a:pt x="2273300" y="0"/>
                  </a:lnTo>
                  <a:close/>
                </a:path>
                <a:path w="3238500" h="12700">
                  <a:moveTo>
                    <a:pt x="2324100" y="0"/>
                  </a:moveTo>
                  <a:lnTo>
                    <a:pt x="2286000" y="0"/>
                  </a:lnTo>
                  <a:lnTo>
                    <a:pt x="2286000" y="12700"/>
                  </a:lnTo>
                  <a:lnTo>
                    <a:pt x="2324100" y="12700"/>
                  </a:lnTo>
                  <a:lnTo>
                    <a:pt x="2324100" y="0"/>
                  </a:lnTo>
                  <a:close/>
                </a:path>
                <a:path w="3238500" h="12700">
                  <a:moveTo>
                    <a:pt x="2374900" y="0"/>
                  </a:moveTo>
                  <a:lnTo>
                    <a:pt x="2336800" y="0"/>
                  </a:lnTo>
                  <a:lnTo>
                    <a:pt x="2336800" y="12700"/>
                  </a:lnTo>
                  <a:lnTo>
                    <a:pt x="2374900" y="12700"/>
                  </a:lnTo>
                  <a:lnTo>
                    <a:pt x="2374900" y="0"/>
                  </a:lnTo>
                  <a:close/>
                </a:path>
                <a:path w="3238500" h="12700">
                  <a:moveTo>
                    <a:pt x="2425700" y="0"/>
                  </a:moveTo>
                  <a:lnTo>
                    <a:pt x="2387600" y="0"/>
                  </a:lnTo>
                  <a:lnTo>
                    <a:pt x="2387600" y="12700"/>
                  </a:lnTo>
                  <a:lnTo>
                    <a:pt x="2425700" y="12700"/>
                  </a:lnTo>
                  <a:lnTo>
                    <a:pt x="2425700" y="0"/>
                  </a:lnTo>
                  <a:close/>
                </a:path>
                <a:path w="3238500" h="12700">
                  <a:moveTo>
                    <a:pt x="2476500" y="0"/>
                  </a:moveTo>
                  <a:lnTo>
                    <a:pt x="2438400" y="0"/>
                  </a:lnTo>
                  <a:lnTo>
                    <a:pt x="2438400" y="12700"/>
                  </a:lnTo>
                  <a:lnTo>
                    <a:pt x="2476500" y="12700"/>
                  </a:lnTo>
                  <a:lnTo>
                    <a:pt x="2476500" y="0"/>
                  </a:lnTo>
                  <a:close/>
                </a:path>
                <a:path w="3238500" h="12700">
                  <a:moveTo>
                    <a:pt x="2527300" y="0"/>
                  </a:moveTo>
                  <a:lnTo>
                    <a:pt x="2489200" y="0"/>
                  </a:lnTo>
                  <a:lnTo>
                    <a:pt x="2489200" y="12700"/>
                  </a:lnTo>
                  <a:lnTo>
                    <a:pt x="2527300" y="12700"/>
                  </a:lnTo>
                  <a:lnTo>
                    <a:pt x="2527300" y="0"/>
                  </a:lnTo>
                  <a:close/>
                </a:path>
                <a:path w="3238500" h="12700">
                  <a:moveTo>
                    <a:pt x="2578100" y="0"/>
                  </a:moveTo>
                  <a:lnTo>
                    <a:pt x="2540000" y="0"/>
                  </a:lnTo>
                  <a:lnTo>
                    <a:pt x="2540000" y="12700"/>
                  </a:lnTo>
                  <a:lnTo>
                    <a:pt x="2578100" y="12700"/>
                  </a:lnTo>
                  <a:lnTo>
                    <a:pt x="2578100" y="0"/>
                  </a:lnTo>
                  <a:close/>
                </a:path>
                <a:path w="3238500" h="12700">
                  <a:moveTo>
                    <a:pt x="2628900" y="0"/>
                  </a:moveTo>
                  <a:lnTo>
                    <a:pt x="2590800" y="0"/>
                  </a:lnTo>
                  <a:lnTo>
                    <a:pt x="2590800" y="12700"/>
                  </a:lnTo>
                  <a:lnTo>
                    <a:pt x="2628900" y="12700"/>
                  </a:lnTo>
                  <a:lnTo>
                    <a:pt x="2628900" y="0"/>
                  </a:lnTo>
                  <a:close/>
                </a:path>
                <a:path w="3238500" h="12700">
                  <a:moveTo>
                    <a:pt x="2679700" y="0"/>
                  </a:moveTo>
                  <a:lnTo>
                    <a:pt x="2641600" y="0"/>
                  </a:lnTo>
                  <a:lnTo>
                    <a:pt x="2641600" y="12700"/>
                  </a:lnTo>
                  <a:lnTo>
                    <a:pt x="2679700" y="12700"/>
                  </a:lnTo>
                  <a:lnTo>
                    <a:pt x="2679700" y="0"/>
                  </a:lnTo>
                  <a:close/>
                </a:path>
                <a:path w="3238500" h="12700">
                  <a:moveTo>
                    <a:pt x="2730500" y="0"/>
                  </a:moveTo>
                  <a:lnTo>
                    <a:pt x="2692400" y="0"/>
                  </a:lnTo>
                  <a:lnTo>
                    <a:pt x="2692400" y="12700"/>
                  </a:lnTo>
                  <a:lnTo>
                    <a:pt x="2730500" y="12700"/>
                  </a:lnTo>
                  <a:lnTo>
                    <a:pt x="2730500" y="0"/>
                  </a:lnTo>
                  <a:close/>
                </a:path>
                <a:path w="3238500" h="12700">
                  <a:moveTo>
                    <a:pt x="2781300" y="0"/>
                  </a:moveTo>
                  <a:lnTo>
                    <a:pt x="2743200" y="0"/>
                  </a:lnTo>
                  <a:lnTo>
                    <a:pt x="2743200" y="12700"/>
                  </a:lnTo>
                  <a:lnTo>
                    <a:pt x="2781300" y="12700"/>
                  </a:lnTo>
                  <a:lnTo>
                    <a:pt x="2781300" y="0"/>
                  </a:lnTo>
                  <a:close/>
                </a:path>
                <a:path w="3238500" h="12700">
                  <a:moveTo>
                    <a:pt x="2832100" y="0"/>
                  </a:moveTo>
                  <a:lnTo>
                    <a:pt x="2794000" y="0"/>
                  </a:lnTo>
                  <a:lnTo>
                    <a:pt x="2794000" y="12700"/>
                  </a:lnTo>
                  <a:lnTo>
                    <a:pt x="2832100" y="12700"/>
                  </a:lnTo>
                  <a:lnTo>
                    <a:pt x="2832100" y="0"/>
                  </a:lnTo>
                  <a:close/>
                </a:path>
                <a:path w="3238500" h="12700">
                  <a:moveTo>
                    <a:pt x="2882900" y="0"/>
                  </a:moveTo>
                  <a:lnTo>
                    <a:pt x="2844800" y="0"/>
                  </a:lnTo>
                  <a:lnTo>
                    <a:pt x="2844800" y="12700"/>
                  </a:lnTo>
                  <a:lnTo>
                    <a:pt x="2882900" y="12700"/>
                  </a:lnTo>
                  <a:lnTo>
                    <a:pt x="2882900" y="0"/>
                  </a:lnTo>
                  <a:close/>
                </a:path>
                <a:path w="3238500" h="12700">
                  <a:moveTo>
                    <a:pt x="2933700" y="0"/>
                  </a:moveTo>
                  <a:lnTo>
                    <a:pt x="2895600" y="0"/>
                  </a:lnTo>
                  <a:lnTo>
                    <a:pt x="2895600" y="12700"/>
                  </a:lnTo>
                  <a:lnTo>
                    <a:pt x="2933700" y="12700"/>
                  </a:lnTo>
                  <a:lnTo>
                    <a:pt x="2933700" y="0"/>
                  </a:lnTo>
                  <a:close/>
                </a:path>
                <a:path w="3238500" h="12700">
                  <a:moveTo>
                    <a:pt x="2984500" y="0"/>
                  </a:moveTo>
                  <a:lnTo>
                    <a:pt x="2946400" y="0"/>
                  </a:lnTo>
                  <a:lnTo>
                    <a:pt x="2946400" y="12700"/>
                  </a:lnTo>
                  <a:lnTo>
                    <a:pt x="2984500" y="12700"/>
                  </a:lnTo>
                  <a:lnTo>
                    <a:pt x="2984500" y="0"/>
                  </a:lnTo>
                  <a:close/>
                </a:path>
                <a:path w="3238500" h="12700">
                  <a:moveTo>
                    <a:pt x="3035300" y="0"/>
                  </a:moveTo>
                  <a:lnTo>
                    <a:pt x="2997200" y="0"/>
                  </a:lnTo>
                  <a:lnTo>
                    <a:pt x="2997200" y="12700"/>
                  </a:lnTo>
                  <a:lnTo>
                    <a:pt x="3035300" y="12700"/>
                  </a:lnTo>
                  <a:lnTo>
                    <a:pt x="3035300" y="0"/>
                  </a:lnTo>
                  <a:close/>
                </a:path>
                <a:path w="3238500" h="12700">
                  <a:moveTo>
                    <a:pt x="3086100" y="0"/>
                  </a:moveTo>
                  <a:lnTo>
                    <a:pt x="3048000" y="0"/>
                  </a:lnTo>
                  <a:lnTo>
                    <a:pt x="3048000" y="12700"/>
                  </a:lnTo>
                  <a:lnTo>
                    <a:pt x="3086100" y="12700"/>
                  </a:lnTo>
                  <a:lnTo>
                    <a:pt x="3086100" y="0"/>
                  </a:lnTo>
                  <a:close/>
                </a:path>
                <a:path w="3238500" h="12700">
                  <a:moveTo>
                    <a:pt x="3136900" y="0"/>
                  </a:moveTo>
                  <a:lnTo>
                    <a:pt x="3098800" y="0"/>
                  </a:lnTo>
                  <a:lnTo>
                    <a:pt x="3098800" y="12700"/>
                  </a:lnTo>
                  <a:lnTo>
                    <a:pt x="3136900" y="12700"/>
                  </a:lnTo>
                  <a:lnTo>
                    <a:pt x="3136900" y="0"/>
                  </a:lnTo>
                  <a:close/>
                </a:path>
                <a:path w="3238500" h="12700">
                  <a:moveTo>
                    <a:pt x="3187700" y="0"/>
                  </a:moveTo>
                  <a:lnTo>
                    <a:pt x="3149600" y="0"/>
                  </a:lnTo>
                  <a:lnTo>
                    <a:pt x="3149600" y="12700"/>
                  </a:lnTo>
                  <a:lnTo>
                    <a:pt x="3187700" y="12700"/>
                  </a:lnTo>
                  <a:lnTo>
                    <a:pt x="3187700" y="0"/>
                  </a:lnTo>
                  <a:close/>
                </a:path>
                <a:path w="3238500" h="12700">
                  <a:moveTo>
                    <a:pt x="3238500" y="0"/>
                  </a:moveTo>
                  <a:lnTo>
                    <a:pt x="3200400" y="0"/>
                  </a:lnTo>
                  <a:lnTo>
                    <a:pt x="3200400" y="12700"/>
                  </a:lnTo>
                  <a:lnTo>
                    <a:pt x="3238500" y="12700"/>
                  </a:lnTo>
                  <a:lnTo>
                    <a:pt x="3238500" y="0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4100" y="2763011"/>
              <a:ext cx="5535167" cy="32750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21400" y="2750311"/>
              <a:ext cx="5560695" cy="3300729"/>
            </a:xfrm>
            <a:custGeom>
              <a:avLst/>
              <a:gdLst/>
              <a:ahLst/>
              <a:cxnLst/>
              <a:rect l="l" t="t" r="r" b="b"/>
              <a:pathLst>
                <a:path w="5560695" h="3300729">
                  <a:moveTo>
                    <a:pt x="11937" y="3294126"/>
                  </a:moveTo>
                  <a:lnTo>
                    <a:pt x="0" y="3294126"/>
                  </a:lnTo>
                  <a:lnTo>
                    <a:pt x="0" y="3256026"/>
                  </a:lnTo>
                  <a:lnTo>
                    <a:pt x="12700" y="3256026"/>
                  </a:lnTo>
                  <a:lnTo>
                    <a:pt x="12700" y="3287776"/>
                  </a:lnTo>
                  <a:lnTo>
                    <a:pt x="11937" y="3287776"/>
                  </a:lnTo>
                  <a:lnTo>
                    <a:pt x="11937" y="3294126"/>
                  </a:lnTo>
                  <a:close/>
                </a:path>
                <a:path w="5560695" h="3300729">
                  <a:moveTo>
                    <a:pt x="50037" y="3300476"/>
                  </a:moveTo>
                  <a:lnTo>
                    <a:pt x="11937" y="3300476"/>
                  </a:lnTo>
                  <a:lnTo>
                    <a:pt x="11937" y="3287776"/>
                  </a:lnTo>
                  <a:lnTo>
                    <a:pt x="12700" y="3287776"/>
                  </a:lnTo>
                  <a:lnTo>
                    <a:pt x="12700" y="3294126"/>
                  </a:lnTo>
                  <a:lnTo>
                    <a:pt x="50037" y="3294126"/>
                  </a:lnTo>
                  <a:lnTo>
                    <a:pt x="50037" y="3300476"/>
                  </a:lnTo>
                  <a:close/>
                </a:path>
                <a:path w="5560695" h="3300729">
                  <a:moveTo>
                    <a:pt x="50037" y="3294126"/>
                  </a:moveTo>
                  <a:lnTo>
                    <a:pt x="12700" y="3294126"/>
                  </a:lnTo>
                  <a:lnTo>
                    <a:pt x="12700" y="3287776"/>
                  </a:lnTo>
                  <a:lnTo>
                    <a:pt x="50037" y="3287776"/>
                  </a:lnTo>
                  <a:lnTo>
                    <a:pt x="50037" y="3294126"/>
                  </a:lnTo>
                  <a:close/>
                </a:path>
                <a:path w="5560695" h="3300729">
                  <a:moveTo>
                    <a:pt x="12700" y="3243326"/>
                  </a:moveTo>
                  <a:lnTo>
                    <a:pt x="0" y="3243326"/>
                  </a:lnTo>
                  <a:lnTo>
                    <a:pt x="0" y="3205226"/>
                  </a:lnTo>
                  <a:lnTo>
                    <a:pt x="12700" y="3205226"/>
                  </a:lnTo>
                  <a:lnTo>
                    <a:pt x="12700" y="3243326"/>
                  </a:lnTo>
                  <a:close/>
                </a:path>
                <a:path w="5560695" h="3300729">
                  <a:moveTo>
                    <a:pt x="12700" y="3192526"/>
                  </a:moveTo>
                  <a:lnTo>
                    <a:pt x="0" y="3192526"/>
                  </a:lnTo>
                  <a:lnTo>
                    <a:pt x="0" y="3154426"/>
                  </a:lnTo>
                  <a:lnTo>
                    <a:pt x="12700" y="3154426"/>
                  </a:lnTo>
                  <a:lnTo>
                    <a:pt x="12700" y="3192526"/>
                  </a:lnTo>
                  <a:close/>
                </a:path>
                <a:path w="5560695" h="3300729">
                  <a:moveTo>
                    <a:pt x="12700" y="3141726"/>
                  </a:moveTo>
                  <a:lnTo>
                    <a:pt x="0" y="3141726"/>
                  </a:lnTo>
                  <a:lnTo>
                    <a:pt x="0" y="3103626"/>
                  </a:lnTo>
                  <a:lnTo>
                    <a:pt x="12700" y="3103626"/>
                  </a:lnTo>
                  <a:lnTo>
                    <a:pt x="12700" y="3141726"/>
                  </a:lnTo>
                  <a:close/>
                </a:path>
                <a:path w="5560695" h="3300729">
                  <a:moveTo>
                    <a:pt x="12700" y="3090926"/>
                  </a:moveTo>
                  <a:lnTo>
                    <a:pt x="0" y="3090926"/>
                  </a:lnTo>
                  <a:lnTo>
                    <a:pt x="0" y="3052826"/>
                  </a:lnTo>
                  <a:lnTo>
                    <a:pt x="12700" y="3052826"/>
                  </a:lnTo>
                  <a:lnTo>
                    <a:pt x="12700" y="3090926"/>
                  </a:lnTo>
                  <a:close/>
                </a:path>
                <a:path w="5560695" h="3300729">
                  <a:moveTo>
                    <a:pt x="12700" y="3040126"/>
                  </a:moveTo>
                  <a:lnTo>
                    <a:pt x="0" y="3040126"/>
                  </a:lnTo>
                  <a:lnTo>
                    <a:pt x="0" y="3002026"/>
                  </a:lnTo>
                  <a:lnTo>
                    <a:pt x="12700" y="3002026"/>
                  </a:lnTo>
                  <a:lnTo>
                    <a:pt x="12700" y="3040126"/>
                  </a:lnTo>
                  <a:close/>
                </a:path>
                <a:path w="5560695" h="3300729">
                  <a:moveTo>
                    <a:pt x="12700" y="2989326"/>
                  </a:moveTo>
                  <a:lnTo>
                    <a:pt x="0" y="2989326"/>
                  </a:lnTo>
                  <a:lnTo>
                    <a:pt x="0" y="2951226"/>
                  </a:lnTo>
                  <a:lnTo>
                    <a:pt x="12700" y="2951226"/>
                  </a:lnTo>
                  <a:lnTo>
                    <a:pt x="12700" y="2989326"/>
                  </a:lnTo>
                  <a:close/>
                </a:path>
                <a:path w="5560695" h="3300729">
                  <a:moveTo>
                    <a:pt x="12700" y="2938526"/>
                  </a:moveTo>
                  <a:lnTo>
                    <a:pt x="0" y="2938526"/>
                  </a:lnTo>
                  <a:lnTo>
                    <a:pt x="0" y="2900426"/>
                  </a:lnTo>
                  <a:lnTo>
                    <a:pt x="12700" y="2900426"/>
                  </a:lnTo>
                  <a:lnTo>
                    <a:pt x="12700" y="2938526"/>
                  </a:lnTo>
                  <a:close/>
                </a:path>
                <a:path w="5560695" h="3300729">
                  <a:moveTo>
                    <a:pt x="12700" y="2887726"/>
                  </a:moveTo>
                  <a:lnTo>
                    <a:pt x="0" y="2887726"/>
                  </a:lnTo>
                  <a:lnTo>
                    <a:pt x="0" y="2849626"/>
                  </a:lnTo>
                  <a:lnTo>
                    <a:pt x="12700" y="2849626"/>
                  </a:lnTo>
                  <a:lnTo>
                    <a:pt x="12700" y="2887726"/>
                  </a:lnTo>
                  <a:close/>
                </a:path>
                <a:path w="5560695" h="3300729">
                  <a:moveTo>
                    <a:pt x="12700" y="2836926"/>
                  </a:moveTo>
                  <a:lnTo>
                    <a:pt x="0" y="2836926"/>
                  </a:lnTo>
                  <a:lnTo>
                    <a:pt x="0" y="2798826"/>
                  </a:lnTo>
                  <a:lnTo>
                    <a:pt x="12700" y="2798826"/>
                  </a:lnTo>
                  <a:lnTo>
                    <a:pt x="12700" y="2836926"/>
                  </a:lnTo>
                  <a:close/>
                </a:path>
                <a:path w="5560695" h="3300729">
                  <a:moveTo>
                    <a:pt x="12700" y="2786126"/>
                  </a:moveTo>
                  <a:lnTo>
                    <a:pt x="0" y="2786126"/>
                  </a:lnTo>
                  <a:lnTo>
                    <a:pt x="0" y="2748026"/>
                  </a:lnTo>
                  <a:lnTo>
                    <a:pt x="12700" y="2748026"/>
                  </a:lnTo>
                  <a:lnTo>
                    <a:pt x="12700" y="2786126"/>
                  </a:lnTo>
                  <a:close/>
                </a:path>
                <a:path w="5560695" h="3300729">
                  <a:moveTo>
                    <a:pt x="12700" y="2735326"/>
                  </a:moveTo>
                  <a:lnTo>
                    <a:pt x="0" y="2735326"/>
                  </a:lnTo>
                  <a:lnTo>
                    <a:pt x="0" y="2697226"/>
                  </a:lnTo>
                  <a:lnTo>
                    <a:pt x="12700" y="2697226"/>
                  </a:lnTo>
                  <a:lnTo>
                    <a:pt x="12700" y="2735326"/>
                  </a:lnTo>
                  <a:close/>
                </a:path>
                <a:path w="5560695" h="3300729">
                  <a:moveTo>
                    <a:pt x="12700" y="2684526"/>
                  </a:moveTo>
                  <a:lnTo>
                    <a:pt x="0" y="2684526"/>
                  </a:lnTo>
                  <a:lnTo>
                    <a:pt x="0" y="2646426"/>
                  </a:lnTo>
                  <a:lnTo>
                    <a:pt x="12700" y="2646426"/>
                  </a:lnTo>
                  <a:lnTo>
                    <a:pt x="12700" y="2684526"/>
                  </a:lnTo>
                  <a:close/>
                </a:path>
                <a:path w="5560695" h="3300729">
                  <a:moveTo>
                    <a:pt x="12700" y="2633726"/>
                  </a:moveTo>
                  <a:lnTo>
                    <a:pt x="0" y="2633726"/>
                  </a:lnTo>
                  <a:lnTo>
                    <a:pt x="0" y="2595626"/>
                  </a:lnTo>
                  <a:lnTo>
                    <a:pt x="12700" y="2595626"/>
                  </a:lnTo>
                  <a:lnTo>
                    <a:pt x="12700" y="2633726"/>
                  </a:lnTo>
                  <a:close/>
                </a:path>
                <a:path w="5560695" h="3300729">
                  <a:moveTo>
                    <a:pt x="12700" y="2582926"/>
                  </a:moveTo>
                  <a:lnTo>
                    <a:pt x="0" y="2582926"/>
                  </a:lnTo>
                  <a:lnTo>
                    <a:pt x="0" y="2544826"/>
                  </a:lnTo>
                  <a:lnTo>
                    <a:pt x="12700" y="2544826"/>
                  </a:lnTo>
                  <a:lnTo>
                    <a:pt x="12700" y="2582926"/>
                  </a:lnTo>
                  <a:close/>
                </a:path>
                <a:path w="5560695" h="3300729">
                  <a:moveTo>
                    <a:pt x="12700" y="2532126"/>
                  </a:moveTo>
                  <a:lnTo>
                    <a:pt x="0" y="2532126"/>
                  </a:lnTo>
                  <a:lnTo>
                    <a:pt x="0" y="2494026"/>
                  </a:lnTo>
                  <a:lnTo>
                    <a:pt x="12700" y="2494026"/>
                  </a:lnTo>
                  <a:lnTo>
                    <a:pt x="12700" y="2532126"/>
                  </a:lnTo>
                  <a:close/>
                </a:path>
                <a:path w="5560695" h="3300729">
                  <a:moveTo>
                    <a:pt x="12700" y="2481326"/>
                  </a:moveTo>
                  <a:lnTo>
                    <a:pt x="0" y="2481326"/>
                  </a:lnTo>
                  <a:lnTo>
                    <a:pt x="0" y="2443226"/>
                  </a:lnTo>
                  <a:lnTo>
                    <a:pt x="12700" y="2443226"/>
                  </a:lnTo>
                  <a:lnTo>
                    <a:pt x="12700" y="2481326"/>
                  </a:lnTo>
                  <a:close/>
                </a:path>
                <a:path w="5560695" h="3300729">
                  <a:moveTo>
                    <a:pt x="12700" y="2430526"/>
                  </a:moveTo>
                  <a:lnTo>
                    <a:pt x="0" y="2430526"/>
                  </a:lnTo>
                  <a:lnTo>
                    <a:pt x="0" y="2392426"/>
                  </a:lnTo>
                  <a:lnTo>
                    <a:pt x="12700" y="2392426"/>
                  </a:lnTo>
                  <a:lnTo>
                    <a:pt x="12700" y="2430526"/>
                  </a:lnTo>
                  <a:close/>
                </a:path>
                <a:path w="5560695" h="3300729">
                  <a:moveTo>
                    <a:pt x="12700" y="2379726"/>
                  </a:moveTo>
                  <a:lnTo>
                    <a:pt x="0" y="2379726"/>
                  </a:lnTo>
                  <a:lnTo>
                    <a:pt x="0" y="2341626"/>
                  </a:lnTo>
                  <a:lnTo>
                    <a:pt x="12700" y="2341626"/>
                  </a:lnTo>
                  <a:lnTo>
                    <a:pt x="12700" y="2379726"/>
                  </a:lnTo>
                  <a:close/>
                </a:path>
                <a:path w="5560695" h="3300729">
                  <a:moveTo>
                    <a:pt x="12700" y="2328926"/>
                  </a:moveTo>
                  <a:lnTo>
                    <a:pt x="0" y="2328926"/>
                  </a:lnTo>
                  <a:lnTo>
                    <a:pt x="0" y="2290826"/>
                  </a:lnTo>
                  <a:lnTo>
                    <a:pt x="12700" y="2290826"/>
                  </a:lnTo>
                  <a:lnTo>
                    <a:pt x="12700" y="2328926"/>
                  </a:lnTo>
                  <a:close/>
                </a:path>
                <a:path w="5560695" h="3300729">
                  <a:moveTo>
                    <a:pt x="12700" y="2278126"/>
                  </a:moveTo>
                  <a:lnTo>
                    <a:pt x="0" y="2278126"/>
                  </a:lnTo>
                  <a:lnTo>
                    <a:pt x="0" y="2240026"/>
                  </a:lnTo>
                  <a:lnTo>
                    <a:pt x="12700" y="2240026"/>
                  </a:lnTo>
                  <a:lnTo>
                    <a:pt x="12700" y="2278126"/>
                  </a:lnTo>
                  <a:close/>
                </a:path>
                <a:path w="5560695" h="3300729">
                  <a:moveTo>
                    <a:pt x="12700" y="2227326"/>
                  </a:moveTo>
                  <a:lnTo>
                    <a:pt x="0" y="2227326"/>
                  </a:lnTo>
                  <a:lnTo>
                    <a:pt x="0" y="2189226"/>
                  </a:lnTo>
                  <a:lnTo>
                    <a:pt x="12700" y="2189226"/>
                  </a:lnTo>
                  <a:lnTo>
                    <a:pt x="12700" y="2227326"/>
                  </a:lnTo>
                  <a:close/>
                </a:path>
                <a:path w="5560695" h="3300729">
                  <a:moveTo>
                    <a:pt x="12700" y="2176526"/>
                  </a:moveTo>
                  <a:lnTo>
                    <a:pt x="0" y="2176526"/>
                  </a:lnTo>
                  <a:lnTo>
                    <a:pt x="0" y="2138426"/>
                  </a:lnTo>
                  <a:lnTo>
                    <a:pt x="12700" y="2138426"/>
                  </a:lnTo>
                  <a:lnTo>
                    <a:pt x="12700" y="2176526"/>
                  </a:lnTo>
                  <a:close/>
                </a:path>
                <a:path w="5560695" h="3300729">
                  <a:moveTo>
                    <a:pt x="12700" y="2125726"/>
                  </a:moveTo>
                  <a:lnTo>
                    <a:pt x="0" y="2125726"/>
                  </a:lnTo>
                  <a:lnTo>
                    <a:pt x="0" y="2087626"/>
                  </a:lnTo>
                  <a:lnTo>
                    <a:pt x="12700" y="2087626"/>
                  </a:lnTo>
                  <a:lnTo>
                    <a:pt x="12700" y="2125726"/>
                  </a:lnTo>
                  <a:close/>
                </a:path>
                <a:path w="5560695" h="3300729">
                  <a:moveTo>
                    <a:pt x="12700" y="2074926"/>
                  </a:moveTo>
                  <a:lnTo>
                    <a:pt x="0" y="2074926"/>
                  </a:lnTo>
                  <a:lnTo>
                    <a:pt x="0" y="2036826"/>
                  </a:lnTo>
                  <a:lnTo>
                    <a:pt x="12700" y="2036826"/>
                  </a:lnTo>
                  <a:lnTo>
                    <a:pt x="12700" y="2074926"/>
                  </a:lnTo>
                  <a:close/>
                </a:path>
                <a:path w="5560695" h="3300729">
                  <a:moveTo>
                    <a:pt x="12700" y="2024126"/>
                  </a:moveTo>
                  <a:lnTo>
                    <a:pt x="0" y="2024126"/>
                  </a:lnTo>
                  <a:lnTo>
                    <a:pt x="0" y="1986026"/>
                  </a:lnTo>
                  <a:lnTo>
                    <a:pt x="12700" y="1986026"/>
                  </a:lnTo>
                  <a:lnTo>
                    <a:pt x="12700" y="2024126"/>
                  </a:lnTo>
                  <a:close/>
                </a:path>
                <a:path w="5560695" h="3300729">
                  <a:moveTo>
                    <a:pt x="12700" y="1973326"/>
                  </a:moveTo>
                  <a:lnTo>
                    <a:pt x="0" y="1973326"/>
                  </a:lnTo>
                  <a:lnTo>
                    <a:pt x="0" y="1935226"/>
                  </a:lnTo>
                  <a:lnTo>
                    <a:pt x="12700" y="1935226"/>
                  </a:lnTo>
                  <a:lnTo>
                    <a:pt x="12700" y="1973326"/>
                  </a:lnTo>
                  <a:close/>
                </a:path>
                <a:path w="5560695" h="3300729">
                  <a:moveTo>
                    <a:pt x="12700" y="1922526"/>
                  </a:moveTo>
                  <a:lnTo>
                    <a:pt x="0" y="1922526"/>
                  </a:lnTo>
                  <a:lnTo>
                    <a:pt x="0" y="1884426"/>
                  </a:lnTo>
                  <a:lnTo>
                    <a:pt x="12700" y="1884426"/>
                  </a:lnTo>
                  <a:lnTo>
                    <a:pt x="12700" y="1922526"/>
                  </a:lnTo>
                  <a:close/>
                </a:path>
                <a:path w="5560695" h="3300729">
                  <a:moveTo>
                    <a:pt x="12700" y="1871726"/>
                  </a:moveTo>
                  <a:lnTo>
                    <a:pt x="0" y="1871726"/>
                  </a:lnTo>
                  <a:lnTo>
                    <a:pt x="0" y="1833626"/>
                  </a:lnTo>
                  <a:lnTo>
                    <a:pt x="12700" y="1833626"/>
                  </a:lnTo>
                  <a:lnTo>
                    <a:pt x="12700" y="1871726"/>
                  </a:lnTo>
                  <a:close/>
                </a:path>
                <a:path w="5560695" h="3300729">
                  <a:moveTo>
                    <a:pt x="12700" y="1820926"/>
                  </a:moveTo>
                  <a:lnTo>
                    <a:pt x="0" y="1820926"/>
                  </a:lnTo>
                  <a:lnTo>
                    <a:pt x="0" y="1782826"/>
                  </a:lnTo>
                  <a:lnTo>
                    <a:pt x="12700" y="1782826"/>
                  </a:lnTo>
                  <a:lnTo>
                    <a:pt x="12700" y="1820926"/>
                  </a:lnTo>
                  <a:close/>
                </a:path>
                <a:path w="5560695" h="3300729">
                  <a:moveTo>
                    <a:pt x="12700" y="1770126"/>
                  </a:moveTo>
                  <a:lnTo>
                    <a:pt x="0" y="1770126"/>
                  </a:lnTo>
                  <a:lnTo>
                    <a:pt x="0" y="1732026"/>
                  </a:lnTo>
                  <a:lnTo>
                    <a:pt x="12700" y="1732026"/>
                  </a:lnTo>
                  <a:lnTo>
                    <a:pt x="12700" y="1770126"/>
                  </a:lnTo>
                  <a:close/>
                </a:path>
                <a:path w="5560695" h="3300729">
                  <a:moveTo>
                    <a:pt x="12700" y="1719326"/>
                  </a:moveTo>
                  <a:lnTo>
                    <a:pt x="0" y="1719326"/>
                  </a:lnTo>
                  <a:lnTo>
                    <a:pt x="0" y="1681226"/>
                  </a:lnTo>
                  <a:lnTo>
                    <a:pt x="12700" y="1681226"/>
                  </a:lnTo>
                  <a:lnTo>
                    <a:pt x="12700" y="1719326"/>
                  </a:lnTo>
                  <a:close/>
                </a:path>
                <a:path w="5560695" h="3300729">
                  <a:moveTo>
                    <a:pt x="12700" y="1668526"/>
                  </a:moveTo>
                  <a:lnTo>
                    <a:pt x="0" y="1668526"/>
                  </a:lnTo>
                  <a:lnTo>
                    <a:pt x="0" y="1630426"/>
                  </a:lnTo>
                  <a:lnTo>
                    <a:pt x="12700" y="1630426"/>
                  </a:lnTo>
                  <a:lnTo>
                    <a:pt x="12700" y="1668526"/>
                  </a:lnTo>
                  <a:close/>
                </a:path>
                <a:path w="5560695" h="3300729">
                  <a:moveTo>
                    <a:pt x="12700" y="1617726"/>
                  </a:moveTo>
                  <a:lnTo>
                    <a:pt x="0" y="1617726"/>
                  </a:lnTo>
                  <a:lnTo>
                    <a:pt x="0" y="1579626"/>
                  </a:lnTo>
                  <a:lnTo>
                    <a:pt x="12700" y="1579626"/>
                  </a:lnTo>
                  <a:lnTo>
                    <a:pt x="12700" y="1617726"/>
                  </a:lnTo>
                  <a:close/>
                </a:path>
                <a:path w="5560695" h="3300729">
                  <a:moveTo>
                    <a:pt x="12700" y="1566926"/>
                  </a:moveTo>
                  <a:lnTo>
                    <a:pt x="0" y="1566926"/>
                  </a:lnTo>
                  <a:lnTo>
                    <a:pt x="0" y="1528826"/>
                  </a:lnTo>
                  <a:lnTo>
                    <a:pt x="12700" y="1528826"/>
                  </a:lnTo>
                  <a:lnTo>
                    <a:pt x="12700" y="1566926"/>
                  </a:lnTo>
                  <a:close/>
                </a:path>
                <a:path w="5560695" h="3300729">
                  <a:moveTo>
                    <a:pt x="12700" y="1516126"/>
                  </a:moveTo>
                  <a:lnTo>
                    <a:pt x="0" y="1516126"/>
                  </a:lnTo>
                  <a:lnTo>
                    <a:pt x="0" y="1478026"/>
                  </a:lnTo>
                  <a:lnTo>
                    <a:pt x="12700" y="1478026"/>
                  </a:lnTo>
                  <a:lnTo>
                    <a:pt x="12700" y="1516126"/>
                  </a:lnTo>
                  <a:close/>
                </a:path>
                <a:path w="5560695" h="3300729">
                  <a:moveTo>
                    <a:pt x="12700" y="1465326"/>
                  </a:moveTo>
                  <a:lnTo>
                    <a:pt x="0" y="1465326"/>
                  </a:lnTo>
                  <a:lnTo>
                    <a:pt x="0" y="1427226"/>
                  </a:lnTo>
                  <a:lnTo>
                    <a:pt x="12700" y="1427226"/>
                  </a:lnTo>
                  <a:lnTo>
                    <a:pt x="12700" y="1465326"/>
                  </a:lnTo>
                  <a:close/>
                </a:path>
                <a:path w="5560695" h="3300729">
                  <a:moveTo>
                    <a:pt x="12700" y="1414526"/>
                  </a:moveTo>
                  <a:lnTo>
                    <a:pt x="0" y="1414526"/>
                  </a:lnTo>
                  <a:lnTo>
                    <a:pt x="0" y="1376426"/>
                  </a:lnTo>
                  <a:lnTo>
                    <a:pt x="12700" y="1376426"/>
                  </a:lnTo>
                  <a:lnTo>
                    <a:pt x="12700" y="1414526"/>
                  </a:lnTo>
                  <a:close/>
                </a:path>
                <a:path w="5560695" h="3300729">
                  <a:moveTo>
                    <a:pt x="12700" y="1363726"/>
                  </a:moveTo>
                  <a:lnTo>
                    <a:pt x="0" y="1363726"/>
                  </a:lnTo>
                  <a:lnTo>
                    <a:pt x="0" y="1325626"/>
                  </a:lnTo>
                  <a:lnTo>
                    <a:pt x="12700" y="1325626"/>
                  </a:lnTo>
                  <a:lnTo>
                    <a:pt x="12700" y="1363726"/>
                  </a:lnTo>
                  <a:close/>
                </a:path>
                <a:path w="5560695" h="3300729">
                  <a:moveTo>
                    <a:pt x="12700" y="1312926"/>
                  </a:moveTo>
                  <a:lnTo>
                    <a:pt x="0" y="1312926"/>
                  </a:lnTo>
                  <a:lnTo>
                    <a:pt x="0" y="1274826"/>
                  </a:lnTo>
                  <a:lnTo>
                    <a:pt x="12700" y="1274826"/>
                  </a:lnTo>
                  <a:lnTo>
                    <a:pt x="12700" y="1312926"/>
                  </a:lnTo>
                  <a:close/>
                </a:path>
                <a:path w="5560695" h="3300729">
                  <a:moveTo>
                    <a:pt x="12700" y="1262126"/>
                  </a:moveTo>
                  <a:lnTo>
                    <a:pt x="0" y="1262126"/>
                  </a:lnTo>
                  <a:lnTo>
                    <a:pt x="0" y="1224026"/>
                  </a:lnTo>
                  <a:lnTo>
                    <a:pt x="12700" y="1224026"/>
                  </a:lnTo>
                  <a:lnTo>
                    <a:pt x="12700" y="1262126"/>
                  </a:lnTo>
                  <a:close/>
                </a:path>
                <a:path w="5560695" h="3300729">
                  <a:moveTo>
                    <a:pt x="12700" y="1211326"/>
                  </a:moveTo>
                  <a:lnTo>
                    <a:pt x="0" y="1211326"/>
                  </a:lnTo>
                  <a:lnTo>
                    <a:pt x="0" y="1173226"/>
                  </a:lnTo>
                  <a:lnTo>
                    <a:pt x="12700" y="1173226"/>
                  </a:lnTo>
                  <a:lnTo>
                    <a:pt x="12700" y="1211326"/>
                  </a:lnTo>
                  <a:close/>
                </a:path>
                <a:path w="5560695" h="3300729">
                  <a:moveTo>
                    <a:pt x="12700" y="1160526"/>
                  </a:moveTo>
                  <a:lnTo>
                    <a:pt x="0" y="1160526"/>
                  </a:lnTo>
                  <a:lnTo>
                    <a:pt x="0" y="1122426"/>
                  </a:lnTo>
                  <a:lnTo>
                    <a:pt x="12700" y="1122426"/>
                  </a:lnTo>
                  <a:lnTo>
                    <a:pt x="12700" y="1160526"/>
                  </a:lnTo>
                  <a:close/>
                </a:path>
                <a:path w="5560695" h="3300729">
                  <a:moveTo>
                    <a:pt x="12700" y="1109726"/>
                  </a:moveTo>
                  <a:lnTo>
                    <a:pt x="0" y="1109726"/>
                  </a:lnTo>
                  <a:lnTo>
                    <a:pt x="0" y="1071626"/>
                  </a:lnTo>
                  <a:lnTo>
                    <a:pt x="12700" y="1071626"/>
                  </a:lnTo>
                  <a:lnTo>
                    <a:pt x="12700" y="1109726"/>
                  </a:lnTo>
                  <a:close/>
                </a:path>
                <a:path w="5560695" h="3300729">
                  <a:moveTo>
                    <a:pt x="12700" y="1058926"/>
                  </a:moveTo>
                  <a:lnTo>
                    <a:pt x="0" y="1058926"/>
                  </a:lnTo>
                  <a:lnTo>
                    <a:pt x="0" y="1020826"/>
                  </a:lnTo>
                  <a:lnTo>
                    <a:pt x="12700" y="1020826"/>
                  </a:lnTo>
                  <a:lnTo>
                    <a:pt x="12700" y="1058926"/>
                  </a:lnTo>
                  <a:close/>
                </a:path>
                <a:path w="5560695" h="3300729">
                  <a:moveTo>
                    <a:pt x="12700" y="1008126"/>
                  </a:moveTo>
                  <a:lnTo>
                    <a:pt x="0" y="1008126"/>
                  </a:lnTo>
                  <a:lnTo>
                    <a:pt x="0" y="970026"/>
                  </a:lnTo>
                  <a:lnTo>
                    <a:pt x="12700" y="970026"/>
                  </a:lnTo>
                  <a:lnTo>
                    <a:pt x="12700" y="1008126"/>
                  </a:lnTo>
                  <a:close/>
                </a:path>
                <a:path w="5560695" h="3300729">
                  <a:moveTo>
                    <a:pt x="12700" y="957326"/>
                  </a:moveTo>
                  <a:lnTo>
                    <a:pt x="0" y="957326"/>
                  </a:lnTo>
                  <a:lnTo>
                    <a:pt x="0" y="919226"/>
                  </a:lnTo>
                  <a:lnTo>
                    <a:pt x="12700" y="919226"/>
                  </a:lnTo>
                  <a:lnTo>
                    <a:pt x="12700" y="957326"/>
                  </a:lnTo>
                  <a:close/>
                </a:path>
                <a:path w="5560695" h="3300729">
                  <a:moveTo>
                    <a:pt x="12700" y="906526"/>
                  </a:moveTo>
                  <a:lnTo>
                    <a:pt x="0" y="906526"/>
                  </a:lnTo>
                  <a:lnTo>
                    <a:pt x="0" y="868426"/>
                  </a:lnTo>
                  <a:lnTo>
                    <a:pt x="12700" y="868426"/>
                  </a:lnTo>
                  <a:lnTo>
                    <a:pt x="12700" y="906526"/>
                  </a:lnTo>
                  <a:close/>
                </a:path>
                <a:path w="5560695" h="3300729">
                  <a:moveTo>
                    <a:pt x="12700" y="855726"/>
                  </a:moveTo>
                  <a:lnTo>
                    <a:pt x="0" y="855726"/>
                  </a:lnTo>
                  <a:lnTo>
                    <a:pt x="0" y="817626"/>
                  </a:lnTo>
                  <a:lnTo>
                    <a:pt x="12700" y="817626"/>
                  </a:lnTo>
                  <a:lnTo>
                    <a:pt x="12700" y="855726"/>
                  </a:lnTo>
                  <a:close/>
                </a:path>
                <a:path w="5560695" h="3300729">
                  <a:moveTo>
                    <a:pt x="12700" y="804926"/>
                  </a:moveTo>
                  <a:lnTo>
                    <a:pt x="0" y="804926"/>
                  </a:lnTo>
                  <a:lnTo>
                    <a:pt x="0" y="766826"/>
                  </a:lnTo>
                  <a:lnTo>
                    <a:pt x="12700" y="766826"/>
                  </a:lnTo>
                  <a:lnTo>
                    <a:pt x="12700" y="804926"/>
                  </a:lnTo>
                  <a:close/>
                </a:path>
                <a:path w="5560695" h="3300729">
                  <a:moveTo>
                    <a:pt x="12700" y="754126"/>
                  </a:moveTo>
                  <a:lnTo>
                    <a:pt x="0" y="754126"/>
                  </a:lnTo>
                  <a:lnTo>
                    <a:pt x="0" y="716026"/>
                  </a:lnTo>
                  <a:lnTo>
                    <a:pt x="12700" y="716026"/>
                  </a:lnTo>
                  <a:lnTo>
                    <a:pt x="12700" y="754126"/>
                  </a:lnTo>
                  <a:close/>
                </a:path>
                <a:path w="5560695" h="3300729">
                  <a:moveTo>
                    <a:pt x="12700" y="703326"/>
                  </a:moveTo>
                  <a:lnTo>
                    <a:pt x="0" y="703326"/>
                  </a:lnTo>
                  <a:lnTo>
                    <a:pt x="0" y="665226"/>
                  </a:lnTo>
                  <a:lnTo>
                    <a:pt x="12700" y="665226"/>
                  </a:lnTo>
                  <a:lnTo>
                    <a:pt x="12700" y="703326"/>
                  </a:lnTo>
                  <a:close/>
                </a:path>
                <a:path w="5560695" h="3300729">
                  <a:moveTo>
                    <a:pt x="12700" y="652526"/>
                  </a:moveTo>
                  <a:lnTo>
                    <a:pt x="0" y="652526"/>
                  </a:lnTo>
                  <a:lnTo>
                    <a:pt x="0" y="614426"/>
                  </a:lnTo>
                  <a:lnTo>
                    <a:pt x="12700" y="614426"/>
                  </a:lnTo>
                  <a:lnTo>
                    <a:pt x="12700" y="652526"/>
                  </a:lnTo>
                  <a:close/>
                </a:path>
                <a:path w="5560695" h="3300729">
                  <a:moveTo>
                    <a:pt x="12700" y="601726"/>
                  </a:moveTo>
                  <a:lnTo>
                    <a:pt x="0" y="601726"/>
                  </a:lnTo>
                  <a:lnTo>
                    <a:pt x="0" y="563626"/>
                  </a:lnTo>
                  <a:lnTo>
                    <a:pt x="12700" y="563626"/>
                  </a:lnTo>
                  <a:lnTo>
                    <a:pt x="12700" y="601726"/>
                  </a:lnTo>
                  <a:close/>
                </a:path>
                <a:path w="5560695" h="3300729">
                  <a:moveTo>
                    <a:pt x="12700" y="550926"/>
                  </a:moveTo>
                  <a:lnTo>
                    <a:pt x="0" y="550926"/>
                  </a:lnTo>
                  <a:lnTo>
                    <a:pt x="0" y="512825"/>
                  </a:lnTo>
                  <a:lnTo>
                    <a:pt x="12700" y="512825"/>
                  </a:lnTo>
                  <a:lnTo>
                    <a:pt x="12700" y="550926"/>
                  </a:lnTo>
                  <a:close/>
                </a:path>
                <a:path w="5560695" h="3300729">
                  <a:moveTo>
                    <a:pt x="12700" y="500125"/>
                  </a:moveTo>
                  <a:lnTo>
                    <a:pt x="0" y="500125"/>
                  </a:lnTo>
                  <a:lnTo>
                    <a:pt x="0" y="462025"/>
                  </a:lnTo>
                  <a:lnTo>
                    <a:pt x="12700" y="462025"/>
                  </a:lnTo>
                  <a:lnTo>
                    <a:pt x="12700" y="500125"/>
                  </a:lnTo>
                  <a:close/>
                </a:path>
                <a:path w="5560695" h="3300729">
                  <a:moveTo>
                    <a:pt x="12700" y="449325"/>
                  </a:moveTo>
                  <a:lnTo>
                    <a:pt x="0" y="449325"/>
                  </a:lnTo>
                  <a:lnTo>
                    <a:pt x="0" y="411225"/>
                  </a:lnTo>
                  <a:lnTo>
                    <a:pt x="12700" y="411225"/>
                  </a:lnTo>
                  <a:lnTo>
                    <a:pt x="12700" y="449325"/>
                  </a:lnTo>
                  <a:close/>
                </a:path>
                <a:path w="5560695" h="3300729">
                  <a:moveTo>
                    <a:pt x="12700" y="398525"/>
                  </a:moveTo>
                  <a:lnTo>
                    <a:pt x="0" y="398525"/>
                  </a:lnTo>
                  <a:lnTo>
                    <a:pt x="0" y="360425"/>
                  </a:lnTo>
                  <a:lnTo>
                    <a:pt x="12700" y="360425"/>
                  </a:lnTo>
                  <a:lnTo>
                    <a:pt x="12700" y="398525"/>
                  </a:lnTo>
                  <a:close/>
                </a:path>
                <a:path w="5560695" h="3300729">
                  <a:moveTo>
                    <a:pt x="12700" y="347725"/>
                  </a:moveTo>
                  <a:lnTo>
                    <a:pt x="0" y="347725"/>
                  </a:lnTo>
                  <a:lnTo>
                    <a:pt x="0" y="309625"/>
                  </a:lnTo>
                  <a:lnTo>
                    <a:pt x="12700" y="309625"/>
                  </a:lnTo>
                  <a:lnTo>
                    <a:pt x="12700" y="347725"/>
                  </a:lnTo>
                  <a:close/>
                </a:path>
                <a:path w="5560695" h="3300729">
                  <a:moveTo>
                    <a:pt x="12700" y="296925"/>
                  </a:moveTo>
                  <a:lnTo>
                    <a:pt x="0" y="296925"/>
                  </a:lnTo>
                  <a:lnTo>
                    <a:pt x="0" y="258825"/>
                  </a:lnTo>
                  <a:lnTo>
                    <a:pt x="12700" y="258825"/>
                  </a:lnTo>
                  <a:lnTo>
                    <a:pt x="12700" y="296925"/>
                  </a:lnTo>
                  <a:close/>
                </a:path>
                <a:path w="5560695" h="3300729">
                  <a:moveTo>
                    <a:pt x="12700" y="246125"/>
                  </a:moveTo>
                  <a:lnTo>
                    <a:pt x="0" y="246125"/>
                  </a:lnTo>
                  <a:lnTo>
                    <a:pt x="0" y="208025"/>
                  </a:lnTo>
                  <a:lnTo>
                    <a:pt x="12700" y="208025"/>
                  </a:lnTo>
                  <a:lnTo>
                    <a:pt x="12700" y="246125"/>
                  </a:lnTo>
                  <a:close/>
                </a:path>
                <a:path w="5560695" h="3300729">
                  <a:moveTo>
                    <a:pt x="12700" y="195325"/>
                  </a:moveTo>
                  <a:lnTo>
                    <a:pt x="0" y="195325"/>
                  </a:lnTo>
                  <a:lnTo>
                    <a:pt x="0" y="157225"/>
                  </a:lnTo>
                  <a:lnTo>
                    <a:pt x="12700" y="157225"/>
                  </a:lnTo>
                  <a:lnTo>
                    <a:pt x="12700" y="195325"/>
                  </a:lnTo>
                  <a:close/>
                </a:path>
                <a:path w="5560695" h="3300729">
                  <a:moveTo>
                    <a:pt x="12700" y="144525"/>
                  </a:moveTo>
                  <a:lnTo>
                    <a:pt x="0" y="144525"/>
                  </a:lnTo>
                  <a:lnTo>
                    <a:pt x="0" y="106425"/>
                  </a:lnTo>
                  <a:lnTo>
                    <a:pt x="12700" y="106425"/>
                  </a:lnTo>
                  <a:lnTo>
                    <a:pt x="12700" y="144525"/>
                  </a:lnTo>
                  <a:close/>
                </a:path>
                <a:path w="5560695" h="3300729">
                  <a:moveTo>
                    <a:pt x="12700" y="93725"/>
                  </a:moveTo>
                  <a:lnTo>
                    <a:pt x="0" y="93725"/>
                  </a:lnTo>
                  <a:lnTo>
                    <a:pt x="0" y="55625"/>
                  </a:lnTo>
                  <a:lnTo>
                    <a:pt x="12700" y="55625"/>
                  </a:lnTo>
                  <a:lnTo>
                    <a:pt x="12700" y="93725"/>
                  </a:lnTo>
                  <a:close/>
                </a:path>
                <a:path w="5560695" h="3300729">
                  <a:moveTo>
                    <a:pt x="12700" y="42925"/>
                  </a:moveTo>
                  <a:lnTo>
                    <a:pt x="0" y="42925"/>
                  </a:lnTo>
                  <a:lnTo>
                    <a:pt x="0" y="6350"/>
                  </a:lnTo>
                  <a:lnTo>
                    <a:pt x="6350" y="0"/>
                  </a:lnTo>
                  <a:lnTo>
                    <a:pt x="7874" y="0"/>
                  </a:lnTo>
                  <a:lnTo>
                    <a:pt x="7874" y="11175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42925"/>
                  </a:lnTo>
                  <a:close/>
                </a:path>
                <a:path w="5560695" h="3300729">
                  <a:moveTo>
                    <a:pt x="12700" y="12700"/>
                  </a:moveTo>
                  <a:lnTo>
                    <a:pt x="7874" y="12700"/>
                  </a:lnTo>
                  <a:lnTo>
                    <a:pt x="7874" y="11175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5560695" h="3300729">
                  <a:moveTo>
                    <a:pt x="7874" y="12700"/>
                  </a:moveTo>
                  <a:lnTo>
                    <a:pt x="6350" y="12700"/>
                  </a:lnTo>
                  <a:lnTo>
                    <a:pt x="7874" y="11175"/>
                  </a:lnTo>
                  <a:lnTo>
                    <a:pt x="7874" y="12700"/>
                  </a:lnTo>
                  <a:close/>
                </a:path>
                <a:path w="5560695" h="3300729">
                  <a:moveTo>
                    <a:pt x="58674" y="12700"/>
                  </a:moveTo>
                  <a:lnTo>
                    <a:pt x="20574" y="12700"/>
                  </a:lnTo>
                  <a:lnTo>
                    <a:pt x="20574" y="0"/>
                  </a:lnTo>
                  <a:lnTo>
                    <a:pt x="58674" y="0"/>
                  </a:lnTo>
                  <a:lnTo>
                    <a:pt x="58674" y="12700"/>
                  </a:lnTo>
                  <a:close/>
                </a:path>
                <a:path w="5560695" h="3300729">
                  <a:moveTo>
                    <a:pt x="109474" y="12700"/>
                  </a:moveTo>
                  <a:lnTo>
                    <a:pt x="71374" y="12700"/>
                  </a:lnTo>
                  <a:lnTo>
                    <a:pt x="71374" y="0"/>
                  </a:lnTo>
                  <a:lnTo>
                    <a:pt x="109474" y="0"/>
                  </a:lnTo>
                  <a:lnTo>
                    <a:pt x="109474" y="12700"/>
                  </a:lnTo>
                  <a:close/>
                </a:path>
                <a:path w="5560695" h="3300729">
                  <a:moveTo>
                    <a:pt x="160274" y="12700"/>
                  </a:moveTo>
                  <a:lnTo>
                    <a:pt x="122174" y="12700"/>
                  </a:lnTo>
                  <a:lnTo>
                    <a:pt x="122174" y="0"/>
                  </a:lnTo>
                  <a:lnTo>
                    <a:pt x="160274" y="0"/>
                  </a:lnTo>
                  <a:lnTo>
                    <a:pt x="160274" y="12700"/>
                  </a:lnTo>
                  <a:close/>
                </a:path>
                <a:path w="5560695" h="3300729">
                  <a:moveTo>
                    <a:pt x="211074" y="12700"/>
                  </a:moveTo>
                  <a:lnTo>
                    <a:pt x="172974" y="12700"/>
                  </a:lnTo>
                  <a:lnTo>
                    <a:pt x="172974" y="0"/>
                  </a:lnTo>
                  <a:lnTo>
                    <a:pt x="211074" y="0"/>
                  </a:lnTo>
                  <a:lnTo>
                    <a:pt x="211074" y="12700"/>
                  </a:lnTo>
                  <a:close/>
                </a:path>
                <a:path w="5560695" h="3300729">
                  <a:moveTo>
                    <a:pt x="261874" y="12700"/>
                  </a:moveTo>
                  <a:lnTo>
                    <a:pt x="223774" y="12700"/>
                  </a:lnTo>
                  <a:lnTo>
                    <a:pt x="223774" y="0"/>
                  </a:lnTo>
                  <a:lnTo>
                    <a:pt x="261874" y="0"/>
                  </a:lnTo>
                  <a:lnTo>
                    <a:pt x="261874" y="12700"/>
                  </a:lnTo>
                  <a:close/>
                </a:path>
                <a:path w="5560695" h="3300729">
                  <a:moveTo>
                    <a:pt x="312674" y="12700"/>
                  </a:moveTo>
                  <a:lnTo>
                    <a:pt x="274574" y="12700"/>
                  </a:lnTo>
                  <a:lnTo>
                    <a:pt x="274574" y="0"/>
                  </a:lnTo>
                  <a:lnTo>
                    <a:pt x="312674" y="0"/>
                  </a:lnTo>
                  <a:lnTo>
                    <a:pt x="312674" y="12700"/>
                  </a:lnTo>
                  <a:close/>
                </a:path>
                <a:path w="5560695" h="3300729">
                  <a:moveTo>
                    <a:pt x="363474" y="12700"/>
                  </a:moveTo>
                  <a:lnTo>
                    <a:pt x="325374" y="12700"/>
                  </a:lnTo>
                  <a:lnTo>
                    <a:pt x="325374" y="0"/>
                  </a:lnTo>
                  <a:lnTo>
                    <a:pt x="363474" y="0"/>
                  </a:lnTo>
                  <a:lnTo>
                    <a:pt x="363474" y="12700"/>
                  </a:lnTo>
                  <a:close/>
                </a:path>
                <a:path w="5560695" h="3300729">
                  <a:moveTo>
                    <a:pt x="414274" y="12700"/>
                  </a:moveTo>
                  <a:lnTo>
                    <a:pt x="376174" y="12700"/>
                  </a:lnTo>
                  <a:lnTo>
                    <a:pt x="376174" y="0"/>
                  </a:lnTo>
                  <a:lnTo>
                    <a:pt x="414274" y="0"/>
                  </a:lnTo>
                  <a:lnTo>
                    <a:pt x="414274" y="12700"/>
                  </a:lnTo>
                  <a:close/>
                </a:path>
                <a:path w="5560695" h="3300729">
                  <a:moveTo>
                    <a:pt x="465074" y="12700"/>
                  </a:moveTo>
                  <a:lnTo>
                    <a:pt x="426974" y="12700"/>
                  </a:lnTo>
                  <a:lnTo>
                    <a:pt x="426974" y="0"/>
                  </a:lnTo>
                  <a:lnTo>
                    <a:pt x="465074" y="0"/>
                  </a:lnTo>
                  <a:lnTo>
                    <a:pt x="465074" y="12700"/>
                  </a:lnTo>
                  <a:close/>
                </a:path>
                <a:path w="5560695" h="3300729">
                  <a:moveTo>
                    <a:pt x="515874" y="12700"/>
                  </a:moveTo>
                  <a:lnTo>
                    <a:pt x="477774" y="12700"/>
                  </a:lnTo>
                  <a:lnTo>
                    <a:pt x="477774" y="0"/>
                  </a:lnTo>
                  <a:lnTo>
                    <a:pt x="515874" y="0"/>
                  </a:lnTo>
                  <a:lnTo>
                    <a:pt x="515874" y="12700"/>
                  </a:lnTo>
                  <a:close/>
                </a:path>
                <a:path w="5560695" h="3300729">
                  <a:moveTo>
                    <a:pt x="566674" y="12700"/>
                  </a:moveTo>
                  <a:lnTo>
                    <a:pt x="528574" y="12700"/>
                  </a:lnTo>
                  <a:lnTo>
                    <a:pt x="528574" y="0"/>
                  </a:lnTo>
                  <a:lnTo>
                    <a:pt x="566674" y="0"/>
                  </a:lnTo>
                  <a:lnTo>
                    <a:pt x="566674" y="12700"/>
                  </a:lnTo>
                  <a:close/>
                </a:path>
                <a:path w="5560695" h="3300729">
                  <a:moveTo>
                    <a:pt x="617474" y="12700"/>
                  </a:moveTo>
                  <a:lnTo>
                    <a:pt x="579374" y="12700"/>
                  </a:lnTo>
                  <a:lnTo>
                    <a:pt x="579374" y="0"/>
                  </a:lnTo>
                  <a:lnTo>
                    <a:pt x="617474" y="0"/>
                  </a:lnTo>
                  <a:lnTo>
                    <a:pt x="617474" y="12700"/>
                  </a:lnTo>
                  <a:close/>
                </a:path>
                <a:path w="5560695" h="3300729">
                  <a:moveTo>
                    <a:pt x="668274" y="12700"/>
                  </a:moveTo>
                  <a:lnTo>
                    <a:pt x="630174" y="12700"/>
                  </a:lnTo>
                  <a:lnTo>
                    <a:pt x="630174" y="0"/>
                  </a:lnTo>
                  <a:lnTo>
                    <a:pt x="668274" y="0"/>
                  </a:lnTo>
                  <a:lnTo>
                    <a:pt x="668274" y="12700"/>
                  </a:lnTo>
                  <a:close/>
                </a:path>
                <a:path w="5560695" h="3300729">
                  <a:moveTo>
                    <a:pt x="719074" y="12700"/>
                  </a:moveTo>
                  <a:lnTo>
                    <a:pt x="680974" y="12700"/>
                  </a:lnTo>
                  <a:lnTo>
                    <a:pt x="680974" y="0"/>
                  </a:lnTo>
                  <a:lnTo>
                    <a:pt x="719074" y="0"/>
                  </a:lnTo>
                  <a:lnTo>
                    <a:pt x="719074" y="12700"/>
                  </a:lnTo>
                  <a:close/>
                </a:path>
                <a:path w="5560695" h="3300729">
                  <a:moveTo>
                    <a:pt x="769874" y="12700"/>
                  </a:moveTo>
                  <a:lnTo>
                    <a:pt x="731774" y="12700"/>
                  </a:lnTo>
                  <a:lnTo>
                    <a:pt x="731774" y="0"/>
                  </a:lnTo>
                  <a:lnTo>
                    <a:pt x="769874" y="0"/>
                  </a:lnTo>
                  <a:lnTo>
                    <a:pt x="769874" y="12700"/>
                  </a:lnTo>
                  <a:close/>
                </a:path>
                <a:path w="5560695" h="3300729">
                  <a:moveTo>
                    <a:pt x="820674" y="12700"/>
                  </a:moveTo>
                  <a:lnTo>
                    <a:pt x="782574" y="12700"/>
                  </a:lnTo>
                  <a:lnTo>
                    <a:pt x="782574" y="0"/>
                  </a:lnTo>
                  <a:lnTo>
                    <a:pt x="820674" y="0"/>
                  </a:lnTo>
                  <a:lnTo>
                    <a:pt x="820674" y="12700"/>
                  </a:lnTo>
                  <a:close/>
                </a:path>
                <a:path w="5560695" h="3300729">
                  <a:moveTo>
                    <a:pt x="871474" y="12700"/>
                  </a:moveTo>
                  <a:lnTo>
                    <a:pt x="833374" y="12700"/>
                  </a:lnTo>
                  <a:lnTo>
                    <a:pt x="833374" y="0"/>
                  </a:lnTo>
                  <a:lnTo>
                    <a:pt x="871474" y="0"/>
                  </a:lnTo>
                  <a:lnTo>
                    <a:pt x="871474" y="12700"/>
                  </a:lnTo>
                  <a:close/>
                </a:path>
                <a:path w="5560695" h="3300729">
                  <a:moveTo>
                    <a:pt x="922274" y="12700"/>
                  </a:moveTo>
                  <a:lnTo>
                    <a:pt x="884174" y="12700"/>
                  </a:lnTo>
                  <a:lnTo>
                    <a:pt x="884174" y="0"/>
                  </a:lnTo>
                  <a:lnTo>
                    <a:pt x="922274" y="0"/>
                  </a:lnTo>
                  <a:lnTo>
                    <a:pt x="922274" y="12700"/>
                  </a:lnTo>
                  <a:close/>
                </a:path>
                <a:path w="5560695" h="3300729">
                  <a:moveTo>
                    <a:pt x="973074" y="12700"/>
                  </a:moveTo>
                  <a:lnTo>
                    <a:pt x="934974" y="12700"/>
                  </a:lnTo>
                  <a:lnTo>
                    <a:pt x="934974" y="0"/>
                  </a:lnTo>
                  <a:lnTo>
                    <a:pt x="973074" y="0"/>
                  </a:lnTo>
                  <a:lnTo>
                    <a:pt x="973074" y="12700"/>
                  </a:lnTo>
                  <a:close/>
                </a:path>
                <a:path w="5560695" h="3300729">
                  <a:moveTo>
                    <a:pt x="1023874" y="12700"/>
                  </a:moveTo>
                  <a:lnTo>
                    <a:pt x="985774" y="12700"/>
                  </a:lnTo>
                  <a:lnTo>
                    <a:pt x="985774" y="0"/>
                  </a:lnTo>
                  <a:lnTo>
                    <a:pt x="1023874" y="0"/>
                  </a:lnTo>
                  <a:lnTo>
                    <a:pt x="1023874" y="12700"/>
                  </a:lnTo>
                  <a:close/>
                </a:path>
                <a:path w="5560695" h="3300729">
                  <a:moveTo>
                    <a:pt x="1074674" y="12700"/>
                  </a:moveTo>
                  <a:lnTo>
                    <a:pt x="1036574" y="12700"/>
                  </a:lnTo>
                  <a:lnTo>
                    <a:pt x="1036574" y="0"/>
                  </a:lnTo>
                  <a:lnTo>
                    <a:pt x="1074674" y="0"/>
                  </a:lnTo>
                  <a:lnTo>
                    <a:pt x="1074674" y="12700"/>
                  </a:lnTo>
                  <a:close/>
                </a:path>
                <a:path w="5560695" h="3300729">
                  <a:moveTo>
                    <a:pt x="1125474" y="12700"/>
                  </a:moveTo>
                  <a:lnTo>
                    <a:pt x="1087374" y="12700"/>
                  </a:lnTo>
                  <a:lnTo>
                    <a:pt x="1087374" y="0"/>
                  </a:lnTo>
                  <a:lnTo>
                    <a:pt x="1125474" y="0"/>
                  </a:lnTo>
                  <a:lnTo>
                    <a:pt x="1125474" y="12700"/>
                  </a:lnTo>
                  <a:close/>
                </a:path>
                <a:path w="5560695" h="3300729">
                  <a:moveTo>
                    <a:pt x="1176274" y="12700"/>
                  </a:moveTo>
                  <a:lnTo>
                    <a:pt x="1138174" y="12700"/>
                  </a:lnTo>
                  <a:lnTo>
                    <a:pt x="1138174" y="0"/>
                  </a:lnTo>
                  <a:lnTo>
                    <a:pt x="1176274" y="0"/>
                  </a:lnTo>
                  <a:lnTo>
                    <a:pt x="1176274" y="12700"/>
                  </a:lnTo>
                  <a:close/>
                </a:path>
                <a:path w="5560695" h="3300729">
                  <a:moveTo>
                    <a:pt x="1227074" y="12700"/>
                  </a:moveTo>
                  <a:lnTo>
                    <a:pt x="1188974" y="12700"/>
                  </a:lnTo>
                  <a:lnTo>
                    <a:pt x="1188974" y="0"/>
                  </a:lnTo>
                  <a:lnTo>
                    <a:pt x="1227074" y="0"/>
                  </a:lnTo>
                  <a:lnTo>
                    <a:pt x="1227074" y="12700"/>
                  </a:lnTo>
                  <a:close/>
                </a:path>
                <a:path w="5560695" h="3300729">
                  <a:moveTo>
                    <a:pt x="1277874" y="12700"/>
                  </a:moveTo>
                  <a:lnTo>
                    <a:pt x="1239774" y="12700"/>
                  </a:lnTo>
                  <a:lnTo>
                    <a:pt x="1239774" y="0"/>
                  </a:lnTo>
                  <a:lnTo>
                    <a:pt x="1277874" y="0"/>
                  </a:lnTo>
                  <a:lnTo>
                    <a:pt x="1277874" y="12700"/>
                  </a:lnTo>
                  <a:close/>
                </a:path>
                <a:path w="5560695" h="3300729">
                  <a:moveTo>
                    <a:pt x="1328674" y="12700"/>
                  </a:moveTo>
                  <a:lnTo>
                    <a:pt x="1290574" y="12700"/>
                  </a:lnTo>
                  <a:lnTo>
                    <a:pt x="1290574" y="0"/>
                  </a:lnTo>
                  <a:lnTo>
                    <a:pt x="1328674" y="0"/>
                  </a:lnTo>
                  <a:lnTo>
                    <a:pt x="1328674" y="12700"/>
                  </a:lnTo>
                  <a:close/>
                </a:path>
                <a:path w="5560695" h="3300729">
                  <a:moveTo>
                    <a:pt x="1379474" y="12700"/>
                  </a:moveTo>
                  <a:lnTo>
                    <a:pt x="1341374" y="12700"/>
                  </a:lnTo>
                  <a:lnTo>
                    <a:pt x="1341374" y="0"/>
                  </a:lnTo>
                  <a:lnTo>
                    <a:pt x="1379474" y="0"/>
                  </a:lnTo>
                  <a:lnTo>
                    <a:pt x="1379474" y="12700"/>
                  </a:lnTo>
                  <a:close/>
                </a:path>
                <a:path w="5560695" h="3300729">
                  <a:moveTo>
                    <a:pt x="1430274" y="12700"/>
                  </a:moveTo>
                  <a:lnTo>
                    <a:pt x="1392174" y="12700"/>
                  </a:lnTo>
                  <a:lnTo>
                    <a:pt x="1392174" y="0"/>
                  </a:lnTo>
                  <a:lnTo>
                    <a:pt x="1430274" y="0"/>
                  </a:lnTo>
                  <a:lnTo>
                    <a:pt x="1430274" y="12700"/>
                  </a:lnTo>
                  <a:close/>
                </a:path>
                <a:path w="5560695" h="3300729">
                  <a:moveTo>
                    <a:pt x="1481074" y="12700"/>
                  </a:moveTo>
                  <a:lnTo>
                    <a:pt x="1442974" y="12700"/>
                  </a:lnTo>
                  <a:lnTo>
                    <a:pt x="1442974" y="0"/>
                  </a:lnTo>
                  <a:lnTo>
                    <a:pt x="1481074" y="0"/>
                  </a:lnTo>
                  <a:lnTo>
                    <a:pt x="1481074" y="12700"/>
                  </a:lnTo>
                  <a:close/>
                </a:path>
                <a:path w="5560695" h="3300729">
                  <a:moveTo>
                    <a:pt x="1531874" y="12700"/>
                  </a:moveTo>
                  <a:lnTo>
                    <a:pt x="1493774" y="12700"/>
                  </a:lnTo>
                  <a:lnTo>
                    <a:pt x="1493774" y="0"/>
                  </a:lnTo>
                  <a:lnTo>
                    <a:pt x="1531874" y="0"/>
                  </a:lnTo>
                  <a:lnTo>
                    <a:pt x="1531874" y="12700"/>
                  </a:lnTo>
                  <a:close/>
                </a:path>
                <a:path w="5560695" h="3300729">
                  <a:moveTo>
                    <a:pt x="1582674" y="12700"/>
                  </a:moveTo>
                  <a:lnTo>
                    <a:pt x="1544574" y="12700"/>
                  </a:lnTo>
                  <a:lnTo>
                    <a:pt x="1544574" y="0"/>
                  </a:lnTo>
                  <a:lnTo>
                    <a:pt x="1582674" y="0"/>
                  </a:lnTo>
                  <a:lnTo>
                    <a:pt x="1582674" y="12700"/>
                  </a:lnTo>
                  <a:close/>
                </a:path>
                <a:path w="5560695" h="3300729">
                  <a:moveTo>
                    <a:pt x="1633474" y="12700"/>
                  </a:moveTo>
                  <a:lnTo>
                    <a:pt x="1595374" y="12700"/>
                  </a:lnTo>
                  <a:lnTo>
                    <a:pt x="1595374" y="0"/>
                  </a:lnTo>
                  <a:lnTo>
                    <a:pt x="1633474" y="0"/>
                  </a:lnTo>
                  <a:lnTo>
                    <a:pt x="1633474" y="12700"/>
                  </a:lnTo>
                  <a:close/>
                </a:path>
                <a:path w="5560695" h="3300729">
                  <a:moveTo>
                    <a:pt x="1684274" y="12700"/>
                  </a:moveTo>
                  <a:lnTo>
                    <a:pt x="1646174" y="12700"/>
                  </a:lnTo>
                  <a:lnTo>
                    <a:pt x="1646174" y="0"/>
                  </a:lnTo>
                  <a:lnTo>
                    <a:pt x="1684274" y="0"/>
                  </a:lnTo>
                  <a:lnTo>
                    <a:pt x="1684274" y="12700"/>
                  </a:lnTo>
                  <a:close/>
                </a:path>
                <a:path w="5560695" h="3300729">
                  <a:moveTo>
                    <a:pt x="1735074" y="12700"/>
                  </a:moveTo>
                  <a:lnTo>
                    <a:pt x="1696974" y="12700"/>
                  </a:lnTo>
                  <a:lnTo>
                    <a:pt x="1696974" y="0"/>
                  </a:lnTo>
                  <a:lnTo>
                    <a:pt x="1735074" y="0"/>
                  </a:lnTo>
                  <a:lnTo>
                    <a:pt x="1735074" y="12700"/>
                  </a:lnTo>
                  <a:close/>
                </a:path>
                <a:path w="5560695" h="3300729">
                  <a:moveTo>
                    <a:pt x="1785874" y="12700"/>
                  </a:moveTo>
                  <a:lnTo>
                    <a:pt x="1747774" y="12700"/>
                  </a:lnTo>
                  <a:lnTo>
                    <a:pt x="1747774" y="0"/>
                  </a:lnTo>
                  <a:lnTo>
                    <a:pt x="1785874" y="0"/>
                  </a:lnTo>
                  <a:lnTo>
                    <a:pt x="1785874" y="12700"/>
                  </a:lnTo>
                  <a:close/>
                </a:path>
                <a:path w="5560695" h="3300729">
                  <a:moveTo>
                    <a:pt x="1836674" y="12700"/>
                  </a:moveTo>
                  <a:lnTo>
                    <a:pt x="1798574" y="12700"/>
                  </a:lnTo>
                  <a:lnTo>
                    <a:pt x="1798574" y="0"/>
                  </a:lnTo>
                  <a:lnTo>
                    <a:pt x="1836674" y="0"/>
                  </a:lnTo>
                  <a:lnTo>
                    <a:pt x="1836674" y="12700"/>
                  </a:lnTo>
                  <a:close/>
                </a:path>
                <a:path w="5560695" h="3300729">
                  <a:moveTo>
                    <a:pt x="1887474" y="12700"/>
                  </a:moveTo>
                  <a:lnTo>
                    <a:pt x="1849374" y="12700"/>
                  </a:lnTo>
                  <a:lnTo>
                    <a:pt x="1849374" y="0"/>
                  </a:lnTo>
                  <a:lnTo>
                    <a:pt x="1887474" y="0"/>
                  </a:lnTo>
                  <a:lnTo>
                    <a:pt x="1887474" y="12700"/>
                  </a:lnTo>
                  <a:close/>
                </a:path>
                <a:path w="5560695" h="3300729">
                  <a:moveTo>
                    <a:pt x="1938274" y="12700"/>
                  </a:moveTo>
                  <a:lnTo>
                    <a:pt x="1900174" y="12700"/>
                  </a:lnTo>
                  <a:lnTo>
                    <a:pt x="1900174" y="0"/>
                  </a:lnTo>
                  <a:lnTo>
                    <a:pt x="1938274" y="0"/>
                  </a:lnTo>
                  <a:lnTo>
                    <a:pt x="1938274" y="12700"/>
                  </a:lnTo>
                  <a:close/>
                </a:path>
                <a:path w="5560695" h="3300729">
                  <a:moveTo>
                    <a:pt x="1989074" y="12700"/>
                  </a:moveTo>
                  <a:lnTo>
                    <a:pt x="1950974" y="12700"/>
                  </a:lnTo>
                  <a:lnTo>
                    <a:pt x="1950974" y="0"/>
                  </a:lnTo>
                  <a:lnTo>
                    <a:pt x="1989074" y="0"/>
                  </a:lnTo>
                  <a:lnTo>
                    <a:pt x="1989074" y="12700"/>
                  </a:lnTo>
                  <a:close/>
                </a:path>
                <a:path w="5560695" h="3300729">
                  <a:moveTo>
                    <a:pt x="2039874" y="12700"/>
                  </a:moveTo>
                  <a:lnTo>
                    <a:pt x="2001774" y="12700"/>
                  </a:lnTo>
                  <a:lnTo>
                    <a:pt x="2001774" y="0"/>
                  </a:lnTo>
                  <a:lnTo>
                    <a:pt x="2039874" y="0"/>
                  </a:lnTo>
                  <a:lnTo>
                    <a:pt x="2039874" y="12700"/>
                  </a:lnTo>
                  <a:close/>
                </a:path>
                <a:path w="5560695" h="3300729">
                  <a:moveTo>
                    <a:pt x="2090674" y="12700"/>
                  </a:moveTo>
                  <a:lnTo>
                    <a:pt x="2052574" y="12700"/>
                  </a:lnTo>
                  <a:lnTo>
                    <a:pt x="2052574" y="0"/>
                  </a:lnTo>
                  <a:lnTo>
                    <a:pt x="2090674" y="0"/>
                  </a:lnTo>
                  <a:lnTo>
                    <a:pt x="2090674" y="12700"/>
                  </a:lnTo>
                  <a:close/>
                </a:path>
                <a:path w="5560695" h="3300729">
                  <a:moveTo>
                    <a:pt x="2141474" y="12700"/>
                  </a:moveTo>
                  <a:lnTo>
                    <a:pt x="2103374" y="12700"/>
                  </a:lnTo>
                  <a:lnTo>
                    <a:pt x="2103374" y="0"/>
                  </a:lnTo>
                  <a:lnTo>
                    <a:pt x="2141474" y="0"/>
                  </a:lnTo>
                  <a:lnTo>
                    <a:pt x="2141474" y="12700"/>
                  </a:lnTo>
                  <a:close/>
                </a:path>
                <a:path w="5560695" h="3300729">
                  <a:moveTo>
                    <a:pt x="2192274" y="12700"/>
                  </a:moveTo>
                  <a:lnTo>
                    <a:pt x="2154174" y="12700"/>
                  </a:lnTo>
                  <a:lnTo>
                    <a:pt x="2154174" y="0"/>
                  </a:lnTo>
                  <a:lnTo>
                    <a:pt x="2192274" y="0"/>
                  </a:lnTo>
                  <a:lnTo>
                    <a:pt x="2192274" y="12700"/>
                  </a:lnTo>
                  <a:close/>
                </a:path>
                <a:path w="5560695" h="3300729">
                  <a:moveTo>
                    <a:pt x="2243074" y="12700"/>
                  </a:moveTo>
                  <a:lnTo>
                    <a:pt x="2204974" y="12700"/>
                  </a:lnTo>
                  <a:lnTo>
                    <a:pt x="2204974" y="0"/>
                  </a:lnTo>
                  <a:lnTo>
                    <a:pt x="2243074" y="0"/>
                  </a:lnTo>
                  <a:lnTo>
                    <a:pt x="2243074" y="12700"/>
                  </a:lnTo>
                  <a:close/>
                </a:path>
                <a:path w="5560695" h="3300729">
                  <a:moveTo>
                    <a:pt x="2293874" y="12700"/>
                  </a:moveTo>
                  <a:lnTo>
                    <a:pt x="2255774" y="12700"/>
                  </a:lnTo>
                  <a:lnTo>
                    <a:pt x="2255774" y="0"/>
                  </a:lnTo>
                  <a:lnTo>
                    <a:pt x="2293874" y="0"/>
                  </a:lnTo>
                  <a:lnTo>
                    <a:pt x="2293874" y="12700"/>
                  </a:lnTo>
                  <a:close/>
                </a:path>
                <a:path w="5560695" h="3300729">
                  <a:moveTo>
                    <a:pt x="2344674" y="12700"/>
                  </a:moveTo>
                  <a:lnTo>
                    <a:pt x="2306574" y="12700"/>
                  </a:lnTo>
                  <a:lnTo>
                    <a:pt x="2306574" y="0"/>
                  </a:lnTo>
                  <a:lnTo>
                    <a:pt x="2344674" y="0"/>
                  </a:lnTo>
                  <a:lnTo>
                    <a:pt x="2344674" y="12700"/>
                  </a:lnTo>
                  <a:close/>
                </a:path>
                <a:path w="5560695" h="3300729">
                  <a:moveTo>
                    <a:pt x="2395474" y="12700"/>
                  </a:moveTo>
                  <a:lnTo>
                    <a:pt x="2357374" y="12700"/>
                  </a:lnTo>
                  <a:lnTo>
                    <a:pt x="2357374" y="0"/>
                  </a:lnTo>
                  <a:lnTo>
                    <a:pt x="2395474" y="0"/>
                  </a:lnTo>
                  <a:lnTo>
                    <a:pt x="2395474" y="12700"/>
                  </a:lnTo>
                  <a:close/>
                </a:path>
                <a:path w="5560695" h="3300729">
                  <a:moveTo>
                    <a:pt x="2446274" y="12700"/>
                  </a:moveTo>
                  <a:lnTo>
                    <a:pt x="2408174" y="12700"/>
                  </a:lnTo>
                  <a:lnTo>
                    <a:pt x="2408174" y="0"/>
                  </a:lnTo>
                  <a:lnTo>
                    <a:pt x="2446274" y="0"/>
                  </a:lnTo>
                  <a:lnTo>
                    <a:pt x="2446274" y="12700"/>
                  </a:lnTo>
                  <a:close/>
                </a:path>
                <a:path w="5560695" h="3300729">
                  <a:moveTo>
                    <a:pt x="2497074" y="12700"/>
                  </a:moveTo>
                  <a:lnTo>
                    <a:pt x="2458974" y="12700"/>
                  </a:lnTo>
                  <a:lnTo>
                    <a:pt x="2458974" y="0"/>
                  </a:lnTo>
                  <a:lnTo>
                    <a:pt x="2497074" y="0"/>
                  </a:lnTo>
                  <a:lnTo>
                    <a:pt x="2497074" y="12700"/>
                  </a:lnTo>
                  <a:close/>
                </a:path>
                <a:path w="5560695" h="3300729">
                  <a:moveTo>
                    <a:pt x="2547874" y="12700"/>
                  </a:moveTo>
                  <a:lnTo>
                    <a:pt x="2509774" y="12700"/>
                  </a:lnTo>
                  <a:lnTo>
                    <a:pt x="2509774" y="0"/>
                  </a:lnTo>
                  <a:lnTo>
                    <a:pt x="2547874" y="0"/>
                  </a:lnTo>
                  <a:lnTo>
                    <a:pt x="2547874" y="12700"/>
                  </a:lnTo>
                  <a:close/>
                </a:path>
                <a:path w="5560695" h="3300729">
                  <a:moveTo>
                    <a:pt x="2598674" y="12700"/>
                  </a:moveTo>
                  <a:lnTo>
                    <a:pt x="2560574" y="12700"/>
                  </a:lnTo>
                  <a:lnTo>
                    <a:pt x="2560574" y="0"/>
                  </a:lnTo>
                  <a:lnTo>
                    <a:pt x="2598674" y="0"/>
                  </a:lnTo>
                  <a:lnTo>
                    <a:pt x="2598674" y="12700"/>
                  </a:lnTo>
                  <a:close/>
                </a:path>
                <a:path w="5560695" h="3300729">
                  <a:moveTo>
                    <a:pt x="2649474" y="12700"/>
                  </a:moveTo>
                  <a:lnTo>
                    <a:pt x="2611374" y="12700"/>
                  </a:lnTo>
                  <a:lnTo>
                    <a:pt x="2611374" y="0"/>
                  </a:lnTo>
                  <a:lnTo>
                    <a:pt x="2649474" y="0"/>
                  </a:lnTo>
                  <a:lnTo>
                    <a:pt x="2649474" y="12700"/>
                  </a:lnTo>
                  <a:close/>
                </a:path>
                <a:path w="5560695" h="3300729">
                  <a:moveTo>
                    <a:pt x="2700274" y="12700"/>
                  </a:moveTo>
                  <a:lnTo>
                    <a:pt x="2662174" y="12700"/>
                  </a:lnTo>
                  <a:lnTo>
                    <a:pt x="2662174" y="0"/>
                  </a:lnTo>
                  <a:lnTo>
                    <a:pt x="2700274" y="0"/>
                  </a:lnTo>
                  <a:lnTo>
                    <a:pt x="2700274" y="12700"/>
                  </a:lnTo>
                  <a:close/>
                </a:path>
                <a:path w="5560695" h="3300729">
                  <a:moveTo>
                    <a:pt x="2751074" y="12700"/>
                  </a:moveTo>
                  <a:lnTo>
                    <a:pt x="2712974" y="12700"/>
                  </a:lnTo>
                  <a:lnTo>
                    <a:pt x="2712974" y="0"/>
                  </a:lnTo>
                  <a:lnTo>
                    <a:pt x="2751074" y="0"/>
                  </a:lnTo>
                  <a:lnTo>
                    <a:pt x="2751074" y="12700"/>
                  </a:lnTo>
                  <a:close/>
                </a:path>
                <a:path w="5560695" h="3300729">
                  <a:moveTo>
                    <a:pt x="2801874" y="12700"/>
                  </a:moveTo>
                  <a:lnTo>
                    <a:pt x="2763774" y="12700"/>
                  </a:lnTo>
                  <a:lnTo>
                    <a:pt x="2763774" y="0"/>
                  </a:lnTo>
                  <a:lnTo>
                    <a:pt x="2801874" y="0"/>
                  </a:lnTo>
                  <a:lnTo>
                    <a:pt x="2801874" y="12700"/>
                  </a:lnTo>
                  <a:close/>
                </a:path>
                <a:path w="5560695" h="3300729">
                  <a:moveTo>
                    <a:pt x="2852674" y="12700"/>
                  </a:moveTo>
                  <a:lnTo>
                    <a:pt x="2814574" y="12700"/>
                  </a:lnTo>
                  <a:lnTo>
                    <a:pt x="2814574" y="0"/>
                  </a:lnTo>
                  <a:lnTo>
                    <a:pt x="2852674" y="0"/>
                  </a:lnTo>
                  <a:lnTo>
                    <a:pt x="2852674" y="12700"/>
                  </a:lnTo>
                  <a:close/>
                </a:path>
                <a:path w="5560695" h="3300729">
                  <a:moveTo>
                    <a:pt x="2903474" y="12700"/>
                  </a:moveTo>
                  <a:lnTo>
                    <a:pt x="2865374" y="12700"/>
                  </a:lnTo>
                  <a:lnTo>
                    <a:pt x="2865374" y="0"/>
                  </a:lnTo>
                  <a:lnTo>
                    <a:pt x="2903474" y="0"/>
                  </a:lnTo>
                  <a:lnTo>
                    <a:pt x="2903474" y="12700"/>
                  </a:lnTo>
                  <a:close/>
                </a:path>
                <a:path w="5560695" h="3300729">
                  <a:moveTo>
                    <a:pt x="2954274" y="12700"/>
                  </a:moveTo>
                  <a:lnTo>
                    <a:pt x="2916174" y="12700"/>
                  </a:lnTo>
                  <a:lnTo>
                    <a:pt x="2916174" y="0"/>
                  </a:lnTo>
                  <a:lnTo>
                    <a:pt x="2954274" y="0"/>
                  </a:lnTo>
                  <a:lnTo>
                    <a:pt x="2954274" y="12700"/>
                  </a:lnTo>
                  <a:close/>
                </a:path>
                <a:path w="5560695" h="3300729">
                  <a:moveTo>
                    <a:pt x="3005074" y="12700"/>
                  </a:moveTo>
                  <a:lnTo>
                    <a:pt x="2966974" y="12700"/>
                  </a:lnTo>
                  <a:lnTo>
                    <a:pt x="2966974" y="0"/>
                  </a:lnTo>
                  <a:lnTo>
                    <a:pt x="3005074" y="0"/>
                  </a:lnTo>
                  <a:lnTo>
                    <a:pt x="3005074" y="12700"/>
                  </a:lnTo>
                  <a:close/>
                </a:path>
                <a:path w="5560695" h="3300729">
                  <a:moveTo>
                    <a:pt x="3055874" y="12700"/>
                  </a:moveTo>
                  <a:lnTo>
                    <a:pt x="3017774" y="12700"/>
                  </a:lnTo>
                  <a:lnTo>
                    <a:pt x="3017774" y="0"/>
                  </a:lnTo>
                  <a:lnTo>
                    <a:pt x="3055874" y="0"/>
                  </a:lnTo>
                  <a:lnTo>
                    <a:pt x="3055874" y="12700"/>
                  </a:lnTo>
                  <a:close/>
                </a:path>
                <a:path w="5560695" h="3300729">
                  <a:moveTo>
                    <a:pt x="3106674" y="12700"/>
                  </a:moveTo>
                  <a:lnTo>
                    <a:pt x="3068574" y="12700"/>
                  </a:lnTo>
                  <a:lnTo>
                    <a:pt x="3068574" y="0"/>
                  </a:lnTo>
                  <a:lnTo>
                    <a:pt x="3106674" y="0"/>
                  </a:lnTo>
                  <a:lnTo>
                    <a:pt x="3106674" y="12700"/>
                  </a:lnTo>
                  <a:close/>
                </a:path>
                <a:path w="5560695" h="3300729">
                  <a:moveTo>
                    <a:pt x="3157474" y="12700"/>
                  </a:moveTo>
                  <a:lnTo>
                    <a:pt x="3119374" y="12700"/>
                  </a:lnTo>
                  <a:lnTo>
                    <a:pt x="3119374" y="0"/>
                  </a:lnTo>
                  <a:lnTo>
                    <a:pt x="3157474" y="0"/>
                  </a:lnTo>
                  <a:lnTo>
                    <a:pt x="3157474" y="12700"/>
                  </a:lnTo>
                  <a:close/>
                </a:path>
                <a:path w="5560695" h="3300729">
                  <a:moveTo>
                    <a:pt x="3208274" y="12700"/>
                  </a:moveTo>
                  <a:lnTo>
                    <a:pt x="3170174" y="12700"/>
                  </a:lnTo>
                  <a:lnTo>
                    <a:pt x="3170174" y="0"/>
                  </a:lnTo>
                  <a:lnTo>
                    <a:pt x="3208274" y="0"/>
                  </a:lnTo>
                  <a:lnTo>
                    <a:pt x="3208274" y="12700"/>
                  </a:lnTo>
                  <a:close/>
                </a:path>
                <a:path w="5560695" h="3300729">
                  <a:moveTo>
                    <a:pt x="3259074" y="12700"/>
                  </a:moveTo>
                  <a:lnTo>
                    <a:pt x="3220974" y="12700"/>
                  </a:lnTo>
                  <a:lnTo>
                    <a:pt x="3220974" y="0"/>
                  </a:lnTo>
                  <a:lnTo>
                    <a:pt x="3259074" y="0"/>
                  </a:lnTo>
                  <a:lnTo>
                    <a:pt x="3259074" y="12700"/>
                  </a:lnTo>
                  <a:close/>
                </a:path>
                <a:path w="5560695" h="3300729">
                  <a:moveTo>
                    <a:pt x="3309874" y="12700"/>
                  </a:moveTo>
                  <a:lnTo>
                    <a:pt x="3271774" y="12700"/>
                  </a:lnTo>
                  <a:lnTo>
                    <a:pt x="3271774" y="0"/>
                  </a:lnTo>
                  <a:lnTo>
                    <a:pt x="3309874" y="0"/>
                  </a:lnTo>
                  <a:lnTo>
                    <a:pt x="3309874" y="12700"/>
                  </a:lnTo>
                  <a:close/>
                </a:path>
                <a:path w="5560695" h="3300729">
                  <a:moveTo>
                    <a:pt x="3360674" y="12700"/>
                  </a:moveTo>
                  <a:lnTo>
                    <a:pt x="3322574" y="12700"/>
                  </a:lnTo>
                  <a:lnTo>
                    <a:pt x="3322574" y="0"/>
                  </a:lnTo>
                  <a:lnTo>
                    <a:pt x="3360674" y="0"/>
                  </a:lnTo>
                  <a:lnTo>
                    <a:pt x="3360674" y="12700"/>
                  </a:lnTo>
                  <a:close/>
                </a:path>
                <a:path w="5560695" h="3300729">
                  <a:moveTo>
                    <a:pt x="3411474" y="12700"/>
                  </a:moveTo>
                  <a:lnTo>
                    <a:pt x="3373374" y="12700"/>
                  </a:lnTo>
                  <a:lnTo>
                    <a:pt x="3373374" y="0"/>
                  </a:lnTo>
                  <a:lnTo>
                    <a:pt x="3411474" y="0"/>
                  </a:lnTo>
                  <a:lnTo>
                    <a:pt x="3411474" y="12700"/>
                  </a:lnTo>
                  <a:close/>
                </a:path>
                <a:path w="5560695" h="3300729">
                  <a:moveTo>
                    <a:pt x="3462274" y="12700"/>
                  </a:moveTo>
                  <a:lnTo>
                    <a:pt x="3424174" y="12700"/>
                  </a:lnTo>
                  <a:lnTo>
                    <a:pt x="3424174" y="0"/>
                  </a:lnTo>
                  <a:lnTo>
                    <a:pt x="3462274" y="0"/>
                  </a:lnTo>
                  <a:lnTo>
                    <a:pt x="3462274" y="12700"/>
                  </a:lnTo>
                  <a:close/>
                </a:path>
                <a:path w="5560695" h="3300729">
                  <a:moveTo>
                    <a:pt x="3513074" y="12700"/>
                  </a:moveTo>
                  <a:lnTo>
                    <a:pt x="3474974" y="12700"/>
                  </a:lnTo>
                  <a:lnTo>
                    <a:pt x="3474974" y="0"/>
                  </a:lnTo>
                  <a:lnTo>
                    <a:pt x="3513074" y="0"/>
                  </a:lnTo>
                  <a:lnTo>
                    <a:pt x="3513074" y="12700"/>
                  </a:lnTo>
                  <a:close/>
                </a:path>
                <a:path w="5560695" h="3300729">
                  <a:moveTo>
                    <a:pt x="3563874" y="12700"/>
                  </a:moveTo>
                  <a:lnTo>
                    <a:pt x="3525774" y="12700"/>
                  </a:lnTo>
                  <a:lnTo>
                    <a:pt x="3525774" y="0"/>
                  </a:lnTo>
                  <a:lnTo>
                    <a:pt x="3563874" y="0"/>
                  </a:lnTo>
                  <a:lnTo>
                    <a:pt x="3563874" y="12700"/>
                  </a:lnTo>
                  <a:close/>
                </a:path>
                <a:path w="5560695" h="3300729">
                  <a:moveTo>
                    <a:pt x="3614674" y="12700"/>
                  </a:moveTo>
                  <a:lnTo>
                    <a:pt x="3576574" y="12700"/>
                  </a:lnTo>
                  <a:lnTo>
                    <a:pt x="3576574" y="0"/>
                  </a:lnTo>
                  <a:lnTo>
                    <a:pt x="3614674" y="0"/>
                  </a:lnTo>
                  <a:lnTo>
                    <a:pt x="3614674" y="12700"/>
                  </a:lnTo>
                  <a:close/>
                </a:path>
                <a:path w="5560695" h="3300729">
                  <a:moveTo>
                    <a:pt x="3665474" y="12700"/>
                  </a:moveTo>
                  <a:lnTo>
                    <a:pt x="3627374" y="12700"/>
                  </a:lnTo>
                  <a:lnTo>
                    <a:pt x="3627374" y="0"/>
                  </a:lnTo>
                  <a:lnTo>
                    <a:pt x="3665474" y="0"/>
                  </a:lnTo>
                  <a:lnTo>
                    <a:pt x="3665474" y="12700"/>
                  </a:lnTo>
                  <a:close/>
                </a:path>
                <a:path w="5560695" h="3300729">
                  <a:moveTo>
                    <a:pt x="3716274" y="12700"/>
                  </a:moveTo>
                  <a:lnTo>
                    <a:pt x="3678174" y="12700"/>
                  </a:lnTo>
                  <a:lnTo>
                    <a:pt x="3678174" y="0"/>
                  </a:lnTo>
                  <a:lnTo>
                    <a:pt x="3716274" y="0"/>
                  </a:lnTo>
                  <a:lnTo>
                    <a:pt x="3716274" y="12700"/>
                  </a:lnTo>
                  <a:close/>
                </a:path>
                <a:path w="5560695" h="3300729">
                  <a:moveTo>
                    <a:pt x="3767074" y="12700"/>
                  </a:moveTo>
                  <a:lnTo>
                    <a:pt x="3728974" y="12700"/>
                  </a:lnTo>
                  <a:lnTo>
                    <a:pt x="3728974" y="0"/>
                  </a:lnTo>
                  <a:lnTo>
                    <a:pt x="3767074" y="0"/>
                  </a:lnTo>
                  <a:lnTo>
                    <a:pt x="3767074" y="12700"/>
                  </a:lnTo>
                  <a:close/>
                </a:path>
                <a:path w="5560695" h="3300729">
                  <a:moveTo>
                    <a:pt x="3817874" y="12700"/>
                  </a:moveTo>
                  <a:lnTo>
                    <a:pt x="3779774" y="12700"/>
                  </a:lnTo>
                  <a:lnTo>
                    <a:pt x="3779774" y="0"/>
                  </a:lnTo>
                  <a:lnTo>
                    <a:pt x="3817874" y="0"/>
                  </a:lnTo>
                  <a:lnTo>
                    <a:pt x="3817874" y="12700"/>
                  </a:lnTo>
                  <a:close/>
                </a:path>
                <a:path w="5560695" h="3300729">
                  <a:moveTo>
                    <a:pt x="3868674" y="12700"/>
                  </a:moveTo>
                  <a:lnTo>
                    <a:pt x="3830574" y="12700"/>
                  </a:lnTo>
                  <a:lnTo>
                    <a:pt x="3830574" y="0"/>
                  </a:lnTo>
                  <a:lnTo>
                    <a:pt x="3868674" y="0"/>
                  </a:lnTo>
                  <a:lnTo>
                    <a:pt x="3868674" y="12700"/>
                  </a:lnTo>
                  <a:close/>
                </a:path>
                <a:path w="5560695" h="3300729">
                  <a:moveTo>
                    <a:pt x="3919474" y="12700"/>
                  </a:moveTo>
                  <a:lnTo>
                    <a:pt x="3881374" y="12700"/>
                  </a:lnTo>
                  <a:lnTo>
                    <a:pt x="3881374" y="0"/>
                  </a:lnTo>
                  <a:lnTo>
                    <a:pt x="3919474" y="0"/>
                  </a:lnTo>
                  <a:lnTo>
                    <a:pt x="3919474" y="12700"/>
                  </a:lnTo>
                  <a:close/>
                </a:path>
                <a:path w="5560695" h="3300729">
                  <a:moveTo>
                    <a:pt x="3970274" y="12700"/>
                  </a:moveTo>
                  <a:lnTo>
                    <a:pt x="3932174" y="12700"/>
                  </a:lnTo>
                  <a:lnTo>
                    <a:pt x="3932174" y="0"/>
                  </a:lnTo>
                  <a:lnTo>
                    <a:pt x="3970274" y="0"/>
                  </a:lnTo>
                  <a:lnTo>
                    <a:pt x="3970274" y="12700"/>
                  </a:lnTo>
                  <a:close/>
                </a:path>
                <a:path w="5560695" h="3300729">
                  <a:moveTo>
                    <a:pt x="4021074" y="12700"/>
                  </a:moveTo>
                  <a:lnTo>
                    <a:pt x="3982974" y="12700"/>
                  </a:lnTo>
                  <a:lnTo>
                    <a:pt x="3982974" y="0"/>
                  </a:lnTo>
                  <a:lnTo>
                    <a:pt x="4021074" y="0"/>
                  </a:lnTo>
                  <a:lnTo>
                    <a:pt x="4021074" y="12700"/>
                  </a:lnTo>
                  <a:close/>
                </a:path>
                <a:path w="5560695" h="3300729">
                  <a:moveTo>
                    <a:pt x="4071874" y="12700"/>
                  </a:moveTo>
                  <a:lnTo>
                    <a:pt x="4033774" y="12700"/>
                  </a:lnTo>
                  <a:lnTo>
                    <a:pt x="4033774" y="0"/>
                  </a:lnTo>
                  <a:lnTo>
                    <a:pt x="4071874" y="0"/>
                  </a:lnTo>
                  <a:lnTo>
                    <a:pt x="4071874" y="12700"/>
                  </a:lnTo>
                  <a:close/>
                </a:path>
                <a:path w="5560695" h="3300729">
                  <a:moveTo>
                    <a:pt x="4122674" y="12700"/>
                  </a:moveTo>
                  <a:lnTo>
                    <a:pt x="4084574" y="12700"/>
                  </a:lnTo>
                  <a:lnTo>
                    <a:pt x="4084574" y="0"/>
                  </a:lnTo>
                  <a:lnTo>
                    <a:pt x="4122674" y="0"/>
                  </a:lnTo>
                  <a:lnTo>
                    <a:pt x="4122674" y="12700"/>
                  </a:lnTo>
                  <a:close/>
                </a:path>
                <a:path w="5560695" h="3300729">
                  <a:moveTo>
                    <a:pt x="4173474" y="12700"/>
                  </a:moveTo>
                  <a:lnTo>
                    <a:pt x="4135374" y="12700"/>
                  </a:lnTo>
                  <a:lnTo>
                    <a:pt x="4135374" y="0"/>
                  </a:lnTo>
                  <a:lnTo>
                    <a:pt x="4173474" y="0"/>
                  </a:lnTo>
                  <a:lnTo>
                    <a:pt x="4173474" y="12700"/>
                  </a:lnTo>
                  <a:close/>
                </a:path>
                <a:path w="5560695" h="3300729">
                  <a:moveTo>
                    <a:pt x="4224274" y="12700"/>
                  </a:moveTo>
                  <a:lnTo>
                    <a:pt x="4186174" y="12700"/>
                  </a:lnTo>
                  <a:lnTo>
                    <a:pt x="4186174" y="0"/>
                  </a:lnTo>
                  <a:lnTo>
                    <a:pt x="4224274" y="0"/>
                  </a:lnTo>
                  <a:lnTo>
                    <a:pt x="4224274" y="12700"/>
                  </a:lnTo>
                  <a:close/>
                </a:path>
                <a:path w="5560695" h="3300729">
                  <a:moveTo>
                    <a:pt x="4275074" y="12700"/>
                  </a:moveTo>
                  <a:lnTo>
                    <a:pt x="4236974" y="12700"/>
                  </a:lnTo>
                  <a:lnTo>
                    <a:pt x="4236974" y="0"/>
                  </a:lnTo>
                  <a:lnTo>
                    <a:pt x="4275074" y="0"/>
                  </a:lnTo>
                  <a:lnTo>
                    <a:pt x="4275074" y="12700"/>
                  </a:lnTo>
                  <a:close/>
                </a:path>
                <a:path w="5560695" h="3300729">
                  <a:moveTo>
                    <a:pt x="4325874" y="12700"/>
                  </a:moveTo>
                  <a:lnTo>
                    <a:pt x="4287774" y="12700"/>
                  </a:lnTo>
                  <a:lnTo>
                    <a:pt x="4287774" y="0"/>
                  </a:lnTo>
                  <a:lnTo>
                    <a:pt x="4325874" y="0"/>
                  </a:lnTo>
                  <a:lnTo>
                    <a:pt x="4325874" y="12700"/>
                  </a:lnTo>
                  <a:close/>
                </a:path>
                <a:path w="5560695" h="3300729">
                  <a:moveTo>
                    <a:pt x="4376674" y="12700"/>
                  </a:moveTo>
                  <a:lnTo>
                    <a:pt x="4338574" y="12700"/>
                  </a:lnTo>
                  <a:lnTo>
                    <a:pt x="4338574" y="0"/>
                  </a:lnTo>
                  <a:lnTo>
                    <a:pt x="4376674" y="0"/>
                  </a:lnTo>
                  <a:lnTo>
                    <a:pt x="4376674" y="12700"/>
                  </a:lnTo>
                  <a:close/>
                </a:path>
                <a:path w="5560695" h="3300729">
                  <a:moveTo>
                    <a:pt x="4427474" y="12700"/>
                  </a:moveTo>
                  <a:lnTo>
                    <a:pt x="4389374" y="12700"/>
                  </a:lnTo>
                  <a:lnTo>
                    <a:pt x="4389374" y="0"/>
                  </a:lnTo>
                  <a:lnTo>
                    <a:pt x="4427474" y="0"/>
                  </a:lnTo>
                  <a:lnTo>
                    <a:pt x="4427474" y="12700"/>
                  </a:lnTo>
                  <a:close/>
                </a:path>
                <a:path w="5560695" h="3300729">
                  <a:moveTo>
                    <a:pt x="4478274" y="12700"/>
                  </a:moveTo>
                  <a:lnTo>
                    <a:pt x="4440174" y="12700"/>
                  </a:lnTo>
                  <a:lnTo>
                    <a:pt x="4440174" y="0"/>
                  </a:lnTo>
                  <a:lnTo>
                    <a:pt x="4478274" y="0"/>
                  </a:lnTo>
                  <a:lnTo>
                    <a:pt x="4478274" y="12700"/>
                  </a:lnTo>
                  <a:close/>
                </a:path>
                <a:path w="5560695" h="3300729">
                  <a:moveTo>
                    <a:pt x="4529074" y="12700"/>
                  </a:moveTo>
                  <a:lnTo>
                    <a:pt x="4490974" y="12700"/>
                  </a:lnTo>
                  <a:lnTo>
                    <a:pt x="4490974" y="0"/>
                  </a:lnTo>
                  <a:lnTo>
                    <a:pt x="4529074" y="0"/>
                  </a:lnTo>
                  <a:lnTo>
                    <a:pt x="4529074" y="12700"/>
                  </a:lnTo>
                  <a:close/>
                </a:path>
                <a:path w="5560695" h="3300729">
                  <a:moveTo>
                    <a:pt x="4579874" y="12700"/>
                  </a:moveTo>
                  <a:lnTo>
                    <a:pt x="4541774" y="12700"/>
                  </a:lnTo>
                  <a:lnTo>
                    <a:pt x="4541774" y="0"/>
                  </a:lnTo>
                  <a:lnTo>
                    <a:pt x="4579874" y="0"/>
                  </a:lnTo>
                  <a:lnTo>
                    <a:pt x="4579874" y="12700"/>
                  </a:lnTo>
                  <a:close/>
                </a:path>
                <a:path w="5560695" h="3300729">
                  <a:moveTo>
                    <a:pt x="4630674" y="12700"/>
                  </a:moveTo>
                  <a:lnTo>
                    <a:pt x="4592574" y="12700"/>
                  </a:lnTo>
                  <a:lnTo>
                    <a:pt x="4592574" y="0"/>
                  </a:lnTo>
                  <a:lnTo>
                    <a:pt x="4630674" y="0"/>
                  </a:lnTo>
                  <a:lnTo>
                    <a:pt x="4630674" y="12700"/>
                  </a:lnTo>
                  <a:close/>
                </a:path>
                <a:path w="5560695" h="3300729">
                  <a:moveTo>
                    <a:pt x="4681474" y="12700"/>
                  </a:moveTo>
                  <a:lnTo>
                    <a:pt x="4643374" y="12700"/>
                  </a:lnTo>
                  <a:lnTo>
                    <a:pt x="4643374" y="0"/>
                  </a:lnTo>
                  <a:lnTo>
                    <a:pt x="4681474" y="0"/>
                  </a:lnTo>
                  <a:lnTo>
                    <a:pt x="4681474" y="12700"/>
                  </a:lnTo>
                  <a:close/>
                </a:path>
                <a:path w="5560695" h="3300729">
                  <a:moveTo>
                    <a:pt x="4732274" y="12700"/>
                  </a:moveTo>
                  <a:lnTo>
                    <a:pt x="4694174" y="12700"/>
                  </a:lnTo>
                  <a:lnTo>
                    <a:pt x="4694174" y="0"/>
                  </a:lnTo>
                  <a:lnTo>
                    <a:pt x="4732274" y="0"/>
                  </a:lnTo>
                  <a:lnTo>
                    <a:pt x="4732274" y="12700"/>
                  </a:lnTo>
                  <a:close/>
                </a:path>
                <a:path w="5560695" h="3300729">
                  <a:moveTo>
                    <a:pt x="4783074" y="12700"/>
                  </a:moveTo>
                  <a:lnTo>
                    <a:pt x="4744974" y="12700"/>
                  </a:lnTo>
                  <a:lnTo>
                    <a:pt x="4744974" y="0"/>
                  </a:lnTo>
                  <a:lnTo>
                    <a:pt x="4783074" y="0"/>
                  </a:lnTo>
                  <a:lnTo>
                    <a:pt x="4783074" y="12700"/>
                  </a:lnTo>
                  <a:close/>
                </a:path>
                <a:path w="5560695" h="3300729">
                  <a:moveTo>
                    <a:pt x="4833874" y="12700"/>
                  </a:moveTo>
                  <a:lnTo>
                    <a:pt x="4795774" y="12700"/>
                  </a:lnTo>
                  <a:lnTo>
                    <a:pt x="4795774" y="0"/>
                  </a:lnTo>
                  <a:lnTo>
                    <a:pt x="4833874" y="0"/>
                  </a:lnTo>
                  <a:lnTo>
                    <a:pt x="4833874" y="12700"/>
                  </a:lnTo>
                  <a:close/>
                </a:path>
                <a:path w="5560695" h="3300729">
                  <a:moveTo>
                    <a:pt x="4884674" y="12700"/>
                  </a:moveTo>
                  <a:lnTo>
                    <a:pt x="4846574" y="12700"/>
                  </a:lnTo>
                  <a:lnTo>
                    <a:pt x="4846574" y="0"/>
                  </a:lnTo>
                  <a:lnTo>
                    <a:pt x="4884674" y="0"/>
                  </a:lnTo>
                  <a:lnTo>
                    <a:pt x="4884674" y="12700"/>
                  </a:lnTo>
                  <a:close/>
                </a:path>
                <a:path w="5560695" h="3300729">
                  <a:moveTo>
                    <a:pt x="4935474" y="12700"/>
                  </a:moveTo>
                  <a:lnTo>
                    <a:pt x="4897374" y="12700"/>
                  </a:lnTo>
                  <a:lnTo>
                    <a:pt x="4897374" y="0"/>
                  </a:lnTo>
                  <a:lnTo>
                    <a:pt x="4935474" y="0"/>
                  </a:lnTo>
                  <a:lnTo>
                    <a:pt x="4935474" y="12700"/>
                  </a:lnTo>
                  <a:close/>
                </a:path>
                <a:path w="5560695" h="3300729">
                  <a:moveTo>
                    <a:pt x="4986274" y="12700"/>
                  </a:moveTo>
                  <a:lnTo>
                    <a:pt x="4948174" y="12700"/>
                  </a:lnTo>
                  <a:lnTo>
                    <a:pt x="4948174" y="0"/>
                  </a:lnTo>
                  <a:lnTo>
                    <a:pt x="4986274" y="0"/>
                  </a:lnTo>
                  <a:lnTo>
                    <a:pt x="4986274" y="12700"/>
                  </a:lnTo>
                  <a:close/>
                </a:path>
                <a:path w="5560695" h="3300729">
                  <a:moveTo>
                    <a:pt x="5037074" y="12700"/>
                  </a:moveTo>
                  <a:lnTo>
                    <a:pt x="4998974" y="12700"/>
                  </a:lnTo>
                  <a:lnTo>
                    <a:pt x="4998974" y="0"/>
                  </a:lnTo>
                  <a:lnTo>
                    <a:pt x="5037074" y="0"/>
                  </a:lnTo>
                  <a:lnTo>
                    <a:pt x="5037074" y="12700"/>
                  </a:lnTo>
                  <a:close/>
                </a:path>
                <a:path w="5560695" h="3300729">
                  <a:moveTo>
                    <a:pt x="5087874" y="12700"/>
                  </a:moveTo>
                  <a:lnTo>
                    <a:pt x="5049774" y="12700"/>
                  </a:lnTo>
                  <a:lnTo>
                    <a:pt x="5049774" y="0"/>
                  </a:lnTo>
                  <a:lnTo>
                    <a:pt x="5087874" y="0"/>
                  </a:lnTo>
                  <a:lnTo>
                    <a:pt x="5087874" y="12700"/>
                  </a:lnTo>
                  <a:close/>
                </a:path>
                <a:path w="5560695" h="3300729">
                  <a:moveTo>
                    <a:pt x="5138674" y="12700"/>
                  </a:moveTo>
                  <a:lnTo>
                    <a:pt x="5100574" y="12700"/>
                  </a:lnTo>
                  <a:lnTo>
                    <a:pt x="5100574" y="0"/>
                  </a:lnTo>
                  <a:lnTo>
                    <a:pt x="5138674" y="0"/>
                  </a:lnTo>
                  <a:lnTo>
                    <a:pt x="5138674" y="12700"/>
                  </a:lnTo>
                  <a:close/>
                </a:path>
                <a:path w="5560695" h="3300729">
                  <a:moveTo>
                    <a:pt x="5189474" y="12700"/>
                  </a:moveTo>
                  <a:lnTo>
                    <a:pt x="5151374" y="12700"/>
                  </a:lnTo>
                  <a:lnTo>
                    <a:pt x="5151374" y="0"/>
                  </a:lnTo>
                  <a:lnTo>
                    <a:pt x="5189474" y="0"/>
                  </a:lnTo>
                  <a:lnTo>
                    <a:pt x="5189474" y="12700"/>
                  </a:lnTo>
                  <a:close/>
                </a:path>
                <a:path w="5560695" h="3300729">
                  <a:moveTo>
                    <a:pt x="5240274" y="12700"/>
                  </a:moveTo>
                  <a:lnTo>
                    <a:pt x="5202174" y="12700"/>
                  </a:lnTo>
                  <a:lnTo>
                    <a:pt x="5202174" y="0"/>
                  </a:lnTo>
                  <a:lnTo>
                    <a:pt x="5240274" y="0"/>
                  </a:lnTo>
                  <a:lnTo>
                    <a:pt x="5240274" y="12700"/>
                  </a:lnTo>
                  <a:close/>
                </a:path>
                <a:path w="5560695" h="3300729">
                  <a:moveTo>
                    <a:pt x="5291074" y="12700"/>
                  </a:moveTo>
                  <a:lnTo>
                    <a:pt x="5252974" y="12700"/>
                  </a:lnTo>
                  <a:lnTo>
                    <a:pt x="5252974" y="0"/>
                  </a:lnTo>
                  <a:lnTo>
                    <a:pt x="5291074" y="0"/>
                  </a:lnTo>
                  <a:lnTo>
                    <a:pt x="5291074" y="12700"/>
                  </a:lnTo>
                  <a:close/>
                </a:path>
                <a:path w="5560695" h="3300729">
                  <a:moveTo>
                    <a:pt x="5341874" y="12700"/>
                  </a:moveTo>
                  <a:lnTo>
                    <a:pt x="5303774" y="12700"/>
                  </a:lnTo>
                  <a:lnTo>
                    <a:pt x="5303774" y="0"/>
                  </a:lnTo>
                  <a:lnTo>
                    <a:pt x="5341874" y="0"/>
                  </a:lnTo>
                  <a:lnTo>
                    <a:pt x="5341874" y="12700"/>
                  </a:lnTo>
                  <a:close/>
                </a:path>
                <a:path w="5560695" h="3300729">
                  <a:moveTo>
                    <a:pt x="5392674" y="12700"/>
                  </a:moveTo>
                  <a:lnTo>
                    <a:pt x="5354574" y="12700"/>
                  </a:lnTo>
                  <a:lnTo>
                    <a:pt x="5354574" y="0"/>
                  </a:lnTo>
                  <a:lnTo>
                    <a:pt x="5392674" y="0"/>
                  </a:lnTo>
                  <a:lnTo>
                    <a:pt x="5392674" y="12700"/>
                  </a:lnTo>
                  <a:close/>
                </a:path>
                <a:path w="5560695" h="3300729">
                  <a:moveTo>
                    <a:pt x="5443474" y="12700"/>
                  </a:moveTo>
                  <a:lnTo>
                    <a:pt x="5405374" y="12700"/>
                  </a:lnTo>
                  <a:lnTo>
                    <a:pt x="5405374" y="0"/>
                  </a:lnTo>
                  <a:lnTo>
                    <a:pt x="5443474" y="0"/>
                  </a:lnTo>
                  <a:lnTo>
                    <a:pt x="5443474" y="12700"/>
                  </a:lnTo>
                  <a:close/>
                </a:path>
                <a:path w="5560695" h="3300729">
                  <a:moveTo>
                    <a:pt x="5494274" y="12700"/>
                  </a:moveTo>
                  <a:lnTo>
                    <a:pt x="5456174" y="12700"/>
                  </a:lnTo>
                  <a:lnTo>
                    <a:pt x="5456174" y="0"/>
                  </a:lnTo>
                  <a:lnTo>
                    <a:pt x="5494274" y="0"/>
                  </a:lnTo>
                  <a:lnTo>
                    <a:pt x="5494274" y="12700"/>
                  </a:lnTo>
                  <a:close/>
                </a:path>
                <a:path w="5560695" h="3300729">
                  <a:moveTo>
                    <a:pt x="5545074" y="12700"/>
                  </a:moveTo>
                  <a:lnTo>
                    <a:pt x="5506974" y="12700"/>
                  </a:lnTo>
                  <a:lnTo>
                    <a:pt x="5506974" y="0"/>
                  </a:lnTo>
                  <a:lnTo>
                    <a:pt x="5545074" y="0"/>
                  </a:lnTo>
                  <a:lnTo>
                    <a:pt x="5545074" y="12700"/>
                  </a:lnTo>
                  <a:close/>
                </a:path>
                <a:path w="5560695" h="3300729">
                  <a:moveTo>
                    <a:pt x="5560568" y="48006"/>
                  </a:moveTo>
                  <a:lnTo>
                    <a:pt x="5547868" y="48006"/>
                  </a:lnTo>
                  <a:lnTo>
                    <a:pt x="5547868" y="9906"/>
                  </a:lnTo>
                  <a:lnTo>
                    <a:pt x="5560568" y="9906"/>
                  </a:lnTo>
                  <a:lnTo>
                    <a:pt x="5560568" y="48006"/>
                  </a:lnTo>
                  <a:close/>
                </a:path>
                <a:path w="5560695" h="3300729">
                  <a:moveTo>
                    <a:pt x="5560568" y="98806"/>
                  </a:moveTo>
                  <a:lnTo>
                    <a:pt x="5547868" y="98806"/>
                  </a:lnTo>
                  <a:lnTo>
                    <a:pt x="5547868" y="60706"/>
                  </a:lnTo>
                  <a:lnTo>
                    <a:pt x="5560568" y="60706"/>
                  </a:lnTo>
                  <a:lnTo>
                    <a:pt x="5560568" y="98806"/>
                  </a:lnTo>
                  <a:close/>
                </a:path>
                <a:path w="5560695" h="3300729">
                  <a:moveTo>
                    <a:pt x="5560568" y="149606"/>
                  </a:moveTo>
                  <a:lnTo>
                    <a:pt x="5547868" y="149606"/>
                  </a:lnTo>
                  <a:lnTo>
                    <a:pt x="5547868" y="111506"/>
                  </a:lnTo>
                  <a:lnTo>
                    <a:pt x="5560568" y="111506"/>
                  </a:lnTo>
                  <a:lnTo>
                    <a:pt x="5560568" y="149606"/>
                  </a:lnTo>
                  <a:close/>
                </a:path>
                <a:path w="5560695" h="3300729">
                  <a:moveTo>
                    <a:pt x="5560568" y="200406"/>
                  </a:moveTo>
                  <a:lnTo>
                    <a:pt x="5547868" y="200406"/>
                  </a:lnTo>
                  <a:lnTo>
                    <a:pt x="5547868" y="162306"/>
                  </a:lnTo>
                  <a:lnTo>
                    <a:pt x="5560568" y="162306"/>
                  </a:lnTo>
                  <a:lnTo>
                    <a:pt x="5560568" y="200406"/>
                  </a:lnTo>
                  <a:close/>
                </a:path>
                <a:path w="5560695" h="3300729">
                  <a:moveTo>
                    <a:pt x="5560568" y="251206"/>
                  </a:moveTo>
                  <a:lnTo>
                    <a:pt x="5547868" y="251206"/>
                  </a:lnTo>
                  <a:lnTo>
                    <a:pt x="5547868" y="213106"/>
                  </a:lnTo>
                  <a:lnTo>
                    <a:pt x="5560568" y="213106"/>
                  </a:lnTo>
                  <a:lnTo>
                    <a:pt x="5560568" y="251206"/>
                  </a:lnTo>
                  <a:close/>
                </a:path>
                <a:path w="5560695" h="3300729">
                  <a:moveTo>
                    <a:pt x="5560568" y="302006"/>
                  </a:moveTo>
                  <a:lnTo>
                    <a:pt x="5547868" y="302006"/>
                  </a:lnTo>
                  <a:lnTo>
                    <a:pt x="5547868" y="263906"/>
                  </a:lnTo>
                  <a:lnTo>
                    <a:pt x="5560568" y="263906"/>
                  </a:lnTo>
                  <a:lnTo>
                    <a:pt x="5560568" y="302006"/>
                  </a:lnTo>
                  <a:close/>
                </a:path>
                <a:path w="5560695" h="3300729">
                  <a:moveTo>
                    <a:pt x="5560568" y="352806"/>
                  </a:moveTo>
                  <a:lnTo>
                    <a:pt x="5547868" y="352806"/>
                  </a:lnTo>
                  <a:lnTo>
                    <a:pt x="5547868" y="314706"/>
                  </a:lnTo>
                  <a:lnTo>
                    <a:pt x="5560568" y="314706"/>
                  </a:lnTo>
                  <a:lnTo>
                    <a:pt x="5560568" y="352806"/>
                  </a:lnTo>
                  <a:close/>
                </a:path>
                <a:path w="5560695" h="3300729">
                  <a:moveTo>
                    <a:pt x="5560568" y="403606"/>
                  </a:moveTo>
                  <a:lnTo>
                    <a:pt x="5547868" y="403606"/>
                  </a:lnTo>
                  <a:lnTo>
                    <a:pt x="5547868" y="365506"/>
                  </a:lnTo>
                  <a:lnTo>
                    <a:pt x="5560568" y="365506"/>
                  </a:lnTo>
                  <a:lnTo>
                    <a:pt x="5560568" y="403606"/>
                  </a:lnTo>
                  <a:close/>
                </a:path>
                <a:path w="5560695" h="3300729">
                  <a:moveTo>
                    <a:pt x="5560568" y="454406"/>
                  </a:moveTo>
                  <a:lnTo>
                    <a:pt x="5547868" y="454406"/>
                  </a:lnTo>
                  <a:lnTo>
                    <a:pt x="5547868" y="416306"/>
                  </a:lnTo>
                  <a:lnTo>
                    <a:pt x="5560568" y="416306"/>
                  </a:lnTo>
                  <a:lnTo>
                    <a:pt x="5560568" y="454406"/>
                  </a:lnTo>
                  <a:close/>
                </a:path>
                <a:path w="5560695" h="3300729">
                  <a:moveTo>
                    <a:pt x="5560568" y="505205"/>
                  </a:moveTo>
                  <a:lnTo>
                    <a:pt x="5547868" y="505205"/>
                  </a:lnTo>
                  <a:lnTo>
                    <a:pt x="5547868" y="467106"/>
                  </a:lnTo>
                  <a:lnTo>
                    <a:pt x="5560568" y="467106"/>
                  </a:lnTo>
                  <a:lnTo>
                    <a:pt x="5560568" y="505205"/>
                  </a:lnTo>
                  <a:close/>
                </a:path>
                <a:path w="5560695" h="3300729">
                  <a:moveTo>
                    <a:pt x="5560568" y="556005"/>
                  </a:moveTo>
                  <a:lnTo>
                    <a:pt x="5547868" y="556005"/>
                  </a:lnTo>
                  <a:lnTo>
                    <a:pt x="5547868" y="517905"/>
                  </a:lnTo>
                  <a:lnTo>
                    <a:pt x="5560568" y="517905"/>
                  </a:lnTo>
                  <a:lnTo>
                    <a:pt x="5560568" y="556005"/>
                  </a:lnTo>
                  <a:close/>
                </a:path>
                <a:path w="5560695" h="3300729">
                  <a:moveTo>
                    <a:pt x="5560568" y="606805"/>
                  </a:moveTo>
                  <a:lnTo>
                    <a:pt x="5547868" y="606805"/>
                  </a:lnTo>
                  <a:lnTo>
                    <a:pt x="5547868" y="568705"/>
                  </a:lnTo>
                  <a:lnTo>
                    <a:pt x="5560568" y="568705"/>
                  </a:lnTo>
                  <a:lnTo>
                    <a:pt x="5560568" y="606805"/>
                  </a:lnTo>
                  <a:close/>
                </a:path>
                <a:path w="5560695" h="3300729">
                  <a:moveTo>
                    <a:pt x="5560568" y="657605"/>
                  </a:moveTo>
                  <a:lnTo>
                    <a:pt x="5547868" y="657605"/>
                  </a:lnTo>
                  <a:lnTo>
                    <a:pt x="5547868" y="619505"/>
                  </a:lnTo>
                  <a:lnTo>
                    <a:pt x="5560568" y="619505"/>
                  </a:lnTo>
                  <a:lnTo>
                    <a:pt x="5560568" y="657605"/>
                  </a:lnTo>
                  <a:close/>
                </a:path>
                <a:path w="5560695" h="3300729">
                  <a:moveTo>
                    <a:pt x="5560568" y="708405"/>
                  </a:moveTo>
                  <a:lnTo>
                    <a:pt x="5547868" y="708405"/>
                  </a:lnTo>
                  <a:lnTo>
                    <a:pt x="5547868" y="670305"/>
                  </a:lnTo>
                  <a:lnTo>
                    <a:pt x="5560568" y="670305"/>
                  </a:lnTo>
                  <a:lnTo>
                    <a:pt x="5560568" y="708405"/>
                  </a:lnTo>
                  <a:close/>
                </a:path>
                <a:path w="5560695" h="3300729">
                  <a:moveTo>
                    <a:pt x="5560568" y="759205"/>
                  </a:moveTo>
                  <a:lnTo>
                    <a:pt x="5547868" y="759205"/>
                  </a:lnTo>
                  <a:lnTo>
                    <a:pt x="5547868" y="721105"/>
                  </a:lnTo>
                  <a:lnTo>
                    <a:pt x="5560568" y="721105"/>
                  </a:lnTo>
                  <a:lnTo>
                    <a:pt x="5560568" y="759205"/>
                  </a:lnTo>
                  <a:close/>
                </a:path>
                <a:path w="5560695" h="3300729">
                  <a:moveTo>
                    <a:pt x="5560568" y="810005"/>
                  </a:moveTo>
                  <a:lnTo>
                    <a:pt x="5547868" y="810005"/>
                  </a:lnTo>
                  <a:lnTo>
                    <a:pt x="5547868" y="771905"/>
                  </a:lnTo>
                  <a:lnTo>
                    <a:pt x="5560568" y="771905"/>
                  </a:lnTo>
                  <a:lnTo>
                    <a:pt x="5560568" y="810005"/>
                  </a:lnTo>
                  <a:close/>
                </a:path>
                <a:path w="5560695" h="3300729">
                  <a:moveTo>
                    <a:pt x="5560568" y="860805"/>
                  </a:moveTo>
                  <a:lnTo>
                    <a:pt x="5547868" y="860805"/>
                  </a:lnTo>
                  <a:lnTo>
                    <a:pt x="5547868" y="822705"/>
                  </a:lnTo>
                  <a:lnTo>
                    <a:pt x="5560568" y="822705"/>
                  </a:lnTo>
                  <a:lnTo>
                    <a:pt x="5560568" y="860805"/>
                  </a:lnTo>
                  <a:close/>
                </a:path>
                <a:path w="5560695" h="3300729">
                  <a:moveTo>
                    <a:pt x="5560568" y="911605"/>
                  </a:moveTo>
                  <a:lnTo>
                    <a:pt x="5547868" y="911605"/>
                  </a:lnTo>
                  <a:lnTo>
                    <a:pt x="5547868" y="873505"/>
                  </a:lnTo>
                  <a:lnTo>
                    <a:pt x="5560568" y="873505"/>
                  </a:lnTo>
                  <a:lnTo>
                    <a:pt x="5560568" y="911605"/>
                  </a:lnTo>
                  <a:close/>
                </a:path>
                <a:path w="5560695" h="3300729">
                  <a:moveTo>
                    <a:pt x="5560568" y="962405"/>
                  </a:moveTo>
                  <a:lnTo>
                    <a:pt x="5547868" y="962405"/>
                  </a:lnTo>
                  <a:lnTo>
                    <a:pt x="5547868" y="924305"/>
                  </a:lnTo>
                  <a:lnTo>
                    <a:pt x="5560568" y="924305"/>
                  </a:lnTo>
                  <a:lnTo>
                    <a:pt x="5560568" y="962405"/>
                  </a:lnTo>
                  <a:close/>
                </a:path>
                <a:path w="5560695" h="3300729">
                  <a:moveTo>
                    <a:pt x="5560568" y="1013205"/>
                  </a:moveTo>
                  <a:lnTo>
                    <a:pt x="5547868" y="1013205"/>
                  </a:lnTo>
                  <a:lnTo>
                    <a:pt x="5547868" y="975105"/>
                  </a:lnTo>
                  <a:lnTo>
                    <a:pt x="5560568" y="975105"/>
                  </a:lnTo>
                  <a:lnTo>
                    <a:pt x="5560568" y="1013205"/>
                  </a:lnTo>
                  <a:close/>
                </a:path>
                <a:path w="5560695" h="3300729">
                  <a:moveTo>
                    <a:pt x="5560568" y="1064005"/>
                  </a:moveTo>
                  <a:lnTo>
                    <a:pt x="5547868" y="1064005"/>
                  </a:lnTo>
                  <a:lnTo>
                    <a:pt x="5547868" y="1025905"/>
                  </a:lnTo>
                  <a:lnTo>
                    <a:pt x="5560568" y="1025905"/>
                  </a:lnTo>
                  <a:lnTo>
                    <a:pt x="5560568" y="1064005"/>
                  </a:lnTo>
                  <a:close/>
                </a:path>
                <a:path w="5560695" h="3300729">
                  <a:moveTo>
                    <a:pt x="5560568" y="1114805"/>
                  </a:moveTo>
                  <a:lnTo>
                    <a:pt x="5547868" y="1114805"/>
                  </a:lnTo>
                  <a:lnTo>
                    <a:pt x="5547868" y="1076705"/>
                  </a:lnTo>
                  <a:lnTo>
                    <a:pt x="5560568" y="1076705"/>
                  </a:lnTo>
                  <a:lnTo>
                    <a:pt x="5560568" y="1114805"/>
                  </a:lnTo>
                  <a:close/>
                </a:path>
                <a:path w="5560695" h="3300729">
                  <a:moveTo>
                    <a:pt x="5560568" y="1165605"/>
                  </a:moveTo>
                  <a:lnTo>
                    <a:pt x="5547868" y="1165605"/>
                  </a:lnTo>
                  <a:lnTo>
                    <a:pt x="5547868" y="1127505"/>
                  </a:lnTo>
                  <a:lnTo>
                    <a:pt x="5560568" y="1127505"/>
                  </a:lnTo>
                  <a:lnTo>
                    <a:pt x="5560568" y="1165605"/>
                  </a:lnTo>
                  <a:close/>
                </a:path>
                <a:path w="5560695" h="3300729">
                  <a:moveTo>
                    <a:pt x="5560568" y="1216405"/>
                  </a:moveTo>
                  <a:lnTo>
                    <a:pt x="5547868" y="1216405"/>
                  </a:lnTo>
                  <a:lnTo>
                    <a:pt x="5547868" y="1178305"/>
                  </a:lnTo>
                  <a:lnTo>
                    <a:pt x="5560568" y="1178305"/>
                  </a:lnTo>
                  <a:lnTo>
                    <a:pt x="5560568" y="1216405"/>
                  </a:lnTo>
                  <a:close/>
                </a:path>
                <a:path w="5560695" h="3300729">
                  <a:moveTo>
                    <a:pt x="5560568" y="1267205"/>
                  </a:moveTo>
                  <a:lnTo>
                    <a:pt x="5547868" y="1267205"/>
                  </a:lnTo>
                  <a:lnTo>
                    <a:pt x="5547868" y="1229105"/>
                  </a:lnTo>
                  <a:lnTo>
                    <a:pt x="5560568" y="1229105"/>
                  </a:lnTo>
                  <a:lnTo>
                    <a:pt x="5560568" y="1267205"/>
                  </a:lnTo>
                  <a:close/>
                </a:path>
                <a:path w="5560695" h="3300729">
                  <a:moveTo>
                    <a:pt x="5560568" y="1318005"/>
                  </a:moveTo>
                  <a:lnTo>
                    <a:pt x="5547868" y="1318005"/>
                  </a:lnTo>
                  <a:lnTo>
                    <a:pt x="5547868" y="1279905"/>
                  </a:lnTo>
                  <a:lnTo>
                    <a:pt x="5560568" y="1279905"/>
                  </a:lnTo>
                  <a:lnTo>
                    <a:pt x="5560568" y="1318005"/>
                  </a:lnTo>
                  <a:close/>
                </a:path>
                <a:path w="5560695" h="3300729">
                  <a:moveTo>
                    <a:pt x="5560568" y="1368805"/>
                  </a:moveTo>
                  <a:lnTo>
                    <a:pt x="5547868" y="1368805"/>
                  </a:lnTo>
                  <a:lnTo>
                    <a:pt x="5547868" y="1330705"/>
                  </a:lnTo>
                  <a:lnTo>
                    <a:pt x="5560568" y="1330705"/>
                  </a:lnTo>
                  <a:lnTo>
                    <a:pt x="5560568" y="1368805"/>
                  </a:lnTo>
                  <a:close/>
                </a:path>
                <a:path w="5560695" h="3300729">
                  <a:moveTo>
                    <a:pt x="5560568" y="1419605"/>
                  </a:moveTo>
                  <a:lnTo>
                    <a:pt x="5547868" y="1419605"/>
                  </a:lnTo>
                  <a:lnTo>
                    <a:pt x="5547868" y="1381505"/>
                  </a:lnTo>
                  <a:lnTo>
                    <a:pt x="5560568" y="1381505"/>
                  </a:lnTo>
                  <a:lnTo>
                    <a:pt x="5560568" y="1419605"/>
                  </a:lnTo>
                  <a:close/>
                </a:path>
                <a:path w="5560695" h="3300729">
                  <a:moveTo>
                    <a:pt x="5560568" y="1470405"/>
                  </a:moveTo>
                  <a:lnTo>
                    <a:pt x="5547868" y="1470405"/>
                  </a:lnTo>
                  <a:lnTo>
                    <a:pt x="5547868" y="1432305"/>
                  </a:lnTo>
                  <a:lnTo>
                    <a:pt x="5560568" y="1432305"/>
                  </a:lnTo>
                  <a:lnTo>
                    <a:pt x="5560568" y="1470405"/>
                  </a:lnTo>
                  <a:close/>
                </a:path>
                <a:path w="5560695" h="3300729">
                  <a:moveTo>
                    <a:pt x="5560568" y="1521205"/>
                  </a:moveTo>
                  <a:lnTo>
                    <a:pt x="5547868" y="1521205"/>
                  </a:lnTo>
                  <a:lnTo>
                    <a:pt x="5547868" y="1483105"/>
                  </a:lnTo>
                  <a:lnTo>
                    <a:pt x="5560568" y="1483105"/>
                  </a:lnTo>
                  <a:lnTo>
                    <a:pt x="5560568" y="1521205"/>
                  </a:lnTo>
                  <a:close/>
                </a:path>
                <a:path w="5560695" h="3300729">
                  <a:moveTo>
                    <a:pt x="5560568" y="1572005"/>
                  </a:moveTo>
                  <a:lnTo>
                    <a:pt x="5547868" y="1572005"/>
                  </a:lnTo>
                  <a:lnTo>
                    <a:pt x="5547868" y="1533905"/>
                  </a:lnTo>
                  <a:lnTo>
                    <a:pt x="5560568" y="1533905"/>
                  </a:lnTo>
                  <a:lnTo>
                    <a:pt x="5560568" y="1572005"/>
                  </a:lnTo>
                  <a:close/>
                </a:path>
                <a:path w="5560695" h="3300729">
                  <a:moveTo>
                    <a:pt x="5560568" y="1622805"/>
                  </a:moveTo>
                  <a:lnTo>
                    <a:pt x="5547868" y="1622805"/>
                  </a:lnTo>
                  <a:lnTo>
                    <a:pt x="5547868" y="1584705"/>
                  </a:lnTo>
                  <a:lnTo>
                    <a:pt x="5560568" y="1584705"/>
                  </a:lnTo>
                  <a:lnTo>
                    <a:pt x="5560568" y="1622805"/>
                  </a:lnTo>
                  <a:close/>
                </a:path>
                <a:path w="5560695" h="3300729">
                  <a:moveTo>
                    <a:pt x="5560568" y="1673605"/>
                  </a:moveTo>
                  <a:lnTo>
                    <a:pt x="5547868" y="1673605"/>
                  </a:lnTo>
                  <a:lnTo>
                    <a:pt x="5547868" y="1635505"/>
                  </a:lnTo>
                  <a:lnTo>
                    <a:pt x="5560568" y="1635505"/>
                  </a:lnTo>
                  <a:lnTo>
                    <a:pt x="5560568" y="1673605"/>
                  </a:lnTo>
                  <a:close/>
                </a:path>
                <a:path w="5560695" h="3300729">
                  <a:moveTo>
                    <a:pt x="5560568" y="1724405"/>
                  </a:moveTo>
                  <a:lnTo>
                    <a:pt x="5547868" y="1724405"/>
                  </a:lnTo>
                  <a:lnTo>
                    <a:pt x="5547868" y="1686305"/>
                  </a:lnTo>
                  <a:lnTo>
                    <a:pt x="5560568" y="1686305"/>
                  </a:lnTo>
                  <a:lnTo>
                    <a:pt x="5560568" y="1724405"/>
                  </a:lnTo>
                  <a:close/>
                </a:path>
                <a:path w="5560695" h="3300729">
                  <a:moveTo>
                    <a:pt x="5560568" y="1775205"/>
                  </a:moveTo>
                  <a:lnTo>
                    <a:pt x="5547868" y="1775205"/>
                  </a:lnTo>
                  <a:lnTo>
                    <a:pt x="5547868" y="1737105"/>
                  </a:lnTo>
                  <a:lnTo>
                    <a:pt x="5560568" y="1737105"/>
                  </a:lnTo>
                  <a:lnTo>
                    <a:pt x="5560568" y="1775205"/>
                  </a:lnTo>
                  <a:close/>
                </a:path>
                <a:path w="5560695" h="3300729">
                  <a:moveTo>
                    <a:pt x="5560568" y="1826005"/>
                  </a:moveTo>
                  <a:lnTo>
                    <a:pt x="5547868" y="1826005"/>
                  </a:lnTo>
                  <a:lnTo>
                    <a:pt x="5547868" y="1787905"/>
                  </a:lnTo>
                  <a:lnTo>
                    <a:pt x="5560568" y="1787905"/>
                  </a:lnTo>
                  <a:lnTo>
                    <a:pt x="5560568" y="1826005"/>
                  </a:lnTo>
                  <a:close/>
                </a:path>
                <a:path w="5560695" h="3300729">
                  <a:moveTo>
                    <a:pt x="5560568" y="1876805"/>
                  </a:moveTo>
                  <a:lnTo>
                    <a:pt x="5547868" y="1876805"/>
                  </a:lnTo>
                  <a:lnTo>
                    <a:pt x="5547868" y="1838705"/>
                  </a:lnTo>
                  <a:lnTo>
                    <a:pt x="5560568" y="1838705"/>
                  </a:lnTo>
                  <a:lnTo>
                    <a:pt x="5560568" y="1876805"/>
                  </a:lnTo>
                  <a:close/>
                </a:path>
                <a:path w="5560695" h="3300729">
                  <a:moveTo>
                    <a:pt x="5560568" y="1927605"/>
                  </a:moveTo>
                  <a:lnTo>
                    <a:pt x="5547868" y="1927605"/>
                  </a:lnTo>
                  <a:lnTo>
                    <a:pt x="5547868" y="1889505"/>
                  </a:lnTo>
                  <a:lnTo>
                    <a:pt x="5560568" y="1889505"/>
                  </a:lnTo>
                  <a:lnTo>
                    <a:pt x="5560568" y="1927605"/>
                  </a:lnTo>
                  <a:close/>
                </a:path>
                <a:path w="5560695" h="3300729">
                  <a:moveTo>
                    <a:pt x="5560568" y="1978405"/>
                  </a:moveTo>
                  <a:lnTo>
                    <a:pt x="5547868" y="1978405"/>
                  </a:lnTo>
                  <a:lnTo>
                    <a:pt x="5547868" y="1940305"/>
                  </a:lnTo>
                  <a:lnTo>
                    <a:pt x="5560568" y="1940305"/>
                  </a:lnTo>
                  <a:lnTo>
                    <a:pt x="5560568" y="1978405"/>
                  </a:lnTo>
                  <a:close/>
                </a:path>
                <a:path w="5560695" h="3300729">
                  <a:moveTo>
                    <a:pt x="5560568" y="2029205"/>
                  </a:moveTo>
                  <a:lnTo>
                    <a:pt x="5547868" y="2029205"/>
                  </a:lnTo>
                  <a:lnTo>
                    <a:pt x="5547868" y="1991105"/>
                  </a:lnTo>
                  <a:lnTo>
                    <a:pt x="5560568" y="1991105"/>
                  </a:lnTo>
                  <a:lnTo>
                    <a:pt x="5560568" y="2029205"/>
                  </a:lnTo>
                  <a:close/>
                </a:path>
                <a:path w="5560695" h="3300729">
                  <a:moveTo>
                    <a:pt x="5560568" y="2080005"/>
                  </a:moveTo>
                  <a:lnTo>
                    <a:pt x="5547868" y="2080005"/>
                  </a:lnTo>
                  <a:lnTo>
                    <a:pt x="5547868" y="2041905"/>
                  </a:lnTo>
                  <a:lnTo>
                    <a:pt x="5560568" y="2041905"/>
                  </a:lnTo>
                  <a:lnTo>
                    <a:pt x="5560568" y="2080005"/>
                  </a:lnTo>
                  <a:close/>
                </a:path>
                <a:path w="5560695" h="3300729">
                  <a:moveTo>
                    <a:pt x="5560568" y="2130805"/>
                  </a:moveTo>
                  <a:lnTo>
                    <a:pt x="5547868" y="2130805"/>
                  </a:lnTo>
                  <a:lnTo>
                    <a:pt x="5547868" y="2092705"/>
                  </a:lnTo>
                  <a:lnTo>
                    <a:pt x="5560568" y="2092705"/>
                  </a:lnTo>
                  <a:lnTo>
                    <a:pt x="5560568" y="2130805"/>
                  </a:lnTo>
                  <a:close/>
                </a:path>
                <a:path w="5560695" h="3300729">
                  <a:moveTo>
                    <a:pt x="5560568" y="2181605"/>
                  </a:moveTo>
                  <a:lnTo>
                    <a:pt x="5547868" y="2181605"/>
                  </a:lnTo>
                  <a:lnTo>
                    <a:pt x="5547868" y="2143505"/>
                  </a:lnTo>
                  <a:lnTo>
                    <a:pt x="5560568" y="2143505"/>
                  </a:lnTo>
                  <a:lnTo>
                    <a:pt x="5560568" y="2181605"/>
                  </a:lnTo>
                  <a:close/>
                </a:path>
                <a:path w="5560695" h="3300729">
                  <a:moveTo>
                    <a:pt x="5560568" y="2232405"/>
                  </a:moveTo>
                  <a:lnTo>
                    <a:pt x="5547868" y="2232405"/>
                  </a:lnTo>
                  <a:lnTo>
                    <a:pt x="5547868" y="2194305"/>
                  </a:lnTo>
                  <a:lnTo>
                    <a:pt x="5560568" y="2194305"/>
                  </a:lnTo>
                  <a:lnTo>
                    <a:pt x="5560568" y="2232405"/>
                  </a:lnTo>
                  <a:close/>
                </a:path>
                <a:path w="5560695" h="3300729">
                  <a:moveTo>
                    <a:pt x="5560568" y="2283205"/>
                  </a:moveTo>
                  <a:lnTo>
                    <a:pt x="5547868" y="2283205"/>
                  </a:lnTo>
                  <a:lnTo>
                    <a:pt x="5547868" y="2245105"/>
                  </a:lnTo>
                  <a:lnTo>
                    <a:pt x="5560568" y="2245105"/>
                  </a:lnTo>
                  <a:lnTo>
                    <a:pt x="5560568" y="2283205"/>
                  </a:lnTo>
                  <a:close/>
                </a:path>
                <a:path w="5560695" h="3300729">
                  <a:moveTo>
                    <a:pt x="5560568" y="2334005"/>
                  </a:moveTo>
                  <a:lnTo>
                    <a:pt x="5547868" y="2334005"/>
                  </a:lnTo>
                  <a:lnTo>
                    <a:pt x="5547868" y="2295905"/>
                  </a:lnTo>
                  <a:lnTo>
                    <a:pt x="5560568" y="2295905"/>
                  </a:lnTo>
                  <a:lnTo>
                    <a:pt x="5560568" y="2334005"/>
                  </a:lnTo>
                  <a:close/>
                </a:path>
                <a:path w="5560695" h="3300729">
                  <a:moveTo>
                    <a:pt x="5560568" y="2384805"/>
                  </a:moveTo>
                  <a:lnTo>
                    <a:pt x="5547868" y="2384805"/>
                  </a:lnTo>
                  <a:lnTo>
                    <a:pt x="5547868" y="2346705"/>
                  </a:lnTo>
                  <a:lnTo>
                    <a:pt x="5560568" y="2346705"/>
                  </a:lnTo>
                  <a:lnTo>
                    <a:pt x="5560568" y="2384805"/>
                  </a:lnTo>
                  <a:close/>
                </a:path>
                <a:path w="5560695" h="3300729">
                  <a:moveTo>
                    <a:pt x="5560568" y="2435605"/>
                  </a:moveTo>
                  <a:lnTo>
                    <a:pt x="5547868" y="2435605"/>
                  </a:lnTo>
                  <a:lnTo>
                    <a:pt x="5547868" y="2397505"/>
                  </a:lnTo>
                  <a:lnTo>
                    <a:pt x="5560568" y="2397505"/>
                  </a:lnTo>
                  <a:lnTo>
                    <a:pt x="5560568" y="2435605"/>
                  </a:lnTo>
                  <a:close/>
                </a:path>
                <a:path w="5560695" h="3300729">
                  <a:moveTo>
                    <a:pt x="5560568" y="2486405"/>
                  </a:moveTo>
                  <a:lnTo>
                    <a:pt x="5547868" y="2486405"/>
                  </a:lnTo>
                  <a:lnTo>
                    <a:pt x="5547868" y="2448305"/>
                  </a:lnTo>
                  <a:lnTo>
                    <a:pt x="5560568" y="2448305"/>
                  </a:lnTo>
                  <a:lnTo>
                    <a:pt x="5560568" y="2486405"/>
                  </a:lnTo>
                  <a:close/>
                </a:path>
                <a:path w="5560695" h="3300729">
                  <a:moveTo>
                    <a:pt x="5560568" y="2537205"/>
                  </a:moveTo>
                  <a:lnTo>
                    <a:pt x="5547868" y="2537205"/>
                  </a:lnTo>
                  <a:lnTo>
                    <a:pt x="5547868" y="2499105"/>
                  </a:lnTo>
                  <a:lnTo>
                    <a:pt x="5560568" y="2499105"/>
                  </a:lnTo>
                  <a:lnTo>
                    <a:pt x="5560568" y="2537205"/>
                  </a:lnTo>
                  <a:close/>
                </a:path>
                <a:path w="5560695" h="3300729">
                  <a:moveTo>
                    <a:pt x="5560568" y="2588005"/>
                  </a:moveTo>
                  <a:lnTo>
                    <a:pt x="5547868" y="2588005"/>
                  </a:lnTo>
                  <a:lnTo>
                    <a:pt x="5547868" y="2549905"/>
                  </a:lnTo>
                  <a:lnTo>
                    <a:pt x="5560568" y="2549905"/>
                  </a:lnTo>
                  <a:lnTo>
                    <a:pt x="5560568" y="2588005"/>
                  </a:lnTo>
                  <a:close/>
                </a:path>
                <a:path w="5560695" h="3300729">
                  <a:moveTo>
                    <a:pt x="5560568" y="2638805"/>
                  </a:moveTo>
                  <a:lnTo>
                    <a:pt x="5547868" y="2638805"/>
                  </a:lnTo>
                  <a:lnTo>
                    <a:pt x="5547868" y="2600705"/>
                  </a:lnTo>
                  <a:lnTo>
                    <a:pt x="5560568" y="2600705"/>
                  </a:lnTo>
                  <a:lnTo>
                    <a:pt x="5560568" y="2638805"/>
                  </a:lnTo>
                  <a:close/>
                </a:path>
                <a:path w="5560695" h="3300729">
                  <a:moveTo>
                    <a:pt x="5560568" y="2689605"/>
                  </a:moveTo>
                  <a:lnTo>
                    <a:pt x="5547868" y="2689605"/>
                  </a:lnTo>
                  <a:lnTo>
                    <a:pt x="5547868" y="2651505"/>
                  </a:lnTo>
                  <a:lnTo>
                    <a:pt x="5560568" y="2651505"/>
                  </a:lnTo>
                  <a:lnTo>
                    <a:pt x="5560568" y="2689605"/>
                  </a:lnTo>
                  <a:close/>
                </a:path>
                <a:path w="5560695" h="3300729">
                  <a:moveTo>
                    <a:pt x="5560568" y="2740405"/>
                  </a:moveTo>
                  <a:lnTo>
                    <a:pt x="5547868" y="2740405"/>
                  </a:lnTo>
                  <a:lnTo>
                    <a:pt x="5547868" y="2702305"/>
                  </a:lnTo>
                  <a:lnTo>
                    <a:pt x="5560568" y="2702305"/>
                  </a:lnTo>
                  <a:lnTo>
                    <a:pt x="5560568" y="2740405"/>
                  </a:lnTo>
                  <a:close/>
                </a:path>
                <a:path w="5560695" h="3300729">
                  <a:moveTo>
                    <a:pt x="5560568" y="2791205"/>
                  </a:moveTo>
                  <a:lnTo>
                    <a:pt x="5547868" y="2791205"/>
                  </a:lnTo>
                  <a:lnTo>
                    <a:pt x="5547868" y="2753105"/>
                  </a:lnTo>
                  <a:lnTo>
                    <a:pt x="5560568" y="2753105"/>
                  </a:lnTo>
                  <a:lnTo>
                    <a:pt x="5560568" y="2791205"/>
                  </a:lnTo>
                  <a:close/>
                </a:path>
                <a:path w="5560695" h="3300729">
                  <a:moveTo>
                    <a:pt x="5560568" y="2842005"/>
                  </a:moveTo>
                  <a:lnTo>
                    <a:pt x="5547868" y="2842005"/>
                  </a:lnTo>
                  <a:lnTo>
                    <a:pt x="5547868" y="2803905"/>
                  </a:lnTo>
                  <a:lnTo>
                    <a:pt x="5560568" y="2803905"/>
                  </a:lnTo>
                  <a:lnTo>
                    <a:pt x="5560568" y="2842005"/>
                  </a:lnTo>
                  <a:close/>
                </a:path>
                <a:path w="5560695" h="3300729">
                  <a:moveTo>
                    <a:pt x="5560568" y="2892805"/>
                  </a:moveTo>
                  <a:lnTo>
                    <a:pt x="5547868" y="2892805"/>
                  </a:lnTo>
                  <a:lnTo>
                    <a:pt x="5547868" y="2854705"/>
                  </a:lnTo>
                  <a:lnTo>
                    <a:pt x="5560568" y="2854705"/>
                  </a:lnTo>
                  <a:lnTo>
                    <a:pt x="5560568" y="2892805"/>
                  </a:lnTo>
                  <a:close/>
                </a:path>
                <a:path w="5560695" h="3300729">
                  <a:moveTo>
                    <a:pt x="5560568" y="2943605"/>
                  </a:moveTo>
                  <a:lnTo>
                    <a:pt x="5547868" y="2943605"/>
                  </a:lnTo>
                  <a:lnTo>
                    <a:pt x="5547868" y="2905505"/>
                  </a:lnTo>
                  <a:lnTo>
                    <a:pt x="5560568" y="2905505"/>
                  </a:lnTo>
                  <a:lnTo>
                    <a:pt x="5560568" y="2943605"/>
                  </a:lnTo>
                  <a:close/>
                </a:path>
                <a:path w="5560695" h="3300729">
                  <a:moveTo>
                    <a:pt x="5560568" y="2994405"/>
                  </a:moveTo>
                  <a:lnTo>
                    <a:pt x="5547868" y="2994405"/>
                  </a:lnTo>
                  <a:lnTo>
                    <a:pt x="5547868" y="2956305"/>
                  </a:lnTo>
                  <a:lnTo>
                    <a:pt x="5560568" y="2956305"/>
                  </a:lnTo>
                  <a:lnTo>
                    <a:pt x="5560568" y="2994405"/>
                  </a:lnTo>
                  <a:close/>
                </a:path>
                <a:path w="5560695" h="3300729">
                  <a:moveTo>
                    <a:pt x="5560568" y="3045205"/>
                  </a:moveTo>
                  <a:lnTo>
                    <a:pt x="5547868" y="3045205"/>
                  </a:lnTo>
                  <a:lnTo>
                    <a:pt x="5547868" y="3007105"/>
                  </a:lnTo>
                  <a:lnTo>
                    <a:pt x="5560568" y="3007105"/>
                  </a:lnTo>
                  <a:lnTo>
                    <a:pt x="5560568" y="3045205"/>
                  </a:lnTo>
                  <a:close/>
                </a:path>
                <a:path w="5560695" h="3300729">
                  <a:moveTo>
                    <a:pt x="5560568" y="3096005"/>
                  </a:moveTo>
                  <a:lnTo>
                    <a:pt x="5547868" y="3096005"/>
                  </a:lnTo>
                  <a:lnTo>
                    <a:pt x="5547868" y="3057905"/>
                  </a:lnTo>
                  <a:lnTo>
                    <a:pt x="5560568" y="3057905"/>
                  </a:lnTo>
                  <a:lnTo>
                    <a:pt x="5560568" y="3096005"/>
                  </a:lnTo>
                  <a:close/>
                </a:path>
                <a:path w="5560695" h="3300729">
                  <a:moveTo>
                    <a:pt x="5560568" y="3146805"/>
                  </a:moveTo>
                  <a:lnTo>
                    <a:pt x="5547868" y="3146805"/>
                  </a:lnTo>
                  <a:lnTo>
                    <a:pt x="5547868" y="3108705"/>
                  </a:lnTo>
                  <a:lnTo>
                    <a:pt x="5560568" y="3108705"/>
                  </a:lnTo>
                  <a:lnTo>
                    <a:pt x="5560568" y="3146805"/>
                  </a:lnTo>
                  <a:close/>
                </a:path>
                <a:path w="5560695" h="3300729">
                  <a:moveTo>
                    <a:pt x="5560568" y="3197605"/>
                  </a:moveTo>
                  <a:lnTo>
                    <a:pt x="5547868" y="3197605"/>
                  </a:lnTo>
                  <a:lnTo>
                    <a:pt x="5547868" y="3159505"/>
                  </a:lnTo>
                  <a:lnTo>
                    <a:pt x="5560568" y="3159505"/>
                  </a:lnTo>
                  <a:lnTo>
                    <a:pt x="5560568" y="3197605"/>
                  </a:lnTo>
                  <a:close/>
                </a:path>
                <a:path w="5560695" h="3300729">
                  <a:moveTo>
                    <a:pt x="5560568" y="3248405"/>
                  </a:moveTo>
                  <a:lnTo>
                    <a:pt x="5547868" y="3248405"/>
                  </a:lnTo>
                  <a:lnTo>
                    <a:pt x="5547868" y="3210305"/>
                  </a:lnTo>
                  <a:lnTo>
                    <a:pt x="5560568" y="3210305"/>
                  </a:lnTo>
                  <a:lnTo>
                    <a:pt x="5560568" y="3248405"/>
                  </a:lnTo>
                  <a:close/>
                </a:path>
                <a:path w="5560695" h="3300729">
                  <a:moveTo>
                    <a:pt x="5547868" y="3294126"/>
                  </a:moveTo>
                  <a:lnTo>
                    <a:pt x="5547868" y="3261105"/>
                  </a:lnTo>
                  <a:lnTo>
                    <a:pt x="5560568" y="3261105"/>
                  </a:lnTo>
                  <a:lnTo>
                    <a:pt x="5560568" y="3287776"/>
                  </a:lnTo>
                  <a:lnTo>
                    <a:pt x="5549138" y="3287776"/>
                  </a:lnTo>
                  <a:lnTo>
                    <a:pt x="5549138" y="3292855"/>
                  </a:lnTo>
                  <a:lnTo>
                    <a:pt x="5547868" y="3294126"/>
                  </a:lnTo>
                  <a:close/>
                </a:path>
                <a:path w="5560695" h="3300729">
                  <a:moveTo>
                    <a:pt x="5549138" y="3292855"/>
                  </a:moveTo>
                  <a:lnTo>
                    <a:pt x="5549138" y="3287776"/>
                  </a:lnTo>
                  <a:lnTo>
                    <a:pt x="5554218" y="3287776"/>
                  </a:lnTo>
                  <a:lnTo>
                    <a:pt x="5549138" y="3292855"/>
                  </a:lnTo>
                  <a:close/>
                </a:path>
                <a:path w="5560695" h="3300729">
                  <a:moveTo>
                    <a:pt x="5554218" y="3300476"/>
                  </a:moveTo>
                  <a:lnTo>
                    <a:pt x="5549138" y="3300476"/>
                  </a:lnTo>
                  <a:lnTo>
                    <a:pt x="5549138" y="3292855"/>
                  </a:lnTo>
                  <a:lnTo>
                    <a:pt x="5554218" y="3287776"/>
                  </a:lnTo>
                  <a:lnTo>
                    <a:pt x="5560568" y="3287776"/>
                  </a:lnTo>
                  <a:lnTo>
                    <a:pt x="5560568" y="3294126"/>
                  </a:lnTo>
                  <a:lnTo>
                    <a:pt x="5560250" y="3296081"/>
                  </a:lnTo>
                  <a:lnTo>
                    <a:pt x="5559361" y="3297859"/>
                  </a:lnTo>
                  <a:lnTo>
                    <a:pt x="5557951" y="3299256"/>
                  </a:lnTo>
                  <a:lnTo>
                    <a:pt x="5556186" y="3300158"/>
                  </a:lnTo>
                  <a:lnTo>
                    <a:pt x="5554218" y="3300476"/>
                  </a:lnTo>
                  <a:close/>
                </a:path>
                <a:path w="5560695" h="3300729">
                  <a:moveTo>
                    <a:pt x="5536438" y="3300476"/>
                  </a:moveTo>
                  <a:lnTo>
                    <a:pt x="5498338" y="3300476"/>
                  </a:lnTo>
                  <a:lnTo>
                    <a:pt x="5498338" y="3287776"/>
                  </a:lnTo>
                  <a:lnTo>
                    <a:pt x="5536438" y="3287776"/>
                  </a:lnTo>
                  <a:lnTo>
                    <a:pt x="5536438" y="3300476"/>
                  </a:lnTo>
                  <a:close/>
                </a:path>
                <a:path w="5560695" h="3300729">
                  <a:moveTo>
                    <a:pt x="5485638" y="3300476"/>
                  </a:moveTo>
                  <a:lnTo>
                    <a:pt x="5447538" y="3300476"/>
                  </a:lnTo>
                  <a:lnTo>
                    <a:pt x="5447538" y="3287776"/>
                  </a:lnTo>
                  <a:lnTo>
                    <a:pt x="5485638" y="3287776"/>
                  </a:lnTo>
                  <a:lnTo>
                    <a:pt x="5485638" y="3300476"/>
                  </a:lnTo>
                  <a:close/>
                </a:path>
                <a:path w="5560695" h="3300729">
                  <a:moveTo>
                    <a:pt x="5434838" y="3300476"/>
                  </a:moveTo>
                  <a:lnTo>
                    <a:pt x="5396738" y="3300476"/>
                  </a:lnTo>
                  <a:lnTo>
                    <a:pt x="5396738" y="3287776"/>
                  </a:lnTo>
                  <a:lnTo>
                    <a:pt x="5434838" y="3287776"/>
                  </a:lnTo>
                  <a:lnTo>
                    <a:pt x="5434838" y="3300476"/>
                  </a:lnTo>
                  <a:close/>
                </a:path>
                <a:path w="5560695" h="3300729">
                  <a:moveTo>
                    <a:pt x="5384038" y="3300476"/>
                  </a:moveTo>
                  <a:lnTo>
                    <a:pt x="5345938" y="3300476"/>
                  </a:lnTo>
                  <a:lnTo>
                    <a:pt x="5345938" y="3287776"/>
                  </a:lnTo>
                  <a:lnTo>
                    <a:pt x="5384038" y="3287776"/>
                  </a:lnTo>
                  <a:lnTo>
                    <a:pt x="5384038" y="3300476"/>
                  </a:lnTo>
                  <a:close/>
                </a:path>
                <a:path w="5560695" h="3300729">
                  <a:moveTo>
                    <a:pt x="5333238" y="3300476"/>
                  </a:moveTo>
                  <a:lnTo>
                    <a:pt x="5295138" y="3300476"/>
                  </a:lnTo>
                  <a:lnTo>
                    <a:pt x="5295138" y="3287776"/>
                  </a:lnTo>
                  <a:lnTo>
                    <a:pt x="5333238" y="3287776"/>
                  </a:lnTo>
                  <a:lnTo>
                    <a:pt x="5333238" y="3300476"/>
                  </a:lnTo>
                  <a:close/>
                </a:path>
                <a:path w="5560695" h="3300729">
                  <a:moveTo>
                    <a:pt x="5282438" y="3300476"/>
                  </a:moveTo>
                  <a:lnTo>
                    <a:pt x="5244338" y="3300476"/>
                  </a:lnTo>
                  <a:lnTo>
                    <a:pt x="5244338" y="3287776"/>
                  </a:lnTo>
                  <a:lnTo>
                    <a:pt x="5282438" y="3287776"/>
                  </a:lnTo>
                  <a:lnTo>
                    <a:pt x="5282438" y="3300476"/>
                  </a:lnTo>
                  <a:close/>
                </a:path>
                <a:path w="5560695" h="3300729">
                  <a:moveTo>
                    <a:pt x="5231638" y="3300476"/>
                  </a:moveTo>
                  <a:lnTo>
                    <a:pt x="5193538" y="3300476"/>
                  </a:lnTo>
                  <a:lnTo>
                    <a:pt x="5193538" y="3287776"/>
                  </a:lnTo>
                  <a:lnTo>
                    <a:pt x="5231638" y="3287776"/>
                  </a:lnTo>
                  <a:lnTo>
                    <a:pt x="5231638" y="3300476"/>
                  </a:lnTo>
                  <a:close/>
                </a:path>
                <a:path w="5560695" h="3300729">
                  <a:moveTo>
                    <a:pt x="5180838" y="3300476"/>
                  </a:moveTo>
                  <a:lnTo>
                    <a:pt x="5142738" y="3300476"/>
                  </a:lnTo>
                  <a:lnTo>
                    <a:pt x="5142738" y="3287776"/>
                  </a:lnTo>
                  <a:lnTo>
                    <a:pt x="5180838" y="3287776"/>
                  </a:lnTo>
                  <a:lnTo>
                    <a:pt x="5180838" y="3300476"/>
                  </a:lnTo>
                  <a:close/>
                </a:path>
                <a:path w="5560695" h="3300729">
                  <a:moveTo>
                    <a:pt x="5130038" y="3300476"/>
                  </a:moveTo>
                  <a:lnTo>
                    <a:pt x="5091938" y="3300476"/>
                  </a:lnTo>
                  <a:lnTo>
                    <a:pt x="5091938" y="3287776"/>
                  </a:lnTo>
                  <a:lnTo>
                    <a:pt x="5130038" y="3287776"/>
                  </a:lnTo>
                  <a:lnTo>
                    <a:pt x="5130038" y="3300476"/>
                  </a:lnTo>
                  <a:close/>
                </a:path>
                <a:path w="5560695" h="3300729">
                  <a:moveTo>
                    <a:pt x="5079238" y="3300476"/>
                  </a:moveTo>
                  <a:lnTo>
                    <a:pt x="5041138" y="3300476"/>
                  </a:lnTo>
                  <a:lnTo>
                    <a:pt x="5041138" y="3287776"/>
                  </a:lnTo>
                  <a:lnTo>
                    <a:pt x="5079238" y="3287776"/>
                  </a:lnTo>
                  <a:lnTo>
                    <a:pt x="5079238" y="3300476"/>
                  </a:lnTo>
                  <a:close/>
                </a:path>
                <a:path w="5560695" h="3300729">
                  <a:moveTo>
                    <a:pt x="5028438" y="3300476"/>
                  </a:moveTo>
                  <a:lnTo>
                    <a:pt x="4990338" y="3300476"/>
                  </a:lnTo>
                  <a:lnTo>
                    <a:pt x="4990338" y="3287776"/>
                  </a:lnTo>
                  <a:lnTo>
                    <a:pt x="5028438" y="3287776"/>
                  </a:lnTo>
                  <a:lnTo>
                    <a:pt x="5028438" y="3300476"/>
                  </a:lnTo>
                  <a:close/>
                </a:path>
                <a:path w="5560695" h="3300729">
                  <a:moveTo>
                    <a:pt x="4977638" y="3300476"/>
                  </a:moveTo>
                  <a:lnTo>
                    <a:pt x="4939538" y="3300476"/>
                  </a:lnTo>
                  <a:lnTo>
                    <a:pt x="4939538" y="3287776"/>
                  </a:lnTo>
                  <a:lnTo>
                    <a:pt x="4977638" y="3287776"/>
                  </a:lnTo>
                  <a:lnTo>
                    <a:pt x="4977638" y="3300476"/>
                  </a:lnTo>
                  <a:close/>
                </a:path>
                <a:path w="5560695" h="3300729">
                  <a:moveTo>
                    <a:pt x="4926838" y="3300476"/>
                  </a:moveTo>
                  <a:lnTo>
                    <a:pt x="4888738" y="3300476"/>
                  </a:lnTo>
                  <a:lnTo>
                    <a:pt x="4888738" y="3287776"/>
                  </a:lnTo>
                  <a:lnTo>
                    <a:pt x="4926838" y="3287776"/>
                  </a:lnTo>
                  <a:lnTo>
                    <a:pt x="4926838" y="3300476"/>
                  </a:lnTo>
                  <a:close/>
                </a:path>
                <a:path w="5560695" h="3300729">
                  <a:moveTo>
                    <a:pt x="4876038" y="3300476"/>
                  </a:moveTo>
                  <a:lnTo>
                    <a:pt x="4837938" y="3300476"/>
                  </a:lnTo>
                  <a:lnTo>
                    <a:pt x="4837938" y="3287776"/>
                  </a:lnTo>
                  <a:lnTo>
                    <a:pt x="4876038" y="3287776"/>
                  </a:lnTo>
                  <a:lnTo>
                    <a:pt x="4876038" y="3300476"/>
                  </a:lnTo>
                  <a:close/>
                </a:path>
                <a:path w="5560695" h="3300729">
                  <a:moveTo>
                    <a:pt x="4825238" y="3300476"/>
                  </a:moveTo>
                  <a:lnTo>
                    <a:pt x="4787138" y="3300476"/>
                  </a:lnTo>
                  <a:lnTo>
                    <a:pt x="4787138" y="3287776"/>
                  </a:lnTo>
                  <a:lnTo>
                    <a:pt x="4825238" y="3287776"/>
                  </a:lnTo>
                  <a:lnTo>
                    <a:pt x="4825238" y="3300476"/>
                  </a:lnTo>
                  <a:close/>
                </a:path>
                <a:path w="5560695" h="3300729">
                  <a:moveTo>
                    <a:pt x="4774438" y="3300476"/>
                  </a:moveTo>
                  <a:lnTo>
                    <a:pt x="4736338" y="3300476"/>
                  </a:lnTo>
                  <a:lnTo>
                    <a:pt x="4736338" y="3287776"/>
                  </a:lnTo>
                  <a:lnTo>
                    <a:pt x="4774438" y="3287776"/>
                  </a:lnTo>
                  <a:lnTo>
                    <a:pt x="4774438" y="3300476"/>
                  </a:lnTo>
                  <a:close/>
                </a:path>
                <a:path w="5560695" h="3300729">
                  <a:moveTo>
                    <a:pt x="4723638" y="3300476"/>
                  </a:moveTo>
                  <a:lnTo>
                    <a:pt x="4685538" y="3300476"/>
                  </a:lnTo>
                  <a:lnTo>
                    <a:pt x="4685538" y="3287776"/>
                  </a:lnTo>
                  <a:lnTo>
                    <a:pt x="4723638" y="3287776"/>
                  </a:lnTo>
                  <a:lnTo>
                    <a:pt x="4723638" y="3300476"/>
                  </a:lnTo>
                  <a:close/>
                </a:path>
                <a:path w="5560695" h="3300729">
                  <a:moveTo>
                    <a:pt x="4672838" y="3300476"/>
                  </a:moveTo>
                  <a:lnTo>
                    <a:pt x="4634738" y="3300476"/>
                  </a:lnTo>
                  <a:lnTo>
                    <a:pt x="4634738" y="3287776"/>
                  </a:lnTo>
                  <a:lnTo>
                    <a:pt x="4672838" y="3287776"/>
                  </a:lnTo>
                  <a:lnTo>
                    <a:pt x="4672838" y="3300476"/>
                  </a:lnTo>
                  <a:close/>
                </a:path>
                <a:path w="5560695" h="3300729">
                  <a:moveTo>
                    <a:pt x="4622038" y="3300476"/>
                  </a:moveTo>
                  <a:lnTo>
                    <a:pt x="4583938" y="3300476"/>
                  </a:lnTo>
                  <a:lnTo>
                    <a:pt x="4583938" y="3287776"/>
                  </a:lnTo>
                  <a:lnTo>
                    <a:pt x="4622038" y="3287776"/>
                  </a:lnTo>
                  <a:lnTo>
                    <a:pt x="4622038" y="3300476"/>
                  </a:lnTo>
                  <a:close/>
                </a:path>
                <a:path w="5560695" h="3300729">
                  <a:moveTo>
                    <a:pt x="4571238" y="3300476"/>
                  </a:moveTo>
                  <a:lnTo>
                    <a:pt x="4533138" y="3300476"/>
                  </a:lnTo>
                  <a:lnTo>
                    <a:pt x="4533138" y="3287776"/>
                  </a:lnTo>
                  <a:lnTo>
                    <a:pt x="4571238" y="3287776"/>
                  </a:lnTo>
                  <a:lnTo>
                    <a:pt x="4571238" y="3300476"/>
                  </a:lnTo>
                  <a:close/>
                </a:path>
                <a:path w="5560695" h="3300729">
                  <a:moveTo>
                    <a:pt x="4520438" y="3300476"/>
                  </a:moveTo>
                  <a:lnTo>
                    <a:pt x="4482338" y="3300476"/>
                  </a:lnTo>
                  <a:lnTo>
                    <a:pt x="4482338" y="3287776"/>
                  </a:lnTo>
                  <a:lnTo>
                    <a:pt x="4520438" y="3287776"/>
                  </a:lnTo>
                  <a:lnTo>
                    <a:pt x="4520438" y="3300476"/>
                  </a:lnTo>
                  <a:close/>
                </a:path>
                <a:path w="5560695" h="3300729">
                  <a:moveTo>
                    <a:pt x="4469638" y="3300476"/>
                  </a:moveTo>
                  <a:lnTo>
                    <a:pt x="4431538" y="3300476"/>
                  </a:lnTo>
                  <a:lnTo>
                    <a:pt x="4431538" y="3287776"/>
                  </a:lnTo>
                  <a:lnTo>
                    <a:pt x="4469638" y="3287776"/>
                  </a:lnTo>
                  <a:lnTo>
                    <a:pt x="4469638" y="3300476"/>
                  </a:lnTo>
                  <a:close/>
                </a:path>
                <a:path w="5560695" h="3300729">
                  <a:moveTo>
                    <a:pt x="4418838" y="3300476"/>
                  </a:moveTo>
                  <a:lnTo>
                    <a:pt x="4380738" y="3300476"/>
                  </a:lnTo>
                  <a:lnTo>
                    <a:pt x="4380738" y="3287776"/>
                  </a:lnTo>
                  <a:lnTo>
                    <a:pt x="4418838" y="3287776"/>
                  </a:lnTo>
                  <a:lnTo>
                    <a:pt x="4418838" y="3300476"/>
                  </a:lnTo>
                  <a:close/>
                </a:path>
                <a:path w="5560695" h="3300729">
                  <a:moveTo>
                    <a:pt x="4368038" y="3300476"/>
                  </a:moveTo>
                  <a:lnTo>
                    <a:pt x="4329938" y="3300476"/>
                  </a:lnTo>
                  <a:lnTo>
                    <a:pt x="4329938" y="3287776"/>
                  </a:lnTo>
                  <a:lnTo>
                    <a:pt x="4368038" y="3287776"/>
                  </a:lnTo>
                  <a:lnTo>
                    <a:pt x="4368038" y="3300476"/>
                  </a:lnTo>
                  <a:close/>
                </a:path>
                <a:path w="5560695" h="3300729">
                  <a:moveTo>
                    <a:pt x="4317238" y="3300476"/>
                  </a:moveTo>
                  <a:lnTo>
                    <a:pt x="4279138" y="3300476"/>
                  </a:lnTo>
                  <a:lnTo>
                    <a:pt x="4279138" y="3287776"/>
                  </a:lnTo>
                  <a:lnTo>
                    <a:pt x="4317238" y="3287776"/>
                  </a:lnTo>
                  <a:lnTo>
                    <a:pt x="4317238" y="3300476"/>
                  </a:lnTo>
                  <a:close/>
                </a:path>
                <a:path w="5560695" h="3300729">
                  <a:moveTo>
                    <a:pt x="4266438" y="3300476"/>
                  </a:moveTo>
                  <a:lnTo>
                    <a:pt x="4228338" y="3300476"/>
                  </a:lnTo>
                  <a:lnTo>
                    <a:pt x="4228338" y="3287776"/>
                  </a:lnTo>
                  <a:lnTo>
                    <a:pt x="4266438" y="3287776"/>
                  </a:lnTo>
                  <a:lnTo>
                    <a:pt x="4266438" y="3300476"/>
                  </a:lnTo>
                  <a:close/>
                </a:path>
                <a:path w="5560695" h="3300729">
                  <a:moveTo>
                    <a:pt x="4215638" y="3300476"/>
                  </a:moveTo>
                  <a:lnTo>
                    <a:pt x="4177538" y="3300476"/>
                  </a:lnTo>
                  <a:lnTo>
                    <a:pt x="4177538" y="3287776"/>
                  </a:lnTo>
                  <a:lnTo>
                    <a:pt x="4215638" y="3287776"/>
                  </a:lnTo>
                  <a:lnTo>
                    <a:pt x="4215638" y="3300476"/>
                  </a:lnTo>
                  <a:close/>
                </a:path>
                <a:path w="5560695" h="3300729">
                  <a:moveTo>
                    <a:pt x="4164838" y="3300476"/>
                  </a:moveTo>
                  <a:lnTo>
                    <a:pt x="4126738" y="3300476"/>
                  </a:lnTo>
                  <a:lnTo>
                    <a:pt x="4126738" y="3287776"/>
                  </a:lnTo>
                  <a:lnTo>
                    <a:pt x="4164838" y="3287776"/>
                  </a:lnTo>
                  <a:lnTo>
                    <a:pt x="4164838" y="3300476"/>
                  </a:lnTo>
                  <a:close/>
                </a:path>
                <a:path w="5560695" h="3300729">
                  <a:moveTo>
                    <a:pt x="4114038" y="3300476"/>
                  </a:moveTo>
                  <a:lnTo>
                    <a:pt x="4075938" y="3300476"/>
                  </a:lnTo>
                  <a:lnTo>
                    <a:pt x="4075938" y="3287776"/>
                  </a:lnTo>
                  <a:lnTo>
                    <a:pt x="4114038" y="3287776"/>
                  </a:lnTo>
                  <a:lnTo>
                    <a:pt x="4114038" y="3300476"/>
                  </a:lnTo>
                  <a:close/>
                </a:path>
                <a:path w="5560695" h="3300729">
                  <a:moveTo>
                    <a:pt x="4063238" y="3300476"/>
                  </a:moveTo>
                  <a:lnTo>
                    <a:pt x="4025138" y="3300476"/>
                  </a:lnTo>
                  <a:lnTo>
                    <a:pt x="4025138" y="3287776"/>
                  </a:lnTo>
                  <a:lnTo>
                    <a:pt x="4063238" y="3287776"/>
                  </a:lnTo>
                  <a:lnTo>
                    <a:pt x="4063238" y="3300476"/>
                  </a:lnTo>
                  <a:close/>
                </a:path>
                <a:path w="5560695" h="3300729">
                  <a:moveTo>
                    <a:pt x="4012438" y="3300476"/>
                  </a:moveTo>
                  <a:lnTo>
                    <a:pt x="3974338" y="3300476"/>
                  </a:lnTo>
                  <a:lnTo>
                    <a:pt x="3974338" y="3287776"/>
                  </a:lnTo>
                  <a:lnTo>
                    <a:pt x="4012438" y="3287776"/>
                  </a:lnTo>
                  <a:lnTo>
                    <a:pt x="4012438" y="3300476"/>
                  </a:lnTo>
                  <a:close/>
                </a:path>
                <a:path w="5560695" h="3300729">
                  <a:moveTo>
                    <a:pt x="3961638" y="3300476"/>
                  </a:moveTo>
                  <a:lnTo>
                    <a:pt x="3923538" y="3300476"/>
                  </a:lnTo>
                  <a:lnTo>
                    <a:pt x="3923538" y="3287776"/>
                  </a:lnTo>
                  <a:lnTo>
                    <a:pt x="3961638" y="3287776"/>
                  </a:lnTo>
                  <a:lnTo>
                    <a:pt x="3961638" y="3300476"/>
                  </a:lnTo>
                  <a:close/>
                </a:path>
                <a:path w="5560695" h="3300729">
                  <a:moveTo>
                    <a:pt x="3910838" y="3300476"/>
                  </a:moveTo>
                  <a:lnTo>
                    <a:pt x="3872738" y="3300476"/>
                  </a:lnTo>
                  <a:lnTo>
                    <a:pt x="3872738" y="3287776"/>
                  </a:lnTo>
                  <a:lnTo>
                    <a:pt x="3910838" y="3287776"/>
                  </a:lnTo>
                  <a:lnTo>
                    <a:pt x="3910838" y="3300476"/>
                  </a:lnTo>
                  <a:close/>
                </a:path>
                <a:path w="5560695" h="3300729">
                  <a:moveTo>
                    <a:pt x="3860038" y="3300476"/>
                  </a:moveTo>
                  <a:lnTo>
                    <a:pt x="3821938" y="3300476"/>
                  </a:lnTo>
                  <a:lnTo>
                    <a:pt x="3821938" y="3287776"/>
                  </a:lnTo>
                  <a:lnTo>
                    <a:pt x="3860038" y="3287776"/>
                  </a:lnTo>
                  <a:lnTo>
                    <a:pt x="3860038" y="3300476"/>
                  </a:lnTo>
                  <a:close/>
                </a:path>
                <a:path w="5560695" h="3300729">
                  <a:moveTo>
                    <a:pt x="3809238" y="3300476"/>
                  </a:moveTo>
                  <a:lnTo>
                    <a:pt x="3771138" y="3300476"/>
                  </a:lnTo>
                  <a:lnTo>
                    <a:pt x="3771138" y="3287776"/>
                  </a:lnTo>
                  <a:lnTo>
                    <a:pt x="3809238" y="3287776"/>
                  </a:lnTo>
                  <a:lnTo>
                    <a:pt x="3809238" y="3300476"/>
                  </a:lnTo>
                  <a:close/>
                </a:path>
                <a:path w="5560695" h="3300729">
                  <a:moveTo>
                    <a:pt x="3758438" y="3300476"/>
                  </a:moveTo>
                  <a:lnTo>
                    <a:pt x="3720338" y="3300476"/>
                  </a:lnTo>
                  <a:lnTo>
                    <a:pt x="3720338" y="3287776"/>
                  </a:lnTo>
                  <a:lnTo>
                    <a:pt x="3758438" y="3287776"/>
                  </a:lnTo>
                  <a:lnTo>
                    <a:pt x="3758438" y="3300476"/>
                  </a:lnTo>
                  <a:close/>
                </a:path>
                <a:path w="5560695" h="3300729">
                  <a:moveTo>
                    <a:pt x="3707638" y="3300476"/>
                  </a:moveTo>
                  <a:lnTo>
                    <a:pt x="3669538" y="3300476"/>
                  </a:lnTo>
                  <a:lnTo>
                    <a:pt x="3669538" y="3287776"/>
                  </a:lnTo>
                  <a:lnTo>
                    <a:pt x="3707638" y="3287776"/>
                  </a:lnTo>
                  <a:lnTo>
                    <a:pt x="3707638" y="3300476"/>
                  </a:lnTo>
                  <a:close/>
                </a:path>
                <a:path w="5560695" h="3300729">
                  <a:moveTo>
                    <a:pt x="3656838" y="3300476"/>
                  </a:moveTo>
                  <a:lnTo>
                    <a:pt x="3618738" y="3300476"/>
                  </a:lnTo>
                  <a:lnTo>
                    <a:pt x="3618738" y="3287776"/>
                  </a:lnTo>
                  <a:lnTo>
                    <a:pt x="3656838" y="3287776"/>
                  </a:lnTo>
                  <a:lnTo>
                    <a:pt x="3656838" y="3300476"/>
                  </a:lnTo>
                  <a:close/>
                </a:path>
                <a:path w="5560695" h="3300729">
                  <a:moveTo>
                    <a:pt x="3606038" y="3300476"/>
                  </a:moveTo>
                  <a:lnTo>
                    <a:pt x="3567938" y="3300476"/>
                  </a:lnTo>
                  <a:lnTo>
                    <a:pt x="3567938" y="3287776"/>
                  </a:lnTo>
                  <a:lnTo>
                    <a:pt x="3606038" y="3287776"/>
                  </a:lnTo>
                  <a:lnTo>
                    <a:pt x="3606038" y="3300476"/>
                  </a:lnTo>
                  <a:close/>
                </a:path>
                <a:path w="5560695" h="3300729">
                  <a:moveTo>
                    <a:pt x="3555238" y="3300476"/>
                  </a:moveTo>
                  <a:lnTo>
                    <a:pt x="3517138" y="3300476"/>
                  </a:lnTo>
                  <a:lnTo>
                    <a:pt x="3517138" y="3287776"/>
                  </a:lnTo>
                  <a:lnTo>
                    <a:pt x="3555238" y="3287776"/>
                  </a:lnTo>
                  <a:lnTo>
                    <a:pt x="3555238" y="3300476"/>
                  </a:lnTo>
                  <a:close/>
                </a:path>
                <a:path w="5560695" h="3300729">
                  <a:moveTo>
                    <a:pt x="3504438" y="3300476"/>
                  </a:moveTo>
                  <a:lnTo>
                    <a:pt x="3466338" y="3300476"/>
                  </a:lnTo>
                  <a:lnTo>
                    <a:pt x="3466338" y="3287776"/>
                  </a:lnTo>
                  <a:lnTo>
                    <a:pt x="3504438" y="3287776"/>
                  </a:lnTo>
                  <a:lnTo>
                    <a:pt x="3504438" y="3300476"/>
                  </a:lnTo>
                  <a:close/>
                </a:path>
                <a:path w="5560695" h="3300729">
                  <a:moveTo>
                    <a:pt x="3453638" y="3300476"/>
                  </a:moveTo>
                  <a:lnTo>
                    <a:pt x="3415538" y="3300476"/>
                  </a:lnTo>
                  <a:lnTo>
                    <a:pt x="3415538" y="3287776"/>
                  </a:lnTo>
                  <a:lnTo>
                    <a:pt x="3453638" y="3287776"/>
                  </a:lnTo>
                  <a:lnTo>
                    <a:pt x="3453638" y="3300476"/>
                  </a:lnTo>
                  <a:close/>
                </a:path>
                <a:path w="5560695" h="3300729">
                  <a:moveTo>
                    <a:pt x="3402838" y="3300476"/>
                  </a:moveTo>
                  <a:lnTo>
                    <a:pt x="3364738" y="3300476"/>
                  </a:lnTo>
                  <a:lnTo>
                    <a:pt x="3364738" y="3287776"/>
                  </a:lnTo>
                  <a:lnTo>
                    <a:pt x="3402838" y="3287776"/>
                  </a:lnTo>
                  <a:lnTo>
                    <a:pt x="3402838" y="3300476"/>
                  </a:lnTo>
                  <a:close/>
                </a:path>
                <a:path w="5560695" h="3300729">
                  <a:moveTo>
                    <a:pt x="3352038" y="3300476"/>
                  </a:moveTo>
                  <a:lnTo>
                    <a:pt x="3313938" y="3300476"/>
                  </a:lnTo>
                  <a:lnTo>
                    <a:pt x="3313938" y="3287776"/>
                  </a:lnTo>
                  <a:lnTo>
                    <a:pt x="3352038" y="3287776"/>
                  </a:lnTo>
                  <a:lnTo>
                    <a:pt x="3352038" y="3300476"/>
                  </a:lnTo>
                  <a:close/>
                </a:path>
                <a:path w="5560695" h="3300729">
                  <a:moveTo>
                    <a:pt x="3301238" y="3300476"/>
                  </a:moveTo>
                  <a:lnTo>
                    <a:pt x="3263138" y="3300476"/>
                  </a:lnTo>
                  <a:lnTo>
                    <a:pt x="3263138" y="3287776"/>
                  </a:lnTo>
                  <a:lnTo>
                    <a:pt x="3301238" y="3287776"/>
                  </a:lnTo>
                  <a:lnTo>
                    <a:pt x="3301238" y="3300476"/>
                  </a:lnTo>
                  <a:close/>
                </a:path>
                <a:path w="5560695" h="3300729">
                  <a:moveTo>
                    <a:pt x="3250438" y="3300476"/>
                  </a:moveTo>
                  <a:lnTo>
                    <a:pt x="3212338" y="3300476"/>
                  </a:lnTo>
                  <a:lnTo>
                    <a:pt x="3212338" y="3287776"/>
                  </a:lnTo>
                  <a:lnTo>
                    <a:pt x="3250438" y="3287776"/>
                  </a:lnTo>
                  <a:lnTo>
                    <a:pt x="3250438" y="3300476"/>
                  </a:lnTo>
                  <a:close/>
                </a:path>
                <a:path w="5560695" h="3300729">
                  <a:moveTo>
                    <a:pt x="3199638" y="3300476"/>
                  </a:moveTo>
                  <a:lnTo>
                    <a:pt x="3161538" y="3300476"/>
                  </a:lnTo>
                  <a:lnTo>
                    <a:pt x="3161538" y="3287776"/>
                  </a:lnTo>
                  <a:lnTo>
                    <a:pt x="3199638" y="3287776"/>
                  </a:lnTo>
                  <a:lnTo>
                    <a:pt x="3199638" y="3300476"/>
                  </a:lnTo>
                  <a:close/>
                </a:path>
                <a:path w="5560695" h="3300729">
                  <a:moveTo>
                    <a:pt x="3148838" y="3300476"/>
                  </a:moveTo>
                  <a:lnTo>
                    <a:pt x="3110738" y="3300476"/>
                  </a:lnTo>
                  <a:lnTo>
                    <a:pt x="3110738" y="3287776"/>
                  </a:lnTo>
                  <a:lnTo>
                    <a:pt x="3148838" y="3287776"/>
                  </a:lnTo>
                  <a:lnTo>
                    <a:pt x="3148838" y="3300476"/>
                  </a:lnTo>
                  <a:close/>
                </a:path>
                <a:path w="5560695" h="3300729">
                  <a:moveTo>
                    <a:pt x="3098038" y="3300476"/>
                  </a:moveTo>
                  <a:lnTo>
                    <a:pt x="3059938" y="3300476"/>
                  </a:lnTo>
                  <a:lnTo>
                    <a:pt x="3059938" y="3287776"/>
                  </a:lnTo>
                  <a:lnTo>
                    <a:pt x="3098038" y="3287776"/>
                  </a:lnTo>
                  <a:lnTo>
                    <a:pt x="3098038" y="3300476"/>
                  </a:lnTo>
                  <a:close/>
                </a:path>
                <a:path w="5560695" h="3300729">
                  <a:moveTo>
                    <a:pt x="3047238" y="3300476"/>
                  </a:moveTo>
                  <a:lnTo>
                    <a:pt x="3009138" y="3300476"/>
                  </a:lnTo>
                  <a:lnTo>
                    <a:pt x="3009138" y="3287776"/>
                  </a:lnTo>
                  <a:lnTo>
                    <a:pt x="3047238" y="3287776"/>
                  </a:lnTo>
                  <a:lnTo>
                    <a:pt x="3047238" y="3300476"/>
                  </a:lnTo>
                  <a:close/>
                </a:path>
                <a:path w="5560695" h="3300729">
                  <a:moveTo>
                    <a:pt x="2996438" y="3300476"/>
                  </a:moveTo>
                  <a:lnTo>
                    <a:pt x="2958338" y="3300476"/>
                  </a:lnTo>
                  <a:lnTo>
                    <a:pt x="2958338" y="3287776"/>
                  </a:lnTo>
                  <a:lnTo>
                    <a:pt x="2996438" y="3287776"/>
                  </a:lnTo>
                  <a:lnTo>
                    <a:pt x="2996438" y="3300476"/>
                  </a:lnTo>
                  <a:close/>
                </a:path>
                <a:path w="5560695" h="3300729">
                  <a:moveTo>
                    <a:pt x="2945638" y="3300476"/>
                  </a:moveTo>
                  <a:lnTo>
                    <a:pt x="2907538" y="3300476"/>
                  </a:lnTo>
                  <a:lnTo>
                    <a:pt x="2907538" y="3287776"/>
                  </a:lnTo>
                  <a:lnTo>
                    <a:pt x="2945638" y="3287776"/>
                  </a:lnTo>
                  <a:lnTo>
                    <a:pt x="2945638" y="3300476"/>
                  </a:lnTo>
                  <a:close/>
                </a:path>
                <a:path w="5560695" h="3300729">
                  <a:moveTo>
                    <a:pt x="2894838" y="3300476"/>
                  </a:moveTo>
                  <a:lnTo>
                    <a:pt x="2856738" y="3300476"/>
                  </a:lnTo>
                  <a:lnTo>
                    <a:pt x="2856738" y="3287776"/>
                  </a:lnTo>
                  <a:lnTo>
                    <a:pt x="2894838" y="3287776"/>
                  </a:lnTo>
                  <a:lnTo>
                    <a:pt x="2894838" y="3300476"/>
                  </a:lnTo>
                  <a:close/>
                </a:path>
                <a:path w="5560695" h="3300729">
                  <a:moveTo>
                    <a:pt x="2844038" y="3300476"/>
                  </a:moveTo>
                  <a:lnTo>
                    <a:pt x="2805938" y="3300476"/>
                  </a:lnTo>
                  <a:lnTo>
                    <a:pt x="2805938" y="3287776"/>
                  </a:lnTo>
                  <a:lnTo>
                    <a:pt x="2844038" y="3287776"/>
                  </a:lnTo>
                  <a:lnTo>
                    <a:pt x="2844038" y="3300476"/>
                  </a:lnTo>
                  <a:close/>
                </a:path>
                <a:path w="5560695" h="3300729">
                  <a:moveTo>
                    <a:pt x="2793238" y="3300476"/>
                  </a:moveTo>
                  <a:lnTo>
                    <a:pt x="2755138" y="3300476"/>
                  </a:lnTo>
                  <a:lnTo>
                    <a:pt x="2755138" y="3287776"/>
                  </a:lnTo>
                  <a:lnTo>
                    <a:pt x="2793238" y="3287776"/>
                  </a:lnTo>
                  <a:lnTo>
                    <a:pt x="2793238" y="3300476"/>
                  </a:lnTo>
                  <a:close/>
                </a:path>
                <a:path w="5560695" h="3300729">
                  <a:moveTo>
                    <a:pt x="2742438" y="3300476"/>
                  </a:moveTo>
                  <a:lnTo>
                    <a:pt x="2704338" y="3300476"/>
                  </a:lnTo>
                  <a:lnTo>
                    <a:pt x="2704338" y="3287776"/>
                  </a:lnTo>
                  <a:lnTo>
                    <a:pt x="2742438" y="3287776"/>
                  </a:lnTo>
                  <a:lnTo>
                    <a:pt x="2742438" y="3300476"/>
                  </a:lnTo>
                  <a:close/>
                </a:path>
                <a:path w="5560695" h="3300729">
                  <a:moveTo>
                    <a:pt x="2691638" y="3300476"/>
                  </a:moveTo>
                  <a:lnTo>
                    <a:pt x="2653538" y="3300476"/>
                  </a:lnTo>
                  <a:lnTo>
                    <a:pt x="2653538" y="3287776"/>
                  </a:lnTo>
                  <a:lnTo>
                    <a:pt x="2691638" y="3287776"/>
                  </a:lnTo>
                  <a:lnTo>
                    <a:pt x="2691638" y="3300476"/>
                  </a:lnTo>
                  <a:close/>
                </a:path>
                <a:path w="5560695" h="3300729">
                  <a:moveTo>
                    <a:pt x="2640838" y="3300476"/>
                  </a:moveTo>
                  <a:lnTo>
                    <a:pt x="2602738" y="3300476"/>
                  </a:lnTo>
                  <a:lnTo>
                    <a:pt x="2602738" y="3287776"/>
                  </a:lnTo>
                  <a:lnTo>
                    <a:pt x="2640838" y="3287776"/>
                  </a:lnTo>
                  <a:lnTo>
                    <a:pt x="2640838" y="3300476"/>
                  </a:lnTo>
                  <a:close/>
                </a:path>
                <a:path w="5560695" h="3300729">
                  <a:moveTo>
                    <a:pt x="2590038" y="3300476"/>
                  </a:moveTo>
                  <a:lnTo>
                    <a:pt x="2551938" y="3300476"/>
                  </a:lnTo>
                  <a:lnTo>
                    <a:pt x="2551938" y="3287776"/>
                  </a:lnTo>
                  <a:lnTo>
                    <a:pt x="2590038" y="3287776"/>
                  </a:lnTo>
                  <a:lnTo>
                    <a:pt x="2590038" y="3300476"/>
                  </a:lnTo>
                  <a:close/>
                </a:path>
                <a:path w="5560695" h="3300729">
                  <a:moveTo>
                    <a:pt x="2539238" y="3300476"/>
                  </a:moveTo>
                  <a:lnTo>
                    <a:pt x="2501138" y="3300476"/>
                  </a:lnTo>
                  <a:lnTo>
                    <a:pt x="2501138" y="3287776"/>
                  </a:lnTo>
                  <a:lnTo>
                    <a:pt x="2539238" y="3287776"/>
                  </a:lnTo>
                  <a:lnTo>
                    <a:pt x="2539238" y="3300476"/>
                  </a:lnTo>
                  <a:close/>
                </a:path>
                <a:path w="5560695" h="3300729">
                  <a:moveTo>
                    <a:pt x="2488438" y="3300476"/>
                  </a:moveTo>
                  <a:lnTo>
                    <a:pt x="2450338" y="3300476"/>
                  </a:lnTo>
                  <a:lnTo>
                    <a:pt x="2450338" y="3287776"/>
                  </a:lnTo>
                  <a:lnTo>
                    <a:pt x="2488438" y="3287776"/>
                  </a:lnTo>
                  <a:lnTo>
                    <a:pt x="2488438" y="3300476"/>
                  </a:lnTo>
                  <a:close/>
                </a:path>
                <a:path w="5560695" h="3300729">
                  <a:moveTo>
                    <a:pt x="2437638" y="3300476"/>
                  </a:moveTo>
                  <a:lnTo>
                    <a:pt x="2399538" y="3300476"/>
                  </a:lnTo>
                  <a:lnTo>
                    <a:pt x="2399538" y="3287776"/>
                  </a:lnTo>
                  <a:lnTo>
                    <a:pt x="2437638" y="3287776"/>
                  </a:lnTo>
                  <a:lnTo>
                    <a:pt x="2437638" y="3300476"/>
                  </a:lnTo>
                  <a:close/>
                </a:path>
                <a:path w="5560695" h="3300729">
                  <a:moveTo>
                    <a:pt x="2386838" y="3300476"/>
                  </a:moveTo>
                  <a:lnTo>
                    <a:pt x="2348738" y="3300476"/>
                  </a:lnTo>
                  <a:lnTo>
                    <a:pt x="2348738" y="3287776"/>
                  </a:lnTo>
                  <a:lnTo>
                    <a:pt x="2386838" y="3287776"/>
                  </a:lnTo>
                  <a:lnTo>
                    <a:pt x="2386838" y="3300476"/>
                  </a:lnTo>
                  <a:close/>
                </a:path>
                <a:path w="5560695" h="3300729">
                  <a:moveTo>
                    <a:pt x="2336038" y="3300476"/>
                  </a:moveTo>
                  <a:lnTo>
                    <a:pt x="2297938" y="3300476"/>
                  </a:lnTo>
                  <a:lnTo>
                    <a:pt x="2297938" y="3287776"/>
                  </a:lnTo>
                  <a:lnTo>
                    <a:pt x="2336038" y="3287776"/>
                  </a:lnTo>
                  <a:lnTo>
                    <a:pt x="2336038" y="3300476"/>
                  </a:lnTo>
                  <a:close/>
                </a:path>
                <a:path w="5560695" h="3300729">
                  <a:moveTo>
                    <a:pt x="2285238" y="3300476"/>
                  </a:moveTo>
                  <a:lnTo>
                    <a:pt x="2247138" y="3300476"/>
                  </a:lnTo>
                  <a:lnTo>
                    <a:pt x="2247138" y="3287776"/>
                  </a:lnTo>
                  <a:lnTo>
                    <a:pt x="2285238" y="3287776"/>
                  </a:lnTo>
                  <a:lnTo>
                    <a:pt x="2285238" y="3300476"/>
                  </a:lnTo>
                  <a:close/>
                </a:path>
                <a:path w="5560695" h="3300729">
                  <a:moveTo>
                    <a:pt x="2234438" y="3300476"/>
                  </a:moveTo>
                  <a:lnTo>
                    <a:pt x="2196338" y="3300476"/>
                  </a:lnTo>
                  <a:lnTo>
                    <a:pt x="2196338" y="3287776"/>
                  </a:lnTo>
                  <a:lnTo>
                    <a:pt x="2234438" y="3287776"/>
                  </a:lnTo>
                  <a:lnTo>
                    <a:pt x="2234438" y="3300476"/>
                  </a:lnTo>
                  <a:close/>
                </a:path>
                <a:path w="5560695" h="3300729">
                  <a:moveTo>
                    <a:pt x="2183638" y="3300476"/>
                  </a:moveTo>
                  <a:lnTo>
                    <a:pt x="2145538" y="3300476"/>
                  </a:lnTo>
                  <a:lnTo>
                    <a:pt x="2145538" y="3287776"/>
                  </a:lnTo>
                  <a:lnTo>
                    <a:pt x="2183638" y="3287776"/>
                  </a:lnTo>
                  <a:lnTo>
                    <a:pt x="2183638" y="3300476"/>
                  </a:lnTo>
                  <a:close/>
                </a:path>
                <a:path w="5560695" h="3300729">
                  <a:moveTo>
                    <a:pt x="2132838" y="3300476"/>
                  </a:moveTo>
                  <a:lnTo>
                    <a:pt x="2094738" y="3300476"/>
                  </a:lnTo>
                  <a:lnTo>
                    <a:pt x="2094738" y="3287776"/>
                  </a:lnTo>
                  <a:lnTo>
                    <a:pt x="2132838" y="3287776"/>
                  </a:lnTo>
                  <a:lnTo>
                    <a:pt x="2132838" y="3300476"/>
                  </a:lnTo>
                  <a:close/>
                </a:path>
                <a:path w="5560695" h="3300729">
                  <a:moveTo>
                    <a:pt x="2082038" y="3300476"/>
                  </a:moveTo>
                  <a:lnTo>
                    <a:pt x="2043938" y="3300476"/>
                  </a:lnTo>
                  <a:lnTo>
                    <a:pt x="2043938" y="3287776"/>
                  </a:lnTo>
                  <a:lnTo>
                    <a:pt x="2082038" y="3287776"/>
                  </a:lnTo>
                  <a:lnTo>
                    <a:pt x="2082038" y="3300476"/>
                  </a:lnTo>
                  <a:close/>
                </a:path>
                <a:path w="5560695" h="3300729">
                  <a:moveTo>
                    <a:pt x="2031238" y="3300476"/>
                  </a:moveTo>
                  <a:lnTo>
                    <a:pt x="1993138" y="3300476"/>
                  </a:lnTo>
                  <a:lnTo>
                    <a:pt x="1993138" y="3287776"/>
                  </a:lnTo>
                  <a:lnTo>
                    <a:pt x="2031238" y="3287776"/>
                  </a:lnTo>
                  <a:lnTo>
                    <a:pt x="2031238" y="3300476"/>
                  </a:lnTo>
                  <a:close/>
                </a:path>
                <a:path w="5560695" h="3300729">
                  <a:moveTo>
                    <a:pt x="1980438" y="3300476"/>
                  </a:moveTo>
                  <a:lnTo>
                    <a:pt x="1942338" y="3300476"/>
                  </a:lnTo>
                  <a:lnTo>
                    <a:pt x="1942338" y="3287776"/>
                  </a:lnTo>
                  <a:lnTo>
                    <a:pt x="1980438" y="3287776"/>
                  </a:lnTo>
                  <a:lnTo>
                    <a:pt x="1980438" y="3300476"/>
                  </a:lnTo>
                  <a:close/>
                </a:path>
                <a:path w="5560695" h="3300729">
                  <a:moveTo>
                    <a:pt x="1929638" y="3300476"/>
                  </a:moveTo>
                  <a:lnTo>
                    <a:pt x="1891538" y="3300476"/>
                  </a:lnTo>
                  <a:lnTo>
                    <a:pt x="1891538" y="3287776"/>
                  </a:lnTo>
                  <a:lnTo>
                    <a:pt x="1929638" y="3287776"/>
                  </a:lnTo>
                  <a:lnTo>
                    <a:pt x="1929638" y="3300476"/>
                  </a:lnTo>
                  <a:close/>
                </a:path>
                <a:path w="5560695" h="3300729">
                  <a:moveTo>
                    <a:pt x="1878838" y="3300476"/>
                  </a:moveTo>
                  <a:lnTo>
                    <a:pt x="1840738" y="3300476"/>
                  </a:lnTo>
                  <a:lnTo>
                    <a:pt x="1840738" y="3287776"/>
                  </a:lnTo>
                  <a:lnTo>
                    <a:pt x="1878838" y="3287776"/>
                  </a:lnTo>
                  <a:lnTo>
                    <a:pt x="1878838" y="3300476"/>
                  </a:lnTo>
                  <a:close/>
                </a:path>
                <a:path w="5560695" h="3300729">
                  <a:moveTo>
                    <a:pt x="1828038" y="3300476"/>
                  </a:moveTo>
                  <a:lnTo>
                    <a:pt x="1789938" y="3300476"/>
                  </a:lnTo>
                  <a:lnTo>
                    <a:pt x="1789938" y="3287776"/>
                  </a:lnTo>
                  <a:lnTo>
                    <a:pt x="1828038" y="3287776"/>
                  </a:lnTo>
                  <a:lnTo>
                    <a:pt x="1828038" y="3300476"/>
                  </a:lnTo>
                  <a:close/>
                </a:path>
                <a:path w="5560695" h="3300729">
                  <a:moveTo>
                    <a:pt x="1777238" y="3300476"/>
                  </a:moveTo>
                  <a:lnTo>
                    <a:pt x="1739138" y="3300476"/>
                  </a:lnTo>
                  <a:lnTo>
                    <a:pt x="1739138" y="3287776"/>
                  </a:lnTo>
                  <a:lnTo>
                    <a:pt x="1777238" y="3287776"/>
                  </a:lnTo>
                  <a:lnTo>
                    <a:pt x="1777238" y="3300476"/>
                  </a:lnTo>
                  <a:close/>
                </a:path>
                <a:path w="5560695" h="3300729">
                  <a:moveTo>
                    <a:pt x="1726438" y="3300476"/>
                  </a:moveTo>
                  <a:lnTo>
                    <a:pt x="1688338" y="3300476"/>
                  </a:lnTo>
                  <a:lnTo>
                    <a:pt x="1688338" y="3287776"/>
                  </a:lnTo>
                  <a:lnTo>
                    <a:pt x="1726438" y="3287776"/>
                  </a:lnTo>
                  <a:lnTo>
                    <a:pt x="1726438" y="3300476"/>
                  </a:lnTo>
                  <a:close/>
                </a:path>
                <a:path w="5560695" h="3300729">
                  <a:moveTo>
                    <a:pt x="1675638" y="3300476"/>
                  </a:moveTo>
                  <a:lnTo>
                    <a:pt x="1637538" y="3300476"/>
                  </a:lnTo>
                  <a:lnTo>
                    <a:pt x="1637538" y="3287776"/>
                  </a:lnTo>
                  <a:lnTo>
                    <a:pt x="1675638" y="3287776"/>
                  </a:lnTo>
                  <a:lnTo>
                    <a:pt x="1675638" y="3300476"/>
                  </a:lnTo>
                  <a:close/>
                </a:path>
                <a:path w="5560695" h="3300729">
                  <a:moveTo>
                    <a:pt x="1624838" y="3300476"/>
                  </a:moveTo>
                  <a:lnTo>
                    <a:pt x="1586738" y="3300476"/>
                  </a:lnTo>
                  <a:lnTo>
                    <a:pt x="1586738" y="3287776"/>
                  </a:lnTo>
                  <a:lnTo>
                    <a:pt x="1624838" y="3287776"/>
                  </a:lnTo>
                  <a:lnTo>
                    <a:pt x="1624838" y="3300476"/>
                  </a:lnTo>
                  <a:close/>
                </a:path>
                <a:path w="5560695" h="3300729">
                  <a:moveTo>
                    <a:pt x="1574038" y="3300476"/>
                  </a:moveTo>
                  <a:lnTo>
                    <a:pt x="1535938" y="3300476"/>
                  </a:lnTo>
                  <a:lnTo>
                    <a:pt x="1535938" y="3287776"/>
                  </a:lnTo>
                  <a:lnTo>
                    <a:pt x="1574038" y="3287776"/>
                  </a:lnTo>
                  <a:lnTo>
                    <a:pt x="1574038" y="3300476"/>
                  </a:lnTo>
                  <a:close/>
                </a:path>
                <a:path w="5560695" h="3300729">
                  <a:moveTo>
                    <a:pt x="1523238" y="3300476"/>
                  </a:moveTo>
                  <a:lnTo>
                    <a:pt x="1485138" y="3300476"/>
                  </a:lnTo>
                  <a:lnTo>
                    <a:pt x="1485138" y="3287776"/>
                  </a:lnTo>
                  <a:lnTo>
                    <a:pt x="1523238" y="3287776"/>
                  </a:lnTo>
                  <a:lnTo>
                    <a:pt x="1523238" y="3300476"/>
                  </a:lnTo>
                  <a:close/>
                </a:path>
                <a:path w="5560695" h="3300729">
                  <a:moveTo>
                    <a:pt x="1472438" y="3300476"/>
                  </a:moveTo>
                  <a:lnTo>
                    <a:pt x="1434338" y="3300476"/>
                  </a:lnTo>
                  <a:lnTo>
                    <a:pt x="1434338" y="3287776"/>
                  </a:lnTo>
                  <a:lnTo>
                    <a:pt x="1472438" y="3287776"/>
                  </a:lnTo>
                  <a:lnTo>
                    <a:pt x="1472438" y="3300476"/>
                  </a:lnTo>
                  <a:close/>
                </a:path>
                <a:path w="5560695" h="3300729">
                  <a:moveTo>
                    <a:pt x="1421638" y="3300476"/>
                  </a:moveTo>
                  <a:lnTo>
                    <a:pt x="1383538" y="3300476"/>
                  </a:lnTo>
                  <a:lnTo>
                    <a:pt x="1383538" y="3287776"/>
                  </a:lnTo>
                  <a:lnTo>
                    <a:pt x="1421638" y="3287776"/>
                  </a:lnTo>
                  <a:lnTo>
                    <a:pt x="1421638" y="3300476"/>
                  </a:lnTo>
                  <a:close/>
                </a:path>
                <a:path w="5560695" h="3300729">
                  <a:moveTo>
                    <a:pt x="1370838" y="3300476"/>
                  </a:moveTo>
                  <a:lnTo>
                    <a:pt x="1332738" y="3300476"/>
                  </a:lnTo>
                  <a:lnTo>
                    <a:pt x="1332738" y="3287776"/>
                  </a:lnTo>
                  <a:lnTo>
                    <a:pt x="1370838" y="3287776"/>
                  </a:lnTo>
                  <a:lnTo>
                    <a:pt x="1370838" y="3300476"/>
                  </a:lnTo>
                  <a:close/>
                </a:path>
                <a:path w="5560695" h="3300729">
                  <a:moveTo>
                    <a:pt x="1320038" y="3300476"/>
                  </a:moveTo>
                  <a:lnTo>
                    <a:pt x="1281938" y="3300476"/>
                  </a:lnTo>
                  <a:lnTo>
                    <a:pt x="1281938" y="3287776"/>
                  </a:lnTo>
                  <a:lnTo>
                    <a:pt x="1320038" y="3287776"/>
                  </a:lnTo>
                  <a:lnTo>
                    <a:pt x="1320038" y="3300476"/>
                  </a:lnTo>
                  <a:close/>
                </a:path>
                <a:path w="5560695" h="3300729">
                  <a:moveTo>
                    <a:pt x="1269238" y="3300476"/>
                  </a:moveTo>
                  <a:lnTo>
                    <a:pt x="1231138" y="3300476"/>
                  </a:lnTo>
                  <a:lnTo>
                    <a:pt x="1231138" y="3287776"/>
                  </a:lnTo>
                  <a:lnTo>
                    <a:pt x="1269238" y="3287776"/>
                  </a:lnTo>
                  <a:lnTo>
                    <a:pt x="1269238" y="3300476"/>
                  </a:lnTo>
                  <a:close/>
                </a:path>
                <a:path w="5560695" h="3300729">
                  <a:moveTo>
                    <a:pt x="1218438" y="3300476"/>
                  </a:moveTo>
                  <a:lnTo>
                    <a:pt x="1180338" y="3300476"/>
                  </a:lnTo>
                  <a:lnTo>
                    <a:pt x="1180338" y="3287776"/>
                  </a:lnTo>
                  <a:lnTo>
                    <a:pt x="1218438" y="3287776"/>
                  </a:lnTo>
                  <a:lnTo>
                    <a:pt x="1218438" y="3300476"/>
                  </a:lnTo>
                  <a:close/>
                </a:path>
                <a:path w="5560695" h="3300729">
                  <a:moveTo>
                    <a:pt x="1167638" y="3300476"/>
                  </a:moveTo>
                  <a:lnTo>
                    <a:pt x="1129538" y="3300476"/>
                  </a:lnTo>
                  <a:lnTo>
                    <a:pt x="1129538" y="3287776"/>
                  </a:lnTo>
                  <a:lnTo>
                    <a:pt x="1167638" y="3287776"/>
                  </a:lnTo>
                  <a:lnTo>
                    <a:pt x="1167638" y="3300476"/>
                  </a:lnTo>
                  <a:close/>
                </a:path>
                <a:path w="5560695" h="3300729">
                  <a:moveTo>
                    <a:pt x="1116838" y="3300476"/>
                  </a:moveTo>
                  <a:lnTo>
                    <a:pt x="1078738" y="3300476"/>
                  </a:lnTo>
                  <a:lnTo>
                    <a:pt x="1078738" y="3287776"/>
                  </a:lnTo>
                  <a:lnTo>
                    <a:pt x="1116838" y="3287776"/>
                  </a:lnTo>
                  <a:lnTo>
                    <a:pt x="1116838" y="3300476"/>
                  </a:lnTo>
                  <a:close/>
                </a:path>
                <a:path w="5560695" h="3300729">
                  <a:moveTo>
                    <a:pt x="1066038" y="3300476"/>
                  </a:moveTo>
                  <a:lnTo>
                    <a:pt x="1027938" y="3300476"/>
                  </a:lnTo>
                  <a:lnTo>
                    <a:pt x="1027938" y="3287776"/>
                  </a:lnTo>
                  <a:lnTo>
                    <a:pt x="1066038" y="3287776"/>
                  </a:lnTo>
                  <a:lnTo>
                    <a:pt x="1066038" y="3300476"/>
                  </a:lnTo>
                  <a:close/>
                </a:path>
                <a:path w="5560695" h="3300729">
                  <a:moveTo>
                    <a:pt x="1015238" y="3300476"/>
                  </a:moveTo>
                  <a:lnTo>
                    <a:pt x="977138" y="3300476"/>
                  </a:lnTo>
                  <a:lnTo>
                    <a:pt x="977138" y="3287776"/>
                  </a:lnTo>
                  <a:lnTo>
                    <a:pt x="1015238" y="3287776"/>
                  </a:lnTo>
                  <a:lnTo>
                    <a:pt x="1015238" y="3300476"/>
                  </a:lnTo>
                  <a:close/>
                </a:path>
                <a:path w="5560695" h="3300729">
                  <a:moveTo>
                    <a:pt x="964438" y="3300476"/>
                  </a:moveTo>
                  <a:lnTo>
                    <a:pt x="926338" y="3300476"/>
                  </a:lnTo>
                  <a:lnTo>
                    <a:pt x="926338" y="3287776"/>
                  </a:lnTo>
                  <a:lnTo>
                    <a:pt x="964438" y="3287776"/>
                  </a:lnTo>
                  <a:lnTo>
                    <a:pt x="964438" y="3300476"/>
                  </a:lnTo>
                  <a:close/>
                </a:path>
                <a:path w="5560695" h="3300729">
                  <a:moveTo>
                    <a:pt x="913638" y="3300476"/>
                  </a:moveTo>
                  <a:lnTo>
                    <a:pt x="875538" y="3300476"/>
                  </a:lnTo>
                  <a:lnTo>
                    <a:pt x="875538" y="3287776"/>
                  </a:lnTo>
                  <a:lnTo>
                    <a:pt x="913638" y="3287776"/>
                  </a:lnTo>
                  <a:lnTo>
                    <a:pt x="913638" y="3300476"/>
                  </a:lnTo>
                  <a:close/>
                </a:path>
                <a:path w="5560695" h="3300729">
                  <a:moveTo>
                    <a:pt x="862838" y="3300476"/>
                  </a:moveTo>
                  <a:lnTo>
                    <a:pt x="824738" y="3300476"/>
                  </a:lnTo>
                  <a:lnTo>
                    <a:pt x="824738" y="3287776"/>
                  </a:lnTo>
                  <a:lnTo>
                    <a:pt x="862838" y="3287776"/>
                  </a:lnTo>
                  <a:lnTo>
                    <a:pt x="862838" y="3300476"/>
                  </a:lnTo>
                  <a:close/>
                </a:path>
                <a:path w="5560695" h="3300729">
                  <a:moveTo>
                    <a:pt x="812038" y="3300476"/>
                  </a:moveTo>
                  <a:lnTo>
                    <a:pt x="773938" y="3300476"/>
                  </a:lnTo>
                  <a:lnTo>
                    <a:pt x="773938" y="3287776"/>
                  </a:lnTo>
                  <a:lnTo>
                    <a:pt x="812038" y="3287776"/>
                  </a:lnTo>
                  <a:lnTo>
                    <a:pt x="812038" y="3300476"/>
                  </a:lnTo>
                  <a:close/>
                </a:path>
                <a:path w="5560695" h="3300729">
                  <a:moveTo>
                    <a:pt x="761238" y="3300476"/>
                  </a:moveTo>
                  <a:lnTo>
                    <a:pt x="723138" y="3300476"/>
                  </a:lnTo>
                  <a:lnTo>
                    <a:pt x="723138" y="3287776"/>
                  </a:lnTo>
                  <a:lnTo>
                    <a:pt x="761238" y="3287776"/>
                  </a:lnTo>
                  <a:lnTo>
                    <a:pt x="761238" y="3300476"/>
                  </a:lnTo>
                  <a:close/>
                </a:path>
                <a:path w="5560695" h="3300729">
                  <a:moveTo>
                    <a:pt x="710438" y="3300476"/>
                  </a:moveTo>
                  <a:lnTo>
                    <a:pt x="672338" y="3300476"/>
                  </a:lnTo>
                  <a:lnTo>
                    <a:pt x="672338" y="3287776"/>
                  </a:lnTo>
                  <a:lnTo>
                    <a:pt x="710438" y="3287776"/>
                  </a:lnTo>
                  <a:lnTo>
                    <a:pt x="710438" y="3300476"/>
                  </a:lnTo>
                  <a:close/>
                </a:path>
                <a:path w="5560695" h="3300729">
                  <a:moveTo>
                    <a:pt x="659638" y="3300476"/>
                  </a:moveTo>
                  <a:lnTo>
                    <a:pt x="621538" y="3300476"/>
                  </a:lnTo>
                  <a:lnTo>
                    <a:pt x="621538" y="3287776"/>
                  </a:lnTo>
                  <a:lnTo>
                    <a:pt x="659638" y="3287776"/>
                  </a:lnTo>
                  <a:lnTo>
                    <a:pt x="659638" y="3300476"/>
                  </a:lnTo>
                  <a:close/>
                </a:path>
                <a:path w="5560695" h="3300729">
                  <a:moveTo>
                    <a:pt x="608838" y="3300476"/>
                  </a:moveTo>
                  <a:lnTo>
                    <a:pt x="570738" y="3300476"/>
                  </a:lnTo>
                  <a:lnTo>
                    <a:pt x="570738" y="3287776"/>
                  </a:lnTo>
                  <a:lnTo>
                    <a:pt x="608838" y="3287776"/>
                  </a:lnTo>
                  <a:lnTo>
                    <a:pt x="608838" y="3300476"/>
                  </a:lnTo>
                  <a:close/>
                </a:path>
                <a:path w="5560695" h="3300729">
                  <a:moveTo>
                    <a:pt x="558038" y="3300476"/>
                  </a:moveTo>
                  <a:lnTo>
                    <a:pt x="519938" y="3300476"/>
                  </a:lnTo>
                  <a:lnTo>
                    <a:pt x="519938" y="3287776"/>
                  </a:lnTo>
                  <a:lnTo>
                    <a:pt x="558038" y="3287776"/>
                  </a:lnTo>
                  <a:lnTo>
                    <a:pt x="558038" y="3300476"/>
                  </a:lnTo>
                  <a:close/>
                </a:path>
                <a:path w="5560695" h="3300729">
                  <a:moveTo>
                    <a:pt x="507238" y="3300476"/>
                  </a:moveTo>
                  <a:lnTo>
                    <a:pt x="469138" y="3300476"/>
                  </a:lnTo>
                  <a:lnTo>
                    <a:pt x="469138" y="3287776"/>
                  </a:lnTo>
                  <a:lnTo>
                    <a:pt x="507238" y="3287776"/>
                  </a:lnTo>
                  <a:lnTo>
                    <a:pt x="507238" y="3300476"/>
                  </a:lnTo>
                  <a:close/>
                </a:path>
                <a:path w="5560695" h="3300729">
                  <a:moveTo>
                    <a:pt x="456438" y="3300476"/>
                  </a:moveTo>
                  <a:lnTo>
                    <a:pt x="418338" y="3300476"/>
                  </a:lnTo>
                  <a:lnTo>
                    <a:pt x="418338" y="3287776"/>
                  </a:lnTo>
                  <a:lnTo>
                    <a:pt x="456438" y="3287776"/>
                  </a:lnTo>
                  <a:lnTo>
                    <a:pt x="456438" y="3300476"/>
                  </a:lnTo>
                  <a:close/>
                </a:path>
                <a:path w="5560695" h="3300729">
                  <a:moveTo>
                    <a:pt x="405638" y="3300476"/>
                  </a:moveTo>
                  <a:lnTo>
                    <a:pt x="367538" y="3300476"/>
                  </a:lnTo>
                  <a:lnTo>
                    <a:pt x="367538" y="3287776"/>
                  </a:lnTo>
                  <a:lnTo>
                    <a:pt x="405638" y="3287776"/>
                  </a:lnTo>
                  <a:lnTo>
                    <a:pt x="405638" y="3300476"/>
                  </a:lnTo>
                  <a:close/>
                </a:path>
                <a:path w="5560695" h="3300729">
                  <a:moveTo>
                    <a:pt x="354838" y="3300476"/>
                  </a:moveTo>
                  <a:lnTo>
                    <a:pt x="316738" y="3300476"/>
                  </a:lnTo>
                  <a:lnTo>
                    <a:pt x="316738" y="3287776"/>
                  </a:lnTo>
                  <a:lnTo>
                    <a:pt x="354838" y="3287776"/>
                  </a:lnTo>
                  <a:lnTo>
                    <a:pt x="354838" y="3300476"/>
                  </a:lnTo>
                  <a:close/>
                </a:path>
                <a:path w="5560695" h="3300729">
                  <a:moveTo>
                    <a:pt x="304038" y="3300476"/>
                  </a:moveTo>
                  <a:lnTo>
                    <a:pt x="265938" y="3300476"/>
                  </a:lnTo>
                  <a:lnTo>
                    <a:pt x="265938" y="3287776"/>
                  </a:lnTo>
                  <a:lnTo>
                    <a:pt x="304038" y="3287776"/>
                  </a:lnTo>
                  <a:lnTo>
                    <a:pt x="304038" y="3300476"/>
                  </a:lnTo>
                  <a:close/>
                </a:path>
                <a:path w="5560695" h="3300729">
                  <a:moveTo>
                    <a:pt x="253237" y="3300476"/>
                  </a:moveTo>
                  <a:lnTo>
                    <a:pt x="215137" y="3300476"/>
                  </a:lnTo>
                  <a:lnTo>
                    <a:pt x="215137" y="3287776"/>
                  </a:lnTo>
                  <a:lnTo>
                    <a:pt x="253237" y="3287776"/>
                  </a:lnTo>
                  <a:lnTo>
                    <a:pt x="253237" y="3300476"/>
                  </a:lnTo>
                  <a:close/>
                </a:path>
                <a:path w="5560695" h="3300729">
                  <a:moveTo>
                    <a:pt x="202437" y="3300476"/>
                  </a:moveTo>
                  <a:lnTo>
                    <a:pt x="164337" y="3300476"/>
                  </a:lnTo>
                  <a:lnTo>
                    <a:pt x="164337" y="3287776"/>
                  </a:lnTo>
                  <a:lnTo>
                    <a:pt x="202437" y="3287776"/>
                  </a:lnTo>
                  <a:lnTo>
                    <a:pt x="202437" y="3300476"/>
                  </a:lnTo>
                  <a:close/>
                </a:path>
                <a:path w="5560695" h="3300729">
                  <a:moveTo>
                    <a:pt x="151637" y="3300476"/>
                  </a:moveTo>
                  <a:lnTo>
                    <a:pt x="113537" y="3300476"/>
                  </a:lnTo>
                  <a:lnTo>
                    <a:pt x="113537" y="3287776"/>
                  </a:lnTo>
                  <a:lnTo>
                    <a:pt x="151637" y="3287776"/>
                  </a:lnTo>
                  <a:lnTo>
                    <a:pt x="151637" y="3300476"/>
                  </a:lnTo>
                  <a:close/>
                </a:path>
                <a:path w="5560695" h="3300729">
                  <a:moveTo>
                    <a:pt x="100837" y="3300476"/>
                  </a:moveTo>
                  <a:lnTo>
                    <a:pt x="62737" y="3300476"/>
                  </a:lnTo>
                  <a:lnTo>
                    <a:pt x="62737" y="3287776"/>
                  </a:lnTo>
                  <a:lnTo>
                    <a:pt x="100837" y="3287776"/>
                  </a:lnTo>
                  <a:lnTo>
                    <a:pt x="100837" y="3300476"/>
                  </a:lnTo>
                  <a:close/>
                </a:path>
              </a:pathLst>
            </a:custGeom>
            <a:solidFill>
              <a:srgbClr val="0054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4715" y="2644139"/>
              <a:ext cx="11375390" cy="3528060"/>
            </a:xfrm>
            <a:custGeom>
              <a:avLst/>
              <a:gdLst/>
              <a:ahLst/>
              <a:cxnLst/>
              <a:rect l="l" t="t" r="r" b="b"/>
              <a:pathLst>
                <a:path w="11375390" h="3528060">
                  <a:moveTo>
                    <a:pt x="11375136" y="3528060"/>
                  </a:moveTo>
                  <a:lnTo>
                    <a:pt x="0" y="3528060"/>
                  </a:lnTo>
                  <a:lnTo>
                    <a:pt x="0" y="0"/>
                  </a:lnTo>
                  <a:lnTo>
                    <a:pt x="11375136" y="0"/>
                  </a:lnTo>
                  <a:lnTo>
                    <a:pt x="11375136" y="3528060"/>
                  </a:lnTo>
                  <a:close/>
                </a:path>
              </a:pathLst>
            </a:custGeom>
            <a:solidFill>
              <a:srgbClr val="BDE7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8454" y="768349"/>
            <a:ext cx="112915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 panose="05000000000000000000"/>
              <a:buChar char=""/>
              <a:tabLst>
                <a:tab pos="298450" algn="l"/>
              </a:tabLst>
            </a:pP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spc="-18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b="1" spc="-235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spc="-235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对数据安全治理提出一个从上而下的整体框架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从需求调研开始实施数据安全治理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结合组织决策、制度、评估、核查是这个框架的指导思想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8450" marR="71120" indent="-285750">
              <a:lnSpc>
                <a:spcPct val="150000"/>
              </a:lnSpc>
              <a:buFont typeface="Wingdings" panose="05000000000000000000"/>
              <a:buChar char=""/>
              <a:tabLst>
                <a:tab pos="298450" algn="l"/>
                <a:tab pos="8167370" algn="l"/>
              </a:tabLst>
            </a:pP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月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《信息安全技术数据安全能力成熟度模型》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T	3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7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8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正式成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为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国标对外发布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并已于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月起正式实施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侧重全生命周期角度出发进行评估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215900"/>
            <a:ext cx="44799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AD61"/>
                </a:solidFill>
                <a:latin typeface="微软雅黑" panose="020B0503020204020204" charset="-122"/>
                <a:cs typeface="微软雅黑" panose="020B0503020204020204" charset="-122"/>
              </a:rPr>
              <a:t>数据安全治理入手点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4444" y="1703832"/>
            <a:ext cx="10911840" cy="4356100"/>
            <a:chOff x="504444" y="1703832"/>
            <a:chExt cx="10911840" cy="4356100"/>
          </a:xfrm>
        </p:grpSpPr>
        <p:sp>
          <p:nvSpPr>
            <p:cNvPr id="4" name="object 4"/>
            <p:cNvSpPr/>
            <p:nvPr/>
          </p:nvSpPr>
          <p:spPr>
            <a:xfrm>
              <a:off x="6096000" y="4015739"/>
              <a:ext cx="5320665" cy="2044064"/>
            </a:xfrm>
            <a:custGeom>
              <a:avLst/>
              <a:gdLst/>
              <a:ahLst/>
              <a:cxnLst/>
              <a:rect l="l" t="t" r="r" b="b"/>
              <a:pathLst>
                <a:path w="5320665" h="2044064">
                  <a:moveTo>
                    <a:pt x="5320284" y="2043684"/>
                  </a:moveTo>
                  <a:lnTo>
                    <a:pt x="0" y="2043684"/>
                  </a:lnTo>
                  <a:lnTo>
                    <a:pt x="0" y="0"/>
                  </a:lnTo>
                  <a:lnTo>
                    <a:pt x="5320284" y="0"/>
                  </a:lnTo>
                  <a:lnTo>
                    <a:pt x="5320284" y="204368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4444" y="1703831"/>
              <a:ext cx="10911840" cy="4356100"/>
            </a:xfrm>
            <a:custGeom>
              <a:avLst/>
              <a:gdLst/>
              <a:ahLst/>
              <a:cxnLst/>
              <a:rect l="l" t="t" r="r" b="b"/>
              <a:pathLst>
                <a:path w="10911840" h="4356100">
                  <a:moveTo>
                    <a:pt x="5320284" y="2311908"/>
                  </a:moveTo>
                  <a:lnTo>
                    <a:pt x="0" y="2311908"/>
                  </a:lnTo>
                  <a:lnTo>
                    <a:pt x="0" y="4355592"/>
                  </a:lnTo>
                  <a:lnTo>
                    <a:pt x="5320284" y="4355592"/>
                  </a:lnTo>
                  <a:lnTo>
                    <a:pt x="5320284" y="2311908"/>
                  </a:lnTo>
                  <a:close/>
                </a:path>
                <a:path w="10911840" h="4356100">
                  <a:moveTo>
                    <a:pt x="10911840" y="0"/>
                  </a:moveTo>
                  <a:lnTo>
                    <a:pt x="5591556" y="0"/>
                  </a:lnTo>
                  <a:lnTo>
                    <a:pt x="5591556" y="2043684"/>
                  </a:lnTo>
                  <a:lnTo>
                    <a:pt x="10911840" y="2043684"/>
                  </a:lnTo>
                  <a:lnTo>
                    <a:pt x="10911840" y="0"/>
                  </a:lnTo>
                  <a:close/>
                </a:path>
              </a:pathLst>
            </a:custGeom>
            <a:solidFill>
              <a:srgbClr val="D5EA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0540" y="1711452"/>
              <a:ext cx="5320665" cy="2044064"/>
            </a:xfrm>
            <a:custGeom>
              <a:avLst/>
              <a:gdLst/>
              <a:ahLst/>
              <a:cxnLst/>
              <a:rect l="l" t="t" r="r" b="b"/>
              <a:pathLst>
                <a:path w="5320665" h="2044064">
                  <a:moveTo>
                    <a:pt x="5320284" y="2043683"/>
                  </a:moveTo>
                  <a:lnTo>
                    <a:pt x="0" y="2043683"/>
                  </a:lnTo>
                  <a:lnTo>
                    <a:pt x="0" y="0"/>
                  </a:lnTo>
                  <a:lnTo>
                    <a:pt x="5320284" y="0"/>
                  </a:lnTo>
                  <a:lnTo>
                    <a:pt x="5320284" y="204368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1752" y="2144661"/>
              <a:ext cx="3604056" cy="34738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65264" y="1032497"/>
            <a:ext cx="798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从组织、制度、技术、运营层面入手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b="1" spc="-24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300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建立完善的数据安全管理体</a:t>
            </a:r>
            <a:r>
              <a:rPr sz="1800" b="1" dirty="0">
                <a:solidFill>
                  <a:srgbClr val="003A5D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1424" y="2118359"/>
            <a:ext cx="33394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建立完善的数据安全管理制度、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数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1600" spc="150" dirty="0">
                <a:latin typeface="微软雅黑" panose="020B0503020204020204" charset="-122"/>
                <a:cs typeface="微软雅黑" panose="020B0503020204020204" charset="-122"/>
              </a:rPr>
              <a:t>分类分级制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度、建立数据管生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命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周期管理流程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1424" y="4405845"/>
            <a:ext cx="33394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数据资产扫描、数据防泄漏、数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据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操作审计、身份识别、加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600" spc="-3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解密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脱敏、审计溯源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544" y="4385538"/>
            <a:ext cx="33394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建立数据安全运营体系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spc="-3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识别、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处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理、收敛数据安全风险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spc="-3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持续提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升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数据安全保护能力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706" y="2129739"/>
            <a:ext cx="333946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组织架构建设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600" spc="-3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建立数据安全管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理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组织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spc="-32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包含管理层、决策层、执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行 </a:t>
            </a:r>
            <a:r>
              <a:rPr sz="1600" spc="150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层和监督层</a:t>
            </a:r>
            <a:r>
              <a:rPr sz="1600" spc="-5" dirty="0">
                <a:solidFill>
                  <a:srgbClr val="3A383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55259" y="3456470"/>
            <a:ext cx="1206500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20000"/>
              </a:lnSpc>
              <a:spcBef>
                <a:spcPts val="100"/>
              </a:spcBef>
            </a:pPr>
            <a:r>
              <a:rPr sz="21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数据安</a:t>
            </a:r>
            <a:r>
              <a:rPr sz="21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全 </a:t>
            </a:r>
            <a:r>
              <a:rPr sz="21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体</a:t>
            </a:r>
            <a:r>
              <a:rPr sz="21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系</a:t>
            </a:r>
            <a:endParaRPr sz="21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 rot="18840000">
            <a:off x="4764891" y="2942054"/>
            <a:ext cx="415861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300" spc="310" dirty="0"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1300" spc="30" dirty="0">
                <a:latin typeface="微软雅黑" panose="020B0503020204020204" charset="-122"/>
                <a:cs typeface="微软雅黑" panose="020B0503020204020204" charset="-122"/>
              </a:rPr>
              <a:t>织</a:t>
            </a:r>
            <a:endParaRPr sz="1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 rot="2760000">
            <a:off x="6612871" y="2909516"/>
            <a:ext cx="415861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300" spc="310" dirty="0">
                <a:latin typeface="微软雅黑" panose="020B0503020204020204" charset="-122"/>
                <a:cs typeface="微软雅黑" panose="020B0503020204020204" charset="-122"/>
              </a:rPr>
              <a:t>制</a:t>
            </a:r>
            <a:r>
              <a:rPr sz="1300" spc="3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endParaRPr sz="1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 rot="2940000">
            <a:off x="4728821" y="4690296"/>
            <a:ext cx="42205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350" spc="305" dirty="0">
                <a:latin typeface="微软雅黑" panose="020B0503020204020204" charset="-122"/>
                <a:cs typeface="微软雅黑" panose="020B0503020204020204" charset="-122"/>
              </a:rPr>
              <a:t>运</a:t>
            </a:r>
            <a:r>
              <a:rPr sz="1350" spc="10" dirty="0">
                <a:latin typeface="微软雅黑" panose="020B0503020204020204" charset="-122"/>
                <a:cs typeface="微软雅黑" panose="020B0503020204020204" charset="-122"/>
              </a:rPr>
              <a:t>营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 rot="18780000">
            <a:off x="6602290" y="4742906"/>
            <a:ext cx="422634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0"/>
              </a:lnSpc>
            </a:pPr>
            <a:r>
              <a:rPr sz="1350" spc="290" dirty="0">
                <a:latin typeface="微软雅黑" panose="020B0503020204020204" charset="-122"/>
                <a:cs typeface="微软雅黑" panose="020B0503020204020204" charset="-122"/>
              </a:rPr>
              <a:t>技</a:t>
            </a:r>
            <a:r>
              <a:rPr sz="1350" spc="10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endParaRPr sz="135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4535</Words>
  <Application>WPS 演示</Application>
  <PresentationFormat>On-screen Show (4:3)</PresentationFormat>
  <Paragraphs>494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MT</vt:lpstr>
      <vt:lpstr>Wingdings</vt:lpstr>
      <vt:lpstr>Times New Roman</vt:lpstr>
      <vt:lpstr>Calibri</vt:lpstr>
      <vt:lpstr>Arial Unicode MS</vt:lpstr>
      <vt:lpstr>Arial</vt:lpstr>
      <vt:lpstr>Office Theme</vt:lpstr>
      <vt:lpstr>|DataFunSummit</vt:lpstr>
      <vt:lpstr>数据安全治理背景</vt:lpstr>
      <vt:lpstr>数据安全治理背景</vt:lpstr>
      <vt:lpstr>近年来数据泄露趋势</vt:lpstr>
      <vt:lpstr>数据安全法律法规要求</vt:lpstr>
      <vt:lpstr>数据安全合规执行情况</vt:lpstr>
      <vt:lpstr>数据安全治理背景</vt:lpstr>
      <vt:lpstr>数据安全治理框架</vt:lpstr>
      <vt:lpstr>数据安全治理入手点</vt:lpstr>
      <vt:lpstr>数据安全治理体系</vt:lpstr>
      <vt:lpstr>数据安全治理背景</vt:lpstr>
      <vt:lpstr>数据安全治理实施流程</vt:lpstr>
      <vt:lpstr>数据安全组织架构</vt:lpstr>
      <vt:lpstr>数据安全管理-合规体系</vt:lpstr>
      <vt:lpstr>数据安全技术体系</vt:lpstr>
      <vt:lpstr>数据安全治理-运营体系</vt:lpstr>
      <vt:lpstr>360数科实践-数据安全管控平台</vt:lpstr>
      <vt:lpstr>数据安全治理背景</vt:lpstr>
      <vt:lpstr>数据安全面临的挑战</vt:lpstr>
      <vt:lpstr>未来展望</vt:lpstr>
      <vt:lpstr>欢迎加入360数科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1</cp:revision>
  <dcterms:created xsi:type="dcterms:W3CDTF">2022-02-08T10:07:29Z</dcterms:created>
  <dcterms:modified xsi:type="dcterms:W3CDTF">2022-02-08T10:07:29Z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2022-02-08T00:00:00Z</vt:filetime>
  </property>
  <property fmtid="{D5CDD505-2E9C-101B-9397-08002B2CF9AE}" pid="5" name="KSOProductBuildVer">
    <vt:lpwstr>2052-10.1.0.7697</vt:lpwstr>
  </property>
</Properties>
</file>