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28"/>
  </p:handoutMasterIdLst>
  <p:sldIdLst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2" Type="http://schemas.openxmlformats.org/officeDocument/2006/relationships/tags" Target="tags/tag378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image" Target="../media/image2.png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image" Target="../media/image1.png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0" Type="http://schemas.openxmlformats.org/officeDocument/2006/relationships/tags" Target="../tags/tag76.xml"/><Relationship Id="rId2" Type="http://schemas.openxmlformats.org/officeDocument/2006/relationships/tags" Target="../tags/tag63.xml"/><Relationship Id="rId19" Type="http://schemas.openxmlformats.org/officeDocument/2006/relationships/tags" Target="../tags/tag75.xml"/><Relationship Id="rId18" Type="http://schemas.openxmlformats.org/officeDocument/2006/relationships/tags" Target="../tags/tag74.xml"/><Relationship Id="rId17" Type="http://schemas.openxmlformats.org/officeDocument/2006/relationships/tags" Target="../tags/tag73.xml"/><Relationship Id="rId16" Type="http://schemas.openxmlformats.org/officeDocument/2006/relationships/image" Target="../media/image5.png"/><Relationship Id="rId15" Type="http://schemas.openxmlformats.org/officeDocument/2006/relationships/tags" Target="../tags/tag72.xml"/><Relationship Id="rId14" Type="http://schemas.openxmlformats.org/officeDocument/2006/relationships/image" Target="../media/image4.png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image" Target="../media/image6.png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image" Target="../media/image6.png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image" Target="../media/image2.png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image" Target="../media/image1.png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9" Type="http://schemas.openxmlformats.org/officeDocument/2006/relationships/tags" Target="../tags/tag103.xml"/><Relationship Id="rId18" Type="http://schemas.openxmlformats.org/officeDocument/2006/relationships/tags" Target="../tags/tag102.xml"/><Relationship Id="rId17" Type="http://schemas.openxmlformats.org/officeDocument/2006/relationships/tags" Target="../tags/tag101.xml"/><Relationship Id="rId16" Type="http://schemas.openxmlformats.org/officeDocument/2006/relationships/image" Target="../media/image5.png"/><Relationship Id="rId15" Type="http://schemas.openxmlformats.org/officeDocument/2006/relationships/tags" Target="../tags/tag100.xml"/><Relationship Id="rId14" Type="http://schemas.openxmlformats.org/officeDocument/2006/relationships/image" Target="../media/image4.png"/><Relationship Id="rId13" Type="http://schemas.openxmlformats.org/officeDocument/2006/relationships/tags" Target="../tags/tag9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image" Target="../media/image6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image" Target="../media/image6.png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7" Type="http://schemas.openxmlformats.org/officeDocument/2006/relationships/tags" Target="../tags/tag126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image" Target="../media/image6.png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image" Target="../media/image6.png"/><Relationship Id="rId2" Type="http://schemas.openxmlformats.org/officeDocument/2006/relationships/tags" Target="../tags/tag12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7" Type="http://schemas.openxmlformats.org/officeDocument/2006/relationships/tags" Target="../tags/tag137.xml"/><Relationship Id="rId6" Type="http://schemas.openxmlformats.org/officeDocument/2006/relationships/tags" Target="../tags/tag136.xml"/><Relationship Id="rId5" Type="http://schemas.openxmlformats.org/officeDocument/2006/relationships/tags" Target="../tags/tag135.xml"/><Relationship Id="rId4" Type="http://schemas.openxmlformats.org/officeDocument/2006/relationships/image" Target="../media/image6.png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45.xml"/><Relationship Id="rId8" Type="http://schemas.openxmlformats.org/officeDocument/2006/relationships/tags" Target="../tags/tag144.xml"/><Relationship Id="rId7" Type="http://schemas.openxmlformats.org/officeDocument/2006/relationships/tags" Target="../tags/tag143.xml"/><Relationship Id="rId6" Type="http://schemas.openxmlformats.org/officeDocument/2006/relationships/tags" Target="../tags/tag142.xml"/><Relationship Id="rId5" Type="http://schemas.openxmlformats.org/officeDocument/2006/relationships/tags" Target="../tags/tag141.xml"/><Relationship Id="rId4" Type="http://schemas.openxmlformats.org/officeDocument/2006/relationships/image" Target="../media/image6.png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image" Target="../media/image2.png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image" Target="../media/image1.png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9" Type="http://schemas.openxmlformats.org/officeDocument/2006/relationships/tags" Target="../tags/tag158.xml"/><Relationship Id="rId18" Type="http://schemas.openxmlformats.org/officeDocument/2006/relationships/tags" Target="../tags/tag157.xml"/><Relationship Id="rId17" Type="http://schemas.openxmlformats.org/officeDocument/2006/relationships/tags" Target="../tags/tag156.xml"/><Relationship Id="rId16" Type="http://schemas.openxmlformats.org/officeDocument/2006/relationships/tags" Target="../tags/tag155.xml"/><Relationship Id="rId15" Type="http://schemas.openxmlformats.org/officeDocument/2006/relationships/image" Target="../media/image5.png"/><Relationship Id="rId14" Type="http://schemas.openxmlformats.org/officeDocument/2006/relationships/tags" Target="../tags/tag154.xml"/><Relationship Id="rId13" Type="http://schemas.openxmlformats.org/officeDocument/2006/relationships/image" Target="../media/image4.png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>
            <p:custDataLst>
              <p:tags r:id="rId2"/>
            </p:custDataLst>
          </p:nvPr>
        </p:nvSpPr>
        <p:spPr>
          <a:xfrm flipH="1">
            <a:off x="10742930" y="0"/>
            <a:ext cx="1506220" cy="6858000"/>
          </a:xfrm>
          <a:prstGeom prst="rect">
            <a:avLst/>
          </a:prstGeom>
          <a:solidFill>
            <a:schemeClr val="accent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 flipH="1">
            <a:off x="0" y="0"/>
            <a:ext cx="1506220" cy="6858000"/>
          </a:xfrm>
          <a:prstGeom prst="rect">
            <a:avLst/>
          </a:prstGeom>
          <a:solidFill>
            <a:schemeClr val="accent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微软雅黑" panose="020B050302020402020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7" t="52578" r="8153" b="16221"/>
          <a:stretch>
            <a:fillRect/>
          </a:stretch>
        </p:blipFill>
        <p:spPr>
          <a:xfrm rot="16200000">
            <a:off x="8063865" y="2663190"/>
            <a:ext cx="6858000" cy="153289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" t="57064" r="2445" b="7999"/>
          <a:stretch>
            <a:fillRect/>
          </a:stretch>
        </p:blipFill>
        <p:spPr>
          <a:xfrm rot="5400000">
            <a:off x="-2519680" y="2520315"/>
            <a:ext cx="6546850" cy="1506855"/>
          </a:xfrm>
          <a:prstGeom prst="rect">
            <a:avLst/>
          </a:prstGeom>
        </p:spPr>
      </p:pic>
      <p:pic>
        <p:nvPicPr>
          <p:cNvPr id="12" name="图片 11" descr="背景图案&#10;&#10;中度可信度描述已自动生成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12"/>
          <a:stretch>
            <a:fillRect/>
          </a:stretch>
        </p:blipFill>
        <p:spPr>
          <a:xfrm rot="5400000">
            <a:off x="10835102" y="139401"/>
            <a:ext cx="1343598" cy="1064796"/>
          </a:xfrm>
          <a:custGeom>
            <a:avLst/>
            <a:gdLst>
              <a:gd name="connsiteX0" fmla="*/ 0 w 1343598"/>
              <a:gd name="connsiteY0" fmla="*/ 1064796 h 1064796"/>
              <a:gd name="connsiteX1" fmla="*/ 0 w 1343598"/>
              <a:gd name="connsiteY1" fmla="*/ 0 h 1064796"/>
              <a:gd name="connsiteX2" fmla="*/ 1343598 w 1343598"/>
              <a:gd name="connsiteY2" fmla="*/ 0 h 1064796"/>
              <a:gd name="connsiteX3" fmla="*/ 1343598 w 1343598"/>
              <a:gd name="connsiteY3" fmla="*/ 1064796 h 106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598" h="1064796">
                <a:moveTo>
                  <a:pt x="0" y="1064796"/>
                </a:moveTo>
                <a:lnTo>
                  <a:pt x="0" y="0"/>
                </a:lnTo>
                <a:lnTo>
                  <a:pt x="1343598" y="0"/>
                </a:lnTo>
                <a:lnTo>
                  <a:pt x="1343598" y="1064796"/>
                </a:lnTo>
                <a:close/>
              </a:path>
            </a:pathLst>
          </a:custGeom>
        </p:spPr>
      </p:pic>
      <p:pic>
        <p:nvPicPr>
          <p:cNvPr id="14" name="图片 13" descr="桌子上放着许多花&#10;&#10;中度可信度描述已自动生成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5"/>
          <a:stretch>
            <a:fillRect/>
          </a:stretch>
        </p:blipFill>
        <p:spPr>
          <a:xfrm rot="5400000">
            <a:off x="10092055" y="-44450"/>
            <a:ext cx="1697355" cy="1831975"/>
          </a:xfrm>
          <a:custGeom>
            <a:avLst/>
            <a:gdLst>
              <a:gd name="connsiteX0" fmla="*/ 0 w 1720041"/>
              <a:gd name="connsiteY0" fmla="*/ 1832020 h 1832020"/>
              <a:gd name="connsiteX1" fmla="*/ 0 w 1720041"/>
              <a:gd name="connsiteY1" fmla="*/ 0 h 1832020"/>
              <a:gd name="connsiteX2" fmla="*/ 1720041 w 1720041"/>
              <a:gd name="connsiteY2" fmla="*/ 0 h 1832020"/>
              <a:gd name="connsiteX3" fmla="*/ 1720041 w 1720041"/>
              <a:gd name="connsiteY3" fmla="*/ 1832020 h 183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0041" h="1832020">
                <a:moveTo>
                  <a:pt x="0" y="1832020"/>
                </a:moveTo>
                <a:lnTo>
                  <a:pt x="0" y="0"/>
                </a:lnTo>
                <a:lnTo>
                  <a:pt x="1720041" y="0"/>
                </a:lnTo>
                <a:lnTo>
                  <a:pt x="1720041" y="1832020"/>
                </a:lnTo>
                <a:close/>
              </a:path>
            </a:pathLst>
          </a:custGeom>
        </p:spPr>
      </p:pic>
      <p:sp>
        <p:nvSpPr>
          <p:cNvPr id="10" name="标题 9"/>
          <p:cNvSpPr txBox="1">
            <a:spLocks noGrp="1"/>
          </p:cNvSpPr>
          <p:nvPr>
            <p:ph type="title" idx="5" hasCustomPrompt="1"/>
            <p:custDataLst>
              <p:tags r:id="rId11"/>
            </p:custDataLst>
          </p:nvPr>
        </p:nvSpPr>
        <p:spPr>
          <a:xfrm>
            <a:off x="2757805" y="1013460"/>
            <a:ext cx="6718935" cy="2818765"/>
          </a:xfrm>
          <a:prstGeom prst="rect">
            <a:avLst/>
          </a:prstGeom>
          <a:noFill/>
        </p:spPr>
        <p:txBody>
          <a:bodyPr vert="horz" wrap="square" anchor="b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>
                <a:solidFill>
                  <a:schemeClr val="accent1"/>
                </a:solidFill>
                <a:latin typeface="+mj-ea"/>
                <a:ea typeface="+mj-ea"/>
                <a:cs typeface="微软雅黑" panose="020B0503020204020204" charset="-122"/>
                <a:sym typeface="+mn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9" name="文本占位符 8"/>
          <p:cNvSpPr txBox="1">
            <a:spLocks noGrp="1"/>
          </p:cNvSpPr>
          <p:nvPr>
            <p:ph type="body" idx="4" hasCustomPrompt="1"/>
            <p:custDataLst>
              <p:tags r:id="rId12"/>
            </p:custDataLst>
          </p:nvPr>
        </p:nvSpPr>
        <p:spPr>
          <a:xfrm>
            <a:off x="2757170" y="4084955"/>
            <a:ext cx="6719570" cy="352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1600" b="1" i="0" u="none" strike="noStrike" kern="1200" cap="none" spc="0" normalizeH="0" baseline="0" noProof="1">
                <a:solidFill>
                  <a:schemeClr val="accent2">
                    <a:alpha val="45000"/>
                  </a:schemeClr>
                </a:solidFill>
                <a:latin typeface="+mj-ea"/>
                <a:ea typeface="+mj-ea"/>
                <a:cs typeface="微软雅黑" panose="020B0503020204020204" charset="-122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pic>
        <p:nvPicPr>
          <p:cNvPr id="11" name="VCG41N473513072" descr="图片包含 游戏机, 动物, 花, 珊瑚&#10;&#10;描述已自动生成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3850" y="5396865"/>
            <a:ext cx="1442085" cy="1479550"/>
          </a:xfrm>
          <a:prstGeom prst="rect">
            <a:avLst/>
          </a:prstGeom>
        </p:spPr>
      </p:pic>
      <p:pic>
        <p:nvPicPr>
          <p:cNvPr id="8" name="图片 7" descr="图片包含 昆虫, 动物, 游戏机&#10;&#10;描述已自动生成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830" y="3087370"/>
            <a:ext cx="1533525" cy="1501775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idx="1" hasCustomPrompt="1"/>
            <p:custDataLst>
              <p:tags r:id="rId17"/>
            </p:custDataLst>
          </p:nvPr>
        </p:nvSpPr>
        <p:spPr>
          <a:xfrm>
            <a:off x="4746625" y="5284470"/>
            <a:ext cx="2740660" cy="567055"/>
          </a:xfrm>
          <a:prstGeom prst="round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800" b="1" i="0" u="none" strike="noStrike" kern="1200" cap="none" spc="0" normalizeH="0" baseline="0" noProof="1">
                <a:solidFill>
                  <a:schemeClr val="lt1"/>
                </a:solidFill>
                <a:latin typeface="+mj-ea"/>
                <a:ea typeface="+mj-ea"/>
                <a:cs typeface="微软雅黑" panose="020B0503020204020204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8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9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0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 flipV="1">
            <a:off x="0" y="6515100"/>
            <a:ext cx="12192635" cy="342900"/>
          </a:xfrm>
          <a:prstGeom prst="rect">
            <a:avLst/>
          </a:prstGeom>
          <a:solidFill>
            <a:schemeClr val="accent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微软雅黑" panose="020B0503020204020204" charset="-122"/>
            </a:endParaRPr>
          </a:p>
        </p:txBody>
      </p:sp>
      <p:pic>
        <p:nvPicPr>
          <p:cNvPr id="73" name="图片 72" descr="不同颜色的花&#10;&#10;描述已自动生成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9" r="1742" b="65250"/>
          <a:stretch>
            <a:fillRect/>
          </a:stretch>
        </p:blipFill>
        <p:spPr>
          <a:xfrm rot="1631206">
            <a:off x="-511222" y="5991839"/>
            <a:ext cx="3452265" cy="1403056"/>
          </a:xfrm>
          <a:custGeom>
            <a:avLst/>
            <a:gdLst>
              <a:gd name="connsiteX0" fmla="*/ 0 w 3452265"/>
              <a:gd name="connsiteY0" fmla="*/ 0 h 1403056"/>
              <a:gd name="connsiteX1" fmla="*/ 3452265 w 3452265"/>
              <a:gd name="connsiteY1" fmla="*/ 0 h 1403056"/>
              <a:gd name="connsiteX2" fmla="*/ 720663 w 3452265"/>
              <a:gd name="connsiteY2" fmla="*/ 1403056 h 1403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2265" h="1403056">
                <a:moveTo>
                  <a:pt x="0" y="0"/>
                </a:moveTo>
                <a:lnTo>
                  <a:pt x="3452265" y="0"/>
                </a:lnTo>
                <a:lnTo>
                  <a:pt x="720663" y="1403056"/>
                </a:lnTo>
                <a:close/>
              </a:path>
            </a:pathLst>
          </a:custGeom>
        </p:spPr>
      </p:pic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5"/>
            </p:custDataLst>
          </p:nvPr>
        </p:nvSpPr>
        <p:spPr>
          <a:xfrm>
            <a:off x="608330" y="608330"/>
            <a:ext cx="10968990" cy="70548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仿宋" panose="02010609060101010101" charset="-122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7" name="正文"/>
          <p:cNvSpPr txBox="1">
            <a:spLocks noGrp="1"/>
          </p:cNvSpPr>
          <p:nvPr>
            <p:ph idx="1" hasCustomPrompt="1"/>
            <p:custDataLst>
              <p:tags r:id="rId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+mj-ea"/>
                <a:ea typeface="+mj-ea"/>
                <a:cs typeface="仿宋" panose="02010609060101010101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单击此处添加文本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0" y="6370955"/>
            <a:ext cx="12192000" cy="486410"/>
          </a:xfrm>
          <a:prstGeom prst="rect">
            <a:avLst/>
          </a:prstGeom>
          <a:solidFill>
            <a:schemeClr val="accent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微软雅黑" panose="020B0503020204020204" charset="-122"/>
            </a:endParaRPr>
          </a:p>
        </p:txBody>
      </p:sp>
      <p:sp>
        <p:nvSpPr>
          <p:cNvPr id="6" name="标题 5" descr="7b0a20202020227461726765744d6f64756c65223a20226b6f6e6c696e65666f6e7473220a7d0a"/>
          <p:cNvSpPr txBox="1">
            <a:spLocks noGrp="1"/>
          </p:cNvSpPr>
          <p:nvPr>
            <p:ph type="title" idx="3" hasCustomPrompt="1"/>
            <p:custDataLst>
              <p:tags r:id="rId3"/>
            </p:custDataLst>
          </p:nvPr>
        </p:nvSpPr>
        <p:spPr>
          <a:xfrm>
            <a:off x="685800" y="271780"/>
            <a:ext cx="5461000" cy="1396365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>
                <a:solidFill>
                  <a:schemeClr val="accent1">
                    <a:lumMod val="75000"/>
                  </a:schemeClr>
                </a:solidFill>
                <a:effectLst/>
                <a:latin typeface="+mj-ea"/>
                <a:ea typeface="+mj-ea"/>
                <a:cs typeface="微软雅黑" panose="020B0503020204020204" charset="-122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pic>
        <p:nvPicPr>
          <p:cNvPr id="61" name="图片 60" descr="不同颜色的花&#10;&#10;描述已自动生成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05" r="36442"/>
          <a:stretch>
            <a:fillRect/>
          </a:stretch>
        </p:blipFill>
        <p:spPr>
          <a:xfrm rot="1631206">
            <a:off x="8910320" y="-527685"/>
            <a:ext cx="3985260" cy="2016125"/>
          </a:xfrm>
          <a:custGeom>
            <a:avLst/>
            <a:gdLst>
              <a:gd name="connsiteX0" fmla="*/ 1 w 4133035"/>
              <a:gd name="connsiteY0" fmla="*/ 1571167 h 2091230"/>
              <a:gd name="connsiteX1" fmla="*/ 3058899 w 4133035"/>
              <a:gd name="connsiteY1" fmla="*/ 0 h 2091230"/>
              <a:gd name="connsiteX2" fmla="*/ 4133035 w 4133035"/>
              <a:gd name="connsiteY2" fmla="*/ 2091230 h 2091230"/>
              <a:gd name="connsiteX3" fmla="*/ 0 w 4133035"/>
              <a:gd name="connsiteY3" fmla="*/ 2091230 h 2091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3035" h="2091230">
                <a:moveTo>
                  <a:pt x="1" y="1571167"/>
                </a:moveTo>
                <a:lnTo>
                  <a:pt x="3058899" y="0"/>
                </a:lnTo>
                <a:lnTo>
                  <a:pt x="4133035" y="2091230"/>
                </a:lnTo>
                <a:lnTo>
                  <a:pt x="0" y="2091230"/>
                </a:lnTo>
                <a:close/>
              </a:path>
            </a:pathLst>
          </a:custGeom>
        </p:spPr>
      </p:pic>
      <p:pic>
        <p:nvPicPr>
          <p:cNvPr id="34" name="图片 33" descr="不同颜色的花&#10;&#10;描述已自动生成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9" r="1742" b="65250"/>
          <a:stretch>
            <a:fillRect/>
          </a:stretch>
        </p:blipFill>
        <p:spPr>
          <a:xfrm rot="1631206">
            <a:off x="-715010" y="5714365"/>
            <a:ext cx="4537710" cy="1844675"/>
          </a:xfrm>
          <a:custGeom>
            <a:avLst/>
            <a:gdLst>
              <a:gd name="connsiteX0" fmla="*/ 0 w 3452265"/>
              <a:gd name="connsiteY0" fmla="*/ 0 h 1403056"/>
              <a:gd name="connsiteX1" fmla="*/ 3452265 w 3452265"/>
              <a:gd name="connsiteY1" fmla="*/ 0 h 1403056"/>
              <a:gd name="connsiteX2" fmla="*/ 720663 w 3452265"/>
              <a:gd name="connsiteY2" fmla="*/ 1403056 h 1403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2265" h="1403056">
                <a:moveTo>
                  <a:pt x="0" y="0"/>
                </a:moveTo>
                <a:lnTo>
                  <a:pt x="3452265" y="0"/>
                </a:lnTo>
                <a:lnTo>
                  <a:pt x="720663" y="1403056"/>
                </a:lnTo>
                <a:close/>
              </a:path>
            </a:pathLst>
          </a:cu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>
            <p:custDataLst>
              <p:tags r:id="rId2"/>
            </p:custDataLst>
          </p:nvPr>
        </p:nvSpPr>
        <p:spPr>
          <a:xfrm flipH="1">
            <a:off x="10742930" y="0"/>
            <a:ext cx="1506220" cy="6858000"/>
          </a:xfrm>
          <a:prstGeom prst="rect">
            <a:avLst/>
          </a:prstGeom>
          <a:solidFill>
            <a:schemeClr val="accent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微软雅黑" panose="020B0503020204020204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 flipH="1">
            <a:off x="0" y="0"/>
            <a:ext cx="1506220" cy="6858000"/>
          </a:xfrm>
          <a:prstGeom prst="rect">
            <a:avLst/>
          </a:prstGeom>
          <a:solidFill>
            <a:schemeClr val="accent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7" t="52578" r="8153" b="16221"/>
          <a:stretch>
            <a:fillRect/>
          </a:stretch>
        </p:blipFill>
        <p:spPr>
          <a:xfrm rot="16200000">
            <a:off x="8063865" y="2663190"/>
            <a:ext cx="6858000" cy="153289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" t="57064" r="2445" b="7999"/>
          <a:stretch>
            <a:fillRect/>
          </a:stretch>
        </p:blipFill>
        <p:spPr>
          <a:xfrm rot="5400000">
            <a:off x="-2519680" y="2520315"/>
            <a:ext cx="6546850" cy="1506855"/>
          </a:xfrm>
          <a:prstGeom prst="rect">
            <a:avLst/>
          </a:prstGeom>
        </p:spPr>
      </p:pic>
      <p:pic>
        <p:nvPicPr>
          <p:cNvPr id="11" name="图片 10" descr="背景图案&#10;&#10;中度可信度描述已自动生成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12"/>
          <a:stretch>
            <a:fillRect/>
          </a:stretch>
        </p:blipFill>
        <p:spPr>
          <a:xfrm rot="5400000">
            <a:off x="10835102" y="139401"/>
            <a:ext cx="1343598" cy="1064796"/>
          </a:xfrm>
          <a:custGeom>
            <a:avLst/>
            <a:gdLst>
              <a:gd name="connsiteX0" fmla="*/ 0 w 1343598"/>
              <a:gd name="connsiteY0" fmla="*/ 1064796 h 1064796"/>
              <a:gd name="connsiteX1" fmla="*/ 0 w 1343598"/>
              <a:gd name="connsiteY1" fmla="*/ 0 h 1064796"/>
              <a:gd name="connsiteX2" fmla="*/ 1343598 w 1343598"/>
              <a:gd name="connsiteY2" fmla="*/ 0 h 1064796"/>
              <a:gd name="connsiteX3" fmla="*/ 1343598 w 1343598"/>
              <a:gd name="connsiteY3" fmla="*/ 1064796 h 106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598" h="1064796">
                <a:moveTo>
                  <a:pt x="0" y="1064796"/>
                </a:moveTo>
                <a:lnTo>
                  <a:pt x="0" y="0"/>
                </a:lnTo>
                <a:lnTo>
                  <a:pt x="1343598" y="0"/>
                </a:lnTo>
                <a:lnTo>
                  <a:pt x="1343598" y="1064796"/>
                </a:lnTo>
                <a:close/>
              </a:path>
            </a:pathLst>
          </a:custGeom>
        </p:spPr>
      </p:pic>
      <p:pic>
        <p:nvPicPr>
          <p:cNvPr id="14" name="图片 13" descr="桌子上放着许多花&#10;&#10;中度可信度描述已自动生成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5"/>
          <a:stretch>
            <a:fillRect/>
          </a:stretch>
        </p:blipFill>
        <p:spPr>
          <a:xfrm rot="5400000">
            <a:off x="10092055" y="-44450"/>
            <a:ext cx="1697355" cy="1831975"/>
          </a:xfrm>
          <a:custGeom>
            <a:avLst/>
            <a:gdLst>
              <a:gd name="connsiteX0" fmla="*/ 0 w 1720041"/>
              <a:gd name="connsiteY0" fmla="*/ 1832020 h 1832020"/>
              <a:gd name="connsiteX1" fmla="*/ 0 w 1720041"/>
              <a:gd name="connsiteY1" fmla="*/ 0 h 1832020"/>
              <a:gd name="connsiteX2" fmla="*/ 1720041 w 1720041"/>
              <a:gd name="connsiteY2" fmla="*/ 0 h 1832020"/>
              <a:gd name="connsiteX3" fmla="*/ 1720041 w 1720041"/>
              <a:gd name="connsiteY3" fmla="*/ 1832020 h 183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0041" h="1832020">
                <a:moveTo>
                  <a:pt x="0" y="1832020"/>
                </a:moveTo>
                <a:lnTo>
                  <a:pt x="0" y="0"/>
                </a:lnTo>
                <a:lnTo>
                  <a:pt x="1720041" y="0"/>
                </a:lnTo>
                <a:lnTo>
                  <a:pt x="1720041" y="1832020"/>
                </a:lnTo>
                <a:close/>
              </a:path>
            </a:pathLst>
          </a:custGeom>
        </p:spPr>
      </p:pic>
      <p:sp>
        <p:nvSpPr>
          <p:cNvPr id="10" name="标题 9"/>
          <p:cNvSpPr txBox="1">
            <a:spLocks noGrp="1"/>
          </p:cNvSpPr>
          <p:nvPr>
            <p:ph type="title" idx="4" hasCustomPrompt="1"/>
            <p:custDataLst>
              <p:tags r:id="rId11"/>
            </p:custDataLst>
          </p:nvPr>
        </p:nvSpPr>
        <p:spPr>
          <a:xfrm>
            <a:off x="3739515" y="3666490"/>
            <a:ext cx="4823460" cy="2073910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lvl1pPr marL="0" marR="0" algn="ctr" defTabSz="914400" rtl="0" eaLnBrk="1" fontAlgn="ctr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5400" b="1" i="0" u="none" strike="noStrike" kern="1200" cap="none" spc="0" normalizeH="0" baseline="0" noProof="1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微软雅黑" panose="020B0503020204020204" charset="-122"/>
                <a:sym typeface="+mn-ea"/>
              </a:defRPr>
            </a:lvl1pPr>
          </a:lstStyle>
          <a:p>
            <a:pPr lvl="0" algn="ctr" fontAlgn="ctr">
              <a:lnSpc>
                <a:spcPct val="100000"/>
              </a:lnSpc>
            </a:pPr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9" name="文本占位符 8"/>
          <p:cNvSpPr txBox="1">
            <a:spLocks noGrp="1"/>
          </p:cNvSpPr>
          <p:nvPr>
            <p:ph type="body" idx="3" hasCustomPrompt="1"/>
            <p:custDataLst>
              <p:tags r:id="rId12"/>
            </p:custDataLst>
          </p:nvPr>
        </p:nvSpPr>
        <p:spPr>
          <a:xfrm>
            <a:off x="3740785" y="1182370"/>
            <a:ext cx="4820920" cy="248793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0000" b="1" i="0" u="none" strike="noStrike" kern="1200" cap="none" spc="0" normalizeH="0" baseline="0" noProof="1">
                <a:solidFill>
                  <a:schemeClr val="accent1">
                    <a:alpha val="70000"/>
                  </a:schemeClr>
                </a:solidFill>
                <a:latin typeface="+mj-ea"/>
                <a:ea typeface="+mj-ea"/>
                <a:cs typeface="仿宋" panose="02010609060101010101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节编号</a:t>
            </a:r>
            <a:endParaRPr>
              <a:sym typeface="+mn-ea"/>
            </a:endParaRPr>
          </a:p>
        </p:txBody>
      </p:sp>
      <p:pic>
        <p:nvPicPr>
          <p:cNvPr id="8" name="VCG41N473513072" descr="图片包含 游戏机, 动物, 花, 珊瑚&#10;&#10;描述已自动生成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3850" y="5396865"/>
            <a:ext cx="1442085" cy="1479550"/>
          </a:xfrm>
          <a:prstGeom prst="rect">
            <a:avLst/>
          </a:prstGeom>
        </p:spPr>
      </p:pic>
      <p:pic>
        <p:nvPicPr>
          <p:cNvPr id="7" name="图片 6" descr="图片包含 昆虫, 动物, 游戏机&#10;&#10;描述已自动生成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830" y="3087370"/>
            <a:ext cx="1533525" cy="150177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 flipV="1">
            <a:off x="0" y="6515100"/>
            <a:ext cx="12192635" cy="342900"/>
          </a:xfrm>
          <a:prstGeom prst="rect">
            <a:avLst/>
          </a:prstGeom>
          <a:solidFill>
            <a:schemeClr val="accent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微软雅黑" panose="020B0503020204020204" charset="-122"/>
            </a:endParaRPr>
          </a:p>
        </p:txBody>
      </p:sp>
      <p:pic>
        <p:nvPicPr>
          <p:cNvPr id="73" name="图片 72" descr="不同颜色的花&#10;&#10;描述已自动生成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9" r="1742" b="65250"/>
          <a:stretch>
            <a:fillRect/>
          </a:stretch>
        </p:blipFill>
        <p:spPr>
          <a:xfrm rot="1631206">
            <a:off x="-511222" y="5991839"/>
            <a:ext cx="3452265" cy="1403056"/>
          </a:xfrm>
          <a:custGeom>
            <a:avLst/>
            <a:gdLst>
              <a:gd name="connsiteX0" fmla="*/ 0 w 3452265"/>
              <a:gd name="connsiteY0" fmla="*/ 0 h 1403056"/>
              <a:gd name="connsiteX1" fmla="*/ 3452265 w 3452265"/>
              <a:gd name="connsiteY1" fmla="*/ 0 h 1403056"/>
              <a:gd name="connsiteX2" fmla="*/ 720663 w 3452265"/>
              <a:gd name="connsiteY2" fmla="*/ 1403056 h 1403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2265" h="1403056">
                <a:moveTo>
                  <a:pt x="0" y="0"/>
                </a:moveTo>
                <a:lnTo>
                  <a:pt x="3452265" y="0"/>
                </a:lnTo>
                <a:lnTo>
                  <a:pt x="720663" y="1403056"/>
                </a:lnTo>
                <a:close/>
              </a:path>
            </a:pathLst>
          </a:custGeom>
        </p:spPr>
      </p:pic>
      <p:sp>
        <p:nvSpPr>
          <p:cNvPr id="10" name="正文"/>
          <p:cNvSpPr txBox="1">
            <a:spLocks noGrp="1"/>
          </p:cNvSpPr>
          <p:nvPr>
            <p:ph idx="3" hasCustomPrompt="1"/>
            <p:custDataLst>
              <p:tags r:id="rId5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微软雅黑" panose="020B0503020204020204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单击此处添加文本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 hasCustomPrompt="1"/>
            <p:custDataLst>
              <p:tags r:id="rId6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微软雅黑" panose="020B0503020204020204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单击此处添加文本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仿宋" panose="02010609060101010101" charset="-122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>
            <p:custDataLst>
              <p:tags r:id="rId2"/>
            </p:custDataLst>
          </p:nvPr>
        </p:nvSpPr>
        <p:spPr>
          <a:xfrm flipV="1">
            <a:off x="0" y="6515100"/>
            <a:ext cx="12192635" cy="342900"/>
          </a:xfrm>
          <a:prstGeom prst="rect">
            <a:avLst/>
          </a:prstGeom>
          <a:solidFill>
            <a:schemeClr val="accent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微软雅黑" panose="020B0503020204020204" charset="-122"/>
            </a:endParaRPr>
          </a:p>
        </p:txBody>
      </p:sp>
      <p:pic>
        <p:nvPicPr>
          <p:cNvPr id="73" name="图片 72" descr="不同颜色的花&#10;&#10;描述已自动生成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9" r="1742" b="65250"/>
          <a:stretch>
            <a:fillRect/>
          </a:stretch>
        </p:blipFill>
        <p:spPr>
          <a:xfrm rot="1631206">
            <a:off x="-511222" y="5991839"/>
            <a:ext cx="3452265" cy="1403056"/>
          </a:xfrm>
          <a:custGeom>
            <a:avLst/>
            <a:gdLst>
              <a:gd name="connsiteX0" fmla="*/ 0 w 3452265"/>
              <a:gd name="connsiteY0" fmla="*/ 0 h 1403056"/>
              <a:gd name="connsiteX1" fmla="*/ 3452265 w 3452265"/>
              <a:gd name="connsiteY1" fmla="*/ 0 h 1403056"/>
              <a:gd name="connsiteX2" fmla="*/ 720663 w 3452265"/>
              <a:gd name="connsiteY2" fmla="*/ 1403056 h 1403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2265" h="1403056">
                <a:moveTo>
                  <a:pt x="0" y="0"/>
                </a:moveTo>
                <a:lnTo>
                  <a:pt x="3452265" y="0"/>
                </a:lnTo>
                <a:lnTo>
                  <a:pt x="720663" y="1403056"/>
                </a:lnTo>
                <a:close/>
              </a:path>
            </a:pathLst>
          </a:custGeom>
        </p:spPr>
      </p:pic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  <a:cs typeface="仿宋" panose="02010609060101010101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6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796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仿宋" panose="02010609060101010101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indent="-227965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 indent="-227965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 indent="-227965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 indent="-227965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 indent="-227965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7"/>
            </p:custDataLst>
          </p:nvPr>
        </p:nvSpPr>
        <p:spPr>
          <a:xfrm>
            <a:off x="6235200" y="1429200"/>
            <a:ext cx="5342400" cy="41783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ea typeface="+mn-ea"/>
                <a:cs typeface="仿宋" panose="02010609060101010101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1" name="正文"/>
          <p:cNvSpPr txBox="1">
            <a:spLocks noGrp="1"/>
          </p:cNvSpPr>
          <p:nvPr>
            <p:ph idx="2"/>
            <p:custDataLst>
              <p:tags r:id="rId8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7965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仿宋" panose="02010609060101010101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 indent="-227965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 indent="-227965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 indent="-227965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 indent="-227965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 indent="-227965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9"/>
            </p:custDataLst>
          </p:nvPr>
        </p:nvSpPr>
        <p:spPr>
          <a:xfrm>
            <a:off x="608400" y="1429200"/>
            <a:ext cx="5342400" cy="41783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latin typeface="+mn-ea"/>
                <a:ea typeface="+mn-ea"/>
                <a:cs typeface="仿宋" panose="02010609060101010101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 flipV="1">
            <a:off x="0" y="6515100"/>
            <a:ext cx="12192635" cy="342900"/>
          </a:xfrm>
          <a:prstGeom prst="rect">
            <a:avLst/>
          </a:prstGeom>
          <a:solidFill>
            <a:schemeClr val="accent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微软雅黑" panose="020B0503020204020204" charset="-122"/>
            </a:endParaRPr>
          </a:p>
        </p:txBody>
      </p:sp>
      <p:pic>
        <p:nvPicPr>
          <p:cNvPr id="73" name="图片 72" descr="不同颜色的花&#10;&#10;描述已自动生成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9" r="1742" b="65250"/>
          <a:stretch>
            <a:fillRect/>
          </a:stretch>
        </p:blipFill>
        <p:spPr>
          <a:xfrm rot="1631206">
            <a:off x="-511222" y="5991839"/>
            <a:ext cx="3452265" cy="1403056"/>
          </a:xfrm>
          <a:custGeom>
            <a:avLst/>
            <a:gdLst>
              <a:gd name="connsiteX0" fmla="*/ 0 w 3452265"/>
              <a:gd name="connsiteY0" fmla="*/ 0 h 1403056"/>
              <a:gd name="connsiteX1" fmla="*/ 3452265 w 3452265"/>
              <a:gd name="connsiteY1" fmla="*/ 0 h 1403056"/>
              <a:gd name="connsiteX2" fmla="*/ 720663 w 3452265"/>
              <a:gd name="connsiteY2" fmla="*/ 1403056 h 1403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2265" h="1403056">
                <a:moveTo>
                  <a:pt x="0" y="0"/>
                </a:moveTo>
                <a:lnTo>
                  <a:pt x="3452265" y="0"/>
                </a:lnTo>
                <a:lnTo>
                  <a:pt x="720663" y="1403056"/>
                </a:lnTo>
                <a:close/>
              </a:path>
            </a:pathLst>
          </a:custGeom>
        </p:spPr>
      </p:pic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仿宋" panose="02010609060101010101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图片 72" descr="不同颜色的花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9" r="1742" b="65250"/>
          <a:stretch>
            <a:fillRect/>
          </a:stretch>
        </p:blipFill>
        <p:spPr>
          <a:xfrm rot="1631206">
            <a:off x="-511222" y="5991839"/>
            <a:ext cx="3452265" cy="1403056"/>
          </a:xfrm>
          <a:custGeom>
            <a:avLst/>
            <a:gdLst>
              <a:gd name="connsiteX0" fmla="*/ 0 w 3452265"/>
              <a:gd name="connsiteY0" fmla="*/ 0 h 1403056"/>
              <a:gd name="connsiteX1" fmla="*/ 3452265 w 3452265"/>
              <a:gd name="connsiteY1" fmla="*/ 0 h 1403056"/>
              <a:gd name="connsiteX2" fmla="*/ 720663 w 3452265"/>
              <a:gd name="connsiteY2" fmla="*/ 1403056 h 1403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2265" h="1403056">
                <a:moveTo>
                  <a:pt x="0" y="0"/>
                </a:moveTo>
                <a:lnTo>
                  <a:pt x="3452265" y="0"/>
                </a:lnTo>
                <a:lnTo>
                  <a:pt x="720663" y="1403056"/>
                </a:lnTo>
                <a:close/>
              </a:path>
            </a:pathLst>
          </a:cu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 flipV="1">
            <a:off x="0" y="6515100"/>
            <a:ext cx="12192635" cy="342900"/>
          </a:xfrm>
          <a:prstGeom prst="rect">
            <a:avLst/>
          </a:prstGeom>
          <a:solidFill>
            <a:schemeClr val="accent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微软雅黑" panose="020B0503020204020204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 flipV="1">
            <a:off x="0" y="6515100"/>
            <a:ext cx="12192635" cy="342900"/>
          </a:xfrm>
          <a:prstGeom prst="rect">
            <a:avLst/>
          </a:prstGeom>
          <a:solidFill>
            <a:schemeClr val="accent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微软雅黑" panose="020B0503020204020204" charset="-122"/>
            </a:endParaRPr>
          </a:p>
        </p:txBody>
      </p:sp>
      <p:pic>
        <p:nvPicPr>
          <p:cNvPr id="73" name="图片 72" descr="不同颜色的花&#10;&#10;描述已自动生成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9" r="1742" b="65250"/>
          <a:stretch>
            <a:fillRect/>
          </a:stretch>
        </p:blipFill>
        <p:spPr>
          <a:xfrm rot="1631206">
            <a:off x="-511222" y="5991839"/>
            <a:ext cx="3452265" cy="1403056"/>
          </a:xfrm>
          <a:custGeom>
            <a:avLst/>
            <a:gdLst>
              <a:gd name="connsiteX0" fmla="*/ 0 w 3452265"/>
              <a:gd name="connsiteY0" fmla="*/ 0 h 1403056"/>
              <a:gd name="connsiteX1" fmla="*/ 3452265 w 3452265"/>
              <a:gd name="connsiteY1" fmla="*/ 0 h 1403056"/>
              <a:gd name="connsiteX2" fmla="*/ 720663 w 3452265"/>
              <a:gd name="connsiteY2" fmla="*/ 1403056 h 1403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2265" h="1403056">
                <a:moveTo>
                  <a:pt x="0" y="0"/>
                </a:moveTo>
                <a:lnTo>
                  <a:pt x="3452265" y="0"/>
                </a:lnTo>
                <a:lnTo>
                  <a:pt x="720663" y="1403056"/>
                </a:lnTo>
                <a:close/>
              </a:path>
            </a:pathLst>
          </a:custGeom>
        </p:spPr>
      </p:pic>
      <p:sp>
        <p:nvSpPr>
          <p:cNvPr id="7" name="正文"/>
          <p:cNvSpPr txBox="1"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仿宋" panose="02010609060101010101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 flipV="1">
            <a:off x="0" y="6515100"/>
            <a:ext cx="12192635" cy="342900"/>
          </a:xfrm>
          <a:prstGeom prst="rect">
            <a:avLst/>
          </a:prstGeom>
          <a:solidFill>
            <a:schemeClr val="accent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微软雅黑" panose="020B0503020204020204" charset="-122"/>
            </a:endParaRPr>
          </a:p>
        </p:txBody>
      </p:sp>
      <p:pic>
        <p:nvPicPr>
          <p:cNvPr id="73" name="图片 72" descr="不同颜色的花&#10;&#10;描述已自动生成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9" r="1742" b="65250"/>
          <a:stretch>
            <a:fillRect/>
          </a:stretch>
        </p:blipFill>
        <p:spPr>
          <a:xfrm rot="1631206">
            <a:off x="-511222" y="5991839"/>
            <a:ext cx="3452265" cy="1403056"/>
          </a:xfrm>
          <a:custGeom>
            <a:avLst/>
            <a:gdLst>
              <a:gd name="connsiteX0" fmla="*/ 0 w 3452265"/>
              <a:gd name="connsiteY0" fmla="*/ 0 h 1403056"/>
              <a:gd name="connsiteX1" fmla="*/ 3452265 w 3452265"/>
              <a:gd name="connsiteY1" fmla="*/ 0 h 1403056"/>
              <a:gd name="connsiteX2" fmla="*/ 720663 w 3452265"/>
              <a:gd name="connsiteY2" fmla="*/ 1403056 h 1403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2265" h="1403056">
                <a:moveTo>
                  <a:pt x="0" y="0"/>
                </a:moveTo>
                <a:lnTo>
                  <a:pt x="3452265" y="0"/>
                </a:lnTo>
                <a:lnTo>
                  <a:pt x="720663" y="1403056"/>
                </a:lnTo>
                <a:close/>
              </a:path>
            </a:pathLst>
          </a:custGeom>
        </p:spPr>
      </p:pic>
      <p:sp>
        <p:nvSpPr>
          <p:cNvPr id="7" name="标题"/>
          <p:cNvSpPr txBox="1">
            <a:spLocks noGrp="1"/>
          </p:cNvSpPr>
          <p:nvPr>
            <p:ph type="title" idx="2"/>
            <p:custDataLst>
              <p:tags r:id="rId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  <a:cs typeface="仿宋" panose="02010609060101010101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6" name="副标题"/>
          <p:cNvSpPr txBox="1"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08400" y="1324800"/>
            <a:ext cx="10969200" cy="41783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dk1">
                    <a:lumMod val="75000"/>
                    <a:lumOff val="25000"/>
                  </a:schemeClr>
                </a:solidFill>
                <a:latin typeface="+mj-ea"/>
                <a:ea typeface="+mj-ea"/>
                <a:cs typeface="仿宋" panose="02010609060101010101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>
            <p:custDataLst>
              <p:tags r:id="rId2"/>
            </p:custDataLst>
          </p:nvPr>
        </p:nvSpPr>
        <p:spPr>
          <a:xfrm flipH="1">
            <a:off x="10742930" y="0"/>
            <a:ext cx="1506220" cy="6858000"/>
          </a:xfrm>
          <a:prstGeom prst="rect">
            <a:avLst/>
          </a:prstGeom>
          <a:solidFill>
            <a:schemeClr val="accent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微软雅黑" panose="020B0503020204020204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 flipH="1">
            <a:off x="0" y="0"/>
            <a:ext cx="1506220" cy="6858000"/>
          </a:xfrm>
          <a:prstGeom prst="rect">
            <a:avLst/>
          </a:prstGeom>
          <a:solidFill>
            <a:schemeClr val="accent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7" t="52578" r="8153" b="16221"/>
          <a:stretch>
            <a:fillRect/>
          </a:stretch>
        </p:blipFill>
        <p:spPr>
          <a:xfrm rot="16200000">
            <a:off x="8063865" y="2663190"/>
            <a:ext cx="6858000" cy="153289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" t="57064" r="2445" b="7999"/>
          <a:stretch>
            <a:fillRect/>
          </a:stretch>
        </p:blipFill>
        <p:spPr>
          <a:xfrm rot="5400000">
            <a:off x="-2519680" y="2520315"/>
            <a:ext cx="6546850" cy="1506855"/>
          </a:xfrm>
          <a:prstGeom prst="rect">
            <a:avLst/>
          </a:prstGeom>
        </p:spPr>
      </p:pic>
      <p:pic>
        <p:nvPicPr>
          <p:cNvPr id="10" name="图片 9" descr="背景图案&#10;&#10;中度可信度描述已自动生成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12"/>
          <a:stretch>
            <a:fillRect/>
          </a:stretch>
        </p:blipFill>
        <p:spPr>
          <a:xfrm rot="5400000">
            <a:off x="10835102" y="139401"/>
            <a:ext cx="1343598" cy="1064796"/>
          </a:xfrm>
          <a:custGeom>
            <a:avLst/>
            <a:gdLst>
              <a:gd name="connsiteX0" fmla="*/ 0 w 1343598"/>
              <a:gd name="connsiteY0" fmla="*/ 1064796 h 1064796"/>
              <a:gd name="connsiteX1" fmla="*/ 0 w 1343598"/>
              <a:gd name="connsiteY1" fmla="*/ 0 h 1064796"/>
              <a:gd name="connsiteX2" fmla="*/ 1343598 w 1343598"/>
              <a:gd name="connsiteY2" fmla="*/ 0 h 1064796"/>
              <a:gd name="connsiteX3" fmla="*/ 1343598 w 1343598"/>
              <a:gd name="connsiteY3" fmla="*/ 1064796 h 1064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598" h="1064796">
                <a:moveTo>
                  <a:pt x="0" y="1064796"/>
                </a:moveTo>
                <a:lnTo>
                  <a:pt x="0" y="0"/>
                </a:lnTo>
                <a:lnTo>
                  <a:pt x="1343598" y="0"/>
                </a:lnTo>
                <a:lnTo>
                  <a:pt x="1343598" y="1064796"/>
                </a:lnTo>
                <a:close/>
              </a:path>
            </a:pathLst>
          </a:custGeom>
        </p:spPr>
      </p:pic>
      <p:pic>
        <p:nvPicPr>
          <p:cNvPr id="14" name="图片 13" descr="桌子上放着许多花&#10;&#10;中度可信度描述已自动生成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5"/>
          <a:stretch>
            <a:fillRect/>
          </a:stretch>
        </p:blipFill>
        <p:spPr>
          <a:xfrm rot="5400000">
            <a:off x="10092055" y="-44450"/>
            <a:ext cx="1697355" cy="1831975"/>
          </a:xfrm>
          <a:custGeom>
            <a:avLst/>
            <a:gdLst>
              <a:gd name="connsiteX0" fmla="*/ 0 w 1720041"/>
              <a:gd name="connsiteY0" fmla="*/ 1832020 h 1832020"/>
              <a:gd name="connsiteX1" fmla="*/ 0 w 1720041"/>
              <a:gd name="connsiteY1" fmla="*/ 0 h 1832020"/>
              <a:gd name="connsiteX2" fmla="*/ 1720041 w 1720041"/>
              <a:gd name="connsiteY2" fmla="*/ 0 h 1832020"/>
              <a:gd name="connsiteX3" fmla="*/ 1720041 w 1720041"/>
              <a:gd name="connsiteY3" fmla="*/ 1832020 h 183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0041" h="1832020">
                <a:moveTo>
                  <a:pt x="0" y="1832020"/>
                </a:moveTo>
                <a:lnTo>
                  <a:pt x="0" y="0"/>
                </a:lnTo>
                <a:lnTo>
                  <a:pt x="1720041" y="0"/>
                </a:lnTo>
                <a:lnTo>
                  <a:pt x="1720041" y="1832020"/>
                </a:lnTo>
                <a:close/>
              </a:path>
            </a:pathLst>
          </a:custGeom>
        </p:spPr>
      </p:pic>
      <p:sp>
        <p:nvSpPr>
          <p:cNvPr id="9" name="标题 8"/>
          <p:cNvSpPr txBox="1">
            <a:spLocks noGrp="1"/>
          </p:cNvSpPr>
          <p:nvPr>
            <p:ph type="title" idx="4" hasCustomPrompt="1"/>
            <p:custDataLst>
              <p:tags r:id="rId11"/>
            </p:custDataLst>
          </p:nvPr>
        </p:nvSpPr>
        <p:spPr>
          <a:xfrm>
            <a:off x="2757805" y="1012190"/>
            <a:ext cx="6718935" cy="2505075"/>
          </a:xfrm>
          <a:prstGeom prst="rect">
            <a:avLst/>
          </a:prstGeom>
          <a:noFill/>
        </p:spPr>
        <p:txBody>
          <a:bodyPr vert="horz" wrap="square" anchor="b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>
                <a:solidFill>
                  <a:schemeClr val="accent1"/>
                </a:solidFill>
                <a:latin typeface="+mj-ea"/>
                <a:ea typeface="+mj-ea"/>
                <a:cs typeface="微软雅黑" panose="020B0503020204020204" charset="-122"/>
                <a:sym typeface="+mn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pic>
        <p:nvPicPr>
          <p:cNvPr id="11" name="VCG41N473513072" descr="图片包含 游戏机, 动物, 花, 珊瑚&#10;&#10;描述已自动生成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98805" y="5396865"/>
            <a:ext cx="1442085" cy="1479550"/>
          </a:xfrm>
          <a:prstGeom prst="rect">
            <a:avLst/>
          </a:prstGeom>
        </p:spPr>
      </p:pic>
      <p:pic>
        <p:nvPicPr>
          <p:cNvPr id="8" name="图片 7" descr="图片包含 昆虫, 动物, 游戏机&#10;&#10;描述已自动生成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370" y="3087370"/>
            <a:ext cx="1533525" cy="1501775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idx="1" hasCustomPrompt="1"/>
            <p:custDataLst>
              <p:tags r:id="rId16"/>
            </p:custDataLst>
          </p:nvPr>
        </p:nvSpPr>
        <p:spPr>
          <a:xfrm>
            <a:off x="4746625" y="4359910"/>
            <a:ext cx="2740660" cy="567055"/>
          </a:xfrm>
          <a:prstGeom prst="round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800" b="1" i="0" u="none" strike="noStrike" kern="1200" cap="none" spc="0" normalizeH="0" baseline="0" noProof="1">
                <a:solidFill>
                  <a:schemeClr val="lt1"/>
                </a:solidFill>
                <a:latin typeface="+mn-lt"/>
                <a:ea typeface="+mn-ea"/>
                <a:cs typeface="微软雅黑" panose="020B0503020204020204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20" Type="http://schemas.openxmlformats.org/officeDocument/2006/relationships/tags" Target="../tags/tag166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65.xml"/><Relationship Id="rId18" Type="http://schemas.openxmlformats.org/officeDocument/2006/relationships/tags" Target="../tags/tag164.xml"/><Relationship Id="rId17" Type="http://schemas.openxmlformats.org/officeDocument/2006/relationships/tags" Target="../tags/tag163.xml"/><Relationship Id="rId16" Type="http://schemas.openxmlformats.org/officeDocument/2006/relationships/tags" Target="../tags/tag162.xml"/><Relationship Id="rId15" Type="http://schemas.openxmlformats.org/officeDocument/2006/relationships/tags" Target="../tags/tag161.xml"/><Relationship Id="rId14" Type="http://schemas.openxmlformats.org/officeDocument/2006/relationships/image" Target="../media/image6.png"/><Relationship Id="rId13" Type="http://schemas.openxmlformats.org/officeDocument/2006/relationships/tags" Target="../tags/tag160.xml"/><Relationship Id="rId12" Type="http://schemas.openxmlformats.org/officeDocument/2006/relationships/tags" Target="../tags/tag15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2"/>
            </p:custDataLst>
          </p:nvPr>
        </p:nvSpPr>
        <p:spPr>
          <a:xfrm flipV="1">
            <a:off x="0" y="6515100"/>
            <a:ext cx="12192635" cy="342900"/>
          </a:xfrm>
          <a:prstGeom prst="rect">
            <a:avLst/>
          </a:prstGeom>
          <a:solidFill>
            <a:schemeClr val="accent1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微软雅黑" panose="020B0503020204020204" charset="-122"/>
            </a:endParaRPr>
          </a:p>
        </p:txBody>
      </p:sp>
      <p:pic>
        <p:nvPicPr>
          <p:cNvPr id="73" name="图片 72" descr="不同颜色的花&#10;&#10;描述已自动生成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69" r="1742" b="65250"/>
          <a:stretch>
            <a:fillRect/>
          </a:stretch>
        </p:blipFill>
        <p:spPr>
          <a:xfrm rot="1631206">
            <a:off x="-511222" y="5991839"/>
            <a:ext cx="3452265" cy="1403056"/>
          </a:xfrm>
          <a:custGeom>
            <a:avLst/>
            <a:gdLst>
              <a:gd name="connsiteX0" fmla="*/ 0 w 3452265"/>
              <a:gd name="connsiteY0" fmla="*/ 0 h 1403056"/>
              <a:gd name="connsiteX1" fmla="*/ 3452265 w 3452265"/>
              <a:gd name="connsiteY1" fmla="*/ 0 h 1403056"/>
              <a:gd name="connsiteX2" fmla="*/ 720663 w 3452265"/>
              <a:gd name="connsiteY2" fmla="*/ 1403056 h 1403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2265" h="1403056">
                <a:moveTo>
                  <a:pt x="0" y="0"/>
                </a:moveTo>
                <a:lnTo>
                  <a:pt x="3452265" y="0"/>
                </a:lnTo>
                <a:lnTo>
                  <a:pt x="720663" y="1403056"/>
                </a:lnTo>
                <a:close/>
              </a:path>
            </a:pathLst>
          </a:cu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cs typeface="微软雅黑" panose="020B0503020204020204" charset="-122"/>
              </a:defRPr>
            </a:lvl1pPr>
          </a:lstStyle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cs typeface="微软雅黑" panose="020B0503020204020204" charset="-122"/>
              </a:defRPr>
            </a:lvl1pPr>
          </a:lstStyle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838200" y="365125"/>
            <a:ext cx="10515600" cy="77339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 algn="ctr" fontAlgn="auto">
              <a:lnSpc>
                <a:spcPct val="100000"/>
              </a:lnSpc>
              <a:buClrTx/>
              <a:buSzTx/>
              <a:buFontTx/>
            </a:pPr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>
          <a:xfrm>
            <a:off x="838200" y="1297268"/>
            <a:ext cx="10515600" cy="487969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Char char="●"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har char="●"/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har char="●"/>
            </a:pPr>
            <a:r>
              <a:rPr lang="zh-CN" altLang="en-US" dirty="0"/>
              <a:t>三级</a:t>
            </a:r>
            <a:endParaRPr lang="zh-CN" altLang="en-US" dirty="0"/>
          </a:p>
          <a:p>
            <a:pPr marR="0" lvl="3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</a:pPr>
            <a:r>
              <a:rPr lang="zh-CN" altLang="en-US" dirty="0"/>
              <a:t>四级</a:t>
            </a:r>
            <a:endParaRPr lang="zh-CN" altLang="en-US" dirty="0"/>
          </a:p>
          <a:p>
            <a:pPr marR="0" lvl="4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</a:pP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2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smtClean="0">
          <a:ln>
            <a:noFill/>
            <a:prstDash val="sysDot"/>
          </a:ln>
          <a:solidFill>
            <a:schemeClr val="accent1">
              <a:lumMod val="75000"/>
            </a:schemeClr>
          </a:solidFill>
          <a:latin typeface="+mj-ea"/>
          <a:ea typeface="+mj-ea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0" lang="zh-CN" altLang="en-US" sz="1800" b="0" i="0" u="none" strike="noStrike" kern="1200" cap="none" spc="150" normalizeH="0" baseline="0" dirty="0" smtClean="0">
          <a:ln>
            <a:noFill/>
            <a:prstDash val="sysDot"/>
          </a:ln>
          <a:solidFill>
            <a:schemeClr val="dk1">
              <a:lumMod val="75000"/>
              <a:lumOff val="25000"/>
            </a:schemeClr>
          </a:solidFill>
          <a:uFillTx/>
          <a:latin typeface="+mj-ea"/>
          <a:ea typeface="+mj-ea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+mj-ea"/>
          <a:ea typeface="+mj-ea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+mj-ea"/>
          <a:ea typeface="+mj-ea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+mj-ea"/>
          <a:ea typeface="+mj-ea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 smtClean="0">
          <a:solidFill>
            <a:schemeClr val="tx1">
              <a:lumMod val="65000"/>
              <a:lumOff val="35000"/>
            </a:schemeClr>
          </a:solidFill>
          <a:uFillTx/>
          <a:latin typeface="+mj-ea"/>
          <a:ea typeface="+mj-ea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70.xml"/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" Type="http://schemas.openxmlformats.org/officeDocument/2006/relationships/tags" Target="../tags/tag167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58.xml"/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70.xml"/><Relationship Id="rId8" Type="http://schemas.openxmlformats.org/officeDocument/2006/relationships/tags" Target="../tags/tag269.xml"/><Relationship Id="rId7" Type="http://schemas.openxmlformats.org/officeDocument/2006/relationships/tags" Target="../tags/tag268.xml"/><Relationship Id="rId6" Type="http://schemas.openxmlformats.org/officeDocument/2006/relationships/tags" Target="../tags/tag267.xml"/><Relationship Id="rId5" Type="http://schemas.openxmlformats.org/officeDocument/2006/relationships/tags" Target="../tags/tag266.xml"/><Relationship Id="rId4" Type="http://schemas.openxmlformats.org/officeDocument/2006/relationships/tags" Target="../tags/tag265.xml"/><Relationship Id="rId3" Type="http://schemas.openxmlformats.org/officeDocument/2006/relationships/tags" Target="../tags/tag264.xml"/><Relationship Id="rId2" Type="http://schemas.openxmlformats.org/officeDocument/2006/relationships/tags" Target="../tags/tag263.xml"/><Relationship Id="rId14" Type="http://schemas.openxmlformats.org/officeDocument/2006/relationships/slideLayout" Target="../slideLayouts/slideLayout13.xml"/><Relationship Id="rId13" Type="http://schemas.openxmlformats.org/officeDocument/2006/relationships/tags" Target="../tags/tag274.xml"/><Relationship Id="rId12" Type="http://schemas.openxmlformats.org/officeDocument/2006/relationships/tags" Target="../tags/tag273.xml"/><Relationship Id="rId11" Type="http://schemas.openxmlformats.org/officeDocument/2006/relationships/tags" Target="../tags/tag272.xml"/><Relationship Id="rId10" Type="http://schemas.openxmlformats.org/officeDocument/2006/relationships/tags" Target="../tags/tag271.xml"/><Relationship Id="rId1" Type="http://schemas.openxmlformats.org/officeDocument/2006/relationships/tags" Target="../tags/tag26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83.xml"/><Relationship Id="rId8" Type="http://schemas.openxmlformats.org/officeDocument/2006/relationships/tags" Target="../tags/tag282.xml"/><Relationship Id="rId7" Type="http://schemas.openxmlformats.org/officeDocument/2006/relationships/tags" Target="../tags/tag281.xml"/><Relationship Id="rId6" Type="http://schemas.openxmlformats.org/officeDocument/2006/relationships/tags" Target="../tags/tag280.xml"/><Relationship Id="rId5" Type="http://schemas.openxmlformats.org/officeDocument/2006/relationships/tags" Target="../tags/tag279.xml"/><Relationship Id="rId4" Type="http://schemas.openxmlformats.org/officeDocument/2006/relationships/tags" Target="../tags/tag278.xml"/><Relationship Id="rId3" Type="http://schemas.openxmlformats.org/officeDocument/2006/relationships/tags" Target="../tags/tag277.xml"/><Relationship Id="rId2" Type="http://schemas.openxmlformats.org/officeDocument/2006/relationships/tags" Target="../tags/tag276.xml"/><Relationship Id="rId13" Type="http://schemas.openxmlformats.org/officeDocument/2006/relationships/slideLayout" Target="../slideLayouts/slideLayout13.xml"/><Relationship Id="rId12" Type="http://schemas.openxmlformats.org/officeDocument/2006/relationships/tags" Target="../tags/tag286.xml"/><Relationship Id="rId11" Type="http://schemas.openxmlformats.org/officeDocument/2006/relationships/tags" Target="../tags/tag285.xml"/><Relationship Id="rId10" Type="http://schemas.openxmlformats.org/officeDocument/2006/relationships/tags" Target="../tags/tag284.xml"/><Relationship Id="rId1" Type="http://schemas.openxmlformats.org/officeDocument/2006/relationships/tags" Target="../tags/tag275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tags" Target="../tags/tag294.xml"/><Relationship Id="rId7" Type="http://schemas.openxmlformats.org/officeDocument/2006/relationships/tags" Target="../tags/tag293.xml"/><Relationship Id="rId6" Type="http://schemas.openxmlformats.org/officeDocument/2006/relationships/tags" Target="../tags/tag292.xml"/><Relationship Id="rId5" Type="http://schemas.openxmlformats.org/officeDocument/2006/relationships/tags" Target="../tags/tag291.xml"/><Relationship Id="rId4" Type="http://schemas.openxmlformats.org/officeDocument/2006/relationships/tags" Target="../tags/tag290.xml"/><Relationship Id="rId3" Type="http://schemas.openxmlformats.org/officeDocument/2006/relationships/tags" Target="../tags/tag289.xml"/><Relationship Id="rId2" Type="http://schemas.openxmlformats.org/officeDocument/2006/relationships/tags" Target="../tags/tag288.xml"/><Relationship Id="rId1" Type="http://schemas.openxmlformats.org/officeDocument/2006/relationships/tags" Target="../tags/tag28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297.xml"/><Relationship Id="rId2" Type="http://schemas.openxmlformats.org/officeDocument/2006/relationships/tags" Target="../tags/tag296.xml"/><Relationship Id="rId1" Type="http://schemas.openxmlformats.org/officeDocument/2006/relationships/tags" Target="../tags/tag295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306.xml"/><Relationship Id="rId8" Type="http://schemas.openxmlformats.org/officeDocument/2006/relationships/tags" Target="../tags/tag305.xml"/><Relationship Id="rId7" Type="http://schemas.openxmlformats.org/officeDocument/2006/relationships/tags" Target="../tags/tag304.xml"/><Relationship Id="rId6" Type="http://schemas.openxmlformats.org/officeDocument/2006/relationships/tags" Target="../tags/tag303.xml"/><Relationship Id="rId5" Type="http://schemas.openxmlformats.org/officeDocument/2006/relationships/tags" Target="../tags/tag302.xml"/><Relationship Id="rId4" Type="http://schemas.openxmlformats.org/officeDocument/2006/relationships/tags" Target="../tags/tag301.xml"/><Relationship Id="rId3" Type="http://schemas.openxmlformats.org/officeDocument/2006/relationships/tags" Target="../tags/tag300.xml"/><Relationship Id="rId22" Type="http://schemas.openxmlformats.org/officeDocument/2006/relationships/slideLayout" Target="../slideLayouts/slideLayout13.xml"/><Relationship Id="rId21" Type="http://schemas.openxmlformats.org/officeDocument/2006/relationships/tags" Target="../tags/tag318.xml"/><Relationship Id="rId20" Type="http://schemas.openxmlformats.org/officeDocument/2006/relationships/tags" Target="../tags/tag317.xml"/><Relationship Id="rId2" Type="http://schemas.openxmlformats.org/officeDocument/2006/relationships/tags" Target="../tags/tag299.xml"/><Relationship Id="rId19" Type="http://schemas.openxmlformats.org/officeDocument/2006/relationships/tags" Target="../tags/tag316.xml"/><Relationship Id="rId18" Type="http://schemas.openxmlformats.org/officeDocument/2006/relationships/tags" Target="../tags/tag315.xml"/><Relationship Id="rId17" Type="http://schemas.openxmlformats.org/officeDocument/2006/relationships/tags" Target="../tags/tag314.xml"/><Relationship Id="rId16" Type="http://schemas.openxmlformats.org/officeDocument/2006/relationships/tags" Target="../tags/tag313.xml"/><Relationship Id="rId15" Type="http://schemas.openxmlformats.org/officeDocument/2006/relationships/tags" Target="../tags/tag312.xml"/><Relationship Id="rId14" Type="http://schemas.openxmlformats.org/officeDocument/2006/relationships/tags" Target="../tags/tag311.xml"/><Relationship Id="rId13" Type="http://schemas.openxmlformats.org/officeDocument/2006/relationships/tags" Target="../tags/tag310.xml"/><Relationship Id="rId12" Type="http://schemas.openxmlformats.org/officeDocument/2006/relationships/tags" Target="../tags/tag309.xml"/><Relationship Id="rId11" Type="http://schemas.openxmlformats.org/officeDocument/2006/relationships/tags" Target="../tags/tag308.xml"/><Relationship Id="rId10" Type="http://schemas.openxmlformats.org/officeDocument/2006/relationships/tags" Target="../tags/tag307.xml"/><Relationship Id="rId1" Type="http://schemas.openxmlformats.org/officeDocument/2006/relationships/tags" Target="../tags/tag298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327.xml"/><Relationship Id="rId8" Type="http://schemas.openxmlformats.org/officeDocument/2006/relationships/tags" Target="../tags/tag326.xml"/><Relationship Id="rId7" Type="http://schemas.openxmlformats.org/officeDocument/2006/relationships/tags" Target="../tags/tag325.xml"/><Relationship Id="rId6" Type="http://schemas.openxmlformats.org/officeDocument/2006/relationships/tags" Target="../tags/tag324.xml"/><Relationship Id="rId5" Type="http://schemas.openxmlformats.org/officeDocument/2006/relationships/tags" Target="../tags/tag323.xml"/><Relationship Id="rId4" Type="http://schemas.openxmlformats.org/officeDocument/2006/relationships/tags" Target="../tags/tag322.xml"/><Relationship Id="rId3" Type="http://schemas.openxmlformats.org/officeDocument/2006/relationships/tags" Target="../tags/tag321.xml"/><Relationship Id="rId2" Type="http://schemas.openxmlformats.org/officeDocument/2006/relationships/tags" Target="../tags/tag320.xml"/><Relationship Id="rId13" Type="http://schemas.openxmlformats.org/officeDocument/2006/relationships/slideLayout" Target="../slideLayouts/slideLayout13.xml"/><Relationship Id="rId12" Type="http://schemas.openxmlformats.org/officeDocument/2006/relationships/tags" Target="../tags/tag330.xml"/><Relationship Id="rId11" Type="http://schemas.openxmlformats.org/officeDocument/2006/relationships/tags" Target="../tags/tag329.xml"/><Relationship Id="rId10" Type="http://schemas.openxmlformats.org/officeDocument/2006/relationships/tags" Target="../tags/tag328.xml"/><Relationship Id="rId1" Type="http://schemas.openxmlformats.org/officeDocument/2006/relationships/tags" Target="../tags/tag319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334.xml"/><Relationship Id="rId3" Type="http://schemas.openxmlformats.org/officeDocument/2006/relationships/tags" Target="../tags/tag333.xml"/><Relationship Id="rId2" Type="http://schemas.openxmlformats.org/officeDocument/2006/relationships/tags" Target="../tags/tag332.xml"/><Relationship Id="rId1" Type="http://schemas.openxmlformats.org/officeDocument/2006/relationships/tags" Target="../tags/tag331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337.xml"/><Relationship Id="rId2" Type="http://schemas.openxmlformats.org/officeDocument/2006/relationships/tags" Target="../tags/tag336.xml"/><Relationship Id="rId1" Type="http://schemas.openxmlformats.org/officeDocument/2006/relationships/tags" Target="../tags/tag33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79.xml"/><Relationship Id="rId8" Type="http://schemas.openxmlformats.org/officeDocument/2006/relationships/tags" Target="../tags/tag178.xml"/><Relationship Id="rId7" Type="http://schemas.openxmlformats.org/officeDocument/2006/relationships/tags" Target="../tags/tag177.xml"/><Relationship Id="rId6" Type="http://schemas.openxmlformats.org/officeDocument/2006/relationships/tags" Target="../tags/tag176.xml"/><Relationship Id="rId5" Type="http://schemas.openxmlformats.org/officeDocument/2006/relationships/tags" Target="../tags/tag175.xml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8" Type="http://schemas.openxmlformats.org/officeDocument/2006/relationships/slideLayout" Target="../slideLayouts/slideLayout14.xml"/><Relationship Id="rId17" Type="http://schemas.openxmlformats.org/officeDocument/2006/relationships/tags" Target="../tags/tag187.xml"/><Relationship Id="rId16" Type="http://schemas.openxmlformats.org/officeDocument/2006/relationships/tags" Target="../tags/tag186.xml"/><Relationship Id="rId15" Type="http://schemas.openxmlformats.org/officeDocument/2006/relationships/tags" Target="../tags/tag185.xml"/><Relationship Id="rId14" Type="http://schemas.openxmlformats.org/officeDocument/2006/relationships/tags" Target="../tags/tag184.xml"/><Relationship Id="rId13" Type="http://schemas.openxmlformats.org/officeDocument/2006/relationships/tags" Target="../tags/tag183.xml"/><Relationship Id="rId12" Type="http://schemas.openxmlformats.org/officeDocument/2006/relationships/tags" Target="../tags/tag182.xml"/><Relationship Id="rId11" Type="http://schemas.openxmlformats.org/officeDocument/2006/relationships/tags" Target="../tags/tag181.xml"/><Relationship Id="rId10" Type="http://schemas.openxmlformats.org/officeDocument/2006/relationships/tags" Target="../tags/tag180.xml"/><Relationship Id="rId1" Type="http://schemas.openxmlformats.org/officeDocument/2006/relationships/tags" Target="../tags/tag17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346.xml"/><Relationship Id="rId8" Type="http://schemas.openxmlformats.org/officeDocument/2006/relationships/tags" Target="../tags/tag345.xml"/><Relationship Id="rId7" Type="http://schemas.openxmlformats.org/officeDocument/2006/relationships/tags" Target="../tags/tag344.xml"/><Relationship Id="rId6" Type="http://schemas.openxmlformats.org/officeDocument/2006/relationships/tags" Target="../tags/tag343.xml"/><Relationship Id="rId5" Type="http://schemas.openxmlformats.org/officeDocument/2006/relationships/tags" Target="../tags/tag342.xml"/><Relationship Id="rId4" Type="http://schemas.openxmlformats.org/officeDocument/2006/relationships/tags" Target="../tags/tag341.xml"/><Relationship Id="rId3" Type="http://schemas.openxmlformats.org/officeDocument/2006/relationships/tags" Target="../tags/tag340.xml"/><Relationship Id="rId2" Type="http://schemas.openxmlformats.org/officeDocument/2006/relationships/tags" Target="../tags/tag339.xml"/><Relationship Id="rId14" Type="http://schemas.openxmlformats.org/officeDocument/2006/relationships/slideLayout" Target="../slideLayouts/slideLayout13.xml"/><Relationship Id="rId13" Type="http://schemas.openxmlformats.org/officeDocument/2006/relationships/tags" Target="../tags/tag350.xml"/><Relationship Id="rId12" Type="http://schemas.openxmlformats.org/officeDocument/2006/relationships/tags" Target="../tags/tag349.xml"/><Relationship Id="rId11" Type="http://schemas.openxmlformats.org/officeDocument/2006/relationships/tags" Target="../tags/tag348.xml"/><Relationship Id="rId10" Type="http://schemas.openxmlformats.org/officeDocument/2006/relationships/tags" Target="../tags/tag347.xml"/><Relationship Id="rId1" Type="http://schemas.openxmlformats.org/officeDocument/2006/relationships/tags" Target="../tags/tag338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354.xml"/><Relationship Id="rId3" Type="http://schemas.openxmlformats.org/officeDocument/2006/relationships/tags" Target="../tags/tag353.xml"/><Relationship Id="rId2" Type="http://schemas.openxmlformats.org/officeDocument/2006/relationships/tags" Target="../tags/tag352.xml"/><Relationship Id="rId1" Type="http://schemas.openxmlformats.org/officeDocument/2006/relationships/tags" Target="../tags/tag351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363.xml"/><Relationship Id="rId8" Type="http://schemas.openxmlformats.org/officeDocument/2006/relationships/tags" Target="../tags/tag362.xml"/><Relationship Id="rId7" Type="http://schemas.openxmlformats.org/officeDocument/2006/relationships/tags" Target="../tags/tag361.xml"/><Relationship Id="rId6" Type="http://schemas.openxmlformats.org/officeDocument/2006/relationships/tags" Target="../tags/tag360.xml"/><Relationship Id="rId5" Type="http://schemas.openxmlformats.org/officeDocument/2006/relationships/tags" Target="../tags/tag359.xml"/><Relationship Id="rId4" Type="http://schemas.openxmlformats.org/officeDocument/2006/relationships/tags" Target="../tags/tag358.xml"/><Relationship Id="rId3" Type="http://schemas.openxmlformats.org/officeDocument/2006/relationships/tags" Target="../tags/tag357.xml"/><Relationship Id="rId21" Type="http://schemas.openxmlformats.org/officeDocument/2006/relationships/slideLayout" Target="../slideLayouts/slideLayout13.xml"/><Relationship Id="rId20" Type="http://schemas.openxmlformats.org/officeDocument/2006/relationships/tags" Target="../tags/tag374.xml"/><Relationship Id="rId2" Type="http://schemas.openxmlformats.org/officeDocument/2006/relationships/tags" Target="../tags/tag356.xml"/><Relationship Id="rId19" Type="http://schemas.openxmlformats.org/officeDocument/2006/relationships/tags" Target="../tags/tag373.xml"/><Relationship Id="rId18" Type="http://schemas.openxmlformats.org/officeDocument/2006/relationships/tags" Target="../tags/tag372.xml"/><Relationship Id="rId17" Type="http://schemas.openxmlformats.org/officeDocument/2006/relationships/tags" Target="../tags/tag371.xml"/><Relationship Id="rId16" Type="http://schemas.openxmlformats.org/officeDocument/2006/relationships/tags" Target="../tags/tag370.xml"/><Relationship Id="rId15" Type="http://schemas.openxmlformats.org/officeDocument/2006/relationships/tags" Target="../tags/tag369.xml"/><Relationship Id="rId14" Type="http://schemas.openxmlformats.org/officeDocument/2006/relationships/tags" Target="../tags/tag368.xml"/><Relationship Id="rId13" Type="http://schemas.openxmlformats.org/officeDocument/2006/relationships/tags" Target="../tags/tag367.xml"/><Relationship Id="rId12" Type="http://schemas.openxmlformats.org/officeDocument/2006/relationships/tags" Target="../tags/tag366.xml"/><Relationship Id="rId11" Type="http://schemas.openxmlformats.org/officeDocument/2006/relationships/tags" Target="../tags/tag365.xml"/><Relationship Id="rId10" Type="http://schemas.openxmlformats.org/officeDocument/2006/relationships/tags" Target="../tags/tag364.xml"/><Relationship Id="rId1" Type="http://schemas.openxmlformats.org/officeDocument/2006/relationships/tags" Target="../tags/tag355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tags" Target="../tags/tag377.xml"/><Relationship Id="rId2" Type="http://schemas.openxmlformats.org/officeDocument/2006/relationships/tags" Target="../tags/tag376.xml"/><Relationship Id="rId1" Type="http://schemas.openxmlformats.org/officeDocument/2006/relationships/tags" Target="../tags/tag37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tags" Target="../tags/tag18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99.xml"/><Relationship Id="rId8" Type="http://schemas.openxmlformats.org/officeDocument/2006/relationships/tags" Target="../tags/tag198.xml"/><Relationship Id="rId7" Type="http://schemas.openxmlformats.org/officeDocument/2006/relationships/tags" Target="../tags/tag197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1" Type="http://schemas.openxmlformats.org/officeDocument/2006/relationships/slideLayout" Target="../slideLayouts/slideLayout13.xml"/><Relationship Id="rId30" Type="http://schemas.openxmlformats.org/officeDocument/2006/relationships/tags" Target="../tags/tag220.xml"/><Relationship Id="rId3" Type="http://schemas.openxmlformats.org/officeDocument/2006/relationships/tags" Target="../tags/tag193.xml"/><Relationship Id="rId29" Type="http://schemas.openxmlformats.org/officeDocument/2006/relationships/tags" Target="../tags/tag219.xml"/><Relationship Id="rId28" Type="http://schemas.openxmlformats.org/officeDocument/2006/relationships/tags" Target="../tags/tag218.xml"/><Relationship Id="rId27" Type="http://schemas.openxmlformats.org/officeDocument/2006/relationships/tags" Target="../tags/tag217.xml"/><Relationship Id="rId26" Type="http://schemas.openxmlformats.org/officeDocument/2006/relationships/tags" Target="../tags/tag216.xml"/><Relationship Id="rId25" Type="http://schemas.openxmlformats.org/officeDocument/2006/relationships/tags" Target="../tags/tag215.xml"/><Relationship Id="rId24" Type="http://schemas.openxmlformats.org/officeDocument/2006/relationships/tags" Target="../tags/tag214.xml"/><Relationship Id="rId23" Type="http://schemas.openxmlformats.org/officeDocument/2006/relationships/tags" Target="../tags/tag213.xml"/><Relationship Id="rId22" Type="http://schemas.openxmlformats.org/officeDocument/2006/relationships/tags" Target="../tags/tag212.xml"/><Relationship Id="rId21" Type="http://schemas.openxmlformats.org/officeDocument/2006/relationships/tags" Target="../tags/tag211.xml"/><Relationship Id="rId20" Type="http://schemas.openxmlformats.org/officeDocument/2006/relationships/tags" Target="../tags/tag210.xml"/><Relationship Id="rId2" Type="http://schemas.openxmlformats.org/officeDocument/2006/relationships/tags" Target="../tags/tag192.xml"/><Relationship Id="rId19" Type="http://schemas.openxmlformats.org/officeDocument/2006/relationships/tags" Target="../tags/tag209.xml"/><Relationship Id="rId18" Type="http://schemas.openxmlformats.org/officeDocument/2006/relationships/tags" Target="../tags/tag208.xml"/><Relationship Id="rId17" Type="http://schemas.openxmlformats.org/officeDocument/2006/relationships/tags" Target="../tags/tag207.xml"/><Relationship Id="rId16" Type="http://schemas.openxmlformats.org/officeDocument/2006/relationships/tags" Target="../tags/tag206.xml"/><Relationship Id="rId15" Type="http://schemas.openxmlformats.org/officeDocument/2006/relationships/tags" Target="../tags/tag205.xml"/><Relationship Id="rId14" Type="http://schemas.openxmlformats.org/officeDocument/2006/relationships/tags" Target="../tags/tag204.xml"/><Relationship Id="rId13" Type="http://schemas.openxmlformats.org/officeDocument/2006/relationships/tags" Target="../tags/tag203.xml"/><Relationship Id="rId12" Type="http://schemas.openxmlformats.org/officeDocument/2006/relationships/tags" Target="../tags/tag202.xml"/><Relationship Id="rId11" Type="http://schemas.openxmlformats.org/officeDocument/2006/relationships/tags" Target="../tags/tag201.xml"/><Relationship Id="rId10" Type="http://schemas.openxmlformats.org/officeDocument/2006/relationships/tags" Target="../tags/tag200.xml"/><Relationship Id="rId1" Type="http://schemas.openxmlformats.org/officeDocument/2006/relationships/tags" Target="../tags/tag19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222.xml"/><Relationship Id="rId1" Type="http://schemas.openxmlformats.org/officeDocument/2006/relationships/tags" Target="../tags/tag22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226.xml"/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tags" Target="../tags/tag22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tags" Target="../tags/tag229.xml"/><Relationship Id="rId2" Type="http://schemas.openxmlformats.org/officeDocument/2006/relationships/tags" Target="../tags/tag228.xml"/><Relationship Id="rId1" Type="http://schemas.openxmlformats.org/officeDocument/2006/relationships/tags" Target="../tags/tag22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38.xml"/><Relationship Id="rId8" Type="http://schemas.openxmlformats.org/officeDocument/2006/relationships/tags" Target="../tags/tag237.xml"/><Relationship Id="rId7" Type="http://schemas.openxmlformats.org/officeDocument/2006/relationships/tags" Target="../tags/tag236.xml"/><Relationship Id="rId6" Type="http://schemas.openxmlformats.org/officeDocument/2006/relationships/tags" Target="../tags/tag235.xml"/><Relationship Id="rId5" Type="http://schemas.openxmlformats.org/officeDocument/2006/relationships/tags" Target="../tags/tag234.xml"/><Relationship Id="rId4" Type="http://schemas.openxmlformats.org/officeDocument/2006/relationships/tags" Target="../tags/tag233.xml"/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4" Type="http://schemas.openxmlformats.org/officeDocument/2006/relationships/slideLayout" Target="../slideLayouts/slideLayout13.xml"/><Relationship Id="rId13" Type="http://schemas.openxmlformats.org/officeDocument/2006/relationships/tags" Target="../tags/tag242.xml"/><Relationship Id="rId12" Type="http://schemas.openxmlformats.org/officeDocument/2006/relationships/tags" Target="../tags/tag241.xml"/><Relationship Id="rId11" Type="http://schemas.openxmlformats.org/officeDocument/2006/relationships/tags" Target="../tags/tag240.xml"/><Relationship Id="rId10" Type="http://schemas.openxmlformats.org/officeDocument/2006/relationships/tags" Target="../tags/tag239.xml"/><Relationship Id="rId1" Type="http://schemas.openxmlformats.org/officeDocument/2006/relationships/tags" Target="../tags/tag23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51.xml"/><Relationship Id="rId8" Type="http://schemas.openxmlformats.org/officeDocument/2006/relationships/tags" Target="../tags/tag250.xml"/><Relationship Id="rId7" Type="http://schemas.openxmlformats.org/officeDocument/2006/relationships/tags" Target="../tags/tag249.xml"/><Relationship Id="rId6" Type="http://schemas.openxmlformats.org/officeDocument/2006/relationships/tags" Target="../tags/tag248.xml"/><Relationship Id="rId5" Type="http://schemas.openxmlformats.org/officeDocument/2006/relationships/tags" Target="../tags/tag247.xml"/><Relationship Id="rId4" Type="http://schemas.openxmlformats.org/officeDocument/2006/relationships/tags" Target="../tags/tag246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3" Type="http://schemas.openxmlformats.org/officeDocument/2006/relationships/slideLayout" Target="../slideLayouts/slideLayout13.xml"/><Relationship Id="rId12" Type="http://schemas.openxmlformats.org/officeDocument/2006/relationships/tags" Target="../tags/tag254.xml"/><Relationship Id="rId11" Type="http://schemas.openxmlformats.org/officeDocument/2006/relationships/tags" Target="../tags/tag253.xml"/><Relationship Id="rId10" Type="http://schemas.openxmlformats.org/officeDocument/2006/relationships/tags" Target="../tags/tag252.xml"/><Relationship Id="rId1" Type="http://schemas.openxmlformats.org/officeDocument/2006/relationships/tags" Target="../tags/tag2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5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治疗方法选择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4"/>
            <p:custDataLst>
              <p:tags r:id="rId2"/>
            </p:custDataLst>
          </p:nvPr>
        </p:nvSpPr>
        <p:spPr>
          <a:xfrm>
            <a:off x="2757170" y="4084955"/>
            <a:ext cx="6719570" cy="338455"/>
          </a:xfrm>
        </p:spPr>
        <p:txBody>
          <a:bodyPr/>
          <a:lstStyle/>
          <a:p>
            <a:r>
              <a:rPr lang="zh-CN" altLang="en-US"/>
              <a:t>xxx,a click to unlimited possibilities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>
                <a:solidFill>
                  <a:schemeClr val="lt1">
                    <a:lumMod val="100000"/>
                  </a:schemeClr>
                </a:solidFill>
              </a:rPr>
              <a:t>汇报人：</a:t>
            </a:r>
            <a:r>
              <a:rPr lang="en-US" altLang="zh-CN">
                <a:solidFill>
                  <a:schemeClr val="lt1">
                    <a:lumMod val="100000"/>
                  </a:schemeClr>
                </a:solidFill>
              </a:rPr>
              <a:t>xxx</a:t>
            </a:r>
            <a:endParaRPr lang="zh-CN" altLang="en-US" dirty="0">
              <a:solidFill>
                <a:schemeClr val="lt1">
                  <a:lumMod val="100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考虑患者的个体差异和偏好</a:t>
            </a:r>
            <a:endParaRPr lang="zh-CN" altLang="en-US"/>
          </a:p>
        </p:txBody>
      </p:sp>
      <p:sp>
        <p:nvSpPr>
          <p:cNvPr id="32" name="矩形 31"/>
          <p:cNvSpPr/>
          <p:nvPr>
            <p:custDataLst>
              <p:tags r:id="rId1"/>
            </p:custDataLst>
          </p:nvPr>
        </p:nvSpPr>
        <p:spPr>
          <a:xfrm>
            <a:off x="2677374" y="1490400"/>
            <a:ext cx="6832256" cy="1053586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治疗方案应因人而异，根据患者的年龄、性别、身体状况等因素进行个性化定制。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677374" y="2725605"/>
            <a:ext cx="6832256" cy="1053586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在选择治疗方案时，应充分考虑患者的偏好和意愿，尊重患者的自主决策权。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2677374" y="3960809"/>
            <a:ext cx="6832256" cy="1053586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医生应与患者进行充分的沟通和交流，了解患者的需求和期望，以便制定更加符合患者需求的方案。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677374" y="5196014"/>
            <a:ext cx="6832256" cy="1053586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在治疗过程中，应随时关注患者的反应和变化，及时调整治疗方案，以提高患者的满意度和治疗效果。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选择合适的治疗方法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03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根据病情的紧急程度和治疗目标选择治疗方法</a:t>
            </a:r>
            <a:endParaRPr lang="zh-CN" altLang="en-US"/>
          </a:p>
        </p:txBody>
      </p:sp>
      <p:sp>
        <p:nvSpPr>
          <p:cNvPr id="4" name="圆角矩形 3"/>
          <p:cNvSpPr/>
          <p:nvPr>
            <p:custDataLst>
              <p:tags r:id="rId1"/>
            </p:custDataLst>
          </p:nvPr>
        </p:nvSpPr>
        <p:spPr>
          <a:xfrm rot="16200000">
            <a:off x="5609370" y="-3507110"/>
            <a:ext cx="965843" cy="10961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5" name="圆角矩形 4"/>
          <p:cNvSpPr/>
          <p:nvPr>
            <p:custDataLst>
              <p:tags r:id="rId2"/>
            </p:custDataLst>
          </p:nvPr>
        </p:nvSpPr>
        <p:spPr>
          <a:xfrm rot="16200000">
            <a:off x="201507" y="1900753"/>
            <a:ext cx="964253" cy="144678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/>
          </a:bodyPr>
          <a:lstStyle/>
          <a:p>
            <a:pPr algn="ctr" fontAlgn="auto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 rot="16200000">
            <a:off x="5610644" y="-2234634"/>
            <a:ext cx="965843" cy="1096211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7" name="圆角矩形 6"/>
          <p:cNvSpPr/>
          <p:nvPr>
            <p:custDataLst>
              <p:tags r:id="rId4"/>
            </p:custDataLst>
          </p:nvPr>
        </p:nvSpPr>
        <p:spPr>
          <a:xfrm rot="16200000">
            <a:off x="202781" y="3173866"/>
            <a:ext cx="964253" cy="144678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sym typeface="+mn-ea"/>
            </a:endParaRPr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 rot="16200000">
            <a:off x="5609370" y="-986372"/>
            <a:ext cx="965843" cy="10961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1" name="圆角矩形 10"/>
          <p:cNvSpPr/>
          <p:nvPr>
            <p:custDataLst>
              <p:tags r:id="rId6"/>
            </p:custDataLst>
          </p:nvPr>
        </p:nvSpPr>
        <p:spPr>
          <a:xfrm rot="16200000">
            <a:off x="201507" y="4421491"/>
            <a:ext cx="964253" cy="144678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/>
          </a:bodyPr>
          <a:lstStyle/>
          <a:p>
            <a:pPr algn="ctr" fontAlgn="auto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 rot="16200000">
            <a:off x="5610644" y="285467"/>
            <a:ext cx="965843" cy="1096211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3" name="圆角矩形 12"/>
          <p:cNvSpPr/>
          <p:nvPr>
            <p:custDataLst>
              <p:tags r:id="rId8"/>
            </p:custDataLst>
          </p:nvPr>
        </p:nvSpPr>
        <p:spPr>
          <a:xfrm rot="16200000">
            <a:off x="202781" y="5693967"/>
            <a:ext cx="964253" cy="144678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1071914" y="4011138"/>
            <a:ext cx="10501055" cy="965843"/>
          </a:xfrm>
          <a:prstGeom prst="rect">
            <a:avLst/>
          </a:prstGeom>
        </p:spPr>
        <p:txBody>
          <a:bodyPr vert="horz" wrap="square" lIns="90000" tIns="46800" rIns="0" bIns="46800" rtlCol="0" anchor="ctr" anchorCtr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+mn-ea"/>
                <a:ea typeface="+mn-ea"/>
              </a:rPr>
              <a:t>目标导向治疗：根据治疗目标选择治疗方法，如治愈疾病、缓解症状、提高生活质量等。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0"/>
            </p:custDataLst>
          </p:nvPr>
        </p:nvSpPr>
        <p:spPr>
          <a:xfrm>
            <a:off x="1071914" y="5284251"/>
            <a:ext cx="10501055" cy="965047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+mn-ea"/>
                <a:ea typeface="+mn-ea"/>
              </a:rPr>
              <a:t>个体化治疗：根据患者的年龄、性别、身体状况、病情严重程度等因素，选择最适合患者的治疗方法。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1071914" y="1490400"/>
            <a:ext cx="10501055" cy="965843"/>
          </a:xfrm>
          <a:prstGeom prst="rect">
            <a:avLst/>
          </a:prstGeom>
        </p:spPr>
        <p:txBody>
          <a:bodyPr vert="horz" wrap="square" lIns="90000" tIns="46800" rIns="0" bIns="46800" rtlCol="0" anchor="ctr" anchorCtr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+mn-ea"/>
                <a:ea typeface="+mn-ea"/>
              </a:rPr>
              <a:t>紧急治疗：针对危及生命的疾病，选择快速有效的治疗方法，如手术或紧急药物。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1071914" y="2764787"/>
            <a:ext cx="10501055" cy="965047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 lnSpcReduction="10000"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+mn-ea"/>
                <a:ea typeface="+mn-ea"/>
              </a:rPr>
              <a:t>长期治疗：针对慢性疾病或需要长期管理的疾病，选择副作用较小、疗效稳定的治疗方法，如药物治疗、生活方式调整等。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考虑治疗方法的副作用和风险</a:t>
            </a:r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1611886" y="1490400"/>
            <a:ext cx="9490524" cy="1043456"/>
          </a:xfrm>
          <a:prstGeom prst="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1083650" y="1490400"/>
            <a:ext cx="257380" cy="1043456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883622" y="1580556"/>
            <a:ext cx="9080762" cy="86319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副作用：治疗过程中可能产生的不良反应，如恶心、呕吐、头痛等</a:t>
            </a:r>
            <a:endParaRPr lang="zh-CN" altLang="en-US" sz="20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40" name="矩形 39"/>
          <p:cNvSpPr/>
          <p:nvPr>
            <p:custDataLst>
              <p:tags r:id="rId4"/>
            </p:custDataLst>
          </p:nvPr>
        </p:nvSpPr>
        <p:spPr>
          <a:xfrm>
            <a:off x="1611886" y="2729087"/>
            <a:ext cx="9490524" cy="1043456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1083650" y="2729087"/>
            <a:ext cx="257380" cy="1043456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42" name="文本框 41"/>
          <p:cNvSpPr txBox="1"/>
          <p:nvPr>
            <p:custDataLst>
              <p:tags r:id="rId6"/>
            </p:custDataLst>
          </p:nvPr>
        </p:nvSpPr>
        <p:spPr>
          <a:xfrm>
            <a:off x="1883622" y="2819243"/>
            <a:ext cx="9080762" cy="86319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风险：治疗过程中可能出现的意外情况，如过敏反应、感染等</a:t>
            </a:r>
            <a:endParaRPr lang="zh-CN" altLang="en-US" sz="20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3" name="矩形 12"/>
          <p:cNvSpPr/>
          <p:nvPr>
            <p:custDataLst>
              <p:tags r:id="rId7"/>
            </p:custDataLst>
          </p:nvPr>
        </p:nvSpPr>
        <p:spPr>
          <a:xfrm>
            <a:off x="1611886" y="3967774"/>
            <a:ext cx="9490524" cy="1043456"/>
          </a:xfrm>
          <a:prstGeom prst="rect">
            <a:avLst/>
          </a:prstGeom>
          <a:solidFill>
            <a:schemeClr val="accent3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>
            <p:custDataLst>
              <p:tags r:id="rId8"/>
            </p:custDataLst>
          </p:nvPr>
        </p:nvSpPr>
        <p:spPr>
          <a:xfrm>
            <a:off x="1083650" y="3967774"/>
            <a:ext cx="257380" cy="1043456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1883622" y="4057930"/>
            <a:ext cx="9080762" cy="86319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 lnSpcReduction="10000"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长期影响：治疗对患者的长期健康状况的影响，如癌症治疗可能导致骨质疏松等</a:t>
            </a:r>
            <a:endParaRPr lang="zh-CN" altLang="en-US" sz="20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50" name="矩形 49"/>
          <p:cNvSpPr/>
          <p:nvPr>
            <p:custDataLst>
              <p:tags r:id="rId10"/>
            </p:custDataLst>
          </p:nvPr>
        </p:nvSpPr>
        <p:spPr>
          <a:xfrm>
            <a:off x="1611886" y="5205827"/>
            <a:ext cx="9490524" cy="1043456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7" name="矩形 26"/>
          <p:cNvSpPr/>
          <p:nvPr>
            <p:custDataLst>
              <p:tags r:id="rId11"/>
            </p:custDataLst>
          </p:nvPr>
        </p:nvSpPr>
        <p:spPr>
          <a:xfrm>
            <a:off x="1083650" y="5205827"/>
            <a:ext cx="257380" cy="1043456"/>
          </a:xfrm>
          <a:prstGeom prst="rect">
            <a:avLst/>
          </a:prstGeom>
          <a:solidFill>
            <a:schemeClr val="accent4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8" name="文本框 27"/>
          <p:cNvSpPr txBox="1"/>
          <p:nvPr>
            <p:custDataLst>
              <p:tags r:id="rId12"/>
            </p:custDataLst>
          </p:nvPr>
        </p:nvSpPr>
        <p:spPr>
          <a:xfrm>
            <a:off x="1883622" y="5295982"/>
            <a:ext cx="9080762" cy="86319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rmAutofit/>
          </a:bodyPr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sym typeface="+mn-ea"/>
              </a:rPr>
              <a:t>安全性：不同治疗方法的安全性比较，以及适用人群的差异</a:t>
            </a:r>
            <a:endParaRPr lang="zh-CN" altLang="en-US" sz="2000" spc="15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权衡治疗方法的疗效和经济成本</a:t>
            </a:r>
            <a:endParaRPr lang="zh-CN" altLang="en-US"/>
          </a:p>
        </p:txBody>
      </p:sp>
      <p:sp>
        <p:nvSpPr>
          <p:cNvPr id="31" name="五边形 30"/>
          <p:cNvSpPr/>
          <p:nvPr>
            <p:custDataLst>
              <p:tags r:id="rId1"/>
            </p:custDataLst>
          </p:nvPr>
        </p:nvSpPr>
        <p:spPr>
          <a:xfrm>
            <a:off x="608400" y="3293207"/>
            <a:ext cx="2907318" cy="1181787"/>
          </a:xfrm>
          <a:prstGeom prst="homePlate">
            <a:avLst/>
          </a:prstGeom>
          <a:ln>
            <a:noFill/>
          </a:ln>
          <a:effectLst>
            <a:outerShdw blurRad="50800" dist="38100" algn="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r>
              <a:rPr lang="zh-CN" altLang="en-US" sz="2000" b="1">
                <a:latin typeface="+mj-ea"/>
                <a:ea typeface="+mj-ea"/>
                <a:sym typeface="+mn-ea"/>
              </a:rPr>
              <a:t>添加标题</a:t>
            </a:r>
            <a:endParaRPr lang="zh-CN" altLang="en-US" sz="2000" b="1">
              <a:latin typeface="+mj-ea"/>
              <a:ea typeface="+mj-ea"/>
              <a:sym typeface="+mn-ea"/>
            </a:endParaRPr>
          </a:p>
        </p:txBody>
      </p:sp>
      <p:sp>
        <p:nvSpPr>
          <p:cNvPr id="37" name="燕尾形 36"/>
          <p:cNvSpPr/>
          <p:nvPr>
            <p:custDataLst>
              <p:tags r:id="rId2"/>
            </p:custDataLst>
          </p:nvPr>
        </p:nvSpPr>
        <p:spPr>
          <a:xfrm>
            <a:off x="3220492" y="3293207"/>
            <a:ext cx="2907318" cy="1181787"/>
          </a:xfrm>
          <a:prstGeom prst="chevron">
            <a:avLst/>
          </a:prstGeom>
          <a:solidFill>
            <a:schemeClr val="accent2"/>
          </a:solidFill>
          <a:ln>
            <a:noFill/>
          </a:ln>
          <a:effectLst>
            <a:outerShdw blurRad="50800" dist="38100" algn="l" rotWithShape="0">
              <a:schemeClr val="accent2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rIns="0" rtlCol="0" anchor="ctr">
            <a:normAutofit/>
          </a:bodyPr>
          <a:p>
            <a:pPr algn="ctr"/>
            <a:r>
              <a:rPr lang="zh-CN" altLang="en-US" sz="2000" b="1">
                <a:latin typeface="+mj-ea"/>
                <a:ea typeface="+mj-ea"/>
                <a:sym typeface="+mn-ea"/>
              </a:rPr>
              <a:t>添加标题</a:t>
            </a:r>
            <a:endParaRPr lang="zh-CN" altLang="en-US" sz="2000" b="1">
              <a:latin typeface="+mj-ea"/>
              <a:ea typeface="+mj-ea"/>
              <a:sym typeface="+mn-ea"/>
            </a:endParaRPr>
          </a:p>
        </p:txBody>
      </p:sp>
      <p:sp>
        <p:nvSpPr>
          <p:cNvPr id="38" name="燕尾形 37"/>
          <p:cNvSpPr/>
          <p:nvPr>
            <p:custDataLst>
              <p:tags r:id="rId3"/>
            </p:custDataLst>
          </p:nvPr>
        </p:nvSpPr>
        <p:spPr>
          <a:xfrm>
            <a:off x="8444676" y="3293207"/>
            <a:ext cx="2907318" cy="1181787"/>
          </a:xfrm>
          <a:prstGeom prst="chevron">
            <a:avLst/>
          </a:prstGeom>
          <a:solidFill>
            <a:schemeClr val="accent4"/>
          </a:solidFill>
          <a:ln>
            <a:noFill/>
          </a:ln>
          <a:effectLst>
            <a:outerShdw blurRad="50800" dist="38100" algn="l" rotWithShape="0">
              <a:schemeClr val="accent3">
                <a:lumMod val="60000"/>
                <a:lumOff val="4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rIns="0" rtlCol="0" anchor="ctr">
            <a:normAutofit/>
          </a:bodyPr>
          <a:p>
            <a:pPr algn="ctr"/>
            <a:r>
              <a:rPr lang="zh-CN" altLang="en-US" sz="2000" b="1">
                <a:latin typeface="+mj-ea"/>
                <a:ea typeface="+mj-ea"/>
                <a:sym typeface="+mn-ea"/>
              </a:rPr>
              <a:t>添加标题</a:t>
            </a:r>
            <a:endParaRPr lang="zh-CN" altLang="en-US" sz="2000" b="1">
              <a:latin typeface="+mj-ea"/>
              <a:ea typeface="+mj-ea"/>
              <a:sym typeface="+mn-ea"/>
            </a:endParaRPr>
          </a:p>
        </p:txBody>
      </p:sp>
      <p:sp>
        <p:nvSpPr>
          <p:cNvPr id="39" name="燕尾形 38"/>
          <p:cNvSpPr/>
          <p:nvPr>
            <p:custDataLst>
              <p:tags r:id="rId4"/>
            </p:custDataLst>
          </p:nvPr>
        </p:nvSpPr>
        <p:spPr>
          <a:xfrm>
            <a:off x="5832584" y="3293207"/>
            <a:ext cx="2907318" cy="1181787"/>
          </a:xfrm>
          <a:prstGeom prst="chevron">
            <a:avLst/>
          </a:prstGeom>
          <a:solidFill>
            <a:schemeClr val="accent6"/>
          </a:solidFill>
          <a:ln>
            <a:noFill/>
          </a:ln>
          <a:effectLst>
            <a:outerShdw blurRad="50800" dist="38100" algn="l" rotWithShape="0">
              <a:schemeClr val="accent3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5900" rIns="0" rtlCol="0" anchor="ctr">
            <a:normAutofit/>
          </a:bodyPr>
          <a:p>
            <a:pPr algn="ctr"/>
            <a:r>
              <a:rPr lang="zh-CN" altLang="en-US" sz="2000" b="1">
                <a:latin typeface="+mj-ea"/>
                <a:ea typeface="+mj-ea"/>
                <a:sym typeface="+mn-ea"/>
              </a:rPr>
              <a:t>添加标题</a:t>
            </a:r>
            <a:endParaRPr lang="zh-CN" altLang="en-US" sz="2000" b="1">
              <a:latin typeface="+mj-ea"/>
              <a:ea typeface="+mj-ea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3159684" y="4727038"/>
            <a:ext cx="3135568" cy="1373904"/>
          </a:xfrm>
          <a:prstGeom prst="rect">
            <a:avLst/>
          </a:prstGeom>
          <a:noFill/>
        </p:spPr>
        <p:txBody>
          <a:bodyPr wrap="square" lIns="0" rtlCol="0">
            <a:normAutofit/>
            <a:scene3d>
              <a:camera prst="orthographicFront"/>
              <a:lightRig rig="threePt" dir="t"/>
            </a:scene3d>
          </a:bodyPr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400" spc="150">
                <a:solidFill>
                  <a:schemeClr val="tx1"/>
                </a:solidFill>
                <a:effectLst/>
                <a:uFillTx/>
                <a:latin typeface="+mn-ea"/>
                <a:sym typeface="+mn-ea"/>
              </a:rPr>
              <a:t>考虑治疗方法的副作用：除了疗效，还需要考虑治疗方法的副作用，以及是否会对患者的生活质量产生影响。</a:t>
            </a:r>
            <a:endParaRPr lang="zh-CN" altLang="en-US" sz="1400" spc="150">
              <a:solidFill>
                <a:schemeClr val="tx1"/>
              </a:solidFill>
              <a:effectLst/>
              <a:uFillTx/>
              <a:latin typeface="+mn-ea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608400" y="1639940"/>
            <a:ext cx="3135568" cy="1414443"/>
          </a:xfrm>
          <a:prstGeom prst="rect">
            <a:avLst/>
          </a:prstGeom>
          <a:noFill/>
        </p:spPr>
        <p:txBody>
          <a:bodyPr wrap="square" lIns="0" rtlCol="0">
            <a:normAutofit/>
            <a:scene3d>
              <a:camera prst="orthographicFront"/>
              <a:lightRig rig="threePt" dir="t"/>
            </a:scene3d>
          </a:bodyPr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400" spc="150" dirty="0">
                <a:solidFill>
                  <a:schemeClr val="tx1"/>
                </a:solidFill>
                <a:effectLst/>
                <a:uFillTx/>
                <a:latin typeface="+mn-ea"/>
                <a:sym typeface="+mn-ea"/>
              </a:rPr>
              <a:t>了解各种治疗方法的疗效：在选择治疗方法时，需要了解各种治疗方法的疗效，包括治愈率、复发率等。</a:t>
            </a:r>
            <a:endParaRPr lang="zh-CN" altLang="en-US" sz="1400" spc="150" dirty="0">
              <a:solidFill>
                <a:schemeClr val="tx1"/>
              </a:solidFill>
              <a:effectLst/>
              <a:uFillTx/>
              <a:latin typeface="+mn-ea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5830821" y="1639940"/>
            <a:ext cx="3135568" cy="1414443"/>
          </a:xfrm>
          <a:prstGeom prst="rect">
            <a:avLst/>
          </a:prstGeom>
          <a:noFill/>
        </p:spPr>
        <p:txBody>
          <a:bodyPr wrap="square" lIns="0" rtlCol="0">
            <a:normAutofit/>
            <a:scene3d>
              <a:camera prst="orthographicFront"/>
              <a:lightRig rig="threePt" dir="t"/>
            </a:scene3d>
          </a:bodyPr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400" spc="150">
                <a:solidFill>
                  <a:schemeClr val="tx1"/>
                </a:solidFill>
                <a:effectLst/>
                <a:uFillTx/>
                <a:latin typeface="+mn-ea"/>
                <a:sym typeface="+mn-ea"/>
              </a:rPr>
              <a:t>考虑治疗方法的成本：在选择治疗方法时，需要考虑治疗方法的成本，包括治疗费用、药品费用等。</a:t>
            </a:r>
            <a:endParaRPr lang="zh-CN" altLang="en-US" sz="1400" spc="150">
              <a:solidFill>
                <a:schemeClr val="tx1"/>
              </a:solidFill>
              <a:effectLst/>
              <a:uFillTx/>
              <a:latin typeface="+mn-ea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8"/>
            </p:custDataLst>
          </p:nvPr>
        </p:nvSpPr>
        <p:spPr>
          <a:xfrm>
            <a:off x="8442032" y="4727038"/>
            <a:ext cx="3135568" cy="1373904"/>
          </a:xfrm>
          <a:prstGeom prst="rect">
            <a:avLst/>
          </a:prstGeom>
          <a:noFill/>
        </p:spPr>
        <p:txBody>
          <a:bodyPr wrap="square" lIns="0" rtlCol="0">
            <a:normAutofit/>
            <a:scene3d>
              <a:camera prst="orthographicFront"/>
              <a:lightRig rig="threePt" dir="t"/>
            </a:scene3d>
          </a:bodyPr>
          <a:p>
            <a:pPr algn="l" fontAlgn="auto">
              <a:lnSpc>
                <a:spcPct val="130000"/>
              </a:lnSpc>
              <a:spcAft>
                <a:spcPts val="1000"/>
              </a:spcAft>
            </a:pPr>
            <a:r>
              <a:rPr lang="zh-CN" altLang="en-US" sz="1400" spc="150">
                <a:solidFill>
                  <a:schemeClr val="tx1"/>
                </a:solidFill>
                <a:effectLst/>
                <a:uFillTx/>
                <a:latin typeface="+mn-ea"/>
                <a:sym typeface="+mn-ea"/>
              </a:rPr>
              <a:t>权衡疗效与成本：在选择治疗方法时，需要权衡疗效与成本，选择性价比最高的治疗方法。</a:t>
            </a:r>
            <a:endParaRPr lang="zh-CN" altLang="en-US" sz="1400" spc="150">
              <a:solidFill>
                <a:schemeClr val="tx1"/>
              </a:solidFill>
              <a:effectLst/>
              <a:uFillTx/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与医生沟通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04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询问医生的建议和意见</a:t>
            </a:r>
            <a:endParaRPr lang="zh-CN" altLang="en-US"/>
          </a:p>
        </p:txBody>
      </p:sp>
      <p:sp>
        <p:nvSpPr>
          <p:cNvPr id="4" name="五边形 16"/>
          <p:cNvSpPr/>
          <p:nvPr>
            <p:custDataLst>
              <p:tags r:id="rId1"/>
            </p:custDataLst>
          </p:nvPr>
        </p:nvSpPr>
        <p:spPr>
          <a:xfrm rot="16200000" flipH="1">
            <a:off x="7128912" y="1615857"/>
            <a:ext cx="855618" cy="2489664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5" name="五边形 17"/>
          <p:cNvSpPr/>
          <p:nvPr>
            <p:custDataLst>
              <p:tags r:id="rId2"/>
            </p:custDataLst>
          </p:nvPr>
        </p:nvSpPr>
        <p:spPr>
          <a:xfrm rot="16200000" flipH="1">
            <a:off x="7150060" y="4389398"/>
            <a:ext cx="813383" cy="2234071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6" name="任意多边形 18"/>
          <p:cNvSpPr/>
          <p:nvPr>
            <p:custDataLst>
              <p:tags r:id="rId3"/>
            </p:custDataLst>
          </p:nvPr>
        </p:nvSpPr>
        <p:spPr>
          <a:xfrm>
            <a:off x="6439372" y="2429720"/>
            <a:ext cx="2234071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7" name="任意多边形 19"/>
          <p:cNvSpPr/>
          <p:nvPr>
            <p:custDataLst>
              <p:tags r:id="rId4"/>
            </p:custDataLst>
          </p:nvPr>
        </p:nvSpPr>
        <p:spPr>
          <a:xfrm flipV="1">
            <a:off x="6311846" y="1790165"/>
            <a:ext cx="2489664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8" name="五边形 2"/>
          <p:cNvSpPr/>
          <p:nvPr>
            <p:custDataLst>
              <p:tags r:id="rId5"/>
            </p:custDataLst>
          </p:nvPr>
        </p:nvSpPr>
        <p:spPr>
          <a:xfrm rot="16200000" flipH="1">
            <a:off x="1424826" y="1616498"/>
            <a:ext cx="855618" cy="248820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9" name="五边形 3"/>
          <p:cNvSpPr/>
          <p:nvPr>
            <p:custDataLst>
              <p:tags r:id="rId6"/>
            </p:custDataLst>
          </p:nvPr>
        </p:nvSpPr>
        <p:spPr>
          <a:xfrm rot="16200000" flipH="1">
            <a:off x="1447255" y="4389398"/>
            <a:ext cx="813383" cy="2234071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0" name="任意多边形 4"/>
          <p:cNvSpPr/>
          <p:nvPr>
            <p:custDataLst>
              <p:tags r:id="rId7"/>
            </p:custDataLst>
          </p:nvPr>
        </p:nvSpPr>
        <p:spPr>
          <a:xfrm>
            <a:off x="736567" y="2429720"/>
            <a:ext cx="2234071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1" name="任意多边形 5"/>
          <p:cNvSpPr/>
          <p:nvPr>
            <p:custDataLst>
              <p:tags r:id="rId8"/>
            </p:custDataLst>
          </p:nvPr>
        </p:nvSpPr>
        <p:spPr>
          <a:xfrm flipV="1">
            <a:off x="608400" y="1790165"/>
            <a:ext cx="2488208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3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36567" y="3139126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R="0" lvl="0" indent="0" defTabSz="1219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询问医生对治疗方法的看法和建议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14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439372" y="3139126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indent="0" defTabSz="121920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询问医生对治疗过程中可能出现的风险的评估和应对措施</a:t>
            </a:r>
            <a:endParaRPr sz="2000" dirty="0" err="1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15" name="五边形 9"/>
          <p:cNvSpPr/>
          <p:nvPr>
            <p:custDataLst>
              <p:tags r:id="rId11"/>
            </p:custDataLst>
          </p:nvPr>
        </p:nvSpPr>
        <p:spPr>
          <a:xfrm rot="16200000" flipH="1">
            <a:off x="4350245" y="1629315"/>
            <a:ext cx="855618" cy="248820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6" name="五边形 10"/>
          <p:cNvSpPr/>
          <p:nvPr>
            <p:custDataLst>
              <p:tags r:id="rId12"/>
            </p:custDataLst>
          </p:nvPr>
        </p:nvSpPr>
        <p:spPr>
          <a:xfrm rot="16200000" flipH="1">
            <a:off x="4372033" y="4402215"/>
            <a:ext cx="813383" cy="2234071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7" name="任意多边形 11"/>
          <p:cNvSpPr/>
          <p:nvPr>
            <p:custDataLst>
              <p:tags r:id="rId13"/>
            </p:custDataLst>
          </p:nvPr>
        </p:nvSpPr>
        <p:spPr>
          <a:xfrm>
            <a:off x="3661346" y="2441896"/>
            <a:ext cx="2234071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8" name="任意多边形 12"/>
          <p:cNvSpPr/>
          <p:nvPr>
            <p:custDataLst>
              <p:tags r:id="rId14"/>
            </p:custDataLst>
          </p:nvPr>
        </p:nvSpPr>
        <p:spPr>
          <a:xfrm flipV="1">
            <a:off x="3533819" y="1803622"/>
            <a:ext cx="2488208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0" name="五边形 23"/>
          <p:cNvSpPr/>
          <p:nvPr>
            <p:custDataLst>
              <p:tags r:id="rId15"/>
            </p:custDataLst>
          </p:nvPr>
        </p:nvSpPr>
        <p:spPr>
          <a:xfrm rot="16200000" flipH="1">
            <a:off x="9906298" y="1654307"/>
            <a:ext cx="855618" cy="248820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1" name="五边形 24"/>
          <p:cNvSpPr/>
          <p:nvPr>
            <p:custDataLst>
              <p:tags r:id="rId16"/>
            </p:custDataLst>
          </p:nvPr>
        </p:nvSpPr>
        <p:spPr>
          <a:xfrm rot="16200000" flipH="1">
            <a:off x="9928087" y="4425926"/>
            <a:ext cx="813383" cy="2235528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3" name="任意多边形 25"/>
          <p:cNvSpPr/>
          <p:nvPr>
            <p:custDataLst>
              <p:tags r:id="rId17"/>
            </p:custDataLst>
          </p:nvPr>
        </p:nvSpPr>
        <p:spPr>
          <a:xfrm>
            <a:off x="9216758" y="2466888"/>
            <a:ext cx="2235528" cy="3371497"/>
          </a:xfrm>
          <a:custGeom>
            <a:avLst/>
            <a:gdLst>
              <a:gd name="connsiteX0" fmla="*/ 0 w 2424214"/>
              <a:gd name="connsiteY0" fmla="*/ 0 h 3657136"/>
              <a:gd name="connsiteX1" fmla="*/ 2424214 w 2424214"/>
              <a:gd name="connsiteY1" fmla="*/ 0 h 3657136"/>
              <a:gd name="connsiteX2" fmla="*/ 2424214 w 2424214"/>
              <a:gd name="connsiteY2" fmla="*/ 2775392 h 3657136"/>
              <a:gd name="connsiteX3" fmla="*/ 2424214 w 2424214"/>
              <a:gd name="connsiteY3" fmla="*/ 2838918 h 3657136"/>
              <a:gd name="connsiteX4" fmla="*/ 2424214 w 2424214"/>
              <a:gd name="connsiteY4" fmla="*/ 3216264 h 3657136"/>
              <a:gd name="connsiteX5" fmla="*/ 1212107 w 2424214"/>
              <a:gd name="connsiteY5" fmla="*/ 3657136 h 3657136"/>
              <a:gd name="connsiteX6" fmla="*/ 0 w 2424214"/>
              <a:gd name="connsiteY6" fmla="*/ 3216264 h 3657136"/>
              <a:gd name="connsiteX7" fmla="*/ 0 w 2424214"/>
              <a:gd name="connsiteY7" fmla="*/ 2838918 h 3657136"/>
              <a:gd name="connsiteX8" fmla="*/ 0 w 2424214"/>
              <a:gd name="connsiteY8" fmla="*/ 2775392 h 3657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24214" h="3657136">
                <a:moveTo>
                  <a:pt x="0" y="0"/>
                </a:moveTo>
                <a:lnTo>
                  <a:pt x="2424214" y="0"/>
                </a:lnTo>
                <a:lnTo>
                  <a:pt x="2424214" y="2775392"/>
                </a:lnTo>
                <a:lnTo>
                  <a:pt x="2424214" y="2838918"/>
                </a:lnTo>
                <a:lnTo>
                  <a:pt x="2424214" y="3216264"/>
                </a:lnTo>
                <a:lnTo>
                  <a:pt x="1212107" y="3657136"/>
                </a:lnTo>
                <a:lnTo>
                  <a:pt x="0" y="3216264"/>
                </a:lnTo>
                <a:lnTo>
                  <a:pt x="0" y="2838918"/>
                </a:lnTo>
                <a:lnTo>
                  <a:pt x="0" y="27753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4" name="任意多边形 26"/>
          <p:cNvSpPr/>
          <p:nvPr>
            <p:custDataLst>
              <p:tags r:id="rId18"/>
            </p:custDataLst>
          </p:nvPr>
        </p:nvSpPr>
        <p:spPr>
          <a:xfrm flipV="1">
            <a:off x="9089872" y="1828615"/>
            <a:ext cx="2488208" cy="1196408"/>
          </a:xfrm>
          <a:custGeom>
            <a:avLst/>
            <a:gdLst>
              <a:gd name="connsiteX0" fmla="*/ 0 w 2700000"/>
              <a:gd name="connsiteY0" fmla="*/ 1299162 h 1299162"/>
              <a:gd name="connsiteX1" fmla="*/ 2700000 w 2700000"/>
              <a:gd name="connsiteY1" fmla="*/ 1299162 h 1299162"/>
              <a:gd name="connsiteX2" fmla="*/ 2700000 w 2700000"/>
              <a:gd name="connsiteY2" fmla="*/ 982054 h 1299162"/>
              <a:gd name="connsiteX3" fmla="*/ 2700000 w 2700000"/>
              <a:gd name="connsiteY3" fmla="*/ 927772 h 1299162"/>
              <a:gd name="connsiteX4" fmla="*/ 2700000 w 2700000"/>
              <a:gd name="connsiteY4" fmla="*/ 491027 h 1299162"/>
              <a:gd name="connsiteX5" fmla="*/ 1350000 w 2700000"/>
              <a:gd name="connsiteY5" fmla="*/ 0 h 1299162"/>
              <a:gd name="connsiteX6" fmla="*/ 0 w 2700000"/>
              <a:gd name="connsiteY6" fmla="*/ 491027 h 1299162"/>
              <a:gd name="connsiteX7" fmla="*/ 0 w 2700000"/>
              <a:gd name="connsiteY7" fmla="*/ 927772 h 1299162"/>
              <a:gd name="connsiteX8" fmla="*/ 0 w 2700000"/>
              <a:gd name="connsiteY8" fmla="*/ 982054 h 129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00000" h="1299162">
                <a:moveTo>
                  <a:pt x="0" y="1299162"/>
                </a:moveTo>
                <a:lnTo>
                  <a:pt x="2700000" y="1299162"/>
                </a:lnTo>
                <a:lnTo>
                  <a:pt x="2700000" y="982054"/>
                </a:lnTo>
                <a:lnTo>
                  <a:pt x="2700000" y="927772"/>
                </a:lnTo>
                <a:lnTo>
                  <a:pt x="2700000" y="491027"/>
                </a:lnTo>
                <a:lnTo>
                  <a:pt x="1350000" y="0"/>
                </a:lnTo>
                <a:lnTo>
                  <a:pt x="0" y="491027"/>
                </a:lnTo>
                <a:lnTo>
                  <a:pt x="0" y="927772"/>
                </a:lnTo>
                <a:lnTo>
                  <a:pt x="0" y="98205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65" b="0" i="0" u="none" strike="noStrike" kern="120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29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9217399" y="3176294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indent="0" defTabSz="121920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询问医生对后续治疗的建议和意见</a:t>
            </a:r>
            <a:endParaRPr sz="2000" dirty="0" err="1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30" name="文本框 18" descr="e7d195523061f1c0deeec63e560781cfd59afb0ea006f2a87ABB68BF51EA6619813959095094C18C62A12F549504892A4AAA8C1554C6663626E05CA27F281A14E6983772AFC3FB97135759321DEA3D709AACD122C08E6ED11152287138C3ABBD9FE3097DBFFF43ED48AFD97A215A5FC38CCECA07F04C5F44216147602EB0EB762C85458D56ABB1BF27D2E1C1867E529D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661346" y="3151302"/>
            <a:ext cx="2234071" cy="201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lvl="0" indent="0" defTabSz="1219200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了解医生对不同治疗方法的利弊分析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</p:spTree>
    <p:custDataLst>
      <p:tags r:id="rId2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了解医生的治疗经验和专业领域</a:t>
            </a:r>
            <a:endParaRPr lang="zh-CN" altLang="en-US"/>
          </a:p>
        </p:txBody>
      </p:sp>
      <p:sp>
        <p:nvSpPr>
          <p:cNvPr id="27" name="圆角矩形 26"/>
          <p:cNvSpPr/>
          <p:nvPr>
            <p:custDataLst>
              <p:tags r:id="rId1"/>
            </p:custDataLst>
          </p:nvPr>
        </p:nvSpPr>
        <p:spPr>
          <a:xfrm>
            <a:off x="608400" y="1869248"/>
            <a:ext cx="2592742" cy="400137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6360000" algn="b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latin typeface="+mn-ea"/>
              <a:sym typeface="+mn-ea"/>
            </a:endParaRPr>
          </a:p>
        </p:txBody>
      </p:sp>
      <p:sp>
        <p:nvSpPr>
          <p:cNvPr id="29" name="圆角矩形 28"/>
          <p:cNvSpPr/>
          <p:nvPr>
            <p:custDataLst>
              <p:tags r:id="rId2"/>
            </p:custDataLst>
          </p:nvPr>
        </p:nvSpPr>
        <p:spPr>
          <a:xfrm>
            <a:off x="610941" y="1869248"/>
            <a:ext cx="2587846" cy="212623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40000"/>
          </a:bodyPr>
          <a:p>
            <a:pPr lvl="0" algn="ctr">
              <a:buClrTx/>
              <a:buSzTx/>
              <a:buFontTx/>
            </a:pPr>
            <a:endParaRPr lang="zh-CN" altLang="en-US">
              <a:effectLst/>
              <a:latin typeface="+mn-ea"/>
              <a:sym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3"/>
            </p:custDataLst>
          </p:nvPr>
        </p:nvSpPr>
        <p:spPr>
          <a:xfrm>
            <a:off x="763379" y="2290359"/>
            <a:ext cx="2282900" cy="3405176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algn="just" fontAlgn="auto">
              <a:lnSpc>
                <a:spcPct val="120000"/>
              </a:lnSpc>
            </a:pPr>
            <a:r>
              <a:rPr lang="zh-CN" altLang="en-US" sz="20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询问医生的治疗经验和专业领域，了解医生的专长和擅长治疗的疾病类型。</a:t>
            </a:r>
            <a:endParaRPr lang="zh-CN" altLang="en-US" sz="2000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sym typeface="+mn-ea"/>
            </a:endParaRPr>
          </a:p>
        </p:txBody>
      </p:sp>
      <p:sp>
        <p:nvSpPr>
          <p:cNvPr id="30" name="圆角矩形 29"/>
          <p:cNvSpPr/>
          <p:nvPr>
            <p:custDataLst>
              <p:tags r:id="rId4"/>
            </p:custDataLst>
          </p:nvPr>
        </p:nvSpPr>
        <p:spPr>
          <a:xfrm>
            <a:off x="3400560" y="1869248"/>
            <a:ext cx="2592742" cy="400137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6360000" algn="b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latin typeface="+mn-ea"/>
              <a:sym typeface="+mn-ea"/>
            </a:endParaRPr>
          </a:p>
        </p:txBody>
      </p:sp>
      <p:sp>
        <p:nvSpPr>
          <p:cNvPr id="33" name="圆角矩形 32"/>
          <p:cNvSpPr/>
          <p:nvPr>
            <p:custDataLst>
              <p:tags r:id="rId5"/>
            </p:custDataLst>
          </p:nvPr>
        </p:nvSpPr>
        <p:spPr>
          <a:xfrm>
            <a:off x="3403101" y="1869248"/>
            <a:ext cx="2587846" cy="212623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/>
          </a:bodyPr>
          <a:p>
            <a:pPr algn="ctr"/>
            <a:endParaRPr lang="zh-CN" altLang="en-US">
              <a:effectLst/>
              <a:latin typeface="+mn-ea"/>
            </a:endParaRPr>
          </a:p>
        </p:txBody>
      </p:sp>
      <p:sp>
        <p:nvSpPr>
          <p:cNvPr id="35" name="文本框 34"/>
          <p:cNvSpPr txBox="1"/>
          <p:nvPr>
            <p:custDataLst>
              <p:tags r:id="rId6"/>
            </p:custDataLst>
          </p:nvPr>
        </p:nvSpPr>
        <p:spPr>
          <a:xfrm>
            <a:off x="3558080" y="2290359"/>
            <a:ext cx="2280103" cy="340651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lvl="0" algn="just">
              <a:lnSpc>
                <a:spcPct val="120000"/>
              </a:lnSpc>
              <a:buClrTx/>
              <a:buSzTx/>
              <a:buFontTx/>
            </a:pPr>
            <a:r>
              <a:rPr lang="zh-CN" altLang="en-US" sz="20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了解医生的治疗方案和治疗效果，以及医生对不同治疗方法的看法和建议。</a:t>
            </a:r>
            <a:endParaRPr lang="zh-CN" altLang="en-US" sz="2000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sym typeface="+mn-ea"/>
            </a:endParaRPr>
          </a:p>
        </p:txBody>
      </p:sp>
      <p:sp>
        <p:nvSpPr>
          <p:cNvPr id="4" name="圆角矩形 3"/>
          <p:cNvSpPr/>
          <p:nvPr>
            <p:custDataLst>
              <p:tags r:id="rId7"/>
            </p:custDataLst>
          </p:nvPr>
        </p:nvSpPr>
        <p:spPr>
          <a:xfrm>
            <a:off x="6192720" y="1869248"/>
            <a:ext cx="2592742" cy="400137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6360000" algn="b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latin typeface="+mn-ea"/>
              <a:sym typeface="+mn-ea"/>
            </a:endParaRPr>
          </a:p>
        </p:txBody>
      </p:sp>
      <p:sp>
        <p:nvSpPr>
          <p:cNvPr id="5" name="圆角矩形 4"/>
          <p:cNvSpPr/>
          <p:nvPr>
            <p:custDataLst>
              <p:tags r:id="rId8"/>
            </p:custDataLst>
          </p:nvPr>
        </p:nvSpPr>
        <p:spPr>
          <a:xfrm>
            <a:off x="6195261" y="1869248"/>
            <a:ext cx="2587846" cy="212623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/>
          </a:bodyPr>
          <a:p>
            <a:pPr algn="ctr"/>
            <a:endParaRPr lang="zh-CN" altLang="en-US">
              <a:effectLst/>
              <a:latin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49604" y="2290359"/>
            <a:ext cx="2280103" cy="340651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lvl="0" algn="just">
              <a:lnSpc>
                <a:spcPct val="120000"/>
              </a:lnSpc>
              <a:buClrTx/>
              <a:buSzTx/>
              <a:buFontTx/>
            </a:pPr>
            <a:r>
              <a:rPr lang="zh-CN" altLang="en-US" sz="20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了解医生的诊疗经验和患者反馈，以及医生对患者的关心和照顾程度。</a:t>
            </a:r>
            <a:endParaRPr lang="zh-CN" altLang="en-US" sz="2000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sym typeface="+mn-ea"/>
            </a:endParaRPr>
          </a:p>
        </p:txBody>
      </p:sp>
      <p:sp>
        <p:nvSpPr>
          <p:cNvPr id="9" name="圆角矩形 8"/>
          <p:cNvSpPr/>
          <p:nvPr>
            <p:custDataLst>
              <p:tags r:id="rId10"/>
            </p:custDataLst>
          </p:nvPr>
        </p:nvSpPr>
        <p:spPr>
          <a:xfrm>
            <a:off x="8984880" y="1869248"/>
            <a:ext cx="2592742" cy="400137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6360000" algn="b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latin typeface="+mn-ea"/>
              <a:sym typeface="+mn-ea"/>
            </a:endParaRPr>
          </a:p>
        </p:txBody>
      </p:sp>
      <p:sp>
        <p:nvSpPr>
          <p:cNvPr id="10" name="圆角矩形 9"/>
          <p:cNvSpPr/>
          <p:nvPr>
            <p:custDataLst>
              <p:tags r:id="rId11"/>
            </p:custDataLst>
          </p:nvPr>
        </p:nvSpPr>
        <p:spPr>
          <a:xfrm>
            <a:off x="8987421" y="1869248"/>
            <a:ext cx="2587846" cy="212623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/>
          </a:bodyPr>
          <a:p>
            <a:pPr algn="ctr"/>
            <a:endParaRPr lang="zh-CN" altLang="en-US">
              <a:effectLst/>
              <a:latin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2"/>
            </p:custDataLst>
          </p:nvPr>
        </p:nvSpPr>
        <p:spPr>
          <a:xfrm>
            <a:off x="9141764" y="2290359"/>
            <a:ext cx="2280103" cy="340651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lvl="0" algn="just">
              <a:lnSpc>
                <a:spcPct val="120000"/>
              </a:lnSpc>
              <a:buClrTx/>
              <a:buSzTx/>
              <a:buFontTx/>
            </a:pPr>
            <a:r>
              <a:rPr lang="zh-CN" altLang="en-US" sz="20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了解医生的出诊时间和地点，以及医生的联系方式和咨询费用等信息。</a:t>
            </a:r>
            <a:endParaRPr lang="zh-CN" altLang="en-US" sz="2000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确认治疗方法和注意事项</a:t>
            </a:r>
            <a:endParaRPr lang="zh-CN" altLang="en-US"/>
          </a:p>
        </p:txBody>
      </p:sp>
      <p:sp>
        <p:nvSpPr>
          <p:cNvPr id="32" name="矩形 31"/>
          <p:cNvSpPr/>
          <p:nvPr>
            <p:custDataLst>
              <p:tags r:id="rId1"/>
            </p:custDataLst>
          </p:nvPr>
        </p:nvSpPr>
        <p:spPr>
          <a:xfrm>
            <a:off x="2677374" y="1490400"/>
            <a:ext cx="6832256" cy="1053586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了解治疗方法的优缺点和适用范围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677374" y="2725605"/>
            <a:ext cx="6832256" cy="1053586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确认医生的建议和方案是否符合自己的需求和期望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2677374" y="3960809"/>
            <a:ext cx="6832256" cy="1053586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询问治疗过程中的注意事项和风险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677374" y="5196014"/>
            <a:ext cx="6832256" cy="1053586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了解治疗后的护理和康复计划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保持谨慎和观察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05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12" name="圆角矩形 11"/>
          <p:cNvSpPr/>
          <p:nvPr>
            <p:custDataLst>
              <p:tags r:id="rId2"/>
            </p:custDataLst>
          </p:nvPr>
        </p:nvSpPr>
        <p:spPr>
          <a:xfrm>
            <a:off x="1069975" y="2065020"/>
            <a:ext cx="4965065" cy="7747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  <a:cs typeface="微软雅黑" panose="020B0503020204020204" charset="-122"/>
            </a:endParaRPr>
          </a:p>
        </p:txBody>
      </p:sp>
      <p:sp>
        <p:nvSpPr>
          <p:cNvPr id="15" name="对角圆角矩形 14"/>
          <p:cNvSpPr/>
          <p:nvPr>
            <p:custDataLst>
              <p:tags r:id="rId3"/>
            </p:custDataLst>
          </p:nvPr>
        </p:nvSpPr>
        <p:spPr>
          <a:xfrm flipH="1">
            <a:off x="842645" y="2054860"/>
            <a:ext cx="991870" cy="791845"/>
          </a:xfrm>
          <a:prstGeom prst="round2DiagRect">
            <a:avLst>
              <a:gd name="adj1" fmla="val 47222"/>
              <a:gd name="adj2" fmla="val 0"/>
            </a:avLst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64000">
                <a:schemeClr val="accent1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b="1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微软雅黑" panose="020B0503020204020204" charset="-122"/>
                <a:sym typeface="+mn-ea"/>
              </a:rPr>
              <a:t>01</a:t>
            </a:r>
            <a:endParaRPr lang="zh-CN" altLang="en-US" b="1">
              <a:solidFill>
                <a:schemeClr val="lt1">
                  <a:lumMod val="100000"/>
                </a:schemeClr>
              </a:solidFill>
              <a:latin typeface="+mj-ea"/>
              <a:ea typeface="+mj-ea"/>
              <a:cs typeface="微软雅黑" panose="020B0503020204020204" charset="-122"/>
              <a:sym typeface="+mn-ea"/>
            </a:endParaRPr>
          </a:p>
        </p:txBody>
      </p:sp>
      <p:sp>
        <p:nvSpPr>
          <p:cNvPr id="10" name="TextBox 8"/>
          <p:cNvSpPr txBox="1"/>
          <p:nvPr>
            <p:custDataLst>
              <p:tags r:id="rId4"/>
            </p:custDataLst>
          </p:nvPr>
        </p:nvSpPr>
        <p:spPr>
          <a:xfrm>
            <a:off x="1967230" y="2252980"/>
            <a:ext cx="4067810" cy="398780"/>
          </a:xfrm>
          <a:prstGeom prst="rect">
            <a:avLst/>
          </a:prstGeom>
          <a:noFill/>
        </p:spPr>
        <p:txBody>
          <a:bodyPr wrap="square" bIns="45720" rtlCol="0" anchor="t">
            <a:spAutoFit/>
          </a:bodyPr>
          <a:lstStyle/>
          <a:p>
            <a:pPr algn="l" fontAlgn="ctr">
              <a:lnSpc>
                <a:spcPct val="100000"/>
              </a:lnSpc>
            </a:pPr>
            <a:r>
              <a:rPr lang="zh-CN" altLang="en-US" sz="2000" b="1">
                <a:solidFill>
                  <a:schemeClr val="accent1"/>
                </a:solidFill>
                <a:latin typeface="+mj-ea"/>
                <a:ea typeface="+mj-ea"/>
                <a:cs typeface="微软雅黑" panose="020B0503020204020204" charset="-122"/>
                <a:sym typeface="+mn-ea"/>
              </a:rPr>
              <a:t>了解病情</a:t>
            </a:r>
            <a:endParaRPr lang="zh-CN" altLang="en-US" sz="2000" b="1">
              <a:solidFill>
                <a:schemeClr val="accent1"/>
              </a:solidFill>
              <a:latin typeface="+mj-ea"/>
              <a:ea typeface="+mj-ea"/>
              <a:cs typeface="微软雅黑" panose="020B0503020204020204" charset="-122"/>
              <a:sym typeface="+mn-ea"/>
            </a:endParaRPr>
          </a:p>
        </p:txBody>
      </p:sp>
      <p:sp>
        <p:nvSpPr>
          <p:cNvPr id="17" name="圆角矩形 16"/>
          <p:cNvSpPr/>
          <p:nvPr>
            <p:custDataLst>
              <p:tags r:id="rId5"/>
            </p:custDataLst>
          </p:nvPr>
        </p:nvSpPr>
        <p:spPr>
          <a:xfrm>
            <a:off x="6868160" y="2065020"/>
            <a:ext cx="4965065" cy="7747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  <a:cs typeface="微软雅黑" panose="020B0503020204020204" charset="-122"/>
            </a:endParaRPr>
          </a:p>
        </p:txBody>
      </p:sp>
      <p:sp>
        <p:nvSpPr>
          <p:cNvPr id="19" name="对角圆角矩形 18"/>
          <p:cNvSpPr/>
          <p:nvPr>
            <p:custDataLst>
              <p:tags r:id="rId6"/>
            </p:custDataLst>
          </p:nvPr>
        </p:nvSpPr>
        <p:spPr>
          <a:xfrm flipH="1">
            <a:off x="6640830" y="2054860"/>
            <a:ext cx="991870" cy="791845"/>
          </a:xfrm>
          <a:prstGeom prst="round2DiagRect">
            <a:avLst>
              <a:gd name="adj1" fmla="val 47222"/>
              <a:gd name="adj2" fmla="val 0"/>
            </a:avLst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64000">
                <a:schemeClr val="accent1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b="1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微软雅黑" panose="020B0503020204020204" charset="-122"/>
                <a:sym typeface="+mn-ea"/>
              </a:rPr>
              <a:t>02</a:t>
            </a:r>
            <a:endParaRPr lang="zh-CN" altLang="en-US" b="1">
              <a:solidFill>
                <a:schemeClr val="lt1">
                  <a:lumMod val="100000"/>
                </a:schemeClr>
              </a:solidFill>
              <a:latin typeface="+mj-ea"/>
              <a:ea typeface="+mj-ea"/>
              <a:cs typeface="微软雅黑" panose="020B0503020204020204" charset="-122"/>
              <a:sym typeface="+mn-ea"/>
            </a:endParaRPr>
          </a:p>
        </p:txBody>
      </p:sp>
      <p:sp>
        <p:nvSpPr>
          <p:cNvPr id="20" name="TextBox 8"/>
          <p:cNvSpPr txBox="1"/>
          <p:nvPr>
            <p:custDataLst>
              <p:tags r:id="rId7"/>
            </p:custDataLst>
          </p:nvPr>
        </p:nvSpPr>
        <p:spPr>
          <a:xfrm>
            <a:off x="7765415" y="2252980"/>
            <a:ext cx="4068445" cy="398780"/>
          </a:xfrm>
          <a:prstGeom prst="rect">
            <a:avLst/>
          </a:prstGeom>
          <a:noFill/>
        </p:spPr>
        <p:txBody>
          <a:bodyPr wrap="square" bIns="45720" rtlCol="0" anchor="t">
            <a:spAutoFit/>
          </a:bodyPr>
          <a:lstStyle/>
          <a:p>
            <a:pPr algn="l" fontAlgn="ctr">
              <a:lnSpc>
                <a:spcPct val="100000"/>
              </a:lnSpc>
            </a:pPr>
            <a:r>
              <a:rPr lang="zh-CN" altLang="en-US" sz="2000" b="1">
                <a:solidFill>
                  <a:schemeClr val="accent1"/>
                </a:solidFill>
                <a:latin typeface="+mj-ea"/>
                <a:ea typeface="+mj-ea"/>
                <a:cs typeface="微软雅黑" panose="020B0503020204020204" charset="-122"/>
                <a:sym typeface="+mn-ea"/>
              </a:rPr>
              <a:t>比较治疗方案</a:t>
            </a:r>
            <a:endParaRPr lang="zh-CN" altLang="en-US" sz="2000" b="1">
              <a:solidFill>
                <a:schemeClr val="accent1"/>
              </a:solidFill>
              <a:latin typeface="+mj-ea"/>
              <a:ea typeface="+mj-ea"/>
              <a:cs typeface="微软雅黑" panose="020B0503020204020204" charset="-122"/>
              <a:sym typeface="+mn-ea"/>
            </a:endParaRPr>
          </a:p>
        </p:txBody>
      </p:sp>
      <p:sp>
        <p:nvSpPr>
          <p:cNvPr id="23" name="圆角矩形 22"/>
          <p:cNvSpPr/>
          <p:nvPr>
            <p:custDataLst>
              <p:tags r:id="rId8"/>
            </p:custDataLst>
          </p:nvPr>
        </p:nvSpPr>
        <p:spPr>
          <a:xfrm>
            <a:off x="1069975" y="3312160"/>
            <a:ext cx="4965065" cy="7747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  <a:cs typeface="微软雅黑" panose="020B0503020204020204" charset="-122"/>
            </a:endParaRPr>
          </a:p>
        </p:txBody>
      </p:sp>
      <p:sp>
        <p:nvSpPr>
          <p:cNvPr id="25" name="对角圆角矩形 24"/>
          <p:cNvSpPr/>
          <p:nvPr>
            <p:custDataLst>
              <p:tags r:id="rId9"/>
            </p:custDataLst>
          </p:nvPr>
        </p:nvSpPr>
        <p:spPr>
          <a:xfrm flipH="1">
            <a:off x="842645" y="3303270"/>
            <a:ext cx="991870" cy="791845"/>
          </a:xfrm>
          <a:prstGeom prst="round2DiagRect">
            <a:avLst>
              <a:gd name="adj1" fmla="val 47222"/>
              <a:gd name="adj2" fmla="val 0"/>
            </a:avLst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64000">
                <a:schemeClr val="accent1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b="1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微软雅黑" panose="020B0503020204020204" charset="-122"/>
                <a:sym typeface="+mn-ea"/>
              </a:rPr>
              <a:t>03</a:t>
            </a:r>
            <a:endParaRPr lang="zh-CN" altLang="en-US" b="1">
              <a:solidFill>
                <a:schemeClr val="lt1">
                  <a:lumMod val="100000"/>
                </a:schemeClr>
              </a:solidFill>
              <a:latin typeface="+mj-ea"/>
              <a:ea typeface="+mj-ea"/>
              <a:cs typeface="微软雅黑" panose="020B0503020204020204" charset="-122"/>
              <a:sym typeface="+mn-ea"/>
            </a:endParaRPr>
          </a:p>
        </p:txBody>
      </p:sp>
      <p:sp>
        <p:nvSpPr>
          <p:cNvPr id="26" name="TextBox 8"/>
          <p:cNvSpPr txBox="1"/>
          <p:nvPr>
            <p:custDataLst>
              <p:tags r:id="rId10"/>
            </p:custDataLst>
          </p:nvPr>
        </p:nvSpPr>
        <p:spPr>
          <a:xfrm>
            <a:off x="1967230" y="3500120"/>
            <a:ext cx="4088130" cy="398780"/>
          </a:xfrm>
          <a:prstGeom prst="rect">
            <a:avLst/>
          </a:prstGeom>
          <a:noFill/>
        </p:spPr>
        <p:txBody>
          <a:bodyPr wrap="square" bIns="45720" rtlCol="0" anchor="t">
            <a:spAutoFit/>
          </a:bodyPr>
          <a:lstStyle/>
          <a:p>
            <a:pPr algn="l" fontAlgn="ctr">
              <a:lnSpc>
                <a:spcPct val="100000"/>
              </a:lnSpc>
            </a:pPr>
            <a:r>
              <a:rPr lang="zh-CN" altLang="en-US" sz="2000" b="1">
                <a:solidFill>
                  <a:schemeClr val="accent1"/>
                </a:solidFill>
                <a:latin typeface="+mj-ea"/>
                <a:ea typeface="+mj-ea"/>
                <a:cs typeface="微软雅黑" panose="020B0503020204020204" charset="-122"/>
                <a:sym typeface="+mn-ea"/>
              </a:rPr>
              <a:t>选择合适的治疗方法</a:t>
            </a:r>
            <a:endParaRPr lang="zh-CN" altLang="en-US" sz="2000" b="1">
              <a:solidFill>
                <a:schemeClr val="accent1"/>
              </a:solidFill>
              <a:latin typeface="+mj-ea"/>
              <a:ea typeface="+mj-ea"/>
              <a:cs typeface="微软雅黑" panose="020B0503020204020204" charset="-122"/>
              <a:sym typeface="+mn-ea"/>
            </a:endParaRPr>
          </a:p>
        </p:txBody>
      </p:sp>
      <p:sp>
        <p:nvSpPr>
          <p:cNvPr id="27" name="圆角矩形 26"/>
          <p:cNvSpPr/>
          <p:nvPr>
            <p:custDataLst>
              <p:tags r:id="rId11"/>
            </p:custDataLst>
          </p:nvPr>
        </p:nvSpPr>
        <p:spPr>
          <a:xfrm>
            <a:off x="6868795" y="3312160"/>
            <a:ext cx="4965065" cy="7747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  <a:cs typeface="微软雅黑" panose="020B0503020204020204" charset="-122"/>
            </a:endParaRPr>
          </a:p>
        </p:txBody>
      </p:sp>
      <p:sp>
        <p:nvSpPr>
          <p:cNvPr id="28" name="对角圆角矩形 27"/>
          <p:cNvSpPr/>
          <p:nvPr>
            <p:custDataLst>
              <p:tags r:id="rId12"/>
            </p:custDataLst>
          </p:nvPr>
        </p:nvSpPr>
        <p:spPr>
          <a:xfrm flipH="1">
            <a:off x="6641465" y="3303270"/>
            <a:ext cx="991870" cy="791845"/>
          </a:xfrm>
          <a:prstGeom prst="round2DiagRect">
            <a:avLst>
              <a:gd name="adj1" fmla="val 47222"/>
              <a:gd name="adj2" fmla="val 0"/>
            </a:avLst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64000">
                <a:schemeClr val="accent1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b="1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微软雅黑" panose="020B0503020204020204" charset="-122"/>
                <a:sym typeface="+mn-ea"/>
              </a:rPr>
              <a:t>04</a:t>
            </a:r>
            <a:endParaRPr lang="zh-CN" altLang="en-US" b="1">
              <a:solidFill>
                <a:schemeClr val="lt1">
                  <a:lumMod val="100000"/>
                </a:schemeClr>
              </a:solidFill>
              <a:latin typeface="+mj-ea"/>
              <a:ea typeface="+mj-ea"/>
              <a:cs typeface="微软雅黑" panose="020B0503020204020204" charset="-122"/>
              <a:sym typeface="+mn-ea"/>
            </a:endParaRPr>
          </a:p>
        </p:txBody>
      </p:sp>
      <p:sp>
        <p:nvSpPr>
          <p:cNvPr id="29" name="TextBox 8"/>
          <p:cNvSpPr txBox="1"/>
          <p:nvPr>
            <p:custDataLst>
              <p:tags r:id="rId13"/>
            </p:custDataLst>
          </p:nvPr>
        </p:nvSpPr>
        <p:spPr>
          <a:xfrm>
            <a:off x="7766050" y="3500120"/>
            <a:ext cx="4068445" cy="398780"/>
          </a:xfrm>
          <a:prstGeom prst="rect">
            <a:avLst/>
          </a:prstGeom>
          <a:noFill/>
        </p:spPr>
        <p:txBody>
          <a:bodyPr wrap="square" bIns="45720" rtlCol="0" anchor="t">
            <a:spAutoFit/>
          </a:bodyPr>
          <a:lstStyle/>
          <a:p>
            <a:pPr algn="l" fontAlgn="ctr">
              <a:lnSpc>
                <a:spcPct val="100000"/>
              </a:lnSpc>
            </a:pPr>
            <a:r>
              <a:rPr lang="zh-CN" altLang="en-US" sz="2000" b="1">
                <a:solidFill>
                  <a:schemeClr val="accent1"/>
                </a:solidFill>
                <a:latin typeface="+mj-ea"/>
                <a:ea typeface="+mj-ea"/>
                <a:cs typeface="微软雅黑" panose="020B0503020204020204" charset="-122"/>
                <a:sym typeface="+mn-ea"/>
              </a:rPr>
              <a:t>与医生沟通</a:t>
            </a:r>
            <a:endParaRPr lang="zh-CN" altLang="en-US" sz="2000" b="1">
              <a:solidFill>
                <a:schemeClr val="accent1"/>
              </a:solidFill>
              <a:latin typeface="+mj-ea"/>
              <a:ea typeface="+mj-ea"/>
              <a:cs typeface="微软雅黑" panose="020B0503020204020204" charset="-122"/>
              <a:sym typeface="+mn-ea"/>
            </a:endParaRPr>
          </a:p>
        </p:txBody>
      </p:sp>
      <p:sp>
        <p:nvSpPr>
          <p:cNvPr id="80" name="圆角矩形 79"/>
          <p:cNvSpPr/>
          <p:nvPr>
            <p:custDataLst>
              <p:tags r:id="rId14"/>
            </p:custDataLst>
          </p:nvPr>
        </p:nvSpPr>
        <p:spPr>
          <a:xfrm>
            <a:off x="3969385" y="4560570"/>
            <a:ext cx="4965065" cy="774700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  <a:cs typeface="微软雅黑" panose="020B0503020204020204" charset="-122"/>
            </a:endParaRPr>
          </a:p>
        </p:txBody>
      </p:sp>
      <p:sp>
        <p:nvSpPr>
          <p:cNvPr id="81" name="对角圆角矩形 80"/>
          <p:cNvSpPr/>
          <p:nvPr>
            <p:custDataLst>
              <p:tags r:id="rId15"/>
            </p:custDataLst>
          </p:nvPr>
        </p:nvSpPr>
        <p:spPr>
          <a:xfrm flipH="1">
            <a:off x="3742055" y="4551680"/>
            <a:ext cx="991870" cy="791845"/>
          </a:xfrm>
          <a:prstGeom prst="round2DiagRect">
            <a:avLst>
              <a:gd name="adj1" fmla="val 47222"/>
              <a:gd name="adj2" fmla="val 0"/>
            </a:avLst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64000">
                <a:schemeClr val="accent1"/>
              </a:gs>
            </a:gsLst>
            <a:lin ang="13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b="1">
                <a:solidFill>
                  <a:schemeClr val="lt1">
                    <a:lumMod val="100000"/>
                  </a:schemeClr>
                </a:solidFill>
                <a:latin typeface="+mj-ea"/>
                <a:ea typeface="+mj-ea"/>
                <a:cs typeface="微软雅黑" panose="020B0503020204020204" charset="-122"/>
                <a:sym typeface="+mn-ea"/>
              </a:rPr>
              <a:t>05</a:t>
            </a:r>
            <a:endParaRPr lang="en-US" altLang="zh-CN" b="1">
              <a:solidFill>
                <a:schemeClr val="lt1">
                  <a:lumMod val="100000"/>
                </a:schemeClr>
              </a:solidFill>
              <a:latin typeface="+mj-ea"/>
              <a:ea typeface="+mj-ea"/>
              <a:cs typeface="微软雅黑" panose="020B0503020204020204" charset="-122"/>
              <a:sym typeface="+mn-ea"/>
            </a:endParaRPr>
          </a:p>
        </p:txBody>
      </p:sp>
      <p:sp>
        <p:nvSpPr>
          <p:cNvPr id="82" name="TextBox 8"/>
          <p:cNvSpPr txBox="1"/>
          <p:nvPr>
            <p:custDataLst>
              <p:tags r:id="rId16"/>
            </p:custDataLst>
          </p:nvPr>
        </p:nvSpPr>
        <p:spPr>
          <a:xfrm>
            <a:off x="4866640" y="4748530"/>
            <a:ext cx="4088130" cy="398780"/>
          </a:xfrm>
          <a:prstGeom prst="rect">
            <a:avLst/>
          </a:prstGeom>
          <a:noFill/>
        </p:spPr>
        <p:txBody>
          <a:bodyPr wrap="square" bIns="45720" rtlCol="0" anchor="t">
            <a:spAutoFit/>
          </a:bodyPr>
          <a:lstStyle/>
          <a:p>
            <a:pPr algn="l" fontAlgn="ctr">
              <a:lnSpc>
                <a:spcPct val="100000"/>
              </a:lnSpc>
            </a:pPr>
            <a:r>
              <a:rPr lang="zh-CN" altLang="en-US" sz="2000" b="1">
                <a:solidFill>
                  <a:schemeClr val="accent1"/>
                </a:solidFill>
                <a:latin typeface="+mj-ea"/>
                <a:ea typeface="+mj-ea"/>
                <a:cs typeface="微软雅黑" panose="020B0503020204020204" charset="-122"/>
                <a:sym typeface="+mn-ea"/>
              </a:rPr>
              <a:t>保持谨慎和观察</a:t>
            </a:r>
            <a:endParaRPr lang="zh-CN" altLang="en-US" sz="2000" b="1">
              <a:solidFill>
                <a:schemeClr val="accent1"/>
              </a:solidFill>
              <a:latin typeface="+mj-ea"/>
              <a:ea typeface="+mj-ea"/>
              <a:cs typeface="微软雅黑" panose="020B0503020204020204" charset="-122"/>
              <a:sym typeface="+mn-ea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不要轻信广告宣传，保持理性判断</a:t>
            </a:r>
            <a:endParaRPr lang="zh-CN" altLang="en-US"/>
          </a:p>
        </p:txBody>
      </p:sp>
      <p:sp>
        <p:nvSpPr>
          <p:cNvPr id="65" name="任意多边形: 形状 64"/>
          <p:cNvSpPr/>
          <p:nvPr>
            <p:custDataLst>
              <p:tags r:id="rId1"/>
            </p:custDataLst>
          </p:nvPr>
        </p:nvSpPr>
        <p:spPr>
          <a:xfrm rot="10800000">
            <a:off x="1356977" y="1490400"/>
            <a:ext cx="4379317" cy="2231513"/>
          </a:xfrm>
          <a:custGeom>
            <a:avLst/>
            <a:gdLst>
              <a:gd name="connsiteX0" fmla="*/ 2584395 w 2695478"/>
              <a:gd name="connsiteY0" fmla="*/ 1854489 h 1854489"/>
              <a:gd name="connsiteX1" fmla="*/ 111083 w 2695478"/>
              <a:gd name="connsiteY1" fmla="*/ 1854489 h 1854489"/>
              <a:gd name="connsiteX2" fmla="*/ 0 w 2695478"/>
              <a:gd name="connsiteY2" fmla="*/ 1743406 h 1854489"/>
              <a:gd name="connsiteX3" fmla="*/ 0 w 2695478"/>
              <a:gd name="connsiteY3" fmla="*/ 362180 h 1854489"/>
              <a:gd name="connsiteX4" fmla="*/ 111083 w 2695478"/>
              <a:gd name="connsiteY4" fmla="*/ 251097 h 1854489"/>
              <a:gd name="connsiteX5" fmla="*/ 1139340 w 2695478"/>
              <a:gd name="connsiteY5" fmla="*/ 251097 h 1854489"/>
              <a:gd name="connsiteX6" fmla="*/ 1347740 w 2695478"/>
              <a:gd name="connsiteY6" fmla="*/ 0 h 1854489"/>
              <a:gd name="connsiteX7" fmla="*/ 1556139 w 2695478"/>
              <a:gd name="connsiteY7" fmla="*/ 251097 h 1854489"/>
              <a:gd name="connsiteX8" fmla="*/ 2584395 w 2695478"/>
              <a:gd name="connsiteY8" fmla="*/ 251097 h 1854489"/>
              <a:gd name="connsiteX9" fmla="*/ 2695478 w 2695478"/>
              <a:gd name="connsiteY9" fmla="*/ 362180 h 1854489"/>
              <a:gd name="connsiteX10" fmla="*/ 2695478 w 2695478"/>
              <a:gd name="connsiteY10" fmla="*/ 1743406 h 1854489"/>
              <a:gd name="connsiteX11" fmla="*/ 2584395 w 2695478"/>
              <a:gd name="connsiteY11" fmla="*/ 1854489 h 185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5478" h="1854489">
                <a:moveTo>
                  <a:pt x="2584395" y="1854489"/>
                </a:moveTo>
                <a:lnTo>
                  <a:pt x="111083" y="1854489"/>
                </a:lnTo>
                <a:cubicBezTo>
                  <a:pt x="49734" y="1854489"/>
                  <a:pt x="0" y="1804755"/>
                  <a:pt x="0" y="1743406"/>
                </a:cubicBezTo>
                <a:lnTo>
                  <a:pt x="0" y="362180"/>
                </a:lnTo>
                <a:cubicBezTo>
                  <a:pt x="0" y="300831"/>
                  <a:pt x="49734" y="251097"/>
                  <a:pt x="111083" y="251097"/>
                </a:cubicBezTo>
                <a:lnTo>
                  <a:pt x="1139340" y="251097"/>
                </a:lnTo>
                <a:lnTo>
                  <a:pt x="1347740" y="0"/>
                </a:lnTo>
                <a:lnTo>
                  <a:pt x="1556139" y="251097"/>
                </a:lnTo>
                <a:lnTo>
                  <a:pt x="2584395" y="251097"/>
                </a:lnTo>
                <a:cubicBezTo>
                  <a:pt x="2645744" y="251097"/>
                  <a:pt x="2695478" y="300831"/>
                  <a:pt x="2695478" y="362180"/>
                </a:cubicBezTo>
                <a:lnTo>
                  <a:pt x="2695478" y="1743406"/>
                </a:lnTo>
                <a:cubicBezTo>
                  <a:pt x="2695478" y="1804755"/>
                  <a:pt x="2645744" y="1854489"/>
                  <a:pt x="2584395" y="1854489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100000"/>
                  <a:alpha val="70000"/>
                </a:schemeClr>
              </a:gs>
              <a:gs pos="50000">
                <a:schemeClr val="accent1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algn="ctr"/>
            <a:endParaRPr lang="zh-CN" altLang="en-US" sz="4000" b="1" dirty="0"/>
          </a:p>
        </p:txBody>
      </p:sp>
      <p:sp>
        <p:nvSpPr>
          <p:cNvPr id="66" name="矩形 65"/>
          <p:cNvSpPr/>
          <p:nvPr>
            <p:custDataLst>
              <p:tags r:id="rId2"/>
            </p:custDataLst>
          </p:nvPr>
        </p:nvSpPr>
        <p:spPr>
          <a:xfrm>
            <a:off x="1243950" y="1850436"/>
            <a:ext cx="215994" cy="2159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67" name="文本框 66"/>
          <p:cNvSpPr txBox="1"/>
          <p:nvPr>
            <p:custDataLst>
              <p:tags r:id="rId3"/>
            </p:custDataLst>
          </p:nvPr>
        </p:nvSpPr>
        <p:spPr>
          <a:xfrm>
            <a:off x="1621765" y="1752013"/>
            <a:ext cx="3849751" cy="1261958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z="2000" spc="150" dirty="0">
                <a:solidFill>
                  <a:schemeClr val="lt1">
                    <a:lumMod val="10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广告宣传可能存在夸大或虚假信息，需要谨慎对待。</a:t>
            </a:r>
            <a:endParaRPr lang="zh-CN" altLang="en-US" sz="2000" spc="150" dirty="0">
              <a:solidFill>
                <a:schemeClr val="lt1">
                  <a:lumMod val="10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69" name="任意多边形: 形状 68"/>
          <p:cNvSpPr/>
          <p:nvPr>
            <p:custDataLst>
              <p:tags r:id="rId4"/>
            </p:custDataLst>
          </p:nvPr>
        </p:nvSpPr>
        <p:spPr>
          <a:xfrm rot="10800000">
            <a:off x="6505422" y="1490400"/>
            <a:ext cx="4379317" cy="2231513"/>
          </a:xfrm>
          <a:custGeom>
            <a:avLst/>
            <a:gdLst>
              <a:gd name="connsiteX0" fmla="*/ 2584395 w 2695478"/>
              <a:gd name="connsiteY0" fmla="*/ 1854489 h 1854489"/>
              <a:gd name="connsiteX1" fmla="*/ 111083 w 2695478"/>
              <a:gd name="connsiteY1" fmla="*/ 1854489 h 1854489"/>
              <a:gd name="connsiteX2" fmla="*/ 0 w 2695478"/>
              <a:gd name="connsiteY2" fmla="*/ 1743406 h 1854489"/>
              <a:gd name="connsiteX3" fmla="*/ 0 w 2695478"/>
              <a:gd name="connsiteY3" fmla="*/ 362180 h 1854489"/>
              <a:gd name="connsiteX4" fmla="*/ 111083 w 2695478"/>
              <a:gd name="connsiteY4" fmla="*/ 251097 h 1854489"/>
              <a:gd name="connsiteX5" fmla="*/ 1139340 w 2695478"/>
              <a:gd name="connsiteY5" fmla="*/ 251097 h 1854489"/>
              <a:gd name="connsiteX6" fmla="*/ 1347740 w 2695478"/>
              <a:gd name="connsiteY6" fmla="*/ 0 h 1854489"/>
              <a:gd name="connsiteX7" fmla="*/ 1556139 w 2695478"/>
              <a:gd name="connsiteY7" fmla="*/ 251097 h 1854489"/>
              <a:gd name="connsiteX8" fmla="*/ 2584395 w 2695478"/>
              <a:gd name="connsiteY8" fmla="*/ 251097 h 1854489"/>
              <a:gd name="connsiteX9" fmla="*/ 2695478 w 2695478"/>
              <a:gd name="connsiteY9" fmla="*/ 362180 h 1854489"/>
              <a:gd name="connsiteX10" fmla="*/ 2695478 w 2695478"/>
              <a:gd name="connsiteY10" fmla="*/ 1743406 h 1854489"/>
              <a:gd name="connsiteX11" fmla="*/ 2584395 w 2695478"/>
              <a:gd name="connsiteY11" fmla="*/ 1854489 h 185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5478" h="1854489">
                <a:moveTo>
                  <a:pt x="2584395" y="1854489"/>
                </a:moveTo>
                <a:lnTo>
                  <a:pt x="111083" y="1854489"/>
                </a:lnTo>
                <a:cubicBezTo>
                  <a:pt x="49734" y="1854489"/>
                  <a:pt x="0" y="1804755"/>
                  <a:pt x="0" y="1743406"/>
                </a:cubicBezTo>
                <a:lnTo>
                  <a:pt x="0" y="362180"/>
                </a:lnTo>
                <a:cubicBezTo>
                  <a:pt x="0" y="300831"/>
                  <a:pt x="49734" y="251097"/>
                  <a:pt x="111083" y="251097"/>
                </a:cubicBezTo>
                <a:lnTo>
                  <a:pt x="1139340" y="251097"/>
                </a:lnTo>
                <a:lnTo>
                  <a:pt x="1347740" y="0"/>
                </a:lnTo>
                <a:lnTo>
                  <a:pt x="1556139" y="251097"/>
                </a:lnTo>
                <a:lnTo>
                  <a:pt x="2584395" y="251097"/>
                </a:lnTo>
                <a:cubicBezTo>
                  <a:pt x="2645744" y="251097"/>
                  <a:pt x="2695478" y="300831"/>
                  <a:pt x="2695478" y="362180"/>
                </a:cubicBezTo>
                <a:lnTo>
                  <a:pt x="2695478" y="1743406"/>
                </a:lnTo>
                <a:cubicBezTo>
                  <a:pt x="2695478" y="1804755"/>
                  <a:pt x="2645744" y="1854489"/>
                  <a:pt x="2584395" y="1854489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20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/>
          </a:p>
        </p:txBody>
      </p:sp>
      <p:sp>
        <p:nvSpPr>
          <p:cNvPr id="70" name="矩形 69"/>
          <p:cNvSpPr/>
          <p:nvPr>
            <p:custDataLst>
              <p:tags r:id="rId5"/>
            </p:custDataLst>
          </p:nvPr>
        </p:nvSpPr>
        <p:spPr>
          <a:xfrm>
            <a:off x="6391760" y="1850436"/>
            <a:ext cx="215994" cy="2159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71" name="文本框 70"/>
          <p:cNvSpPr txBox="1"/>
          <p:nvPr>
            <p:custDataLst>
              <p:tags r:id="rId6"/>
            </p:custDataLst>
          </p:nvPr>
        </p:nvSpPr>
        <p:spPr>
          <a:xfrm>
            <a:off x="6770210" y="1752013"/>
            <a:ext cx="3849751" cy="1261958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不同治疗方法的效果因人而异，需要结合自身情况选择。</a:t>
            </a:r>
            <a:endParaRPr lang="zh-CN" altLang="en-US" sz="2000" spc="1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73" name="任意多边形: 形状 72"/>
          <p:cNvSpPr/>
          <p:nvPr>
            <p:custDataLst>
              <p:tags r:id="rId7"/>
            </p:custDataLst>
          </p:nvPr>
        </p:nvSpPr>
        <p:spPr>
          <a:xfrm rot="10800000">
            <a:off x="1356977" y="4018269"/>
            <a:ext cx="4379317" cy="2231513"/>
          </a:xfrm>
          <a:custGeom>
            <a:avLst/>
            <a:gdLst>
              <a:gd name="connsiteX0" fmla="*/ 2584395 w 2695478"/>
              <a:gd name="connsiteY0" fmla="*/ 1854489 h 1854489"/>
              <a:gd name="connsiteX1" fmla="*/ 111083 w 2695478"/>
              <a:gd name="connsiteY1" fmla="*/ 1854489 h 1854489"/>
              <a:gd name="connsiteX2" fmla="*/ 0 w 2695478"/>
              <a:gd name="connsiteY2" fmla="*/ 1743406 h 1854489"/>
              <a:gd name="connsiteX3" fmla="*/ 0 w 2695478"/>
              <a:gd name="connsiteY3" fmla="*/ 362180 h 1854489"/>
              <a:gd name="connsiteX4" fmla="*/ 111083 w 2695478"/>
              <a:gd name="connsiteY4" fmla="*/ 251097 h 1854489"/>
              <a:gd name="connsiteX5" fmla="*/ 1139340 w 2695478"/>
              <a:gd name="connsiteY5" fmla="*/ 251097 h 1854489"/>
              <a:gd name="connsiteX6" fmla="*/ 1347740 w 2695478"/>
              <a:gd name="connsiteY6" fmla="*/ 0 h 1854489"/>
              <a:gd name="connsiteX7" fmla="*/ 1556139 w 2695478"/>
              <a:gd name="connsiteY7" fmla="*/ 251097 h 1854489"/>
              <a:gd name="connsiteX8" fmla="*/ 2584395 w 2695478"/>
              <a:gd name="connsiteY8" fmla="*/ 251097 h 1854489"/>
              <a:gd name="connsiteX9" fmla="*/ 2695478 w 2695478"/>
              <a:gd name="connsiteY9" fmla="*/ 362180 h 1854489"/>
              <a:gd name="connsiteX10" fmla="*/ 2695478 w 2695478"/>
              <a:gd name="connsiteY10" fmla="*/ 1743406 h 1854489"/>
              <a:gd name="connsiteX11" fmla="*/ 2584395 w 2695478"/>
              <a:gd name="connsiteY11" fmla="*/ 1854489 h 185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5478" h="1854489">
                <a:moveTo>
                  <a:pt x="2584395" y="1854489"/>
                </a:moveTo>
                <a:lnTo>
                  <a:pt x="111083" y="1854489"/>
                </a:lnTo>
                <a:cubicBezTo>
                  <a:pt x="49734" y="1854489"/>
                  <a:pt x="0" y="1804755"/>
                  <a:pt x="0" y="1743406"/>
                </a:cubicBezTo>
                <a:lnTo>
                  <a:pt x="0" y="362180"/>
                </a:lnTo>
                <a:cubicBezTo>
                  <a:pt x="0" y="300831"/>
                  <a:pt x="49734" y="251097"/>
                  <a:pt x="111083" y="251097"/>
                </a:cubicBezTo>
                <a:lnTo>
                  <a:pt x="1139340" y="251097"/>
                </a:lnTo>
                <a:lnTo>
                  <a:pt x="1347740" y="0"/>
                </a:lnTo>
                <a:lnTo>
                  <a:pt x="1556139" y="251097"/>
                </a:lnTo>
                <a:lnTo>
                  <a:pt x="2584395" y="251097"/>
                </a:lnTo>
                <a:cubicBezTo>
                  <a:pt x="2645744" y="251097"/>
                  <a:pt x="2695478" y="300831"/>
                  <a:pt x="2695478" y="362180"/>
                </a:cubicBezTo>
                <a:lnTo>
                  <a:pt x="2695478" y="1743406"/>
                </a:lnTo>
                <a:cubicBezTo>
                  <a:pt x="2695478" y="1804755"/>
                  <a:pt x="2645744" y="1854489"/>
                  <a:pt x="2584395" y="1854489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100000"/>
                  <a:alpha val="70000"/>
                </a:schemeClr>
              </a:gs>
              <a:gs pos="50000">
                <a:schemeClr val="accent1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algn="ctr"/>
            <a:endParaRPr lang="zh-CN" altLang="en-US" sz="4000" b="1" dirty="0"/>
          </a:p>
        </p:txBody>
      </p:sp>
      <p:sp>
        <p:nvSpPr>
          <p:cNvPr id="75" name="文本框 74"/>
          <p:cNvSpPr txBox="1"/>
          <p:nvPr>
            <p:custDataLst>
              <p:tags r:id="rId8"/>
            </p:custDataLst>
          </p:nvPr>
        </p:nvSpPr>
        <p:spPr>
          <a:xfrm>
            <a:off x="1621765" y="4279247"/>
            <a:ext cx="3849751" cy="1261958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p>
            <a:pPr>
              <a:lnSpc>
                <a:spcPct val="140000"/>
              </a:lnSpc>
            </a:pPr>
            <a:r>
              <a:rPr lang="zh-CN" altLang="en-US" sz="2000" spc="150" dirty="0">
                <a:solidFill>
                  <a:schemeClr val="lt1">
                    <a:lumMod val="10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了解治疗方法的原理和风险，避免盲目跟风或轻信广告。</a:t>
            </a:r>
            <a:endParaRPr lang="zh-CN" altLang="en-US" sz="2000" spc="150" dirty="0">
              <a:solidFill>
                <a:schemeClr val="lt1">
                  <a:lumMod val="100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74" name="矩形 73"/>
          <p:cNvSpPr/>
          <p:nvPr>
            <p:custDataLst>
              <p:tags r:id="rId9"/>
            </p:custDataLst>
          </p:nvPr>
        </p:nvSpPr>
        <p:spPr>
          <a:xfrm>
            <a:off x="1243950" y="4378304"/>
            <a:ext cx="215994" cy="2159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84" name="任意多边形: 形状 83"/>
          <p:cNvSpPr/>
          <p:nvPr>
            <p:custDataLst>
              <p:tags r:id="rId10"/>
            </p:custDataLst>
          </p:nvPr>
        </p:nvSpPr>
        <p:spPr>
          <a:xfrm rot="10800000">
            <a:off x="6563205" y="4018269"/>
            <a:ext cx="4379317" cy="2231513"/>
          </a:xfrm>
          <a:custGeom>
            <a:avLst/>
            <a:gdLst>
              <a:gd name="connsiteX0" fmla="*/ 2584395 w 2695478"/>
              <a:gd name="connsiteY0" fmla="*/ 1854489 h 1854489"/>
              <a:gd name="connsiteX1" fmla="*/ 111083 w 2695478"/>
              <a:gd name="connsiteY1" fmla="*/ 1854489 h 1854489"/>
              <a:gd name="connsiteX2" fmla="*/ 0 w 2695478"/>
              <a:gd name="connsiteY2" fmla="*/ 1743406 h 1854489"/>
              <a:gd name="connsiteX3" fmla="*/ 0 w 2695478"/>
              <a:gd name="connsiteY3" fmla="*/ 362180 h 1854489"/>
              <a:gd name="connsiteX4" fmla="*/ 111083 w 2695478"/>
              <a:gd name="connsiteY4" fmla="*/ 251097 h 1854489"/>
              <a:gd name="connsiteX5" fmla="*/ 1139340 w 2695478"/>
              <a:gd name="connsiteY5" fmla="*/ 251097 h 1854489"/>
              <a:gd name="connsiteX6" fmla="*/ 1347740 w 2695478"/>
              <a:gd name="connsiteY6" fmla="*/ 0 h 1854489"/>
              <a:gd name="connsiteX7" fmla="*/ 1556139 w 2695478"/>
              <a:gd name="connsiteY7" fmla="*/ 251097 h 1854489"/>
              <a:gd name="connsiteX8" fmla="*/ 2584395 w 2695478"/>
              <a:gd name="connsiteY8" fmla="*/ 251097 h 1854489"/>
              <a:gd name="connsiteX9" fmla="*/ 2695478 w 2695478"/>
              <a:gd name="connsiteY9" fmla="*/ 362180 h 1854489"/>
              <a:gd name="connsiteX10" fmla="*/ 2695478 w 2695478"/>
              <a:gd name="connsiteY10" fmla="*/ 1743406 h 1854489"/>
              <a:gd name="connsiteX11" fmla="*/ 2584395 w 2695478"/>
              <a:gd name="connsiteY11" fmla="*/ 1854489 h 185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695478" h="1854489">
                <a:moveTo>
                  <a:pt x="2584395" y="1854489"/>
                </a:moveTo>
                <a:lnTo>
                  <a:pt x="111083" y="1854489"/>
                </a:lnTo>
                <a:cubicBezTo>
                  <a:pt x="49734" y="1854489"/>
                  <a:pt x="0" y="1804755"/>
                  <a:pt x="0" y="1743406"/>
                </a:cubicBezTo>
                <a:lnTo>
                  <a:pt x="0" y="362180"/>
                </a:lnTo>
                <a:cubicBezTo>
                  <a:pt x="0" y="300831"/>
                  <a:pt x="49734" y="251097"/>
                  <a:pt x="111083" y="251097"/>
                </a:cubicBezTo>
                <a:lnTo>
                  <a:pt x="1139340" y="251097"/>
                </a:lnTo>
                <a:lnTo>
                  <a:pt x="1347740" y="0"/>
                </a:lnTo>
                <a:lnTo>
                  <a:pt x="1556139" y="251097"/>
                </a:lnTo>
                <a:lnTo>
                  <a:pt x="2584395" y="251097"/>
                </a:lnTo>
                <a:cubicBezTo>
                  <a:pt x="2645744" y="251097"/>
                  <a:pt x="2695478" y="300831"/>
                  <a:pt x="2695478" y="362180"/>
                </a:cubicBezTo>
                <a:lnTo>
                  <a:pt x="2695478" y="1743406"/>
                </a:lnTo>
                <a:cubicBezTo>
                  <a:pt x="2695478" y="1804755"/>
                  <a:pt x="2645744" y="1854489"/>
                  <a:pt x="2584395" y="1854489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20000"/>
            </a:schemeClr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 dirty="0"/>
          </a:p>
        </p:txBody>
      </p:sp>
      <p:sp>
        <p:nvSpPr>
          <p:cNvPr id="85" name="矩形 84"/>
          <p:cNvSpPr/>
          <p:nvPr>
            <p:custDataLst>
              <p:tags r:id="rId11"/>
            </p:custDataLst>
          </p:nvPr>
        </p:nvSpPr>
        <p:spPr>
          <a:xfrm>
            <a:off x="6450178" y="4378304"/>
            <a:ext cx="215994" cy="2159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86" name="文本框 85"/>
          <p:cNvSpPr txBox="1"/>
          <p:nvPr>
            <p:custDataLst>
              <p:tags r:id="rId12"/>
            </p:custDataLst>
          </p:nvPr>
        </p:nvSpPr>
        <p:spPr>
          <a:xfrm>
            <a:off x="6827993" y="4279247"/>
            <a:ext cx="3849751" cy="1261958"/>
          </a:xfrm>
          <a:prstGeom prst="rect">
            <a:avLst/>
          </a:prstGeom>
          <a:noFill/>
        </p:spPr>
        <p:txBody>
          <a:bodyPr vert="horz" wrap="square" lIns="90000" tIns="46800" rIns="90000" bIns="46800" rtlCol="0" anchor="t" anchorCtr="0">
            <a:normAutofit/>
          </a:bodyPr>
          <a:p>
            <a:pPr lvl="0" algn="l">
              <a:lnSpc>
                <a:spcPct val="130000"/>
              </a:lnSpc>
              <a:buClrTx/>
              <a:buSzTx/>
              <a:buFontTx/>
            </a:pPr>
            <a:r>
              <a:rPr lang="zh-CN" altLang="en-US" sz="2000" spc="1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与医生或专业人士咨询，获取更准确和可靠的信息。</a:t>
            </a:r>
            <a:endParaRPr lang="zh-CN" altLang="en-US" sz="2000" spc="1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观察治疗过程中的反应和效果</a:t>
            </a:r>
            <a:endParaRPr lang="zh-CN" altLang="en-US"/>
          </a:p>
        </p:txBody>
      </p:sp>
      <p:sp>
        <p:nvSpPr>
          <p:cNvPr id="32" name="矩形 31"/>
          <p:cNvSpPr/>
          <p:nvPr>
            <p:custDataLst>
              <p:tags r:id="rId1"/>
            </p:custDataLst>
          </p:nvPr>
        </p:nvSpPr>
        <p:spPr>
          <a:xfrm>
            <a:off x="2677374" y="1490400"/>
            <a:ext cx="6832256" cy="1053586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密切关注病情变化，及时调整治疗方案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677374" y="2725605"/>
            <a:ext cx="6832256" cy="1053586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记录治疗过程中的反应和效果，为后续治疗提供参考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2677374" y="3960809"/>
            <a:ext cx="6832256" cy="1053586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保持与医生的沟通，了解治疗方案的有效性和安全性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677374" y="5196014"/>
            <a:ext cx="6832256" cy="1053586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根据治疗反应及时调整生活方式和饮食习惯，提高治疗效果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治疗方法选择</a:t>
            </a:r>
            <a:endParaRPr lang="zh-CN" altLang="en-US"/>
          </a:p>
        </p:txBody>
      </p:sp>
      <p:sp>
        <p:nvSpPr>
          <p:cNvPr id="16" name="对角圆角矩形 15"/>
          <p:cNvSpPr/>
          <p:nvPr>
            <p:custDataLst>
              <p:tags r:id="rId1"/>
            </p:custDataLst>
          </p:nvPr>
        </p:nvSpPr>
        <p:spPr>
          <a:xfrm>
            <a:off x="1422016" y="3584093"/>
            <a:ext cx="9342706" cy="700013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7" name="对角圆角矩形 16"/>
          <p:cNvSpPr/>
          <p:nvPr>
            <p:custDataLst>
              <p:tags r:id="rId2"/>
            </p:custDataLst>
          </p:nvPr>
        </p:nvSpPr>
        <p:spPr>
          <a:xfrm>
            <a:off x="1422016" y="3456529"/>
            <a:ext cx="505472" cy="482330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3"/>
          </a:solidFill>
          <a:ln>
            <a:noFill/>
          </a:ln>
          <a:effectLst>
            <a:outerShdw blurRad="165100" dist="25400" dir="2700000" sx="102000" sy="102000" algn="tl" rotWithShape="0">
              <a:schemeClr val="accent3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8" name="直角三角形 17"/>
          <p:cNvSpPr/>
          <p:nvPr>
            <p:custDataLst>
              <p:tags r:id="rId3"/>
            </p:custDataLst>
          </p:nvPr>
        </p:nvSpPr>
        <p:spPr>
          <a:xfrm>
            <a:off x="1927828" y="3457164"/>
            <a:ext cx="76157" cy="126929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文本框 27"/>
          <p:cNvSpPr txBox="1"/>
          <p:nvPr>
            <p:custDataLst>
              <p:tags r:id="rId4"/>
            </p:custDataLst>
          </p:nvPr>
        </p:nvSpPr>
        <p:spPr>
          <a:xfrm>
            <a:off x="1960829" y="3593612"/>
            <a:ext cx="8559452" cy="687955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不要自行调整：不要自行改变治疗方案或停药，以免影响治疗效果</a:t>
            </a:r>
            <a:endParaRPr lang="en-US" altLang="zh-CN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53" name="对角圆角矩形 52"/>
          <p:cNvSpPr/>
          <p:nvPr>
            <p:custDataLst>
              <p:tags r:id="rId5"/>
            </p:custDataLst>
          </p:nvPr>
        </p:nvSpPr>
        <p:spPr>
          <a:xfrm>
            <a:off x="1422016" y="1617964"/>
            <a:ext cx="9342706" cy="700013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4" name="对角圆角矩形 53"/>
          <p:cNvSpPr/>
          <p:nvPr>
            <p:custDataLst>
              <p:tags r:id="rId6"/>
            </p:custDataLst>
          </p:nvPr>
        </p:nvSpPr>
        <p:spPr>
          <a:xfrm>
            <a:off x="1422016" y="1490400"/>
            <a:ext cx="505472" cy="482330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1"/>
          </a:solidFill>
          <a:ln>
            <a:noFill/>
          </a:ln>
          <a:effectLst>
            <a:outerShdw blurRad="165100" dist="25400" dir="2700000" sx="102000" sy="102000" algn="tl" rotWithShape="0">
              <a:schemeClr val="accent1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5" name="直角三角形 54"/>
          <p:cNvSpPr/>
          <p:nvPr>
            <p:custDataLst>
              <p:tags r:id="rId7"/>
            </p:custDataLst>
          </p:nvPr>
        </p:nvSpPr>
        <p:spPr>
          <a:xfrm>
            <a:off x="1927828" y="1491035"/>
            <a:ext cx="76157" cy="126929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57" name="文本框 56"/>
          <p:cNvSpPr txBox="1"/>
          <p:nvPr>
            <p:custDataLst>
              <p:tags r:id="rId8"/>
            </p:custDataLst>
          </p:nvPr>
        </p:nvSpPr>
        <p:spPr>
          <a:xfrm>
            <a:off x="1960829" y="1621137"/>
            <a:ext cx="8559452" cy="687955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如果出现不良反应或效果不佳，及时与医生沟通并调整治疗方案</a:t>
            </a:r>
            <a:endParaRPr lang="zh-CN" altLang="en-US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6" name="对角圆角矩形 5"/>
          <p:cNvSpPr/>
          <p:nvPr>
            <p:custDataLst>
              <p:tags r:id="rId9"/>
            </p:custDataLst>
          </p:nvPr>
        </p:nvSpPr>
        <p:spPr>
          <a:xfrm>
            <a:off x="1422016" y="2601028"/>
            <a:ext cx="9342706" cy="700013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7" name="对角圆角矩形 6"/>
          <p:cNvSpPr/>
          <p:nvPr>
            <p:custDataLst>
              <p:tags r:id="rId10"/>
            </p:custDataLst>
          </p:nvPr>
        </p:nvSpPr>
        <p:spPr>
          <a:xfrm>
            <a:off x="1422016" y="2473464"/>
            <a:ext cx="505472" cy="482330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2"/>
          </a:solidFill>
          <a:ln>
            <a:noFill/>
          </a:ln>
          <a:effectLst>
            <a:outerShdw blurRad="165100" dist="25400" dir="2700000" sx="102000" sy="102000" algn="tl" rotWithShape="0">
              <a:schemeClr val="accent2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8" name="直角三角形 7"/>
          <p:cNvSpPr/>
          <p:nvPr>
            <p:custDataLst>
              <p:tags r:id="rId11"/>
            </p:custDataLst>
          </p:nvPr>
        </p:nvSpPr>
        <p:spPr>
          <a:xfrm>
            <a:off x="1927828" y="2474099"/>
            <a:ext cx="76157" cy="126929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2"/>
            </p:custDataLst>
          </p:nvPr>
        </p:nvSpPr>
        <p:spPr>
          <a:xfrm>
            <a:off x="1960829" y="2610548"/>
            <a:ext cx="8559452" cy="687955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及时报告：一旦出现任何不适或异常反应，应立即向医生报告</a:t>
            </a:r>
            <a:endParaRPr lang="zh-CN" altLang="en-US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0" name="对角圆角矩形 9"/>
          <p:cNvSpPr/>
          <p:nvPr>
            <p:custDataLst>
              <p:tags r:id="rId13"/>
            </p:custDataLst>
          </p:nvPr>
        </p:nvSpPr>
        <p:spPr>
          <a:xfrm>
            <a:off x="1422016" y="4567157"/>
            <a:ext cx="9342706" cy="700013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1" name="对角圆角矩形 10"/>
          <p:cNvSpPr/>
          <p:nvPr>
            <p:custDataLst>
              <p:tags r:id="rId14"/>
            </p:custDataLst>
          </p:nvPr>
        </p:nvSpPr>
        <p:spPr>
          <a:xfrm>
            <a:off x="1422016" y="4439593"/>
            <a:ext cx="505472" cy="482330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165100" dist="25400" dir="2700000" sx="102000" sy="102000" algn="tl" rotWithShape="0">
              <a:schemeClr val="accent4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2" name="直角三角形 11"/>
          <p:cNvSpPr/>
          <p:nvPr>
            <p:custDataLst>
              <p:tags r:id="rId15"/>
            </p:custDataLst>
          </p:nvPr>
        </p:nvSpPr>
        <p:spPr>
          <a:xfrm>
            <a:off x="1927828" y="4440228"/>
            <a:ext cx="76157" cy="126929"/>
          </a:xfrm>
          <a:prstGeom prst="rt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16"/>
            </p:custDataLst>
          </p:nvPr>
        </p:nvSpPr>
        <p:spPr>
          <a:xfrm>
            <a:off x="1960829" y="4576677"/>
            <a:ext cx="8559452" cy="687955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定期复查：按照医生的建议定期进行复查，以便及时了解病情变化和治疗效果</a:t>
            </a:r>
            <a:endParaRPr lang="en-US" altLang="zh-CN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5" name="对角圆角矩形 14"/>
          <p:cNvSpPr/>
          <p:nvPr>
            <p:custDataLst>
              <p:tags r:id="rId17"/>
            </p:custDataLst>
          </p:nvPr>
        </p:nvSpPr>
        <p:spPr>
          <a:xfrm>
            <a:off x="1422016" y="5550221"/>
            <a:ext cx="9342706" cy="700013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9" name="对角圆角矩形 18"/>
          <p:cNvSpPr/>
          <p:nvPr>
            <p:custDataLst>
              <p:tags r:id="rId18"/>
            </p:custDataLst>
          </p:nvPr>
        </p:nvSpPr>
        <p:spPr>
          <a:xfrm>
            <a:off x="1422016" y="5422658"/>
            <a:ext cx="505472" cy="482330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5"/>
          </a:solidFill>
          <a:ln>
            <a:noFill/>
          </a:ln>
          <a:effectLst>
            <a:outerShdw blurRad="165100" dist="25400" dir="2700000" sx="102000" sy="102000" algn="tl" rotWithShape="0">
              <a:schemeClr val="accent5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0" name="直角三角形 19"/>
          <p:cNvSpPr/>
          <p:nvPr>
            <p:custDataLst>
              <p:tags r:id="rId19"/>
            </p:custDataLst>
          </p:nvPr>
        </p:nvSpPr>
        <p:spPr>
          <a:xfrm>
            <a:off x="1927828" y="5423293"/>
            <a:ext cx="76157" cy="126929"/>
          </a:xfrm>
          <a:prstGeom prst="rtTriangl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1" name="文本框 20"/>
          <p:cNvSpPr txBox="1"/>
          <p:nvPr>
            <p:custDataLst>
              <p:tags r:id="rId20"/>
            </p:custDataLst>
          </p:nvPr>
        </p:nvSpPr>
        <p:spPr>
          <a:xfrm>
            <a:off x="1960829" y="5559741"/>
            <a:ext cx="8559452" cy="687955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积极配合：与医生保持良好的沟通，遵循医生的指导，积极配合治疗</a:t>
            </a:r>
            <a:endParaRPr lang="en-US" altLang="zh-CN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感谢您的观看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>
                <a:solidFill>
                  <a:schemeClr val="lt1">
                    <a:lumMod val="100000"/>
                  </a:schemeClr>
                </a:solidFill>
              </a:rPr>
              <a:t>汇报人：</a:t>
            </a:r>
            <a:r>
              <a:rPr lang="en-US" altLang="zh-CN">
                <a:solidFill>
                  <a:schemeClr val="lt1">
                    <a:lumMod val="100000"/>
                  </a:schemeClr>
                </a:solidFill>
              </a:rPr>
              <a:t>xxx</a:t>
            </a:r>
            <a:endParaRPr lang="zh-CN" altLang="en-US" dirty="0">
              <a:solidFill>
                <a:schemeClr val="lt1">
                  <a:lumMod val="100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了解病情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01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了解疾病的类型和严重程度</a:t>
            </a:r>
            <a:endParaRPr lang="zh-CN" altLang="en-US"/>
          </a:p>
        </p:txBody>
      </p:sp>
      <p:sp>
        <p:nvSpPr>
          <p:cNvPr id="263" name="椭圆 262"/>
          <p:cNvSpPr/>
          <p:nvPr>
            <p:custDataLst>
              <p:tags r:id="rId1"/>
            </p:custDataLst>
          </p:nvPr>
        </p:nvSpPr>
        <p:spPr>
          <a:xfrm>
            <a:off x="2414161" y="4122271"/>
            <a:ext cx="7357168" cy="1924802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alpha val="10000"/>
                </a:schemeClr>
              </a:gs>
              <a:gs pos="25000">
                <a:schemeClr val="accent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dash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4" name="椭圆 263"/>
          <p:cNvSpPr/>
          <p:nvPr>
            <p:custDataLst>
              <p:tags r:id="rId2"/>
            </p:custDataLst>
          </p:nvPr>
        </p:nvSpPr>
        <p:spPr>
          <a:xfrm>
            <a:off x="3266392" y="4202657"/>
            <a:ext cx="5578093" cy="1652953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alpha val="10000"/>
                </a:schemeClr>
              </a:gs>
              <a:gs pos="25000">
                <a:schemeClr val="accent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accent1"/>
            </a:solidFill>
            <a:prstDash val="dash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5" name="椭圆 264"/>
          <p:cNvSpPr/>
          <p:nvPr>
            <p:custDataLst>
              <p:tags r:id="rId3"/>
            </p:custDataLst>
          </p:nvPr>
        </p:nvSpPr>
        <p:spPr>
          <a:xfrm>
            <a:off x="4064378" y="4439243"/>
            <a:ext cx="3981222" cy="1179753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alpha val="20000"/>
                </a:schemeClr>
              </a:gs>
              <a:gs pos="0">
                <a:schemeClr val="accent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6" name="椭圆 265"/>
          <p:cNvSpPr/>
          <p:nvPr>
            <p:custDataLst>
              <p:tags r:id="rId4"/>
            </p:custDataLst>
          </p:nvPr>
        </p:nvSpPr>
        <p:spPr>
          <a:xfrm>
            <a:off x="4738842" y="4639229"/>
            <a:ext cx="2632042" cy="779952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alpha val="20000"/>
                </a:schemeClr>
              </a:gs>
              <a:gs pos="0">
                <a:schemeClr val="accent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chemeClr val="accent1">
                <a:alpha val="15000"/>
              </a:schemeClr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67" name="椭圆 266"/>
          <p:cNvSpPr/>
          <p:nvPr>
            <p:custDataLst>
              <p:tags r:id="rId5"/>
            </p:custDataLst>
          </p:nvPr>
        </p:nvSpPr>
        <p:spPr>
          <a:xfrm>
            <a:off x="5430299" y="4843791"/>
            <a:ext cx="1513964" cy="448632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softEdge rad="114300"/>
          </a:effectLst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68" name="直接连接符 267"/>
          <p:cNvCxnSpPr/>
          <p:nvPr>
            <p:custDataLst>
              <p:tags r:id="rId6"/>
            </p:custDataLst>
          </p:nvPr>
        </p:nvCxnSpPr>
        <p:spPr>
          <a:xfrm>
            <a:off x="2869686" y="4769286"/>
            <a:ext cx="0" cy="847465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prstDash val="sysDash"/>
            <a:miter lim="800000"/>
          </a:ln>
          <a:effectLst/>
        </p:spPr>
      </p:cxnSp>
      <p:sp>
        <p:nvSpPr>
          <p:cNvPr id="269" name="椭圆 268"/>
          <p:cNvSpPr/>
          <p:nvPr>
            <p:custDataLst>
              <p:tags r:id="rId7"/>
            </p:custDataLst>
          </p:nvPr>
        </p:nvSpPr>
        <p:spPr>
          <a:xfrm flipV="1">
            <a:off x="2778189" y="4583024"/>
            <a:ext cx="174876" cy="174869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0" name="椭圆 269"/>
          <p:cNvSpPr/>
          <p:nvPr>
            <p:custDataLst>
              <p:tags r:id="rId8"/>
            </p:custDataLst>
          </p:nvPr>
        </p:nvSpPr>
        <p:spPr>
          <a:xfrm flipV="1">
            <a:off x="2820017" y="4625505"/>
            <a:ext cx="90609" cy="90605"/>
          </a:xfrm>
          <a:prstGeom prst="ellipse">
            <a:avLst/>
          </a:prstGeom>
          <a:solidFill>
            <a:schemeClr val="accent1"/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1" name="椭圆 270"/>
          <p:cNvSpPr/>
          <p:nvPr>
            <p:custDataLst>
              <p:tags r:id="rId9"/>
            </p:custDataLst>
          </p:nvPr>
        </p:nvSpPr>
        <p:spPr>
          <a:xfrm flipV="1">
            <a:off x="7787004" y="3768700"/>
            <a:ext cx="105273" cy="105270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72" name="直接连接符 271"/>
          <p:cNvCxnSpPr/>
          <p:nvPr>
            <p:custDataLst>
              <p:tags r:id="rId10"/>
            </p:custDataLst>
          </p:nvPr>
        </p:nvCxnSpPr>
        <p:spPr>
          <a:xfrm>
            <a:off x="7839942" y="3883724"/>
            <a:ext cx="0" cy="1924802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prstDash val="sysDash"/>
            <a:miter lim="800000"/>
          </a:ln>
          <a:effectLst/>
        </p:spPr>
      </p:cxnSp>
      <p:sp>
        <p:nvSpPr>
          <p:cNvPr id="273" name="椭圆 272"/>
          <p:cNvSpPr/>
          <p:nvPr>
            <p:custDataLst>
              <p:tags r:id="rId11"/>
            </p:custDataLst>
          </p:nvPr>
        </p:nvSpPr>
        <p:spPr>
          <a:xfrm flipV="1">
            <a:off x="4010133" y="3643218"/>
            <a:ext cx="387628" cy="387616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74" name="直接连接符 273"/>
          <p:cNvCxnSpPr/>
          <p:nvPr>
            <p:custDataLst>
              <p:tags r:id="rId12"/>
            </p:custDataLst>
          </p:nvPr>
        </p:nvCxnSpPr>
        <p:spPr>
          <a:xfrm>
            <a:off x="4202931" y="4062797"/>
            <a:ext cx="0" cy="1017061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prstDash val="sysDash"/>
            <a:miter lim="800000"/>
          </a:ln>
          <a:effectLst/>
        </p:spPr>
      </p:cxnSp>
      <p:cxnSp>
        <p:nvCxnSpPr>
          <p:cNvPr id="275" name="直接连接符 274"/>
          <p:cNvCxnSpPr/>
          <p:nvPr>
            <p:custDataLst>
              <p:tags r:id="rId13"/>
            </p:custDataLst>
          </p:nvPr>
        </p:nvCxnSpPr>
        <p:spPr>
          <a:xfrm>
            <a:off x="7130839" y="3750400"/>
            <a:ext cx="0" cy="847465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prstDash val="sysDash"/>
            <a:miter lim="800000"/>
          </a:ln>
          <a:effectLst/>
        </p:spPr>
      </p:cxnSp>
      <p:sp>
        <p:nvSpPr>
          <p:cNvPr id="276" name="椭圆 275"/>
          <p:cNvSpPr/>
          <p:nvPr>
            <p:custDataLst>
              <p:tags r:id="rId14"/>
            </p:custDataLst>
          </p:nvPr>
        </p:nvSpPr>
        <p:spPr>
          <a:xfrm flipV="1">
            <a:off x="7039342" y="3564138"/>
            <a:ext cx="174876" cy="174869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7" name="椭圆 276"/>
          <p:cNvSpPr/>
          <p:nvPr>
            <p:custDataLst>
              <p:tags r:id="rId15"/>
            </p:custDataLst>
          </p:nvPr>
        </p:nvSpPr>
        <p:spPr>
          <a:xfrm flipV="1">
            <a:off x="7081169" y="3606619"/>
            <a:ext cx="90609" cy="90605"/>
          </a:xfrm>
          <a:prstGeom prst="ellipse">
            <a:avLst/>
          </a:prstGeom>
          <a:solidFill>
            <a:schemeClr val="accent1"/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78" name="椭圆 277"/>
          <p:cNvSpPr/>
          <p:nvPr>
            <p:custDataLst>
              <p:tags r:id="rId16"/>
            </p:custDataLst>
          </p:nvPr>
        </p:nvSpPr>
        <p:spPr>
          <a:xfrm flipV="1">
            <a:off x="3758516" y="4424865"/>
            <a:ext cx="105273" cy="105270"/>
          </a:xfrm>
          <a:prstGeom prst="ellipse">
            <a:avLst/>
          </a:prstGeom>
          <a:noFill/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79" name="直接连接符 278"/>
          <p:cNvCxnSpPr/>
          <p:nvPr>
            <p:custDataLst>
              <p:tags r:id="rId17"/>
            </p:custDataLst>
          </p:nvPr>
        </p:nvCxnSpPr>
        <p:spPr>
          <a:xfrm>
            <a:off x="3811453" y="4539890"/>
            <a:ext cx="0" cy="1112963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prstDash val="sysDash"/>
            <a:miter lim="800000"/>
          </a:ln>
          <a:effectLst/>
        </p:spPr>
      </p:cxnSp>
      <p:sp>
        <p:nvSpPr>
          <p:cNvPr id="280" name="椭圆 279"/>
          <p:cNvSpPr/>
          <p:nvPr>
            <p:custDataLst>
              <p:tags r:id="rId18"/>
            </p:custDataLst>
          </p:nvPr>
        </p:nvSpPr>
        <p:spPr>
          <a:xfrm flipV="1">
            <a:off x="8529438" y="4660797"/>
            <a:ext cx="264040" cy="264032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81" name="直接连接符 280"/>
          <p:cNvCxnSpPr/>
          <p:nvPr>
            <p:custDataLst>
              <p:tags r:id="rId19"/>
            </p:custDataLst>
          </p:nvPr>
        </p:nvCxnSpPr>
        <p:spPr>
          <a:xfrm>
            <a:off x="8660148" y="4953588"/>
            <a:ext cx="0" cy="412902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prstDash val="sysDash"/>
            <a:miter lim="800000"/>
          </a:ln>
          <a:effectLst/>
        </p:spPr>
      </p:cxnSp>
      <p:sp>
        <p:nvSpPr>
          <p:cNvPr id="282" name="椭圆 281"/>
          <p:cNvSpPr/>
          <p:nvPr>
            <p:custDataLst>
              <p:tags r:id="rId20"/>
            </p:custDataLst>
          </p:nvPr>
        </p:nvSpPr>
        <p:spPr>
          <a:xfrm flipV="1">
            <a:off x="4949286" y="4972540"/>
            <a:ext cx="327062" cy="327050"/>
          </a:xfrm>
          <a:prstGeom prst="ellipse">
            <a:avLst/>
          </a:prstGeom>
          <a:solidFill>
            <a:schemeClr val="accent1">
              <a:alpha val="15000"/>
            </a:schemeClr>
          </a:solidFill>
          <a:ln w="635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cxnSp>
        <p:nvCxnSpPr>
          <p:cNvPr id="283" name="直接连接符 282"/>
          <p:cNvCxnSpPr/>
          <p:nvPr>
            <p:custDataLst>
              <p:tags r:id="rId21"/>
            </p:custDataLst>
          </p:nvPr>
        </p:nvCxnSpPr>
        <p:spPr>
          <a:xfrm>
            <a:off x="5110059" y="5351600"/>
            <a:ext cx="0" cy="722502"/>
          </a:xfrm>
          <a:prstGeom prst="line">
            <a:avLst/>
          </a:prstGeom>
          <a:noFill/>
          <a:ln w="6350" cap="flat" cmpd="sng" algn="ctr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prstDash val="sysDash"/>
            <a:miter lim="800000"/>
          </a:ln>
          <a:effectLst/>
        </p:spPr>
      </p:cxnSp>
      <p:sp>
        <p:nvSpPr>
          <p:cNvPr id="284" name="图形 15"/>
          <p:cNvSpPr/>
          <p:nvPr>
            <p:custDataLst>
              <p:tags r:id="rId22"/>
            </p:custDataLst>
          </p:nvPr>
        </p:nvSpPr>
        <p:spPr>
          <a:xfrm>
            <a:off x="5016602" y="5042470"/>
            <a:ext cx="187014" cy="182226"/>
          </a:xfrm>
          <a:custGeom>
            <a:avLst/>
            <a:gdLst>
              <a:gd name="connsiteX0" fmla="*/ 754063 w 1547773"/>
              <a:gd name="connsiteY0" fmla="*/ 19 h 1508143"/>
              <a:gd name="connsiteX1" fmla="*/ 1066998 w 1547773"/>
              <a:gd name="connsiteY1" fmla="*/ 67805 h 1508143"/>
              <a:gd name="connsiteX2" fmla="*/ 947341 w 1547773"/>
              <a:gd name="connsiteY2" fmla="*/ 181430 h 1508143"/>
              <a:gd name="connsiteX3" fmla="*/ 916583 w 1547773"/>
              <a:gd name="connsiteY3" fmla="*/ 293944 h 1508143"/>
              <a:gd name="connsiteX4" fmla="*/ 918766 w 1547773"/>
              <a:gd name="connsiteY4" fmla="*/ 301406 h 1508143"/>
              <a:gd name="connsiteX5" fmla="*/ 936784 w 1547773"/>
              <a:gd name="connsiteY5" fmla="*/ 357484 h 1508143"/>
              <a:gd name="connsiteX6" fmla="*/ 754063 w 1547773"/>
              <a:gd name="connsiteY6" fmla="*/ 317519 h 1508143"/>
              <a:gd name="connsiteX7" fmla="*/ 317500 w 1547773"/>
              <a:gd name="connsiteY7" fmla="*/ 754081 h 1508143"/>
              <a:gd name="connsiteX8" fmla="*/ 754063 w 1547773"/>
              <a:gd name="connsiteY8" fmla="*/ 1190644 h 1508143"/>
              <a:gd name="connsiteX9" fmla="*/ 1190625 w 1547773"/>
              <a:gd name="connsiteY9" fmla="*/ 754081 h 1508143"/>
              <a:gd name="connsiteX10" fmla="*/ 1163280 w 1547773"/>
              <a:gd name="connsiteY10" fmla="*/ 601681 h 1508143"/>
              <a:gd name="connsiteX11" fmla="*/ 1264722 w 1547773"/>
              <a:gd name="connsiteY11" fmla="*/ 630455 h 1508143"/>
              <a:gd name="connsiteX12" fmla="*/ 1373148 w 1547773"/>
              <a:gd name="connsiteY12" fmla="*/ 586640 h 1508143"/>
              <a:gd name="connsiteX13" fmla="*/ 1378188 w 1547773"/>
              <a:gd name="connsiteY13" fmla="*/ 581639 h 1508143"/>
              <a:gd name="connsiteX14" fmla="*/ 1462326 w 1547773"/>
              <a:gd name="connsiteY14" fmla="*/ 494604 h 1508143"/>
              <a:gd name="connsiteX15" fmla="*/ 1508125 w 1547773"/>
              <a:gd name="connsiteY15" fmla="*/ 754081 h 1508143"/>
              <a:gd name="connsiteX16" fmla="*/ 754063 w 1547773"/>
              <a:gd name="connsiteY16" fmla="*/ 1508144 h 1508143"/>
              <a:gd name="connsiteX17" fmla="*/ 0 w 1547773"/>
              <a:gd name="connsiteY17" fmla="*/ 754081 h 1508143"/>
              <a:gd name="connsiteX18" fmla="*/ 754063 w 1547773"/>
              <a:gd name="connsiteY18" fmla="*/ 19 h 1508143"/>
              <a:gd name="connsiteX19" fmla="*/ 754063 w 1547773"/>
              <a:gd name="connsiteY19" fmla="*/ 436581 h 1508143"/>
              <a:gd name="connsiteX20" fmla="*/ 895429 w 1547773"/>
              <a:gd name="connsiteY20" fmla="*/ 469720 h 1508143"/>
              <a:gd name="connsiteX21" fmla="*/ 700842 w 1547773"/>
              <a:gd name="connsiteY21" fmla="*/ 673952 h 1508143"/>
              <a:gd name="connsiteX22" fmla="*/ 720765 w 1547773"/>
              <a:gd name="connsiteY22" fmla="*/ 828138 h 1508143"/>
              <a:gd name="connsiteX23" fmla="*/ 887889 w 1547773"/>
              <a:gd name="connsiteY23" fmla="*/ 833139 h 1508143"/>
              <a:gd name="connsiteX24" fmla="*/ 892294 w 1547773"/>
              <a:gd name="connsiteY24" fmla="*/ 829170 h 1508143"/>
              <a:gd name="connsiteX25" fmla="*/ 1059299 w 1547773"/>
              <a:gd name="connsiteY25" fmla="*/ 666372 h 1508143"/>
              <a:gd name="connsiteX26" fmla="*/ 841864 w 1547773"/>
              <a:gd name="connsiteY26" fmla="*/ 1059226 h 1508143"/>
              <a:gd name="connsiteX27" fmla="*/ 449010 w 1547773"/>
              <a:gd name="connsiteY27" fmla="*/ 841791 h 1508143"/>
              <a:gd name="connsiteX28" fmla="*/ 666445 w 1547773"/>
              <a:gd name="connsiteY28" fmla="*/ 448936 h 1508143"/>
              <a:gd name="connsiteX29" fmla="*/ 754063 w 1547773"/>
              <a:gd name="connsiteY29" fmla="*/ 436581 h 1508143"/>
              <a:gd name="connsiteX30" fmla="*/ 1290876 w 1547773"/>
              <a:gd name="connsiteY30" fmla="*/ 11330 h 1508143"/>
              <a:gd name="connsiteX31" fmla="*/ 1300202 w 1547773"/>
              <a:gd name="connsiteY31" fmla="*/ 26451 h 1508143"/>
              <a:gd name="connsiteX32" fmla="*/ 1355368 w 1547773"/>
              <a:gd name="connsiteY32" fmla="*/ 192543 h 1508143"/>
              <a:gd name="connsiteX33" fmla="*/ 1521341 w 1547773"/>
              <a:gd name="connsiteY33" fmla="*/ 247629 h 1508143"/>
              <a:gd name="connsiteX34" fmla="*/ 1545787 w 1547773"/>
              <a:gd name="connsiteY34" fmla="*/ 296463 h 1508143"/>
              <a:gd name="connsiteX35" fmla="*/ 1536502 w 1547773"/>
              <a:gd name="connsiteY35" fmla="*/ 311526 h 1508143"/>
              <a:gd name="connsiteX36" fmla="*/ 1313259 w 1547773"/>
              <a:gd name="connsiteY36" fmla="*/ 534808 h 1508143"/>
              <a:gd name="connsiteX37" fmla="*/ 1234202 w 1547773"/>
              <a:gd name="connsiteY37" fmla="*/ 553461 h 1508143"/>
              <a:gd name="connsiteX38" fmla="*/ 1115854 w 1547773"/>
              <a:gd name="connsiteY38" fmla="*/ 513853 h 1508143"/>
              <a:gd name="connsiteX39" fmla="*/ 852884 w 1547773"/>
              <a:gd name="connsiteY39" fmla="*/ 776822 h 1508143"/>
              <a:gd name="connsiteX40" fmla="*/ 771009 w 1547773"/>
              <a:gd name="connsiteY40" fmla="*/ 778303 h 1508143"/>
              <a:gd name="connsiteX41" fmla="*/ 769528 w 1547773"/>
              <a:gd name="connsiteY41" fmla="*/ 696428 h 1508143"/>
              <a:gd name="connsiteX42" fmla="*/ 771009 w 1547773"/>
              <a:gd name="connsiteY42" fmla="*/ 694947 h 1508143"/>
              <a:gd name="connsiteX43" fmla="*/ 1033423 w 1547773"/>
              <a:gd name="connsiteY43" fmla="*/ 432533 h 1508143"/>
              <a:gd name="connsiteX44" fmla="*/ 994132 w 1547773"/>
              <a:gd name="connsiteY44" fmla="*/ 313471 h 1508143"/>
              <a:gd name="connsiteX45" fmla="*/ 1012904 w 1547773"/>
              <a:gd name="connsiteY45" fmla="*/ 234731 h 1508143"/>
              <a:gd name="connsiteX46" fmla="*/ 1236305 w 1547773"/>
              <a:gd name="connsiteY46" fmla="*/ 11290 h 1508143"/>
              <a:gd name="connsiteX47" fmla="*/ 1290876 w 1547773"/>
              <a:gd name="connsiteY47" fmla="*/ 11290 h 150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547773" h="1508143">
                <a:moveTo>
                  <a:pt x="754063" y="19"/>
                </a:moveTo>
                <a:cubicBezTo>
                  <a:pt x="865704" y="19"/>
                  <a:pt x="971669" y="24268"/>
                  <a:pt x="1066998" y="67805"/>
                </a:cubicBezTo>
                <a:lnTo>
                  <a:pt x="947341" y="181430"/>
                </a:lnTo>
                <a:cubicBezTo>
                  <a:pt x="917906" y="210853"/>
                  <a:pt x="906210" y="253639"/>
                  <a:pt x="916583" y="293944"/>
                </a:cubicBezTo>
                <a:lnTo>
                  <a:pt x="918766" y="301406"/>
                </a:lnTo>
                <a:lnTo>
                  <a:pt x="936784" y="357484"/>
                </a:lnTo>
                <a:cubicBezTo>
                  <a:pt x="879496" y="331069"/>
                  <a:pt x="817147" y="317432"/>
                  <a:pt x="754063" y="317519"/>
                </a:cubicBezTo>
                <a:cubicBezTo>
                  <a:pt x="512961" y="317519"/>
                  <a:pt x="317500" y="512980"/>
                  <a:pt x="317500" y="754081"/>
                </a:cubicBezTo>
                <a:cubicBezTo>
                  <a:pt x="317500" y="995183"/>
                  <a:pt x="512961" y="1190644"/>
                  <a:pt x="754063" y="1190644"/>
                </a:cubicBezTo>
                <a:cubicBezTo>
                  <a:pt x="995164" y="1190644"/>
                  <a:pt x="1190625" y="995183"/>
                  <a:pt x="1190625" y="754081"/>
                </a:cubicBezTo>
                <a:cubicBezTo>
                  <a:pt x="1190625" y="700503"/>
                  <a:pt x="1180981" y="649147"/>
                  <a:pt x="1163280" y="601681"/>
                </a:cubicBezTo>
                <a:lnTo>
                  <a:pt x="1264722" y="630455"/>
                </a:lnTo>
                <a:cubicBezTo>
                  <a:pt x="1304766" y="643829"/>
                  <a:pt x="1342509" y="616366"/>
                  <a:pt x="1373148" y="586640"/>
                </a:cubicBezTo>
                <a:lnTo>
                  <a:pt x="1378188" y="581639"/>
                </a:lnTo>
                <a:lnTo>
                  <a:pt x="1462326" y="494604"/>
                </a:lnTo>
                <a:cubicBezTo>
                  <a:pt x="1492732" y="577730"/>
                  <a:pt x="1508236" y="665569"/>
                  <a:pt x="1508125" y="754081"/>
                </a:cubicBezTo>
                <a:cubicBezTo>
                  <a:pt x="1508125" y="1170522"/>
                  <a:pt x="1170503" y="1508144"/>
                  <a:pt x="754063" y="1508144"/>
                </a:cubicBezTo>
                <a:cubicBezTo>
                  <a:pt x="337622" y="1508144"/>
                  <a:pt x="0" y="1170522"/>
                  <a:pt x="0" y="754081"/>
                </a:cubicBezTo>
                <a:cubicBezTo>
                  <a:pt x="0" y="337640"/>
                  <a:pt x="337622" y="19"/>
                  <a:pt x="754063" y="19"/>
                </a:cubicBezTo>
                <a:close/>
                <a:moveTo>
                  <a:pt x="754063" y="436581"/>
                </a:moveTo>
                <a:cubicBezTo>
                  <a:pt x="804862" y="436581"/>
                  <a:pt x="852845" y="448487"/>
                  <a:pt x="895429" y="469720"/>
                </a:cubicBezTo>
                <a:lnTo>
                  <a:pt x="700842" y="673952"/>
                </a:lnTo>
                <a:cubicBezTo>
                  <a:pt x="666393" y="708401"/>
                  <a:pt x="677188" y="786784"/>
                  <a:pt x="720765" y="828138"/>
                </a:cubicBezTo>
                <a:cubicBezTo>
                  <a:pt x="762595" y="867826"/>
                  <a:pt x="850463" y="864016"/>
                  <a:pt x="887889" y="833139"/>
                </a:cubicBezTo>
                <a:lnTo>
                  <a:pt x="892294" y="829170"/>
                </a:lnTo>
                <a:lnTo>
                  <a:pt x="1059299" y="666372"/>
                </a:lnTo>
                <a:cubicBezTo>
                  <a:pt x="1107740" y="834899"/>
                  <a:pt x="1010390" y="1010785"/>
                  <a:pt x="841864" y="1059226"/>
                </a:cubicBezTo>
                <a:cubicBezTo>
                  <a:pt x="673337" y="1107667"/>
                  <a:pt x="497450" y="1010317"/>
                  <a:pt x="449010" y="841791"/>
                </a:cubicBezTo>
                <a:cubicBezTo>
                  <a:pt x="400569" y="673264"/>
                  <a:pt x="497918" y="497377"/>
                  <a:pt x="666445" y="448936"/>
                </a:cubicBezTo>
                <a:cubicBezTo>
                  <a:pt x="694931" y="440749"/>
                  <a:pt x="724423" y="436590"/>
                  <a:pt x="754063" y="436581"/>
                </a:cubicBezTo>
                <a:close/>
                <a:moveTo>
                  <a:pt x="1290876" y="11330"/>
                </a:moveTo>
                <a:cubicBezTo>
                  <a:pt x="1295118" y="15577"/>
                  <a:pt x="1298311" y="20754"/>
                  <a:pt x="1300202" y="26451"/>
                </a:cubicBezTo>
                <a:lnTo>
                  <a:pt x="1355368" y="192543"/>
                </a:lnTo>
                <a:lnTo>
                  <a:pt x="1521341" y="247629"/>
                </a:lnTo>
                <a:cubicBezTo>
                  <a:pt x="1541577" y="254363"/>
                  <a:pt x="1552522" y="276227"/>
                  <a:pt x="1545787" y="296463"/>
                </a:cubicBezTo>
                <a:cubicBezTo>
                  <a:pt x="1543900" y="302135"/>
                  <a:pt x="1540721" y="307291"/>
                  <a:pt x="1536502" y="311526"/>
                </a:cubicBezTo>
                <a:lnTo>
                  <a:pt x="1313259" y="534808"/>
                </a:lnTo>
                <a:cubicBezTo>
                  <a:pt x="1292573" y="555509"/>
                  <a:pt x="1261960" y="562732"/>
                  <a:pt x="1234202" y="553461"/>
                </a:cubicBezTo>
                <a:lnTo>
                  <a:pt x="1115854" y="513853"/>
                </a:lnTo>
                <a:lnTo>
                  <a:pt x="852884" y="776822"/>
                </a:lnTo>
                <a:cubicBezTo>
                  <a:pt x="830684" y="799840"/>
                  <a:pt x="794027" y="800504"/>
                  <a:pt x="771009" y="778303"/>
                </a:cubicBezTo>
                <a:cubicBezTo>
                  <a:pt x="747991" y="756103"/>
                  <a:pt x="747328" y="719446"/>
                  <a:pt x="769528" y="696428"/>
                </a:cubicBezTo>
                <a:cubicBezTo>
                  <a:pt x="770013" y="695925"/>
                  <a:pt x="770506" y="695432"/>
                  <a:pt x="771009" y="694947"/>
                </a:cubicBezTo>
                <a:lnTo>
                  <a:pt x="1033423" y="432533"/>
                </a:lnTo>
                <a:lnTo>
                  <a:pt x="994132" y="313471"/>
                </a:lnTo>
                <a:cubicBezTo>
                  <a:pt x="985023" y="285785"/>
                  <a:pt x="992284" y="255328"/>
                  <a:pt x="1012904" y="234731"/>
                </a:cubicBezTo>
                <a:lnTo>
                  <a:pt x="1236305" y="11290"/>
                </a:lnTo>
                <a:cubicBezTo>
                  <a:pt x="1251381" y="-3763"/>
                  <a:pt x="1275800" y="-3763"/>
                  <a:pt x="1290876" y="11290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99999">
                <a:srgbClr val="FFFFFF">
                  <a:alpha val="80000"/>
                </a:srgbClr>
              </a:gs>
            </a:gsLst>
            <a:lin ang="5400000" scaled="1"/>
          </a:gradFill>
          <a:ln w="819" cap="flat">
            <a:noFill/>
            <a:prstDash val="solid"/>
            <a:miter/>
          </a:ln>
          <a:effectLst>
            <a:outerShdw blurRad="76200" dist="38100" dir="8100000" algn="tr" rotWithShape="0">
              <a:schemeClr val="accent1">
                <a:lumMod val="75000"/>
                <a:alpha val="4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/>
          </a:p>
        </p:txBody>
      </p:sp>
      <p:sp>
        <p:nvSpPr>
          <p:cNvPr id="285" name="图形 19"/>
          <p:cNvSpPr/>
          <p:nvPr>
            <p:custDataLst>
              <p:tags r:id="rId23"/>
            </p:custDataLst>
          </p:nvPr>
        </p:nvSpPr>
        <p:spPr>
          <a:xfrm>
            <a:off x="8597408" y="4734648"/>
            <a:ext cx="128077" cy="115335"/>
          </a:xfrm>
          <a:custGeom>
            <a:avLst/>
            <a:gdLst>
              <a:gd name="connsiteX0" fmla="*/ 1043984 w 1521932"/>
              <a:gd name="connsiteY0" fmla="*/ 0 h 1370507"/>
              <a:gd name="connsiteX1" fmla="*/ 1273457 w 1521932"/>
              <a:gd name="connsiteY1" fmla="*/ 132834 h 1370507"/>
              <a:gd name="connsiteX2" fmla="*/ 1504359 w 1521932"/>
              <a:gd name="connsiteY2" fmla="*/ 534988 h 1370507"/>
              <a:gd name="connsiteX3" fmla="*/ 1483920 w 1521932"/>
              <a:gd name="connsiteY3" fmla="*/ 693658 h 1370507"/>
              <a:gd name="connsiteX4" fmla="*/ 856858 w 1521932"/>
              <a:gd name="connsiteY4" fmla="*/ 1330960 h 1370507"/>
              <a:gd name="connsiteX5" fmla="*/ 669795 w 1521932"/>
              <a:gd name="connsiteY5" fmla="*/ 1332561 h 1370507"/>
              <a:gd name="connsiteX6" fmla="*/ 666358 w 1521932"/>
              <a:gd name="connsiteY6" fmla="*/ 1329055 h 1370507"/>
              <a:gd name="connsiteX7" fmla="*/ 36160 w 1521932"/>
              <a:gd name="connsiteY7" fmla="*/ 662384 h 1370507"/>
              <a:gd name="connsiteX8" fmla="*/ 19174 w 1521932"/>
              <a:gd name="connsiteY8" fmla="*/ 502920 h 1370507"/>
              <a:gd name="connsiteX9" fmla="*/ 246861 w 1521932"/>
              <a:gd name="connsiteY9" fmla="*/ 127476 h 1370507"/>
              <a:gd name="connsiteX10" fmla="*/ 473040 w 1521932"/>
              <a:gd name="connsiteY10" fmla="*/ 0 h 1370507"/>
              <a:gd name="connsiteX11" fmla="*/ 1043984 w 1521932"/>
              <a:gd name="connsiteY11" fmla="*/ 0 h 1370507"/>
              <a:gd name="connsiteX12" fmla="*/ 1107405 w 1521932"/>
              <a:gd name="connsiteY12" fmla="*/ 549235 h 1370507"/>
              <a:gd name="connsiteX13" fmla="*/ 1023228 w 1521932"/>
              <a:gd name="connsiteY13" fmla="*/ 549235 h 1370507"/>
              <a:gd name="connsiteX14" fmla="*/ 756607 w 1521932"/>
              <a:gd name="connsiteY14" fmla="*/ 815816 h 1370507"/>
              <a:gd name="connsiteX15" fmla="*/ 490026 w 1521932"/>
              <a:gd name="connsiteY15" fmla="*/ 549235 h 1370507"/>
              <a:gd name="connsiteX16" fmla="*/ 405849 w 1521932"/>
              <a:gd name="connsiteY16" fmla="*/ 547772 h 1370507"/>
              <a:gd name="connsiteX17" fmla="*/ 404386 w 1521932"/>
              <a:gd name="connsiteY17" fmla="*/ 631949 h 1370507"/>
              <a:gd name="connsiteX18" fmla="*/ 405849 w 1521932"/>
              <a:gd name="connsiteY18" fmla="*/ 633413 h 1370507"/>
              <a:gd name="connsiteX19" fmla="*/ 714538 w 1521932"/>
              <a:gd name="connsiteY19" fmla="*/ 942102 h 1370507"/>
              <a:gd name="connsiteX20" fmla="*/ 798715 w 1521932"/>
              <a:gd name="connsiteY20" fmla="*/ 942102 h 1370507"/>
              <a:gd name="connsiteX21" fmla="*/ 1107405 w 1521932"/>
              <a:gd name="connsiteY21" fmla="*/ 633413 h 1370507"/>
              <a:gd name="connsiteX22" fmla="*/ 1107405 w 1521932"/>
              <a:gd name="connsiteY22" fmla="*/ 549235 h 1370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521932" h="1370507">
                <a:moveTo>
                  <a:pt x="1043984" y="0"/>
                </a:moveTo>
                <a:cubicBezTo>
                  <a:pt x="1138743" y="-6"/>
                  <a:pt x="1226270" y="50660"/>
                  <a:pt x="1273457" y="132834"/>
                </a:cubicBezTo>
                <a:lnTo>
                  <a:pt x="1504359" y="534988"/>
                </a:lnTo>
                <a:cubicBezTo>
                  <a:pt x="1533926" y="586471"/>
                  <a:pt x="1525569" y="651348"/>
                  <a:pt x="1483920" y="693658"/>
                </a:cubicBezTo>
                <a:lnTo>
                  <a:pt x="856858" y="1330960"/>
                </a:lnTo>
                <a:cubicBezTo>
                  <a:pt x="805644" y="1383058"/>
                  <a:pt x="721893" y="1383775"/>
                  <a:pt x="669795" y="1332561"/>
                </a:cubicBezTo>
                <a:cubicBezTo>
                  <a:pt x="668627" y="1331414"/>
                  <a:pt x="667481" y="1330245"/>
                  <a:pt x="666358" y="1329055"/>
                </a:cubicBezTo>
                <a:lnTo>
                  <a:pt x="36160" y="662384"/>
                </a:lnTo>
                <a:cubicBezTo>
                  <a:pt x="-4751" y="619113"/>
                  <a:pt x="-11704" y="553839"/>
                  <a:pt x="19174" y="502920"/>
                </a:cubicBezTo>
                <a:lnTo>
                  <a:pt x="246861" y="127476"/>
                </a:lnTo>
                <a:cubicBezTo>
                  <a:pt x="294792" y="48374"/>
                  <a:pt x="380549" y="41"/>
                  <a:pt x="473040" y="0"/>
                </a:cubicBezTo>
                <a:lnTo>
                  <a:pt x="1043984" y="0"/>
                </a:lnTo>
                <a:close/>
                <a:moveTo>
                  <a:pt x="1107405" y="549235"/>
                </a:moveTo>
                <a:cubicBezTo>
                  <a:pt x="1084158" y="525995"/>
                  <a:pt x="1046475" y="525995"/>
                  <a:pt x="1023228" y="549235"/>
                </a:cubicBezTo>
                <a:lnTo>
                  <a:pt x="756607" y="815816"/>
                </a:lnTo>
                <a:lnTo>
                  <a:pt x="490026" y="549235"/>
                </a:lnTo>
                <a:cubicBezTo>
                  <a:pt x="467185" y="525586"/>
                  <a:pt x="429498" y="524931"/>
                  <a:pt x="405849" y="547772"/>
                </a:cubicBezTo>
                <a:cubicBezTo>
                  <a:pt x="382200" y="570613"/>
                  <a:pt x="381545" y="608301"/>
                  <a:pt x="404386" y="631949"/>
                </a:cubicBezTo>
                <a:cubicBezTo>
                  <a:pt x="404865" y="632446"/>
                  <a:pt x="405353" y="632933"/>
                  <a:pt x="405849" y="633413"/>
                </a:cubicBezTo>
                <a:lnTo>
                  <a:pt x="714538" y="942102"/>
                </a:lnTo>
                <a:cubicBezTo>
                  <a:pt x="737785" y="965342"/>
                  <a:pt x="775469" y="965342"/>
                  <a:pt x="798715" y="942102"/>
                </a:cubicBezTo>
                <a:lnTo>
                  <a:pt x="1107405" y="633413"/>
                </a:lnTo>
                <a:cubicBezTo>
                  <a:pt x="1130645" y="610166"/>
                  <a:pt x="1130645" y="572482"/>
                  <a:pt x="1107405" y="549235"/>
                </a:cubicBezTo>
                <a:close/>
              </a:path>
            </a:pathLst>
          </a:custGeom>
          <a:gradFill>
            <a:gsLst>
              <a:gs pos="0">
                <a:srgbClr val="FFFFFF"/>
              </a:gs>
              <a:gs pos="99999">
                <a:srgbClr val="FFFFFF">
                  <a:alpha val="80000"/>
                </a:srgbClr>
              </a:gs>
            </a:gsLst>
            <a:lin ang="5400000" scaled="1"/>
          </a:gradFill>
          <a:ln w="819" cap="flat">
            <a:noFill/>
            <a:prstDash val="solid"/>
            <a:miter/>
          </a:ln>
          <a:effectLst>
            <a:outerShdw blurRad="76200" dist="38100" dir="8100000" algn="tr" rotWithShape="0">
              <a:schemeClr val="accent1">
                <a:lumMod val="75000"/>
                <a:alpha val="4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/>
          </a:p>
        </p:txBody>
      </p:sp>
      <p:sp>
        <p:nvSpPr>
          <p:cNvPr id="286" name="图形 27"/>
          <p:cNvSpPr/>
          <p:nvPr>
            <p:custDataLst>
              <p:tags r:id="rId24"/>
            </p:custDataLst>
          </p:nvPr>
        </p:nvSpPr>
        <p:spPr>
          <a:xfrm>
            <a:off x="4113394" y="3767392"/>
            <a:ext cx="181121" cy="139302"/>
          </a:xfrm>
          <a:custGeom>
            <a:avLst/>
            <a:gdLst>
              <a:gd name="connsiteX0" fmla="*/ 2390182 w 2476872"/>
              <a:gd name="connsiteY0" fmla="*/ 282512 h 1905000"/>
              <a:gd name="connsiteX1" fmla="*/ 2476872 w 2476872"/>
              <a:gd name="connsiteY1" fmla="*/ 363284 h 1905000"/>
              <a:gd name="connsiteX2" fmla="*/ 2476872 w 2476872"/>
              <a:gd name="connsiteY2" fmla="*/ 1541717 h 1905000"/>
              <a:gd name="connsiteX3" fmla="*/ 2435909 w 2476872"/>
              <a:gd name="connsiteY3" fmla="*/ 1610297 h 1905000"/>
              <a:gd name="connsiteX4" fmla="*/ 2349218 w 2476872"/>
              <a:gd name="connsiteY4" fmla="*/ 1614392 h 1905000"/>
              <a:gd name="connsiteX5" fmla="*/ 1938819 w 2476872"/>
              <a:gd name="connsiteY5" fmla="*/ 1444847 h 1905000"/>
              <a:gd name="connsiteX6" fmla="*/ 1938819 w 2476872"/>
              <a:gd name="connsiteY6" fmla="*/ 1747552 h 1905000"/>
              <a:gd name="connsiteX7" fmla="*/ 1761056 w 2476872"/>
              <a:gd name="connsiteY7" fmla="*/ 1905000 h 1905000"/>
              <a:gd name="connsiteX8" fmla="*/ 177763 w 2476872"/>
              <a:gd name="connsiteY8" fmla="*/ 1905000 h 1905000"/>
              <a:gd name="connsiteX9" fmla="*/ 0 w 2476872"/>
              <a:gd name="connsiteY9" fmla="*/ 1747552 h 1905000"/>
              <a:gd name="connsiteX10" fmla="*/ 0 w 2476872"/>
              <a:gd name="connsiteY10" fmla="*/ 157448 h 1905000"/>
              <a:gd name="connsiteX11" fmla="*/ 177858 w 2476872"/>
              <a:gd name="connsiteY11" fmla="*/ 0 h 1905000"/>
              <a:gd name="connsiteX12" fmla="*/ 1765629 w 2476872"/>
              <a:gd name="connsiteY12" fmla="*/ 0 h 1905000"/>
              <a:gd name="connsiteX13" fmla="*/ 1943392 w 2476872"/>
              <a:gd name="connsiteY13" fmla="*/ 157448 h 1905000"/>
              <a:gd name="connsiteX14" fmla="*/ 1943392 w 2476872"/>
              <a:gd name="connsiteY14" fmla="*/ 460058 h 1905000"/>
              <a:gd name="connsiteX15" fmla="*/ 2353791 w 2476872"/>
              <a:gd name="connsiteY15" fmla="*/ 290513 h 1905000"/>
              <a:gd name="connsiteX16" fmla="*/ 2390277 w 2476872"/>
              <a:gd name="connsiteY16" fmla="*/ 282416 h 1905000"/>
              <a:gd name="connsiteX17" fmla="*/ 1292737 w 2476872"/>
              <a:gd name="connsiteY17" fmla="*/ 986600 h 1905000"/>
              <a:gd name="connsiteX18" fmla="*/ 1325541 w 2476872"/>
              <a:gd name="connsiteY18" fmla="*/ 855950 h 1905000"/>
              <a:gd name="connsiteX19" fmla="*/ 1292737 w 2476872"/>
              <a:gd name="connsiteY19" fmla="*/ 823151 h 1905000"/>
              <a:gd name="connsiteX20" fmla="*/ 811080 w 2476872"/>
              <a:gd name="connsiteY20" fmla="*/ 534543 h 1905000"/>
              <a:gd name="connsiteX21" fmla="*/ 680398 w 2476872"/>
              <a:gd name="connsiteY21" fmla="*/ 567289 h 1905000"/>
              <a:gd name="connsiteX22" fmla="*/ 666850 w 2476872"/>
              <a:gd name="connsiteY22" fmla="*/ 616077 h 1905000"/>
              <a:gd name="connsiteX23" fmla="*/ 666850 w 2476872"/>
              <a:gd name="connsiteY23" fmla="*/ 1193483 h 1905000"/>
              <a:gd name="connsiteX24" fmla="*/ 762190 w 2476872"/>
              <a:gd name="connsiteY24" fmla="*/ 1288657 h 1905000"/>
              <a:gd name="connsiteX25" fmla="*/ 811080 w 2476872"/>
              <a:gd name="connsiteY25" fmla="*/ 1275112 h 1905000"/>
              <a:gd name="connsiteX26" fmla="*/ 1292641 w 2476872"/>
              <a:gd name="connsiteY26" fmla="*/ 986504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476872" h="1905000">
                <a:moveTo>
                  <a:pt x="2390182" y="282512"/>
                </a:moveTo>
                <a:cubicBezTo>
                  <a:pt x="2440386" y="282512"/>
                  <a:pt x="2476872" y="318802"/>
                  <a:pt x="2476872" y="363284"/>
                </a:cubicBezTo>
                <a:lnTo>
                  <a:pt x="2476872" y="1541717"/>
                </a:lnTo>
                <a:cubicBezTo>
                  <a:pt x="2476872" y="1570006"/>
                  <a:pt x="2463154" y="1594199"/>
                  <a:pt x="2435909" y="1610297"/>
                </a:cubicBezTo>
                <a:cubicBezTo>
                  <a:pt x="2408472" y="1622489"/>
                  <a:pt x="2376559" y="1626489"/>
                  <a:pt x="2349218" y="1614392"/>
                </a:cubicBezTo>
                <a:lnTo>
                  <a:pt x="1938819" y="1444847"/>
                </a:lnTo>
                <a:lnTo>
                  <a:pt x="1938819" y="1747552"/>
                </a:lnTo>
                <a:cubicBezTo>
                  <a:pt x="1938819" y="1832324"/>
                  <a:pt x="1861369" y="1905000"/>
                  <a:pt x="1761056" y="1905000"/>
                </a:cubicBezTo>
                <a:lnTo>
                  <a:pt x="177763" y="1905000"/>
                </a:lnTo>
                <a:cubicBezTo>
                  <a:pt x="82213" y="1905000"/>
                  <a:pt x="0" y="1836420"/>
                  <a:pt x="0" y="1747552"/>
                </a:cubicBezTo>
                <a:lnTo>
                  <a:pt x="0" y="157448"/>
                </a:lnTo>
                <a:cubicBezTo>
                  <a:pt x="0" y="72676"/>
                  <a:pt x="77545" y="0"/>
                  <a:pt x="177858" y="0"/>
                </a:cubicBezTo>
                <a:lnTo>
                  <a:pt x="1765629" y="0"/>
                </a:lnTo>
                <a:cubicBezTo>
                  <a:pt x="1861369" y="0"/>
                  <a:pt x="1943392" y="68580"/>
                  <a:pt x="1943392" y="157448"/>
                </a:cubicBezTo>
                <a:lnTo>
                  <a:pt x="1943392" y="460058"/>
                </a:lnTo>
                <a:lnTo>
                  <a:pt x="2353791" y="290513"/>
                </a:lnTo>
                <a:cubicBezTo>
                  <a:pt x="2365296" y="285422"/>
                  <a:pt x="2377698" y="282670"/>
                  <a:pt x="2390277" y="282416"/>
                </a:cubicBezTo>
                <a:close/>
                <a:moveTo>
                  <a:pt x="1292737" y="986600"/>
                </a:moveTo>
                <a:cubicBezTo>
                  <a:pt x="1337879" y="959579"/>
                  <a:pt x="1352566" y="901085"/>
                  <a:pt x="1325541" y="855950"/>
                </a:cubicBezTo>
                <a:cubicBezTo>
                  <a:pt x="1317477" y="842481"/>
                  <a:pt x="1306208" y="831214"/>
                  <a:pt x="1292737" y="823151"/>
                </a:cubicBezTo>
                <a:lnTo>
                  <a:pt x="811080" y="534543"/>
                </a:lnTo>
                <a:cubicBezTo>
                  <a:pt x="765950" y="507504"/>
                  <a:pt x="707441" y="522165"/>
                  <a:pt x="680398" y="567289"/>
                </a:cubicBezTo>
                <a:cubicBezTo>
                  <a:pt x="671562" y="582032"/>
                  <a:pt x="666881" y="598890"/>
                  <a:pt x="666850" y="616077"/>
                </a:cubicBezTo>
                <a:lnTo>
                  <a:pt x="666850" y="1193483"/>
                </a:lnTo>
                <a:cubicBezTo>
                  <a:pt x="666892" y="1246088"/>
                  <a:pt x="709577" y="1288699"/>
                  <a:pt x="762190" y="1288657"/>
                </a:cubicBezTo>
                <a:cubicBezTo>
                  <a:pt x="779412" y="1288644"/>
                  <a:pt x="796308" y="1283963"/>
                  <a:pt x="811080" y="1275112"/>
                </a:cubicBezTo>
                <a:lnTo>
                  <a:pt x="1292641" y="986504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99999">
                <a:srgbClr val="FFFFFF">
                  <a:alpha val="80000"/>
                </a:srgbClr>
              </a:gs>
            </a:gsLst>
            <a:lin ang="5400000" scaled="1"/>
          </a:gradFill>
          <a:ln w="819" cap="flat">
            <a:noFill/>
            <a:prstDash val="solid"/>
            <a:miter/>
          </a:ln>
          <a:effectLst>
            <a:outerShdw blurRad="76200" dist="38100" dir="8100000" algn="tr" rotWithShape="0">
              <a:schemeClr val="accent1">
                <a:lumMod val="75000"/>
                <a:alpha val="4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/>
          </a:p>
        </p:txBody>
      </p:sp>
      <p:sp>
        <p:nvSpPr>
          <p:cNvPr id="287" name="任意多边形: 形状 286"/>
          <p:cNvSpPr/>
          <p:nvPr>
            <p:custDataLst>
              <p:tags r:id="rId25"/>
            </p:custDataLst>
          </p:nvPr>
        </p:nvSpPr>
        <p:spPr>
          <a:xfrm>
            <a:off x="5421150" y="3716415"/>
            <a:ext cx="1343154" cy="1343161"/>
          </a:xfrm>
          <a:custGeom>
            <a:avLst/>
            <a:gdLst>
              <a:gd name="connsiteX0" fmla="*/ 216236 w 216800"/>
              <a:gd name="connsiteY0" fmla="*/ 137858 h 216801"/>
              <a:gd name="connsiteX1" fmla="*/ 216004 w 216800"/>
              <a:gd name="connsiteY1" fmla="*/ 144612 h 216801"/>
              <a:gd name="connsiteX2" fmla="*/ 213679 w 216800"/>
              <a:gd name="connsiteY2" fmla="*/ 152646 h 216801"/>
              <a:gd name="connsiteX3" fmla="*/ 209726 w 216800"/>
              <a:gd name="connsiteY3" fmla="*/ 159981 h 216801"/>
              <a:gd name="connsiteX4" fmla="*/ 204611 w 216800"/>
              <a:gd name="connsiteY4" fmla="*/ 164638 h 216801"/>
              <a:gd name="connsiteX5" fmla="*/ 199728 w 216800"/>
              <a:gd name="connsiteY5" fmla="*/ 166036 h 216801"/>
              <a:gd name="connsiteX6" fmla="*/ 195078 w 216800"/>
              <a:gd name="connsiteY6" fmla="*/ 165104 h 216801"/>
              <a:gd name="connsiteX7" fmla="*/ 189265 w 216800"/>
              <a:gd name="connsiteY7" fmla="*/ 163823 h 216801"/>
              <a:gd name="connsiteX8" fmla="*/ 182173 w 216800"/>
              <a:gd name="connsiteY8" fmla="*/ 163590 h 216801"/>
              <a:gd name="connsiteX9" fmla="*/ 174966 w 216800"/>
              <a:gd name="connsiteY9" fmla="*/ 165104 h 216801"/>
              <a:gd name="connsiteX10" fmla="*/ 168804 w 216800"/>
              <a:gd name="connsiteY10" fmla="*/ 169063 h 216801"/>
              <a:gd name="connsiteX11" fmla="*/ 162293 w 216800"/>
              <a:gd name="connsiteY11" fmla="*/ 182336 h 216801"/>
              <a:gd name="connsiteX12" fmla="*/ 164386 w 216800"/>
              <a:gd name="connsiteY12" fmla="*/ 196542 h 216801"/>
              <a:gd name="connsiteX13" fmla="*/ 163688 w 216800"/>
              <a:gd name="connsiteY13" fmla="*/ 205856 h 216801"/>
              <a:gd name="connsiteX14" fmla="*/ 159271 w 216800"/>
              <a:gd name="connsiteY14" fmla="*/ 209698 h 216801"/>
              <a:gd name="connsiteX15" fmla="*/ 152644 w 216800"/>
              <a:gd name="connsiteY15" fmla="*/ 213307 h 216801"/>
              <a:gd name="connsiteX16" fmla="*/ 145087 w 216800"/>
              <a:gd name="connsiteY16" fmla="*/ 215870 h 216801"/>
              <a:gd name="connsiteX17" fmla="*/ 138112 w 216800"/>
              <a:gd name="connsiteY17" fmla="*/ 216802 h 216801"/>
              <a:gd name="connsiteX18" fmla="*/ 134159 w 216800"/>
              <a:gd name="connsiteY18" fmla="*/ 215171 h 216801"/>
              <a:gd name="connsiteX19" fmla="*/ 131602 w 216800"/>
              <a:gd name="connsiteY19" fmla="*/ 211679 h 216801"/>
              <a:gd name="connsiteX20" fmla="*/ 131369 w 216800"/>
              <a:gd name="connsiteY20" fmla="*/ 211679 h 216801"/>
              <a:gd name="connsiteX21" fmla="*/ 122650 w 216800"/>
              <a:gd name="connsiteY21" fmla="*/ 199219 h 216801"/>
              <a:gd name="connsiteX22" fmla="*/ 108350 w 216800"/>
              <a:gd name="connsiteY22" fmla="*/ 193979 h 216801"/>
              <a:gd name="connsiteX23" fmla="*/ 94051 w 216800"/>
              <a:gd name="connsiteY23" fmla="*/ 199219 h 216801"/>
              <a:gd name="connsiteX24" fmla="*/ 85099 w 216800"/>
              <a:gd name="connsiteY24" fmla="*/ 211444 h 216801"/>
              <a:gd name="connsiteX25" fmla="*/ 81611 w 216800"/>
              <a:gd name="connsiteY25" fmla="*/ 215520 h 216801"/>
              <a:gd name="connsiteX26" fmla="*/ 76496 w 216800"/>
              <a:gd name="connsiteY26" fmla="*/ 216802 h 216801"/>
              <a:gd name="connsiteX27" fmla="*/ 69172 w 216800"/>
              <a:gd name="connsiteY27" fmla="*/ 215636 h 216801"/>
              <a:gd name="connsiteX28" fmla="*/ 61034 w 216800"/>
              <a:gd name="connsiteY28" fmla="*/ 212725 h 216801"/>
              <a:gd name="connsiteX29" fmla="*/ 53710 w 216800"/>
              <a:gd name="connsiteY29" fmla="*/ 208651 h 216801"/>
              <a:gd name="connsiteX30" fmla="*/ 48827 w 216800"/>
              <a:gd name="connsiteY30" fmla="*/ 203993 h 216801"/>
              <a:gd name="connsiteX31" fmla="*/ 47548 w 216800"/>
              <a:gd name="connsiteY31" fmla="*/ 200151 h 216801"/>
              <a:gd name="connsiteX32" fmla="*/ 49292 w 216800"/>
              <a:gd name="connsiteY32" fmla="*/ 193979 h 216801"/>
              <a:gd name="connsiteX33" fmla="*/ 51268 w 216800"/>
              <a:gd name="connsiteY33" fmla="*/ 181754 h 216801"/>
              <a:gd name="connsiteX34" fmla="*/ 45339 w 216800"/>
              <a:gd name="connsiteY34" fmla="*/ 169063 h 216801"/>
              <a:gd name="connsiteX35" fmla="*/ 37434 w 216800"/>
              <a:gd name="connsiteY35" fmla="*/ 164522 h 216801"/>
              <a:gd name="connsiteX36" fmla="*/ 28598 w 216800"/>
              <a:gd name="connsiteY36" fmla="*/ 163707 h 216801"/>
              <a:gd name="connsiteX37" fmla="*/ 18600 w 216800"/>
              <a:gd name="connsiteY37" fmla="*/ 165570 h 216801"/>
              <a:gd name="connsiteX38" fmla="*/ 12090 w 216800"/>
              <a:gd name="connsiteY38" fmla="*/ 165104 h 216801"/>
              <a:gd name="connsiteX39" fmla="*/ 7323 w 216800"/>
              <a:gd name="connsiteY39" fmla="*/ 160796 h 216801"/>
              <a:gd name="connsiteX40" fmla="*/ 3371 w 216800"/>
              <a:gd name="connsiteY40" fmla="*/ 153344 h 216801"/>
              <a:gd name="connsiteX41" fmla="*/ 696 w 216800"/>
              <a:gd name="connsiteY41" fmla="*/ 144961 h 216801"/>
              <a:gd name="connsiteX42" fmla="*/ 231 w 216800"/>
              <a:gd name="connsiteY42" fmla="*/ 137858 h 216801"/>
              <a:gd name="connsiteX43" fmla="*/ 4882 w 216800"/>
              <a:gd name="connsiteY43" fmla="*/ 131338 h 216801"/>
              <a:gd name="connsiteX44" fmla="*/ 17437 w 216800"/>
              <a:gd name="connsiteY44" fmla="*/ 122140 h 216801"/>
              <a:gd name="connsiteX45" fmla="*/ 23018 w 216800"/>
              <a:gd name="connsiteY45" fmla="*/ 107818 h 216801"/>
              <a:gd name="connsiteX46" fmla="*/ 17437 w 216800"/>
              <a:gd name="connsiteY46" fmla="*/ 93613 h 216801"/>
              <a:gd name="connsiteX47" fmla="*/ 4882 w 216800"/>
              <a:gd name="connsiteY47" fmla="*/ 84764 h 216801"/>
              <a:gd name="connsiteX48" fmla="*/ 1394 w 216800"/>
              <a:gd name="connsiteY48" fmla="*/ 81388 h 216801"/>
              <a:gd name="connsiteX49" fmla="*/ -1 w 216800"/>
              <a:gd name="connsiteY49" fmla="*/ 75915 h 216801"/>
              <a:gd name="connsiteX50" fmla="*/ 929 w 216800"/>
              <a:gd name="connsiteY50" fmla="*/ 69162 h 216801"/>
              <a:gd name="connsiteX51" fmla="*/ 3371 w 216800"/>
              <a:gd name="connsiteY51" fmla="*/ 61943 h 216801"/>
              <a:gd name="connsiteX52" fmla="*/ 6858 w 216800"/>
              <a:gd name="connsiteY52" fmla="*/ 55539 h 216801"/>
              <a:gd name="connsiteX53" fmla="*/ 11160 w 216800"/>
              <a:gd name="connsiteY53" fmla="*/ 51231 h 216801"/>
              <a:gd name="connsiteX54" fmla="*/ 14764 w 216800"/>
              <a:gd name="connsiteY54" fmla="*/ 50300 h 216801"/>
              <a:gd name="connsiteX55" fmla="*/ 18600 w 216800"/>
              <a:gd name="connsiteY55" fmla="*/ 51231 h 216801"/>
              <a:gd name="connsiteX56" fmla="*/ 33132 w 216800"/>
              <a:gd name="connsiteY56" fmla="*/ 52978 h 216801"/>
              <a:gd name="connsiteX57" fmla="*/ 46502 w 216800"/>
              <a:gd name="connsiteY57" fmla="*/ 46341 h 216801"/>
              <a:gd name="connsiteX58" fmla="*/ 50571 w 216800"/>
              <a:gd name="connsiteY58" fmla="*/ 39471 h 216801"/>
              <a:gd name="connsiteX59" fmla="*/ 52198 w 216800"/>
              <a:gd name="connsiteY59" fmla="*/ 31437 h 216801"/>
              <a:gd name="connsiteX60" fmla="*/ 52198 w 216800"/>
              <a:gd name="connsiteY60" fmla="*/ 24218 h 216801"/>
              <a:gd name="connsiteX61" fmla="*/ 51617 w 216800"/>
              <a:gd name="connsiteY61" fmla="*/ 19561 h 216801"/>
              <a:gd name="connsiteX62" fmla="*/ 50803 w 216800"/>
              <a:gd name="connsiteY62" fmla="*/ 16301 h 216801"/>
              <a:gd name="connsiteX63" fmla="*/ 51152 w 216800"/>
              <a:gd name="connsiteY63" fmla="*/ 13041 h 216801"/>
              <a:gd name="connsiteX64" fmla="*/ 56151 w 216800"/>
              <a:gd name="connsiteY64" fmla="*/ 7335 h 216801"/>
              <a:gd name="connsiteX65" fmla="*/ 63940 w 216800"/>
              <a:gd name="connsiteY65" fmla="*/ 3260 h 216801"/>
              <a:gd name="connsiteX66" fmla="*/ 72078 w 216800"/>
              <a:gd name="connsiteY66" fmla="*/ 815 h 216801"/>
              <a:gd name="connsiteX67" fmla="*/ 78356 w 216800"/>
              <a:gd name="connsiteY67" fmla="*/ 0 h 216801"/>
              <a:gd name="connsiteX68" fmla="*/ 83123 w 216800"/>
              <a:gd name="connsiteY68" fmla="*/ 1980 h 216801"/>
              <a:gd name="connsiteX69" fmla="*/ 85564 w 216800"/>
              <a:gd name="connsiteY69" fmla="*/ 6055 h 216801"/>
              <a:gd name="connsiteX70" fmla="*/ 93934 w 216800"/>
              <a:gd name="connsiteY70" fmla="*/ 17116 h 216801"/>
              <a:gd name="connsiteX71" fmla="*/ 107653 w 216800"/>
              <a:gd name="connsiteY71" fmla="*/ 21890 h 216801"/>
              <a:gd name="connsiteX72" fmla="*/ 122069 w 216800"/>
              <a:gd name="connsiteY72" fmla="*/ 17349 h 216801"/>
              <a:gd name="connsiteX73" fmla="*/ 130904 w 216800"/>
              <a:gd name="connsiteY73" fmla="*/ 5822 h 216801"/>
              <a:gd name="connsiteX74" fmla="*/ 133811 w 216800"/>
              <a:gd name="connsiteY74" fmla="*/ 1980 h 216801"/>
              <a:gd name="connsiteX75" fmla="*/ 137879 w 216800"/>
              <a:gd name="connsiteY75" fmla="*/ 0 h 216801"/>
              <a:gd name="connsiteX76" fmla="*/ 144971 w 216800"/>
              <a:gd name="connsiteY76" fmla="*/ 931 h 216801"/>
              <a:gd name="connsiteX77" fmla="*/ 152528 w 216800"/>
              <a:gd name="connsiteY77" fmla="*/ 3493 h 216801"/>
              <a:gd name="connsiteX78" fmla="*/ 159387 w 216800"/>
              <a:gd name="connsiteY78" fmla="*/ 7685 h 216801"/>
              <a:gd name="connsiteX79" fmla="*/ 164386 w 216800"/>
              <a:gd name="connsiteY79" fmla="*/ 13273 h 216801"/>
              <a:gd name="connsiteX80" fmla="*/ 165083 w 216800"/>
              <a:gd name="connsiteY80" fmla="*/ 17349 h 216801"/>
              <a:gd name="connsiteX81" fmla="*/ 164153 w 216800"/>
              <a:gd name="connsiteY81" fmla="*/ 20493 h 216801"/>
              <a:gd name="connsiteX82" fmla="*/ 162293 w 216800"/>
              <a:gd name="connsiteY82" fmla="*/ 34697 h 216801"/>
              <a:gd name="connsiteX83" fmla="*/ 169036 w 216800"/>
              <a:gd name="connsiteY83" fmla="*/ 47738 h 216801"/>
              <a:gd name="connsiteX84" fmla="*/ 182755 w 216800"/>
              <a:gd name="connsiteY84" fmla="*/ 53909 h 216801"/>
              <a:gd name="connsiteX85" fmla="*/ 197869 w 216800"/>
              <a:gd name="connsiteY85" fmla="*/ 51231 h 216801"/>
              <a:gd name="connsiteX86" fmla="*/ 202402 w 216800"/>
              <a:gd name="connsiteY86" fmla="*/ 50300 h 216801"/>
              <a:gd name="connsiteX87" fmla="*/ 206935 w 216800"/>
              <a:gd name="connsiteY87" fmla="*/ 52395 h 216801"/>
              <a:gd name="connsiteX88" fmla="*/ 213097 w 216800"/>
              <a:gd name="connsiteY88" fmla="*/ 62292 h 216801"/>
              <a:gd name="connsiteX89" fmla="*/ 216701 w 216800"/>
              <a:gd name="connsiteY89" fmla="*/ 75682 h 216801"/>
              <a:gd name="connsiteX90" fmla="*/ 215424 w 216800"/>
              <a:gd name="connsiteY90" fmla="*/ 81853 h 216801"/>
              <a:gd name="connsiteX91" fmla="*/ 211818 w 216800"/>
              <a:gd name="connsiteY91" fmla="*/ 84764 h 216801"/>
              <a:gd name="connsiteX92" fmla="*/ 199496 w 216800"/>
              <a:gd name="connsiteY92" fmla="*/ 93730 h 216801"/>
              <a:gd name="connsiteX93" fmla="*/ 194380 w 216800"/>
              <a:gd name="connsiteY93" fmla="*/ 108284 h 216801"/>
              <a:gd name="connsiteX94" fmla="*/ 198681 w 216800"/>
              <a:gd name="connsiteY94" fmla="*/ 122140 h 216801"/>
              <a:gd name="connsiteX95" fmla="*/ 209959 w 216800"/>
              <a:gd name="connsiteY95" fmla="*/ 130639 h 216801"/>
              <a:gd name="connsiteX96" fmla="*/ 212748 w 216800"/>
              <a:gd name="connsiteY96" fmla="*/ 132502 h 216801"/>
              <a:gd name="connsiteX97" fmla="*/ 216236 w 216800"/>
              <a:gd name="connsiteY97" fmla="*/ 137858 h 216801"/>
              <a:gd name="connsiteX98" fmla="*/ 108118 w 216800"/>
              <a:gd name="connsiteY98" fmla="*/ 158816 h 216801"/>
              <a:gd name="connsiteX99" fmla="*/ 127881 w 216800"/>
              <a:gd name="connsiteY99" fmla="*/ 154858 h 216801"/>
              <a:gd name="connsiteX100" fmla="*/ 144041 w 216800"/>
              <a:gd name="connsiteY100" fmla="*/ 143913 h 216801"/>
              <a:gd name="connsiteX101" fmla="*/ 154853 w 216800"/>
              <a:gd name="connsiteY101" fmla="*/ 127729 h 216801"/>
              <a:gd name="connsiteX102" fmla="*/ 158805 w 216800"/>
              <a:gd name="connsiteY102" fmla="*/ 108051 h 216801"/>
              <a:gd name="connsiteX103" fmla="*/ 154853 w 216800"/>
              <a:gd name="connsiteY103" fmla="*/ 88374 h 216801"/>
              <a:gd name="connsiteX104" fmla="*/ 144041 w 216800"/>
              <a:gd name="connsiteY104" fmla="*/ 72306 h 216801"/>
              <a:gd name="connsiteX105" fmla="*/ 127881 w 216800"/>
              <a:gd name="connsiteY105" fmla="*/ 61477 h 216801"/>
              <a:gd name="connsiteX106" fmla="*/ 108118 w 216800"/>
              <a:gd name="connsiteY106" fmla="*/ 57519 h 216801"/>
              <a:gd name="connsiteX107" fmla="*/ 88470 w 216800"/>
              <a:gd name="connsiteY107" fmla="*/ 61477 h 216801"/>
              <a:gd name="connsiteX108" fmla="*/ 72427 w 216800"/>
              <a:gd name="connsiteY108" fmla="*/ 72306 h 216801"/>
              <a:gd name="connsiteX109" fmla="*/ 61615 w 216800"/>
              <a:gd name="connsiteY109" fmla="*/ 88374 h 216801"/>
              <a:gd name="connsiteX110" fmla="*/ 57662 w 216800"/>
              <a:gd name="connsiteY110" fmla="*/ 108051 h 216801"/>
              <a:gd name="connsiteX111" fmla="*/ 61615 w 216800"/>
              <a:gd name="connsiteY111" fmla="*/ 127729 h 216801"/>
              <a:gd name="connsiteX112" fmla="*/ 72427 w 216800"/>
              <a:gd name="connsiteY112" fmla="*/ 143913 h 216801"/>
              <a:gd name="connsiteX113" fmla="*/ 88470 w 216800"/>
              <a:gd name="connsiteY113" fmla="*/ 154858 h 216801"/>
              <a:gd name="connsiteX114" fmla="*/ 108118 w 216800"/>
              <a:gd name="connsiteY114" fmla="*/ 158816 h 216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216800" h="216801">
                <a:moveTo>
                  <a:pt x="216236" y="137858"/>
                </a:moveTo>
                <a:cubicBezTo>
                  <a:pt x="216547" y="139721"/>
                  <a:pt x="216471" y="141972"/>
                  <a:pt x="216004" y="144612"/>
                </a:cubicBezTo>
                <a:cubicBezTo>
                  <a:pt x="215539" y="147251"/>
                  <a:pt x="214765" y="149929"/>
                  <a:pt x="213679" y="152646"/>
                </a:cubicBezTo>
                <a:cubicBezTo>
                  <a:pt x="212594" y="155362"/>
                  <a:pt x="211277" y="157808"/>
                  <a:pt x="209726" y="159981"/>
                </a:cubicBezTo>
                <a:cubicBezTo>
                  <a:pt x="208175" y="162154"/>
                  <a:pt x="206470" y="163707"/>
                  <a:pt x="204611" y="164638"/>
                </a:cubicBezTo>
                <a:cubicBezTo>
                  <a:pt x="202750" y="165570"/>
                  <a:pt x="201123" y="166036"/>
                  <a:pt x="199728" y="166036"/>
                </a:cubicBezTo>
                <a:cubicBezTo>
                  <a:pt x="198334" y="166036"/>
                  <a:pt x="196783" y="165725"/>
                  <a:pt x="195078" y="165104"/>
                </a:cubicBezTo>
                <a:cubicBezTo>
                  <a:pt x="193527" y="164638"/>
                  <a:pt x="191589" y="164211"/>
                  <a:pt x="189265" y="163823"/>
                </a:cubicBezTo>
                <a:cubicBezTo>
                  <a:pt x="186939" y="163435"/>
                  <a:pt x="184575" y="163358"/>
                  <a:pt x="182173" y="163590"/>
                </a:cubicBezTo>
                <a:cubicBezTo>
                  <a:pt x="179771" y="163823"/>
                  <a:pt x="177368" y="164328"/>
                  <a:pt x="174966" y="165104"/>
                </a:cubicBezTo>
                <a:cubicBezTo>
                  <a:pt x="172563" y="165880"/>
                  <a:pt x="170509" y="167200"/>
                  <a:pt x="168804" y="169063"/>
                </a:cubicBezTo>
                <a:cubicBezTo>
                  <a:pt x="165083" y="172944"/>
                  <a:pt x="162913" y="177369"/>
                  <a:pt x="162293" y="182336"/>
                </a:cubicBezTo>
                <a:cubicBezTo>
                  <a:pt x="161673" y="187303"/>
                  <a:pt x="162371" y="192039"/>
                  <a:pt x="164386" y="196542"/>
                </a:cubicBezTo>
                <a:cubicBezTo>
                  <a:pt x="165936" y="199645"/>
                  <a:pt x="165704" y="202751"/>
                  <a:pt x="163688" y="205856"/>
                </a:cubicBezTo>
                <a:cubicBezTo>
                  <a:pt x="162758" y="207098"/>
                  <a:pt x="161286" y="208380"/>
                  <a:pt x="159271" y="209698"/>
                </a:cubicBezTo>
                <a:cubicBezTo>
                  <a:pt x="157255" y="211018"/>
                  <a:pt x="155046" y="212221"/>
                  <a:pt x="152644" y="213307"/>
                </a:cubicBezTo>
                <a:cubicBezTo>
                  <a:pt x="150241" y="214395"/>
                  <a:pt x="147722" y="215249"/>
                  <a:pt x="145087" y="215870"/>
                </a:cubicBezTo>
                <a:cubicBezTo>
                  <a:pt x="142452" y="216491"/>
                  <a:pt x="140127" y="216802"/>
                  <a:pt x="138112" y="216802"/>
                </a:cubicBezTo>
                <a:cubicBezTo>
                  <a:pt x="136717" y="216802"/>
                  <a:pt x="135399" y="216257"/>
                  <a:pt x="134159" y="215171"/>
                </a:cubicBezTo>
                <a:cubicBezTo>
                  <a:pt x="132919" y="214085"/>
                  <a:pt x="132067" y="212919"/>
                  <a:pt x="131602" y="211679"/>
                </a:cubicBezTo>
                <a:lnTo>
                  <a:pt x="131369" y="211679"/>
                </a:lnTo>
                <a:cubicBezTo>
                  <a:pt x="129664" y="206866"/>
                  <a:pt x="126757" y="202712"/>
                  <a:pt x="122650" y="199219"/>
                </a:cubicBezTo>
                <a:cubicBezTo>
                  <a:pt x="118542" y="195727"/>
                  <a:pt x="113775" y="193979"/>
                  <a:pt x="108350" y="193979"/>
                </a:cubicBezTo>
                <a:cubicBezTo>
                  <a:pt x="103080" y="193979"/>
                  <a:pt x="98313" y="195727"/>
                  <a:pt x="94051" y="199219"/>
                </a:cubicBezTo>
                <a:cubicBezTo>
                  <a:pt x="89788" y="202712"/>
                  <a:pt x="86804" y="206788"/>
                  <a:pt x="85099" y="211444"/>
                </a:cubicBezTo>
                <a:cubicBezTo>
                  <a:pt x="84324" y="213307"/>
                  <a:pt x="83161" y="214667"/>
                  <a:pt x="81611" y="215520"/>
                </a:cubicBezTo>
                <a:cubicBezTo>
                  <a:pt x="80061" y="216374"/>
                  <a:pt x="78356" y="216802"/>
                  <a:pt x="76496" y="216802"/>
                </a:cubicBezTo>
                <a:cubicBezTo>
                  <a:pt x="74326" y="216802"/>
                  <a:pt x="71884" y="216413"/>
                  <a:pt x="69172" y="215636"/>
                </a:cubicBezTo>
                <a:cubicBezTo>
                  <a:pt x="66459" y="214860"/>
                  <a:pt x="63746" y="213889"/>
                  <a:pt x="61034" y="212725"/>
                </a:cubicBezTo>
                <a:cubicBezTo>
                  <a:pt x="58321" y="211561"/>
                  <a:pt x="55879" y="210204"/>
                  <a:pt x="53710" y="208651"/>
                </a:cubicBezTo>
                <a:cubicBezTo>
                  <a:pt x="51540" y="207098"/>
                  <a:pt x="49912" y="205546"/>
                  <a:pt x="48827" y="203993"/>
                </a:cubicBezTo>
                <a:cubicBezTo>
                  <a:pt x="48052" y="202907"/>
                  <a:pt x="47625" y="201626"/>
                  <a:pt x="47548" y="200151"/>
                </a:cubicBezTo>
                <a:cubicBezTo>
                  <a:pt x="47471" y="198676"/>
                  <a:pt x="48052" y="196620"/>
                  <a:pt x="49292" y="193979"/>
                </a:cubicBezTo>
                <a:cubicBezTo>
                  <a:pt x="50997" y="190409"/>
                  <a:pt x="51656" y="186334"/>
                  <a:pt x="51268" y="181754"/>
                </a:cubicBezTo>
                <a:cubicBezTo>
                  <a:pt x="50881" y="177174"/>
                  <a:pt x="48904" y="172944"/>
                  <a:pt x="45339" y="169063"/>
                </a:cubicBezTo>
                <a:cubicBezTo>
                  <a:pt x="43169" y="166734"/>
                  <a:pt x="40534" y="165220"/>
                  <a:pt x="37434" y="164522"/>
                </a:cubicBezTo>
                <a:cubicBezTo>
                  <a:pt x="34334" y="163823"/>
                  <a:pt x="31388" y="163551"/>
                  <a:pt x="28598" y="163707"/>
                </a:cubicBezTo>
                <a:cubicBezTo>
                  <a:pt x="25343" y="163862"/>
                  <a:pt x="22010" y="164483"/>
                  <a:pt x="18600" y="165570"/>
                </a:cubicBezTo>
                <a:cubicBezTo>
                  <a:pt x="16430" y="166191"/>
                  <a:pt x="14260" y="166036"/>
                  <a:pt x="12090" y="165104"/>
                </a:cubicBezTo>
                <a:cubicBezTo>
                  <a:pt x="10385" y="164483"/>
                  <a:pt x="8796" y="163047"/>
                  <a:pt x="7323" y="160796"/>
                </a:cubicBezTo>
                <a:cubicBezTo>
                  <a:pt x="5851" y="158545"/>
                  <a:pt x="4533" y="156061"/>
                  <a:pt x="3371" y="153344"/>
                </a:cubicBezTo>
                <a:cubicBezTo>
                  <a:pt x="2208" y="150627"/>
                  <a:pt x="1317" y="147833"/>
                  <a:pt x="696" y="144961"/>
                </a:cubicBezTo>
                <a:cubicBezTo>
                  <a:pt x="77" y="142089"/>
                  <a:pt x="-79" y="139721"/>
                  <a:pt x="231" y="137858"/>
                </a:cubicBezTo>
                <a:cubicBezTo>
                  <a:pt x="696" y="134443"/>
                  <a:pt x="2246" y="132270"/>
                  <a:pt x="4882" y="131338"/>
                </a:cubicBezTo>
                <a:cubicBezTo>
                  <a:pt x="9532" y="129475"/>
                  <a:pt x="13717" y="126409"/>
                  <a:pt x="17437" y="122140"/>
                </a:cubicBezTo>
                <a:cubicBezTo>
                  <a:pt x="21158" y="117870"/>
                  <a:pt x="23018" y="113097"/>
                  <a:pt x="23018" y="107818"/>
                </a:cubicBezTo>
                <a:cubicBezTo>
                  <a:pt x="23018" y="102385"/>
                  <a:pt x="21158" y="97650"/>
                  <a:pt x="17437" y="93613"/>
                </a:cubicBezTo>
                <a:cubicBezTo>
                  <a:pt x="13717" y="89577"/>
                  <a:pt x="9532" y="86627"/>
                  <a:pt x="4882" y="84764"/>
                </a:cubicBezTo>
                <a:cubicBezTo>
                  <a:pt x="3487" y="84299"/>
                  <a:pt x="2324" y="83173"/>
                  <a:pt x="1394" y="81388"/>
                </a:cubicBezTo>
                <a:cubicBezTo>
                  <a:pt x="464" y="79602"/>
                  <a:pt x="-1" y="77778"/>
                  <a:pt x="-1" y="75915"/>
                </a:cubicBezTo>
                <a:cubicBezTo>
                  <a:pt x="-1" y="73897"/>
                  <a:pt x="309" y="71646"/>
                  <a:pt x="929" y="69162"/>
                </a:cubicBezTo>
                <a:cubicBezTo>
                  <a:pt x="1549" y="66678"/>
                  <a:pt x="2363" y="64272"/>
                  <a:pt x="3371" y="61943"/>
                </a:cubicBezTo>
                <a:cubicBezTo>
                  <a:pt x="4378" y="59615"/>
                  <a:pt x="5541" y="57480"/>
                  <a:pt x="6858" y="55539"/>
                </a:cubicBezTo>
                <a:cubicBezTo>
                  <a:pt x="8176" y="53599"/>
                  <a:pt x="9609" y="52163"/>
                  <a:pt x="11160" y="51231"/>
                </a:cubicBezTo>
                <a:cubicBezTo>
                  <a:pt x="12400" y="50455"/>
                  <a:pt x="13601" y="50144"/>
                  <a:pt x="14764" y="50300"/>
                </a:cubicBezTo>
                <a:cubicBezTo>
                  <a:pt x="15926" y="50455"/>
                  <a:pt x="17205" y="50765"/>
                  <a:pt x="18600" y="51231"/>
                </a:cubicBezTo>
                <a:cubicBezTo>
                  <a:pt x="23250" y="53094"/>
                  <a:pt x="28094" y="53676"/>
                  <a:pt x="33132" y="52978"/>
                </a:cubicBezTo>
                <a:cubicBezTo>
                  <a:pt x="38170" y="52279"/>
                  <a:pt x="42626" y="50067"/>
                  <a:pt x="46502" y="46341"/>
                </a:cubicBezTo>
                <a:cubicBezTo>
                  <a:pt x="48362" y="44478"/>
                  <a:pt x="49718" y="42188"/>
                  <a:pt x="50571" y="39471"/>
                </a:cubicBezTo>
                <a:cubicBezTo>
                  <a:pt x="51423" y="36754"/>
                  <a:pt x="51966" y="34076"/>
                  <a:pt x="52198" y="31437"/>
                </a:cubicBezTo>
                <a:cubicBezTo>
                  <a:pt x="52431" y="28798"/>
                  <a:pt x="52431" y="26392"/>
                  <a:pt x="52198" y="24218"/>
                </a:cubicBezTo>
                <a:cubicBezTo>
                  <a:pt x="51966" y="22045"/>
                  <a:pt x="51772" y="20493"/>
                  <a:pt x="51617" y="19561"/>
                </a:cubicBezTo>
                <a:cubicBezTo>
                  <a:pt x="51307" y="18630"/>
                  <a:pt x="51036" y="17543"/>
                  <a:pt x="50803" y="16301"/>
                </a:cubicBezTo>
                <a:cubicBezTo>
                  <a:pt x="50571" y="15059"/>
                  <a:pt x="50687" y="13972"/>
                  <a:pt x="51152" y="13041"/>
                </a:cubicBezTo>
                <a:cubicBezTo>
                  <a:pt x="52082" y="10867"/>
                  <a:pt x="53748" y="8966"/>
                  <a:pt x="56151" y="7335"/>
                </a:cubicBezTo>
                <a:cubicBezTo>
                  <a:pt x="58554" y="5705"/>
                  <a:pt x="61150" y="4347"/>
                  <a:pt x="63940" y="3260"/>
                </a:cubicBezTo>
                <a:cubicBezTo>
                  <a:pt x="66730" y="2173"/>
                  <a:pt x="69443" y="1358"/>
                  <a:pt x="72078" y="815"/>
                </a:cubicBezTo>
                <a:cubicBezTo>
                  <a:pt x="74713" y="272"/>
                  <a:pt x="76806" y="0"/>
                  <a:pt x="78356" y="0"/>
                </a:cubicBezTo>
                <a:cubicBezTo>
                  <a:pt x="80371" y="0"/>
                  <a:pt x="81960" y="660"/>
                  <a:pt x="83123" y="1980"/>
                </a:cubicBezTo>
                <a:cubicBezTo>
                  <a:pt x="84285" y="3299"/>
                  <a:pt x="85099" y="4658"/>
                  <a:pt x="85564" y="6055"/>
                </a:cubicBezTo>
                <a:cubicBezTo>
                  <a:pt x="87269" y="10246"/>
                  <a:pt x="90059" y="13933"/>
                  <a:pt x="93934" y="17116"/>
                </a:cubicBezTo>
                <a:cubicBezTo>
                  <a:pt x="97810" y="20298"/>
                  <a:pt x="102382" y="21890"/>
                  <a:pt x="107653" y="21890"/>
                </a:cubicBezTo>
                <a:cubicBezTo>
                  <a:pt x="113078" y="21890"/>
                  <a:pt x="117883" y="20376"/>
                  <a:pt x="122069" y="17349"/>
                </a:cubicBezTo>
                <a:cubicBezTo>
                  <a:pt x="126254" y="14322"/>
                  <a:pt x="129199" y="10479"/>
                  <a:pt x="130904" y="5822"/>
                </a:cubicBezTo>
                <a:cubicBezTo>
                  <a:pt x="131524" y="4580"/>
                  <a:pt x="132493" y="3299"/>
                  <a:pt x="133811" y="1980"/>
                </a:cubicBezTo>
                <a:cubicBezTo>
                  <a:pt x="135128" y="660"/>
                  <a:pt x="136484" y="0"/>
                  <a:pt x="137879" y="0"/>
                </a:cubicBezTo>
                <a:cubicBezTo>
                  <a:pt x="140049" y="0"/>
                  <a:pt x="142413" y="311"/>
                  <a:pt x="144971" y="931"/>
                </a:cubicBezTo>
                <a:cubicBezTo>
                  <a:pt x="147529" y="1553"/>
                  <a:pt x="150047" y="2406"/>
                  <a:pt x="152528" y="3493"/>
                </a:cubicBezTo>
                <a:cubicBezTo>
                  <a:pt x="155008" y="4580"/>
                  <a:pt x="157294" y="5977"/>
                  <a:pt x="159387" y="7685"/>
                </a:cubicBezTo>
                <a:cubicBezTo>
                  <a:pt x="161480" y="9392"/>
                  <a:pt x="163146" y="11255"/>
                  <a:pt x="164386" y="13273"/>
                </a:cubicBezTo>
                <a:cubicBezTo>
                  <a:pt x="165161" y="14515"/>
                  <a:pt x="165393" y="15874"/>
                  <a:pt x="165083" y="17349"/>
                </a:cubicBezTo>
                <a:cubicBezTo>
                  <a:pt x="164774" y="18824"/>
                  <a:pt x="164463" y="19871"/>
                  <a:pt x="164153" y="20493"/>
                </a:cubicBezTo>
                <a:cubicBezTo>
                  <a:pt x="162138" y="24995"/>
                  <a:pt x="161518" y="29730"/>
                  <a:pt x="162293" y="34697"/>
                </a:cubicBezTo>
                <a:cubicBezTo>
                  <a:pt x="163068" y="39665"/>
                  <a:pt x="165316" y="44012"/>
                  <a:pt x="169036" y="47738"/>
                </a:cubicBezTo>
                <a:cubicBezTo>
                  <a:pt x="172756" y="51464"/>
                  <a:pt x="177329" y="53521"/>
                  <a:pt x="182755" y="53909"/>
                </a:cubicBezTo>
                <a:cubicBezTo>
                  <a:pt x="188179" y="54297"/>
                  <a:pt x="193218" y="53404"/>
                  <a:pt x="197869" y="51231"/>
                </a:cubicBezTo>
                <a:cubicBezTo>
                  <a:pt x="199107" y="50455"/>
                  <a:pt x="200619" y="50144"/>
                  <a:pt x="202402" y="50300"/>
                </a:cubicBezTo>
                <a:cubicBezTo>
                  <a:pt x="204185" y="50455"/>
                  <a:pt x="205695" y="51154"/>
                  <a:pt x="206935" y="52395"/>
                </a:cubicBezTo>
                <a:cubicBezTo>
                  <a:pt x="209261" y="54569"/>
                  <a:pt x="211314" y="57868"/>
                  <a:pt x="213097" y="62292"/>
                </a:cubicBezTo>
                <a:cubicBezTo>
                  <a:pt x="214881" y="66717"/>
                  <a:pt x="216082" y="71180"/>
                  <a:pt x="216701" y="75682"/>
                </a:cubicBezTo>
                <a:cubicBezTo>
                  <a:pt x="217012" y="78321"/>
                  <a:pt x="216586" y="80379"/>
                  <a:pt x="215424" y="81853"/>
                </a:cubicBezTo>
                <a:cubicBezTo>
                  <a:pt x="214260" y="83328"/>
                  <a:pt x="213058" y="84299"/>
                  <a:pt x="211818" y="84764"/>
                </a:cubicBezTo>
                <a:cubicBezTo>
                  <a:pt x="207013" y="86472"/>
                  <a:pt x="202906" y="89461"/>
                  <a:pt x="199496" y="93730"/>
                </a:cubicBezTo>
                <a:cubicBezTo>
                  <a:pt x="196085" y="97999"/>
                  <a:pt x="194380" y="102850"/>
                  <a:pt x="194380" y="108284"/>
                </a:cubicBezTo>
                <a:cubicBezTo>
                  <a:pt x="194380" y="113563"/>
                  <a:pt x="195814" y="118181"/>
                  <a:pt x="198681" y="122140"/>
                </a:cubicBezTo>
                <a:cubicBezTo>
                  <a:pt x="201548" y="126098"/>
                  <a:pt x="205308" y="128932"/>
                  <a:pt x="209959" y="130639"/>
                </a:cubicBezTo>
                <a:cubicBezTo>
                  <a:pt x="211043" y="131261"/>
                  <a:pt x="211974" y="131881"/>
                  <a:pt x="212748" y="132502"/>
                </a:cubicBezTo>
                <a:cubicBezTo>
                  <a:pt x="214453" y="133900"/>
                  <a:pt x="215617" y="135685"/>
                  <a:pt x="216236" y="137858"/>
                </a:cubicBezTo>
                <a:close/>
                <a:moveTo>
                  <a:pt x="108118" y="158816"/>
                </a:moveTo>
                <a:cubicBezTo>
                  <a:pt x="115093" y="158816"/>
                  <a:pt x="121681" y="157497"/>
                  <a:pt x="127881" y="154858"/>
                </a:cubicBezTo>
                <a:cubicBezTo>
                  <a:pt x="134082" y="152219"/>
                  <a:pt x="139468" y="148570"/>
                  <a:pt x="144041" y="143913"/>
                </a:cubicBezTo>
                <a:cubicBezTo>
                  <a:pt x="148614" y="139256"/>
                  <a:pt x="152218" y="133861"/>
                  <a:pt x="154853" y="127729"/>
                </a:cubicBezTo>
                <a:cubicBezTo>
                  <a:pt x="157488" y="121596"/>
                  <a:pt x="158805" y="115037"/>
                  <a:pt x="158805" y="108051"/>
                </a:cubicBezTo>
                <a:cubicBezTo>
                  <a:pt x="158805" y="101065"/>
                  <a:pt x="157488" y="94506"/>
                  <a:pt x="154853" y="88374"/>
                </a:cubicBezTo>
                <a:cubicBezTo>
                  <a:pt x="152218" y="82242"/>
                  <a:pt x="148614" y="76886"/>
                  <a:pt x="144041" y="72306"/>
                </a:cubicBezTo>
                <a:cubicBezTo>
                  <a:pt x="139468" y="67726"/>
                  <a:pt x="134082" y="64116"/>
                  <a:pt x="127881" y="61477"/>
                </a:cubicBezTo>
                <a:cubicBezTo>
                  <a:pt x="121681" y="58838"/>
                  <a:pt x="115093" y="57519"/>
                  <a:pt x="108118" y="57519"/>
                </a:cubicBezTo>
                <a:cubicBezTo>
                  <a:pt x="101142" y="57519"/>
                  <a:pt x="94593" y="58838"/>
                  <a:pt x="88470" y="61477"/>
                </a:cubicBezTo>
                <a:cubicBezTo>
                  <a:pt x="82348" y="64116"/>
                  <a:pt x="77000" y="67726"/>
                  <a:pt x="72427" y="72306"/>
                </a:cubicBezTo>
                <a:cubicBezTo>
                  <a:pt x="67854" y="76886"/>
                  <a:pt x="64250" y="82242"/>
                  <a:pt x="61615" y="88374"/>
                </a:cubicBezTo>
                <a:cubicBezTo>
                  <a:pt x="58980" y="94506"/>
                  <a:pt x="57662" y="101065"/>
                  <a:pt x="57662" y="108051"/>
                </a:cubicBezTo>
                <a:cubicBezTo>
                  <a:pt x="57662" y="115037"/>
                  <a:pt x="58980" y="121596"/>
                  <a:pt x="61615" y="127729"/>
                </a:cubicBezTo>
                <a:cubicBezTo>
                  <a:pt x="64250" y="133861"/>
                  <a:pt x="67854" y="139256"/>
                  <a:pt x="72427" y="143913"/>
                </a:cubicBezTo>
                <a:cubicBezTo>
                  <a:pt x="77000" y="148570"/>
                  <a:pt x="82348" y="152219"/>
                  <a:pt x="88470" y="154858"/>
                </a:cubicBezTo>
                <a:cubicBezTo>
                  <a:pt x="94593" y="157497"/>
                  <a:pt x="101142" y="158816"/>
                  <a:pt x="108118" y="158816"/>
                </a:cubicBezTo>
                <a:close/>
              </a:path>
            </a:pathLst>
          </a:custGeom>
          <a:gradFill flip="none" rotWithShape="1">
            <a:gsLst>
              <a:gs pos="92000">
                <a:schemeClr val="accent1">
                  <a:lumMod val="75000"/>
                </a:schemeClr>
              </a:gs>
              <a:gs pos="0">
                <a:schemeClr val="accent1">
                  <a:lumMod val="20000"/>
                  <a:lumOff val="80000"/>
                </a:schemeClr>
              </a:gs>
              <a:gs pos="40000">
                <a:schemeClr val="accent1">
                  <a:lumMod val="60000"/>
                  <a:lumOff val="40000"/>
                </a:schemeClr>
              </a:gs>
              <a:gs pos="64000">
                <a:schemeClr val="accent1"/>
              </a:gs>
            </a:gsLst>
            <a:lin ang="2700000" scaled="1"/>
            <a:tileRect/>
          </a:gradFill>
          <a:ln w="7495" cap="flat">
            <a:noFill/>
            <a:prstDash val="solid"/>
            <a:miter/>
          </a:ln>
          <a:effectLst>
            <a:outerShdw blurRad="215900" sx="102000" sy="102000" algn="ctr" rotWithShape="0">
              <a:schemeClr val="accent1">
                <a:alpha val="40000"/>
              </a:schemeClr>
            </a:outerShdw>
          </a:effectLst>
          <a:scene3d>
            <a:camera prst="isometricOffAxis2Left"/>
            <a:lightRig rig="threePt" dir="t">
              <a:rot lat="0" lon="0" rev="10800000"/>
            </a:lightRig>
          </a:scene3d>
          <a:sp3d extrusionH="203200"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endParaRPr lang="zh-CN" altLang="en-US"/>
          </a:p>
        </p:txBody>
      </p:sp>
      <p:sp>
        <p:nvSpPr>
          <p:cNvPr id="220" name="正文"/>
          <p:cNvSpPr txBox="1"/>
          <p:nvPr>
            <p:custDataLst>
              <p:tags r:id="rId26"/>
            </p:custDataLst>
          </p:nvPr>
        </p:nvSpPr>
        <p:spPr>
          <a:xfrm>
            <a:off x="608400" y="3788960"/>
            <a:ext cx="2158097" cy="8088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l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了解疾病类型：确定治疗方法和效果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4" name="正文"/>
          <p:cNvSpPr txBox="1"/>
          <p:nvPr>
            <p:custDataLst>
              <p:tags r:id="rId27"/>
            </p:custDataLst>
          </p:nvPr>
        </p:nvSpPr>
        <p:spPr>
          <a:xfrm>
            <a:off x="9419575" y="3788960"/>
            <a:ext cx="2158097" cy="8088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r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了解病程：制定长期治疗计划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2" name="正文"/>
          <p:cNvSpPr txBox="1"/>
          <p:nvPr>
            <p:custDataLst>
              <p:tags r:id="rId28"/>
            </p:custDataLst>
          </p:nvPr>
        </p:nvSpPr>
        <p:spPr>
          <a:xfrm>
            <a:off x="7063523" y="1665572"/>
            <a:ext cx="2158097" cy="8088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r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了解并发症：预防和治疗并发症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5" name="正文"/>
          <p:cNvSpPr txBox="1"/>
          <p:nvPr>
            <p:custDataLst>
              <p:tags r:id="rId29"/>
            </p:custDataLst>
          </p:nvPr>
        </p:nvSpPr>
        <p:spPr>
          <a:xfrm>
            <a:off x="2964451" y="1665572"/>
            <a:ext cx="2158097" cy="8088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l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了解疾病严重程度：制定合适的治疗计划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</p:spTree>
    <p:custDataLst>
      <p:tags r:id="rId3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了解患者的身体状况和药物过敏史</a:t>
            </a:r>
            <a:endParaRPr lang="zh-CN" altLang="en-US"/>
          </a:p>
        </p:txBody>
      </p:sp>
      <p:sp>
        <p:nvSpPr>
          <p:cNvPr id="4" name="正文"/>
          <p:cNvSpPr txBox="1"/>
          <p:nvPr>
            <p:custDataLst>
              <p:tags r:id="rId1"/>
            </p:custDataLst>
          </p:nvPr>
        </p:nvSpPr>
        <p:spPr>
          <a:xfrm>
            <a:off x="608400" y="2201612"/>
            <a:ext cx="10969200" cy="145012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171450" indent="-171450" algn="just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了解患者的身体状况：医生需要了解患者的身体状况，包括年龄、性别、身高、体重、血压等基本信息，以及是否有其他疾病或特殊情况。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4" name="正文"/>
          <p:cNvSpPr txBox="1"/>
          <p:nvPr>
            <p:custDataLst>
              <p:tags r:id="rId2"/>
            </p:custDataLst>
          </p:nvPr>
        </p:nvSpPr>
        <p:spPr>
          <a:xfrm>
            <a:off x="608400" y="4088265"/>
            <a:ext cx="10969200" cy="145012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171450" indent="-171450" algn="just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了解患者的药物过敏史：医生需要了解患者是否有药物过敏史，以及过敏的药物是什么，以避免在治疗过程中使用可能引起过敏的药物。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了解患者的治疗意愿和经济能力</a:t>
            </a:r>
            <a:endParaRPr lang="zh-CN" altLang="en-US"/>
          </a:p>
        </p:txBody>
      </p:sp>
      <p:sp>
        <p:nvSpPr>
          <p:cNvPr id="32" name="矩形 31"/>
          <p:cNvSpPr/>
          <p:nvPr>
            <p:custDataLst>
              <p:tags r:id="rId1"/>
            </p:custDataLst>
          </p:nvPr>
        </p:nvSpPr>
        <p:spPr>
          <a:xfrm>
            <a:off x="2677374" y="1490400"/>
            <a:ext cx="6832256" cy="1053586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了解患者对治疗方法的偏好和期望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677374" y="2725605"/>
            <a:ext cx="6832256" cy="1053586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评估患者的经济状况和能力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2677374" y="3960809"/>
            <a:ext cx="6832256" cy="1053586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了解患者对治疗费用的关注程度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677374" y="5196014"/>
            <a:ext cx="6832256" cy="1053586"/>
          </a:xfrm>
          <a:prstGeom prst="rect">
            <a:avLst/>
          </a:prstGeom>
        </p:spPr>
        <p:txBody>
          <a:bodyPr wrap="square" lIns="0" rIns="0">
            <a:normAutofit/>
          </a:bodyPr>
          <a:p>
            <a:pPr marL="171450" indent="-171450" algn="l" fontAlgn="auto">
              <a:lnSpc>
                <a:spcPct val="130000"/>
              </a:lnSpc>
              <a:buClr>
                <a:schemeClr val="accent1"/>
              </a:buClr>
              <a:buSzPct val="80000"/>
              <a:buFont typeface="Wingdings" panose="05000000000000000000" charset="0"/>
              <a:buChar char="l"/>
            </a:pPr>
            <a:r>
              <a:rPr lang="zh-CN" altLang="en-US" sz="1200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了解患者对治疗效果的期望和目标</a:t>
            </a:r>
            <a:endParaRPr lang="zh-CN" altLang="en-US" sz="1200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idx="4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比较治疗方案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02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收集多种治疗方案的信息</a:t>
            </a:r>
            <a:endParaRPr lang="zh-CN" altLang="en-US"/>
          </a:p>
        </p:txBody>
      </p:sp>
      <p:sp>
        <p:nvSpPr>
          <p:cNvPr id="27" name="圆角矩形 26"/>
          <p:cNvSpPr/>
          <p:nvPr>
            <p:custDataLst>
              <p:tags r:id="rId1"/>
            </p:custDataLst>
          </p:nvPr>
        </p:nvSpPr>
        <p:spPr>
          <a:xfrm>
            <a:off x="608400" y="1869248"/>
            <a:ext cx="2592742" cy="400137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6360000" algn="b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latin typeface="+mn-ea"/>
              <a:sym typeface="+mn-ea"/>
            </a:endParaRPr>
          </a:p>
        </p:txBody>
      </p:sp>
      <p:sp>
        <p:nvSpPr>
          <p:cNvPr id="29" name="圆角矩形 28"/>
          <p:cNvSpPr/>
          <p:nvPr>
            <p:custDataLst>
              <p:tags r:id="rId2"/>
            </p:custDataLst>
          </p:nvPr>
        </p:nvSpPr>
        <p:spPr>
          <a:xfrm>
            <a:off x="610941" y="1869248"/>
            <a:ext cx="2587846" cy="212623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40000"/>
          </a:bodyPr>
          <a:p>
            <a:pPr lvl="0" algn="ctr">
              <a:buClrTx/>
              <a:buSzTx/>
              <a:buFontTx/>
            </a:pPr>
            <a:endParaRPr lang="zh-CN" altLang="en-US">
              <a:effectLst/>
              <a:latin typeface="+mn-ea"/>
              <a:sym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3"/>
            </p:custDataLst>
          </p:nvPr>
        </p:nvSpPr>
        <p:spPr>
          <a:xfrm>
            <a:off x="763379" y="2290359"/>
            <a:ext cx="2282900" cy="3405176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algn="just" fontAlgn="auto">
              <a:lnSpc>
                <a:spcPct val="120000"/>
              </a:lnSpc>
            </a:pPr>
            <a:r>
              <a:rPr lang="zh-CN" altLang="en-US" sz="20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收集不同治疗方法的资料和数据，包括手术、药物治疗、物理治疗等。</a:t>
            </a:r>
            <a:endParaRPr lang="zh-CN" altLang="en-US" sz="2000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sym typeface="+mn-ea"/>
            </a:endParaRPr>
          </a:p>
        </p:txBody>
      </p:sp>
      <p:sp>
        <p:nvSpPr>
          <p:cNvPr id="30" name="圆角矩形 29"/>
          <p:cNvSpPr/>
          <p:nvPr>
            <p:custDataLst>
              <p:tags r:id="rId4"/>
            </p:custDataLst>
          </p:nvPr>
        </p:nvSpPr>
        <p:spPr>
          <a:xfrm>
            <a:off x="3400560" y="1869248"/>
            <a:ext cx="2592742" cy="400137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6360000" algn="b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latin typeface="+mn-ea"/>
              <a:sym typeface="+mn-ea"/>
            </a:endParaRPr>
          </a:p>
        </p:txBody>
      </p:sp>
      <p:sp>
        <p:nvSpPr>
          <p:cNvPr id="33" name="圆角矩形 32"/>
          <p:cNvSpPr/>
          <p:nvPr>
            <p:custDataLst>
              <p:tags r:id="rId5"/>
            </p:custDataLst>
          </p:nvPr>
        </p:nvSpPr>
        <p:spPr>
          <a:xfrm>
            <a:off x="3403101" y="1869248"/>
            <a:ext cx="2587846" cy="212623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/>
          </a:bodyPr>
          <a:p>
            <a:pPr algn="ctr"/>
            <a:endParaRPr lang="zh-CN" altLang="en-US">
              <a:effectLst/>
              <a:latin typeface="+mn-ea"/>
            </a:endParaRPr>
          </a:p>
        </p:txBody>
      </p:sp>
      <p:sp>
        <p:nvSpPr>
          <p:cNvPr id="35" name="文本框 34"/>
          <p:cNvSpPr txBox="1"/>
          <p:nvPr>
            <p:custDataLst>
              <p:tags r:id="rId6"/>
            </p:custDataLst>
          </p:nvPr>
        </p:nvSpPr>
        <p:spPr>
          <a:xfrm>
            <a:off x="3558080" y="2290359"/>
            <a:ext cx="2280103" cy="340651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lvl="0" algn="just">
              <a:lnSpc>
                <a:spcPct val="120000"/>
              </a:lnSpc>
              <a:buClrTx/>
              <a:buSzTx/>
              <a:buFontTx/>
            </a:pPr>
            <a:r>
              <a:rPr lang="zh-CN" altLang="en-US" sz="20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比较各种治疗方法的优缺点，评估其疗效和安全性。</a:t>
            </a:r>
            <a:endParaRPr lang="zh-CN" altLang="en-US" sz="2000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sym typeface="+mn-ea"/>
            </a:endParaRPr>
          </a:p>
        </p:txBody>
      </p:sp>
      <p:sp>
        <p:nvSpPr>
          <p:cNvPr id="4" name="圆角矩形 3"/>
          <p:cNvSpPr/>
          <p:nvPr>
            <p:custDataLst>
              <p:tags r:id="rId7"/>
            </p:custDataLst>
          </p:nvPr>
        </p:nvSpPr>
        <p:spPr>
          <a:xfrm>
            <a:off x="6192720" y="1869248"/>
            <a:ext cx="2592742" cy="400137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6360000" algn="b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latin typeface="+mn-ea"/>
              <a:sym typeface="+mn-ea"/>
            </a:endParaRPr>
          </a:p>
        </p:txBody>
      </p:sp>
      <p:sp>
        <p:nvSpPr>
          <p:cNvPr id="5" name="圆角矩形 4"/>
          <p:cNvSpPr/>
          <p:nvPr>
            <p:custDataLst>
              <p:tags r:id="rId8"/>
            </p:custDataLst>
          </p:nvPr>
        </p:nvSpPr>
        <p:spPr>
          <a:xfrm>
            <a:off x="6195261" y="1869248"/>
            <a:ext cx="2587846" cy="212623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/>
          </a:bodyPr>
          <a:p>
            <a:pPr algn="ctr"/>
            <a:endParaRPr lang="zh-CN" altLang="en-US">
              <a:effectLst/>
              <a:latin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349604" y="2290359"/>
            <a:ext cx="2280103" cy="340651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lvl="0" algn="just">
              <a:lnSpc>
                <a:spcPct val="120000"/>
              </a:lnSpc>
              <a:buClrTx/>
              <a:buSzTx/>
              <a:buFontTx/>
            </a:pPr>
            <a:r>
              <a:rPr lang="zh-CN" altLang="en-US" sz="20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了解不同治疗方法的适用范围和适应症，以便根据患者的具体情况选择合适的治疗方案。</a:t>
            </a:r>
            <a:endParaRPr lang="zh-CN" altLang="en-US" sz="2000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sym typeface="+mn-ea"/>
            </a:endParaRPr>
          </a:p>
        </p:txBody>
      </p:sp>
      <p:sp>
        <p:nvSpPr>
          <p:cNvPr id="9" name="圆角矩形 8"/>
          <p:cNvSpPr/>
          <p:nvPr>
            <p:custDataLst>
              <p:tags r:id="rId10"/>
            </p:custDataLst>
          </p:nvPr>
        </p:nvSpPr>
        <p:spPr>
          <a:xfrm>
            <a:off x="8984880" y="1869248"/>
            <a:ext cx="2592742" cy="400137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6360000" algn="bl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>
              <a:latin typeface="+mn-ea"/>
              <a:sym typeface="+mn-ea"/>
            </a:endParaRPr>
          </a:p>
        </p:txBody>
      </p:sp>
      <p:sp>
        <p:nvSpPr>
          <p:cNvPr id="10" name="圆角矩形 9"/>
          <p:cNvSpPr/>
          <p:nvPr>
            <p:custDataLst>
              <p:tags r:id="rId11"/>
            </p:custDataLst>
          </p:nvPr>
        </p:nvSpPr>
        <p:spPr>
          <a:xfrm>
            <a:off x="8987421" y="1869248"/>
            <a:ext cx="2587846" cy="212623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chemeClr val="accent1"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/>
          </a:bodyPr>
          <a:p>
            <a:pPr algn="ctr"/>
            <a:endParaRPr lang="zh-CN" altLang="en-US">
              <a:effectLst/>
              <a:latin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2"/>
            </p:custDataLst>
          </p:nvPr>
        </p:nvSpPr>
        <p:spPr>
          <a:xfrm>
            <a:off x="9141764" y="2290359"/>
            <a:ext cx="2280103" cy="3406519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p>
            <a:pPr lvl="0" algn="just">
              <a:lnSpc>
                <a:spcPct val="120000"/>
              </a:lnSpc>
              <a:buClrTx/>
              <a:buSzTx/>
              <a:buFontTx/>
            </a:pPr>
            <a:r>
              <a:rPr lang="zh-CN" altLang="en-US" sz="2000" spc="2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参考权威医学机构和专家的意见，获取专业建议和治疗方案。</a:t>
            </a:r>
            <a:endParaRPr lang="zh-CN" altLang="en-US" sz="2000" spc="2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sym typeface="+mn-ea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 idx="2"/>
          </p:nvPr>
        </p:nvSpPr>
        <p:spPr/>
        <p:txBody>
          <a:bodyPr/>
          <a:p>
            <a:r>
              <a:rPr lang="zh-CN" altLang="en-US"/>
              <a:t>比较不同方案的优缺点</a:t>
            </a:r>
            <a:endParaRPr lang="zh-CN" altLang="en-US"/>
          </a:p>
        </p:txBody>
      </p:sp>
      <p:sp>
        <p:nvSpPr>
          <p:cNvPr id="4" name="圆角矩形 3"/>
          <p:cNvSpPr/>
          <p:nvPr>
            <p:custDataLst>
              <p:tags r:id="rId1"/>
            </p:custDataLst>
          </p:nvPr>
        </p:nvSpPr>
        <p:spPr>
          <a:xfrm rot="16200000">
            <a:off x="5609370" y="-3507110"/>
            <a:ext cx="965843" cy="10961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5" name="圆角矩形 4"/>
          <p:cNvSpPr/>
          <p:nvPr>
            <p:custDataLst>
              <p:tags r:id="rId2"/>
            </p:custDataLst>
          </p:nvPr>
        </p:nvSpPr>
        <p:spPr>
          <a:xfrm rot="16200000">
            <a:off x="201507" y="1900753"/>
            <a:ext cx="964253" cy="144678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/>
          </a:bodyPr>
          <a:lstStyle/>
          <a:p>
            <a:pPr algn="ctr" fontAlgn="auto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 rot="16200000">
            <a:off x="5610644" y="-2234634"/>
            <a:ext cx="965843" cy="1096211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7" name="圆角矩形 6"/>
          <p:cNvSpPr/>
          <p:nvPr>
            <p:custDataLst>
              <p:tags r:id="rId4"/>
            </p:custDataLst>
          </p:nvPr>
        </p:nvSpPr>
        <p:spPr>
          <a:xfrm rot="16200000">
            <a:off x="202781" y="3173866"/>
            <a:ext cx="964253" cy="144678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sym typeface="+mn-ea"/>
            </a:endParaRPr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 rot="16200000">
            <a:off x="5609370" y="-986372"/>
            <a:ext cx="965843" cy="109613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1" name="圆角矩形 10"/>
          <p:cNvSpPr/>
          <p:nvPr>
            <p:custDataLst>
              <p:tags r:id="rId6"/>
            </p:custDataLst>
          </p:nvPr>
        </p:nvSpPr>
        <p:spPr>
          <a:xfrm rot="16200000">
            <a:off x="201507" y="4421491"/>
            <a:ext cx="964253" cy="144678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/>
          </a:bodyPr>
          <a:lstStyle/>
          <a:p>
            <a:pPr algn="ctr" fontAlgn="auto">
              <a:lnSpc>
                <a:spcPct val="12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</a:endParaRP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 rot="16200000">
            <a:off x="5610644" y="285467"/>
            <a:ext cx="965843" cy="1096211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279400" dist="114300" dir="1020000" algn="bl" rotWithShape="0">
              <a:schemeClr val="accent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3" name="圆角矩形 12"/>
          <p:cNvSpPr/>
          <p:nvPr>
            <p:custDataLst>
              <p:tags r:id="rId8"/>
            </p:custDataLst>
          </p:nvPr>
        </p:nvSpPr>
        <p:spPr>
          <a:xfrm rot="16200000">
            <a:off x="202781" y="5693967"/>
            <a:ext cx="964253" cy="144678"/>
          </a:xfrm>
          <a:prstGeom prst="roundRect">
            <a:avLst>
              <a:gd name="adj" fmla="val 789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800000" scaled="0"/>
          </a:gradFill>
          <a:ln>
            <a:noFill/>
          </a:ln>
          <a:effectLst>
            <a:outerShdw blurRad="381000" dist="63500" dir="18900000" algn="bl" rotWithShape="0">
              <a:srgbClr val="4575F0">
                <a:alpha val="4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/>
          </a:bodyPr>
          <a:lstStyle/>
          <a:p>
            <a:pPr lvl="0" algn="ctr">
              <a:lnSpc>
                <a:spcPct val="120000"/>
              </a:lnSpc>
              <a:buClrTx/>
              <a:buSzTx/>
              <a:buFontTx/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  <a:effectLst/>
              <a:latin typeface="+mn-ea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1071914" y="4011138"/>
            <a:ext cx="10501055" cy="965843"/>
          </a:xfrm>
          <a:prstGeom prst="rect">
            <a:avLst/>
          </a:prstGeom>
        </p:spPr>
        <p:txBody>
          <a:bodyPr vert="horz" wrap="square" lIns="90000" tIns="46800" rIns="0" bIns="4680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+mn-ea"/>
                <a:ea typeface="+mn-ea"/>
              </a:rPr>
              <a:t>方案C的优点：操作简便，疗程短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0"/>
            </p:custDataLst>
          </p:nvPr>
        </p:nvSpPr>
        <p:spPr>
          <a:xfrm>
            <a:off x="1071914" y="5284251"/>
            <a:ext cx="10501055" cy="965047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+mn-ea"/>
                <a:ea typeface="+mn-ea"/>
              </a:rPr>
              <a:t>方案D的优点：价格较为亲民，患者负担较小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1071914" y="1490400"/>
            <a:ext cx="10501055" cy="965843"/>
          </a:xfrm>
          <a:prstGeom prst="rect">
            <a:avLst/>
          </a:prstGeom>
        </p:spPr>
        <p:txBody>
          <a:bodyPr vert="horz" wrap="square" lIns="90000" tIns="46800" rIns="0" bIns="4680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+mn-ea"/>
                <a:ea typeface="+mn-ea"/>
              </a:rPr>
              <a:t>方案A的优点：疗效显著，治愈率高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1071914" y="2764787"/>
            <a:ext cx="10501055" cy="965047"/>
          </a:xfrm>
          <a:prstGeom prst="rect">
            <a:avLst/>
          </a:prstGeom>
        </p:spPr>
        <p:txBody>
          <a:bodyPr vert="horz" wrap="square" lIns="90000" tIns="46800" rIns="90000" bIns="46800" rtlCol="0" anchor="ctr" anchorCtr="0">
            <a:normAutofit/>
          </a:bodyPr>
          <a:lstStyle>
            <a:defPPr>
              <a:defRPr lang="zh-CN"/>
            </a:defPPr>
            <a:lvl1pPr fontAlgn="auto">
              <a:lnSpc>
                <a:spcPct val="120000"/>
              </a:lnSpc>
              <a:spcBef>
                <a:spcPct val="0"/>
              </a:spcBef>
              <a:buNone/>
              <a:defRPr sz="1600" b="0" u="none" strike="noStrike" cap="none" spc="200" normalizeH="0" baseline="0"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2400" dirty="0">
                <a:latin typeface="+mn-ea"/>
                <a:ea typeface="+mn-ea"/>
              </a:rPr>
              <a:t>方案B的优点：副作用较小，安全性较高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8"/>
  <p:tag name="KSO_WM_UNIT_LAYERLEVEL" val="1"/>
  <p:tag name="KSO_WM_TAG_VERSION" val="1.0"/>
  <p:tag name="KSO_WM_UNIT_TYPE" val="i"/>
  <p:tag name="KSO_WM_UNIT_INDEX" val="8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UNIT_TYPE" val="i"/>
  <p:tag name="KSO_WM_UNIT_INDEX" val="1"/>
</p:tagLst>
</file>

<file path=ppt/tags/tag10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UNIT_TYPE" val="i"/>
  <p:tag name="KSO_WM_UNIT_INDEX" val="2"/>
</p:tagLst>
</file>

<file path=ppt/tags/tag10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添加文本&#10;第二级&#10;第三级&#10;第四级&#10;第五级"/>
</p:tagLst>
</file>

<file path=ppt/tags/tag10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添加文本&#10;第二级&#10;第三级&#10;第四级&#10;第五级"/>
</p:tagLst>
</file>

<file path=ppt/tags/tag108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UNIT_TYPE" val="i"/>
  <p:tag name="KSO_WM_UNIT_INDEX" val="1"/>
</p:tagLst>
</file>

<file path=ppt/tags/tag11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UNIT_TYPE" val="i"/>
  <p:tag name="KSO_WM_UNIT_INDEX" val="2"/>
</p:tagLst>
</file>

<file path=ppt/tags/tag114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</p:tagLst>
</file>

<file path=ppt/tags/tag11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1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</p:tagLst>
</file>

<file path=ppt/tags/tag118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UNIT_TYPE" val="i"/>
  <p:tag name="KSO_WM_UNIT_INDEX" val="1"/>
</p:tagLst>
</file>

<file path=ppt/tags/tag12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1.0"/>
  <p:tag name="KSO_WM_UNIT_TYPE" val="i"/>
  <p:tag name="KSO_WM_UNIT_INDEX" val="2"/>
</p:tagLst>
</file>

<file path=ppt/tags/tag124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2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UNIT_TYPE" val="i"/>
  <p:tag name="KSO_WM_UNIT_INDEX" val="2"/>
</p:tagLst>
</file>

<file path=ppt/tags/tag12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UNIT_TYPE" val="i"/>
  <p:tag name="KSO_WM_UNIT_INDEX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UNIT_TYPE" val="i"/>
  <p:tag name="KSO_WM_UNIT_INDEX" val="1"/>
</p:tagLst>
</file>

<file path=ppt/tags/tag13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UNIT_TYPE" val="i"/>
  <p:tag name="KSO_WM_UNIT_INDEX" val="2"/>
</p:tagLst>
</file>

<file path=ppt/tags/tag13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编辑母版文本样式&#10;第二级&#10;第三级&#10;第四级&#10;第五级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UNIT_TYPE" val="i"/>
  <p:tag name="KSO_WM_UNIT_INDEX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UNIT_TYPE" val="i"/>
  <p:tag name="KSO_WM_UNIT_INDEX" val="2"/>
</p:tagLst>
</file>

<file path=ppt/tags/tag141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</p:tagLst>
</file>

<file path=ppt/tags/tag14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CONTENT_GROUP_TYPE" val="titlestyle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4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UNIT_TYPE" val="i"/>
  <p:tag name="KSO_WM_UNIT_INDEX" val="1"/>
</p:tagLst>
</file>

<file path=ppt/tags/tag1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UNIT_TYPE" val="i"/>
  <p:tag name="KSO_WM_UNIT_INDEX" val="2"/>
</p:tagLst>
</file>

<file path=ppt/tags/tag14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感谢您的观看"/>
  <p:tag name="KSO_WM_UNIT_NOCLEAR" val="1"/>
  <p:tag name="KSO_WM_UNIT_CONTENT_GROUP_TYPE" val="contentchip"/>
  <p:tag name="KSO_WM_UNIT_TYPE" val="a"/>
  <p:tag name="KSO_WM_UNIT_INDEX" val="1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15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11*f*1"/>
  <p:tag name="KSO_WM_UNIT_LAYERLEVEL" val="1"/>
  <p:tag name="KSO_WM_TAG_VERSION" val="1.0"/>
  <p:tag name="KSO_WM_BEAUTIFY_FLAG" val="#wm#"/>
  <p:tag name="KSO_WM_UNIT_SUBTYPE" val="b"/>
  <p:tag name="KSO_WM_UNIT_PRESET_TEXT" val="汇报人：稻小壳"/>
  <p:tag name="KSO_WM_UNIT_NOCLEAR" val="0"/>
  <p:tag name="KSO_WM_UNIT_VALUE" val="22"/>
  <p:tag name="KSO_WM_UNIT_CONTENT_GROUP_TYPE" val="contentchip"/>
  <p:tag name="KSO_WM_UNIT_TYPE" val="f"/>
  <p:tag name="KSO_WM_UNIT_INDEX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UNIT_TYPE" val="i"/>
  <p:tag name="KSO_WM_UNIT_INDEX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1.0"/>
  <p:tag name="KSO_WM_UNIT_TYPE" val="i"/>
  <p:tag name="KSO_WM_UNIT_INDEX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4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30915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915"/>
</p:tagLst>
</file>

<file path=ppt/tags/tag166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915"/>
  <p:tag name="KSO_WM_TEMPLATE_THUMBS_INDEX" val="1、9"/>
</p:tagLst>
</file>

<file path=ppt/tags/tag16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0915_1*a*1"/>
  <p:tag name="KSO_WM_TEMPLATE_CATEGORY" val="custom"/>
  <p:tag name="KSO_WM_TEMPLATE_INDEX" val="20230915"/>
  <p:tag name="KSO_WM_UNIT_LAYERLEVEL" val="1"/>
  <p:tag name="KSO_WM_TAG_VERSION" val="1.0"/>
  <p:tag name="KSO_WM_BEAUTIFY_FLAG" val="#wm#"/>
  <p:tag name="KSO_WM_UNIT_PRESET_TEXT" val="单击此处添加&#10;文档标题内容"/>
</p:tagLst>
</file>

<file path=ppt/tags/tag168.xml><?xml version="1.0" encoding="utf-8"?>
<p:tagLst xmlns:p="http://schemas.openxmlformats.org/presentationml/2006/main">
  <p:tag name="KSO_WM_UNIT_TEXT_FILL_FORE_SCHEMECOLOR_INDEX_BRIGHTNESS" val="0"/>
  <p:tag name="KSO_WM_UNIT_TEXT_FILL_FORE_SCHEMECOLOR_INDEX" val="6"/>
  <p:tag name="KSO_WM_UNIT_TEXT_FILL_TYPE" val="1"/>
  <p:tag name="KSO_WM_UNIT_ISCONTENTSTITLE" val="0"/>
  <p:tag name="KSO_WM_UNIT_ISNUMDGMTITLE" val="0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b"/>
  <p:tag name="KSO_WM_UNIT_INDEX" val="1"/>
  <p:tag name="KSO_WM_UNIT_ID" val="custom20230915_1*b*1"/>
  <p:tag name="KSO_WM_TEMPLATE_CATEGORY" val="custom"/>
  <p:tag name="KSO_WM_TEMPLATE_INDEX" val="20230915"/>
  <p:tag name="KSO_WM_UNIT_LAYERLEVEL" val="1"/>
  <p:tag name="KSO_WM_TAG_VERSION" val="1.0"/>
  <p:tag name="KSO_WM_BEAUTIFY_FLAG" val="#wm#"/>
  <p:tag name="KSO_WM_UNIT_PRESET_TEXT" val="WPS,a click to unlimited possibilities"/>
</p:tagLst>
</file>

<file path=ppt/tags/tag16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SUBTYPE" val="b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915_1*f*1"/>
  <p:tag name="KSO_WM_TEMPLATE_CATEGORY" val="custom"/>
  <p:tag name="KSO_WM_TEMPLATE_INDEX" val="20230915"/>
  <p:tag name="KSO_WM_UNIT_LAYERLEVEL" val="1"/>
  <p:tag name="KSO_WM_TAG_VERSION" val="1.0"/>
  <p:tag name="KSO_WM_BEAUTIFY_FLAG" val="#wm#"/>
  <p:tag name="KSO_WM_UNIT_PRESET_TEXT" val="汇报人：WPS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LIDE_ID" val="custom20230915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915"/>
  <p:tag name="KSO_WM_SLIDE_LAYOUT" val="a_b_f"/>
  <p:tag name="KSO_WM_SLIDE_LAYOUT_CNT" val="1_1_1"/>
  <p:tag name="KSO_WM_TEMPLATE_THUMBS_INDEX" val="1、9"/>
  <p:tag name="KSO_WM_SLIDE_CONTENT_AREA" val="{&quot;left&quot;:&quot;209.75&quot;,&quot;top&quot;:&quot;79.75&quot;,&quot;width&quot;:&quot;540.6&quot;,&quot;height&quot;:&quot;409.9&quot;}"/>
</p:tagLst>
</file>

<file path=ppt/tags/tag17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915_5*a*1"/>
  <p:tag name="KSO_WM_TEMPLATE_CATEGORY" val="custom"/>
  <p:tag name="KSO_WM_TEMPLATE_INDEX" val="20230915"/>
  <p:tag name="KSO_WM_UNIT_LAYERLEVEL" val="1"/>
  <p:tag name="KSO_WM_TAG_VERSION" val="1.0"/>
  <p:tag name="KSO_WM_UNIT_ISCONTENTSTITLE" val="1"/>
  <p:tag name="KSO_WM_UNIT_ISNUMDGMTITLE" val="0"/>
  <p:tag name="KSO_WM_UNIT_NOCLEAR" val="0"/>
  <p:tag name="KSO_WM_UNIT_VALUE" val="7"/>
  <p:tag name="KSO_WM_DIAGRAM_GROUP_CODE" val="l1-1"/>
  <p:tag name="KSO_WM_UNIT_TYPE" val="a"/>
  <p:tag name="KSO_WM_UNIT_INDEX" val="1"/>
  <p:tag name="KSO_WM_UNIT_PRESET_TEXT" val="目录"/>
  <p:tag name="KSO_WM_UNIT_TEXT_FILL_FORE_SCHEMECOLOR_INDEX" val="5"/>
  <p:tag name="KSO_WM_UNIT_TEXT_FILL_TYPE" val="1"/>
  <p:tag name="KSO_WM_UNIT_USESOURCEFORMAT_APPLY" val="0"/>
</p:tagLst>
</file>

<file path=ppt/tags/tag17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915_5*l_h_i*1_1_1"/>
  <p:tag name="KSO_WM_TEMPLATE_CATEGORY" val="custom"/>
  <p:tag name="KSO_WM_TEMPLATE_INDEX" val="20230915"/>
  <p:tag name="KSO_WM_UNIT_LAYERLEVEL" val="1_1_1"/>
  <p:tag name="KSO_WM_TAG_VERSION" val="1.0"/>
  <p:tag name="KSO_WM_DIAGRAM_GROUP_CODE" val="l1-1"/>
  <p:tag name="KSO_WM_UNIT_TYPE" val="l_h_i"/>
  <p:tag name="KSO_WM_UNIT_INDEX" val="1_1_1"/>
  <p:tag name="KSO_WM_DIAGRAM_VERSION" val="3"/>
  <p:tag name="KSO_WM_DIAGRAM_MAX_ITEMCNT" val="6"/>
  <p:tag name="KSO_WM_DIAGRAM_MIN_ITEMCNT" val="2"/>
  <p:tag name="KSO_WM_DIAGRAM_VIRTUALLY_FRAME" val="{&quot;height&quot;:258.95,&quot;width&quot;:865.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17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915_5*l_h_i*1_1_2"/>
  <p:tag name="KSO_WM_TEMPLATE_CATEGORY" val="custom"/>
  <p:tag name="KSO_WM_TEMPLATE_INDEX" val="20230915"/>
  <p:tag name="KSO_WM_UNIT_LAYERLEVEL" val="1_1_1"/>
  <p:tag name="KSO_WM_TAG_VERSION" val="1.0"/>
  <p:tag name="KSO_WM_DIAGRAM_GROUP_CODE" val="l1-1"/>
  <p:tag name="KSO_WM_UNIT_SUBTYPE" val="d"/>
  <p:tag name="KSO_WM_UNIT_TYPE" val="l_h_i"/>
  <p:tag name="KSO_WM_UNIT_INDEX" val="1_1_2"/>
  <p:tag name="KSO_WM_DIAGRAM_VERSION" val="3"/>
  <p:tag name="KSO_WM_UNIT_PRESET_TEXT" val="01"/>
  <p:tag name="KSO_WM_DIAGRAM_MAX_ITEMCNT" val="6"/>
  <p:tag name="KSO_WM_DIAGRAM_MIN_ITEMCNT" val="2"/>
  <p:tag name="KSO_WM_DIAGRAM_VIRTUALLY_FRAME" val="{&quot;height&quot;:258.95,&quot;width&quot;:865.5}"/>
  <p:tag name="KSO_WM_DIAGRAM_COLOR_MATCH_VALUE" val="{&quot;shape&quot;:{&quot;fill&quot;:{&quot;gradient&quot;:[{&quot;brightness&quot;:0.4000000059604645,&quot;colorType&quot;:1,&quot;foreColorIndex&quot;:5,&quot;pos&quot;:0,&quot;transparency&quot;:0},{&quot;brightness&quot;:0,&quot;colorType&quot;:1,&quot;foreColorIndex&quot;:5,&quot;pos&quot;:0.6399999856948853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5"/>
  <p:tag name="KSO_WM_UNIT_TEXT_FILL_FORE_SCHEMECOLOR_INDEX" val="2"/>
  <p:tag name="KSO_WM_UNIT_TEXT_FILL_TYPE" val="1"/>
  <p:tag name="KSO_WM_UNIT_USESOURCEFORMAT_APPLY" val="0"/>
</p:tagLst>
</file>

<file path=ppt/tags/tag17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TEMPLATE_CATEGORY" val="custom"/>
  <p:tag name="KSO_WM_TEMPLATE_INDEX" val="20230915"/>
  <p:tag name="KSO_WM_UNIT_LAYERLEVEL" val="1_1_1"/>
  <p:tag name="KSO_WM_TAG_VERSION" val="1.0"/>
  <p:tag name="KSO_WM_UNIT_ISCONTENTSTITLE" val="0"/>
  <p:tag name="KSO_WM_UNIT_ISNUMDGMTITLE" val="0"/>
  <p:tag name="KSO_WM_UNIT_NOCLEAR" val="0"/>
  <p:tag name="KSO_WM_DIAGRAM_GROUP_CODE" val="l1-1"/>
  <p:tag name="KSO_WM_UNIT_INDEX" val="1_1_1"/>
  <p:tag name="KSO_WM_UNIT_TYPE" val="l_h_a"/>
  <p:tag name="KSO_WM_UNIT_ID" val="custom20230915_5*l_h_a*1_1_1"/>
  <p:tag name="KSO_WM_DIAGRAM_VERSION" val="3"/>
  <p:tag name="KSO_WM_UNIT_PRESET_TEXT" val="单击此处添加目录标题内容"/>
  <p:tag name="KSO_WM_DIAGRAM_MAX_ITEMCNT" val="6"/>
  <p:tag name="KSO_WM_DIAGRAM_MIN_ITEMCNT" val="2"/>
  <p:tag name="KSO_WM_DIAGRAM_VIRTUALLY_FRAME" val="{&quot;height&quot;:258.95,&quot;width&quot;:865.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5"/>
  <p:tag name="KSO_WM_UNIT_TEXT_FILL_TYPE" val="1"/>
  <p:tag name="KSO_WM_UNIT_USESOURCEFORMAT_APPLY" val="0"/>
</p:tagLst>
</file>

<file path=ppt/tags/tag17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915_5*l_h_i*1_2_1"/>
  <p:tag name="KSO_WM_TEMPLATE_CATEGORY" val="custom"/>
  <p:tag name="KSO_WM_TEMPLATE_INDEX" val="20230915"/>
  <p:tag name="KSO_WM_UNIT_LAYERLEVEL" val="1_1_1"/>
  <p:tag name="KSO_WM_TAG_VERSION" val="1.0"/>
  <p:tag name="KSO_WM_DIAGRAM_GROUP_CODE" val="l1-1"/>
  <p:tag name="KSO_WM_UNIT_TYPE" val="l_h_i"/>
  <p:tag name="KSO_WM_UNIT_INDEX" val="1_2_1"/>
  <p:tag name="KSO_WM_DIAGRAM_VERSION" val="3"/>
  <p:tag name="KSO_WM_DIAGRAM_MAX_ITEMCNT" val="6"/>
  <p:tag name="KSO_WM_DIAGRAM_MIN_ITEMCNT" val="2"/>
  <p:tag name="KSO_WM_DIAGRAM_VIRTUALLY_FRAME" val="{&quot;height&quot;:258.95,&quot;width&quot;:865.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17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915_5*l_h_i*1_2_2"/>
  <p:tag name="KSO_WM_TEMPLATE_CATEGORY" val="custom"/>
  <p:tag name="KSO_WM_TEMPLATE_INDEX" val="20230915"/>
  <p:tag name="KSO_WM_UNIT_LAYERLEVEL" val="1_1_1"/>
  <p:tag name="KSO_WM_TAG_VERSION" val="1.0"/>
  <p:tag name="KSO_WM_DIAGRAM_GROUP_CODE" val="l1-1"/>
  <p:tag name="KSO_WM_UNIT_SUBTYPE" val="d"/>
  <p:tag name="KSO_WM_UNIT_TYPE" val="l_h_i"/>
  <p:tag name="KSO_WM_UNIT_INDEX" val="1_2_2"/>
  <p:tag name="KSO_WM_DIAGRAM_VERSION" val="3"/>
  <p:tag name="KSO_WM_UNIT_PRESET_TEXT" val="02"/>
  <p:tag name="KSO_WM_DIAGRAM_MAX_ITEMCNT" val="6"/>
  <p:tag name="KSO_WM_DIAGRAM_MIN_ITEMCNT" val="2"/>
  <p:tag name="KSO_WM_DIAGRAM_VIRTUALLY_FRAME" val="{&quot;height&quot;:258.95,&quot;width&quot;:865.5}"/>
  <p:tag name="KSO_WM_DIAGRAM_COLOR_MATCH_VALUE" val="{&quot;shape&quot;:{&quot;fill&quot;:{&quot;gradient&quot;:[{&quot;brightness&quot;:0.4000000059604645,&quot;colorType&quot;:1,&quot;foreColorIndex&quot;:5,&quot;pos&quot;:0,&quot;transparency&quot;:0},{&quot;brightness&quot;:0,&quot;colorType&quot;:1,&quot;foreColorIndex&quot;:5,&quot;pos&quot;:0.6399999856948853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5"/>
  <p:tag name="KSO_WM_UNIT_TEXT_FILL_FORE_SCHEMECOLOR_INDEX" val="2"/>
  <p:tag name="KSO_WM_UNIT_TEXT_FILL_TYPE" val="1"/>
  <p:tag name="KSO_WM_UNIT_USESOURCEFORMAT_APPLY" val="0"/>
</p:tagLst>
</file>

<file path=ppt/tags/tag17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TEMPLATE_CATEGORY" val="custom"/>
  <p:tag name="KSO_WM_TEMPLATE_INDEX" val="20230915"/>
  <p:tag name="KSO_WM_UNIT_LAYERLEVEL" val="1_1_1"/>
  <p:tag name="KSO_WM_TAG_VERSION" val="1.0"/>
  <p:tag name="KSO_WM_UNIT_ISCONTENTSTITLE" val="0"/>
  <p:tag name="KSO_WM_UNIT_ISNUMDGMTITLE" val="0"/>
  <p:tag name="KSO_WM_UNIT_NOCLEAR" val="0"/>
  <p:tag name="KSO_WM_DIAGRAM_GROUP_CODE" val="l1-1"/>
  <p:tag name="KSO_WM_UNIT_INDEX" val="1_2_1"/>
  <p:tag name="KSO_WM_UNIT_TYPE" val="l_h_a"/>
  <p:tag name="KSO_WM_UNIT_ID" val="custom20230915_5*l_h_a*1_2_1"/>
  <p:tag name="KSO_WM_DIAGRAM_VERSION" val="3"/>
  <p:tag name="KSO_WM_UNIT_PRESET_TEXT" val="单击此处添加目录标题内容"/>
  <p:tag name="KSO_WM_DIAGRAM_MAX_ITEMCNT" val="6"/>
  <p:tag name="KSO_WM_DIAGRAM_MIN_ITEMCNT" val="2"/>
  <p:tag name="KSO_WM_DIAGRAM_VIRTUALLY_FRAME" val="{&quot;height&quot;:258.95,&quot;width&quot;:865.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5"/>
  <p:tag name="KSO_WM_UNIT_TEXT_FILL_TYPE" val="1"/>
  <p:tag name="KSO_WM_UNIT_USESOURCEFORMAT_APPLY" val="0"/>
</p:tagLst>
</file>

<file path=ppt/tags/tag17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915_5*l_h_i*1_3_1"/>
  <p:tag name="KSO_WM_TEMPLATE_CATEGORY" val="custom"/>
  <p:tag name="KSO_WM_TEMPLATE_INDEX" val="20230915"/>
  <p:tag name="KSO_WM_UNIT_LAYERLEVEL" val="1_1_1"/>
  <p:tag name="KSO_WM_TAG_VERSION" val="1.0"/>
  <p:tag name="KSO_WM_DIAGRAM_GROUP_CODE" val="l1-1"/>
  <p:tag name="KSO_WM_UNIT_TYPE" val="l_h_i"/>
  <p:tag name="KSO_WM_UNIT_INDEX" val="1_3_1"/>
  <p:tag name="KSO_WM_DIAGRAM_VERSION" val="3"/>
  <p:tag name="KSO_WM_DIAGRAM_MAX_ITEMCNT" val="6"/>
  <p:tag name="KSO_WM_DIAGRAM_MIN_ITEMCNT" val="2"/>
  <p:tag name="KSO_WM_DIAGRAM_VIRTUALLY_FRAME" val="{&quot;height&quot;:258.95,&quot;width&quot;:865.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17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915_5*l_h_i*1_3_2"/>
  <p:tag name="KSO_WM_TEMPLATE_CATEGORY" val="custom"/>
  <p:tag name="KSO_WM_TEMPLATE_INDEX" val="20230915"/>
  <p:tag name="KSO_WM_UNIT_LAYERLEVEL" val="1_1_1"/>
  <p:tag name="KSO_WM_TAG_VERSION" val="1.0"/>
  <p:tag name="KSO_WM_DIAGRAM_GROUP_CODE" val="l1-1"/>
  <p:tag name="KSO_WM_UNIT_SUBTYPE" val="d"/>
  <p:tag name="KSO_WM_UNIT_TYPE" val="l_h_i"/>
  <p:tag name="KSO_WM_UNIT_INDEX" val="1_3_2"/>
  <p:tag name="KSO_WM_DIAGRAM_VERSION" val="3"/>
  <p:tag name="KSO_WM_UNIT_PRESET_TEXT" val="03"/>
  <p:tag name="KSO_WM_DIAGRAM_MAX_ITEMCNT" val="6"/>
  <p:tag name="KSO_WM_DIAGRAM_MIN_ITEMCNT" val="2"/>
  <p:tag name="KSO_WM_DIAGRAM_VIRTUALLY_FRAME" val="{&quot;height&quot;:258.95,&quot;width&quot;:865.5}"/>
  <p:tag name="KSO_WM_DIAGRAM_COLOR_MATCH_VALUE" val="{&quot;shape&quot;:{&quot;fill&quot;:{&quot;gradient&quot;:[{&quot;brightness&quot;:0.4000000059604645,&quot;colorType&quot;:1,&quot;foreColorIndex&quot;:5,&quot;pos&quot;:0,&quot;transparency&quot;:0},{&quot;brightness&quot;:0,&quot;colorType&quot;:1,&quot;foreColorIndex&quot;:5,&quot;pos&quot;:0.6399999856948853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5"/>
  <p:tag name="KSO_WM_UNIT_TEXT_FILL_FORE_SCHEMECOLOR_INDEX" val="2"/>
  <p:tag name="KSO_WM_UNIT_TEXT_FILL_TYPE" val="1"/>
  <p:tag name="KSO_WM_UNIT_USESOURCEFORMAT_APPLY" val="0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TEMPLATE_CATEGORY" val="custom"/>
  <p:tag name="KSO_WM_TEMPLATE_INDEX" val="20230915"/>
  <p:tag name="KSO_WM_UNIT_LAYERLEVEL" val="1_1_1"/>
  <p:tag name="KSO_WM_TAG_VERSION" val="1.0"/>
  <p:tag name="KSO_WM_UNIT_ISCONTENTSTITLE" val="0"/>
  <p:tag name="KSO_WM_UNIT_ISNUMDGMTITLE" val="0"/>
  <p:tag name="KSO_WM_UNIT_NOCLEAR" val="0"/>
  <p:tag name="KSO_WM_DIAGRAM_GROUP_CODE" val="l1-1"/>
  <p:tag name="KSO_WM_UNIT_INDEX" val="1_3_1"/>
  <p:tag name="KSO_WM_UNIT_TYPE" val="l_h_a"/>
  <p:tag name="KSO_WM_UNIT_ID" val="custom20230915_5*l_h_a*1_3_1"/>
  <p:tag name="KSO_WM_DIAGRAM_VERSION" val="3"/>
  <p:tag name="KSO_WM_UNIT_PRESET_TEXT" val="单击此处添加目录标题内容"/>
  <p:tag name="KSO_WM_DIAGRAM_MAX_ITEMCNT" val="6"/>
  <p:tag name="KSO_WM_DIAGRAM_MIN_ITEMCNT" val="2"/>
  <p:tag name="KSO_WM_DIAGRAM_VIRTUALLY_FRAME" val="{&quot;height&quot;:258.95,&quot;width&quot;:865.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5"/>
  <p:tag name="KSO_WM_UNIT_TEXT_FILL_TYPE" val="1"/>
  <p:tag name="KSO_WM_UNIT_USESOURCEFORMAT_APPLY" val="0"/>
</p:tagLst>
</file>

<file path=ppt/tags/tag1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915_5*l_h_i*1_4_1"/>
  <p:tag name="KSO_WM_TEMPLATE_CATEGORY" val="custom"/>
  <p:tag name="KSO_WM_TEMPLATE_INDEX" val="20230915"/>
  <p:tag name="KSO_WM_UNIT_LAYERLEVEL" val="1_1_1"/>
  <p:tag name="KSO_WM_TAG_VERSION" val="1.0"/>
  <p:tag name="KSO_WM_DIAGRAM_GROUP_CODE" val="l1-1"/>
  <p:tag name="KSO_WM_UNIT_TYPE" val="l_h_i"/>
  <p:tag name="KSO_WM_UNIT_INDEX" val="1_4_1"/>
  <p:tag name="KSO_WM_DIAGRAM_VERSION" val="3"/>
  <p:tag name="KSO_WM_DIAGRAM_MAX_ITEMCNT" val="6"/>
  <p:tag name="KSO_WM_DIAGRAM_MIN_ITEMCNT" val="2"/>
  <p:tag name="KSO_WM_DIAGRAM_VIRTUALLY_FRAME" val="{&quot;height&quot;:258.95,&quot;width&quot;:865.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18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915_5*l_h_i*1_4_2"/>
  <p:tag name="KSO_WM_TEMPLATE_CATEGORY" val="custom"/>
  <p:tag name="KSO_WM_TEMPLATE_INDEX" val="20230915"/>
  <p:tag name="KSO_WM_UNIT_LAYERLEVEL" val="1_1_1"/>
  <p:tag name="KSO_WM_TAG_VERSION" val="1.0"/>
  <p:tag name="KSO_WM_DIAGRAM_GROUP_CODE" val="l1-1"/>
  <p:tag name="KSO_WM_UNIT_SUBTYPE" val="d"/>
  <p:tag name="KSO_WM_UNIT_TYPE" val="l_h_i"/>
  <p:tag name="KSO_WM_UNIT_INDEX" val="1_4_2"/>
  <p:tag name="KSO_WM_DIAGRAM_VERSION" val="3"/>
  <p:tag name="KSO_WM_UNIT_PRESET_TEXT" val="04"/>
  <p:tag name="KSO_WM_DIAGRAM_MAX_ITEMCNT" val="6"/>
  <p:tag name="KSO_WM_DIAGRAM_MIN_ITEMCNT" val="2"/>
  <p:tag name="KSO_WM_DIAGRAM_VIRTUALLY_FRAME" val="{&quot;height&quot;:258.95,&quot;width&quot;:865.5}"/>
  <p:tag name="KSO_WM_DIAGRAM_COLOR_MATCH_VALUE" val="{&quot;shape&quot;:{&quot;fill&quot;:{&quot;gradient&quot;:[{&quot;brightness&quot;:0.4000000059604645,&quot;colorType&quot;:1,&quot;foreColorIndex&quot;:5,&quot;pos&quot;:0,&quot;transparency&quot;:0},{&quot;brightness&quot;:0,&quot;colorType&quot;:1,&quot;foreColorIndex&quot;:5,&quot;pos&quot;:0.6399999856948853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5"/>
  <p:tag name="KSO_WM_UNIT_TEXT_FILL_FORE_SCHEMECOLOR_INDEX" val="2"/>
  <p:tag name="KSO_WM_UNIT_TEXT_FILL_TYPE" val="1"/>
  <p:tag name="KSO_WM_UNIT_USESOURCEFORMAT_APPLY" val="0"/>
</p:tagLst>
</file>

<file path=ppt/tags/tag18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TEMPLATE_CATEGORY" val="custom"/>
  <p:tag name="KSO_WM_TEMPLATE_INDEX" val="20230915"/>
  <p:tag name="KSO_WM_UNIT_LAYERLEVEL" val="1_1_1"/>
  <p:tag name="KSO_WM_TAG_VERSION" val="1.0"/>
  <p:tag name="KSO_WM_UNIT_ISCONTENTSTITLE" val="0"/>
  <p:tag name="KSO_WM_UNIT_ISNUMDGMTITLE" val="0"/>
  <p:tag name="KSO_WM_UNIT_NOCLEAR" val="0"/>
  <p:tag name="KSO_WM_DIAGRAM_GROUP_CODE" val="l1-1"/>
  <p:tag name="KSO_WM_UNIT_INDEX" val="1_4_1"/>
  <p:tag name="KSO_WM_UNIT_TYPE" val="l_h_a"/>
  <p:tag name="KSO_WM_UNIT_ID" val="custom20230915_5*l_h_a*1_4_1"/>
  <p:tag name="KSO_WM_DIAGRAM_VERSION" val="3"/>
  <p:tag name="KSO_WM_UNIT_PRESET_TEXT" val="单击此处添加目录标题内容"/>
  <p:tag name="KSO_WM_DIAGRAM_MAX_ITEMCNT" val="6"/>
  <p:tag name="KSO_WM_DIAGRAM_MIN_ITEMCNT" val="2"/>
  <p:tag name="KSO_WM_DIAGRAM_VIRTUALLY_FRAME" val="{&quot;height&quot;:258.95,&quot;width&quot;:865.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5"/>
  <p:tag name="KSO_WM_UNIT_TEXT_FILL_TYPE" val="1"/>
  <p:tag name="KSO_WM_UNIT_USESOURCEFORMAT_APPLY" val="0"/>
</p:tagLst>
</file>

<file path=ppt/tags/tag18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915_5*l_h_i*1_5_1"/>
  <p:tag name="KSO_WM_TEMPLATE_CATEGORY" val="custom"/>
  <p:tag name="KSO_WM_TEMPLATE_INDEX" val="20230915"/>
  <p:tag name="KSO_WM_UNIT_LAYERLEVEL" val="1_1_1"/>
  <p:tag name="KSO_WM_TAG_VERSION" val="1.0"/>
  <p:tag name="KSO_WM_DIAGRAM_GROUP_CODE" val="l1-1"/>
  <p:tag name="KSO_WM_UNIT_TYPE" val="l_h_i"/>
  <p:tag name="KSO_WM_UNIT_INDEX" val="1_5_1"/>
  <p:tag name="KSO_WM_DIAGRAM_VERSION" val="3"/>
  <p:tag name="KSO_WM_DIAGRAM_MAX_ITEMCNT" val="6"/>
  <p:tag name="KSO_WM_DIAGRAM_MIN_ITEMCNT" val="2"/>
  <p:tag name="KSO_WM_DIAGRAM_VIRTUALLY_FRAME" val="{&quot;height&quot;:258.95,&quot;width&quot;:865.5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1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915_5*l_h_i*1_5_2"/>
  <p:tag name="KSO_WM_TEMPLATE_CATEGORY" val="custom"/>
  <p:tag name="KSO_WM_TEMPLATE_INDEX" val="20230915"/>
  <p:tag name="KSO_WM_UNIT_LAYERLEVEL" val="1_1_1"/>
  <p:tag name="KSO_WM_TAG_VERSION" val="1.0"/>
  <p:tag name="KSO_WM_DIAGRAM_GROUP_CODE" val="l1-1"/>
  <p:tag name="KSO_WM_UNIT_SUBTYPE" val="d"/>
  <p:tag name="KSO_WM_UNIT_TYPE" val="l_h_i"/>
  <p:tag name="KSO_WM_UNIT_INDEX" val="1_5_2"/>
  <p:tag name="KSO_WM_DIAGRAM_VERSION" val="3"/>
  <p:tag name="KSO_WM_UNIT_PRESET_TEXT" val="05"/>
  <p:tag name="KSO_WM_DIAGRAM_MAX_ITEMCNT" val="6"/>
  <p:tag name="KSO_WM_DIAGRAM_MIN_ITEMCNT" val="2"/>
  <p:tag name="KSO_WM_DIAGRAM_VIRTUALLY_FRAME" val="{&quot;height&quot;:258.95,&quot;width&quot;:865.5}"/>
  <p:tag name="KSO_WM_DIAGRAM_COLOR_MATCH_VALUE" val="{&quot;shape&quot;:{&quot;fill&quot;:{&quot;gradient&quot;:[{&quot;brightness&quot;:0.4000000059604645,&quot;colorType&quot;:1,&quot;foreColorIndex&quot;:5,&quot;pos&quot;:0,&quot;transparency&quot;:0},{&quot;brightness&quot;:0,&quot;colorType&quot;:1,&quot;foreColorIndex&quot;:5,&quot;pos&quot;:0.6399999856948853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5"/>
  <p:tag name="KSO_WM_UNIT_TEXT_FILL_FORE_SCHEMECOLOR_INDEX" val="2"/>
  <p:tag name="KSO_WM_UNIT_TEXT_FILL_TYPE" val="1"/>
  <p:tag name="KSO_WM_UNIT_USESOURCEFORMAT_APPLY" val="0"/>
</p:tagLst>
</file>

<file path=ppt/tags/tag18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TEMPLATE_CATEGORY" val="custom"/>
  <p:tag name="KSO_WM_TEMPLATE_INDEX" val="20230915"/>
  <p:tag name="KSO_WM_UNIT_LAYERLEVEL" val="1_1_1"/>
  <p:tag name="KSO_WM_TAG_VERSION" val="1.0"/>
  <p:tag name="KSO_WM_UNIT_ISCONTENTSTITLE" val="0"/>
  <p:tag name="KSO_WM_UNIT_ISNUMDGMTITLE" val="0"/>
  <p:tag name="KSO_WM_UNIT_NOCLEAR" val="0"/>
  <p:tag name="KSO_WM_DIAGRAM_GROUP_CODE" val="l1-1"/>
  <p:tag name="KSO_WM_UNIT_INDEX" val="1_5_1"/>
  <p:tag name="KSO_WM_UNIT_TYPE" val="l_h_a"/>
  <p:tag name="KSO_WM_UNIT_ID" val="custom20230915_5*l_h_a*1_5_1"/>
  <p:tag name="KSO_WM_DIAGRAM_VERSION" val="3"/>
  <p:tag name="KSO_WM_UNIT_PRESET_TEXT" val="单击此处添加目录标题内容"/>
  <p:tag name="KSO_WM_DIAGRAM_MAX_ITEMCNT" val="6"/>
  <p:tag name="KSO_WM_DIAGRAM_MIN_ITEMCNT" val="2"/>
  <p:tag name="KSO_WM_DIAGRAM_VIRTUALLY_FRAME" val="{&quot;height&quot;:258.95,&quot;width&quot;:865.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5"/>
  <p:tag name="KSO_WM_UNIT_TEXT_FILL_TYPE" val="1"/>
  <p:tag name="KSO_WM_UNIT_USESOURCEFORMAT_APPLY" val="0"/>
</p:tagLst>
</file>

<file path=ppt/tags/tag187.xml><?xml version="1.0" encoding="utf-8"?>
<p:tagLst xmlns:p="http://schemas.openxmlformats.org/presentationml/2006/main">
  <p:tag name="KSO_WM_SLIDE_ID" val="custom20230915_5"/>
  <p:tag name="KSO_WM_TEMPLATE_SUBCATEGORY" val="29"/>
  <p:tag name="KSO_WM_TEMPLATE_MASTER_TYPE" val="0"/>
  <p:tag name="KSO_WM_TEMPLATE_COLOR_TYPE" val="0"/>
  <p:tag name="KSO_WM_SLIDE_ITEM_CNT" val="5"/>
  <p:tag name="KSO_WM_SLIDE_INDEX" val="5"/>
  <p:tag name="KSO_WM_TAG_VERSION" val="1.0"/>
  <p:tag name="KSO_WM_BEAUTIFY_FLAG" val="#wm#"/>
  <p:tag name="KSO_WM_TEMPLATE_CATEGORY" val="custom"/>
  <p:tag name="KSO_WM_TEMPLATE_INDEX" val="20230915"/>
  <p:tag name="KSO_WM_SLIDE_TYPE" val="contents"/>
  <p:tag name="KSO_WM_SLIDE_SUBTYPE" val="diag"/>
  <p:tag name="KSO_WM_DIAGRAM_GROUP_CODE" val="l1-1"/>
  <p:tag name="KSO_WM_SLIDE_DIAGTYPE" val="l"/>
  <p:tag name="KSO_WM_SLIDE_LAYOUT" val="a_l"/>
  <p:tag name="KSO_WM_SLIDE_LAYOUT_CNT" val="1_1"/>
</p:tagLst>
</file>

<file path=ppt/tags/tag18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915_7*a*1"/>
  <p:tag name="KSO_WM_TEMPLATE_CATEGORY" val="custom"/>
  <p:tag name="KSO_WM_TEMPLATE_INDEX" val="20230915"/>
  <p:tag name="KSO_WM_UNIT_LAYERLEVEL" val="1"/>
  <p:tag name="KSO_WM_TAG_VERSION" val="1.0"/>
  <p:tag name="KSO_WM_UNIT_ISCONTENTSTITLE" val="0"/>
  <p:tag name="KSO_WM_UNIT_ISNUMDGMTITLE" val="0"/>
  <p:tag name="KSO_WM_UNIT_NOCLEAR" val="0"/>
  <p:tag name="KSO_WM_UNIT_VALUE" val="14"/>
  <p:tag name="KSO_WM_UNIT_CONTENT_GROUP_TYPE" val="contentchip"/>
  <p:tag name="KSO_WM_UNIT_TYPE" val="a"/>
  <p:tag name="KSO_WM_UNIT_INDEX" val="1"/>
  <p:tag name="KSO_WM_UNIT_PRESET_TEXT" val="添加章节标题"/>
</p:tagLst>
</file>

<file path=ppt/tags/tag189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1"/>
  <p:tag name="KSO_WM_UNIT_DIAGRAM_ISNUMVISUAL" val="0"/>
  <p:tag name="KSO_WM_UNIT_DIAGRAM_ISREFERUNIT" val="0"/>
  <p:tag name="KSO_WM_UNIT_ID" val="custom20230915_7*e*1"/>
  <p:tag name="KSO_WM_TEMPLATE_CATEGORY" val="custom"/>
  <p:tag name="KSO_WM_TEMPLATE_INDEX" val="20230915"/>
  <p:tag name="KSO_WM_UNIT_LAYERLEVEL" val="1"/>
  <p:tag name="KSO_WM_TAG_VERSION" val="1.0"/>
  <p:tag name="KSO_WM_UNIT_NOCLEAR" val="0"/>
  <p:tag name="KSO_WM_UNIT_VALUE" val="4"/>
  <p:tag name="KSO_WM_UNIT_CONTENT_GROUP_TYPE" val="contentchip"/>
  <p:tag name="KSO_WM_UNIT_TYPE" val="e"/>
  <p:tag name="KSO_WM_UNIT_INDEX" val="1"/>
  <p:tag name="KSO_WM_UNIT_PRESET_TEXT" val="0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ID" val="custom20230915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915"/>
  <p:tag name="KSO_WM_SLIDE_LAYOUT_CNT" val="1_1"/>
  <p:tag name="KSO_WM_SLIDE_TYPE" val="sectionTitle"/>
  <p:tag name="KSO_WM_SLIDE_SUBTYPE" val="pureTxt"/>
  <p:tag name="KSO_WM_SLIDE_LAYOUT" val="a_e"/>
  <p:tag name="KSO_WM_SLIDE_CONTENT_AREA" val="{&quot;left&quot;:&quot;209.75&quot;,&quot;top&quot;:&quot;79.75&quot;,&quot;width&quot;:&quot;540.6&quot;,&quot;height&quot;:&quot;409.9&quot;}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"/>
  <p:tag name="KSO_WM_UNIT_ID" val="diagram20231444_3*l_i*1_1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37.2492980957031,&quot;width&quot;:839.2339477539062}"/>
  <p:tag name="KSO_WM_DIAGRAM_COLOR_MATCH_VALUE" val="{&quot;shape&quot;:{&quot;fill&quot;:{&quot;gradient&quot;:[{&quot;brightness&quot;:0,&quot;colorType&quot;:1,&quot;foreColorIndex&quot;:5,&quot;pos&quot;:1,&quot;transparency&quot;:0.8999999761581421},{&quot;brightness&quot;:0,&quot;colorType&quot;:1,&quot;foreColorIndex&quot;:5,&quot;pos&quot;:0.25,&quot;transparency&quot;: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"/>
  <p:tag name="KSO_WM_UNIT_ID" val="diagram20231444_3*l_i*1_2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80957031,&quot;width&quot;:839.2339477539062}"/>
  <p:tag name="KSO_WM_DIAGRAM_COLOR_MATCH_VALUE" val="{&quot;shape&quot;:{&quot;fill&quot;:{&quot;gradient&quot;:[{&quot;brightness&quot;:0,&quot;colorType&quot;:1,&quot;foreColorIndex&quot;:5,&quot;pos&quot;:1,&quot;transparency&quot;:0.8999999761581421},{&quot;brightness&quot;:0,&quot;colorType&quot;:1,&quot;foreColorIndex&quot;:5,&quot;pos&quot;:0.25,&quot;transparency&quot;:1}],&quot;type&quot;:3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USESOURCEFORMAT_APPLY" val="0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3"/>
  <p:tag name="KSO_WM_UNIT_ID" val="diagram20231444_3*l_i*1_3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37.2492980957031,&quot;width&quot;:839.2339477539062}"/>
  <p:tag name="KSO_WM_DIAGRAM_COLOR_MATCH_VALUE" val="{&quot;shape&quot;:{&quot;fill&quot;:{&quot;gradient&quot;:[{&quot;brightness&quot;:0,&quot;colorType&quot;:1,&quot;foreColorIndex&quot;:5,&quot;pos&quot;:1,&quot;transparency&quot;:0.800000011920929},{&quot;brightness&quot;:0,&quot;colorType&quot;:1,&quot;foreColorIndex&quot;:5,&quot;pos&quot;:0,&quot;transparency&quot;:1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4"/>
  <p:tag name="KSO_WM_UNIT_ID" val="diagram20231444_3*l_i*1_4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80957031,&quot;width&quot;:839.2339477539062}"/>
  <p:tag name="KSO_WM_DIAGRAM_COLOR_MATCH_VALUE" val="{&quot;shape&quot;:{&quot;fill&quot;:{&quot;gradient&quot;:[{&quot;brightness&quot;:0,&quot;colorType&quot;:1,&quot;foreColorIndex&quot;:5,&quot;pos&quot;:1,&quot;transparency&quot;:0.800000011920929},{&quot;brightness&quot;:0,&quot;colorType&quot;:1,&quot;foreColorIndex&quot;:5,&quot;pos&quot;:0,&quot;transparency&quot;:1}],&quot;type&quot;:3},&quot;glow&quot;:{&quot;colorType&quot;:0},&quot;line&quot;:{&quot;solidLine&quot;:{&quot;brightness&quot;:0,&quot;colorType&quot;:1,&quot;foreColorIndex&quot;:5,&quot;transparency&quot;:0.850000023841857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USESOURCEFORMAT_APPLY" val="0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5"/>
  <p:tag name="KSO_WM_UNIT_ID" val="diagram20231444_3*l_i*1_5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37.2492980957031,&quot;width&quot;:839.2339477539062}"/>
  <p:tag name="KSO_WM_DIAGRAM_COLOR_MATCH_VALUE" val="{&quot;shape&quot;:{&quot;fill&quot;:{&quot;solid&quot;:{&quot;brightness&quot;:0,&quot;colorType&quot;:1,&quot;foreColorIndex&quot;:5,&quot;transparency&quot;:0.600000023841857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6"/>
  <p:tag name="KSO_WM_UNIT_ID" val="diagram20231444_3*l_i*1_6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80957031,&quot;width&quot;:839.2339477539062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0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7"/>
  <p:tag name="KSO_WM_UNIT_ID" val="diagram20231444_3*l_i*1_7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37.2492980957031,&quot;width&quot;:839.2339477539062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USESOURCEFORMAT_APPLY" val="0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8"/>
  <p:tag name="KSO_WM_UNIT_ID" val="diagram20231444_3*l_i*1_8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80957031,&quot;width&quot;:839.233947753906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9"/>
  <p:tag name="KSO_WM_UNIT_ID" val="diagram20231444_3*l_i*1_9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37.2492980957031,&quot;width&quot;:839.2339477539062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USESOURCEFORMAT_APPLY" val="0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0"/>
  <p:tag name="KSO_WM_UNIT_ID" val="diagram20231444_3*l_i*1_10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80957031,&quot;width&quot;:839.2339477539062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0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1"/>
  <p:tag name="KSO_WM_UNIT_ID" val="diagram20231444_3*l_i*1_11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80957031,&quot;width&quot;:839.2339477539062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2"/>
  <p:tag name="KSO_WM_UNIT_ID" val="diagram20231444_3*l_i*1_12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80957031,&quot;width&quot;:839.2339477539062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0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3"/>
  <p:tag name="KSO_WM_UNIT_ID" val="diagram20231444_3*l_i*1_13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80957031,&quot;width&quot;:839.2339477539062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0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4"/>
  <p:tag name="KSO_WM_UNIT_ID" val="diagram20231444_3*l_i*1_14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37.2492980957031,&quot;width&quot;:839.2339477539062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USESOURCEFORMAT_APPLY" val="0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5"/>
  <p:tag name="KSO_WM_UNIT_ID" val="diagram20231444_3*l_i*1_15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80957031,&quot;width&quot;:839.233947753906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6"/>
  <p:tag name="KSO_WM_UNIT_ID" val="diagram20231444_3*l_i*1_16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LINE_FORE_SCHEMECOLOR_INDEX" val="5"/>
  <p:tag name="KSO_WM_DIAGRAM_MAX_ITEMCNT" val="6"/>
  <p:tag name="KSO_WM_DIAGRAM_MIN_ITEMCNT" val="2"/>
  <p:tag name="KSO_WM_DIAGRAM_VIRTUALLY_FRAME" val="{&quot;height&quot;:337.2492980957031,&quot;width&quot;:839.2339477539062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ILL_TYPE" val="2"/>
  <p:tag name="KSO_WM_UNIT_USESOURCEFORMAT_APPLY" val="0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7"/>
  <p:tag name="KSO_WM_UNIT_ID" val="diagram20231444_3*l_i*1_17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80957031,&quot;width&quot;:839.2339477539062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0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8"/>
  <p:tag name="KSO_WM_UNIT_ID" val="diagram20231444_3*l_i*1_18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80957031,&quot;width&quot;:839.2339477539062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19"/>
  <p:tag name="KSO_WM_UNIT_ID" val="diagram20231444_3*l_i*1_19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80957031,&quot;width&quot;:839.2339477539062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0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0"/>
  <p:tag name="KSO_WM_UNIT_ID" val="diagram20231444_3*l_i*1_20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UNIT_LINE_FORE_SCHEMECOLOR_INDEX" val="5"/>
  <p:tag name="KSO_WM_DIAGRAM_MAX_ITEMCNT" val="6"/>
  <p:tag name="KSO_WM_DIAGRAM_MIN_ITEMCNT" val="2"/>
  <p:tag name="KSO_WM_DIAGRAM_VIRTUALLY_FRAME" val="{&quot;height&quot;:337.2492980957031,&quot;width&quot;:839.2339477539062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USESOURCEFORMAT_APPLY" val="0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1"/>
  <p:tag name="KSO_WM_UNIT_ID" val="diagram20231444_3*l_i*1_21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80957031,&quot;width&quot;:839.2339477539062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1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0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2"/>
  <p:tag name="KSO_WM_UNIT_ID" val="diagram20231444_3*l_i*1_22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80957031,&quot;width&quot;:839.2339477539062}"/>
  <p:tag name="KSO_WM_DIAGRAM_COLOR_MATCH_VALUE" val="{&quot;shape&quot;:{&quot;fill&quot;:{&quot;gradient&quot;:[{&quot;brightness&quot;:0,&quot;colorType&quot;:2,&quot;pos&quot;:0,&quot;rgb&quot;:&quot;#ffffff&quot;,&quot;transparency&quot;:0},{&quot;brightness&quot;:0,&quot;colorType&quot;:2,&quot;pos&quot;:0.9999899864196777,&quot;rgb&quot;:&quot;#ffffff&quot;,&quot;transparency&quot;:0.20000000298023224}],&quot;type&quot;:3},&quot;glow&quot;:{&quot;colorType&quot;:0},&quot;line&quot;:{&quot;type&quot;:0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3"/>
  <p:tag name="KSO_WM_UNIT_ID" val="diagram20231444_3*l_i*1_23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80957031,&quot;width&quot;:839.2339477539062}"/>
  <p:tag name="KSO_WM_DIAGRAM_COLOR_MATCH_VALUE" val="{&quot;shape&quot;:{&quot;fill&quot;:{&quot;gradient&quot;:[{&quot;brightness&quot;:0,&quot;colorType&quot;:2,&quot;pos&quot;:0,&quot;rgb&quot;:&quot;#ffffff&quot;,&quot;transparency&quot;:0},{&quot;brightness&quot;:0,&quot;colorType&quot;:2,&quot;pos&quot;:0.9999899864196777,&quot;rgb&quot;:&quot;#ffffff&quot;,&quot;transparency&quot;:0.20000000298023224}],&quot;type&quot;:3},&quot;glow&quot;:{&quot;colorType&quot;:0},&quot;line&quot;:{&quot;type&quot;:0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4"/>
  <p:tag name="KSO_WM_UNIT_ID" val="diagram20231444_3*l_i*1_24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37.2492980957031,&quot;width&quot;:839.2339477539062}"/>
  <p:tag name="KSO_WM_DIAGRAM_COLOR_MATCH_VALUE" val="{&quot;shape&quot;:{&quot;fill&quot;:{&quot;gradient&quot;:[{&quot;brightness&quot;:0,&quot;colorType&quot;:2,&quot;pos&quot;:0,&quot;rgb&quot;:&quot;#ffffff&quot;,&quot;transparency&quot;:0},{&quot;brightness&quot;:0,&quot;colorType&quot;:2,&quot;pos&quot;:0.9999899864196777,&quot;rgb&quot;:&quot;#ffffff&quot;,&quot;transparency&quot;:0.20000000298023224}],&quot;type&quot;:3},&quot;glow&quot;:{&quot;colorType&quot;:0},&quot;line&quot;:{&quot;type&quot;:0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i"/>
  <p:tag name="KSO_WM_UNIT_INDEX" val="1_25"/>
  <p:tag name="KSO_WM_UNIT_ID" val="diagram20231444_3*l_i*1_25"/>
  <p:tag name="KSO_WM_TEMPLATE_CATEGORY" val="diagram"/>
  <p:tag name="KSO_WM_TEMPLATE_INDEX" val="20231444"/>
  <p:tag name="KSO_WM_UNIT_LAYERLEVEL" val="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37.2492980957031,&quot;width&quot;:839.2339477539062}"/>
  <p:tag name="KSO_WM_DIAGRAM_COLOR_MATCH_VALUE" val="{&quot;shape&quot;:{&quot;fill&quot;:{&quot;gradient&quot;:[{&quot;brightness&quot;:-0.25,&quot;colorType&quot;:1,&quot;foreColorIndex&quot;:5,&quot;pos&quot;:0.9200000166893005,&quot;transparency&quot;:0},{&quot;brightness&quot;:0.800000011920929,&quot;colorType&quot;:1,&quot;foreColorIndex&quot;:5,&quot;pos&quot;:0,&quot;transparency&quot;:0},{&quot;brightness&quot;:0.4000000059604645,&quot;colorType&quot;:1,&quot;foreColorIndex&quot;:5,&quot;pos&quot;:0.4000000059604645,&quot;transparency&quot;:0},{&quot;brightness&quot;:0,&quot;colorType&quot;:1,&quot;foreColorIndex&quot;:5,&quot;pos&quot;:0.6399999856948853,&quot;transparency&quot;:0}],&quot;type&quot;:3},&quot;glow&quot;:{&quot;colorType&quot;:0},&quot;line&quot;:{&quot;type&quot;:0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2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444_3*l_h_f*1_1_1"/>
  <p:tag name="KSO_WM_TEMPLATE_CATEGORY" val="diagram"/>
  <p:tag name="KSO_WM_TEMPLATE_INDEX" val="20231444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UNIT_PRESET_TEXT" val="单击此处输入你的项正文，文字是您思想的提炼"/>
  <p:tag name="KSO_WM_DIAGRAM_MAX_ITEMCNT" val="6"/>
  <p:tag name="KSO_WM_DIAGRAM_MIN_ITEMCNT" val="2"/>
  <p:tag name="KSO_WM_DIAGRAM_VIRTUALLY_FRAME" val="{&quot;height&quot;:337.2492980957031,&quot;width&quot;:839.233947753906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21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1444_3*l_h_f*1_4_1"/>
  <p:tag name="KSO_WM_TEMPLATE_CATEGORY" val="diagram"/>
  <p:tag name="KSO_WM_TEMPLATE_INDEX" val="20231444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UNIT_PRESET_TEXT" val="单击此处输入你的项正文，文字是您思想的提炼"/>
  <p:tag name="KSO_WM_DIAGRAM_MAX_ITEMCNT" val="6"/>
  <p:tag name="KSO_WM_DIAGRAM_MIN_ITEMCNT" val="2"/>
  <p:tag name="KSO_WM_DIAGRAM_VIRTUALLY_FRAME" val="{&quot;height&quot;:337.2492980957031,&quot;width&quot;:839.233947753906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21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444_3*l_h_f*1_3_1"/>
  <p:tag name="KSO_WM_TEMPLATE_CATEGORY" val="diagram"/>
  <p:tag name="KSO_WM_TEMPLATE_INDEX" val="20231444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UNIT_PRESET_TEXT" val="单击此处输入你的项正文，文字是您思想的提炼"/>
  <p:tag name="KSO_WM_DIAGRAM_MAX_ITEMCNT" val="6"/>
  <p:tag name="KSO_WM_DIAGRAM_MIN_ITEMCNT" val="2"/>
  <p:tag name="KSO_WM_DIAGRAM_VIRTUALLY_FRAME" val="{&quot;height&quot;:337.2492980957031,&quot;width&quot;:839.233947753906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21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444_3*l_h_f*1_2_1"/>
  <p:tag name="KSO_WM_TEMPLATE_CATEGORY" val="diagram"/>
  <p:tag name="KSO_WM_TEMPLATE_INDEX" val="20231444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GROUP_CODE" val="l1-1"/>
  <p:tag name="KSO_WM_DIAGRAM_VERSION" val="3"/>
  <p:tag name="KSO_WM_DIAGRAM_COLOR_TRICK" val="1"/>
  <p:tag name="KSO_WM_DIAGRAM_COLOR_TEXT_CAN_REMOVE" val="n"/>
  <p:tag name="KSO_WM_UNIT_PRESET_TEXT" val="单击此处输入你的项正文，文字是您思想的提炼"/>
  <p:tag name="KSO_WM_DIAGRAM_MAX_ITEMCNT" val="6"/>
  <p:tag name="KSO_WM_DIAGRAM_MIN_ITEMCNT" val="2"/>
  <p:tag name="KSO_WM_DIAGRAM_VIRTUALLY_FRAME" val="{&quot;height&quot;:337.2492980957031,&quot;width&quot;:839.233947753906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TEMPLATE_CATEGORY" val="custom"/>
  <p:tag name="KSO_WM_TEMPLATE_INDEX" val="20230915"/>
</p:tagLst>
</file>

<file path=ppt/tags/tag22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262_1*l_h_f*1_1_1"/>
  <p:tag name="KSO_WM_TEMPLATE_CATEGORY" val="diagram"/>
  <p:tag name="KSO_WM_TEMPLATE_INDEX" val="20231262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文本具体内容，简明扼要地阐述您的观点。根据需要可酌情增减文字,单击添加文本具体内容，简明扼要地阐述您的观点"/>
  <p:tag name="KSO_WM_DIAGRAM_MAX_ITEMCNT" val="6"/>
  <p:tag name="KSO_WM_DIAGRAM_MIN_ITEMCNT" val="2"/>
  <p:tag name="KSO_WM_DIAGRAM_VIRTUALLY_FRAME" val="{&quot;height&quot;:381.54998779296875,&quot;width&quot;:4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22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262_1*l_h_f*1_2_1"/>
  <p:tag name="KSO_WM_TEMPLATE_CATEGORY" val="diagram"/>
  <p:tag name="KSO_WM_TEMPLATE_INDEX" val="20231262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1"/>
  <p:tag name="KSO_WM_DIAGRAM_COLOR_TEXT_CAN_REMOVE" val="n"/>
  <p:tag name="KSO_WM_DIAGRAM_GROUP_CODE" val="l1-1"/>
  <p:tag name="KSO_WM_UNIT_PRESET_TEXT" val="单击添加文本具体内容，简明扼要地阐述您的观点。根据需要可酌情增减文字,单击添加文本具体内容，简明扼要地阐述您的观点"/>
  <p:tag name="KSO_WM_DIAGRAM_MAX_ITEMCNT" val="6"/>
  <p:tag name="KSO_WM_DIAGRAM_MIN_ITEMCNT" val="2"/>
  <p:tag name="KSO_WM_DIAGRAM_VIRTUALLY_FRAME" val="{&quot;height&quot;:381.54998779296875,&quot;width&quot;:44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223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255_3*l_h_f*1_1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00122070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24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255_3*l_h_f*1_2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00122070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25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255_3*l_h_f*1_3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00122070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26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1255_3*l_h_f*1_4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00122070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2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915_7*a*1"/>
  <p:tag name="KSO_WM_TEMPLATE_CATEGORY" val="custom"/>
  <p:tag name="KSO_WM_TEMPLATE_INDEX" val="20230915"/>
  <p:tag name="KSO_WM_UNIT_LAYERLEVEL" val="1"/>
  <p:tag name="KSO_WM_TAG_VERSION" val="1.0"/>
  <p:tag name="KSO_WM_UNIT_ISCONTENTSTITLE" val="0"/>
  <p:tag name="KSO_WM_UNIT_ISNUMDGMTITLE" val="0"/>
  <p:tag name="KSO_WM_UNIT_NOCLEAR" val="0"/>
  <p:tag name="KSO_WM_UNIT_VALUE" val="14"/>
  <p:tag name="KSO_WM_UNIT_CONTENT_GROUP_TYPE" val="contentchip"/>
  <p:tag name="KSO_WM_UNIT_TYPE" val="a"/>
  <p:tag name="KSO_WM_UNIT_INDEX" val="1"/>
  <p:tag name="KSO_WM_UNIT_PRESET_TEXT" val="添加章节标题"/>
</p:tagLst>
</file>

<file path=ppt/tags/tag228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1"/>
  <p:tag name="KSO_WM_UNIT_DIAGRAM_ISNUMVISUAL" val="0"/>
  <p:tag name="KSO_WM_UNIT_DIAGRAM_ISREFERUNIT" val="0"/>
  <p:tag name="KSO_WM_UNIT_ID" val="custom20230915_7*e*1"/>
  <p:tag name="KSO_WM_TEMPLATE_CATEGORY" val="custom"/>
  <p:tag name="KSO_WM_TEMPLATE_INDEX" val="20230915"/>
  <p:tag name="KSO_WM_UNIT_LAYERLEVEL" val="1"/>
  <p:tag name="KSO_WM_TAG_VERSION" val="1.0"/>
  <p:tag name="KSO_WM_UNIT_NOCLEAR" val="0"/>
  <p:tag name="KSO_WM_UNIT_VALUE" val="4"/>
  <p:tag name="KSO_WM_UNIT_CONTENT_GROUP_TYPE" val="contentchip"/>
  <p:tag name="KSO_WM_UNIT_TYPE" val="e"/>
  <p:tag name="KSO_WM_UNIT_INDEX" val="1"/>
  <p:tag name="KSO_WM_UNIT_PRESET_TEXT" val="02"/>
</p:tagLst>
</file>

<file path=ppt/tags/tag229.xml><?xml version="1.0" encoding="utf-8"?>
<p:tagLst xmlns:p="http://schemas.openxmlformats.org/presentationml/2006/main">
  <p:tag name="KSO_WM_SLIDE_ID" val="custom20230915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915"/>
  <p:tag name="KSO_WM_SLIDE_LAYOUT_CNT" val="1_1"/>
  <p:tag name="KSO_WM_SLIDE_TYPE" val="sectionTitle"/>
  <p:tag name="KSO_WM_SLIDE_SUBTYPE" val="pureTxt"/>
  <p:tag name="KSO_WM_SLIDE_LAYOUT" val="a_e"/>
  <p:tag name="KSO_WM_SLIDE_CONTENT_AREA" val="{&quot;left&quot;:&quot;209.75&quot;,&quot;top&quot;:&quot;79.75&quot;,&quot;width&quot;:&quot;540.6&quot;,&quot;height&quot;:&quot;409.9&quot;}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09_3*l_h_i*1_1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367.9745788574219,&quot;width&quot;:863.481994628906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15000000596046448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09_3*l_h_i*1_1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67.9745788574219,&quot;width&quot;:863.481994628906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23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09_3*l_h_f*1_1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367.9745788574219,&quot;width&quot;:863.481994628906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09_3*l_h_i*1_2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367.9745788574219,&quot;width&quot;:863.481994628906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15000000596046448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09_3*l_h_i*1_2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67.9745788574219,&quot;width&quot;:863.481994628906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23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09_3*l_h_f*1_2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367.9745788574219,&quot;width&quot;:863.481994628906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09_3*l_h_i*1_3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367.9745788574219,&quot;width&quot;:863.481994628906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15000000596046448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09_3*l_h_i*1_3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67.9745788574219,&quot;width&quot;:863.481994628906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23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09_3*l_h_f*1_3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367.9745788574219,&quot;width&quot;:863.481994628906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09_3*l_h_i*1_4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367.9745788574219,&quot;width&quot;:863.481994628906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15000000596046448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09_3*l_h_i*1_4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67.9745788574219,&quot;width&quot;:863.481994628906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24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09_3*l_h_f*1_4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367.9745788574219,&quot;width&quot;:863.481994628906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42.xml><?xml version="1.0" encoding="utf-8"?>
<p:tagLst xmlns:p="http://schemas.openxmlformats.org/presentationml/2006/main">
  <p:tag name="KSO_WM_TEMPLATE_CATEGORY" val="custom"/>
  <p:tag name="KSO_WM_TEMPLATE_INDEX" val="20230915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1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3.45452880859375,&quot;width&quot;:860.249572753906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1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3.45452880859375,&quot;width&quot;:860.249572753906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2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3.45452880859375,&quot;width&quot;:860.249572753906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2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3.45452880859375,&quot;width&quot;:860.249572753906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3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3.45452880859375,&quot;width&quot;:860.249572753906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3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3.45452880859375,&quot;width&quot;:860.249572753906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4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3.45452880859375,&quot;width&quot;:860.249572753906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4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3.45452880859375,&quot;width&quot;:860.249572753906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3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3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73.45452880859375,&quot;width&quot;:860.249572753906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4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4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73.45452880859375,&quot;width&quot;:860.249572753906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1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1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73.45452880859375,&quot;width&quot;:860.249572753906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2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2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73.45452880859375,&quot;width&quot;:860.249572753906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55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255_3*l_h_f*1_1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00122070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56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255_3*l_h_f*1_2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00122070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57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255_3*l_h_f*1_3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00122070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58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1255_3*l_h_f*1_4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00122070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5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915_7*a*1"/>
  <p:tag name="KSO_WM_TEMPLATE_CATEGORY" val="custom"/>
  <p:tag name="KSO_WM_TEMPLATE_INDEX" val="20230915"/>
  <p:tag name="KSO_WM_UNIT_LAYERLEVEL" val="1"/>
  <p:tag name="KSO_WM_TAG_VERSION" val="1.0"/>
  <p:tag name="KSO_WM_UNIT_ISCONTENTSTITLE" val="0"/>
  <p:tag name="KSO_WM_UNIT_ISNUMDGMTITLE" val="0"/>
  <p:tag name="KSO_WM_UNIT_NOCLEAR" val="0"/>
  <p:tag name="KSO_WM_UNIT_VALUE" val="14"/>
  <p:tag name="KSO_WM_UNIT_CONTENT_GROUP_TYPE" val="contentchip"/>
  <p:tag name="KSO_WM_UNIT_TYPE" val="a"/>
  <p:tag name="KSO_WM_UNIT_INDEX" val="1"/>
  <p:tag name="KSO_WM_UNIT_PRESET_TEXT" val="添加章节标题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1"/>
  <p:tag name="KSO_WM_UNIT_DIAGRAM_ISNUMVISUAL" val="0"/>
  <p:tag name="KSO_WM_UNIT_DIAGRAM_ISREFERUNIT" val="0"/>
  <p:tag name="KSO_WM_UNIT_ID" val="custom20230915_7*e*1"/>
  <p:tag name="KSO_WM_TEMPLATE_CATEGORY" val="custom"/>
  <p:tag name="KSO_WM_TEMPLATE_INDEX" val="20230915"/>
  <p:tag name="KSO_WM_UNIT_LAYERLEVEL" val="1"/>
  <p:tag name="KSO_WM_TAG_VERSION" val="1.0"/>
  <p:tag name="KSO_WM_UNIT_NOCLEAR" val="0"/>
  <p:tag name="KSO_WM_UNIT_VALUE" val="4"/>
  <p:tag name="KSO_WM_UNIT_CONTENT_GROUP_TYPE" val="contentchip"/>
  <p:tag name="KSO_WM_UNIT_TYPE" val="e"/>
  <p:tag name="KSO_WM_UNIT_INDEX" val="1"/>
  <p:tag name="KSO_WM_UNIT_PRESET_TEXT" val="03"/>
</p:tagLst>
</file>

<file path=ppt/tags/tag261.xml><?xml version="1.0" encoding="utf-8"?>
<p:tagLst xmlns:p="http://schemas.openxmlformats.org/presentationml/2006/main">
  <p:tag name="KSO_WM_SLIDE_ID" val="custom20230915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915"/>
  <p:tag name="KSO_WM_SLIDE_LAYOUT_CNT" val="1_1"/>
  <p:tag name="KSO_WM_SLIDE_TYPE" val="sectionTitle"/>
  <p:tag name="KSO_WM_SLIDE_SUBTYPE" val="pureTxt"/>
  <p:tag name="KSO_WM_SLIDE_LAYOUT" val="a_e"/>
  <p:tag name="KSO_WM_SLIDE_CONTENT_AREA" val="{&quot;left&quot;:&quot;209.75&quot;,&quot;top&quot;:&quot;79.75&quot;,&quot;width&quot;:&quot;540.6&quot;,&quot;height&quot;:&quot;409.9&quot;}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1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3.45452880859375,&quot;width&quot;:860.249572753906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1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3.45452880859375,&quot;width&quot;:860.249572753906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2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3.45452880859375,&quot;width&quot;:860.249572753906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2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3.45452880859375,&quot;width&quot;:860.249572753906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3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3.45452880859375,&quot;width&quot;:860.249572753906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3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3.45452880859375,&quot;width&quot;:860.249572753906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4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1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3.45452880859375,&quot;width&quot;:860.249572753906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0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5"/>
  <p:tag name="KSO_WM_UNIT_TEXT_FILL_FORE_SCHEMECOLOR_INDEX" val="13"/>
  <p:tag name="KSO_WM_UNIT_TEXT_FILL_TYPE" val="1"/>
  <p:tag name="KSO_WM_UNIT_USESOURCEFORMAT_APPLY" val="0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i*1_4_2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2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3.45452880859375,&quot;width&quot;:860.249572753906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2,&quot;rgb&quot;:&quot;#4575f0&quot;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3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3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73.45452880859375,&quot;width&quot;:860.249572753906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4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4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73.45452880859375,&quot;width&quot;:860.249572753906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1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1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73.45452880859375,&quot;width&quot;:860.249572753906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310_3*l_h_f*1_2_1"/>
  <p:tag name="KSO_WM_TEMPLATE_CATEGORY" val="diagram"/>
  <p:tag name="KSO_WM_TEMPLATE_INDEX" val="20231310"/>
  <p:tag name="KSO_WM_UNIT_LAYERLEVEL" val="1_1_1"/>
  <p:tag name="KSO_WM_TAG_VERSION" val="3.0"/>
  <p:tag name="KSO_WM_BEAUTIFY_FLAG" val="#wm#"/>
  <p:tag name="KSO_WM_UNIT_SUBTYPE" val="a"/>
  <p:tag name="KSO_WM_UNIT_NOCLEAR" val="0"/>
  <p:tag name="KSO_WM_DIAGRAM_GROUP_CODE" val="l1-1"/>
  <p:tag name="KSO_WM_UNIT_TYPE" val="l_h_f"/>
  <p:tag name="KSO_WM_UNIT_INDEX" val="1_2_1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73.45452880859375,&quot;width&quot;:860.249572753906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74.xml><?xml version="1.0" encoding="utf-8"?>
<p:tagLst xmlns:p="http://schemas.openxmlformats.org/presentationml/2006/main">
  <p:tag name="KSO_WM_TEMPLATE_CATEGORY" val="custom"/>
  <p:tag name="KSO_WM_TEMPLATE_INDEX" val="20230915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20_3*l_h_i*1_1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4.79998779296875,&quot;width&quot;:855.0528564453125}"/>
  <p:tag name="KSO_WM_DIAGRAM_COLOR_MATCH_VALUE" val="{&quot;shape&quot;:{&quot;fill&quot;:{&quot;solid&quot;:{&quot;brightness&quot;:0.800000011920929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20_3*l_h_i*1_1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4.79998779296875,&quot;width&quot;:855.0528564453125}"/>
  <p:tag name="KSO_WM_DIAGRAM_COLOR_MATCH_VALUE" val="{&quot;shape&quot;:{&quot;fill&quot;:{&quot;solid&quot;:{&quot;brightness&quot;:0,&quot;colorType&quot;:1,&quot;foreColorIndex&quot;:5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77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20_3*l_h_f*1_1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74.79998779296875,&quot;width&quot;:855.052856445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20_3*l_h_i*1_2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4.79998779296875,&quot;width&quot;:855.0528564453125}"/>
  <p:tag name="KSO_WM_DIAGRAM_COLOR_MATCH_VALUE" val="{&quot;shape&quot;:{&quot;fill&quot;:{&quot;solid&quot;:{&quot;brightness&quot;:0.800000011920929,&quot;colorType&quot;:1,&quot;foreColorIndex&quot;:6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20_3*l_h_i*1_2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4.79998779296875,&quot;width&quot;:855.0528564453125}"/>
  <p:tag name="KSO_WM_DIAGRAM_COLOR_MATCH_VALUE" val="{&quot;shape&quot;:{&quot;fill&quot;:{&quot;solid&quot;:{&quot;brightness&quot;:0,&quot;colorType&quot;:1,&quot;foreColorIndex&quot;:6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20_3*l_h_f*1_2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74.79998779296875,&quot;width&quot;:855.052856445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20_3*l_h_i*1_3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4.79998779296875,&quot;width&quot;:855.0528564453125}"/>
  <p:tag name="KSO_WM_DIAGRAM_COLOR_MATCH_VALUE" val="{&quot;shape&quot;:{&quot;fill&quot;:{&quot;solid&quot;:{&quot;brightness&quot;:0.800000011920929,&quot;colorType&quot;:1,&quot;foreColorIndex&quot;:7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20_3*l_h_i*1_3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4.79998779296875,&quot;width&quot;:855.0528564453125}"/>
  <p:tag name="KSO_WM_DIAGRAM_COLOR_MATCH_VALUE" val="{&quot;shape&quot;:{&quot;fill&quot;:{&quot;solid&quot;:{&quot;brightness&quot;:0,&quot;colorType&quot;:1,&quot;foreColorIndex&quot;:7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83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20_3*l_h_f*1_3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74.79998779296875,&quot;width&quot;:855.052856445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20_3*l_h_i*1_4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74.79998779296875,&quot;width&quot;:855.0528564453125}"/>
  <p:tag name="KSO_WM_DIAGRAM_COLOR_MATCH_VALUE" val="{&quot;shape&quot;:{&quot;fill&quot;:{&quot;solid&quot;:{&quot;brightness&quot;:0.800000011920929,&quot;colorType&quot;:1,&quot;foreColorIndex&quot;:8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20_3*l_h_i*1_4_2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74.79998779296875,&quot;width&quot;:855.0528564453125}"/>
  <p:tag name="KSO_WM_DIAGRAM_COLOR_MATCH_VALUE" val="{&quot;shape&quot;:{&quot;fill&quot;:{&quot;solid&quot;:{&quot;brightness&quot;:0,&quot;colorType&quot;:1,&quot;foreColorIndex&quot;:8,&quot;transparency&quot;:0.400000005960464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286.xml><?xml version="1.0" encoding="utf-8"?>
<p:tagLst xmlns:p="http://schemas.openxmlformats.org/presentationml/2006/main">
  <p:tag name="KSO_WM_UNIT_SUBTYPE" val="a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20_3*l_h_f*1_4_1"/>
  <p:tag name="KSO_WM_TEMPLATE_CATEGORY" val="diagram"/>
  <p:tag name="KSO_WM_TEMPLATE_INDEX" val="2023132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。"/>
  <p:tag name="KSO_WM_DIAGRAM_MAX_ITEMCNT" val="6"/>
  <p:tag name="KSO_WM_DIAGRAM_MIN_ITEMCNT" val="2"/>
  <p:tag name="KSO_WM_DIAGRAM_VIRTUALLY_FRAME" val="{&quot;height&quot;:374.79998779296875,&quot;width&quot;:855.052856445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485_4*l_h_i*1_1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添加标题"/>
  <p:tag name="KSO_WM_UNIT_FILL_FORE_SCHEMECOLOR_INDEX" val="5"/>
  <p:tag name="KSO_WM_DIAGRAM_MAX_ITEMCNT" val="6"/>
  <p:tag name="KSO_WM_DIAGRAM_MIN_ITEMCNT" val="1"/>
  <p:tag name="KSO_WM_DIAGRAM_VIRTUALLY_FRAME" val="{&quot;height&quot;:254.35000610351562,&quot;width&quot;:913.65002441406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-0.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485_4*l_h_i*1_2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添加标题"/>
  <p:tag name="KSO_WM_UNIT_FILL_FORE_SCHEMECOLOR_INDEX" val="6"/>
  <p:tag name="KSO_WM_DIAGRAM_MAX_ITEMCNT" val="6"/>
  <p:tag name="KSO_WM_DIAGRAM_MIN_ITEMCNT" val="1"/>
  <p:tag name="KSO_WM_DIAGRAM_VIRTUALLY_FRAME" val="{&quot;height&quot;:254.35000610351562,&quot;width&quot;:913.6500244140625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brightness&quot;:-0.5,&quot;colorType&quot;:1,&quot;foreColorIndex&quot;:6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6"/>
  <p:tag name="KSO_WM_UNIT_TEXT_FILL_FORE_SCHEMECOLOR_INDEX" val="2"/>
  <p:tag name="KSO_WM_UNIT_TEXT_FILL_TYPE" val="1"/>
  <p:tag name="KSO_WM_UNIT_USESOURCEFORMAT_APPLY" val="0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485_4*l_h_i*1_4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添加标题"/>
  <p:tag name="KSO_WM_UNIT_FILL_FORE_SCHEMECOLOR_INDEX" val="8"/>
  <p:tag name="KSO_WM_DIAGRAM_MAX_ITEMCNT" val="6"/>
  <p:tag name="KSO_WM_DIAGRAM_MIN_ITEMCNT" val="1"/>
  <p:tag name="KSO_WM_DIAGRAM_VIRTUALLY_FRAME" val="{&quot;height&quot;:254.35000610351562,&quot;width&quot;:913.650024414062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brightness&quot;:0.4000000059604645,&quot;colorType&quot;:1,&quot;foreColorIndex&quot;:7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7"/>
  <p:tag name="KSO_WM_UNIT_TEXT_FILL_FORE_SCHEMECOLOR_INDEX" val="2"/>
  <p:tag name="KSO_WM_UNIT_TEXT_FILL_TYPE" val="1"/>
  <p:tag name="KSO_WM_UNIT_USESOURCEFORMAT_APPLY" val="0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485_4*l_h_i*1_3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添加标题"/>
  <p:tag name="KSO_WM_UNIT_FILL_FORE_SCHEMECOLOR_INDEX" val="10"/>
  <p:tag name="KSO_WM_DIAGRAM_MAX_ITEMCNT" val="6"/>
  <p:tag name="KSO_WM_DIAGRAM_MIN_ITEMCNT" val="1"/>
  <p:tag name="KSO_WM_DIAGRAM_VIRTUALLY_FRAME" val="{&quot;height&quot;:254.35000610351562,&quot;width&quot;:913.6500244140625}"/>
  <p:tag name="KSO_WM_DIAGRAM_COLOR_MATCH_VALUE" val="{&quot;shape&quot;:{&quot;fill&quot;:{&quot;solid&quot;:{&quot;brightness&quot;:0,&quot;colorType&quot;:1,&quot;foreColorIndex&quot;:10,&quot;transparency&quot;:0},&quot;type&quot;:1},&quot;glow&quot;:{&quot;colorType&quot;:0},&quot;line&quot;:{&quot;type&quot;:0},&quot;shadow&quot;:{&quot;brightness&quot;:-0.5,&quot;colorType&quot;:1,&quot;foreColorIndex&quot;:7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7"/>
  <p:tag name="KSO_WM_UNIT_TEXT_FILL_FORE_SCHEMECOLOR_INDEX" val="2"/>
  <p:tag name="KSO_WM_UNIT_TEXT_FILL_TYPE" val="1"/>
  <p:tag name="KSO_WM_UNIT_USESOURCEFORMAT_APPLY" val="0"/>
</p:tagLst>
</file>

<file path=ppt/tags/tag291.xml><?xml version="1.0" encoding="utf-8"?>
<p:tagLst xmlns:p="http://schemas.openxmlformats.org/presentationml/2006/main">
  <p:tag name="KSO_WM_UNIT_SUBTYPE" val="a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485_4*l_h_f*1_2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单击此处输入你的项正文文字是您思想的提炼，请尽量言简意赅的阐述观点"/>
  <p:tag name="KSO_WM_DIAGRAM_MAX_ITEMCNT" val="6"/>
  <p:tag name="KSO_WM_DIAGRAM_MIN_ITEMCNT" val="1"/>
  <p:tag name="KSO_WM_DIAGRAM_VIRTUALLY_FRAME" val="{&quot;height&quot;:254.35000610351562,&quot;width&quot;:913.65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92.xml><?xml version="1.0" encoding="utf-8"?>
<p:tagLst xmlns:p="http://schemas.openxmlformats.org/presentationml/2006/main">
  <p:tag name="KSO_WM_UNIT_SUBTYPE" val="a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485_4*l_h_f*1_1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单击此处输入你的项正文文字是您思想的提炼，请尽量言简意赅的阐述观点"/>
  <p:tag name="KSO_WM_DIAGRAM_MAX_ITEMCNT" val="6"/>
  <p:tag name="KSO_WM_DIAGRAM_MIN_ITEMCNT" val="1"/>
  <p:tag name="KSO_WM_DIAGRAM_VIRTUALLY_FRAME" val="{&quot;height&quot;:254.35000610351562,&quot;width&quot;:913.65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93.xml><?xml version="1.0" encoding="utf-8"?>
<p:tagLst xmlns:p="http://schemas.openxmlformats.org/presentationml/2006/main">
  <p:tag name="KSO_WM_UNIT_SUBTYPE" val="a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485_4*l_h_f*1_3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单击此处输入你的项正文文字是您思想的提炼，请尽量言简意赅的阐述观点"/>
  <p:tag name="KSO_WM_DIAGRAM_MAX_ITEMCNT" val="6"/>
  <p:tag name="KSO_WM_DIAGRAM_MIN_ITEMCNT" val="1"/>
  <p:tag name="KSO_WM_DIAGRAM_VIRTUALLY_FRAME" val="{&quot;height&quot;:254.35000610351562,&quot;width&quot;:913.65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94.xml><?xml version="1.0" encoding="utf-8"?>
<p:tagLst xmlns:p="http://schemas.openxmlformats.org/presentationml/2006/main">
  <p:tag name="KSO_WM_UNIT_SUBTYPE" val="a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485_4*l_h_f*1_4_1"/>
  <p:tag name="KSO_WM_TEMPLATE_CATEGORY" val="diagram"/>
  <p:tag name="KSO_WM_TEMPLATE_INDEX" val="20231485"/>
  <p:tag name="KSO_WM_UNIT_LAYERLEVEL" val="1_1_1"/>
  <p:tag name="KSO_WM_TAG_VERSION" val="3.0"/>
  <p:tag name="KSO_WM_BEAUTIFY_FLAG" val="#wm#"/>
  <p:tag name="KSO_WM_DIAGRAM_VERSION" val="3"/>
  <p:tag name="KSO_WM_DIAGRAM_COLOR_TRICK" val="4"/>
  <p:tag name="KSO_WM_DIAGRAM_COLOR_TEXT_CAN_REMOVE" val="n"/>
  <p:tag name="KSO_WM_UNIT_PRESET_TEXT" val="单击此处输入你的项正文文字是您思想的提炼，请尽量言简意赅的阐述观点"/>
  <p:tag name="KSO_WM_DIAGRAM_MAX_ITEMCNT" val="6"/>
  <p:tag name="KSO_WM_DIAGRAM_MIN_ITEMCNT" val="1"/>
  <p:tag name="KSO_WM_DIAGRAM_VIRTUALLY_FRAME" val="{&quot;height&quot;:254.35000610351562,&quot;width&quot;:913.65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29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915_7*a*1"/>
  <p:tag name="KSO_WM_TEMPLATE_CATEGORY" val="custom"/>
  <p:tag name="KSO_WM_TEMPLATE_INDEX" val="20230915"/>
  <p:tag name="KSO_WM_UNIT_LAYERLEVEL" val="1"/>
  <p:tag name="KSO_WM_TAG_VERSION" val="1.0"/>
  <p:tag name="KSO_WM_UNIT_ISCONTENTSTITLE" val="0"/>
  <p:tag name="KSO_WM_UNIT_ISNUMDGMTITLE" val="0"/>
  <p:tag name="KSO_WM_UNIT_NOCLEAR" val="0"/>
  <p:tag name="KSO_WM_UNIT_VALUE" val="14"/>
  <p:tag name="KSO_WM_UNIT_CONTENT_GROUP_TYPE" val="contentchip"/>
  <p:tag name="KSO_WM_UNIT_TYPE" val="a"/>
  <p:tag name="KSO_WM_UNIT_INDEX" val="1"/>
  <p:tag name="KSO_WM_UNIT_PRESET_TEXT" val="添加章节标题"/>
</p:tagLst>
</file>

<file path=ppt/tags/tag296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1"/>
  <p:tag name="KSO_WM_UNIT_DIAGRAM_ISNUMVISUAL" val="0"/>
  <p:tag name="KSO_WM_UNIT_DIAGRAM_ISREFERUNIT" val="0"/>
  <p:tag name="KSO_WM_UNIT_ID" val="custom20230915_7*e*1"/>
  <p:tag name="KSO_WM_TEMPLATE_CATEGORY" val="custom"/>
  <p:tag name="KSO_WM_TEMPLATE_INDEX" val="20230915"/>
  <p:tag name="KSO_WM_UNIT_LAYERLEVEL" val="1"/>
  <p:tag name="KSO_WM_TAG_VERSION" val="1.0"/>
  <p:tag name="KSO_WM_UNIT_NOCLEAR" val="0"/>
  <p:tag name="KSO_WM_UNIT_VALUE" val="4"/>
  <p:tag name="KSO_WM_UNIT_CONTENT_GROUP_TYPE" val="contentchip"/>
  <p:tag name="KSO_WM_UNIT_TYPE" val="e"/>
  <p:tag name="KSO_WM_UNIT_INDEX" val="1"/>
  <p:tag name="KSO_WM_UNIT_PRESET_TEXT" val="04"/>
</p:tagLst>
</file>

<file path=ppt/tags/tag297.xml><?xml version="1.0" encoding="utf-8"?>
<p:tagLst xmlns:p="http://schemas.openxmlformats.org/presentationml/2006/main">
  <p:tag name="KSO_WM_SLIDE_ID" val="custom20230915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915"/>
  <p:tag name="KSO_WM_SLIDE_LAYOUT_CNT" val="1_1"/>
  <p:tag name="KSO_WM_SLIDE_TYPE" val="sectionTitle"/>
  <p:tag name="KSO_WM_SLIDE_SUBTYPE" val="pureTxt"/>
  <p:tag name="KSO_WM_SLIDE_LAYOUT" val="a_e"/>
  <p:tag name="KSO_WM_SLIDE_CONTENT_AREA" val="{&quot;left&quot;:&quot;209.75&quot;,&quot;top&quot;:&quot;79.75&quot;,&quot;width&quot;:&quot;540.6&quot;,&quot;height&quot;:&quot;409.9&quot;}"/>
</p:tagLst>
</file>

<file path=ppt/tags/tag298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316_3*l_h_i*1_3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72.85406494140625,&quot;width&quot;:863.650085449218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299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231316_3*l_h_i*1_3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72.85406494140625,&quot;width&quot;:863.6500854492188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16_3*l_h_i*1_3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372.85406494140625,&quot;width&quot;:863.6500854492188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301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16_3*l_h_i*1_3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72.85406494140625,&quot;width&quot;:863.650085449218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302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316_3*l_h_i*1_1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72.85406494140625,&quot;width&quot;:863.650085449218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303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31316_3*l_h_i*1_1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72.85406494140625,&quot;width&quot;:863.6500854492188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304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16_3*l_h_i*1_1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372.85406494140625,&quot;width&quot;:863.6500854492188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305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16_3*l_h_i*1_1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72.85406494140625,&quot;width&quot;:863.650085449218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306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16_3*l_h_f*1_1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372.85406494140625,&quot;width&quot;:863.65008544921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07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16_3*l_h_f*1_3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372.85406494140625,&quot;width&quot;:863.65008544921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08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316_3*l_h_i*1_2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72.85406494140625,&quot;width&quot;:863.650085449218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309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31316_3*l_h_i*1_2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72.85406494140625,&quot;width&quot;:863.6500854492188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16_3*l_h_i*1_2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372.85406494140625,&quot;width&quot;:863.6500854492188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311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16_3*l_h_i*1_2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72.85406494140625,&quot;width&quot;:863.650085449218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312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1316_3*l_h_i*1_4_3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72.85406494140625,&quot;width&quot;:863.650085449218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313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20231316_3*l_h_i*1_4_4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72.85406494140625,&quot;width&quot;:863.6500854492188}"/>
  <p:tag name="KSO_WM_DIAGRAM_COLOR_MATCH_VALUE" val="{&quot;shape&quot;:{&quot;fill&quot;:{&quot;solid&quot;:{&quot;brightness&quot;:0.80000001192092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314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16_3*l_h_i*1_4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372.85406494140625,&quot;width&quot;:863.6500854492188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6"/>
  <p:tag name="KSO_WM_UNIT_FILL_TYPE" val="1"/>
  <p:tag name="KSO_WM_UNIT_USESOURCEFORMAT_APPLY" val="0"/>
</p:tagLst>
</file>

<file path=ppt/tags/tag315.xml><?xml version="1.0" encoding="utf-8"?>
<p:tagLst xmlns:p="http://schemas.openxmlformats.org/presentationml/2006/main">
  <p:tag name="KSO_WM_DIAGRAM_VERSION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16_3*l_h_i*1_4_2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72.85406494140625,&quot;width&quot;:863.650085449218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USESOURCEFORMAT_APPLY" val="0"/>
</p:tagLst>
</file>

<file path=ppt/tags/tag316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16_3*l_h_f*1_4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372.85406494140625,&quot;width&quot;:863.65008544921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17.xml><?xml version="1.0" encoding="utf-8"?>
<p:tagLst xmlns:p="http://schemas.openxmlformats.org/presentationml/2006/main">
  <p:tag name="KSO_WM_DIAGRAM_VERSION" val="3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16_3*l_h_f*1_2_1"/>
  <p:tag name="KSO_WM_TEMPLATE_CATEGORY" val="diagram"/>
  <p:tag name="KSO_WM_TEMPLATE_INDEX" val="20231316"/>
  <p:tag name="KSO_WM_UNIT_LAYERLEVEL" val="1_1_1"/>
  <p:tag name="KSO_WM_TAG_VERSION" val="3.0"/>
  <p:tag name="KSO_WM_BEAUTIFY_FLAG" val="#wm#"/>
  <p:tag name="KSO_WM_UNIT_PRESET_TEXT" val="单击此处输入你的智能图形项正文，文字是您思想的提炼。"/>
  <p:tag name="KSO_WM_DIAGRAM_MAX_ITEMCNT" val="6"/>
  <p:tag name="KSO_WM_DIAGRAM_MIN_ITEMCNT" val="2"/>
  <p:tag name="KSO_WM_DIAGRAM_VIRTUALLY_FRAME" val="{&quot;height&quot;:372.85406494140625,&quot;width&quot;:863.65008544921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18.xml><?xml version="1.0" encoding="utf-8"?>
<p:tagLst xmlns:p="http://schemas.openxmlformats.org/presentationml/2006/main">
  <p:tag name="KSO_WM_TEMPLATE_CATEGORY" val="custom"/>
  <p:tag name="KSO_WM_TEMPLATE_INDEX" val="20230915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09_3*l_h_i*1_1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367.9745788574219,&quot;width&quot;:863.481994628906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15000000596046448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09_3*l_h_i*1_1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67.9745788574219,&quot;width&quot;:863.481994628906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32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09_3*l_h_f*1_1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367.9745788574219,&quot;width&quot;:863.481994628906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09_3*l_h_i*1_2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367.9745788574219,&quot;width&quot;:863.481994628906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15000000596046448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09_3*l_h_i*1_2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67.9745788574219,&quot;width&quot;:863.481994628906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32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09_3*l_h_f*1_2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367.9745788574219,&quot;width&quot;:863.481994628906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09_3*l_h_i*1_3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367.9745788574219,&quot;width&quot;:863.481994628906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15000000596046448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09_3*l_h_i*1_3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67.9745788574219,&quot;width&quot;:863.481994628906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32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09_3*l_h_f*1_3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367.9745788574219,&quot;width&quot;:863.481994628906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09_3*l_h_i*1_4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DIAGRAM_MAX_ITEMCNT" val="6"/>
  <p:tag name="KSO_WM_DIAGRAM_MIN_ITEMCNT" val="2"/>
  <p:tag name="KSO_WM_DIAGRAM_VIRTUALLY_FRAME" val="{&quot;height&quot;:367.9745788574219,&quot;width&quot;:863.4819946289062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type&quot;:0},&quot;shadow&quot;:{&quot;brightness&quot;:-0.15000000596046448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  <p:tag name="KSO_WM_UNIT_USESOURCEFORMAT_APPLY" val="0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09_3*l_h_i*1_4_2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BEAUTIFY_FLAG" val="#wm#"/>
  <p:tag name="KSO_WM_UNIT_FILL_FORE_SCHEMECOLOR_INDEX" val="5"/>
  <p:tag name="KSO_WM_DIAGRAM_MAX_ITEMCNT" val="6"/>
  <p:tag name="KSO_WM_DIAGRAM_MIN_ITEMCNT" val="2"/>
  <p:tag name="KSO_WM_DIAGRAM_VIRTUALLY_FRAME" val="{&quot;height&quot;:367.9745788574219,&quot;width&quot;:863.481994628906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55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09_3*l_h_f*1_4_1"/>
  <p:tag name="KSO_WM_TEMPLATE_CATEGORY" val="diagram"/>
  <p:tag name="KSO_WM_TEMPLATE_INDEX" val="20231309"/>
  <p:tag name="KSO_WM_UNIT_LAYERLEVEL" val="1_1_1"/>
  <p:tag name="KSO_WM_TAG_VERSION" val="3.0"/>
  <p:tag name="KSO_WM_DIAGRAM_VERSION" val="3"/>
  <p:tag name="KSO_WM_DIAGRAM_COLOR_TEXT_CAN_REMOVE" val="n"/>
  <p:tag name="KSO_WM_UNIT_VALUE" val="120"/>
  <p:tag name="KSO_WM_BEAUTIFY_FLAG" val="#wm#"/>
  <p:tag name="KSO_WM_UNIT_PRESET_TEXT" val="单击此处输入你的正文，文字是您思想的提炼，为了最终演示发布的良好效果，请尽量言简意赅的阐述观点。"/>
  <p:tag name="KSO_WM_DIAGRAM_MAX_ITEMCNT" val="6"/>
  <p:tag name="KSO_WM_DIAGRAM_MIN_ITEMCNT" val="2"/>
  <p:tag name="KSO_WM_DIAGRAM_VIRTUALLY_FRAME" val="{&quot;height&quot;:367.9745788574219,&quot;width&quot;:863.481994628906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31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255_3*l_h_f*1_1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00122070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32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255_3*l_h_f*1_2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00122070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33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255_3*l_h_f*1_3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00122070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34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1255_3*l_h_f*1_4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00122070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3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915_7*a*1"/>
  <p:tag name="KSO_WM_TEMPLATE_CATEGORY" val="custom"/>
  <p:tag name="KSO_WM_TEMPLATE_INDEX" val="20230915"/>
  <p:tag name="KSO_WM_UNIT_LAYERLEVEL" val="1"/>
  <p:tag name="KSO_WM_TAG_VERSION" val="1.0"/>
  <p:tag name="KSO_WM_UNIT_ISCONTENTSTITLE" val="0"/>
  <p:tag name="KSO_WM_UNIT_ISNUMDGMTITLE" val="0"/>
  <p:tag name="KSO_WM_UNIT_NOCLEAR" val="0"/>
  <p:tag name="KSO_WM_UNIT_VALUE" val="14"/>
  <p:tag name="KSO_WM_UNIT_CONTENT_GROUP_TYPE" val="contentchip"/>
  <p:tag name="KSO_WM_UNIT_TYPE" val="a"/>
  <p:tag name="KSO_WM_UNIT_INDEX" val="1"/>
  <p:tag name="KSO_WM_UNIT_PRESET_TEXT" val="添加章节标题"/>
</p:tagLst>
</file>

<file path=ppt/tags/tag336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1"/>
  <p:tag name="KSO_WM_UNIT_DIAGRAM_ISNUMVISUAL" val="0"/>
  <p:tag name="KSO_WM_UNIT_DIAGRAM_ISREFERUNIT" val="0"/>
  <p:tag name="KSO_WM_UNIT_ID" val="custom20230915_7*e*1"/>
  <p:tag name="KSO_WM_TEMPLATE_CATEGORY" val="custom"/>
  <p:tag name="KSO_WM_TEMPLATE_INDEX" val="20230915"/>
  <p:tag name="KSO_WM_UNIT_LAYERLEVEL" val="1"/>
  <p:tag name="KSO_WM_TAG_VERSION" val="1.0"/>
  <p:tag name="KSO_WM_UNIT_NOCLEAR" val="0"/>
  <p:tag name="KSO_WM_UNIT_VALUE" val="4"/>
  <p:tag name="KSO_WM_UNIT_CONTENT_GROUP_TYPE" val="contentchip"/>
  <p:tag name="KSO_WM_UNIT_TYPE" val="e"/>
  <p:tag name="KSO_WM_UNIT_INDEX" val="1"/>
  <p:tag name="KSO_WM_UNIT_PRESET_TEXT" val="05"/>
</p:tagLst>
</file>

<file path=ppt/tags/tag337.xml><?xml version="1.0" encoding="utf-8"?>
<p:tagLst xmlns:p="http://schemas.openxmlformats.org/presentationml/2006/main">
  <p:tag name="KSO_WM_SLIDE_ID" val="custom20230915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1.0"/>
  <p:tag name="KSO_WM_BEAUTIFY_FLAG" val="#wm#"/>
  <p:tag name="KSO_WM_TEMPLATE_CATEGORY" val="custom"/>
  <p:tag name="KSO_WM_TEMPLATE_INDEX" val="20230915"/>
  <p:tag name="KSO_WM_SLIDE_LAYOUT_CNT" val="1_1"/>
  <p:tag name="KSO_WM_SLIDE_TYPE" val="sectionTitle"/>
  <p:tag name="KSO_WM_SLIDE_SUBTYPE" val="pureTxt"/>
  <p:tag name="KSO_WM_SLIDE_LAYOUT" val="a_e"/>
  <p:tag name="KSO_WM_SLIDE_CONTENT_AREA" val="{&quot;left&quot;:&quot;209.75&quot;,&quot;top&quot;:&quot;79.75&quot;,&quot;width&quot;:&quot;540.6&quot;,&quot;height&quot;:&quot;409.9&quot;}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70_3*l_h_i*1_1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4.7401428222656,&quot;width&quot;:864.8477172851562}"/>
  <p:tag name="KSO_WM_DIAGRAM_COLOR_MATCH_VALUE" val="{&quot;shape&quot;:{&quot;fill&quot;:{&quot;gradient&quot;:[{&quot;brightness&quot;:0,&quot;colorType&quot;:1,&quot;foreColorIndex&quot;:5,&quot;pos&quot;:0,&quot;transparency&quot;:0.30000001192092896},{&quot;brightness&quot;:0,&quot;colorType&quot;:1,&quot;foreColorIndex&quot;:5,&quot;pos&quot;:0.5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70_3*l_h_i*1_1_2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4.7401428222656,&quot;width&quot;:864.8477172851562}"/>
  <p:tag name="KSO_WM_DIAGRAM_COLOR_MATCH_VALUE" val="{&quot;shape&quot;:{&quot;fill&quot;:{&quot;solid&quot;:{&quot;brightness&quot;:0.600000023841857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BLOCK" val="0"/>
  <p:tag name="KSO_WM_UNIT_DEC_AREA_ID" val="c37347cbc0a24348939d931e37367649"/>
  <p:tag name="KSO_WM_UNIT_DEFAULT_FONT" val="12;18;2"/>
  <p:tag name="KSO_WM_UNIT_SUBTYPE" val="a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70_3*l_h_f*1_1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，为了最终演示发布的良好效果"/>
  <p:tag name="KSO_WM_DIAGRAM_MAX_ITEMCNT" val="6"/>
  <p:tag name="KSO_WM_DIAGRAM_MIN_ITEMCNT" val="2"/>
  <p:tag name="KSO_WM_DIAGRAM_VIRTUALLY_FRAME" val="{&quot;height&quot;:374.7401428222656,&quot;width&quot;:864.847717285156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70_3*l_h_i*1_2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UNIT_LINE_FORE_SCHEMECOLOR_INDEX" val="7"/>
  <p:tag name="KSO_WM_DIAGRAM_MAX_ITEMCNT" val="6"/>
  <p:tag name="KSO_WM_DIAGRAM_MIN_ITEMCNT" val="2"/>
  <p:tag name="KSO_WM_DIAGRAM_VIRTUALLY_FRAME" val="{&quot;height&quot;:374.7401428222656,&quot;width&quot;:864.8477172851562}"/>
  <p:tag name="KSO_WM_DIAGRAM_COLOR_MATCH_VALUE" val="{&quot;shape&quot;:{&quot;fill&quot;:{&quot;solid&quot;:{&quot;brightness&quot;:0.800000011920929,&quot;colorType&quot;:1,&quot;foreColorIndex&quot;:7,&quot;transparency&quot;:0.800000011920929},&quot;type&quot;:1},&quot;glow&quot;:{&quot;colorType&quot;:0},&quot;line&quot;:{&quot;solidLine&quot;:{&quot;brightness&quot;:0,&quot;colorType&quot;:1,&quot;foreColorIndex&quot;:7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70_3*l_h_i*1_2_2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4.7401428222656,&quot;width&quot;:864.8477172851562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43.xml><?xml version="1.0" encoding="utf-8"?>
<p:tagLst xmlns:p="http://schemas.openxmlformats.org/presentationml/2006/main">
  <p:tag name="KSO_WM_UNIT_BLOCK" val="0"/>
  <p:tag name="KSO_WM_UNIT_DEC_AREA_ID" val="c37347cbc0a24348939d931e37367649"/>
  <p:tag name="KSO_WM_UNIT_DEFAULT_FONT" val="12;18;2"/>
  <p:tag name="KSO_WM_UNIT_SUBTYPE" val="a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70_3*l_h_f*1_2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，为了最终演示发布的良好效果"/>
  <p:tag name="KSO_WM_DIAGRAM_MAX_ITEMCNT" val="6"/>
  <p:tag name="KSO_WM_DIAGRAM_MIN_ITEMCNT" val="2"/>
  <p:tag name="KSO_WM_DIAGRAM_VIRTUALLY_FRAME" val="{&quot;height&quot;:374.7401428222656,&quot;width&quot;:864.847717285156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70_3*l_h_i*1_3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4.7401428222656,&quot;width&quot;:864.8477172851562}"/>
  <p:tag name="KSO_WM_DIAGRAM_COLOR_MATCH_VALUE" val="{&quot;shape&quot;:{&quot;fill&quot;:{&quot;gradient&quot;:[{&quot;brightness&quot;:0,&quot;colorType&quot;:1,&quot;foreColorIndex&quot;:5,&quot;pos&quot;:0,&quot;transparency&quot;:0.30000001192092896},{&quot;brightness&quot;:0,&quot;colorType&quot;:1,&quot;foreColorIndex&quot;:5,&quot;pos&quot;:0.5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345.xml><?xml version="1.0" encoding="utf-8"?>
<p:tagLst xmlns:p="http://schemas.openxmlformats.org/presentationml/2006/main">
  <p:tag name="KSO_WM_UNIT_BLOCK" val="0"/>
  <p:tag name="KSO_WM_UNIT_DEC_AREA_ID" val="c37347cbc0a24348939d931e37367649"/>
  <p:tag name="KSO_WM_UNIT_DEFAULT_FONT" val="12;18;2"/>
  <p:tag name="KSO_WM_UNIT_SUBTYPE" val="a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70_3*l_h_f*1_3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，为了最终演示发布的良好效果"/>
  <p:tag name="KSO_WM_DIAGRAM_MAX_ITEMCNT" val="6"/>
  <p:tag name="KSO_WM_DIAGRAM_MIN_ITEMCNT" val="2"/>
  <p:tag name="KSO_WM_DIAGRAM_VIRTUALLY_FRAME" val="{&quot;height&quot;:374.7401428222656,&quot;width&quot;:864.847717285156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70_3*l_h_i*1_3_2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4.7401428222656,&quot;width&quot;:864.8477172851562}"/>
  <p:tag name="KSO_WM_DIAGRAM_COLOR_MATCH_VALUE" val="{&quot;shape&quot;:{&quot;fill&quot;:{&quot;solid&quot;:{&quot;brightness&quot;:0.6000000238418579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70_3*l_h_i*1_4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UNIT_LINE_FORE_SCHEMECOLOR_INDEX" val="7"/>
  <p:tag name="KSO_WM_DIAGRAM_MAX_ITEMCNT" val="6"/>
  <p:tag name="KSO_WM_DIAGRAM_MIN_ITEMCNT" val="2"/>
  <p:tag name="KSO_WM_DIAGRAM_VIRTUALLY_FRAME" val="{&quot;height&quot;:374.7401428222656,&quot;width&quot;:864.8477172851562}"/>
  <p:tag name="KSO_WM_DIAGRAM_COLOR_MATCH_VALUE" val="{&quot;shape&quot;:{&quot;fill&quot;:{&quot;solid&quot;:{&quot;brightness&quot;:0.800000011920929,&quot;colorType&quot;:1,&quot;foreColorIndex&quot;:7,&quot;transparency&quot;:0.800000011920929},&quot;type&quot;:1},&quot;glow&quot;:{&quot;colorType&quot;:0},&quot;line&quot;:{&quot;solidLine&quot;:{&quot;brightness&quot;:0,&quot;colorType&quot;:1,&quot;foreColorIndex&quot;:7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LINE_FILL_TYPE" val="2"/>
  <p:tag name="KSO_WM_UNIT_TEXT_FILL_FORE_SCHEMECOLOR_INDEX" val="2"/>
  <p:tag name="KSO_WM_UNIT_TEXT_FILL_TYPE" val="1"/>
  <p:tag name="KSO_WM_UNIT_USESOURCEFORMAT_APPLY" val="0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70_3*l_h_i*1_4_2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4.7401428222656,&quot;width&quot;:864.8477172851562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49.xml><?xml version="1.0" encoding="utf-8"?>
<p:tagLst xmlns:p="http://schemas.openxmlformats.org/presentationml/2006/main">
  <p:tag name="KSO_WM_UNIT_BLOCK" val="0"/>
  <p:tag name="KSO_WM_UNIT_DEC_AREA_ID" val="c37347cbc0a24348939d931e37367649"/>
  <p:tag name="KSO_WM_UNIT_DEFAULT_FONT" val="12;18;2"/>
  <p:tag name="KSO_WM_UNIT_SUBTYPE" val="a"/>
  <p:tag name="KSO_WM_UNIT_NOCLEAR" val="0"/>
  <p:tag name="KSO_WM_UNIT_VALUE" val="4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70_3*l_h_f*1_4_1"/>
  <p:tag name="KSO_WM_TEMPLATE_CATEGORY" val="diagram"/>
  <p:tag name="KSO_WM_TEMPLATE_INDEX" val="20231370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单击此处输入你的正文，文字是您思想的提炼，为了最终演示发布的良好效果"/>
  <p:tag name="KSO_WM_DIAGRAM_MAX_ITEMCNT" val="6"/>
  <p:tag name="KSO_WM_DIAGRAM_MIN_ITEMCNT" val="2"/>
  <p:tag name="KSO_WM_DIAGRAM_VIRTUALLY_FRAME" val="{&quot;height&quot;:374.7401428222656,&quot;width&quot;:864.847717285156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TEMPLATE_CATEGORY" val="custom"/>
  <p:tag name="KSO_WM_TEMPLATE_INDEX" val="20230915"/>
</p:tagLst>
</file>

<file path=ppt/tags/tag351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255_3*l_h_f*1_1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00122070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52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255_3*l_h_f*1_2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00122070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53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255_3*l_h_f*1_3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00122070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54.xml><?xml version="1.0" encoding="utf-8"?>
<p:tagLst xmlns:p="http://schemas.openxmlformats.org/presentationml/2006/main">
  <p:tag name="KSO_WM_UNIT_SUBTYPE" val="a"/>
  <p:tag name="KSO_WM_UNIT_NOCLEAR" val="0"/>
  <p:tag name="KSO_WM_UNIT_VALUE" val="175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1255_3*l_h_f*1_4_1"/>
  <p:tag name="KSO_WM_TEMPLATE_CATEGORY" val="diagram"/>
  <p:tag name="KSO_WM_TEMPLATE_INDEX" val="2023125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单击此处添加文本具体内容，简明扼要地阐述您的观点根据需要可酌情增减文字添加文本"/>
  <p:tag name="KSO_WM_DIAGRAM_MAX_ITEMCNT" val="6"/>
  <p:tag name="KSO_WM_DIAGRAM_MIN_ITEMCNT" val="2"/>
  <p:tag name="KSO_WM_DIAGRAM_VIRTUALLY_FRAME" val="{&quot;height&quot;:360.25,&quot;width&quot;:340.4500122070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3"/>
  <p:tag name="KSO_WM_UNIT_TEXT_FILL_TYPE" val="1"/>
  <p:tag name="KSO_WM_UNIT_USESOURCEFORMAT_APPLY" val="0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301_4*l_h_i*1_3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5,&quot;width&quot;:863.09991455078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01_4*l_h_i*1_3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5,&quot;width&quot;:863.0999145507812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brightness&quot;:0,&quot;colorType&quot;:1,&quot;foreColorIndex&quot;:7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7"/>
  <p:tag name="KSO_WM_UNIT_TEXT_FILL_FORE_SCHEMECOLOR_INDEX" val="2"/>
  <p:tag name="KSO_WM_UNIT_TEXT_FILL_TYPE" val="1"/>
  <p:tag name="KSO_WM_UNIT_USESOURCEFORMAT_APPLY" val="0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01_4*l_h_i*1_3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5,&quot;width&quot;:863.0999145507812}"/>
  <p:tag name="KSO_WM_DIAGRAM_COLOR_MATCH_VALUE" val="{&quot;shape&quot;:{&quot;fill&quot;:{&quot;solid&quot;:{&quot;brightness&quot;:-0.25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5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01_4*l_h_f*1_3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5,&quot;width&quot;:863.0999145507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1301_4*l_h_i*1_1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5,&quot;width&quot;:863.09991455078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301_4*l_h_i*1_1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5,&quot;width&quot;:863.099914550781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0,&quot;colorType&quot;:1,&quot;foreColorIndex&quot;:5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5"/>
  <p:tag name="KSO_WM_UNIT_TEXT_FILL_FORE_SCHEMECOLOR_INDEX" val="2"/>
  <p:tag name="KSO_WM_UNIT_TEXT_FILL_TYPE" val="1"/>
  <p:tag name="KSO_WM_UNIT_USESOURCEFORMAT_APPLY" val="0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301_4*l_h_i*1_1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5"/>
  <p:tag name="KSO_WM_DIAGRAM_MAX_ITEMCNT" val="6"/>
  <p:tag name="KSO_WM_DIAGRAM_MIN_ITEMCNT" val="2"/>
  <p:tag name="KSO_WM_DIAGRAM_VIRTUALLY_FRAME" val="{&quot;height&quot;:375,&quot;width&quot;:863.0999145507812}"/>
  <p:tag name="KSO_WM_DIAGRAM_COLOR_MATCH_VALUE" val="{&quot;shape&quot;:{&quot;fill&quot;:{&quot;solid&quot;:{&quot;brightness&quot;:-0.2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6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301_4*l_h_f*1_1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VALUE" val="36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5,&quot;width&quot;:863.0999145507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1301_4*l_h_i*1_2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5,&quot;width&quot;:863.09991455078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3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301_4*l_h_i*1_2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5,&quot;width&quot;:863.0999145507812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brightness&quot;:0,&quot;colorType&quot;:1,&quot;foreColorIndex&quot;:6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6"/>
  <p:tag name="KSO_WM_UNIT_TEXT_FILL_FORE_SCHEMECOLOR_INDEX" val="2"/>
  <p:tag name="KSO_WM_UNIT_TEXT_FILL_TYPE" val="1"/>
  <p:tag name="KSO_WM_UNIT_USESOURCEFORMAT_APPLY" val="0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1301_4*l_h_i*1_2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6"/>
  <p:tag name="KSO_WM_DIAGRAM_MAX_ITEMCNT" val="6"/>
  <p:tag name="KSO_WM_DIAGRAM_MIN_ITEMCNT" val="2"/>
  <p:tag name="KSO_WM_DIAGRAM_VIRTUALLY_FRAME" val="{&quot;height&quot;:375,&quot;width&quot;:863.0999145507812}"/>
  <p:tag name="KSO_WM_DIAGRAM_COLOR_MATCH_VALUE" val="{&quot;shape&quot;:{&quot;fill&quot;:{&quot;solid&quot;:{&quot;brightness&quot;:-0.25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6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301_4*l_h_f*1_2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5,&quot;width&quot;:863.0999145507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1301_4*l_h_i*1_4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5,&quot;width&quot;:863.09991455078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01_4*l_h_i*1_4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75,&quot;width&quot;:863.0999145507812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brightness&quot;:0,&quot;colorType&quot;:1,&quot;foreColorIndex&quot;:8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8"/>
  <p:tag name="KSO_WM_UNIT_TEXT_FILL_FORE_SCHEMECOLOR_INDEX" val="2"/>
  <p:tag name="KSO_WM_UNIT_TEXT_FILL_TYPE" val="1"/>
  <p:tag name="KSO_WM_UNIT_USESOURCEFORMAT_APPLY" val="0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01_4*l_h_i*1_4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75,&quot;width&quot;:863.0999145507812}"/>
  <p:tag name="KSO_WM_DIAGRAM_COLOR_MATCH_VALUE" val="{&quot;shape&quot;:{&quot;fill&quot;:{&quot;solid&quot;:{&quot;brightness&quot;:-0.25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01_4*l_h_f*1_4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5,&quot;width&quot;:863.0999145507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3"/>
  <p:tag name="KSO_WM_UNIT_ID" val="diagram20231301_4*l_h_i*1_5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5,&quot;width&quot;:863.09991455078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diagram20231301_4*l_h_i*1_5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9"/>
  <p:tag name="KSO_WM_DIAGRAM_MAX_ITEMCNT" val="6"/>
  <p:tag name="KSO_WM_DIAGRAM_MIN_ITEMCNT" val="2"/>
  <p:tag name="KSO_WM_DIAGRAM_VIRTUALLY_FRAME" val="{&quot;height&quot;:375,&quot;width&quot;:863.0999145507812}"/>
  <p:tag name="KSO_WM_DIAGRAM_COLOR_MATCH_VALUE" val="{&quot;shape&quot;:{&quot;fill&quot;:{&quot;solid&quot;:{&quot;brightness&quot;:0,&quot;colorType&quot;:1,&quot;foreColorIndex&quot;:9,&quot;transparency&quot;:0},&quot;type&quot;:1},&quot;glow&quot;:{&quot;colorType&quot;:0},&quot;line&quot;:{&quot;type&quot;:0},&quot;shadow&quot;:{&quot;brightness&quot;:0,&quot;colorType&quot;:1,&quot;foreColorIndex&quot;:9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SHADOW_SCHEMECOLOR_INDEX" val="9"/>
  <p:tag name="KSO_WM_UNIT_TEXT_FILL_FORE_SCHEMECOLOR_INDEX" val="2"/>
  <p:tag name="KSO_WM_UNIT_TEXT_FILL_TYPE" val="1"/>
  <p:tag name="KSO_WM_UNIT_USESOURCEFORMAT_APPLY" val="0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diagram20231301_4*l_h_i*1_5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9"/>
  <p:tag name="KSO_WM_DIAGRAM_MAX_ITEMCNT" val="6"/>
  <p:tag name="KSO_WM_DIAGRAM_MIN_ITEMCNT" val="2"/>
  <p:tag name="KSO_WM_DIAGRAM_VIRTUALLY_FRAME" val="{&quot;height&quot;:375,&quot;width&quot;:863.0999145507812}"/>
  <p:tag name="KSO_WM_DIAGRAM_COLOR_MATCH_VALUE" val="{&quot;shape&quot;:{&quot;fill&quot;:{&quot;solid&quot;:{&quot;brightness&quot;:-0.25,&quot;colorType&quot;:1,&quot;foreColorIndex&quot;:9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TEXT_FILL_FORE_SCHEMECOLOR_INDEX" val="2"/>
  <p:tag name="KSO_WM_UNIT_TEXT_FILL_TYPE" val="1"/>
  <p:tag name="KSO_WM_UNIT_USESOURCEFORMAT_APPLY" val="0"/>
</p:tagLst>
</file>

<file path=ppt/tags/tag37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231301_4*l_h_f*1_5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5,&quot;width&quot;:863.0999145507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0915_9*a*1"/>
  <p:tag name="KSO_WM_TEMPLATE_CATEGORY" val="custom"/>
  <p:tag name="KSO_WM_TEMPLATE_INDEX" val="20230915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NOCLEAR" val="1"/>
  <p:tag name="KSO_WM_UNIT_CONTENT_GROUP_TYPE" val="contentchip"/>
  <p:tag name="KSO_WM_UNIT_TYPE" val="a"/>
  <p:tag name="KSO_WM_UNIT_INDEX" val="1"/>
  <p:tag name="KSO_WM_UNIT_PRESET_TEXT" val="感谢您的观看"/>
</p:tagLst>
</file>

<file path=ppt/tags/tag37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custom20230915_9*f*1"/>
  <p:tag name="KSO_WM_TEMPLATE_CATEGORY" val="custom"/>
  <p:tag name="KSO_WM_TEMPLATE_INDEX" val="20230915"/>
  <p:tag name="KSO_WM_UNIT_LAYERLEVEL" val="1"/>
  <p:tag name="KSO_WM_TAG_VERSION" val="1.0"/>
  <p:tag name="KSO_WM_BEAUTIFY_FLAG" val="#wm#"/>
  <p:tag name="KSO_WM_UNIT_SUBTYPE" val="b"/>
  <p:tag name="KSO_WM_UNIT_NOCLEAR" val="0"/>
  <p:tag name="KSO_WM_UNIT_VALUE" val="22"/>
  <p:tag name="KSO_WM_UNIT_TYPE" val="f"/>
  <p:tag name="KSO_WM_UNIT_INDEX" val="1"/>
  <p:tag name="KSO_WM_UNIT_PRESET_TEXT" val="汇报人：WPS"/>
</p:tagLst>
</file>

<file path=ppt/tags/tag377.xml><?xml version="1.0" encoding="utf-8"?>
<p:tagLst xmlns:p="http://schemas.openxmlformats.org/presentationml/2006/main">
  <p:tag name="KSO_WM_SLIDE_ID" val="custom20230915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915"/>
  <p:tag name="KSO_WM_SLIDE_LAYOUT_CNT" val="1_1"/>
  <p:tag name="KSO_WM_SLIDE_TYPE" val="endPage"/>
  <p:tag name="KSO_WM_SLIDE_SUBTYPE" val="pureTxt"/>
  <p:tag name="KSO_WM_SLIDE_LAYOUT" val="a_f"/>
  <p:tag name="KSO_WM_SLIDE_CONTENT_AREA" val="{&quot;left&quot;:&quot;209.75&quot;,&quot;top&quot;:&quot;79.75&quot;,&quot;width&quot;:&quot;540.6&quot;,&quot;height&quot;:&quot;409.9&quot;}"/>
</p:tagLst>
</file>

<file path=ppt/tags/tag378.xml><?xml version="1.0" encoding="utf-8"?>
<p:tagLst xmlns:p="http://schemas.openxmlformats.org/presentationml/2006/main">
  <p:tag name="commondata" val="eyJoZGlkIjoiODViY2JkMjU3NGYzZTEwMzZmMGFkZWViYmNkYWU3NDIifQ==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</p:tagLst>
</file>

<file path=ppt/tags/tag6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</p:tagLst>
</file>

<file path=ppt/tags/tag6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&#10;文档标题内容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TEXT_FILL_FORE_SCHEMECOLOR_INDEX_BRIGHTNESS" val="0"/>
  <p:tag name="KSO_WM_UNIT_TEXT_FILL_FORE_SCHEMECOLOR_INDEX" val="6"/>
  <p:tag name="KSO_WM_UNIT_TEXT_FILL_TYPE" val="1"/>
  <p:tag name="KSO_WM_UNIT_ISCONTENTSTITLE" val="0"/>
  <p:tag name="KSO_WM_UNIT_ISNUMDGMTITLE" val="0"/>
  <p:tag name="KSO_WM_UNIT_PRESET_TEXT" val="WPS,a click to unlimited possibilities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SUBTYPE" val="b"/>
  <p:tag name="KSO_WM_UNIT_PRESET_TEXT" val="汇报人：稻小壳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添加文本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UNIT_TYPE" val="i"/>
  <p:tag name="KSO_WM_UNIT_INDEX" val="1"/>
</p:tagLst>
</file>

<file path=ppt/tags/tag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1.0"/>
  <p:tag name="KSO_WM_UNIT_ISCONTENTSTITLE" val="1"/>
  <p:tag name="KSO_WM_UNIT_ISNUMDGMTITLE" val="0"/>
  <p:tag name="KSO_WM_UNIT_PRESET_TEXT" val="目录"/>
  <p:tag name="KSO_WM_UNIT_NOCLEAR" val="0"/>
  <p:tag name="KSO_WM_UNIT_VALUE" val="7"/>
  <p:tag name="KSO_WM_UNIT_TYPE" val="a"/>
  <p:tag name="KSO_WM_UNIT_INDEX" val="1"/>
</p:tagLst>
</file>

<file path=ppt/tags/tag8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UNIT_TYPE" val="i"/>
  <p:tag name="KSO_WM_UNIT_INDEX" val="2"/>
</p:tagLst>
</file>

<file path=ppt/tags/tag8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UNIT_TYPE" val="i"/>
  <p:tag name="KSO_WM_UNIT_INDEX" val="3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UNIT_TYPE" val="i"/>
  <p:tag name="KSO_WM_UNIT_INDEX" val="2"/>
</p:tagLst>
</file>

<file path=ppt/tags/tag9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UNIT_TYPE" val="i"/>
  <p:tag name="KSO_WM_UNIT_INDEX" val="3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9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1.0"/>
  <p:tag name="KSO_WM_UNIT_ISCONTENTSTITLE" val="0"/>
  <p:tag name="KSO_WM_UNIT_ISNUMDGMTITLE" val="0"/>
  <p:tag name="KSO_WM_UNIT_PRESET_TEXT" val="添加章节标题"/>
  <p:tag name="KSO_WM_UNIT_NOCLEAR" val="0"/>
  <p:tag name="KSO_WM_UNIT_VALUE" val="14"/>
  <p:tag name="KSO_WM_UNIT_CONTENT_GROUP_TYPE" val="contentchip"/>
  <p:tag name="KSO_WM_UNIT_TYPE" val="a"/>
  <p:tag name="KSO_WM_UNIT_INDEX" val="1"/>
</p:tagLst>
</file>

<file path=ppt/tags/tag98.xml><?xml version="1.0" encoding="utf-8"?>
<p:tagLst xmlns:p="http://schemas.openxmlformats.org/presentationml/2006/main"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1.0"/>
  <p:tag name="KSO_WM_UNIT_PRESET_TEXT" val="01"/>
  <p:tag name="KSO_WM_UNIT_NOCLEAR" val="0"/>
  <p:tag name="KSO_WM_UNIT_VALUE" val="4"/>
  <p:tag name="KSO_WM_UNIT_CONTENT_GROUP_TYPE" val="contentchip"/>
  <p:tag name="KSO_WM_UNIT_TYPE" val="e"/>
  <p:tag name="KSO_WM_UNIT_INDEX" val="1"/>
</p:tagLst>
</file>

<file path=ppt/tags/tag9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UNIT_TYPE" val="i"/>
  <p:tag name="KSO_WM_UNIT_INDEX" val="7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90">
      <a:dk1>
        <a:srgbClr val="000000"/>
      </a:dk1>
      <a:lt1>
        <a:srgbClr val="FFFFFF"/>
      </a:lt1>
      <a:dk2>
        <a:srgbClr val="233D31"/>
      </a:dk2>
      <a:lt2>
        <a:srgbClr val="FFFCF2"/>
      </a:lt2>
      <a:accent1>
        <a:srgbClr val="305242"/>
      </a:accent1>
      <a:accent2>
        <a:srgbClr val="526435"/>
      </a:accent2>
      <a:accent3>
        <a:srgbClr val="747628"/>
      </a:accent3>
      <a:accent4>
        <a:srgbClr val="97881A"/>
      </a:accent4>
      <a:accent5>
        <a:srgbClr val="B99A0D"/>
      </a:accent5>
      <a:accent6>
        <a:srgbClr val="DBAC00"/>
      </a:accent6>
      <a:hlink>
        <a:srgbClr val="0563C1"/>
      </a:hlink>
      <a:folHlink>
        <a:srgbClr val="954F72"/>
      </a:folHlink>
    </a:clrScheme>
    <a:fontScheme name="稻壳儿-常规宋体05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  <a:prstDash val="solid"/>
        </a:ln>
      </a:spPr>
      <a:bodyPr wrap="square" rtlCol="0" anchor="ctr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2006</Words>
  <Application>WPS 演示</Application>
  <PresentationFormat>宽屏</PresentationFormat>
  <Paragraphs>208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仿宋</vt:lpstr>
      <vt:lpstr>Arial</vt:lpstr>
      <vt:lpstr>WPS</vt:lpstr>
      <vt:lpstr>Office 主题</vt:lpstr>
      <vt:lpstr>治疗方法选择</vt:lpstr>
      <vt:lpstr>目录</vt:lpstr>
      <vt:lpstr>了解病情</vt:lpstr>
      <vt:lpstr>了解疾病的类型和严重程度</vt:lpstr>
      <vt:lpstr>了解患者的身体状况和药物过敏史</vt:lpstr>
      <vt:lpstr>了解患者的治疗意愿和经济能力</vt:lpstr>
      <vt:lpstr>比较治疗方案</vt:lpstr>
      <vt:lpstr>收集多种治疗方案的信息</vt:lpstr>
      <vt:lpstr>比较不同方案的优缺点</vt:lpstr>
      <vt:lpstr>考虑患者的个体差异和偏好</vt:lpstr>
      <vt:lpstr>选择合适的治疗方法</vt:lpstr>
      <vt:lpstr>根据病情的紧急程度和治疗目标选择治疗方法</vt:lpstr>
      <vt:lpstr>考虑治疗方法的副作用和风险</vt:lpstr>
      <vt:lpstr>权衡治疗方法的疗效和经济成本</vt:lpstr>
      <vt:lpstr>与医生沟通</vt:lpstr>
      <vt:lpstr>询问医生的建议和意见</vt:lpstr>
      <vt:lpstr>了解医生的治疗经验和专业领域</vt:lpstr>
      <vt:lpstr>确认治疗方法和注意事项</vt:lpstr>
      <vt:lpstr>保持谨慎和观察</vt:lpstr>
      <vt:lpstr>不要轻信广告宣传，保持理性判断</vt:lpstr>
      <vt:lpstr>观察治疗过程中的反应和效果</vt:lpstr>
      <vt:lpstr>治疗方法选择</vt:lpstr>
      <vt:lpstr>感谢您的观看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背影</cp:lastModifiedBy>
  <cp:revision>155</cp:revision>
  <dcterms:created xsi:type="dcterms:W3CDTF">2019-06-19T02:08:00Z</dcterms:created>
  <dcterms:modified xsi:type="dcterms:W3CDTF">2024-01-08T21:40:55Z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C909960D5A7C4363B0CE8D5FDFF279EF_11</vt:lpwstr>
  </property>
</Properties>
</file>