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Lst>
  <p:sldIdLst>
    <p:sldId id="256" r:id="rId2"/>
    <p:sldId id="257" r:id="rId3"/>
    <p:sldId id="258" r:id="rId4"/>
    <p:sldId id="351" r:id="rId5"/>
    <p:sldId id="352" r:id="rId6"/>
    <p:sldId id="340" r:id="rId7"/>
    <p:sldId id="259" r:id="rId8"/>
    <p:sldId id="260" r:id="rId9"/>
    <p:sldId id="326" r:id="rId10"/>
    <p:sldId id="262" r:id="rId11"/>
    <p:sldId id="263" r:id="rId12"/>
    <p:sldId id="327" r:id="rId13"/>
    <p:sldId id="264" r:id="rId14"/>
    <p:sldId id="265" r:id="rId15"/>
    <p:sldId id="337" r:id="rId16"/>
    <p:sldId id="266" r:id="rId17"/>
    <p:sldId id="267" r:id="rId18"/>
    <p:sldId id="328" r:id="rId19"/>
    <p:sldId id="268" r:id="rId20"/>
    <p:sldId id="329" r:id="rId21"/>
    <p:sldId id="342" r:id="rId22"/>
    <p:sldId id="343" r:id="rId23"/>
    <p:sldId id="344" r:id="rId24"/>
    <p:sldId id="345" r:id="rId25"/>
    <p:sldId id="346" r:id="rId26"/>
    <p:sldId id="347" r:id="rId27"/>
    <p:sldId id="311" r:id="rId28"/>
    <p:sldId id="312" r:id="rId29"/>
    <p:sldId id="348" r:id="rId30"/>
    <p:sldId id="313" r:id="rId31"/>
    <p:sldId id="314" r:id="rId32"/>
    <p:sldId id="335" r:id="rId33"/>
    <p:sldId id="349" r:id="rId34"/>
    <p:sldId id="315" r:id="rId35"/>
    <p:sldId id="350" r:id="rId36"/>
    <p:sldId id="316" r:id="rId37"/>
    <p:sldId id="317" r:id="rId38"/>
    <p:sldId id="318" r:id="rId39"/>
    <p:sldId id="319" r:id="rId40"/>
    <p:sldId id="325" r:id="rId41"/>
    <p:sldId id="334" r:id="rId42"/>
  </p:sldIdLst>
  <p:sldSz cx="9144000" cy="6858000" type="screen4x3"/>
  <p:notesSz cx="6858000" cy="9144000"/>
  <p:custDataLst>
    <p:tags r:id="rId43"/>
  </p:custDataLst>
  <p:defaultTextStyle>
    <a:defPPr algn="l" rtl="0" eaLnBrk="0" hangingPunct="0">
      <a:defRPr kumimoji="1" lang="zh-CN" altLang="en-US" sz="2000">
        <a:solidFill>
          <a:srgbClr val="FF0066"/>
        </a:solidFill>
        <a:latin typeface="Arial" pitchFamily="34" charset="0"/>
      </a:defRPr>
    </a:defPPr>
    <a:lvl1pPr marL="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7" d="100"/>
          <a:sy n="77" d="100"/>
        </p:scale>
        <p:origin x="0" y="0"/>
      </p:cViewPr>
      <p:guideLst/>
    </p:cSldViewPr>
  </p:slide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89090" name="组合 89089"/>
          <p:cNvGrpSpPr/>
          <p:nvPr/>
        </p:nvGrpSpPr>
        <p:grpSpPr>
          <a:xfrm>
            <a:off x="0" y="533400"/>
            <a:ext cx="9177338" cy="6324600"/>
            <a:chOff x="0" y="336"/>
            <a:chExt cx="5781" cy="3984"/>
          </a:xfrm>
        </p:grpSpPr>
        <p:sp>
          <p:nvSpPr>
            <p:cNvPr id="89091" name="矩形 89090"/>
            <p:cNvSpPr/>
            <p:nvPr/>
          </p:nvSpPr>
          <p:spPr bwMode="ltGray">
            <a:xfrm>
              <a:off x="0" y="3900"/>
              <a:ext cx="5774" cy="412"/>
            </a:xfrm>
            <a:prstGeom prst="rect">
              <a:avLst/>
            </a:prstGeom>
            <a:gradFill rotWithShape="0">
              <a:gsLst>
                <a:gs pos="0">
                  <a:schemeClr val="bg2"/>
                </a:gs>
                <a:gs pos="50000">
                  <a:schemeClr val="folHlink"/>
                </a:gs>
                <a:gs pos="100000">
                  <a:schemeClr val="bg2"/>
                </a:gs>
              </a:gsLst>
              <a:lin ang="0" scaled="1"/>
            </a:gradFill>
            <a:ln>
              <a:noFill/>
              <a:miter lim="800000"/>
            </a:ln>
          </p:spPr>
        </p:sp>
        <p:grpSp>
          <p:nvGrpSpPr>
            <p:cNvPr id="89092" name="组合 89091"/>
            <p:cNvGrpSpPr/>
            <p:nvPr/>
          </p:nvGrpSpPr>
          <p:grpSpPr>
            <a:xfrm>
              <a:off x="0" y="336"/>
              <a:ext cx="1441" cy="3984"/>
              <a:chOff x="0" y="336"/>
              <a:chExt cx="1441" cy="3984"/>
            </a:xfrm>
          </p:grpSpPr>
          <p:sp>
            <p:nvSpPr>
              <p:cNvPr id="89093" name="任意多边形: 形状 89092"/>
              <p:cNvSpPr/>
              <p:nvPr/>
            </p:nvSpPr>
            <p:spPr bwMode="ltGray">
              <a:xfrm>
                <a:off x="200" y="1331"/>
                <a:ext cx="237" cy="2989"/>
              </a:xfrm>
              <a:custGeom>
                <a:avLst/>
                <a:gdLst/>
                <a:ahLst/>
                <a:cxnLst/>
                <a:rect l="0" t="0" r="0" b="0"/>
                <a:pathLst>
                  <a:path w="237" h="2989">
                    <a:moveTo>
                      <a:pt x="0" y="178"/>
                    </a:moveTo>
                    <a:lnTo>
                      <a:pt x="35" y="874"/>
                    </a:lnTo>
                    <a:lnTo>
                      <a:pt x="70" y="1436"/>
                    </a:lnTo>
                    <a:lnTo>
                      <a:pt x="95" y="1851"/>
                    </a:lnTo>
                    <a:lnTo>
                      <a:pt x="88" y="2988"/>
                    </a:lnTo>
                    <a:lnTo>
                      <a:pt x="135" y="2988"/>
                    </a:lnTo>
                    <a:lnTo>
                      <a:pt x="156" y="1773"/>
                    </a:lnTo>
                    <a:lnTo>
                      <a:pt x="165" y="1409"/>
                    </a:lnTo>
                    <a:lnTo>
                      <a:pt x="182" y="1069"/>
                    </a:lnTo>
                    <a:lnTo>
                      <a:pt x="193" y="812"/>
                    </a:lnTo>
                    <a:lnTo>
                      <a:pt x="212" y="440"/>
                    </a:lnTo>
                    <a:lnTo>
                      <a:pt x="236" y="120"/>
                    </a:lnTo>
                    <a:lnTo>
                      <a:pt x="221" y="38"/>
                    </a:lnTo>
                    <a:lnTo>
                      <a:pt x="196" y="0"/>
                    </a:lnTo>
                    <a:lnTo>
                      <a:pt x="168" y="394"/>
                    </a:lnTo>
                    <a:lnTo>
                      <a:pt x="144" y="729"/>
                    </a:lnTo>
                    <a:lnTo>
                      <a:pt x="135" y="991"/>
                    </a:lnTo>
                    <a:lnTo>
                      <a:pt x="128" y="1267"/>
                    </a:lnTo>
                    <a:lnTo>
                      <a:pt x="107" y="1544"/>
                    </a:lnTo>
                    <a:lnTo>
                      <a:pt x="79" y="1063"/>
                    </a:lnTo>
                    <a:lnTo>
                      <a:pt x="47" y="609"/>
                    </a:lnTo>
                    <a:lnTo>
                      <a:pt x="0" y="178"/>
                    </a:lnTo>
                  </a:path>
                </a:pathLst>
              </a:custGeom>
              <a:solidFill>
                <a:srgbClr val="3C0023"/>
              </a:solidFill>
              <a:ln cap="rnd">
                <a:noFill/>
                <a:miter lim="800000"/>
              </a:ln>
            </p:spPr>
          </p:sp>
          <p:sp>
            <p:nvSpPr>
              <p:cNvPr id="89094" name="任意多边形: 形状 89093"/>
              <p:cNvSpPr/>
              <p:nvPr/>
            </p:nvSpPr>
            <p:spPr bwMode="ltGray">
              <a:xfrm>
                <a:off x="377" y="2153"/>
                <a:ext cx="380" cy="2166"/>
              </a:xfrm>
              <a:custGeom>
                <a:avLst/>
                <a:gdLst/>
                <a:ahLst/>
                <a:cxnLst/>
                <a:rect l="0" t="0" r="0" b="0"/>
                <a:pathLst>
                  <a:path w="380" h="2166">
                    <a:moveTo>
                      <a:pt x="0" y="525"/>
                    </a:moveTo>
                    <a:lnTo>
                      <a:pt x="32" y="754"/>
                    </a:lnTo>
                    <a:lnTo>
                      <a:pt x="64" y="939"/>
                    </a:lnTo>
                    <a:lnTo>
                      <a:pt x="85" y="1074"/>
                    </a:lnTo>
                    <a:lnTo>
                      <a:pt x="54" y="2165"/>
                    </a:lnTo>
                    <a:lnTo>
                      <a:pt x="103" y="2119"/>
                    </a:lnTo>
                    <a:lnTo>
                      <a:pt x="140" y="1050"/>
                    </a:lnTo>
                    <a:lnTo>
                      <a:pt x="145" y="930"/>
                    </a:lnTo>
                    <a:lnTo>
                      <a:pt x="165" y="818"/>
                    </a:lnTo>
                    <a:lnTo>
                      <a:pt x="172" y="734"/>
                    </a:lnTo>
                    <a:lnTo>
                      <a:pt x="190" y="612"/>
                    </a:lnTo>
                    <a:lnTo>
                      <a:pt x="210" y="507"/>
                    </a:lnTo>
                    <a:lnTo>
                      <a:pt x="228" y="414"/>
                    </a:lnTo>
                    <a:lnTo>
                      <a:pt x="246" y="314"/>
                    </a:lnTo>
                    <a:lnTo>
                      <a:pt x="275" y="214"/>
                    </a:lnTo>
                    <a:lnTo>
                      <a:pt x="308" y="130"/>
                    </a:lnTo>
                    <a:lnTo>
                      <a:pt x="361" y="50"/>
                    </a:lnTo>
                    <a:lnTo>
                      <a:pt x="379" y="18"/>
                    </a:lnTo>
                    <a:lnTo>
                      <a:pt x="356" y="0"/>
                    </a:lnTo>
                    <a:lnTo>
                      <a:pt x="322" y="32"/>
                    </a:lnTo>
                    <a:lnTo>
                      <a:pt x="275" y="109"/>
                    </a:lnTo>
                    <a:lnTo>
                      <a:pt x="240" y="185"/>
                    </a:lnTo>
                    <a:lnTo>
                      <a:pt x="210" y="265"/>
                    </a:lnTo>
                    <a:lnTo>
                      <a:pt x="193" y="369"/>
                    </a:lnTo>
                    <a:lnTo>
                      <a:pt x="175" y="467"/>
                    </a:lnTo>
                    <a:lnTo>
                      <a:pt x="150" y="598"/>
                    </a:lnTo>
                    <a:lnTo>
                      <a:pt x="128" y="707"/>
                    </a:lnTo>
                    <a:lnTo>
                      <a:pt x="120" y="792"/>
                    </a:lnTo>
                    <a:lnTo>
                      <a:pt x="115" y="883"/>
                    </a:lnTo>
                    <a:lnTo>
                      <a:pt x="97" y="974"/>
                    </a:lnTo>
                    <a:lnTo>
                      <a:pt x="70" y="816"/>
                    </a:lnTo>
                    <a:lnTo>
                      <a:pt x="42" y="667"/>
                    </a:lnTo>
                    <a:lnTo>
                      <a:pt x="0" y="525"/>
                    </a:lnTo>
                  </a:path>
                </a:pathLst>
              </a:custGeom>
              <a:solidFill>
                <a:srgbClr val="3C0023"/>
              </a:solidFill>
              <a:ln cap="rnd">
                <a:noFill/>
                <a:miter lim="800000"/>
              </a:ln>
            </p:spPr>
          </p:sp>
          <p:sp>
            <p:nvSpPr>
              <p:cNvPr id="89095" name="任意多边形: 形状 89094"/>
              <p:cNvSpPr/>
              <p:nvPr/>
            </p:nvSpPr>
            <p:spPr bwMode="ltGray">
              <a:xfrm>
                <a:off x="0" y="1090"/>
                <a:ext cx="833" cy="1263"/>
              </a:xfrm>
              <a:custGeom>
                <a:avLst/>
                <a:gdLst/>
                <a:ahLst/>
                <a:cxnLst/>
                <a:rect l="0" t="0" r="0" b="0"/>
                <a:pathLst>
                  <a:path w="833" h="1263">
                    <a:moveTo>
                      <a:pt x="392" y="309"/>
                    </a:moveTo>
                    <a:lnTo>
                      <a:pt x="376" y="329"/>
                    </a:lnTo>
                    <a:lnTo>
                      <a:pt x="362" y="350"/>
                    </a:lnTo>
                    <a:lnTo>
                      <a:pt x="351" y="372"/>
                    </a:lnTo>
                    <a:lnTo>
                      <a:pt x="337" y="398"/>
                    </a:lnTo>
                    <a:lnTo>
                      <a:pt x="327" y="420"/>
                    </a:lnTo>
                    <a:lnTo>
                      <a:pt x="323" y="441"/>
                    </a:lnTo>
                    <a:lnTo>
                      <a:pt x="315" y="460"/>
                    </a:lnTo>
                    <a:lnTo>
                      <a:pt x="336" y="449"/>
                    </a:lnTo>
                    <a:lnTo>
                      <a:pt x="364" y="438"/>
                    </a:lnTo>
                    <a:lnTo>
                      <a:pt x="393" y="425"/>
                    </a:lnTo>
                    <a:lnTo>
                      <a:pt x="423" y="412"/>
                    </a:lnTo>
                    <a:lnTo>
                      <a:pt x="454" y="401"/>
                    </a:lnTo>
                    <a:lnTo>
                      <a:pt x="485" y="387"/>
                    </a:lnTo>
                    <a:lnTo>
                      <a:pt x="511" y="370"/>
                    </a:lnTo>
                    <a:lnTo>
                      <a:pt x="550" y="349"/>
                    </a:lnTo>
                    <a:lnTo>
                      <a:pt x="578" y="327"/>
                    </a:lnTo>
                    <a:lnTo>
                      <a:pt x="615" y="303"/>
                    </a:lnTo>
                    <a:lnTo>
                      <a:pt x="640" y="289"/>
                    </a:lnTo>
                    <a:lnTo>
                      <a:pt x="665" y="263"/>
                    </a:lnTo>
                    <a:lnTo>
                      <a:pt x="685" y="243"/>
                    </a:lnTo>
                    <a:lnTo>
                      <a:pt x="703" y="216"/>
                    </a:lnTo>
                    <a:lnTo>
                      <a:pt x="715" y="190"/>
                    </a:lnTo>
                    <a:lnTo>
                      <a:pt x="724" y="167"/>
                    </a:lnTo>
                    <a:lnTo>
                      <a:pt x="731" y="149"/>
                    </a:lnTo>
                    <a:lnTo>
                      <a:pt x="733" y="169"/>
                    </a:lnTo>
                    <a:lnTo>
                      <a:pt x="733" y="181"/>
                    </a:lnTo>
                    <a:lnTo>
                      <a:pt x="727" y="200"/>
                    </a:lnTo>
                    <a:lnTo>
                      <a:pt x="713" y="220"/>
                    </a:lnTo>
                    <a:lnTo>
                      <a:pt x="693" y="249"/>
                    </a:lnTo>
                    <a:lnTo>
                      <a:pt x="681" y="270"/>
                    </a:lnTo>
                    <a:lnTo>
                      <a:pt x="660" y="285"/>
                    </a:lnTo>
                    <a:lnTo>
                      <a:pt x="635" y="305"/>
                    </a:lnTo>
                    <a:lnTo>
                      <a:pt x="604" y="329"/>
                    </a:lnTo>
                    <a:lnTo>
                      <a:pt x="576" y="352"/>
                    </a:lnTo>
                    <a:lnTo>
                      <a:pt x="545" y="376"/>
                    </a:lnTo>
                    <a:lnTo>
                      <a:pt x="525" y="396"/>
                    </a:lnTo>
                    <a:lnTo>
                      <a:pt x="501" y="418"/>
                    </a:lnTo>
                    <a:lnTo>
                      <a:pt x="475" y="432"/>
                    </a:lnTo>
                    <a:lnTo>
                      <a:pt x="448" y="449"/>
                    </a:lnTo>
                    <a:lnTo>
                      <a:pt x="420" y="465"/>
                    </a:lnTo>
                    <a:lnTo>
                      <a:pt x="393" y="480"/>
                    </a:lnTo>
                    <a:lnTo>
                      <a:pt x="371" y="492"/>
                    </a:lnTo>
                    <a:lnTo>
                      <a:pt x="342" y="507"/>
                    </a:lnTo>
                    <a:lnTo>
                      <a:pt x="323" y="516"/>
                    </a:lnTo>
                    <a:lnTo>
                      <a:pt x="314" y="521"/>
                    </a:lnTo>
                    <a:lnTo>
                      <a:pt x="323" y="536"/>
                    </a:lnTo>
                    <a:lnTo>
                      <a:pt x="333" y="550"/>
                    </a:lnTo>
                    <a:lnTo>
                      <a:pt x="348" y="570"/>
                    </a:lnTo>
                    <a:lnTo>
                      <a:pt x="374" y="576"/>
                    </a:lnTo>
                    <a:lnTo>
                      <a:pt x="393" y="578"/>
                    </a:lnTo>
                    <a:lnTo>
                      <a:pt x="424" y="583"/>
                    </a:lnTo>
                    <a:lnTo>
                      <a:pt x="454" y="585"/>
                    </a:lnTo>
                    <a:lnTo>
                      <a:pt x="454" y="585"/>
                    </a:lnTo>
                    <a:lnTo>
                      <a:pt x="488" y="585"/>
                    </a:lnTo>
                    <a:lnTo>
                      <a:pt x="519" y="589"/>
                    </a:lnTo>
                    <a:lnTo>
                      <a:pt x="551" y="590"/>
                    </a:lnTo>
                    <a:lnTo>
                      <a:pt x="581" y="596"/>
                    </a:lnTo>
                    <a:lnTo>
                      <a:pt x="606" y="600"/>
                    </a:lnTo>
                    <a:lnTo>
                      <a:pt x="634" y="607"/>
                    </a:lnTo>
                    <a:lnTo>
                      <a:pt x="654" y="614"/>
                    </a:lnTo>
                    <a:lnTo>
                      <a:pt x="677" y="625"/>
                    </a:lnTo>
                    <a:lnTo>
                      <a:pt x="694" y="636"/>
                    </a:lnTo>
                    <a:lnTo>
                      <a:pt x="721" y="647"/>
                    </a:lnTo>
                    <a:lnTo>
                      <a:pt x="750" y="661"/>
                    </a:lnTo>
                    <a:lnTo>
                      <a:pt x="781" y="674"/>
                    </a:lnTo>
                    <a:lnTo>
                      <a:pt x="805" y="683"/>
                    </a:lnTo>
                    <a:lnTo>
                      <a:pt x="832" y="692"/>
                    </a:lnTo>
                    <a:lnTo>
                      <a:pt x="811" y="698"/>
                    </a:lnTo>
                    <a:lnTo>
                      <a:pt x="790" y="696"/>
                    </a:lnTo>
                    <a:lnTo>
                      <a:pt x="767" y="691"/>
                    </a:lnTo>
                    <a:lnTo>
                      <a:pt x="743" y="683"/>
                    </a:lnTo>
                    <a:lnTo>
                      <a:pt x="709" y="672"/>
                    </a:lnTo>
                    <a:lnTo>
                      <a:pt x="690" y="667"/>
                    </a:lnTo>
                    <a:lnTo>
                      <a:pt x="669" y="661"/>
                    </a:lnTo>
                    <a:lnTo>
                      <a:pt x="643" y="656"/>
                    </a:lnTo>
                    <a:lnTo>
                      <a:pt x="613" y="652"/>
                    </a:lnTo>
                    <a:lnTo>
                      <a:pt x="579" y="649"/>
                    </a:lnTo>
                    <a:lnTo>
                      <a:pt x="545" y="645"/>
                    </a:lnTo>
                    <a:lnTo>
                      <a:pt x="508" y="643"/>
                    </a:lnTo>
                    <a:lnTo>
                      <a:pt x="479" y="643"/>
                    </a:lnTo>
                    <a:lnTo>
                      <a:pt x="446" y="641"/>
                    </a:lnTo>
                    <a:lnTo>
                      <a:pt x="421" y="640"/>
                    </a:lnTo>
                    <a:lnTo>
                      <a:pt x="392" y="638"/>
                    </a:lnTo>
                    <a:lnTo>
                      <a:pt x="359" y="631"/>
                    </a:lnTo>
                    <a:lnTo>
                      <a:pt x="323" y="623"/>
                    </a:lnTo>
                    <a:lnTo>
                      <a:pt x="290" y="614"/>
                    </a:lnTo>
                    <a:lnTo>
                      <a:pt x="252" y="609"/>
                    </a:lnTo>
                    <a:lnTo>
                      <a:pt x="264" y="631"/>
                    </a:lnTo>
                    <a:lnTo>
                      <a:pt x="278" y="660"/>
                    </a:lnTo>
                    <a:lnTo>
                      <a:pt x="293" y="696"/>
                    </a:lnTo>
                    <a:lnTo>
                      <a:pt x="297" y="723"/>
                    </a:lnTo>
                    <a:lnTo>
                      <a:pt x="299" y="756"/>
                    </a:lnTo>
                    <a:lnTo>
                      <a:pt x="297" y="780"/>
                    </a:lnTo>
                    <a:lnTo>
                      <a:pt x="295" y="805"/>
                    </a:lnTo>
                    <a:lnTo>
                      <a:pt x="292" y="840"/>
                    </a:lnTo>
                    <a:lnTo>
                      <a:pt x="289" y="885"/>
                    </a:lnTo>
                    <a:lnTo>
                      <a:pt x="290" y="923"/>
                    </a:lnTo>
                    <a:lnTo>
                      <a:pt x="292" y="963"/>
                    </a:lnTo>
                    <a:lnTo>
                      <a:pt x="292" y="994"/>
                    </a:lnTo>
                    <a:lnTo>
                      <a:pt x="289" y="1025"/>
                    </a:lnTo>
                    <a:lnTo>
                      <a:pt x="280" y="1056"/>
                    </a:lnTo>
                    <a:lnTo>
                      <a:pt x="268" y="1094"/>
                    </a:lnTo>
                    <a:lnTo>
                      <a:pt x="258" y="1121"/>
                    </a:lnTo>
                    <a:lnTo>
                      <a:pt x="244" y="1145"/>
                    </a:lnTo>
                    <a:lnTo>
                      <a:pt x="230" y="1176"/>
                    </a:lnTo>
                    <a:lnTo>
                      <a:pt x="218" y="1194"/>
                    </a:lnTo>
                    <a:lnTo>
                      <a:pt x="196" y="1218"/>
                    </a:lnTo>
                    <a:lnTo>
                      <a:pt x="168" y="1238"/>
                    </a:lnTo>
                    <a:lnTo>
                      <a:pt x="144" y="1262"/>
                    </a:lnTo>
                    <a:lnTo>
                      <a:pt x="141" y="1236"/>
                    </a:lnTo>
                    <a:lnTo>
                      <a:pt x="144" y="1205"/>
                    </a:lnTo>
                    <a:lnTo>
                      <a:pt x="148" y="1172"/>
                    </a:lnTo>
                    <a:lnTo>
                      <a:pt x="151" y="1143"/>
                    </a:lnTo>
                    <a:lnTo>
                      <a:pt x="159" y="1121"/>
                    </a:lnTo>
                    <a:lnTo>
                      <a:pt x="166" y="1092"/>
                    </a:lnTo>
                    <a:lnTo>
                      <a:pt x="178" y="1061"/>
                    </a:lnTo>
                    <a:lnTo>
                      <a:pt x="184" y="1036"/>
                    </a:lnTo>
                    <a:lnTo>
                      <a:pt x="185" y="1012"/>
                    </a:lnTo>
                    <a:lnTo>
                      <a:pt x="191" y="969"/>
                    </a:lnTo>
                    <a:lnTo>
                      <a:pt x="196" y="923"/>
                    </a:lnTo>
                    <a:lnTo>
                      <a:pt x="200" y="883"/>
                    </a:lnTo>
                    <a:lnTo>
                      <a:pt x="205" y="843"/>
                    </a:lnTo>
                    <a:lnTo>
                      <a:pt x="210" y="801"/>
                    </a:lnTo>
                    <a:lnTo>
                      <a:pt x="212" y="772"/>
                    </a:lnTo>
                    <a:lnTo>
                      <a:pt x="212" y="749"/>
                    </a:lnTo>
                    <a:lnTo>
                      <a:pt x="213" y="720"/>
                    </a:lnTo>
                    <a:lnTo>
                      <a:pt x="212" y="687"/>
                    </a:lnTo>
                    <a:lnTo>
                      <a:pt x="209" y="669"/>
                    </a:lnTo>
                    <a:lnTo>
                      <a:pt x="202" y="641"/>
                    </a:lnTo>
                    <a:lnTo>
                      <a:pt x="196" y="607"/>
                    </a:lnTo>
                    <a:lnTo>
                      <a:pt x="184" y="632"/>
                    </a:lnTo>
                    <a:lnTo>
                      <a:pt x="171" y="660"/>
                    </a:lnTo>
                    <a:lnTo>
                      <a:pt x="159" y="687"/>
                    </a:lnTo>
                    <a:lnTo>
                      <a:pt x="151" y="718"/>
                    </a:lnTo>
                    <a:lnTo>
                      <a:pt x="144" y="751"/>
                    </a:lnTo>
                    <a:lnTo>
                      <a:pt x="138" y="776"/>
                    </a:lnTo>
                    <a:lnTo>
                      <a:pt x="135" y="807"/>
                    </a:lnTo>
                    <a:lnTo>
                      <a:pt x="129" y="843"/>
                    </a:lnTo>
                    <a:lnTo>
                      <a:pt x="125" y="883"/>
                    </a:lnTo>
                    <a:lnTo>
                      <a:pt x="120" y="916"/>
                    </a:lnTo>
                    <a:lnTo>
                      <a:pt x="116" y="956"/>
                    </a:lnTo>
                    <a:lnTo>
                      <a:pt x="113" y="987"/>
                    </a:lnTo>
                    <a:lnTo>
                      <a:pt x="106" y="1021"/>
                    </a:lnTo>
                    <a:lnTo>
                      <a:pt x="101" y="1054"/>
                    </a:lnTo>
                    <a:lnTo>
                      <a:pt x="95" y="1078"/>
                    </a:lnTo>
                    <a:lnTo>
                      <a:pt x="82" y="1101"/>
                    </a:lnTo>
                    <a:lnTo>
                      <a:pt x="67" y="1129"/>
                    </a:lnTo>
                    <a:lnTo>
                      <a:pt x="50" y="1154"/>
                    </a:lnTo>
                    <a:lnTo>
                      <a:pt x="32" y="1180"/>
                    </a:lnTo>
                    <a:lnTo>
                      <a:pt x="17" y="1192"/>
                    </a:lnTo>
                    <a:lnTo>
                      <a:pt x="7" y="1180"/>
                    </a:lnTo>
                    <a:lnTo>
                      <a:pt x="7" y="1114"/>
                    </a:lnTo>
                    <a:lnTo>
                      <a:pt x="7" y="1114"/>
                    </a:lnTo>
                    <a:lnTo>
                      <a:pt x="7" y="1180"/>
                    </a:lnTo>
                    <a:lnTo>
                      <a:pt x="7" y="1114"/>
                    </a:lnTo>
                    <a:lnTo>
                      <a:pt x="7" y="1114"/>
                    </a:lnTo>
                    <a:lnTo>
                      <a:pt x="7" y="1114"/>
                    </a:lnTo>
                    <a:lnTo>
                      <a:pt x="7" y="1114"/>
                    </a:lnTo>
                    <a:lnTo>
                      <a:pt x="7" y="1051"/>
                    </a:lnTo>
                    <a:lnTo>
                      <a:pt x="7" y="1051"/>
                    </a:lnTo>
                    <a:lnTo>
                      <a:pt x="16" y="1025"/>
                    </a:lnTo>
                    <a:lnTo>
                      <a:pt x="30" y="992"/>
                    </a:lnTo>
                    <a:lnTo>
                      <a:pt x="42" y="963"/>
                    </a:lnTo>
                    <a:lnTo>
                      <a:pt x="54" y="931"/>
                    </a:lnTo>
                    <a:lnTo>
                      <a:pt x="66" y="901"/>
                    </a:lnTo>
                    <a:lnTo>
                      <a:pt x="79" y="869"/>
                    </a:lnTo>
                    <a:lnTo>
                      <a:pt x="88" y="838"/>
                    </a:lnTo>
                    <a:lnTo>
                      <a:pt x="98" y="807"/>
                    </a:lnTo>
                    <a:lnTo>
                      <a:pt x="109" y="776"/>
                    </a:lnTo>
                    <a:lnTo>
                      <a:pt x="113" y="754"/>
                    </a:lnTo>
                    <a:lnTo>
                      <a:pt x="122" y="731"/>
                    </a:lnTo>
                    <a:lnTo>
                      <a:pt x="129" y="701"/>
                    </a:lnTo>
                    <a:lnTo>
                      <a:pt x="138" y="680"/>
                    </a:lnTo>
                    <a:lnTo>
                      <a:pt x="134" y="661"/>
                    </a:lnTo>
                    <a:lnTo>
                      <a:pt x="131" y="640"/>
                    </a:lnTo>
                    <a:lnTo>
                      <a:pt x="132" y="621"/>
                    </a:lnTo>
                    <a:lnTo>
                      <a:pt x="137" y="600"/>
                    </a:lnTo>
                    <a:lnTo>
                      <a:pt x="113" y="596"/>
                    </a:lnTo>
                    <a:lnTo>
                      <a:pt x="84" y="589"/>
                    </a:lnTo>
                    <a:lnTo>
                      <a:pt x="59" y="605"/>
                    </a:lnTo>
                    <a:lnTo>
                      <a:pt x="35" y="618"/>
                    </a:lnTo>
                    <a:lnTo>
                      <a:pt x="10" y="631"/>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32"/>
                    </a:lnTo>
                    <a:lnTo>
                      <a:pt x="7" y="598"/>
                    </a:lnTo>
                    <a:lnTo>
                      <a:pt x="7" y="598"/>
                    </a:lnTo>
                    <a:lnTo>
                      <a:pt x="7" y="598"/>
                    </a:lnTo>
                    <a:lnTo>
                      <a:pt x="7" y="598"/>
                    </a:lnTo>
                    <a:lnTo>
                      <a:pt x="7" y="598"/>
                    </a:lnTo>
                    <a:lnTo>
                      <a:pt x="7" y="598"/>
                    </a:lnTo>
                    <a:lnTo>
                      <a:pt x="7" y="598"/>
                    </a:lnTo>
                    <a:lnTo>
                      <a:pt x="7" y="598"/>
                    </a:lnTo>
                    <a:lnTo>
                      <a:pt x="7" y="598"/>
                    </a:lnTo>
                    <a:lnTo>
                      <a:pt x="7" y="598"/>
                    </a:lnTo>
                    <a:lnTo>
                      <a:pt x="7" y="532"/>
                    </a:lnTo>
                    <a:lnTo>
                      <a:pt x="16" y="532"/>
                    </a:lnTo>
                    <a:lnTo>
                      <a:pt x="42" y="521"/>
                    </a:lnTo>
                    <a:lnTo>
                      <a:pt x="48" y="505"/>
                    </a:lnTo>
                    <a:lnTo>
                      <a:pt x="54" y="490"/>
                    </a:lnTo>
                    <a:lnTo>
                      <a:pt x="60" y="474"/>
                    </a:lnTo>
                    <a:lnTo>
                      <a:pt x="59" y="469"/>
                    </a:lnTo>
                    <a:lnTo>
                      <a:pt x="42" y="449"/>
                    </a:lnTo>
                    <a:lnTo>
                      <a:pt x="19" y="427"/>
                    </a:lnTo>
                    <a:lnTo>
                      <a:pt x="0" y="405"/>
                    </a:lnTo>
                    <a:lnTo>
                      <a:pt x="7" y="403"/>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4" y="334"/>
                    </a:lnTo>
                    <a:lnTo>
                      <a:pt x="35" y="358"/>
                    </a:lnTo>
                    <a:lnTo>
                      <a:pt x="60" y="380"/>
                    </a:lnTo>
                    <a:lnTo>
                      <a:pt x="76" y="396"/>
                    </a:lnTo>
                    <a:lnTo>
                      <a:pt x="89" y="416"/>
                    </a:lnTo>
                    <a:lnTo>
                      <a:pt x="110" y="443"/>
                    </a:lnTo>
                    <a:lnTo>
                      <a:pt x="128" y="465"/>
                    </a:lnTo>
                    <a:lnTo>
                      <a:pt x="144" y="485"/>
                    </a:lnTo>
                    <a:lnTo>
                      <a:pt x="166" y="510"/>
                    </a:lnTo>
                    <a:lnTo>
                      <a:pt x="175" y="501"/>
                    </a:lnTo>
                    <a:lnTo>
                      <a:pt x="185" y="481"/>
                    </a:lnTo>
                    <a:lnTo>
                      <a:pt x="196" y="465"/>
                    </a:lnTo>
                    <a:lnTo>
                      <a:pt x="190" y="449"/>
                    </a:lnTo>
                    <a:lnTo>
                      <a:pt x="175" y="423"/>
                    </a:lnTo>
                    <a:lnTo>
                      <a:pt x="160" y="398"/>
                    </a:lnTo>
                    <a:lnTo>
                      <a:pt x="144" y="374"/>
                    </a:lnTo>
                    <a:lnTo>
                      <a:pt x="128" y="352"/>
                    </a:lnTo>
                    <a:lnTo>
                      <a:pt x="100" y="323"/>
                    </a:lnTo>
                    <a:lnTo>
                      <a:pt x="76" y="294"/>
                    </a:lnTo>
                    <a:lnTo>
                      <a:pt x="56" y="272"/>
                    </a:lnTo>
                    <a:lnTo>
                      <a:pt x="38" y="252"/>
                    </a:lnTo>
                    <a:lnTo>
                      <a:pt x="19" y="229"/>
                    </a:lnTo>
                    <a:lnTo>
                      <a:pt x="7" y="210"/>
                    </a:lnTo>
                    <a:lnTo>
                      <a:pt x="7" y="210"/>
                    </a:lnTo>
                    <a:lnTo>
                      <a:pt x="7" y="210"/>
                    </a:lnTo>
                    <a:lnTo>
                      <a:pt x="7" y="210"/>
                    </a:lnTo>
                    <a:lnTo>
                      <a:pt x="7" y="145"/>
                    </a:lnTo>
                    <a:lnTo>
                      <a:pt x="7" y="210"/>
                    </a:lnTo>
                    <a:lnTo>
                      <a:pt x="7" y="210"/>
                    </a:lnTo>
                    <a:lnTo>
                      <a:pt x="7" y="210"/>
                    </a:lnTo>
                    <a:lnTo>
                      <a:pt x="7" y="145"/>
                    </a:lnTo>
                    <a:lnTo>
                      <a:pt x="7" y="145"/>
                    </a:lnTo>
                    <a:lnTo>
                      <a:pt x="7" y="174"/>
                    </a:lnTo>
                    <a:lnTo>
                      <a:pt x="7" y="156"/>
                    </a:lnTo>
                    <a:lnTo>
                      <a:pt x="14" y="180"/>
                    </a:lnTo>
                    <a:lnTo>
                      <a:pt x="36" y="205"/>
                    </a:lnTo>
                    <a:lnTo>
                      <a:pt x="54" y="229"/>
                    </a:lnTo>
                    <a:lnTo>
                      <a:pt x="79" y="261"/>
                    </a:lnTo>
                    <a:lnTo>
                      <a:pt x="95" y="281"/>
                    </a:lnTo>
                    <a:lnTo>
                      <a:pt x="116" y="309"/>
                    </a:lnTo>
                    <a:lnTo>
                      <a:pt x="135" y="345"/>
                    </a:lnTo>
                    <a:lnTo>
                      <a:pt x="153" y="372"/>
                    </a:lnTo>
                    <a:lnTo>
                      <a:pt x="169" y="401"/>
                    </a:lnTo>
                    <a:lnTo>
                      <a:pt x="193" y="449"/>
                    </a:lnTo>
                    <a:lnTo>
                      <a:pt x="202" y="474"/>
                    </a:lnTo>
                    <a:lnTo>
                      <a:pt x="208" y="490"/>
                    </a:lnTo>
                    <a:lnTo>
                      <a:pt x="219" y="465"/>
                    </a:lnTo>
                    <a:lnTo>
                      <a:pt x="236" y="438"/>
                    </a:lnTo>
                    <a:lnTo>
                      <a:pt x="253" y="410"/>
                    </a:lnTo>
                    <a:lnTo>
                      <a:pt x="268" y="383"/>
                    </a:lnTo>
                    <a:lnTo>
                      <a:pt x="283" y="358"/>
                    </a:lnTo>
                    <a:lnTo>
                      <a:pt x="297" y="334"/>
                    </a:lnTo>
                    <a:lnTo>
                      <a:pt x="314" y="312"/>
                    </a:lnTo>
                    <a:lnTo>
                      <a:pt x="334" y="283"/>
                    </a:lnTo>
                    <a:lnTo>
                      <a:pt x="356" y="254"/>
                    </a:lnTo>
                    <a:lnTo>
                      <a:pt x="377" y="221"/>
                    </a:lnTo>
                    <a:lnTo>
                      <a:pt x="399" y="189"/>
                    </a:lnTo>
                    <a:lnTo>
                      <a:pt x="416" y="161"/>
                    </a:lnTo>
                    <a:lnTo>
                      <a:pt x="436" y="129"/>
                    </a:lnTo>
                    <a:lnTo>
                      <a:pt x="452" y="107"/>
                    </a:lnTo>
                    <a:lnTo>
                      <a:pt x="473" y="85"/>
                    </a:lnTo>
                    <a:lnTo>
                      <a:pt x="491" y="69"/>
                    </a:lnTo>
                    <a:lnTo>
                      <a:pt x="505" y="49"/>
                    </a:lnTo>
                    <a:lnTo>
                      <a:pt x="520" y="21"/>
                    </a:lnTo>
                    <a:lnTo>
                      <a:pt x="534" y="0"/>
                    </a:lnTo>
                    <a:lnTo>
                      <a:pt x="531" y="18"/>
                    </a:lnTo>
                    <a:lnTo>
                      <a:pt x="528" y="43"/>
                    </a:lnTo>
                    <a:lnTo>
                      <a:pt x="523" y="70"/>
                    </a:lnTo>
                    <a:lnTo>
                      <a:pt x="513" y="96"/>
                    </a:lnTo>
                    <a:lnTo>
                      <a:pt x="501" y="120"/>
                    </a:lnTo>
                    <a:lnTo>
                      <a:pt x="482" y="154"/>
                    </a:lnTo>
                    <a:lnTo>
                      <a:pt x="467" y="183"/>
                    </a:lnTo>
                    <a:lnTo>
                      <a:pt x="449" y="220"/>
                    </a:lnTo>
                    <a:lnTo>
                      <a:pt x="430" y="249"/>
                    </a:lnTo>
                    <a:lnTo>
                      <a:pt x="410" y="283"/>
                    </a:lnTo>
                    <a:lnTo>
                      <a:pt x="392" y="309"/>
                    </a:lnTo>
                  </a:path>
                </a:pathLst>
              </a:custGeom>
              <a:solidFill>
                <a:srgbClr val="037C03"/>
              </a:solidFill>
              <a:ln cap="rnd">
                <a:noFill/>
                <a:miter lim="800000"/>
              </a:ln>
            </p:spPr>
          </p:sp>
          <p:grpSp>
            <p:nvGrpSpPr>
              <p:cNvPr id="89096" name="组合 89095"/>
              <p:cNvGrpSpPr/>
              <p:nvPr/>
            </p:nvGrpSpPr>
            <p:grpSpPr>
              <a:xfrm>
                <a:off x="215" y="1772"/>
                <a:ext cx="1226" cy="1195"/>
                <a:chOff x="215" y="1772"/>
                <a:chExt cx="1226" cy="1195"/>
              </a:xfrm>
            </p:grpSpPr>
            <p:sp>
              <p:nvSpPr>
                <p:cNvPr id="89097" name="任意多边形: 形状 89096"/>
                <p:cNvSpPr/>
                <p:nvPr/>
              </p:nvSpPr>
              <p:spPr bwMode="ltGray">
                <a:xfrm>
                  <a:off x="331" y="1772"/>
                  <a:ext cx="1110" cy="1113"/>
                </a:xfrm>
                <a:custGeom>
                  <a:avLst/>
                  <a:gdLst/>
                  <a:ahLst/>
                  <a:cxnLst/>
                  <a:rect l="0" t="0" r="0" b="0"/>
                  <a:pathLst>
                    <a:path w="1110" h="1113">
                      <a:moveTo>
                        <a:pt x="349" y="283"/>
                      </a:moveTo>
                      <a:lnTo>
                        <a:pt x="358" y="256"/>
                      </a:lnTo>
                      <a:lnTo>
                        <a:pt x="371" y="225"/>
                      </a:lnTo>
                      <a:lnTo>
                        <a:pt x="386" y="194"/>
                      </a:lnTo>
                      <a:lnTo>
                        <a:pt x="404" y="167"/>
                      </a:lnTo>
                      <a:lnTo>
                        <a:pt x="422" y="140"/>
                      </a:lnTo>
                      <a:lnTo>
                        <a:pt x="435" y="120"/>
                      </a:lnTo>
                      <a:lnTo>
                        <a:pt x="450" y="101"/>
                      </a:lnTo>
                      <a:lnTo>
                        <a:pt x="466" y="85"/>
                      </a:lnTo>
                      <a:lnTo>
                        <a:pt x="481" y="70"/>
                      </a:lnTo>
                      <a:lnTo>
                        <a:pt x="495" y="58"/>
                      </a:lnTo>
                      <a:lnTo>
                        <a:pt x="512" y="47"/>
                      </a:lnTo>
                      <a:lnTo>
                        <a:pt x="527" y="36"/>
                      </a:lnTo>
                      <a:lnTo>
                        <a:pt x="543" y="29"/>
                      </a:lnTo>
                      <a:lnTo>
                        <a:pt x="562" y="23"/>
                      </a:lnTo>
                      <a:lnTo>
                        <a:pt x="582" y="18"/>
                      </a:lnTo>
                      <a:lnTo>
                        <a:pt x="600" y="12"/>
                      </a:lnTo>
                      <a:lnTo>
                        <a:pt x="619" y="10"/>
                      </a:lnTo>
                      <a:lnTo>
                        <a:pt x="638" y="9"/>
                      </a:lnTo>
                      <a:lnTo>
                        <a:pt x="658" y="7"/>
                      </a:lnTo>
                      <a:lnTo>
                        <a:pt x="684" y="3"/>
                      </a:lnTo>
                      <a:lnTo>
                        <a:pt x="703" y="7"/>
                      </a:lnTo>
                      <a:lnTo>
                        <a:pt x="721" y="9"/>
                      </a:lnTo>
                      <a:lnTo>
                        <a:pt x="738" y="9"/>
                      </a:lnTo>
                      <a:lnTo>
                        <a:pt x="755" y="7"/>
                      </a:lnTo>
                      <a:lnTo>
                        <a:pt x="775" y="3"/>
                      </a:lnTo>
                      <a:lnTo>
                        <a:pt x="795" y="0"/>
                      </a:lnTo>
                      <a:lnTo>
                        <a:pt x="785" y="7"/>
                      </a:lnTo>
                      <a:lnTo>
                        <a:pt x="775" y="14"/>
                      </a:lnTo>
                      <a:lnTo>
                        <a:pt x="768" y="23"/>
                      </a:lnTo>
                      <a:lnTo>
                        <a:pt x="760" y="34"/>
                      </a:lnTo>
                      <a:lnTo>
                        <a:pt x="746" y="34"/>
                      </a:lnTo>
                      <a:lnTo>
                        <a:pt x="729" y="36"/>
                      </a:lnTo>
                      <a:lnTo>
                        <a:pt x="717" y="40"/>
                      </a:lnTo>
                      <a:lnTo>
                        <a:pt x="703" y="45"/>
                      </a:lnTo>
                      <a:lnTo>
                        <a:pt x="688" y="49"/>
                      </a:lnTo>
                      <a:lnTo>
                        <a:pt x="674" y="52"/>
                      </a:lnTo>
                      <a:lnTo>
                        <a:pt x="658" y="58"/>
                      </a:lnTo>
                      <a:lnTo>
                        <a:pt x="643" y="63"/>
                      </a:lnTo>
                      <a:lnTo>
                        <a:pt x="626" y="70"/>
                      </a:lnTo>
                      <a:lnTo>
                        <a:pt x="611" y="78"/>
                      </a:lnTo>
                      <a:lnTo>
                        <a:pt x="596" y="85"/>
                      </a:lnTo>
                      <a:lnTo>
                        <a:pt x="578" y="96"/>
                      </a:lnTo>
                      <a:lnTo>
                        <a:pt x="562" y="107"/>
                      </a:lnTo>
                      <a:lnTo>
                        <a:pt x="544" y="120"/>
                      </a:lnTo>
                      <a:lnTo>
                        <a:pt x="527" y="134"/>
                      </a:lnTo>
                      <a:lnTo>
                        <a:pt x="508" y="156"/>
                      </a:lnTo>
                      <a:lnTo>
                        <a:pt x="493" y="180"/>
                      </a:lnTo>
                      <a:lnTo>
                        <a:pt x="477" y="211"/>
                      </a:lnTo>
                      <a:lnTo>
                        <a:pt x="459" y="251"/>
                      </a:lnTo>
                      <a:lnTo>
                        <a:pt x="442" y="294"/>
                      </a:lnTo>
                      <a:lnTo>
                        <a:pt x="422" y="347"/>
                      </a:lnTo>
                      <a:lnTo>
                        <a:pt x="456" y="325"/>
                      </a:lnTo>
                      <a:lnTo>
                        <a:pt x="484" y="307"/>
                      </a:lnTo>
                      <a:lnTo>
                        <a:pt x="522" y="282"/>
                      </a:lnTo>
                      <a:lnTo>
                        <a:pt x="562" y="256"/>
                      </a:lnTo>
                      <a:lnTo>
                        <a:pt x="578" y="251"/>
                      </a:lnTo>
                      <a:lnTo>
                        <a:pt x="596" y="242"/>
                      </a:lnTo>
                      <a:lnTo>
                        <a:pt x="615" y="236"/>
                      </a:lnTo>
                      <a:lnTo>
                        <a:pt x="637" y="229"/>
                      </a:lnTo>
                      <a:lnTo>
                        <a:pt x="660" y="223"/>
                      </a:lnTo>
                      <a:lnTo>
                        <a:pt x="680" y="222"/>
                      </a:lnTo>
                      <a:lnTo>
                        <a:pt x="697" y="220"/>
                      </a:lnTo>
                      <a:lnTo>
                        <a:pt x="722" y="216"/>
                      </a:lnTo>
                      <a:lnTo>
                        <a:pt x="744" y="218"/>
                      </a:lnTo>
                      <a:lnTo>
                        <a:pt x="762" y="220"/>
                      </a:lnTo>
                      <a:lnTo>
                        <a:pt x="786" y="223"/>
                      </a:lnTo>
                      <a:lnTo>
                        <a:pt x="808" y="225"/>
                      </a:lnTo>
                      <a:lnTo>
                        <a:pt x="829" y="227"/>
                      </a:lnTo>
                      <a:lnTo>
                        <a:pt x="851" y="231"/>
                      </a:lnTo>
                      <a:lnTo>
                        <a:pt x="872" y="232"/>
                      </a:lnTo>
                      <a:lnTo>
                        <a:pt x="895" y="236"/>
                      </a:lnTo>
                      <a:lnTo>
                        <a:pt x="917" y="238"/>
                      </a:lnTo>
                      <a:lnTo>
                        <a:pt x="939" y="242"/>
                      </a:lnTo>
                      <a:lnTo>
                        <a:pt x="964" y="245"/>
                      </a:lnTo>
                      <a:lnTo>
                        <a:pt x="990" y="249"/>
                      </a:lnTo>
                      <a:lnTo>
                        <a:pt x="1014" y="252"/>
                      </a:lnTo>
                      <a:lnTo>
                        <a:pt x="1052" y="260"/>
                      </a:lnTo>
                      <a:lnTo>
                        <a:pt x="1066" y="258"/>
                      </a:lnTo>
                      <a:lnTo>
                        <a:pt x="1075" y="260"/>
                      </a:lnTo>
                      <a:lnTo>
                        <a:pt x="1087" y="265"/>
                      </a:lnTo>
                      <a:lnTo>
                        <a:pt x="1109" y="274"/>
                      </a:lnTo>
                      <a:lnTo>
                        <a:pt x="1071" y="265"/>
                      </a:lnTo>
                      <a:lnTo>
                        <a:pt x="1055" y="262"/>
                      </a:lnTo>
                      <a:lnTo>
                        <a:pt x="1038" y="262"/>
                      </a:lnTo>
                      <a:lnTo>
                        <a:pt x="1005" y="265"/>
                      </a:lnTo>
                      <a:lnTo>
                        <a:pt x="982" y="267"/>
                      </a:lnTo>
                      <a:lnTo>
                        <a:pt x="952" y="269"/>
                      </a:lnTo>
                      <a:lnTo>
                        <a:pt x="927" y="269"/>
                      </a:lnTo>
                      <a:lnTo>
                        <a:pt x="903" y="271"/>
                      </a:lnTo>
                      <a:lnTo>
                        <a:pt x="880" y="272"/>
                      </a:lnTo>
                      <a:lnTo>
                        <a:pt x="859" y="269"/>
                      </a:lnTo>
                      <a:lnTo>
                        <a:pt x="834" y="267"/>
                      </a:lnTo>
                      <a:lnTo>
                        <a:pt x="808" y="269"/>
                      </a:lnTo>
                      <a:lnTo>
                        <a:pt x="785" y="272"/>
                      </a:lnTo>
                      <a:lnTo>
                        <a:pt x="764" y="274"/>
                      </a:lnTo>
                      <a:lnTo>
                        <a:pt x="740" y="276"/>
                      </a:lnTo>
                      <a:lnTo>
                        <a:pt x="722" y="276"/>
                      </a:lnTo>
                      <a:lnTo>
                        <a:pt x="699" y="278"/>
                      </a:lnTo>
                      <a:lnTo>
                        <a:pt x="680" y="283"/>
                      </a:lnTo>
                      <a:lnTo>
                        <a:pt x="661" y="289"/>
                      </a:lnTo>
                      <a:lnTo>
                        <a:pt x="643" y="294"/>
                      </a:lnTo>
                      <a:lnTo>
                        <a:pt x="623" y="300"/>
                      </a:lnTo>
                      <a:lnTo>
                        <a:pt x="602" y="307"/>
                      </a:lnTo>
                      <a:lnTo>
                        <a:pt x="580" y="314"/>
                      </a:lnTo>
                      <a:lnTo>
                        <a:pt x="562" y="320"/>
                      </a:lnTo>
                      <a:lnTo>
                        <a:pt x="527" y="333"/>
                      </a:lnTo>
                      <a:lnTo>
                        <a:pt x="507" y="338"/>
                      </a:lnTo>
                      <a:lnTo>
                        <a:pt x="477" y="354"/>
                      </a:lnTo>
                      <a:lnTo>
                        <a:pt x="435" y="376"/>
                      </a:lnTo>
                      <a:lnTo>
                        <a:pt x="479" y="382"/>
                      </a:lnTo>
                      <a:lnTo>
                        <a:pt x="528" y="385"/>
                      </a:lnTo>
                      <a:lnTo>
                        <a:pt x="538" y="387"/>
                      </a:lnTo>
                      <a:lnTo>
                        <a:pt x="562" y="404"/>
                      </a:lnTo>
                      <a:lnTo>
                        <a:pt x="577" y="413"/>
                      </a:lnTo>
                      <a:lnTo>
                        <a:pt x="592" y="422"/>
                      </a:lnTo>
                      <a:lnTo>
                        <a:pt x="594" y="427"/>
                      </a:lnTo>
                      <a:lnTo>
                        <a:pt x="602" y="447"/>
                      </a:lnTo>
                      <a:lnTo>
                        <a:pt x="619" y="478"/>
                      </a:lnTo>
                      <a:lnTo>
                        <a:pt x="601" y="465"/>
                      </a:lnTo>
                      <a:lnTo>
                        <a:pt x="580" y="449"/>
                      </a:lnTo>
                      <a:lnTo>
                        <a:pt x="562" y="442"/>
                      </a:lnTo>
                      <a:lnTo>
                        <a:pt x="528" y="431"/>
                      </a:lnTo>
                      <a:lnTo>
                        <a:pt x="503" y="422"/>
                      </a:lnTo>
                      <a:lnTo>
                        <a:pt x="479" y="413"/>
                      </a:lnTo>
                      <a:lnTo>
                        <a:pt x="465" y="407"/>
                      </a:lnTo>
                      <a:lnTo>
                        <a:pt x="436" y="413"/>
                      </a:lnTo>
                      <a:lnTo>
                        <a:pt x="417" y="416"/>
                      </a:lnTo>
                      <a:lnTo>
                        <a:pt x="393" y="422"/>
                      </a:lnTo>
                      <a:lnTo>
                        <a:pt x="405" y="427"/>
                      </a:lnTo>
                      <a:lnTo>
                        <a:pt x="420" y="433"/>
                      </a:lnTo>
                      <a:lnTo>
                        <a:pt x="438" y="444"/>
                      </a:lnTo>
                      <a:lnTo>
                        <a:pt x="459" y="442"/>
                      </a:lnTo>
                      <a:lnTo>
                        <a:pt x="494" y="444"/>
                      </a:lnTo>
                      <a:lnTo>
                        <a:pt x="514" y="449"/>
                      </a:lnTo>
                      <a:lnTo>
                        <a:pt x="543" y="458"/>
                      </a:lnTo>
                      <a:lnTo>
                        <a:pt x="562" y="467"/>
                      </a:lnTo>
                      <a:lnTo>
                        <a:pt x="586" y="475"/>
                      </a:lnTo>
                      <a:lnTo>
                        <a:pt x="612" y="484"/>
                      </a:lnTo>
                      <a:lnTo>
                        <a:pt x="636" y="493"/>
                      </a:lnTo>
                      <a:lnTo>
                        <a:pt x="656" y="496"/>
                      </a:lnTo>
                      <a:lnTo>
                        <a:pt x="674" y="500"/>
                      </a:lnTo>
                      <a:lnTo>
                        <a:pt x="691" y="507"/>
                      </a:lnTo>
                      <a:lnTo>
                        <a:pt x="712" y="515"/>
                      </a:lnTo>
                      <a:lnTo>
                        <a:pt x="735" y="527"/>
                      </a:lnTo>
                      <a:lnTo>
                        <a:pt x="756" y="540"/>
                      </a:lnTo>
                      <a:lnTo>
                        <a:pt x="766" y="551"/>
                      </a:lnTo>
                      <a:lnTo>
                        <a:pt x="780" y="573"/>
                      </a:lnTo>
                      <a:lnTo>
                        <a:pt x="799" y="598"/>
                      </a:lnTo>
                      <a:lnTo>
                        <a:pt x="811" y="620"/>
                      </a:lnTo>
                      <a:lnTo>
                        <a:pt x="824" y="644"/>
                      </a:lnTo>
                      <a:lnTo>
                        <a:pt x="836" y="667"/>
                      </a:lnTo>
                      <a:lnTo>
                        <a:pt x="848" y="691"/>
                      </a:lnTo>
                      <a:lnTo>
                        <a:pt x="859" y="713"/>
                      </a:lnTo>
                      <a:lnTo>
                        <a:pt x="872" y="737"/>
                      </a:lnTo>
                      <a:lnTo>
                        <a:pt x="886" y="766"/>
                      </a:lnTo>
                      <a:lnTo>
                        <a:pt x="900" y="793"/>
                      </a:lnTo>
                      <a:lnTo>
                        <a:pt x="913" y="817"/>
                      </a:lnTo>
                      <a:lnTo>
                        <a:pt x="931" y="842"/>
                      </a:lnTo>
                      <a:lnTo>
                        <a:pt x="908" y="820"/>
                      </a:lnTo>
                      <a:lnTo>
                        <a:pt x="892" y="808"/>
                      </a:lnTo>
                      <a:lnTo>
                        <a:pt x="871" y="789"/>
                      </a:lnTo>
                      <a:lnTo>
                        <a:pt x="851" y="771"/>
                      </a:lnTo>
                      <a:lnTo>
                        <a:pt x="834" y="753"/>
                      </a:lnTo>
                      <a:lnTo>
                        <a:pt x="817" y="738"/>
                      </a:lnTo>
                      <a:lnTo>
                        <a:pt x="802" y="726"/>
                      </a:lnTo>
                      <a:lnTo>
                        <a:pt x="786" y="713"/>
                      </a:lnTo>
                      <a:lnTo>
                        <a:pt x="768" y="698"/>
                      </a:lnTo>
                      <a:lnTo>
                        <a:pt x="752" y="686"/>
                      </a:lnTo>
                      <a:lnTo>
                        <a:pt x="736" y="671"/>
                      </a:lnTo>
                      <a:lnTo>
                        <a:pt x="717" y="655"/>
                      </a:lnTo>
                      <a:lnTo>
                        <a:pt x="697" y="636"/>
                      </a:lnTo>
                      <a:lnTo>
                        <a:pt x="676" y="616"/>
                      </a:lnTo>
                      <a:lnTo>
                        <a:pt x="656" y="598"/>
                      </a:lnTo>
                      <a:lnTo>
                        <a:pt x="638" y="584"/>
                      </a:lnTo>
                      <a:lnTo>
                        <a:pt x="620" y="569"/>
                      </a:lnTo>
                      <a:lnTo>
                        <a:pt x="599" y="556"/>
                      </a:lnTo>
                      <a:lnTo>
                        <a:pt x="580" y="547"/>
                      </a:lnTo>
                      <a:lnTo>
                        <a:pt x="562" y="538"/>
                      </a:lnTo>
                      <a:lnTo>
                        <a:pt x="534" y="529"/>
                      </a:lnTo>
                      <a:lnTo>
                        <a:pt x="509" y="520"/>
                      </a:lnTo>
                      <a:lnTo>
                        <a:pt x="491" y="513"/>
                      </a:lnTo>
                      <a:lnTo>
                        <a:pt x="471" y="505"/>
                      </a:lnTo>
                      <a:lnTo>
                        <a:pt x="442" y="487"/>
                      </a:lnTo>
                      <a:lnTo>
                        <a:pt x="414" y="471"/>
                      </a:lnTo>
                      <a:lnTo>
                        <a:pt x="457" y="507"/>
                      </a:lnTo>
                      <a:lnTo>
                        <a:pt x="461" y="515"/>
                      </a:lnTo>
                      <a:lnTo>
                        <a:pt x="471" y="531"/>
                      </a:lnTo>
                      <a:lnTo>
                        <a:pt x="482" y="549"/>
                      </a:lnTo>
                      <a:lnTo>
                        <a:pt x="494" y="573"/>
                      </a:lnTo>
                      <a:lnTo>
                        <a:pt x="508" y="595"/>
                      </a:lnTo>
                      <a:lnTo>
                        <a:pt x="521" y="618"/>
                      </a:lnTo>
                      <a:lnTo>
                        <a:pt x="537" y="644"/>
                      </a:lnTo>
                      <a:lnTo>
                        <a:pt x="549" y="666"/>
                      </a:lnTo>
                      <a:lnTo>
                        <a:pt x="562" y="686"/>
                      </a:lnTo>
                      <a:lnTo>
                        <a:pt x="574" y="709"/>
                      </a:lnTo>
                      <a:lnTo>
                        <a:pt x="589" y="740"/>
                      </a:lnTo>
                      <a:lnTo>
                        <a:pt x="602" y="766"/>
                      </a:lnTo>
                      <a:lnTo>
                        <a:pt x="613" y="786"/>
                      </a:lnTo>
                      <a:lnTo>
                        <a:pt x="623" y="809"/>
                      </a:lnTo>
                      <a:lnTo>
                        <a:pt x="632" y="833"/>
                      </a:lnTo>
                      <a:lnTo>
                        <a:pt x="638" y="857"/>
                      </a:lnTo>
                      <a:lnTo>
                        <a:pt x="643" y="873"/>
                      </a:lnTo>
                      <a:lnTo>
                        <a:pt x="647" y="899"/>
                      </a:lnTo>
                      <a:lnTo>
                        <a:pt x="649" y="930"/>
                      </a:lnTo>
                      <a:lnTo>
                        <a:pt x="651" y="960"/>
                      </a:lnTo>
                      <a:lnTo>
                        <a:pt x="656" y="993"/>
                      </a:lnTo>
                      <a:lnTo>
                        <a:pt x="660" y="1022"/>
                      </a:lnTo>
                      <a:lnTo>
                        <a:pt x="662" y="1055"/>
                      </a:lnTo>
                      <a:lnTo>
                        <a:pt x="644" y="1022"/>
                      </a:lnTo>
                      <a:lnTo>
                        <a:pt x="631" y="1002"/>
                      </a:lnTo>
                      <a:lnTo>
                        <a:pt x="619" y="980"/>
                      </a:lnTo>
                      <a:lnTo>
                        <a:pt x="611" y="962"/>
                      </a:lnTo>
                      <a:lnTo>
                        <a:pt x="602" y="940"/>
                      </a:lnTo>
                      <a:lnTo>
                        <a:pt x="596" y="915"/>
                      </a:lnTo>
                      <a:lnTo>
                        <a:pt x="587" y="886"/>
                      </a:lnTo>
                      <a:lnTo>
                        <a:pt x="577" y="859"/>
                      </a:lnTo>
                      <a:lnTo>
                        <a:pt x="568" y="829"/>
                      </a:lnTo>
                      <a:lnTo>
                        <a:pt x="559" y="804"/>
                      </a:lnTo>
                      <a:lnTo>
                        <a:pt x="549" y="778"/>
                      </a:lnTo>
                      <a:lnTo>
                        <a:pt x="537" y="757"/>
                      </a:lnTo>
                      <a:lnTo>
                        <a:pt x="526" y="737"/>
                      </a:lnTo>
                      <a:lnTo>
                        <a:pt x="512" y="713"/>
                      </a:lnTo>
                      <a:lnTo>
                        <a:pt x="495" y="689"/>
                      </a:lnTo>
                      <a:lnTo>
                        <a:pt x="483" y="671"/>
                      </a:lnTo>
                      <a:lnTo>
                        <a:pt x="470" y="651"/>
                      </a:lnTo>
                      <a:lnTo>
                        <a:pt x="467" y="633"/>
                      </a:lnTo>
                      <a:lnTo>
                        <a:pt x="458" y="606"/>
                      </a:lnTo>
                      <a:lnTo>
                        <a:pt x="448" y="584"/>
                      </a:lnTo>
                      <a:lnTo>
                        <a:pt x="441" y="560"/>
                      </a:lnTo>
                      <a:lnTo>
                        <a:pt x="435" y="551"/>
                      </a:lnTo>
                      <a:lnTo>
                        <a:pt x="419" y="529"/>
                      </a:lnTo>
                      <a:lnTo>
                        <a:pt x="408" y="507"/>
                      </a:lnTo>
                      <a:lnTo>
                        <a:pt x="397" y="487"/>
                      </a:lnTo>
                      <a:lnTo>
                        <a:pt x="386" y="467"/>
                      </a:lnTo>
                      <a:lnTo>
                        <a:pt x="366" y="478"/>
                      </a:lnTo>
                      <a:lnTo>
                        <a:pt x="347" y="495"/>
                      </a:lnTo>
                      <a:lnTo>
                        <a:pt x="327" y="516"/>
                      </a:lnTo>
                      <a:lnTo>
                        <a:pt x="306" y="536"/>
                      </a:lnTo>
                      <a:lnTo>
                        <a:pt x="291" y="555"/>
                      </a:lnTo>
                      <a:lnTo>
                        <a:pt x="278" y="576"/>
                      </a:lnTo>
                      <a:lnTo>
                        <a:pt x="263" y="604"/>
                      </a:lnTo>
                      <a:lnTo>
                        <a:pt x="247" y="636"/>
                      </a:lnTo>
                      <a:lnTo>
                        <a:pt x="232" y="662"/>
                      </a:lnTo>
                      <a:lnTo>
                        <a:pt x="216" y="693"/>
                      </a:lnTo>
                      <a:lnTo>
                        <a:pt x="204" y="722"/>
                      </a:lnTo>
                      <a:lnTo>
                        <a:pt x="192" y="748"/>
                      </a:lnTo>
                      <a:lnTo>
                        <a:pt x="180" y="773"/>
                      </a:lnTo>
                      <a:lnTo>
                        <a:pt x="169" y="800"/>
                      </a:lnTo>
                      <a:lnTo>
                        <a:pt x="157" y="829"/>
                      </a:lnTo>
                      <a:lnTo>
                        <a:pt x="146" y="859"/>
                      </a:lnTo>
                      <a:lnTo>
                        <a:pt x="130" y="891"/>
                      </a:lnTo>
                      <a:lnTo>
                        <a:pt x="115" y="924"/>
                      </a:lnTo>
                      <a:lnTo>
                        <a:pt x="97" y="959"/>
                      </a:lnTo>
                      <a:lnTo>
                        <a:pt x="83" y="990"/>
                      </a:lnTo>
                      <a:lnTo>
                        <a:pt x="72" y="1008"/>
                      </a:lnTo>
                      <a:lnTo>
                        <a:pt x="60" y="1028"/>
                      </a:lnTo>
                      <a:lnTo>
                        <a:pt x="47" y="1048"/>
                      </a:lnTo>
                      <a:lnTo>
                        <a:pt x="33" y="1068"/>
                      </a:lnTo>
                      <a:lnTo>
                        <a:pt x="19" y="1086"/>
                      </a:lnTo>
                      <a:lnTo>
                        <a:pt x="0" y="1112"/>
                      </a:lnTo>
                      <a:lnTo>
                        <a:pt x="7" y="1081"/>
                      </a:lnTo>
                      <a:lnTo>
                        <a:pt x="13" y="1057"/>
                      </a:lnTo>
                      <a:lnTo>
                        <a:pt x="22" y="1030"/>
                      </a:lnTo>
                      <a:lnTo>
                        <a:pt x="33" y="1008"/>
                      </a:lnTo>
                      <a:lnTo>
                        <a:pt x="51" y="973"/>
                      </a:lnTo>
                      <a:lnTo>
                        <a:pt x="69" y="939"/>
                      </a:lnTo>
                      <a:lnTo>
                        <a:pt x="89" y="899"/>
                      </a:lnTo>
                      <a:lnTo>
                        <a:pt x="105" y="864"/>
                      </a:lnTo>
                      <a:lnTo>
                        <a:pt x="120" y="833"/>
                      </a:lnTo>
                      <a:lnTo>
                        <a:pt x="137" y="804"/>
                      </a:lnTo>
                      <a:lnTo>
                        <a:pt x="149" y="778"/>
                      </a:lnTo>
                      <a:lnTo>
                        <a:pt x="163" y="753"/>
                      </a:lnTo>
                      <a:lnTo>
                        <a:pt x="175" y="733"/>
                      </a:lnTo>
                      <a:lnTo>
                        <a:pt x="192" y="706"/>
                      </a:lnTo>
                      <a:lnTo>
                        <a:pt x="207" y="678"/>
                      </a:lnTo>
                      <a:lnTo>
                        <a:pt x="223" y="651"/>
                      </a:lnTo>
                      <a:lnTo>
                        <a:pt x="241" y="622"/>
                      </a:lnTo>
                      <a:lnTo>
                        <a:pt x="254" y="596"/>
                      </a:lnTo>
                      <a:lnTo>
                        <a:pt x="266" y="571"/>
                      </a:lnTo>
                      <a:lnTo>
                        <a:pt x="278" y="547"/>
                      </a:lnTo>
                      <a:lnTo>
                        <a:pt x="284" y="529"/>
                      </a:lnTo>
                      <a:lnTo>
                        <a:pt x="290" y="511"/>
                      </a:lnTo>
                      <a:lnTo>
                        <a:pt x="298" y="493"/>
                      </a:lnTo>
                      <a:lnTo>
                        <a:pt x="309" y="475"/>
                      </a:lnTo>
                      <a:lnTo>
                        <a:pt x="325" y="451"/>
                      </a:lnTo>
                      <a:lnTo>
                        <a:pt x="339" y="427"/>
                      </a:lnTo>
                      <a:lnTo>
                        <a:pt x="352" y="411"/>
                      </a:lnTo>
                      <a:lnTo>
                        <a:pt x="362" y="391"/>
                      </a:lnTo>
                      <a:lnTo>
                        <a:pt x="358" y="373"/>
                      </a:lnTo>
                      <a:lnTo>
                        <a:pt x="352" y="345"/>
                      </a:lnTo>
                      <a:lnTo>
                        <a:pt x="321" y="333"/>
                      </a:lnTo>
                      <a:lnTo>
                        <a:pt x="287" y="302"/>
                      </a:lnTo>
                      <a:lnTo>
                        <a:pt x="251" y="272"/>
                      </a:lnTo>
                      <a:lnTo>
                        <a:pt x="232" y="256"/>
                      </a:lnTo>
                      <a:lnTo>
                        <a:pt x="217" y="243"/>
                      </a:lnTo>
                      <a:lnTo>
                        <a:pt x="189" y="229"/>
                      </a:lnTo>
                      <a:lnTo>
                        <a:pt x="162" y="216"/>
                      </a:lnTo>
                      <a:lnTo>
                        <a:pt x="132" y="205"/>
                      </a:lnTo>
                      <a:lnTo>
                        <a:pt x="111" y="196"/>
                      </a:lnTo>
                      <a:lnTo>
                        <a:pt x="84" y="183"/>
                      </a:lnTo>
                      <a:lnTo>
                        <a:pt x="62" y="174"/>
                      </a:lnTo>
                      <a:lnTo>
                        <a:pt x="39" y="169"/>
                      </a:lnTo>
                      <a:lnTo>
                        <a:pt x="20" y="161"/>
                      </a:lnTo>
                      <a:lnTo>
                        <a:pt x="38" y="160"/>
                      </a:lnTo>
                      <a:lnTo>
                        <a:pt x="52" y="156"/>
                      </a:lnTo>
                      <a:lnTo>
                        <a:pt x="63" y="154"/>
                      </a:lnTo>
                      <a:lnTo>
                        <a:pt x="75" y="152"/>
                      </a:lnTo>
                      <a:lnTo>
                        <a:pt x="87" y="154"/>
                      </a:lnTo>
                      <a:lnTo>
                        <a:pt x="114" y="169"/>
                      </a:lnTo>
                      <a:lnTo>
                        <a:pt x="136" y="183"/>
                      </a:lnTo>
                      <a:lnTo>
                        <a:pt x="159" y="200"/>
                      </a:lnTo>
                      <a:lnTo>
                        <a:pt x="183" y="216"/>
                      </a:lnTo>
                      <a:lnTo>
                        <a:pt x="212" y="234"/>
                      </a:lnTo>
                      <a:lnTo>
                        <a:pt x="236" y="252"/>
                      </a:lnTo>
                      <a:lnTo>
                        <a:pt x="256" y="265"/>
                      </a:lnTo>
                      <a:lnTo>
                        <a:pt x="291" y="287"/>
                      </a:lnTo>
                      <a:lnTo>
                        <a:pt x="309" y="296"/>
                      </a:lnTo>
                      <a:lnTo>
                        <a:pt x="323" y="293"/>
                      </a:lnTo>
                      <a:lnTo>
                        <a:pt x="336" y="289"/>
                      </a:lnTo>
                      <a:lnTo>
                        <a:pt x="349" y="283"/>
                      </a:lnTo>
                    </a:path>
                  </a:pathLst>
                </a:custGeom>
                <a:solidFill>
                  <a:srgbClr val="037C03"/>
                </a:solidFill>
                <a:ln cap="rnd">
                  <a:noFill/>
                  <a:miter lim="800000"/>
                </a:ln>
              </p:spPr>
            </p:sp>
            <p:sp>
              <p:nvSpPr>
                <p:cNvPr id="89098" name="任意多边形: 形状 89097"/>
                <p:cNvSpPr/>
                <p:nvPr/>
              </p:nvSpPr>
              <p:spPr bwMode="ltGray">
                <a:xfrm>
                  <a:off x="709" y="2342"/>
                  <a:ext cx="99" cy="625"/>
                </a:xfrm>
                <a:custGeom>
                  <a:avLst/>
                  <a:gdLst/>
                  <a:ahLst/>
                  <a:cxnLst/>
                  <a:rect l="0" t="0" r="0" b="0"/>
                  <a:pathLst>
                    <a:path w="99" h="625">
                      <a:moveTo>
                        <a:pt x="53" y="0"/>
                      </a:moveTo>
                      <a:lnTo>
                        <a:pt x="64" y="30"/>
                      </a:lnTo>
                      <a:lnTo>
                        <a:pt x="72" y="50"/>
                      </a:lnTo>
                      <a:lnTo>
                        <a:pt x="88" y="80"/>
                      </a:lnTo>
                      <a:lnTo>
                        <a:pt x="93" y="107"/>
                      </a:lnTo>
                      <a:lnTo>
                        <a:pt x="96" y="141"/>
                      </a:lnTo>
                      <a:lnTo>
                        <a:pt x="96" y="183"/>
                      </a:lnTo>
                      <a:lnTo>
                        <a:pt x="98" y="211"/>
                      </a:lnTo>
                      <a:lnTo>
                        <a:pt x="96" y="243"/>
                      </a:lnTo>
                      <a:lnTo>
                        <a:pt x="93" y="281"/>
                      </a:lnTo>
                      <a:lnTo>
                        <a:pt x="89" y="316"/>
                      </a:lnTo>
                      <a:lnTo>
                        <a:pt x="82" y="369"/>
                      </a:lnTo>
                      <a:lnTo>
                        <a:pt x="75" y="396"/>
                      </a:lnTo>
                      <a:lnTo>
                        <a:pt x="63" y="431"/>
                      </a:lnTo>
                      <a:lnTo>
                        <a:pt x="46" y="469"/>
                      </a:lnTo>
                      <a:lnTo>
                        <a:pt x="33" y="505"/>
                      </a:lnTo>
                      <a:lnTo>
                        <a:pt x="20" y="538"/>
                      </a:lnTo>
                      <a:lnTo>
                        <a:pt x="9" y="567"/>
                      </a:lnTo>
                      <a:lnTo>
                        <a:pt x="0" y="624"/>
                      </a:lnTo>
                      <a:lnTo>
                        <a:pt x="4" y="567"/>
                      </a:lnTo>
                      <a:lnTo>
                        <a:pt x="8" y="527"/>
                      </a:lnTo>
                      <a:lnTo>
                        <a:pt x="10" y="491"/>
                      </a:lnTo>
                      <a:lnTo>
                        <a:pt x="13" y="452"/>
                      </a:lnTo>
                      <a:lnTo>
                        <a:pt x="19" y="405"/>
                      </a:lnTo>
                      <a:lnTo>
                        <a:pt x="26" y="369"/>
                      </a:lnTo>
                      <a:lnTo>
                        <a:pt x="33" y="334"/>
                      </a:lnTo>
                      <a:lnTo>
                        <a:pt x="40" y="303"/>
                      </a:lnTo>
                      <a:lnTo>
                        <a:pt x="46" y="269"/>
                      </a:lnTo>
                      <a:lnTo>
                        <a:pt x="53" y="234"/>
                      </a:lnTo>
                      <a:lnTo>
                        <a:pt x="57" y="200"/>
                      </a:lnTo>
                      <a:lnTo>
                        <a:pt x="59" y="171"/>
                      </a:lnTo>
                      <a:lnTo>
                        <a:pt x="62" y="136"/>
                      </a:lnTo>
                      <a:lnTo>
                        <a:pt x="62" y="98"/>
                      </a:lnTo>
                      <a:lnTo>
                        <a:pt x="62" y="50"/>
                      </a:lnTo>
                      <a:lnTo>
                        <a:pt x="58" y="29"/>
                      </a:lnTo>
                      <a:lnTo>
                        <a:pt x="53" y="0"/>
                      </a:lnTo>
                    </a:path>
                  </a:pathLst>
                </a:custGeom>
                <a:solidFill>
                  <a:srgbClr val="037C03"/>
                </a:solidFill>
                <a:ln cap="rnd">
                  <a:noFill/>
                  <a:miter lim="800000"/>
                </a:ln>
              </p:spPr>
            </p:sp>
            <p:sp>
              <p:nvSpPr>
                <p:cNvPr id="89099" name="任意多边形: 形状 89098"/>
                <p:cNvSpPr/>
                <p:nvPr/>
              </p:nvSpPr>
              <p:spPr bwMode="ltGray">
                <a:xfrm>
                  <a:off x="235" y="1998"/>
                  <a:ext cx="436" cy="159"/>
                </a:xfrm>
                <a:custGeom>
                  <a:avLst/>
                  <a:gdLst/>
                  <a:ahLst/>
                  <a:cxnLst/>
                  <a:rect l="0" t="0" r="0" b="0"/>
                  <a:pathLst>
                    <a:path w="436" h="159">
                      <a:moveTo>
                        <a:pt x="435" y="158"/>
                      </a:moveTo>
                      <a:lnTo>
                        <a:pt x="427" y="130"/>
                      </a:lnTo>
                      <a:lnTo>
                        <a:pt x="418" y="107"/>
                      </a:lnTo>
                      <a:lnTo>
                        <a:pt x="409" y="101"/>
                      </a:lnTo>
                      <a:lnTo>
                        <a:pt x="393" y="94"/>
                      </a:lnTo>
                      <a:lnTo>
                        <a:pt x="376" y="88"/>
                      </a:lnTo>
                      <a:lnTo>
                        <a:pt x="359" y="94"/>
                      </a:lnTo>
                      <a:lnTo>
                        <a:pt x="339" y="98"/>
                      </a:lnTo>
                      <a:lnTo>
                        <a:pt x="316" y="87"/>
                      </a:lnTo>
                      <a:lnTo>
                        <a:pt x="285" y="72"/>
                      </a:lnTo>
                      <a:lnTo>
                        <a:pt x="258" y="59"/>
                      </a:lnTo>
                      <a:lnTo>
                        <a:pt x="237" y="52"/>
                      </a:lnTo>
                      <a:lnTo>
                        <a:pt x="205" y="39"/>
                      </a:lnTo>
                      <a:lnTo>
                        <a:pt x="173" y="27"/>
                      </a:lnTo>
                      <a:lnTo>
                        <a:pt x="141" y="16"/>
                      </a:lnTo>
                      <a:lnTo>
                        <a:pt x="109" y="5"/>
                      </a:lnTo>
                      <a:lnTo>
                        <a:pt x="72" y="3"/>
                      </a:lnTo>
                      <a:lnTo>
                        <a:pt x="40" y="0"/>
                      </a:lnTo>
                      <a:lnTo>
                        <a:pt x="32" y="5"/>
                      </a:lnTo>
                      <a:lnTo>
                        <a:pt x="19" y="14"/>
                      </a:lnTo>
                      <a:lnTo>
                        <a:pt x="8" y="25"/>
                      </a:lnTo>
                      <a:lnTo>
                        <a:pt x="0" y="36"/>
                      </a:lnTo>
                      <a:lnTo>
                        <a:pt x="14" y="38"/>
                      </a:lnTo>
                      <a:lnTo>
                        <a:pt x="32" y="39"/>
                      </a:lnTo>
                      <a:lnTo>
                        <a:pt x="48" y="39"/>
                      </a:lnTo>
                      <a:lnTo>
                        <a:pt x="60" y="38"/>
                      </a:lnTo>
                      <a:lnTo>
                        <a:pt x="77" y="38"/>
                      </a:lnTo>
                      <a:lnTo>
                        <a:pt x="100" y="36"/>
                      </a:lnTo>
                      <a:lnTo>
                        <a:pt x="131" y="38"/>
                      </a:lnTo>
                      <a:lnTo>
                        <a:pt x="157" y="39"/>
                      </a:lnTo>
                      <a:lnTo>
                        <a:pt x="182" y="47"/>
                      </a:lnTo>
                      <a:lnTo>
                        <a:pt x="209" y="50"/>
                      </a:lnTo>
                      <a:lnTo>
                        <a:pt x="234" y="54"/>
                      </a:lnTo>
                      <a:lnTo>
                        <a:pt x="255" y="63"/>
                      </a:lnTo>
                      <a:lnTo>
                        <a:pt x="277" y="76"/>
                      </a:lnTo>
                      <a:lnTo>
                        <a:pt x="297" y="88"/>
                      </a:lnTo>
                      <a:lnTo>
                        <a:pt x="320" y="101"/>
                      </a:lnTo>
                      <a:lnTo>
                        <a:pt x="331" y="103"/>
                      </a:lnTo>
                      <a:lnTo>
                        <a:pt x="342" y="101"/>
                      </a:lnTo>
                      <a:lnTo>
                        <a:pt x="358" y="110"/>
                      </a:lnTo>
                      <a:lnTo>
                        <a:pt x="375" y="119"/>
                      </a:lnTo>
                      <a:lnTo>
                        <a:pt x="390" y="130"/>
                      </a:lnTo>
                      <a:lnTo>
                        <a:pt x="413" y="143"/>
                      </a:lnTo>
                      <a:lnTo>
                        <a:pt x="427" y="150"/>
                      </a:lnTo>
                      <a:lnTo>
                        <a:pt x="435" y="158"/>
                      </a:lnTo>
                    </a:path>
                  </a:pathLst>
                </a:custGeom>
                <a:solidFill>
                  <a:srgbClr val="037C03"/>
                </a:solidFill>
                <a:ln cap="rnd">
                  <a:noFill/>
                  <a:miter lim="800000"/>
                </a:ln>
              </p:spPr>
            </p:sp>
            <p:sp>
              <p:nvSpPr>
                <p:cNvPr id="89100" name="任意多边形: 形状 89099"/>
                <p:cNvSpPr/>
                <p:nvPr/>
              </p:nvSpPr>
              <p:spPr bwMode="ltGray">
                <a:xfrm>
                  <a:off x="215" y="2093"/>
                  <a:ext cx="451" cy="67"/>
                </a:xfrm>
                <a:custGeom>
                  <a:avLst/>
                  <a:gdLst/>
                  <a:ahLst/>
                  <a:cxnLst/>
                  <a:rect l="0" t="0" r="0" b="0"/>
                  <a:pathLst>
                    <a:path w="451" h="67">
                      <a:moveTo>
                        <a:pt x="450" y="66"/>
                      </a:moveTo>
                      <a:lnTo>
                        <a:pt x="439" y="60"/>
                      </a:lnTo>
                      <a:lnTo>
                        <a:pt x="426" y="53"/>
                      </a:lnTo>
                      <a:lnTo>
                        <a:pt x="411" y="45"/>
                      </a:lnTo>
                      <a:lnTo>
                        <a:pt x="398" y="40"/>
                      </a:lnTo>
                      <a:lnTo>
                        <a:pt x="381" y="33"/>
                      </a:lnTo>
                      <a:lnTo>
                        <a:pt x="361" y="20"/>
                      </a:lnTo>
                      <a:lnTo>
                        <a:pt x="344" y="11"/>
                      </a:lnTo>
                      <a:lnTo>
                        <a:pt x="328" y="9"/>
                      </a:lnTo>
                      <a:lnTo>
                        <a:pt x="309" y="12"/>
                      </a:lnTo>
                      <a:lnTo>
                        <a:pt x="282" y="18"/>
                      </a:lnTo>
                      <a:lnTo>
                        <a:pt x="272" y="16"/>
                      </a:lnTo>
                      <a:lnTo>
                        <a:pt x="238" y="11"/>
                      </a:lnTo>
                      <a:lnTo>
                        <a:pt x="201" y="5"/>
                      </a:lnTo>
                      <a:lnTo>
                        <a:pt x="177" y="1"/>
                      </a:lnTo>
                      <a:lnTo>
                        <a:pt x="146" y="0"/>
                      </a:lnTo>
                      <a:lnTo>
                        <a:pt x="113" y="1"/>
                      </a:lnTo>
                      <a:lnTo>
                        <a:pt x="93" y="5"/>
                      </a:lnTo>
                      <a:lnTo>
                        <a:pt x="69" y="9"/>
                      </a:lnTo>
                      <a:lnTo>
                        <a:pt x="47" y="11"/>
                      </a:lnTo>
                      <a:lnTo>
                        <a:pt x="25" y="14"/>
                      </a:lnTo>
                      <a:lnTo>
                        <a:pt x="22" y="29"/>
                      </a:lnTo>
                      <a:lnTo>
                        <a:pt x="17" y="38"/>
                      </a:lnTo>
                      <a:lnTo>
                        <a:pt x="10" y="49"/>
                      </a:lnTo>
                      <a:lnTo>
                        <a:pt x="0" y="58"/>
                      </a:lnTo>
                      <a:lnTo>
                        <a:pt x="17" y="53"/>
                      </a:lnTo>
                      <a:lnTo>
                        <a:pt x="39" y="47"/>
                      </a:lnTo>
                      <a:lnTo>
                        <a:pt x="57" y="42"/>
                      </a:lnTo>
                      <a:lnTo>
                        <a:pt x="76" y="38"/>
                      </a:lnTo>
                      <a:lnTo>
                        <a:pt x="96" y="34"/>
                      </a:lnTo>
                      <a:lnTo>
                        <a:pt x="128" y="33"/>
                      </a:lnTo>
                      <a:lnTo>
                        <a:pt x="163" y="29"/>
                      </a:lnTo>
                      <a:lnTo>
                        <a:pt x="202" y="27"/>
                      </a:lnTo>
                      <a:lnTo>
                        <a:pt x="242" y="23"/>
                      </a:lnTo>
                      <a:lnTo>
                        <a:pt x="278" y="20"/>
                      </a:lnTo>
                      <a:lnTo>
                        <a:pt x="309" y="25"/>
                      </a:lnTo>
                      <a:lnTo>
                        <a:pt x="330" y="33"/>
                      </a:lnTo>
                      <a:lnTo>
                        <a:pt x="354" y="40"/>
                      </a:lnTo>
                      <a:lnTo>
                        <a:pt x="379" y="47"/>
                      </a:lnTo>
                      <a:lnTo>
                        <a:pt x="407" y="56"/>
                      </a:lnTo>
                      <a:lnTo>
                        <a:pt x="427" y="62"/>
                      </a:lnTo>
                      <a:lnTo>
                        <a:pt x="450" y="66"/>
                      </a:lnTo>
                    </a:path>
                  </a:pathLst>
                </a:custGeom>
                <a:solidFill>
                  <a:srgbClr val="037C03"/>
                </a:solidFill>
                <a:ln cap="rnd">
                  <a:noFill/>
                  <a:miter lim="800000"/>
                </a:ln>
              </p:spPr>
            </p:sp>
          </p:grpSp>
          <p:sp>
            <p:nvSpPr>
              <p:cNvPr id="89101" name="任意多边形: 形状 89100"/>
              <p:cNvSpPr/>
              <p:nvPr/>
            </p:nvSpPr>
            <p:spPr bwMode="ltGray">
              <a:xfrm>
                <a:off x="66" y="336"/>
                <a:ext cx="821" cy="1213"/>
              </a:xfrm>
              <a:custGeom>
                <a:avLst/>
                <a:gdLst/>
                <a:ahLst/>
                <a:cxnLst/>
                <a:rect l="0" t="0" r="0" b="0"/>
                <a:pathLst>
                  <a:path w="821" h="1213">
                    <a:moveTo>
                      <a:pt x="202" y="471"/>
                    </a:moveTo>
                    <a:lnTo>
                      <a:pt x="216" y="489"/>
                    </a:lnTo>
                    <a:lnTo>
                      <a:pt x="230" y="502"/>
                    </a:lnTo>
                    <a:lnTo>
                      <a:pt x="243" y="513"/>
                    </a:lnTo>
                    <a:lnTo>
                      <a:pt x="259" y="527"/>
                    </a:lnTo>
                    <a:lnTo>
                      <a:pt x="274" y="538"/>
                    </a:lnTo>
                    <a:lnTo>
                      <a:pt x="287" y="545"/>
                    </a:lnTo>
                    <a:lnTo>
                      <a:pt x="299" y="555"/>
                    </a:lnTo>
                    <a:lnTo>
                      <a:pt x="292" y="527"/>
                    </a:lnTo>
                    <a:lnTo>
                      <a:pt x="286" y="500"/>
                    </a:lnTo>
                    <a:lnTo>
                      <a:pt x="277" y="467"/>
                    </a:lnTo>
                    <a:lnTo>
                      <a:pt x="268" y="436"/>
                    </a:lnTo>
                    <a:lnTo>
                      <a:pt x="261" y="405"/>
                    </a:lnTo>
                    <a:lnTo>
                      <a:pt x="253" y="373"/>
                    </a:lnTo>
                    <a:lnTo>
                      <a:pt x="240" y="340"/>
                    </a:lnTo>
                    <a:lnTo>
                      <a:pt x="227" y="303"/>
                    </a:lnTo>
                    <a:lnTo>
                      <a:pt x="215" y="272"/>
                    </a:lnTo>
                    <a:lnTo>
                      <a:pt x="199" y="232"/>
                    </a:lnTo>
                    <a:lnTo>
                      <a:pt x="188" y="205"/>
                    </a:lnTo>
                    <a:lnTo>
                      <a:pt x="172" y="181"/>
                    </a:lnTo>
                    <a:lnTo>
                      <a:pt x="159" y="158"/>
                    </a:lnTo>
                    <a:lnTo>
                      <a:pt x="140" y="138"/>
                    </a:lnTo>
                    <a:lnTo>
                      <a:pt x="125" y="123"/>
                    </a:lnTo>
                    <a:lnTo>
                      <a:pt x="109" y="114"/>
                    </a:lnTo>
                    <a:lnTo>
                      <a:pt x="98" y="109"/>
                    </a:lnTo>
                    <a:lnTo>
                      <a:pt x="110" y="105"/>
                    </a:lnTo>
                    <a:lnTo>
                      <a:pt x="117" y="107"/>
                    </a:lnTo>
                    <a:lnTo>
                      <a:pt x="131" y="111"/>
                    </a:lnTo>
                    <a:lnTo>
                      <a:pt x="144" y="127"/>
                    </a:lnTo>
                    <a:lnTo>
                      <a:pt x="162" y="147"/>
                    </a:lnTo>
                    <a:lnTo>
                      <a:pt x="175" y="163"/>
                    </a:lnTo>
                    <a:lnTo>
                      <a:pt x="185" y="183"/>
                    </a:lnTo>
                    <a:lnTo>
                      <a:pt x="200" y="211"/>
                    </a:lnTo>
                    <a:lnTo>
                      <a:pt x="216" y="243"/>
                    </a:lnTo>
                    <a:lnTo>
                      <a:pt x="230" y="272"/>
                    </a:lnTo>
                    <a:lnTo>
                      <a:pt x="244" y="305"/>
                    </a:lnTo>
                    <a:lnTo>
                      <a:pt x="258" y="329"/>
                    </a:lnTo>
                    <a:lnTo>
                      <a:pt x="272" y="354"/>
                    </a:lnTo>
                    <a:lnTo>
                      <a:pt x="283" y="382"/>
                    </a:lnTo>
                    <a:lnTo>
                      <a:pt x="292" y="409"/>
                    </a:lnTo>
                    <a:lnTo>
                      <a:pt x="302" y="440"/>
                    </a:lnTo>
                    <a:lnTo>
                      <a:pt x="312" y="467"/>
                    </a:lnTo>
                    <a:lnTo>
                      <a:pt x="321" y="493"/>
                    </a:lnTo>
                    <a:lnTo>
                      <a:pt x="330" y="524"/>
                    </a:lnTo>
                    <a:lnTo>
                      <a:pt x="336" y="545"/>
                    </a:lnTo>
                    <a:lnTo>
                      <a:pt x="339" y="556"/>
                    </a:lnTo>
                    <a:lnTo>
                      <a:pt x="348" y="545"/>
                    </a:lnTo>
                    <a:lnTo>
                      <a:pt x="358" y="533"/>
                    </a:lnTo>
                    <a:lnTo>
                      <a:pt x="371" y="516"/>
                    </a:lnTo>
                    <a:lnTo>
                      <a:pt x="374" y="489"/>
                    </a:lnTo>
                    <a:lnTo>
                      <a:pt x="376" y="467"/>
                    </a:lnTo>
                    <a:lnTo>
                      <a:pt x="380" y="434"/>
                    </a:lnTo>
                    <a:lnTo>
                      <a:pt x="381" y="405"/>
                    </a:lnTo>
                    <a:lnTo>
                      <a:pt x="380" y="405"/>
                    </a:lnTo>
                    <a:lnTo>
                      <a:pt x="381" y="371"/>
                    </a:lnTo>
                    <a:lnTo>
                      <a:pt x="383" y="334"/>
                    </a:lnTo>
                    <a:lnTo>
                      <a:pt x="384" y="300"/>
                    </a:lnTo>
                    <a:lnTo>
                      <a:pt x="387" y="269"/>
                    </a:lnTo>
                    <a:lnTo>
                      <a:pt x="390" y="243"/>
                    </a:lnTo>
                    <a:lnTo>
                      <a:pt x="395" y="212"/>
                    </a:lnTo>
                    <a:lnTo>
                      <a:pt x="401" y="191"/>
                    </a:lnTo>
                    <a:lnTo>
                      <a:pt x="405" y="165"/>
                    </a:lnTo>
                    <a:lnTo>
                      <a:pt x="414" y="145"/>
                    </a:lnTo>
                    <a:lnTo>
                      <a:pt x="421" y="120"/>
                    </a:lnTo>
                    <a:lnTo>
                      <a:pt x="430" y="85"/>
                    </a:lnTo>
                    <a:lnTo>
                      <a:pt x="439" y="54"/>
                    </a:lnTo>
                    <a:lnTo>
                      <a:pt x="443" y="25"/>
                    </a:lnTo>
                    <a:lnTo>
                      <a:pt x="451" y="0"/>
                    </a:lnTo>
                    <a:lnTo>
                      <a:pt x="454" y="20"/>
                    </a:lnTo>
                    <a:lnTo>
                      <a:pt x="452" y="41"/>
                    </a:lnTo>
                    <a:lnTo>
                      <a:pt x="449" y="69"/>
                    </a:lnTo>
                    <a:lnTo>
                      <a:pt x="443" y="92"/>
                    </a:lnTo>
                    <a:lnTo>
                      <a:pt x="438" y="131"/>
                    </a:lnTo>
                    <a:lnTo>
                      <a:pt x="433" y="152"/>
                    </a:lnTo>
                    <a:lnTo>
                      <a:pt x="430" y="174"/>
                    </a:lnTo>
                    <a:lnTo>
                      <a:pt x="426" y="202"/>
                    </a:lnTo>
                    <a:lnTo>
                      <a:pt x="424" y="234"/>
                    </a:lnTo>
                    <a:lnTo>
                      <a:pt x="423" y="271"/>
                    </a:lnTo>
                    <a:lnTo>
                      <a:pt x="420" y="307"/>
                    </a:lnTo>
                    <a:lnTo>
                      <a:pt x="418" y="347"/>
                    </a:lnTo>
                    <a:lnTo>
                      <a:pt x="418" y="378"/>
                    </a:lnTo>
                    <a:lnTo>
                      <a:pt x="417" y="411"/>
                    </a:lnTo>
                    <a:lnTo>
                      <a:pt x="415" y="438"/>
                    </a:lnTo>
                    <a:lnTo>
                      <a:pt x="415" y="471"/>
                    </a:lnTo>
                    <a:lnTo>
                      <a:pt x="411" y="504"/>
                    </a:lnTo>
                    <a:lnTo>
                      <a:pt x="405" y="545"/>
                    </a:lnTo>
                    <a:lnTo>
                      <a:pt x="401" y="580"/>
                    </a:lnTo>
                    <a:lnTo>
                      <a:pt x="395" y="620"/>
                    </a:lnTo>
                    <a:lnTo>
                      <a:pt x="411" y="607"/>
                    </a:lnTo>
                    <a:lnTo>
                      <a:pt x="429" y="595"/>
                    </a:lnTo>
                    <a:lnTo>
                      <a:pt x="452" y="578"/>
                    </a:lnTo>
                    <a:lnTo>
                      <a:pt x="471" y="573"/>
                    </a:lnTo>
                    <a:lnTo>
                      <a:pt x="492" y="573"/>
                    </a:lnTo>
                    <a:lnTo>
                      <a:pt x="507" y="573"/>
                    </a:lnTo>
                    <a:lnTo>
                      <a:pt x="523" y="576"/>
                    </a:lnTo>
                    <a:lnTo>
                      <a:pt x="547" y="580"/>
                    </a:lnTo>
                    <a:lnTo>
                      <a:pt x="576" y="582"/>
                    </a:lnTo>
                    <a:lnTo>
                      <a:pt x="601" y="580"/>
                    </a:lnTo>
                    <a:lnTo>
                      <a:pt x="626" y="580"/>
                    </a:lnTo>
                    <a:lnTo>
                      <a:pt x="647" y="580"/>
                    </a:lnTo>
                    <a:lnTo>
                      <a:pt x="668" y="582"/>
                    </a:lnTo>
                    <a:lnTo>
                      <a:pt x="687" y="593"/>
                    </a:lnTo>
                    <a:lnTo>
                      <a:pt x="710" y="604"/>
                    </a:lnTo>
                    <a:lnTo>
                      <a:pt x="728" y="616"/>
                    </a:lnTo>
                    <a:lnTo>
                      <a:pt x="744" y="629"/>
                    </a:lnTo>
                    <a:lnTo>
                      <a:pt x="765" y="647"/>
                    </a:lnTo>
                    <a:lnTo>
                      <a:pt x="775" y="658"/>
                    </a:lnTo>
                    <a:lnTo>
                      <a:pt x="791" y="684"/>
                    </a:lnTo>
                    <a:lnTo>
                      <a:pt x="805" y="711"/>
                    </a:lnTo>
                    <a:lnTo>
                      <a:pt x="820" y="738"/>
                    </a:lnTo>
                    <a:lnTo>
                      <a:pt x="803" y="740"/>
                    </a:lnTo>
                    <a:lnTo>
                      <a:pt x="783" y="737"/>
                    </a:lnTo>
                    <a:lnTo>
                      <a:pt x="762" y="729"/>
                    </a:lnTo>
                    <a:lnTo>
                      <a:pt x="743" y="729"/>
                    </a:lnTo>
                    <a:lnTo>
                      <a:pt x="728" y="722"/>
                    </a:lnTo>
                    <a:lnTo>
                      <a:pt x="709" y="711"/>
                    </a:lnTo>
                    <a:lnTo>
                      <a:pt x="690" y="702"/>
                    </a:lnTo>
                    <a:lnTo>
                      <a:pt x="673" y="693"/>
                    </a:lnTo>
                    <a:lnTo>
                      <a:pt x="659" y="691"/>
                    </a:lnTo>
                    <a:lnTo>
                      <a:pt x="631" y="686"/>
                    </a:lnTo>
                    <a:lnTo>
                      <a:pt x="601" y="684"/>
                    </a:lnTo>
                    <a:lnTo>
                      <a:pt x="575" y="676"/>
                    </a:lnTo>
                    <a:lnTo>
                      <a:pt x="547" y="671"/>
                    </a:lnTo>
                    <a:lnTo>
                      <a:pt x="522" y="667"/>
                    </a:lnTo>
                    <a:lnTo>
                      <a:pt x="502" y="666"/>
                    </a:lnTo>
                    <a:lnTo>
                      <a:pt x="488" y="664"/>
                    </a:lnTo>
                    <a:lnTo>
                      <a:pt x="467" y="662"/>
                    </a:lnTo>
                    <a:lnTo>
                      <a:pt x="448" y="666"/>
                    </a:lnTo>
                    <a:lnTo>
                      <a:pt x="435" y="667"/>
                    </a:lnTo>
                    <a:lnTo>
                      <a:pt x="417" y="676"/>
                    </a:lnTo>
                    <a:lnTo>
                      <a:pt x="395" y="682"/>
                    </a:lnTo>
                    <a:lnTo>
                      <a:pt x="411" y="693"/>
                    </a:lnTo>
                    <a:lnTo>
                      <a:pt x="430" y="707"/>
                    </a:lnTo>
                    <a:lnTo>
                      <a:pt x="446" y="722"/>
                    </a:lnTo>
                    <a:lnTo>
                      <a:pt x="466" y="729"/>
                    </a:lnTo>
                    <a:lnTo>
                      <a:pt x="488" y="738"/>
                    </a:lnTo>
                    <a:lnTo>
                      <a:pt x="505" y="744"/>
                    </a:lnTo>
                    <a:lnTo>
                      <a:pt x="525" y="746"/>
                    </a:lnTo>
                    <a:lnTo>
                      <a:pt x="548" y="753"/>
                    </a:lnTo>
                    <a:lnTo>
                      <a:pt x="575" y="758"/>
                    </a:lnTo>
                    <a:lnTo>
                      <a:pt x="597" y="764"/>
                    </a:lnTo>
                    <a:lnTo>
                      <a:pt x="622" y="766"/>
                    </a:lnTo>
                    <a:lnTo>
                      <a:pt x="643" y="771"/>
                    </a:lnTo>
                    <a:lnTo>
                      <a:pt x="665" y="777"/>
                    </a:lnTo>
                    <a:lnTo>
                      <a:pt x="685" y="782"/>
                    </a:lnTo>
                    <a:lnTo>
                      <a:pt x="700" y="789"/>
                    </a:lnTo>
                    <a:lnTo>
                      <a:pt x="716" y="804"/>
                    </a:lnTo>
                    <a:lnTo>
                      <a:pt x="732" y="818"/>
                    </a:lnTo>
                    <a:lnTo>
                      <a:pt x="750" y="837"/>
                    </a:lnTo>
                    <a:lnTo>
                      <a:pt x="766" y="858"/>
                    </a:lnTo>
                    <a:lnTo>
                      <a:pt x="775" y="873"/>
                    </a:lnTo>
                    <a:lnTo>
                      <a:pt x="783" y="895"/>
                    </a:lnTo>
                    <a:lnTo>
                      <a:pt x="790" y="920"/>
                    </a:lnTo>
                    <a:lnTo>
                      <a:pt x="800" y="946"/>
                    </a:lnTo>
                    <a:lnTo>
                      <a:pt x="808" y="966"/>
                    </a:lnTo>
                    <a:lnTo>
                      <a:pt x="790" y="953"/>
                    </a:lnTo>
                    <a:lnTo>
                      <a:pt x="768" y="940"/>
                    </a:lnTo>
                    <a:lnTo>
                      <a:pt x="750" y="929"/>
                    </a:lnTo>
                    <a:lnTo>
                      <a:pt x="730" y="915"/>
                    </a:lnTo>
                    <a:lnTo>
                      <a:pt x="707" y="900"/>
                    </a:lnTo>
                    <a:lnTo>
                      <a:pt x="688" y="889"/>
                    </a:lnTo>
                    <a:lnTo>
                      <a:pt x="666" y="875"/>
                    </a:lnTo>
                    <a:lnTo>
                      <a:pt x="645" y="858"/>
                    </a:lnTo>
                    <a:lnTo>
                      <a:pt x="626" y="848"/>
                    </a:lnTo>
                    <a:lnTo>
                      <a:pt x="604" y="833"/>
                    </a:lnTo>
                    <a:lnTo>
                      <a:pt x="586" y="820"/>
                    </a:lnTo>
                    <a:lnTo>
                      <a:pt x="566" y="808"/>
                    </a:lnTo>
                    <a:lnTo>
                      <a:pt x="545" y="797"/>
                    </a:lnTo>
                    <a:lnTo>
                      <a:pt x="525" y="786"/>
                    </a:lnTo>
                    <a:lnTo>
                      <a:pt x="505" y="775"/>
                    </a:lnTo>
                    <a:lnTo>
                      <a:pt x="491" y="771"/>
                    </a:lnTo>
                    <a:lnTo>
                      <a:pt x="474" y="762"/>
                    </a:lnTo>
                    <a:lnTo>
                      <a:pt x="457" y="753"/>
                    </a:lnTo>
                    <a:lnTo>
                      <a:pt x="442" y="744"/>
                    </a:lnTo>
                    <a:lnTo>
                      <a:pt x="430" y="747"/>
                    </a:lnTo>
                    <a:lnTo>
                      <a:pt x="415" y="751"/>
                    </a:lnTo>
                    <a:lnTo>
                      <a:pt x="404" y="751"/>
                    </a:lnTo>
                    <a:lnTo>
                      <a:pt x="390" y="746"/>
                    </a:lnTo>
                    <a:lnTo>
                      <a:pt x="389" y="771"/>
                    </a:lnTo>
                    <a:lnTo>
                      <a:pt x="383" y="802"/>
                    </a:lnTo>
                    <a:lnTo>
                      <a:pt x="393" y="828"/>
                    </a:lnTo>
                    <a:lnTo>
                      <a:pt x="402" y="855"/>
                    </a:lnTo>
                    <a:lnTo>
                      <a:pt x="411" y="880"/>
                    </a:lnTo>
                    <a:lnTo>
                      <a:pt x="418" y="911"/>
                    </a:lnTo>
                    <a:lnTo>
                      <a:pt x="426" y="942"/>
                    </a:lnTo>
                    <a:lnTo>
                      <a:pt x="438" y="982"/>
                    </a:lnTo>
                    <a:lnTo>
                      <a:pt x="440" y="1013"/>
                    </a:lnTo>
                    <a:lnTo>
                      <a:pt x="448" y="1044"/>
                    </a:lnTo>
                    <a:lnTo>
                      <a:pt x="452" y="1073"/>
                    </a:lnTo>
                    <a:lnTo>
                      <a:pt x="460" y="1111"/>
                    </a:lnTo>
                    <a:lnTo>
                      <a:pt x="467" y="1153"/>
                    </a:lnTo>
                    <a:lnTo>
                      <a:pt x="473" y="1212"/>
                    </a:lnTo>
                    <a:lnTo>
                      <a:pt x="412" y="1212"/>
                    </a:lnTo>
                    <a:lnTo>
                      <a:pt x="405" y="1162"/>
                    </a:lnTo>
                    <a:lnTo>
                      <a:pt x="401" y="1126"/>
                    </a:lnTo>
                    <a:lnTo>
                      <a:pt x="392" y="1080"/>
                    </a:lnTo>
                    <a:lnTo>
                      <a:pt x="386" y="1037"/>
                    </a:lnTo>
                    <a:lnTo>
                      <a:pt x="379" y="1002"/>
                    </a:lnTo>
                    <a:lnTo>
                      <a:pt x="374" y="969"/>
                    </a:lnTo>
                    <a:lnTo>
                      <a:pt x="367" y="942"/>
                    </a:lnTo>
                    <a:lnTo>
                      <a:pt x="356" y="908"/>
                    </a:lnTo>
                    <a:lnTo>
                      <a:pt x="346" y="875"/>
                    </a:lnTo>
                    <a:lnTo>
                      <a:pt x="339" y="848"/>
                    </a:lnTo>
                    <a:lnTo>
                      <a:pt x="330" y="838"/>
                    </a:lnTo>
                    <a:lnTo>
                      <a:pt x="318" y="833"/>
                    </a:lnTo>
                    <a:lnTo>
                      <a:pt x="309" y="826"/>
                    </a:lnTo>
                    <a:lnTo>
                      <a:pt x="305" y="829"/>
                    </a:lnTo>
                    <a:lnTo>
                      <a:pt x="293" y="848"/>
                    </a:lnTo>
                    <a:lnTo>
                      <a:pt x="277" y="871"/>
                    </a:lnTo>
                    <a:lnTo>
                      <a:pt x="263" y="893"/>
                    </a:lnTo>
                    <a:lnTo>
                      <a:pt x="252" y="911"/>
                    </a:lnTo>
                    <a:lnTo>
                      <a:pt x="240" y="937"/>
                    </a:lnTo>
                    <a:lnTo>
                      <a:pt x="230" y="953"/>
                    </a:lnTo>
                    <a:lnTo>
                      <a:pt x="216" y="979"/>
                    </a:lnTo>
                    <a:lnTo>
                      <a:pt x="203" y="1006"/>
                    </a:lnTo>
                    <a:lnTo>
                      <a:pt x="193" y="1033"/>
                    </a:lnTo>
                    <a:lnTo>
                      <a:pt x="181" y="1062"/>
                    </a:lnTo>
                    <a:lnTo>
                      <a:pt x="168" y="1095"/>
                    </a:lnTo>
                    <a:lnTo>
                      <a:pt x="156" y="1133"/>
                    </a:lnTo>
                    <a:lnTo>
                      <a:pt x="140" y="1170"/>
                    </a:lnTo>
                    <a:lnTo>
                      <a:pt x="146" y="1124"/>
                    </a:lnTo>
                    <a:lnTo>
                      <a:pt x="148" y="1093"/>
                    </a:lnTo>
                    <a:lnTo>
                      <a:pt x="153" y="1059"/>
                    </a:lnTo>
                    <a:lnTo>
                      <a:pt x="157" y="1037"/>
                    </a:lnTo>
                    <a:lnTo>
                      <a:pt x="162" y="1020"/>
                    </a:lnTo>
                    <a:lnTo>
                      <a:pt x="172" y="991"/>
                    </a:lnTo>
                    <a:lnTo>
                      <a:pt x="181" y="960"/>
                    </a:lnTo>
                    <a:lnTo>
                      <a:pt x="187" y="939"/>
                    </a:lnTo>
                    <a:lnTo>
                      <a:pt x="203" y="911"/>
                    </a:lnTo>
                    <a:lnTo>
                      <a:pt x="218" y="886"/>
                    </a:lnTo>
                    <a:lnTo>
                      <a:pt x="233" y="855"/>
                    </a:lnTo>
                    <a:lnTo>
                      <a:pt x="246" y="826"/>
                    </a:lnTo>
                    <a:lnTo>
                      <a:pt x="258" y="809"/>
                    </a:lnTo>
                    <a:lnTo>
                      <a:pt x="271" y="795"/>
                    </a:lnTo>
                    <a:lnTo>
                      <a:pt x="287" y="775"/>
                    </a:lnTo>
                    <a:lnTo>
                      <a:pt x="302" y="755"/>
                    </a:lnTo>
                    <a:lnTo>
                      <a:pt x="317" y="737"/>
                    </a:lnTo>
                    <a:lnTo>
                      <a:pt x="331" y="711"/>
                    </a:lnTo>
                    <a:lnTo>
                      <a:pt x="325" y="704"/>
                    </a:lnTo>
                    <a:lnTo>
                      <a:pt x="314" y="691"/>
                    </a:lnTo>
                    <a:lnTo>
                      <a:pt x="303" y="684"/>
                    </a:lnTo>
                    <a:lnTo>
                      <a:pt x="293" y="687"/>
                    </a:lnTo>
                    <a:lnTo>
                      <a:pt x="275" y="704"/>
                    </a:lnTo>
                    <a:lnTo>
                      <a:pt x="259" y="720"/>
                    </a:lnTo>
                    <a:lnTo>
                      <a:pt x="244" y="737"/>
                    </a:lnTo>
                    <a:lnTo>
                      <a:pt x="230" y="755"/>
                    </a:lnTo>
                    <a:lnTo>
                      <a:pt x="212" y="784"/>
                    </a:lnTo>
                    <a:lnTo>
                      <a:pt x="193" y="811"/>
                    </a:lnTo>
                    <a:lnTo>
                      <a:pt x="176" y="831"/>
                    </a:lnTo>
                    <a:lnTo>
                      <a:pt x="165" y="849"/>
                    </a:lnTo>
                    <a:lnTo>
                      <a:pt x="148" y="871"/>
                    </a:lnTo>
                    <a:lnTo>
                      <a:pt x="132" y="898"/>
                    </a:lnTo>
                    <a:lnTo>
                      <a:pt x="120" y="924"/>
                    </a:lnTo>
                    <a:lnTo>
                      <a:pt x="104" y="953"/>
                    </a:lnTo>
                    <a:lnTo>
                      <a:pt x="89" y="979"/>
                    </a:lnTo>
                    <a:lnTo>
                      <a:pt x="76" y="1010"/>
                    </a:lnTo>
                    <a:lnTo>
                      <a:pt x="57" y="1044"/>
                    </a:lnTo>
                    <a:lnTo>
                      <a:pt x="66" y="999"/>
                    </a:lnTo>
                    <a:lnTo>
                      <a:pt x="72" y="966"/>
                    </a:lnTo>
                    <a:lnTo>
                      <a:pt x="78" y="939"/>
                    </a:lnTo>
                    <a:lnTo>
                      <a:pt x="81" y="929"/>
                    </a:lnTo>
                    <a:lnTo>
                      <a:pt x="89" y="915"/>
                    </a:lnTo>
                    <a:lnTo>
                      <a:pt x="103" y="895"/>
                    </a:lnTo>
                    <a:lnTo>
                      <a:pt x="117" y="877"/>
                    </a:lnTo>
                    <a:lnTo>
                      <a:pt x="134" y="853"/>
                    </a:lnTo>
                    <a:lnTo>
                      <a:pt x="148" y="833"/>
                    </a:lnTo>
                    <a:lnTo>
                      <a:pt x="171" y="808"/>
                    </a:lnTo>
                    <a:lnTo>
                      <a:pt x="184" y="789"/>
                    </a:lnTo>
                    <a:lnTo>
                      <a:pt x="203" y="767"/>
                    </a:lnTo>
                    <a:lnTo>
                      <a:pt x="225" y="746"/>
                    </a:lnTo>
                    <a:lnTo>
                      <a:pt x="243" y="727"/>
                    </a:lnTo>
                    <a:lnTo>
                      <a:pt x="262" y="709"/>
                    </a:lnTo>
                    <a:lnTo>
                      <a:pt x="293" y="684"/>
                    </a:lnTo>
                    <a:lnTo>
                      <a:pt x="309" y="676"/>
                    </a:lnTo>
                    <a:lnTo>
                      <a:pt x="318" y="669"/>
                    </a:lnTo>
                    <a:lnTo>
                      <a:pt x="302" y="656"/>
                    </a:lnTo>
                    <a:lnTo>
                      <a:pt x="286" y="638"/>
                    </a:lnTo>
                    <a:lnTo>
                      <a:pt x="266" y="618"/>
                    </a:lnTo>
                    <a:lnTo>
                      <a:pt x="250" y="602"/>
                    </a:lnTo>
                    <a:lnTo>
                      <a:pt x="233" y="587"/>
                    </a:lnTo>
                    <a:lnTo>
                      <a:pt x="218" y="573"/>
                    </a:lnTo>
                    <a:lnTo>
                      <a:pt x="205" y="555"/>
                    </a:lnTo>
                    <a:lnTo>
                      <a:pt x="184" y="531"/>
                    </a:lnTo>
                    <a:lnTo>
                      <a:pt x="166" y="509"/>
                    </a:lnTo>
                    <a:lnTo>
                      <a:pt x="146" y="484"/>
                    </a:lnTo>
                    <a:lnTo>
                      <a:pt x="123" y="460"/>
                    </a:lnTo>
                    <a:lnTo>
                      <a:pt x="106" y="444"/>
                    </a:lnTo>
                    <a:lnTo>
                      <a:pt x="84" y="422"/>
                    </a:lnTo>
                    <a:lnTo>
                      <a:pt x="70" y="407"/>
                    </a:lnTo>
                    <a:lnTo>
                      <a:pt x="56" y="383"/>
                    </a:lnTo>
                    <a:lnTo>
                      <a:pt x="45" y="365"/>
                    </a:lnTo>
                    <a:lnTo>
                      <a:pt x="32" y="351"/>
                    </a:lnTo>
                    <a:lnTo>
                      <a:pt x="14" y="333"/>
                    </a:lnTo>
                    <a:lnTo>
                      <a:pt x="0" y="318"/>
                    </a:lnTo>
                    <a:lnTo>
                      <a:pt x="11" y="320"/>
                    </a:lnTo>
                    <a:lnTo>
                      <a:pt x="29" y="325"/>
                    </a:lnTo>
                    <a:lnTo>
                      <a:pt x="47" y="331"/>
                    </a:lnTo>
                    <a:lnTo>
                      <a:pt x="63" y="340"/>
                    </a:lnTo>
                    <a:lnTo>
                      <a:pt x="79" y="354"/>
                    </a:lnTo>
                    <a:lnTo>
                      <a:pt x="101" y="374"/>
                    </a:lnTo>
                    <a:lnTo>
                      <a:pt x="120" y="391"/>
                    </a:lnTo>
                    <a:lnTo>
                      <a:pt x="143" y="407"/>
                    </a:lnTo>
                    <a:lnTo>
                      <a:pt x="162" y="429"/>
                    </a:lnTo>
                    <a:lnTo>
                      <a:pt x="184" y="453"/>
                    </a:lnTo>
                    <a:lnTo>
                      <a:pt x="202" y="471"/>
                    </a:lnTo>
                  </a:path>
                </a:pathLst>
              </a:custGeom>
              <a:solidFill>
                <a:srgbClr val="037C03"/>
              </a:solidFill>
              <a:ln cap="rnd">
                <a:noFill/>
                <a:miter lim="800000"/>
              </a:ln>
            </p:spPr>
          </p:sp>
        </p:grpSp>
        <p:sp>
          <p:nvSpPr>
            <p:cNvPr id="89102" name="任意多边形: 形状 89101"/>
            <p:cNvSpPr/>
            <p:nvPr/>
          </p:nvSpPr>
          <p:spPr bwMode="ltGray">
            <a:xfrm>
              <a:off x="0" y="4173"/>
              <a:ext cx="5753" cy="138"/>
            </a:xfrm>
            <a:custGeom>
              <a:avLst>
                <a:gd name="adj0" fmla="val 54357750"/>
                <a:gd name="adj1" fmla="val 255759"/>
              </a:avLst>
              <a:gdLst>
                <a:gd name="GT10" fmla="*/ adj0 21600 100000"/>
                <a:gd name="GT11" fmla="*/ adj1 21600 100000"/>
                <a:gd name="GT12" fmla="*/ 21600 w 43200"/>
                <a:gd name="GT13" fmla="+- l GT12 0"/>
                <a:gd name="GT14" fmla="*/ 21600 h 21918"/>
                <a:gd name="GT15" fmla="+- t GT14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2" y="21918"/>
                </a:cxn>
                <a:cxn ang="0">
                  <a:pos x="43198" y="21918"/>
                </a:cxn>
                <a:cxn ang="0">
                  <a:pos x="21600" y="21600"/>
                </a:cxn>
              </a:cxnLst>
              <a:rect l="l" t="t" r="GT13" b="GT15"/>
              <a:pathLst>
                <a:path w="43200" h="21918" fill="none">
                  <a:moveTo>
                    <a:pt x="2" y="21918"/>
                  </a:moveTo>
                  <a:arcTo wR="21600" hR="21600" stAng="10749388" swAng="10901224"/>
                </a:path>
                <a:path w="43200" h="21918" stroke="0">
                  <a:moveTo>
                    <a:pt x="2" y="21918"/>
                  </a:moveTo>
                  <a:arcTo wR="21600" hR="21600" stAng="10749388" swAng="10901224"/>
                  <a:lnTo>
                    <a:pt x="21600" y="21600"/>
                  </a:lnTo>
                  <a:close/>
                </a:path>
              </a:pathLst>
            </a:custGeom>
            <a:gradFill rotWithShape="0">
              <a:gsLst>
                <a:gs pos="0">
                  <a:srgbClr val="731D06"/>
                </a:gs>
                <a:gs pos="100000">
                  <a:srgbClr val="731D06">
                    <a:gamma/>
                    <a:shade val="69804"/>
                    <a:invGamma/>
                  </a:srgbClr>
                </a:gs>
              </a:gsLst>
              <a:lin ang="5400000" scaled="1"/>
            </a:gradFill>
            <a:ln cap="rnd">
              <a:noFill/>
              <a:miter lim="800000"/>
            </a:ln>
          </p:spPr>
        </p:sp>
        <p:cxnSp>
          <p:nvCxnSpPr>
            <p:cNvPr id="89103" name="直接连接符 89102"/>
            <p:cNvCxnSpPr/>
            <p:nvPr/>
          </p:nvCxnSpPr>
          <p:spPr bwMode="ltGray">
            <a:xfrm>
              <a:off x="0" y="4312"/>
              <a:ext cx="5752" cy="0"/>
            </a:xfrm>
            <a:prstGeom prst="line">
              <a:avLst/>
            </a:prstGeom>
            <a:noFill/>
            <a:ln w="50800">
              <a:solidFill>
                <a:srgbClr val="3C0023"/>
              </a:solidFill>
              <a:miter lim="800000"/>
            </a:ln>
          </p:spPr>
        </p:cxnSp>
        <p:grpSp>
          <p:nvGrpSpPr>
            <p:cNvPr id="89104" name="组合 89103"/>
            <p:cNvGrpSpPr/>
            <p:nvPr/>
          </p:nvGrpSpPr>
          <p:grpSpPr>
            <a:xfrm>
              <a:off x="2256" y="3360"/>
              <a:ext cx="1145" cy="839"/>
              <a:chOff x="2256" y="3360"/>
              <a:chExt cx="1145" cy="839"/>
            </a:xfrm>
          </p:grpSpPr>
          <p:sp>
            <p:nvSpPr>
              <p:cNvPr id="89105" name="椭圆 89104"/>
              <p:cNvSpPr/>
              <p:nvPr/>
            </p:nvSpPr>
            <p:spPr bwMode="ltGray">
              <a:xfrm>
                <a:off x="2356" y="3360"/>
                <a:ext cx="992" cy="788"/>
              </a:xfrm>
              <a:prstGeom prst="ellipse">
                <a:avLst/>
              </a:prstGeom>
              <a:gradFill rotWithShape="0">
                <a:gsLst>
                  <a:gs pos="0">
                    <a:schemeClr val="hlink"/>
                  </a:gs>
                  <a:gs pos="100000">
                    <a:schemeClr val="hlink">
                      <a:gamma/>
                      <a:tint val="70196"/>
                      <a:invGamma/>
                    </a:schemeClr>
                  </a:gs>
                </a:gsLst>
                <a:lin ang="5400000" scaled="1"/>
              </a:gradFill>
              <a:ln>
                <a:noFill/>
                <a:miter lim="800000"/>
              </a:ln>
            </p:spPr>
          </p:sp>
          <p:sp>
            <p:nvSpPr>
              <p:cNvPr id="89106" name="任意多边形: 形状 89105"/>
              <p:cNvSpPr/>
              <p:nvPr/>
            </p:nvSpPr>
            <p:spPr bwMode="ltGray">
              <a:xfrm>
                <a:off x="2256" y="3893"/>
                <a:ext cx="1145" cy="306"/>
              </a:xfrm>
              <a:custGeom>
                <a:avLst/>
                <a:gdLst/>
                <a:ahLst/>
                <a:cxnLst/>
                <a:rect l="0" t="0" r="0" b="0"/>
                <a:pathLst>
                  <a:path w="1145" h="306">
                    <a:moveTo>
                      <a:pt x="101" y="4"/>
                    </a:moveTo>
                    <a:lnTo>
                      <a:pt x="1006" y="4"/>
                    </a:lnTo>
                    <a:lnTo>
                      <a:pt x="1006" y="0"/>
                    </a:lnTo>
                    <a:lnTo>
                      <a:pt x="1036" y="0"/>
                    </a:lnTo>
                    <a:lnTo>
                      <a:pt x="1050" y="15"/>
                    </a:lnTo>
                    <a:lnTo>
                      <a:pt x="1028" y="20"/>
                    </a:lnTo>
                    <a:lnTo>
                      <a:pt x="1000" y="26"/>
                    </a:lnTo>
                    <a:lnTo>
                      <a:pt x="978" y="26"/>
                    </a:lnTo>
                    <a:lnTo>
                      <a:pt x="970" y="41"/>
                    </a:lnTo>
                    <a:lnTo>
                      <a:pt x="992" y="41"/>
                    </a:lnTo>
                    <a:lnTo>
                      <a:pt x="1014" y="41"/>
                    </a:lnTo>
                    <a:lnTo>
                      <a:pt x="1036" y="41"/>
                    </a:lnTo>
                    <a:lnTo>
                      <a:pt x="1058" y="46"/>
                    </a:lnTo>
                    <a:lnTo>
                      <a:pt x="1064" y="62"/>
                    </a:lnTo>
                    <a:lnTo>
                      <a:pt x="1042" y="77"/>
                    </a:lnTo>
                    <a:lnTo>
                      <a:pt x="1022" y="77"/>
                    </a:lnTo>
                    <a:lnTo>
                      <a:pt x="1000" y="77"/>
                    </a:lnTo>
                    <a:lnTo>
                      <a:pt x="978" y="77"/>
                    </a:lnTo>
                    <a:lnTo>
                      <a:pt x="956" y="77"/>
                    </a:lnTo>
                    <a:lnTo>
                      <a:pt x="950" y="93"/>
                    </a:lnTo>
                    <a:lnTo>
                      <a:pt x="978" y="102"/>
                    </a:lnTo>
                    <a:lnTo>
                      <a:pt x="1006" y="108"/>
                    </a:lnTo>
                    <a:lnTo>
                      <a:pt x="1028" y="108"/>
                    </a:lnTo>
                    <a:lnTo>
                      <a:pt x="1050" y="108"/>
                    </a:lnTo>
                    <a:lnTo>
                      <a:pt x="1080" y="108"/>
                    </a:lnTo>
                    <a:lnTo>
                      <a:pt x="1100" y="108"/>
                    </a:lnTo>
                    <a:lnTo>
                      <a:pt x="1122" y="108"/>
                    </a:lnTo>
                    <a:lnTo>
                      <a:pt x="1144" y="124"/>
                    </a:lnTo>
                    <a:lnTo>
                      <a:pt x="1122" y="139"/>
                    </a:lnTo>
                    <a:lnTo>
                      <a:pt x="1100" y="139"/>
                    </a:lnTo>
                    <a:lnTo>
                      <a:pt x="1080" y="139"/>
                    </a:lnTo>
                    <a:lnTo>
                      <a:pt x="1050" y="139"/>
                    </a:lnTo>
                    <a:lnTo>
                      <a:pt x="1028" y="139"/>
                    </a:lnTo>
                    <a:lnTo>
                      <a:pt x="1006" y="133"/>
                    </a:lnTo>
                    <a:lnTo>
                      <a:pt x="978" y="133"/>
                    </a:lnTo>
                    <a:lnTo>
                      <a:pt x="950" y="133"/>
                    </a:lnTo>
                    <a:lnTo>
                      <a:pt x="942" y="149"/>
                    </a:lnTo>
                    <a:lnTo>
                      <a:pt x="934" y="165"/>
                    </a:lnTo>
                    <a:lnTo>
                      <a:pt x="970" y="171"/>
                    </a:lnTo>
                    <a:lnTo>
                      <a:pt x="992" y="175"/>
                    </a:lnTo>
                    <a:lnTo>
                      <a:pt x="1014" y="175"/>
                    </a:lnTo>
                    <a:lnTo>
                      <a:pt x="1036" y="180"/>
                    </a:lnTo>
                    <a:lnTo>
                      <a:pt x="1058" y="180"/>
                    </a:lnTo>
                    <a:lnTo>
                      <a:pt x="1080" y="180"/>
                    </a:lnTo>
                    <a:lnTo>
                      <a:pt x="1080" y="196"/>
                    </a:lnTo>
                    <a:lnTo>
                      <a:pt x="1050" y="202"/>
                    </a:lnTo>
                    <a:lnTo>
                      <a:pt x="1022" y="202"/>
                    </a:lnTo>
                    <a:lnTo>
                      <a:pt x="992" y="202"/>
                    </a:lnTo>
                    <a:lnTo>
                      <a:pt x="970" y="202"/>
                    </a:lnTo>
                    <a:lnTo>
                      <a:pt x="934" y="202"/>
                    </a:lnTo>
                    <a:lnTo>
                      <a:pt x="906" y="202"/>
                    </a:lnTo>
                    <a:lnTo>
                      <a:pt x="884" y="202"/>
                    </a:lnTo>
                    <a:lnTo>
                      <a:pt x="862" y="202"/>
                    </a:lnTo>
                    <a:lnTo>
                      <a:pt x="870" y="217"/>
                    </a:lnTo>
                    <a:lnTo>
                      <a:pt x="898" y="232"/>
                    </a:lnTo>
                    <a:lnTo>
                      <a:pt x="928" y="232"/>
                    </a:lnTo>
                    <a:lnTo>
                      <a:pt x="950" y="232"/>
                    </a:lnTo>
                    <a:lnTo>
                      <a:pt x="950" y="247"/>
                    </a:lnTo>
                    <a:lnTo>
                      <a:pt x="920" y="253"/>
                    </a:lnTo>
                    <a:lnTo>
                      <a:pt x="892" y="253"/>
                    </a:lnTo>
                    <a:lnTo>
                      <a:pt x="862" y="253"/>
                    </a:lnTo>
                    <a:lnTo>
                      <a:pt x="841" y="253"/>
                    </a:lnTo>
                    <a:lnTo>
                      <a:pt x="821" y="253"/>
                    </a:lnTo>
                    <a:lnTo>
                      <a:pt x="821" y="269"/>
                    </a:lnTo>
                    <a:lnTo>
                      <a:pt x="841" y="273"/>
                    </a:lnTo>
                    <a:lnTo>
                      <a:pt x="821" y="278"/>
                    </a:lnTo>
                    <a:lnTo>
                      <a:pt x="791" y="284"/>
                    </a:lnTo>
                    <a:lnTo>
                      <a:pt x="769" y="284"/>
                    </a:lnTo>
                    <a:lnTo>
                      <a:pt x="747" y="284"/>
                    </a:lnTo>
                    <a:lnTo>
                      <a:pt x="727" y="284"/>
                    </a:lnTo>
                    <a:lnTo>
                      <a:pt x="705" y="284"/>
                    </a:lnTo>
                    <a:lnTo>
                      <a:pt x="683" y="284"/>
                    </a:lnTo>
                    <a:lnTo>
                      <a:pt x="661" y="284"/>
                    </a:lnTo>
                    <a:lnTo>
                      <a:pt x="683" y="294"/>
                    </a:lnTo>
                    <a:lnTo>
                      <a:pt x="661" y="305"/>
                    </a:lnTo>
                    <a:lnTo>
                      <a:pt x="633" y="305"/>
                    </a:lnTo>
                    <a:lnTo>
                      <a:pt x="603" y="305"/>
                    </a:lnTo>
                    <a:lnTo>
                      <a:pt x="568" y="305"/>
                    </a:lnTo>
                    <a:lnTo>
                      <a:pt x="532" y="305"/>
                    </a:lnTo>
                    <a:lnTo>
                      <a:pt x="504" y="305"/>
                    </a:lnTo>
                    <a:lnTo>
                      <a:pt x="474" y="305"/>
                    </a:lnTo>
                    <a:lnTo>
                      <a:pt x="452" y="305"/>
                    </a:lnTo>
                    <a:lnTo>
                      <a:pt x="432" y="305"/>
                    </a:lnTo>
                    <a:lnTo>
                      <a:pt x="452" y="305"/>
                    </a:lnTo>
                    <a:lnTo>
                      <a:pt x="474" y="305"/>
                    </a:lnTo>
                    <a:lnTo>
                      <a:pt x="496" y="305"/>
                    </a:lnTo>
                    <a:lnTo>
                      <a:pt x="496" y="289"/>
                    </a:lnTo>
                    <a:lnTo>
                      <a:pt x="474" y="289"/>
                    </a:lnTo>
                    <a:lnTo>
                      <a:pt x="446" y="289"/>
                    </a:lnTo>
                    <a:lnTo>
                      <a:pt x="424" y="289"/>
                    </a:lnTo>
                    <a:lnTo>
                      <a:pt x="388" y="289"/>
                    </a:lnTo>
                    <a:lnTo>
                      <a:pt x="360" y="284"/>
                    </a:lnTo>
                    <a:lnTo>
                      <a:pt x="330" y="284"/>
                    </a:lnTo>
                    <a:lnTo>
                      <a:pt x="360" y="278"/>
                    </a:lnTo>
                    <a:lnTo>
                      <a:pt x="388" y="278"/>
                    </a:lnTo>
                    <a:lnTo>
                      <a:pt x="410" y="278"/>
                    </a:lnTo>
                    <a:lnTo>
                      <a:pt x="438" y="278"/>
                    </a:lnTo>
                    <a:lnTo>
                      <a:pt x="468" y="278"/>
                    </a:lnTo>
                    <a:lnTo>
                      <a:pt x="488" y="278"/>
                    </a:lnTo>
                    <a:lnTo>
                      <a:pt x="488" y="263"/>
                    </a:lnTo>
                    <a:lnTo>
                      <a:pt x="468" y="258"/>
                    </a:lnTo>
                    <a:lnTo>
                      <a:pt x="438" y="258"/>
                    </a:lnTo>
                    <a:lnTo>
                      <a:pt x="416" y="258"/>
                    </a:lnTo>
                    <a:lnTo>
                      <a:pt x="380" y="258"/>
                    </a:lnTo>
                    <a:lnTo>
                      <a:pt x="352" y="258"/>
                    </a:lnTo>
                    <a:lnTo>
                      <a:pt x="330" y="258"/>
                    </a:lnTo>
                    <a:lnTo>
                      <a:pt x="302" y="258"/>
                    </a:lnTo>
                    <a:lnTo>
                      <a:pt x="273" y="253"/>
                    </a:lnTo>
                    <a:lnTo>
                      <a:pt x="245" y="253"/>
                    </a:lnTo>
                    <a:lnTo>
                      <a:pt x="223" y="253"/>
                    </a:lnTo>
                    <a:lnTo>
                      <a:pt x="187" y="247"/>
                    </a:lnTo>
                    <a:lnTo>
                      <a:pt x="215" y="232"/>
                    </a:lnTo>
                    <a:lnTo>
                      <a:pt x="245" y="232"/>
                    </a:lnTo>
                    <a:lnTo>
                      <a:pt x="273" y="232"/>
                    </a:lnTo>
                    <a:lnTo>
                      <a:pt x="302" y="232"/>
                    </a:lnTo>
                    <a:lnTo>
                      <a:pt x="322" y="232"/>
                    </a:lnTo>
                    <a:lnTo>
                      <a:pt x="344" y="232"/>
                    </a:lnTo>
                    <a:lnTo>
                      <a:pt x="322" y="217"/>
                    </a:lnTo>
                    <a:lnTo>
                      <a:pt x="302" y="217"/>
                    </a:lnTo>
                    <a:lnTo>
                      <a:pt x="273" y="217"/>
                    </a:lnTo>
                    <a:lnTo>
                      <a:pt x="245" y="217"/>
                    </a:lnTo>
                    <a:lnTo>
                      <a:pt x="215" y="217"/>
                    </a:lnTo>
                    <a:lnTo>
                      <a:pt x="187" y="217"/>
                    </a:lnTo>
                    <a:lnTo>
                      <a:pt x="165" y="217"/>
                    </a:lnTo>
                    <a:lnTo>
                      <a:pt x="143" y="217"/>
                    </a:lnTo>
                    <a:lnTo>
                      <a:pt x="101" y="211"/>
                    </a:lnTo>
                    <a:lnTo>
                      <a:pt x="71" y="211"/>
                    </a:lnTo>
                    <a:lnTo>
                      <a:pt x="49" y="211"/>
                    </a:lnTo>
                    <a:lnTo>
                      <a:pt x="27" y="211"/>
                    </a:lnTo>
                    <a:lnTo>
                      <a:pt x="57" y="206"/>
                    </a:lnTo>
                    <a:lnTo>
                      <a:pt x="79" y="206"/>
                    </a:lnTo>
                    <a:lnTo>
                      <a:pt x="101" y="206"/>
                    </a:lnTo>
                    <a:lnTo>
                      <a:pt x="137" y="206"/>
                    </a:lnTo>
                    <a:lnTo>
                      <a:pt x="173" y="206"/>
                    </a:lnTo>
                    <a:lnTo>
                      <a:pt x="193" y="206"/>
                    </a:lnTo>
                    <a:lnTo>
                      <a:pt x="215" y="206"/>
                    </a:lnTo>
                    <a:lnTo>
                      <a:pt x="237" y="206"/>
                    </a:lnTo>
                    <a:lnTo>
                      <a:pt x="259" y="206"/>
                    </a:lnTo>
                    <a:lnTo>
                      <a:pt x="267" y="191"/>
                    </a:lnTo>
                    <a:lnTo>
                      <a:pt x="245" y="180"/>
                    </a:lnTo>
                    <a:lnTo>
                      <a:pt x="209" y="175"/>
                    </a:lnTo>
                    <a:lnTo>
                      <a:pt x="187" y="175"/>
                    </a:lnTo>
                    <a:lnTo>
                      <a:pt x="157" y="175"/>
                    </a:lnTo>
                    <a:lnTo>
                      <a:pt x="129" y="175"/>
                    </a:lnTo>
                    <a:lnTo>
                      <a:pt x="101" y="175"/>
                    </a:lnTo>
                    <a:lnTo>
                      <a:pt x="79" y="175"/>
                    </a:lnTo>
                    <a:lnTo>
                      <a:pt x="57" y="175"/>
                    </a:lnTo>
                    <a:lnTo>
                      <a:pt x="35" y="175"/>
                    </a:lnTo>
                    <a:lnTo>
                      <a:pt x="13" y="171"/>
                    </a:lnTo>
                    <a:lnTo>
                      <a:pt x="43" y="165"/>
                    </a:lnTo>
                    <a:lnTo>
                      <a:pt x="63" y="165"/>
                    </a:lnTo>
                    <a:lnTo>
                      <a:pt x="85" y="160"/>
                    </a:lnTo>
                    <a:lnTo>
                      <a:pt x="115" y="160"/>
                    </a:lnTo>
                    <a:lnTo>
                      <a:pt x="151" y="160"/>
                    </a:lnTo>
                    <a:lnTo>
                      <a:pt x="173" y="160"/>
                    </a:lnTo>
                    <a:lnTo>
                      <a:pt x="201" y="160"/>
                    </a:lnTo>
                    <a:lnTo>
                      <a:pt x="223" y="160"/>
                    </a:lnTo>
                    <a:lnTo>
                      <a:pt x="209" y="144"/>
                    </a:lnTo>
                    <a:lnTo>
                      <a:pt x="187" y="144"/>
                    </a:lnTo>
                    <a:lnTo>
                      <a:pt x="165" y="144"/>
                    </a:lnTo>
                    <a:lnTo>
                      <a:pt x="137" y="144"/>
                    </a:lnTo>
                    <a:lnTo>
                      <a:pt x="115" y="144"/>
                    </a:lnTo>
                    <a:lnTo>
                      <a:pt x="85" y="144"/>
                    </a:lnTo>
                    <a:lnTo>
                      <a:pt x="63" y="133"/>
                    </a:lnTo>
                    <a:lnTo>
                      <a:pt x="63" y="118"/>
                    </a:lnTo>
                    <a:lnTo>
                      <a:pt x="85" y="113"/>
                    </a:lnTo>
                    <a:lnTo>
                      <a:pt x="107" y="113"/>
                    </a:lnTo>
                    <a:lnTo>
                      <a:pt x="137" y="113"/>
                    </a:lnTo>
                    <a:lnTo>
                      <a:pt x="157" y="113"/>
                    </a:lnTo>
                    <a:lnTo>
                      <a:pt x="187" y="113"/>
                    </a:lnTo>
                    <a:lnTo>
                      <a:pt x="209" y="113"/>
                    </a:lnTo>
                    <a:lnTo>
                      <a:pt x="231" y="113"/>
                    </a:lnTo>
                    <a:lnTo>
                      <a:pt x="251" y="113"/>
                    </a:lnTo>
                    <a:lnTo>
                      <a:pt x="259" y="98"/>
                    </a:lnTo>
                    <a:lnTo>
                      <a:pt x="237" y="93"/>
                    </a:lnTo>
                    <a:lnTo>
                      <a:pt x="215" y="93"/>
                    </a:lnTo>
                    <a:lnTo>
                      <a:pt x="179" y="93"/>
                    </a:lnTo>
                    <a:lnTo>
                      <a:pt x="157" y="93"/>
                    </a:lnTo>
                    <a:lnTo>
                      <a:pt x="129" y="93"/>
                    </a:lnTo>
                    <a:lnTo>
                      <a:pt x="107" y="93"/>
                    </a:lnTo>
                    <a:lnTo>
                      <a:pt x="85" y="93"/>
                    </a:lnTo>
                    <a:lnTo>
                      <a:pt x="107" y="82"/>
                    </a:lnTo>
                    <a:lnTo>
                      <a:pt x="137" y="82"/>
                    </a:lnTo>
                    <a:lnTo>
                      <a:pt x="157" y="82"/>
                    </a:lnTo>
                    <a:lnTo>
                      <a:pt x="179" y="82"/>
                    </a:lnTo>
                    <a:lnTo>
                      <a:pt x="187" y="66"/>
                    </a:lnTo>
                    <a:lnTo>
                      <a:pt x="165" y="62"/>
                    </a:lnTo>
                    <a:lnTo>
                      <a:pt x="129" y="62"/>
                    </a:lnTo>
                    <a:lnTo>
                      <a:pt x="107" y="62"/>
                    </a:lnTo>
                    <a:lnTo>
                      <a:pt x="85" y="62"/>
                    </a:lnTo>
                    <a:lnTo>
                      <a:pt x="63" y="62"/>
                    </a:lnTo>
                    <a:lnTo>
                      <a:pt x="43" y="62"/>
                    </a:lnTo>
                    <a:lnTo>
                      <a:pt x="21" y="62"/>
                    </a:lnTo>
                    <a:lnTo>
                      <a:pt x="0" y="62"/>
                    </a:lnTo>
                    <a:lnTo>
                      <a:pt x="13" y="41"/>
                    </a:lnTo>
                    <a:lnTo>
                      <a:pt x="43" y="35"/>
                    </a:lnTo>
                    <a:lnTo>
                      <a:pt x="71" y="35"/>
                    </a:lnTo>
                    <a:lnTo>
                      <a:pt x="101" y="35"/>
                    </a:lnTo>
                    <a:lnTo>
                      <a:pt x="129" y="35"/>
                    </a:lnTo>
                    <a:lnTo>
                      <a:pt x="151" y="35"/>
                    </a:lnTo>
                    <a:lnTo>
                      <a:pt x="173" y="35"/>
                    </a:lnTo>
                    <a:lnTo>
                      <a:pt x="157" y="20"/>
                    </a:lnTo>
                    <a:lnTo>
                      <a:pt x="129" y="20"/>
                    </a:lnTo>
                    <a:lnTo>
                      <a:pt x="107" y="20"/>
                    </a:lnTo>
                    <a:lnTo>
                      <a:pt x="85" y="20"/>
                    </a:lnTo>
                    <a:lnTo>
                      <a:pt x="101" y="4"/>
                    </a:lnTo>
                  </a:path>
                </a:pathLst>
              </a:custGeom>
              <a:pattFill prst="narHorz">
                <a:fgClr>
                  <a:schemeClr val="hlink"/>
                </a:fgClr>
                <a:bgClr>
                  <a:schemeClr val="folHlink"/>
                </a:bgClr>
              </a:pattFill>
              <a:ln cap="rnd">
                <a:noFill/>
                <a:miter lim="800000"/>
              </a:ln>
            </p:spPr>
          </p:sp>
        </p:grpSp>
        <p:grpSp>
          <p:nvGrpSpPr>
            <p:cNvPr id="89107" name="组合 89106"/>
            <p:cNvGrpSpPr/>
            <p:nvPr/>
          </p:nvGrpSpPr>
          <p:grpSpPr>
            <a:xfrm>
              <a:off x="4080" y="1488"/>
              <a:ext cx="1701" cy="2825"/>
              <a:chOff x="4080" y="1488"/>
              <a:chExt cx="1701" cy="2825"/>
            </a:xfrm>
          </p:grpSpPr>
          <p:grpSp>
            <p:nvGrpSpPr>
              <p:cNvPr id="89108" name="组合 89107"/>
              <p:cNvGrpSpPr/>
              <p:nvPr/>
            </p:nvGrpSpPr>
            <p:grpSpPr>
              <a:xfrm>
                <a:off x="4080" y="1488"/>
                <a:ext cx="1657" cy="2825"/>
                <a:chOff x="4080" y="1488"/>
                <a:chExt cx="1657" cy="2825"/>
              </a:xfrm>
            </p:grpSpPr>
            <p:grpSp>
              <p:nvGrpSpPr>
                <p:cNvPr id="89109" name="组合 89108"/>
                <p:cNvGrpSpPr/>
                <p:nvPr/>
              </p:nvGrpSpPr>
              <p:grpSpPr>
                <a:xfrm>
                  <a:off x="4927" y="1488"/>
                  <a:ext cx="810" cy="2784"/>
                  <a:chOff x="4927" y="1488"/>
                  <a:chExt cx="810" cy="2784"/>
                </a:xfrm>
              </p:grpSpPr>
              <p:sp>
                <p:nvSpPr>
                  <p:cNvPr id="89110" name="任意多边形: 形状 89109"/>
                  <p:cNvSpPr/>
                  <p:nvPr/>
                </p:nvSpPr>
                <p:spPr bwMode="ltGray">
                  <a:xfrm>
                    <a:off x="5412" y="2077"/>
                    <a:ext cx="291" cy="2195"/>
                  </a:xfrm>
                  <a:custGeom>
                    <a:avLst/>
                    <a:gdLst/>
                    <a:ahLst/>
                    <a:cxnLst/>
                    <a:rect l="0" t="0" r="0" b="0"/>
                    <a:pathLst>
                      <a:path w="291" h="2195">
                        <a:moveTo>
                          <a:pt x="290" y="1020"/>
                        </a:moveTo>
                        <a:lnTo>
                          <a:pt x="265" y="1466"/>
                        </a:lnTo>
                        <a:lnTo>
                          <a:pt x="241" y="1825"/>
                        </a:lnTo>
                        <a:lnTo>
                          <a:pt x="224" y="2089"/>
                        </a:lnTo>
                        <a:lnTo>
                          <a:pt x="228" y="2194"/>
                        </a:lnTo>
                        <a:lnTo>
                          <a:pt x="193" y="2194"/>
                        </a:lnTo>
                        <a:lnTo>
                          <a:pt x="183" y="2041"/>
                        </a:lnTo>
                        <a:lnTo>
                          <a:pt x="177" y="1808"/>
                        </a:lnTo>
                        <a:lnTo>
                          <a:pt x="164" y="1590"/>
                        </a:lnTo>
                        <a:lnTo>
                          <a:pt x="158" y="1427"/>
                        </a:lnTo>
                        <a:lnTo>
                          <a:pt x="145" y="1190"/>
                        </a:lnTo>
                        <a:lnTo>
                          <a:pt x="128" y="984"/>
                        </a:lnTo>
                        <a:lnTo>
                          <a:pt x="114" y="804"/>
                        </a:lnTo>
                        <a:lnTo>
                          <a:pt x="100" y="609"/>
                        </a:lnTo>
                        <a:lnTo>
                          <a:pt x="79" y="418"/>
                        </a:lnTo>
                        <a:lnTo>
                          <a:pt x="54" y="256"/>
                        </a:lnTo>
                        <a:lnTo>
                          <a:pt x="13" y="98"/>
                        </a:lnTo>
                        <a:lnTo>
                          <a:pt x="0" y="36"/>
                        </a:lnTo>
                        <a:lnTo>
                          <a:pt x="16" y="0"/>
                        </a:lnTo>
                        <a:lnTo>
                          <a:pt x="42" y="63"/>
                        </a:lnTo>
                        <a:lnTo>
                          <a:pt x="79" y="210"/>
                        </a:lnTo>
                        <a:lnTo>
                          <a:pt x="106" y="360"/>
                        </a:lnTo>
                        <a:lnTo>
                          <a:pt x="128" y="517"/>
                        </a:lnTo>
                        <a:lnTo>
                          <a:pt x="141" y="717"/>
                        </a:lnTo>
                        <a:lnTo>
                          <a:pt x="155" y="906"/>
                        </a:lnTo>
                        <a:lnTo>
                          <a:pt x="175" y="1163"/>
                        </a:lnTo>
                        <a:lnTo>
                          <a:pt x="190" y="1373"/>
                        </a:lnTo>
                        <a:lnTo>
                          <a:pt x="196" y="1541"/>
                        </a:lnTo>
                        <a:lnTo>
                          <a:pt x="203" y="1715"/>
                        </a:lnTo>
                        <a:lnTo>
                          <a:pt x="216" y="1894"/>
                        </a:lnTo>
                        <a:lnTo>
                          <a:pt x="235" y="1586"/>
                        </a:lnTo>
                        <a:lnTo>
                          <a:pt x="257" y="1296"/>
                        </a:lnTo>
                        <a:lnTo>
                          <a:pt x="290" y="1020"/>
                        </a:lnTo>
                      </a:path>
                    </a:pathLst>
                  </a:custGeom>
                  <a:solidFill>
                    <a:srgbClr val="3C0023"/>
                  </a:solidFill>
                  <a:ln cap="rnd">
                    <a:noFill/>
                    <a:miter lim="800000"/>
                  </a:ln>
                </p:spPr>
              </p:sp>
              <p:sp>
                <p:nvSpPr>
                  <p:cNvPr id="89111" name="任意多边形: 形状 89110"/>
                  <p:cNvSpPr/>
                  <p:nvPr/>
                </p:nvSpPr>
                <p:spPr bwMode="ltGray">
                  <a:xfrm>
                    <a:off x="4927" y="1488"/>
                    <a:ext cx="810" cy="1601"/>
                  </a:xfrm>
                  <a:custGeom>
                    <a:avLst/>
                    <a:gdLst/>
                    <a:ahLst/>
                    <a:cxnLst/>
                    <a:rect l="0" t="0" r="0" b="0"/>
                    <a:pathLst>
                      <a:path w="810" h="1601">
                        <a:moveTo>
                          <a:pt x="487" y="376"/>
                        </a:moveTo>
                        <a:lnTo>
                          <a:pt x="472" y="303"/>
                        </a:lnTo>
                        <a:lnTo>
                          <a:pt x="449" y="233"/>
                        </a:lnTo>
                        <a:lnTo>
                          <a:pt x="420" y="154"/>
                        </a:lnTo>
                        <a:lnTo>
                          <a:pt x="386" y="94"/>
                        </a:lnTo>
                        <a:lnTo>
                          <a:pt x="348" y="44"/>
                        </a:lnTo>
                        <a:lnTo>
                          <a:pt x="296" y="17"/>
                        </a:lnTo>
                        <a:lnTo>
                          <a:pt x="227" y="1"/>
                        </a:lnTo>
                        <a:lnTo>
                          <a:pt x="181" y="3"/>
                        </a:lnTo>
                        <a:lnTo>
                          <a:pt x="129" y="0"/>
                        </a:lnTo>
                        <a:lnTo>
                          <a:pt x="163" y="38"/>
                        </a:lnTo>
                        <a:lnTo>
                          <a:pt x="192" y="44"/>
                        </a:lnTo>
                        <a:lnTo>
                          <a:pt x="230" y="65"/>
                        </a:lnTo>
                        <a:lnTo>
                          <a:pt x="266" y="86"/>
                        </a:lnTo>
                        <a:lnTo>
                          <a:pt x="319" y="135"/>
                        </a:lnTo>
                        <a:lnTo>
                          <a:pt x="362" y="200"/>
                        </a:lnTo>
                        <a:lnTo>
                          <a:pt x="389" y="283"/>
                        </a:lnTo>
                        <a:lnTo>
                          <a:pt x="431" y="461"/>
                        </a:lnTo>
                        <a:lnTo>
                          <a:pt x="319" y="343"/>
                        </a:lnTo>
                        <a:lnTo>
                          <a:pt x="282" y="314"/>
                        </a:lnTo>
                        <a:lnTo>
                          <a:pt x="241" y="293"/>
                        </a:lnTo>
                        <a:lnTo>
                          <a:pt x="203" y="285"/>
                        </a:lnTo>
                        <a:lnTo>
                          <a:pt x="180" y="275"/>
                        </a:lnTo>
                        <a:lnTo>
                          <a:pt x="108" y="260"/>
                        </a:lnTo>
                        <a:lnTo>
                          <a:pt x="0" y="248"/>
                        </a:lnTo>
                        <a:lnTo>
                          <a:pt x="0" y="357"/>
                        </a:lnTo>
                        <a:lnTo>
                          <a:pt x="24" y="357"/>
                        </a:lnTo>
                        <a:lnTo>
                          <a:pt x="58" y="360"/>
                        </a:lnTo>
                        <a:lnTo>
                          <a:pt x="97" y="355"/>
                        </a:lnTo>
                        <a:lnTo>
                          <a:pt x="126" y="357"/>
                        </a:lnTo>
                        <a:lnTo>
                          <a:pt x="207" y="368"/>
                        </a:lnTo>
                        <a:lnTo>
                          <a:pt x="240" y="382"/>
                        </a:lnTo>
                        <a:lnTo>
                          <a:pt x="359" y="445"/>
                        </a:lnTo>
                        <a:lnTo>
                          <a:pt x="420" y="496"/>
                        </a:lnTo>
                        <a:lnTo>
                          <a:pt x="376" y="503"/>
                        </a:lnTo>
                        <a:lnTo>
                          <a:pt x="344" y="505"/>
                        </a:lnTo>
                        <a:lnTo>
                          <a:pt x="296" y="555"/>
                        </a:lnTo>
                        <a:lnTo>
                          <a:pt x="273" y="633"/>
                        </a:lnTo>
                        <a:lnTo>
                          <a:pt x="305" y="588"/>
                        </a:lnTo>
                        <a:lnTo>
                          <a:pt x="397" y="536"/>
                        </a:lnTo>
                        <a:lnTo>
                          <a:pt x="454" y="559"/>
                        </a:lnTo>
                        <a:lnTo>
                          <a:pt x="417" y="586"/>
                        </a:lnTo>
                        <a:lnTo>
                          <a:pt x="373" y="588"/>
                        </a:lnTo>
                        <a:lnTo>
                          <a:pt x="261" y="650"/>
                        </a:lnTo>
                        <a:lnTo>
                          <a:pt x="227" y="665"/>
                        </a:lnTo>
                        <a:lnTo>
                          <a:pt x="191" y="687"/>
                        </a:lnTo>
                        <a:lnTo>
                          <a:pt x="159" y="721"/>
                        </a:lnTo>
                        <a:lnTo>
                          <a:pt x="125" y="804"/>
                        </a:lnTo>
                        <a:lnTo>
                          <a:pt x="105" y="866"/>
                        </a:lnTo>
                        <a:lnTo>
                          <a:pt x="44" y="1067"/>
                        </a:lnTo>
                        <a:lnTo>
                          <a:pt x="22" y="1121"/>
                        </a:lnTo>
                        <a:lnTo>
                          <a:pt x="120" y="968"/>
                        </a:lnTo>
                        <a:lnTo>
                          <a:pt x="166" y="912"/>
                        </a:lnTo>
                        <a:lnTo>
                          <a:pt x="240" y="797"/>
                        </a:lnTo>
                        <a:lnTo>
                          <a:pt x="275" y="752"/>
                        </a:lnTo>
                        <a:lnTo>
                          <a:pt x="305" y="721"/>
                        </a:lnTo>
                        <a:lnTo>
                          <a:pt x="391" y="667"/>
                        </a:lnTo>
                        <a:lnTo>
                          <a:pt x="438" y="623"/>
                        </a:lnTo>
                        <a:lnTo>
                          <a:pt x="402" y="671"/>
                        </a:lnTo>
                        <a:lnTo>
                          <a:pt x="313" y="928"/>
                        </a:lnTo>
                        <a:lnTo>
                          <a:pt x="278" y="1040"/>
                        </a:lnTo>
                        <a:lnTo>
                          <a:pt x="263" y="1103"/>
                        </a:lnTo>
                        <a:lnTo>
                          <a:pt x="253" y="1165"/>
                        </a:lnTo>
                        <a:lnTo>
                          <a:pt x="247" y="1237"/>
                        </a:lnTo>
                        <a:lnTo>
                          <a:pt x="246" y="1293"/>
                        </a:lnTo>
                        <a:lnTo>
                          <a:pt x="237" y="1405"/>
                        </a:lnTo>
                        <a:lnTo>
                          <a:pt x="278" y="1293"/>
                        </a:lnTo>
                        <a:lnTo>
                          <a:pt x="305" y="1138"/>
                        </a:lnTo>
                        <a:lnTo>
                          <a:pt x="325" y="1044"/>
                        </a:lnTo>
                        <a:lnTo>
                          <a:pt x="344" y="984"/>
                        </a:lnTo>
                        <a:lnTo>
                          <a:pt x="389" y="870"/>
                        </a:lnTo>
                        <a:lnTo>
                          <a:pt x="409" y="814"/>
                        </a:lnTo>
                        <a:lnTo>
                          <a:pt x="425" y="744"/>
                        </a:lnTo>
                        <a:lnTo>
                          <a:pt x="454" y="648"/>
                        </a:lnTo>
                        <a:lnTo>
                          <a:pt x="415" y="739"/>
                        </a:lnTo>
                        <a:lnTo>
                          <a:pt x="394" y="839"/>
                        </a:lnTo>
                        <a:lnTo>
                          <a:pt x="386" y="1040"/>
                        </a:lnTo>
                        <a:lnTo>
                          <a:pt x="389" y="1113"/>
                        </a:lnTo>
                        <a:lnTo>
                          <a:pt x="399" y="1246"/>
                        </a:lnTo>
                        <a:lnTo>
                          <a:pt x="408" y="1298"/>
                        </a:lnTo>
                        <a:lnTo>
                          <a:pt x="458" y="1513"/>
                        </a:lnTo>
                        <a:lnTo>
                          <a:pt x="466" y="1600"/>
                        </a:lnTo>
                        <a:lnTo>
                          <a:pt x="452" y="1304"/>
                        </a:lnTo>
                        <a:lnTo>
                          <a:pt x="423" y="1078"/>
                        </a:lnTo>
                        <a:lnTo>
                          <a:pt x="419" y="1001"/>
                        </a:lnTo>
                        <a:lnTo>
                          <a:pt x="415" y="822"/>
                        </a:lnTo>
                        <a:lnTo>
                          <a:pt x="420" y="768"/>
                        </a:lnTo>
                        <a:lnTo>
                          <a:pt x="440" y="677"/>
                        </a:lnTo>
                        <a:lnTo>
                          <a:pt x="458" y="617"/>
                        </a:lnTo>
                        <a:lnTo>
                          <a:pt x="487" y="652"/>
                        </a:lnTo>
                        <a:lnTo>
                          <a:pt x="533" y="731"/>
                        </a:lnTo>
                        <a:lnTo>
                          <a:pt x="587" y="893"/>
                        </a:lnTo>
                        <a:lnTo>
                          <a:pt x="622" y="1026"/>
                        </a:lnTo>
                        <a:lnTo>
                          <a:pt x="651" y="1146"/>
                        </a:lnTo>
                        <a:lnTo>
                          <a:pt x="703" y="1324"/>
                        </a:lnTo>
                        <a:lnTo>
                          <a:pt x="738" y="1416"/>
                        </a:lnTo>
                        <a:lnTo>
                          <a:pt x="767" y="1476"/>
                        </a:lnTo>
                        <a:lnTo>
                          <a:pt x="755" y="1389"/>
                        </a:lnTo>
                        <a:lnTo>
                          <a:pt x="639" y="1005"/>
                        </a:lnTo>
                        <a:lnTo>
                          <a:pt x="567" y="800"/>
                        </a:lnTo>
                        <a:lnTo>
                          <a:pt x="545" y="723"/>
                        </a:lnTo>
                        <a:lnTo>
                          <a:pt x="530" y="654"/>
                        </a:lnTo>
                        <a:lnTo>
                          <a:pt x="477" y="517"/>
                        </a:lnTo>
                        <a:lnTo>
                          <a:pt x="486" y="455"/>
                        </a:lnTo>
                        <a:lnTo>
                          <a:pt x="542" y="418"/>
                        </a:lnTo>
                        <a:lnTo>
                          <a:pt x="570" y="432"/>
                        </a:lnTo>
                        <a:lnTo>
                          <a:pt x="605" y="436"/>
                        </a:lnTo>
                        <a:lnTo>
                          <a:pt x="642" y="449"/>
                        </a:lnTo>
                        <a:lnTo>
                          <a:pt x="790" y="470"/>
                        </a:lnTo>
                        <a:lnTo>
                          <a:pt x="781" y="468"/>
                        </a:lnTo>
                        <a:lnTo>
                          <a:pt x="793" y="430"/>
                        </a:lnTo>
                        <a:lnTo>
                          <a:pt x="799" y="430"/>
                        </a:lnTo>
                        <a:lnTo>
                          <a:pt x="761" y="422"/>
                        </a:lnTo>
                        <a:lnTo>
                          <a:pt x="715" y="422"/>
                        </a:lnTo>
                        <a:lnTo>
                          <a:pt x="657" y="438"/>
                        </a:lnTo>
                        <a:lnTo>
                          <a:pt x="594" y="465"/>
                        </a:lnTo>
                        <a:lnTo>
                          <a:pt x="541" y="496"/>
                        </a:lnTo>
                        <a:lnTo>
                          <a:pt x="498" y="515"/>
                        </a:lnTo>
                        <a:lnTo>
                          <a:pt x="556" y="443"/>
                        </a:lnTo>
                        <a:lnTo>
                          <a:pt x="640" y="376"/>
                        </a:lnTo>
                        <a:lnTo>
                          <a:pt x="729" y="347"/>
                        </a:lnTo>
                        <a:lnTo>
                          <a:pt x="769" y="345"/>
                        </a:lnTo>
                        <a:lnTo>
                          <a:pt x="807" y="349"/>
                        </a:lnTo>
                        <a:lnTo>
                          <a:pt x="792" y="349"/>
                        </a:lnTo>
                        <a:lnTo>
                          <a:pt x="809" y="295"/>
                        </a:lnTo>
                        <a:lnTo>
                          <a:pt x="758" y="303"/>
                        </a:lnTo>
                        <a:lnTo>
                          <a:pt x="700" y="335"/>
                        </a:lnTo>
                        <a:lnTo>
                          <a:pt x="637" y="382"/>
                        </a:lnTo>
                        <a:lnTo>
                          <a:pt x="539" y="476"/>
                        </a:lnTo>
                        <a:lnTo>
                          <a:pt x="495" y="513"/>
                        </a:lnTo>
                        <a:lnTo>
                          <a:pt x="519" y="393"/>
                        </a:lnTo>
                        <a:lnTo>
                          <a:pt x="570" y="343"/>
                        </a:lnTo>
                        <a:lnTo>
                          <a:pt x="628" y="293"/>
                        </a:lnTo>
                        <a:lnTo>
                          <a:pt x="709" y="233"/>
                        </a:lnTo>
                        <a:lnTo>
                          <a:pt x="749" y="212"/>
                        </a:lnTo>
                        <a:lnTo>
                          <a:pt x="700" y="196"/>
                        </a:lnTo>
                        <a:lnTo>
                          <a:pt x="662" y="233"/>
                        </a:lnTo>
                        <a:lnTo>
                          <a:pt x="622" y="283"/>
                        </a:lnTo>
                        <a:lnTo>
                          <a:pt x="590" y="320"/>
                        </a:lnTo>
                        <a:lnTo>
                          <a:pt x="538" y="397"/>
                        </a:lnTo>
                        <a:lnTo>
                          <a:pt x="487" y="376"/>
                        </a:lnTo>
                      </a:path>
                    </a:pathLst>
                  </a:custGeom>
                  <a:solidFill>
                    <a:srgbClr val="037C03"/>
                  </a:solidFill>
                  <a:ln cap="rnd">
                    <a:noFill/>
                    <a:miter lim="800000"/>
                  </a:ln>
                </p:spPr>
              </p:sp>
            </p:grpSp>
            <p:grpSp>
              <p:nvGrpSpPr>
                <p:cNvPr id="89112" name="组合 89111"/>
                <p:cNvGrpSpPr/>
                <p:nvPr/>
              </p:nvGrpSpPr>
              <p:grpSpPr>
                <a:xfrm>
                  <a:off x="4080" y="2243"/>
                  <a:ext cx="1515" cy="2070"/>
                  <a:chOff x="4080" y="2243"/>
                  <a:chExt cx="1515" cy="2070"/>
                </a:xfrm>
              </p:grpSpPr>
              <p:sp>
                <p:nvSpPr>
                  <p:cNvPr id="89113" name="任意多边形: 形状 89112"/>
                  <p:cNvSpPr/>
                  <p:nvPr/>
                </p:nvSpPr>
                <p:spPr bwMode="ltGray">
                  <a:xfrm>
                    <a:off x="4661" y="2606"/>
                    <a:ext cx="417" cy="1707"/>
                  </a:xfrm>
                  <a:custGeom>
                    <a:avLst/>
                    <a:gdLst/>
                    <a:ahLst/>
                    <a:cxnLst/>
                    <a:rect l="0" t="0" r="0" b="0"/>
                    <a:pathLst>
                      <a:path w="417" h="1707">
                        <a:moveTo>
                          <a:pt x="416" y="793"/>
                        </a:moveTo>
                        <a:lnTo>
                          <a:pt x="380" y="1140"/>
                        </a:lnTo>
                        <a:lnTo>
                          <a:pt x="345" y="1418"/>
                        </a:lnTo>
                        <a:lnTo>
                          <a:pt x="322" y="1624"/>
                        </a:lnTo>
                        <a:lnTo>
                          <a:pt x="328" y="1706"/>
                        </a:lnTo>
                        <a:lnTo>
                          <a:pt x="278" y="1706"/>
                        </a:lnTo>
                        <a:lnTo>
                          <a:pt x="261" y="1586"/>
                        </a:lnTo>
                        <a:lnTo>
                          <a:pt x="255" y="1406"/>
                        </a:lnTo>
                        <a:lnTo>
                          <a:pt x="235" y="1237"/>
                        </a:lnTo>
                        <a:lnTo>
                          <a:pt x="226" y="1109"/>
                        </a:lnTo>
                        <a:lnTo>
                          <a:pt x="208" y="924"/>
                        </a:lnTo>
                        <a:lnTo>
                          <a:pt x="183" y="766"/>
                        </a:lnTo>
                        <a:lnTo>
                          <a:pt x="165" y="625"/>
                        </a:lnTo>
                        <a:lnTo>
                          <a:pt x="145" y="474"/>
                        </a:lnTo>
                        <a:lnTo>
                          <a:pt x="113" y="324"/>
                        </a:lnTo>
                        <a:lnTo>
                          <a:pt x="78" y="198"/>
                        </a:lnTo>
                        <a:lnTo>
                          <a:pt x="19" y="75"/>
                        </a:lnTo>
                        <a:lnTo>
                          <a:pt x="0" y="28"/>
                        </a:lnTo>
                        <a:lnTo>
                          <a:pt x="24" y="0"/>
                        </a:lnTo>
                        <a:lnTo>
                          <a:pt x="62" y="50"/>
                        </a:lnTo>
                        <a:lnTo>
                          <a:pt x="113" y="164"/>
                        </a:lnTo>
                        <a:lnTo>
                          <a:pt x="152" y="279"/>
                        </a:lnTo>
                        <a:lnTo>
                          <a:pt x="183" y="401"/>
                        </a:lnTo>
                        <a:lnTo>
                          <a:pt x="203" y="557"/>
                        </a:lnTo>
                        <a:lnTo>
                          <a:pt x="223" y="704"/>
                        </a:lnTo>
                        <a:lnTo>
                          <a:pt x="250" y="903"/>
                        </a:lnTo>
                        <a:lnTo>
                          <a:pt x="273" y="1067"/>
                        </a:lnTo>
                        <a:lnTo>
                          <a:pt x="282" y="1198"/>
                        </a:lnTo>
                        <a:lnTo>
                          <a:pt x="290" y="1333"/>
                        </a:lnTo>
                        <a:lnTo>
                          <a:pt x="310" y="1472"/>
                        </a:lnTo>
                        <a:lnTo>
                          <a:pt x="338" y="1233"/>
                        </a:lnTo>
                        <a:lnTo>
                          <a:pt x="370" y="1009"/>
                        </a:lnTo>
                        <a:lnTo>
                          <a:pt x="416" y="793"/>
                        </a:lnTo>
                      </a:path>
                    </a:pathLst>
                  </a:custGeom>
                  <a:solidFill>
                    <a:srgbClr val="3C0023"/>
                  </a:solidFill>
                  <a:ln cap="rnd">
                    <a:noFill/>
                    <a:miter lim="800000"/>
                  </a:ln>
                </p:spPr>
              </p:sp>
              <p:sp>
                <p:nvSpPr>
                  <p:cNvPr id="89114" name="任意多边形: 形状 89113"/>
                  <p:cNvSpPr/>
                  <p:nvPr/>
                </p:nvSpPr>
                <p:spPr bwMode="ltGray">
                  <a:xfrm>
                    <a:off x="4788" y="2882"/>
                    <a:ext cx="746" cy="1228"/>
                  </a:xfrm>
                  <a:custGeom>
                    <a:avLst/>
                    <a:gdLst/>
                    <a:ahLst/>
                    <a:cxnLst/>
                    <a:rect l="0" t="0" r="0" b="0"/>
                    <a:pathLst>
                      <a:path w="746" h="1228">
                        <a:moveTo>
                          <a:pt x="140" y="108"/>
                        </a:moveTo>
                        <a:lnTo>
                          <a:pt x="154" y="135"/>
                        </a:lnTo>
                        <a:lnTo>
                          <a:pt x="166" y="154"/>
                        </a:lnTo>
                        <a:lnTo>
                          <a:pt x="182" y="175"/>
                        </a:lnTo>
                        <a:lnTo>
                          <a:pt x="197" y="200"/>
                        </a:lnTo>
                        <a:lnTo>
                          <a:pt x="211" y="218"/>
                        </a:lnTo>
                        <a:lnTo>
                          <a:pt x="223" y="229"/>
                        </a:lnTo>
                        <a:lnTo>
                          <a:pt x="237" y="239"/>
                        </a:lnTo>
                        <a:lnTo>
                          <a:pt x="229" y="202"/>
                        </a:lnTo>
                        <a:lnTo>
                          <a:pt x="221" y="154"/>
                        </a:lnTo>
                        <a:lnTo>
                          <a:pt x="214" y="104"/>
                        </a:lnTo>
                        <a:lnTo>
                          <a:pt x="206" y="52"/>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27" y="17"/>
                        </a:lnTo>
                        <a:lnTo>
                          <a:pt x="229" y="17"/>
                        </a:lnTo>
                        <a:lnTo>
                          <a:pt x="229" y="7"/>
                        </a:lnTo>
                        <a:lnTo>
                          <a:pt x="240" y="57"/>
                        </a:lnTo>
                        <a:lnTo>
                          <a:pt x="249" y="104"/>
                        </a:lnTo>
                        <a:lnTo>
                          <a:pt x="257" y="142"/>
                        </a:lnTo>
                        <a:lnTo>
                          <a:pt x="266" y="194"/>
                        </a:lnTo>
                        <a:lnTo>
                          <a:pt x="270" y="227"/>
                        </a:lnTo>
                        <a:lnTo>
                          <a:pt x="276" y="245"/>
                        </a:lnTo>
                        <a:lnTo>
                          <a:pt x="284" y="227"/>
                        </a:lnTo>
                        <a:lnTo>
                          <a:pt x="293" y="204"/>
                        </a:lnTo>
                        <a:lnTo>
                          <a:pt x="305" y="179"/>
                        </a:lnTo>
                        <a:lnTo>
                          <a:pt x="309" y="136"/>
                        </a:lnTo>
                        <a:lnTo>
                          <a:pt x="312" y="104"/>
                        </a:lnTo>
                        <a:lnTo>
                          <a:pt x="315" y="50"/>
                        </a:lnTo>
                        <a:lnTo>
                          <a:pt x="316" y="0"/>
                        </a:lnTo>
                        <a:lnTo>
                          <a:pt x="315" y="0"/>
                        </a:lnTo>
                        <a:lnTo>
                          <a:pt x="331" y="17"/>
                        </a:lnTo>
                        <a:lnTo>
                          <a:pt x="336" y="17"/>
                        </a:lnTo>
                        <a:lnTo>
                          <a:pt x="339" y="17"/>
                        </a:lnTo>
                        <a:lnTo>
                          <a:pt x="341" y="17"/>
                        </a:lnTo>
                        <a:lnTo>
                          <a:pt x="344" y="17"/>
                        </a:lnTo>
                        <a:lnTo>
                          <a:pt x="342" y="17"/>
                        </a:lnTo>
                        <a:lnTo>
                          <a:pt x="336" y="17"/>
                        </a:lnTo>
                        <a:lnTo>
                          <a:pt x="338" y="17"/>
                        </a:lnTo>
                        <a:lnTo>
                          <a:pt x="338" y="17"/>
                        </a:lnTo>
                        <a:lnTo>
                          <a:pt x="345" y="17"/>
                        </a:lnTo>
                        <a:lnTo>
                          <a:pt x="338" y="17"/>
                        </a:lnTo>
                        <a:lnTo>
                          <a:pt x="331" y="17"/>
                        </a:lnTo>
                        <a:lnTo>
                          <a:pt x="335" y="17"/>
                        </a:lnTo>
                        <a:lnTo>
                          <a:pt x="336" y="17"/>
                        </a:lnTo>
                        <a:lnTo>
                          <a:pt x="330" y="17"/>
                        </a:lnTo>
                        <a:lnTo>
                          <a:pt x="342" y="17"/>
                        </a:lnTo>
                        <a:lnTo>
                          <a:pt x="338" y="17"/>
                        </a:lnTo>
                        <a:lnTo>
                          <a:pt x="328" y="17"/>
                        </a:lnTo>
                        <a:lnTo>
                          <a:pt x="330" y="17"/>
                        </a:lnTo>
                        <a:lnTo>
                          <a:pt x="338" y="17"/>
                        </a:lnTo>
                        <a:lnTo>
                          <a:pt x="336" y="17"/>
                        </a:lnTo>
                        <a:lnTo>
                          <a:pt x="342" y="17"/>
                        </a:lnTo>
                        <a:lnTo>
                          <a:pt x="342" y="17"/>
                        </a:lnTo>
                        <a:lnTo>
                          <a:pt x="333" y="17"/>
                        </a:lnTo>
                        <a:lnTo>
                          <a:pt x="351" y="17"/>
                        </a:lnTo>
                        <a:lnTo>
                          <a:pt x="338" y="17"/>
                        </a:lnTo>
                        <a:lnTo>
                          <a:pt x="341" y="17"/>
                        </a:lnTo>
                        <a:lnTo>
                          <a:pt x="351" y="9"/>
                        </a:lnTo>
                        <a:lnTo>
                          <a:pt x="350" y="54"/>
                        </a:lnTo>
                        <a:lnTo>
                          <a:pt x="348" y="108"/>
                        </a:lnTo>
                        <a:lnTo>
                          <a:pt x="345" y="162"/>
                        </a:lnTo>
                        <a:lnTo>
                          <a:pt x="339" y="227"/>
                        </a:lnTo>
                        <a:lnTo>
                          <a:pt x="335" y="285"/>
                        </a:lnTo>
                        <a:lnTo>
                          <a:pt x="330" y="345"/>
                        </a:lnTo>
                        <a:lnTo>
                          <a:pt x="345" y="327"/>
                        </a:lnTo>
                        <a:lnTo>
                          <a:pt x="364" y="304"/>
                        </a:lnTo>
                        <a:lnTo>
                          <a:pt x="387" y="277"/>
                        </a:lnTo>
                        <a:lnTo>
                          <a:pt x="403" y="268"/>
                        </a:lnTo>
                        <a:lnTo>
                          <a:pt x="423" y="264"/>
                        </a:lnTo>
                        <a:lnTo>
                          <a:pt x="439" y="272"/>
                        </a:lnTo>
                        <a:lnTo>
                          <a:pt x="454" y="273"/>
                        </a:lnTo>
                        <a:lnTo>
                          <a:pt x="477" y="279"/>
                        </a:lnTo>
                        <a:lnTo>
                          <a:pt x="506" y="285"/>
                        </a:lnTo>
                        <a:lnTo>
                          <a:pt x="530" y="285"/>
                        </a:lnTo>
                        <a:lnTo>
                          <a:pt x="555" y="279"/>
                        </a:lnTo>
                        <a:lnTo>
                          <a:pt x="575" y="281"/>
                        </a:lnTo>
                        <a:lnTo>
                          <a:pt x="596" y="285"/>
                        </a:lnTo>
                        <a:lnTo>
                          <a:pt x="614" y="302"/>
                        </a:lnTo>
                        <a:lnTo>
                          <a:pt x="639" y="320"/>
                        </a:lnTo>
                        <a:lnTo>
                          <a:pt x="656" y="337"/>
                        </a:lnTo>
                        <a:lnTo>
                          <a:pt x="671" y="360"/>
                        </a:lnTo>
                        <a:lnTo>
                          <a:pt x="691" y="387"/>
                        </a:lnTo>
                        <a:lnTo>
                          <a:pt x="702" y="405"/>
                        </a:lnTo>
                        <a:lnTo>
                          <a:pt x="718" y="445"/>
                        </a:lnTo>
                        <a:lnTo>
                          <a:pt x="731" y="490"/>
                        </a:lnTo>
                        <a:lnTo>
                          <a:pt x="745" y="534"/>
                        </a:lnTo>
                        <a:lnTo>
                          <a:pt x="729" y="536"/>
                        </a:lnTo>
                        <a:lnTo>
                          <a:pt x="709" y="532"/>
                        </a:lnTo>
                        <a:lnTo>
                          <a:pt x="688" y="524"/>
                        </a:lnTo>
                        <a:lnTo>
                          <a:pt x="671" y="517"/>
                        </a:lnTo>
                        <a:lnTo>
                          <a:pt x="656" y="507"/>
                        </a:lnTo>
                        <a:lnTo>
                          <a:pt x="637" y="491"/>
                        </a:lnTo>
                        <a:lnTo>
                          <a:pt x="618" y="474"/>
                        </a:lnTo>
                        <a:lnTo>
                          <a:pt x="602" y="464"/>
                        </a:lnTo>
                        <a:lnTo>
                          <a:pt x="587" y="459"/>
                        </a:lnTo>
                        <a:lnTo>
                          <a:pt x="559" y="451"/>
                        </a:lnTo>
                        <a:lnTo>
                          <a:pt x="530" y="445"/>
                        </a:lnTo>
                        <a:lnTo>
                          <a:pt x="504" y="434"/>
                        </a:lnTo>
                        <a:lnTo>
                          <a:pt x="478" y="426"/>
                        </a:lnTo>
                        <a:lnTo>
                          <a:pt x="452" y="420"/>
                        </a:lnTo>
                        <a:lnTo>
                          <a:pt x="434" y="416"/>
                        </a:lnTo>
                        <a:lnTo>
                          <a:pt x="420" y="414"/>
                        </a:lnTo>
                        <a:lnTo>
                          <a:pt x="400" y="414"/>
                        </a:lnTo>
                        <a:lnTo>
                          <a:pt x="380" y="416"/>
                        </a:lnTo>
                        <a:lnTo>
                          <a:pt x="368" y="422"/>
                        </a:lnTo>
                        <a:lnTo>
                          <a:pt x="351" y="432"/>
                        </a:lnTo>
                        <a:lnTo>
                          <a:pt x="328" y="445"/>
                        </a:lnTo>
                        <a:lnTo>
                          <a:pt x="345" y="464"/>
                        </a:lnTo>
                        <a:lnTo>
                          <a:pt x="364" y="484"/>
                        </a:lnTo>
                        <a:lnTo>
                          <a:pt x="380" y="507"/>
                        </a:lnTo>
                        <a:lnTo>
                          <a:pt x="400" y="517"/>
                        </a:lnTo>
                        <a:lnTo>
                          <a:pt x="422" y="534"/>
                        </a:lnTo>
                        <a:lnTo>
                          <a:pt x="437" y="544"/>
                        </a:lnTo>
                        <a:lnTo>
                          <a:pt x="457" y="547"/>
                        </a:lnTo>
                        <a:lnTo>
                          <a:pt x="480" y="559"/>
                        </a:lnTo>
                        <a:lnTo>
                          <a:pt x="504" y="567"/>
                        </a:lnTo>
                        <a:lnTo>
                          <a:pt x="527" y="574"/>
                        </a:lnTo>
                        <a:lnTo>
                          <a:pt x="550" y="582"/>
                        </a:lnTo>
                        <a:lnTo>
                          <a:pt x="570" y="586"/>
                        </a:lnTo>
                        <a:lnTo>
                          <a:pt x="592" y="598"/>
                        </a:lnTo>
                        <a:lnTo>
                          <a:pt x="613" y="603"/>
                        </a:lnTo>
                        <a:lnTo>
                          <a:pt x="627" y="617"/>
                        </a:lnTo>
                        <a:lnTo>
                          <a:pt x="644" y="640"/>
                        </a:lnTo>
                        <a:lnTo>
                          <a:pt x="660" y="665"/>
                        </a:lnTo>
                        <a:lnTo>
                          <a:pt x="676" y="694"/>
                        </a:lnTo>
                        <a:lnTo>
                          <a:pt x="692" y="729"/>
                        </a:lnTo>
                        <a:lnTo>
                          <a:pt x="702" y="752"/>
                        </a:lnTo>
                        <a:lnTo>
                          <a:pt x="709" y="787"/>
                        </a:lnTo>
                        <a:lnTo>
                          <a:pt x="717" y="827"/>
                        </a:lnTo>
                        <a:lnTo>
                          <a:pt x="725" y="870"/>
                        </a:lnTo>
                        <a:lnTo>
                          <a:pt x="732" y="902"/>
                        </a:lnTo>
                        <a:lnTo>
                          <a:pt x="717" y="885"/>
                        </a:lnTo>
                        <a:lnTo>
                          <a:pt x="694" y="860"/>
                        </a:lnTo>
                        <a:lnTo>
                          <a:pt x="676" y="843"/>
                        </a:lnTo>
                        <a:lnTo>
                          <a:pt x="656" y="818"/>
                        </a:lnTo>
                        <a:lnTo>
                          <a:pt x="634" y="794"/>
                        </a:lnTo>
                        <a:lnTo>
                          <a:pt x="616" y="777"/>
                        </a:lnTo>
                        <a:lnTo>
                          <a:pt x="595" y="754"/>
                        </a:lnTo>
                        <a:lnTo>
                          <a:pt x="575" y="733"/>
                        </a:lnTo>
                        <a:lnTo>
                          <a:pt x="555" y="709"/>
                        </a:lnTo>
                        <a:lnTo>
                          <a:pt x="535" y="684"/>
                        </a:lnTo>
                        <a:lnTo>
                          <a:pt x="517" y="667"/>
                        </a:lnTo>
                        <a:lnTo>
                          <a:pt x="495" y="644"/>
                        </a:lnTo>
                        <a:lnTo>
                          <a:pt x="475" y="627"/>
                        </a:lnTo>
                        <a:lnTo>
                          <a:pt x="455" y="611"/>
                        </a:lnTo>
                        <a:lnTo>
                          <a:pt x="437" y="594"/>
                        </a:lnTo>
                        <a:lnTo>
                          <a:pt x="423" y="586"/>
                        </a:lnTo>
                        <a:lnTo>
                          <a:pt x="408" y="572"/>
                        </a:lnTo>
                        <a:lnTo>
                          <a:pt x="391" y="559"/>
                        </a:lnTo>
                        <a:lnTo>
                          <a:pt x="376" y="544"/>
                        </a:lnTo>
                        <a:lnTo>
                          <a:pt x="365" y="549"/>
                        </a:lnTo>
                        <a:lnTo>
                          <a:pt x="350" y="557"/>
                        </a:lnTo>
                        <a:lnTo>
                          <a:pt x="338" y="555"/>
                        </a:lnTo>
                        <a:lnTo>
                          <a:pt x="325" y="544"/>
                        </a:lnTo>
                        <a:lnTo>
                          <a:pt x="322" y="586"/>
                        </a:lnTo>
                        <a:lnTo>
                          <a:pt x="319" y="636"/>
                        </a:lnTo>
                        <a:lnTo>
                          <a:pt x="328" y="679"/>
                        </a:lnTo>
                        <a:lnTo>
                          <a:pt x="336" y="725"/>
                        </a:lnTo>
                        <a:lnTo>
                          <a:pt x="350" y="756"/>
                        </a:lnTo>
                        <a:lnTo>
                          <a:pt x="364" y="796"/>
                        </a:lnTo>
                        <a:lnTo>
                          <a:pt x="377" y="843"/>
                        </a:lnTo>
                        <a:lnTo>
                          <a:pt x="391" y="891"/>
                        </a:lnTo>
                        <a:lnTo>
                          <a:pt x="403" y="924"/>
                        </a:lnTo>
                        <a:lnTo>
                          <a:pt x="417" y="956"/>
                        </a:lnTo>
                        <a:lnTo>
                          <a:pt x="428" y="1022"/>
                        </a:lnTo>
                        <a:lnTo>
                          <a:pt x="432" y="1074"/>
                        </a:lnTo>
                        <a:lnTo>
                          <a:pt x="443" y="1140"/>
                        </a:lnTo>
                        <a:lnTo>
                          <a:pt x="452" y="1199"/>
                        </a:lnTo>
                        <a:lnTo>
                          <a:pt x="408" y="1199"/>
                        </a:lnTo>
                        <a:lnTo>
                          <a:pt x="400" y="1199"/>
                        </a:lnTo>
                        <a:lnTo>
                          <a:pt x="374" y="1128"/>
                        </a:lnTo>
                        <a:lnTo>
                          <a:pt x="353" y="1057"/>
                        </a:lnTo>
                        <a:lnTo>
                          <a:pt x="338" y="999"/>
                        </a:lnTo>
                        <a:lnTo>
                          <a:pt x="327" y="939"/>
                        </a:lnTo>
                        <a:lnTo>
                          <a:pt x="321" y="877"/>
                        </a:lnTo>
                        <a:lnTo>
                          <a:pt x="313" y="814"/>
                        </a:lnTo>
                        <a:lnTo>
                          <a:pt x="296" y="719"/>
                        </a:lnTo>
                        <a:lnTo>
                          <a:pt x="284" y="690"/>
                        </a:lnTo>
                        <a:lnTo>
                          <a:pt x="276" y="632"/>
                        </a:lnTo>
                        <a:lnTo>
                          <a:pt x="266" y="609"/>
                        </a:lnTo>
                        <a:lnTo>
                          <a:pt x="255" y="617"/>
                        </a:lnTo>
                        <a:lnTo>
                          <a:pt x="247" y="623"/>
                        </a:lnTo>
                        <a:lnTo>
                          <a:pt x="243" y="659"/>
                        </a:lnTo>
                        <a:lnTo>
                          <a:pt x="244" y="642"/>
                        </a:lnTo>
                        <a:lnTo>
                          <a:pt x="243" y="661"/>
                        </a:lnTo>
                        <a:lnTo>
                          <a:pt x="241" y="677"/>
                        </a:lnTo>
                        <a:lnTo>
                          <a:pt x="237" y="682"/>
                        </a:lnTo>
                        <a:lnTo>
                          <a:pt x="243" y="677"/>
                        </a:lnTo>
                        <a:lnTo>
                          <a:pt x="240" y="669"/>
                        </a:lnTo>
                        <a:lnTo>
                          <a:pt x="243" y="650"/>
                        </a:lnTo>
                        <a:lnTo>
                          <a:pt x="244" y="642"/>
                        </a:lnTo>
                        <a:lnTo>
                          <a:pt x="244" y="644"/>
                        </a:lnTo>
                        <a:lnTo>
                          <a:pt x="244" y="661"/>
                        </a:lnTo>
                        <a:lnTo>
                          <a:pt x="247" y="677"/>
                        </a:lnTo>
                        <a:lnTo>
                          <a:pt x="241" y="682"/>
                        </a:lnTo>
                        <a:lnTo>
                          <a:pt x="229" y="709"/>
                        </a:lnTo>
                        <a:lnTo>
                          <a:pt x="214" y="750"/>
                        </a:lnTo>
                        <a:lnTo>
                          <a:pt x="201" y="781"/>
                        </a:lnTo>
                        <a:lnTo>
                          <a:pt x="189" y="814"/>
                        </a:lnTo>
                        <a:lnTo>
                          <a:pt x="178" y="852"/>
                        </a:lnTo>
                        <a:lnTo>
                          <a:pt x="166" y="885"/>
                        </a:lnTo>
                        <a:lnTo>
                          <a:pt x="154" y="924"/>
                        </a:lnTo>
                        <a:lnTo>
                          <a:pt x="142" y="964"/>
                        </a:lnTo>
                        <a:lnTo>
                          <a:pt x="131" y="1007"/>
                        </a:lnTo>
                        <a:lnTo>
                          <a:pt x="119" y="1055"/>
                        </a:lnTo>
                        <a:lnTo>
                          <a:pt x="107" y="1109"/>
                        </a:lnTo>
                        <a:lnTo>
                          <a:pt x="94" y="1165"/>
                        </a:lnTo>
                        <a:lnTo>
                          <a:pt x="81" y="1227"/>
                        </a:lnTo>
                        <a:lnTo>
                          <a:pt x="85" y="1153"/>
                        </a:lnTo>
                        <a:lnTo>
                          <a:pt x="90" y="1105"/>
                        </a:lnTo>
                        <a:lnTo>
                          <a:pt x="93" y="1047"/>
                        </a:lnTo>
                        <a:lnTo>
                          <a:pt x="96" y="1014"/>
                        </a:lnTo>
                        <a:lnTo>
                          <a:pt x="102" y="989"/>
                        </a:lnTo>
                        <a:lnTo>
                          <a:pt x="110" y="941"/>
                        </a:lnTo>
                        <a:lnTo>
                          <a:pt x="119" y="895"/>
                        </a:lnTo>
                        <a:lnTo>
                          <a:pt x="126" y="856"/>
                        </a:lnTo>
                        <a:lnTo>
                          <a:pt x="140" y="814"/>
                        </a:lnTo>
                        <a:lnTo>
                          <a:pt x="154" y="771"/>
                        </a:lnTo>
                        <a:lnTo>
                          <a:pt x="171" y="725"/>
                        </a:lnTo>
                        <a:lnTo>
                          <a:pt x="185" y="677"/>
                        </a:lnTo>
                        <a:lnTo>
                          <a:pt x="195" y="650"/>
                        </a:lnTo>
                        <a:lnTo>
                          <a:pt x="208" y="625"/>
                        </a:lnTo>
                        <a:lnTo>
                          <a:pt x="224" y="594"/>
                        </a:lnTo>
                        <a:lnTo>
                          <a:pt x="240" y="565"/>
                        </a:lnTo>
                        <a:lnTo>
                          <a:pt x="253" y="532"/>
                        </a:lnTo>
                        <a:lnTo>
                          <a:pt x="269" y="491"/>
                        </a:lnTo>
                        <a:lnTo>
                          <a:pt x="263" y="480"/>
                        </a:lnTo>
                        <a:lnTo>
                          <a:pt x="250" y="459"/>
                        </a:lnTo>
                        <a:lnTo>
                          <a:pt x="240" y="445"/>
                        </a:lnTo>
                        <a:lnTo>
                          <a:pt x="229" y="455"/>
                        </a:lnTo>
                        <a:lnTo>
                          <a:pt x="212" y="480"/>
                        </a:lnTo>
                        <a:lnTo>
                          <a:pt x="197" y="505"/>
                        </a:lnTo>
                        <a:lnTo>
                          <a:pt x="182" y="532"/>
                        </a:lnTo>
                        <a:lnTo>
                          <a:pt x="168" y="565"/>
                        </a:lnTo>
                        <a:lnTo>
                          <a:pt x="149" y="609"/>
                        </a:lnTo>
                        <a:lnTo>
                          <a:pt x="131" y="652"/>
                        </a:lnTo>
                        <a:lnTo>
                          <a:pt x="117" y="684"/>
                        </a:lnTo>
                        <a:lnTo>
                          <a:pt x="104" y="713"/>
                        </a:lnTo>
                        <a:lnTo>
                          <a:pt x="88" y="750"/>
                        </a:lnTo>
                        <a:lnTo>
                          <a:pt x="73" y="792"/>
                        </a:lnTo>
                        <a:lnTo>
                          <a:pt x="61" y="835"/>
                        </a:lnTo>
                        <a:lnTo>
                          <a:pt x="45" y="879"/>
                        </a:lnTo>
                        <a:lnTo>
                          <a:pt x="32" y="924"/>
                        </a:lnTo>
                        <a:lnTo>
                          <a:pt x="18" y="972"/>
                        </a:lnTo>
                        <a:lnTo>
                          <a:pt x="0" y="1026"/>
                        </a:lnTo>
                        <a:lnTo>
                          <a:pt x="9" y="956"/>
                        </a:lnTo>
                        <a:lnTo>
                          <a:pt x="13" y="902"/>
                        </a:lnTo>
                        <a:lnTo>
                          <a:pt x="18" y="854"/>
                        </a:lnTo>
                        <a:lnTo>
                          <a:pt x="21" y="839"/>
                        </a:lnTo>
                        <a:lnTo>
                          <a:pt x="30" y="818"/>
                        </a:lnTo>
                        <a:lnTo>
                          <a:pt x="42" y="787"/>
                        </a:lnTo>
                        <a:lnTo>
                          <a:pt x="58" y="754"/>
                        </a:lnTo>
                        <a:lnTo>
                          <a:pt x="74" y="719"/>
                        </a:lnTo>
                        <a:lnTo>
                          <a:pt x="90" y="684"/>
                        </a:lnTo>
                        <a:lnTo>
                          <a:pt x="110" y="644"/>
                        </a:lnTo>
                        <a:lnTo>
                          <a:pt x="123" y="617"/>
                        </a:lnTo>
                        <a:lnTo>
                          <a:pt x="140" y="584"/>
                        </a:lnTo>
                        <a:lnTo>
                          <a:pt x="162" y="547"/>
                        </a:lnTo>
                        <a:lnTo>
                          <a:pt x="182" y="515"/>
                        </a:lnTo>
                        <a:lnTo>
                          <a:pt x="198" y="488"/>
                        </a:lnTo>
                        <a:lnTo>
                          <a:pt x="229" y="449"/>
                        </a:lnTo>
                        <a:lnTo>
                          <a:pt x="246" y="432"/>
                        </a:lnTo>
                        <a:lnTo>
                          <a:pt x="255" y="424"/>
                        </a:lnTo>
                        <a:lnTo>
                          <a:pt x="240" y="403"/>
                        </a:lnTo>
                        <a:lnTo>
                          <a:pt x="221" y="372"/>
                        </a:lnTo>
                        <a:lnTo>
                          <a:pt x="204" y="341"/>
                        </a:lnTo>
                        <a:lnTo>
                          <a:pt x="188" y="318"/>
                        </a:lnTo>
                        <a:lnTo>
                          <a:pt x="171" y="295"/>
                        </a:lnTo>
                        <a:lnTo>
                          <a:pt x="156" y="268"/>
                        </a:lnTo>
                        <a:lnTo>
                          <a:pt x="142" y="245"/>
                        </a:lnTo>
                        <a:lnTo>
                          <a:pt x="123" y="204"/>
                        </a:lnTo>
                        <a:lnTo>
                          <a:pt x="105" y="167"/>
                        </a:lnTo>
                        <a:lnTo>
                          <a:pt x="85" y="133"/>
                        </a:lnTo>
                        <a:lnTo>
                          <a:pt x="64" y="92"/>
                        </a:lnTo>
                        <a:lnTo>
                          <a:pt x="47" y="65"/>
                        </a:lnTo>
                        <a:lnTo>
                          <a:pt x="38" y="42"/>
                        </a:lnTo>
                        <a:lnTo>
                          <a:pt x="26" y="15"/>
                        </a:lnTo>
                        <a:lnTo>
                          <a:pt x="47" y="17"/>
                        </a:lnTo>
                        <a:lnTo>
                          <a:pt x="47" y="17"/>
                        </a:lnTo>
                        <a:lnTo>
                          <a:pt x="47" y="17"/>
                        </a:lnTo>
                        <a:lnTo>
                          <a:pt x="47" y="17"/>
                        </a:lnTo>
                        <a:lnTo>
                          <a:pt x="47" y="17"/>
                        </a:lnTo>
                        <a:lnTo>
                          <a:pt x="47" y="17"/>
                        </a:lnTo>
                        <a:lnTo>
                          <a:pt x="47" y="17"/>
                        </a:lnTo>
                        <a:lnTo>
                          <a:pt x="47" y="17"/>
                        </a:lnTo>
                        <a:lnTo>
                          <a:pt x="88" y="17"/>
                        </a:lnTo>
                        <a:lnTo>
                          <a:pt x="88" y="17"/>
                        </a:lnTo>
                        <a:lnTo>
                          <a:pt x="88" y="17"/>
                        </a:lnTo>
                        <a:lnTo>
                          <a:pt x="88" y="17"/>
                        </a:lnTo>
                        <a:lnTo>
                          <a:pt x="88" y="17"/>
                        </a:lnTo>
                        <a:lnTo>
                          <a:pt x="102" y="36"/>
                        </a:lnTo>
                        <a:lnTo>
                          <a:pt x="123" y="77"/>
                        </a:lnTo>
                        <a:lnTo>
                          <a:pt x="140" y="108"/>
                        </a:lnTo>
                      </a:path>
                    </a:pathLst>
                  </a:custGeom>
                  <a:solidFill>
                    <a:srgbClr val="037C03"/>
                  </a:solidFill>
                  <a:ln cap="rnd">
                    <a:noFill/>
                    <a:miter lim="800000"/>
                  </a:ln>
                </p:spPr>
              </p:sp>
              <p:grpSp>
                <p:nvGrpSpPr>
                  <p:cNvPr id="89115" name="组合 89114"/>
                  <p:cNvGrpSpPr/>
                  <p:nvPr/>
                </p:nvGrpSpPr>
                <p:grpSpPr>
                  <a:xfrm>
                    <a:off x="4080" y="2243"/>
                    <a:ext cx="1515" cy="1198"/>
                    <a:chOff x="4080" y="2243"/>
                    <a:chExt cx="1515" cy="1198"/>
                  </a:xfrm>
                </p:grpSpPr>
                <p:sp>
                  <p:nvSpPr>
                    <p:cNvPr id="89116" name="任意多边形: 形状 89115"/>
                    <p:cNvSpPr/>
                    <p:nvPr/>
                  </p:nvSpPr>
                  <p:spPr bwMode="ltGray">
                    <a:xfrm>
                      <a:off x="4224" y="2243"/>
                      <a:ext cx="1371" cy="1116"/>
                    </a:xfrm>
                    <a:custGeom>
                      <a:avLst/>
                      <a:gdLst/>
                      <a:ahLst/>
                      <a:cxnLst/>
                      <a:rect l="0" t="0" r="0" b="0"/>
                      <a:pathLst>
                        <a:path w="1371" h="1116">
                          <a:moveTo>
                            <a:pt x="432" y="285"/>
                          </a:moveTo>
                          <a:lnTo>
                            <a:pt x="443" y="256"/>
                          </a:lnTo>
                          <a:lnTo>
                            <a:pt x="458" y="225"/>
                          </a:lnTo>
                          <a:lnTo>
                            <a:pt x="478" y="196"/>
                          </a:lnTo>
                          <a:lnTo>
                            <a:pt x="499" y="167"/>
                          </a:lnTo>
                          <a:lnTo>
                            <a:pt x="521" y="140"/>
                          </a:lnTo>
                          <a:lnTo>
                            <a:pt x="538" y="119"/>
                          </a:lnTo>
                          <a:lnTo>
                            <a:pt x="556" y="102"/>
                          </a:lnTo>
                          <a:lnTo>
                            <a:pt x="576" y="86"/>
                          </a:lnTo>
                          <a:lnTo>
                            <a:pt x="594" y="71"/>
                          </a:lnTo>
                          <a:lnTo>
                            <a:pt x="611" y="59"/>
                          </a:lnTo>
                          <a:lnTo>
                            <a:pt x="633" y="46"/>
                          </a:lnTo>
                          <a:lnTo>
                            <a:pt x="651" y="36"/>
                          </a:lnTo>
                          <a:lnTo>
                            <a:pt x="669" y="28"/>
                          </a:lnTo>
                          <a:lnTo>
                            <a:pt x="694" y="23"/>
                          </a:lnTo>
                          <a:lnTo>
                            <a:pt x="720" y="17"/>
                          </a:lnTo>
                          <a:lnTo>
                            <a:pt x="741" y="13"/>
                          </a:lnTo>
                          <a:lnTo>
                            <a:pt x="764" y="9"/>
                          </a:lnTo>
                          <a:lnTo>
                            <a:pt x="788" y="7"/>
                          </a:lnTo>
                          <a:lnTo>
                            <a:pt x="813" y="5"/>
                          </a:lnTo>
                          <a:lnTo>
                            <a:pt x="845" y="3"/>
                          </a:lnTo>
                          <a:lnTo>
                            <a:pt x="868" y="5"/>
                          </a:lnTo>
                          <a:lnTo>
                            <a:pt x="891" y="7"/>
                          </a:lnTo>
                          <a:lnTo>
                            <a:pt x="912" y="9"/>
                          </a:lnTo>
                          <a:lnTo>
                            <a:pt x="932" y="5"/>
                          </a:lnTo>
                          <a:lnTo>
                            <a:pt x="958" y="3"/>
                          </a:lnTo>
                          <a:lnTo>
                            <a:pt x="981" y="0"/>
                          </a:lnTo>
                          <a:lnTo>
                            <a:pt x="970" y="7"/>
                          </a:lnTo>
                          <a:lnTo>
                            <a:pt x="958" y="13"/>
                          </a:lnTo>
                          <a:lnTo>
                            <a:pt x="949" y="23"/>
                          </a:lnTo>
                          <a:lnTo>
                            <a:pt x="940" y="34"/>
                          </a:lnTo>
                          <a:lnTo>
                            <a:pt x="920" y="34"/>
                          </a:lnTo>
                          <a:lnTo>
                            <a:pt x="900" y="36"/>
                          </a:lnTo>
                          <a:lnTo>
                            <a:pt x="885" y="40"/>
                          </a:lnTo>
                          <a:lnTo>
                            <a:pt x="868" y="44"/>
                          </a:lnTo>
                          <a:lnTo>
                            <a:pt x="851" y="48"/>
                          </a:lnTo>
                          <a:lnTo>
                            <a:pt x="833" y="54"/>
                          </a:lnTo>
                          <a:lnTo>
                            <a:pt x="813" y="59"/>
                          </a:lnTo>
                          <a:lnTo>
                            <a:pt x="793" y="65"/>
                          </a:lnTo>
                          <a:lnTo>
                            <a:pt x="773" y="71"/>
                          </a:lnTo>
                          <a:lnTo>
                            <a:pt x="755" y="77"/>
                          </a:lnTo>
                          <a:lnTo>
                            <a:pt x="738" y="86"/>
                          </a:lnTo>
                          <a:lnTo>
                            <a:pt x="715" y="96"/>
                          </a:lnTo>
                          <a:lnTo>
                            <a:pt x="694" y="108"/>
                          </a:lnTo>
                          <a:lnTo>
                            <a:pt x="672" y="121"/>
                          </a:lnTo>
                          <a:lnTo>
                            <a:pt x="651" y="135"/>
                          </a:lnTo>
                          <a:lnTo>
                            <a:pt x="628" y="156"/>
                          </a:lnTo>
                          <a:lnTo>
                            <a:pt x="608" y="181"/>
                          </a:lnTo>
                          <a:lnTo>
                            <a:pt x="588" y="212"/>
                          </a:lnTo>
                          <a:lnTo>
                            <a:pt x="567" y="250"/>
                          </a:lnTo>
                          <a:lnTo>
                            <a:pt x="547" y="297"/>
                          </a:lnTo>
                          <a:lnTo>
                            <a:pt x="521" y="349"/>
                          </a:lnTo>
                          <a:lnTo>
                            <a:pt x="562" y="327"/>
                          </a:lnTo>
                          <a:lnTo>
                            <a:pt x="599" y="306"/>
                          </a:lnTo>
                          <a:lnTo>
                            <a:pt x="646" y="283"/>
                          </a:lnTo>
                          <a:lnTo>
                            <a:pt x="694" y="258"/>
                          </a:lnTo>
                          <a:lnTo>
                            <a:pt x="715" y="250"/>
                          </a:lnTo>
                          <a:lnTo>
                            <a:pt x="736" y="243"/>
                          </a:lnTo>
                          <a:lnTo>
                            <a:pt x="761" y="237"/>
                          </a:lnTo>
                          <a:lnTo>
                            <a:pt x="787" y="229"/>
                          </a:lnTo>
                          <a:lnTo>
                            <a:pt x="814" y="223"/>
                          </a:lnTo>
                          <a:lnTo>
                            <a:pt x="839" y="221"/>
                          </a:lnTo>
                          <a:lnTo>
                            <a:pt x="860" y="219"/>
                          </a:lnTo>
                          <a:lnTo>
                            <a:pt x="891" y="217"/>
                          </a:lnTo>
                          <a:lnTo>
                            <a:pt x="920" y="219"/>
                          </a:lnTo>
                          <a:lnTo>
                            <a:pt x="943" y="221"/>
                          </a:lnTo>
                          <a:lnTo>
                            <a:pt x="972" y="223"/>
                          </a:lnTo>
                          <a:lnTo>
                            <a:pt x="998" y="225"/>
                          </a:lnTo>
                          <a:lnTo>
                            <a:pt x="1024" y="227"/>
                          </a:lnTo>
                          <a:lnTo>
                            <a:pt x="1051" y="231"/>
                          </a:lnTo>
                          <a:lnTo>
                            <a:pt x="1077" y="233"/>
                          </a:lnTo>
                          <a:lnTo>
                            <a:pt x="1105" y="237"/>
                          </a:lnTo>
                          <a:lnTo>
                            <a:pt x="1134" y="239"/>
                          </a:lnTo>
                          <a:lnTo>
                            <a:pt x="1160" y="243"/>
                          </a:lnTo>
                          <a:lnTo>
                            <a:pt x="1192" y="246"/>
                          </a:lnTo>
                          <a:lnTo>
                            <a:pt x="1223" y="248"/>
                          </a:lnTo>
                          <a:lnTo>
                            <a:pt x="1253" y="254"/>
                          </a:lnTo>
                          <a:lnTo>
                            <a:pt x="1301" y="260"/>
                          </a:lnTo>
                          <a:lnTo>
                            <a:pt x="1316" y="260"/>
                          </a:lnTo>
                          <a:lnTo>
                            <a:pt x="1328" y="260"/>
                          </a:lnTo>
                          <a:lnTo>
                            <a:pt x="1344" y="266"/>
                          </a:lnTo>
                          <a:lnTo>
                            <a:pt x="1370" y="275"/>
                          </a:lnTo>
                          <a:lnTo>
                            <a:pt x="1324" y="266"/>
                          </a:lnTo>
                          <a:lnTo>
                            <a:pt x="1302" y="262"/>
                          </a:lnTo>
                          <a:lnTo>
                            <a:pt x="1284" y="262"/>
                          </a:lnTo>
                          <a:lnTo>
                            <a:pt x="1241" y="266"/>
                          </a:lnTo>
                          <a:lnTo>
                            <a:pt x="1212" y="268"/>
                          </a:lnTo>
                          <a:lnTo>
                            <a:pt x="1177" y="270"/>
                          </a:lnTo>
                          <a:lnTo>
                            <a:pt x="1146" y="270"/>
                          </a:lnTo>
                          <a:lnTo>
                            <a:pt x="1116" y="271"/>
                          </a:lnTo>
                          <a:lnTo>
                            <a:pt x="1088" y="273"/>
                          </a:lnTo>
                          <a:lnTo>
                            <a:pt x="1062" y="270"/>
                          </a:lnTo>
                          <a:lnTo>
                            <a:pt x="1030" y="268"/>
                          </a:lnTo>
                          <a:lnTo>
                            <a:pt x="998" y="270"/>
                          </a:lnTo>
                          <a:lnTo>
                            <a:pt x="969" y="273"/>
                          </a:lnTo>
                          <a:lnTo>
                            <a:pt x="943" y="275"/>
                          </a:lnTo>
                          <a:lnTo>
                            <a:pt x="914" y="277"/>
                          </a:lnTo>
                          <a:lnTo>
                            <a:pt x="891" y="277"/>
                          </a:lnTo>
                          <a:lnTo>
                            <a:pt x="863" y="279"/>
                          </a:lnTo>
                          <a:lnTo>
                            <a:pt x="839" y="285"/>
                          </a:lnTo>
                          <a:lnTo>
                            <a:pt x="816" y="289"/>
                          </a:lnTo>
                          <a:lnTo>
                            <a:pt x="793" y="295"/>
                          </a:lnTo>
                          <a:lnTo>
                            <a:pt x="769" y="300"/>
                          </a:lnTo>
                          <a:lnTo>
                            <a:pt x="744" y="308"/>
                          </a:lnTo>
                          <a:lnTo>
                            <a:pt x="717" y="316"/>
                          </a:lnTo>
                          <a:lnTo>
                            <a:pt x="694" y="322"/>
                          </a:lnTo>
                          <a:lnTo>
                            <a:pt x="651" y="333"/>
                          </a:lnTo>
                          <a:lnTo>
                            <a:pt x="626" y="339"/>
                          </a:lnTo>
                          <a:lnTo>
                            <a:pt x="588" y="356"/>
                          </a:lnTo>
                          <a:lnTo>
                            <a:pt x="538" y="376"/>
                          </a:lnTo>
                          <a:lnTo>
                            <a:pt x="591" y="381"/>
                          </a:lnTo>
                          <a:lnTo>
                            <a:pt x="652" y="385"/>
                          </a:lnTo>
                          <a:lnTo>
                            <a:pt x="665" y="389"/>
                          </a:lnTo>
                          <a:lnTo>
                            <a:pt x="694" y="405"/>
                          </a:lnTo>
                          <a:lnTo>
                            <a:pt x="712" y="414"/>
                          </a:lnTo>
                          <a:lnTo>
                            <a:pt x="730" y="424"/>
                          </a:lnTo>
                          <a:lnTo>
                            <a:pt x="735" y="430"/>
                          </a:lnTo>
                          <a:lnTo>
                            <a:pt x="744" y="447"/>
                          </a:lnTo>
                          <a:lnTo>
                            <a:pt x="764" y="480"/>
                          </a:lnTo>
                          <a:lnTo>
                            <a:pt x="743" y="466"/>
                          </a:lnTo>
                          <a:lnTo>
                            <a:pt x="717" y="449"/>
                          </a:lnTo>
                          <a:lnTo>
                            <a:pt x="694" y="443"/>
                          </a:lnTo>
                          <a:lnTo>
                            <a:pt x="652" y="432"/>
                          </a:lnTo>
                          <a:lnTo>
                            <a:pt x="622" y="424"/>
                          </a:lnTo>
                          <a:lnTo>
                            <a:pt x="591" y="414"/>
                          </a:lnTo>
                          <a:lnTo>
                            <a:pt x="574" y="408"/>
                          </a:lnTo>
                          <a:lnTo>
                            <a:pt x="539" y="414"/>
                          </a:lnTo>
                          <a:lnTo>
                            <a:pt x="516" y="418"/>
                          </a:lnTo>
                          <a:lnTo>
                            <a:pt x="486" y="424"/>
                          </a:lnTo>
                          <a:lnTo>
                            <a:pt x="501" y="430"/>
                          </a:lnTo>
                          <a:lnTo>
                            <a:pt x="518" y="435"/>
                          </a:lnTo>
                          <a:lnTo>
                            <a:pt x="541" y="445"/>
                          </a:lnTo>
                          <a:lnTo>
                            <a:pt x="567" y="443"/>
                          </a:lnTo>
                          <a:lnTo>
                            <a:pt x="610" y="445"/>
                          </a:lnTo>
                          <a:lnTo>
                            <a:pt x="636" y="451"/>
                          </a:lnTo>
                          <a:lnTo>
                            <a:pt x="669" y="459"/>
                          </a:lnTo>
                          <a:lnTo>
                            <a:pt x="694" y="468"/>
                          </a:lnTo>
                          <a:lnTo>
                            <a:pt x="723" y="476"/>
                          </a:lnTo>
                          <a:lnTo>
                            <a:pt x="756" y="486"/>
                          </a:lnTo>
                          <a:lnTo>
                            <a:pt x="785" y="493"/>
                          </a:lnTo>
                          <a:lnTo>
                            <a:pt x="811" y="497"/>
                          </a:lnTo>
                          <a:lnTo>
                            <a:pt x="833" y="503"/>
                          </a:lnTo>
                          <a:lnTo>
                            <a:pt x="854" y="509"/>
                          </a:lnTo>
                          <a:lnTo>
                            <a:pt x="880" y="516"/>
                          </a:lnTo>
                          <a:lnTo>
                            <a:pt x="908" y="528"/>
                          </a:lnTo>
                          <a:lnTo>
                            <a:pt x="934" y="542"/>
                          </a:lnTo>
                          <a:lnTo>
                            <a:pt x="946" y="551"/>
                          </a:lnTo>
                          <a:lnTo>
                            <a:pt x="964" y="574"/>
                          </a:lnTo>
                          <a:lnTo>
                            <a:pt x="987" y="599"/>
                          </a:lnTo>
                          <a:lnTo>
                            <a:pt x="1003" y="621"/>
                          </a:lnTo>
                          <a:lnTo>
                            <a:pt x="1018" y="646"/>
                          </a:lnTo>
                          <a:lnTo>
                            <a:pt x="1033" y="669"/>
                          </a:lnTo>
                          <a:lnTo>
                            <a:pt x="1048" y="694"/>
                          </a:lnTo>
                          <a:lnTo>
                            <a:pt x="1062" y="715"/>
                          </a:lnTo>
                          <a:lnTo>
                            <a:pt x="1077" y="740"/>
                          </a:lnTo>
                          <a:lnTo>
                            <a:pt x="1096" y="767"/>
                          </a:lnTo>
                          <a:lnTo>
                            <a:pt x="1111" y="796"/>
                          </a:lnTo>
                          <a:lnTo>
                            <a:pt x="1128" y="817"/>
                          </a:lnTo>
                          <a:lnTo>
                            <a:pt x="1149" y="844"/>
                          </a:lnTo>
                          <a:lnTo>
                            <a:pt x="1122" y="823"/>
                          </a:lnTo>
                          <a:lnTo>
                            <a:pt x="1102" y="810"/>
                          </a:lnTo>
                          <a:lnTo>
                            <a:pt x="1076" y="792"/>
                          </a:lnTo>
                          <a:lnTo>
                            <a:pt x="1051" y="773"/>
                          </a:lnTo>
                          <a:lnTo>
                            <a:pt x="1030" y="756"/>
                          </a:lnTo>
                          <a:lnTo>
                            <a:pt x="1010" y="740"/>
                          </a:lnTo>
                          <a:lnTo>
                            <a:pt x="992" y="729"/>
                          </a:lnTo>
                          <a:lnTo>
                            <a:pt x="972" y="715"/>
                          </a:lnTo>
                          <a:lnTo>
                            <a:pt x="949" y="700"/>
                          </a:lnTo>
                          <a:lnTo>
                            <a:pt x="929" y="686"/>
                          </a:lnTo>
                          <a:lnTo>
                            <a:pt x="911" y="673"/>
                          </a:lnTo>
                          <a:lnTo>
                            <a:pt x="886" y="655"/>
                          </a:lnTo>
                          <a:lnTo>
                            <a:pt x="860" y="638"/>
                          </a:lnTo>
                          <a:lnTo>
                            <a:pt x="836" y="617"/>
                          </a:lnTo>
                          <a:lnTo>
                            <a:pt x="811" y="599"/>
                          </a:lnTo>
                          <a:lnTo>
                            <a:pt x="788" y="586"/>
                          </a:lnTo>
                          <a:lnTo>
                            <a:pt x="767" y="571"/>
                          </a:lnTo>
                          <a:lnTo>
                            <a:pt x="740" y="557"/>
                          </a:lnTo>
                          <a:lnTo>
                            <a:pt x="717" y="547"/>
                          </a:lnTo>
                          <a:lnTo>
                            <a:pt x="694" y="540"/>
                          </a:lnTo>
                          <a:lnTo>
                            <a:pt x="660" y="530"/>
                          </a:lnTo>
                          <a:lnTo>
                            <a:pt x="629" y="520"/>
                          </a:lnTo>
                          <a:lnTo>
                            <a:pt x="607" y="515"/>
                          </a:lnTo>
                          <a:lnTo>
                            <a:pt x="582" y="507"/>
                          </a:lnTo>
                          <a:lnTo>
                            <a:pt x="547" y="489"/>
                          </a:lnTo>
                          <a:lnTo>
                            <a:pt x="510" y="472"/>
                          </a:lnTo>
                          <a:lnTo>
                            <a:pt x="565" y="509"/>
                          </a:lnTo>
                          <a:lnTo>
                            <a:pt x="570" y="516"/>
                          </a:lnTo>
                          <a:lnTo>
                            <a:pt x="582" y="532"/>
                          </a:lnTo>
                          <a:lnTo>
                            <a:pt x="596" y="551"/>
                          </a:lnTo>
                          <a:lnTo>
                            <a:pt x="611" y="574"/>
                          </a:lnTo>
                          <a:lnTo>
                            <a:pt x="628" y="596"/>
                          </a:lnTo>
                          <a:lnTo>
                            <a:pt x="643" y="621"/>
                          </a:lnTo>
                          <a:lnTo>
                            <a:pt x="663" y="646"/>
                          </a:lnTo>
                          <a:lnTo>
                            <a:pt x="678" y="667"/>
                          </a:lnTo>
                          <a:lnTo>
                            <a:pt x="694" y="688"/>
                          </a:lnTo>
                          <a:lnTo>
                            <a:pt x="709" y="711"/>
                          </a:lnTo>
                          <a:lnTo>
                            <a:pt x="729" y="742"/>
                          </a:lnTo>
                          <a:lnTo>
                            <a:pt x="744" y="767"/>
                          </a:lnTo>
                          <a:lnTo>
                            <a:pt x="758" y="787"/>
                          </a:lnTo>
                          <a:lnTo>
                            <a:pt x="769" y="812"/>
                          </a:lnTo>
                          <a:lnTo>
                            <a:pt x="781" y="835"/>
                          </a:lnTo>
                          <a:lnTo>
                            <a:pt x="788" y="858"/>
                          </a:lnTo>
                          <a:lnTo>
                            <a:pt x="795" y="875"/>
                          </a:lnTo>
                          <a:lnTo>
                            <a:pt x="799" y="900"/>
                          </a:lnTo>
                          <a:lnTo>
                            <a:pt x="802" y="933"/>
                          </a:lnTo>
                          <a:lnTo>
                            <a:pt x="805" y="964"/>
                          </a:lnTo>
                          <a:lnTo>
                            <a:pt x="810" y="997"/>
                          </a:lnTo>
                          <a:lnTo>
                            <a:pt x="814" y="1026"/>
                          </a:lnTo>
                          <a:lnTo>
                            <a:pt x="818" y="1057"/>
                          </a:lnTo>
                          <a:lnTo>
                            <a:pt x="796" y="1026"/>
                          </a:lnTo>
                          <a:lnTo>
                            <a:pt x="781" y="1005"/>
                          </a:lnTo>
                          <a:lnTo>
                            <a:pt x="764" y="983"/>
                          </a:lnTo>
                          <a:lnTo>
                            <a:pt x="755" y="966"/>
                          </a:lnTo>
                          <a:lnTo>
                            <a:pt x="744" y="943"/>
                          </a:lnTo>
                          <a:lnTo>
                            <a:pt x="736" y="918"/>
                          </a:lnTo>
                          <a:lnTo>
                            <a:pt x="726" y="889"/>
                          </a:lnTo>
                          <a:lnTo>
                            <a:pt x="714" y="862"/>
                          </a:lnTo>
                          <a:lnTo>
                            <a:pt x="701" y="831"/>
                          </a:lnTo>
                          <a:lnTo>
                            <a:pt x="691" y="806"/>
                          </a:lnTo>
                          <a:lnTo>
                            <a:pt x="678" y="781"/>
                          </a:lnTo>
                          <a:lnTo>
                            <a:pt x="663" y="758"/>
                          </a:lnTo>
                          <a:lnTo>
                            <a:pt x="651" y="738"/>
                          </a:lnTo>
                          <a:lnTo>
                            <a:pt x="633" y="715"/>
                          </a:lnTo>
                          <a:lnTo>
                            <a:pt x="611" y="692"/>
                          </a:lnTo>
                          <a:lnTo>
                            <a:pt x="597" y="673"/>
                          </a:lnTo>
                          <a:lnTo>
                            <a:pt x="581" y="653"/>
                          </a:lnTo>
                          <a:lnTo>
                            <a:pt x="577" y="634"/>
                          </a:lnTo>
                          <a:lnTo>
                            <a:pt x="567" y="607"/>
                          </a:lnTo>
                          <a:lnTo>
                            <a:pt x="555" y="586"/>
                          </a:lnTo>
                          <a:lnTo>
                            <a:pt x="545" y="561"/>
                          </a:lnTo>
                          <a:lnTo>
                            <a:pt x="538" y="553"/>
                          </a:lnTo>
                          <a:lnTo>
                            <a:pt x="518" y="530"/>
                          </a:lnTo>
                          <a:lnTo>
                            <a:pt x="504" y="509"/>
                          </a:lnTo>
                          <a:lnTo>
                            <a:pt x="490" y="488"/>
                          </a:lnTo>
                          <a:lnTo>
                            <a:pt x="477" y="468"/>
                          </a:lnTo>
                          <a:lnTo>
                            <a:pt x="452" y="480"/>
                          </a:lnTo>
                          <a:lnTo>
                            <a:pt x="429" y="495"/>
                          </a:lnTo>
                          <a:lnTo>
                            <a:pt x="403" y="518"/>
                          </a:lnTo>
                          <a:lnTo>
                            <a:pt x="377" y="538"/>
                          </a:lnTo>
                          <a:lnTo>
                            <a:pt x="359" y="557"/>
                          </a:lnTo>
                          <a:lnTo>
                            <a:pt x="344" y="578"/>
                          </a:lnTo>
                          <a:lnTo>
                            <a:pt x="325" y="605"/>
                          </a:lnTo>
                          <a:lnTo>
                            <a:pt x="304" y="638"/>
                          </a:lnTo>
                          <a:lnTo>
                            <a:pt x="287" y="663"/>
                          </a:lnTo>
                          <a:lnTo>
                            <a:pt x="267" y="696"/>
                          </a:lnTo>
                          <a:lnTo>
                            <a:pt x="252" y="723"/>
                          </a:lnTo>
                          <a:lnTo>
                            <a:pt x="236" y="748"/>
                          </a:lnTo>
                          <a:lnTo>
                            <a:pt x="221" y="775"/>
                          </a:lnTo>
                          <a:lnTo>
                            <a:pt x="209" y="802"/>
                          </a:lnTo>
                          <a:lnTo>
                            <a:pt x="194" y="831"/>
                          </a:lnTo>
                          <a:lnTo>
                            <a:pt x="180" y="860"/>
                          </a:lnTo>
                          <a:lnTo>
                            <a:pt x="160" y="893"/>
                          </a:lnTo>
                          <a:lnTo>
                            <a:pt x="142" y="925"/>
                          </a:lnTo>
                          <a:lnTo>
                            <a:pt x="122" y="962"/>
                          </a:lnTo>
                          <a:lnTo>
                            <a:pt x="103" y="991"/>
                          </a:lnTo>
                          <a:lnTo>
                            <a:pt x="90" y="1010"/>
                          </a:lnTo>
                          <a:lnTo>
                            <a:pt x="74" y="1032"/>
                          </a:lnTo>
                          <a:lnTo>
                            <a:pt x="59" y="1051"/>
                          </a:lnTo>
                          <a:lnTo>
                            <a:pt x="41" y="1070"/>
                          </a:lnTo>
                          <a:lnTo>
                            <a:pt x="22" y="1089"/>
                          </a:lnTo>
                          <a:lnTo>
                            <a:pt x="0" y="1115"/>
                          </a:lnTo>
                          <a:lnTo>
                            <a:pt x="7" y="1084"/>
                          </a:lnTo>
                          <a:lnTo>
                            <a:pt x="15" y="1060"/>
                          </a:lnTo>
                          <a:lnTo>
                            <a:pt x="27" y="1033"/>
                          </a:lnTo>
                          <a:lnTo>
                            <a:pt x="41" y="1010"/>
                          </a:lnTo>
                          <a:lnTo>
                            <a:pt x="62" y="976"/>
                          </a:lnTo>
                          <a:lnTo>
                            <a:pt x="85" y="941"/>
                          </a:lnTo>
                          <a:lnTo>
                            <a:pt x="110" y="900"/>
                          </a:lnTo>
                          <a:lnTo>
                            <a:pt x="129" y="868"/>
                          </a:lnTo>
                          <a:lnTo>
                            <a:pt x="149" y="835"/>
                          </a:lnTo>
                          <a:lnTo>
                            <a:pt x="169" y="806"/>
                          </a:lnTo>
                          <a:lnTo>
                            <a:pt x="183" y="781"/>
                          </a:lnTo>
                          <a:lnTo>
                            <a:pt x="201" y="756"/>
                          </a:lnTo>
                          <a:lnTo>
                            <a:pt x="217" y="734"/>
                          </a:lnTo>
                          <a:lnTo>
                            <a:pt x="236" y="707"/>
                          </a:lnTo>
                          <a:lnTo>
                            <a:pt x="256" y="680"/>
                          </a:lnTo>
                          <a:lnTo>
                            <a:pt x="276" y="653"/>
                          </a:lnTo>
                          <a:lnTo>
                            <a:pt x="296" y="623"/>
                          </a:lnTo>
                          <a:lnTo>
                            <a:pt x="313" y="598"/>
                          </a:lnTo>
                          <a:lnTo>
                            <a:pt x="330" y="572"/>
                          </a:lnTo>
                          <a:lnTo>
                            <a:pt x="342" y="549"/>
                          </a:lnTo>
                          <a:lnTo>
                            <a:pt x="350" y="530"/>
                          </a:lnTo>
                          <a:lnTo>
                            <a:pt x="359" y="513"/>
                          </a:lnTo>
                          <a:lnTo>
                            <a:pt x="368" y="493"/>
                          </a:lnTo>
                          <a:lnTo>
                            <a:pt x="382" y="476"/>
                          </a:lnTo>
                          <a:lnTo>
                            <a:pt x="402" y="451"/>
                          </a:lnTo>
                          <a:lnTo>
                            <a:pt x="418" y="430"/>
                          </a:lnTo>
                          <a:lnTo>
                            <a:pt x="434" y="412"/>
                          </a:lnTo>
                          <a:lnTo>
                            <a:pt x="448" y="393"/>
                          </a:lnTo>
                          <a:lnTo>
                            <a:pt x="443" y="374"/>
                          </a:lnTo>
                          <a:lnTo>
                            <a:pt x="435" y="347"/>
                          </a:lnTo>
                          <a:lnTo>
                            <a:pt x="397" y="333"/>
                          </a:lnTo>
                          <a:lnTo>
                            <a:pt x="354" y="302"/>
                          </a:lnTo>
                          <a:lnTo>
                            <a:pt x="311" y="273"/>
                          </a:lnTo>
                          <a:lnTo>
                            <a:pt x="287" y="256"/>
                          </a:lnTo>
                          <a:lnTo>
                            <a:pt x="267" y="244"/>
                          </a:lnTo>
                          <a:lnTo>
                            <a:pt x="233" y="229"/>
                          </a:lnTo>
                          <a:lnTo>
                            <a:pt x="200" y="217"/>
                          </a:lnTo>
                          <a:lnTo>
                            <a:pt x="163" y="206"/>
                          </a:lnTo>
                          <a:lnTo>
                            <a:pt x="137" y="196"/>
                          </a:lnTo>
                          <a:lnTo>
                            <a:pt x="105" y="185"/>
                          </a:lnTo>
                          <a:lnTo>
                            <a:pt x="76" y="175"/>
                          </a:lnTo>
                          <a:lnTo>
                            <a:pt x="48" y="169"/>
                          </a:lnTo>
                          <a:lnTo>
                            <a:pt x="24" y="162"/>
                          </a:lnTo>
                          <a:lnTo>
                            <a:pt x="47" y="160"/>
                          </a:lnTo>
                          <a:lnTo>
                            <a:pt x="64" y="156"/>
                          </a:lnTo>
                          <a:lnTo>
                            <a:pt x="77" y="154"/>
                          </a:lnTo>
                          <a:lnTo>
                            <a:pt x="93" y="152"/>
                          </a:lnTo>
                          <a:lnTo>
                            <a:pt x="108" y="154"/>
                          </a:lnTo>
                          <a:lnTo>
                            <a:pt x="140" y="169"/>
                          </a:lnTo>
                          <a:lnTo>
                            <a:pt x="168" y="183"/>
                          </a:lnTo>
                          <a:lnTo>
                            <a:pt x="197" y="200"/>
                          </a:lnTo>
                          <a:lnTo>
                            <a:pt x="226" y="217"/>
                          </a:lnTo>
                          <a:lnTo>
                            <a:pt x="261" y="235"/>
                          </a:lnTo>
                          <a:lnTo>
                            <a:pt x="292" y="254"/>
                          </a:lnTo>
                          <a:lnTo>
                            <a:pt x="316" y="266"/>
                          </a:lnTo>
                          <a:lnTo>
                            <a:pt x="359" y="289"/>
                          </a:lnTo>
                          <a:lnTo>
                            <a:pt x="382" y="297"/>
                          </a:lnTo>
                          <a:lnTo>
                            <a:pt x="399" y="293"/>
                          </a:lnTo>
                          <a:lnTo>
                            <a:pt x="415" y="289"/>
                          </a:lnTo>
                          <a:lnTo>
                            <a:pt x="432" y="285"/>
                          </a:lnTo>
                        </a:path>
                      </a:pathLst>
                    </a:custGeom>
                    <a:solidFill>
                      <a:srgbClr val="037C03"/>
                    </a:solidFill>
                    <a:ln cap="rnd">
                      <a:noFill/>
                      <a:miter lim="800000"/>
                    </a:ln>
                  </p:spPr>
                </p:sp>
                <p:sp>
                  <p:nvSpPr>
                    <p:cNvPr id="89117" name="任意多边形: 形状 89116"/>
                    <p:cNvSpPr/>
                    <p:nvPr/>
                  </p:nvSpPr>
                  <p:spPr bwMode="ltGray">
                    <a:xfrm>
                      <a:off x="4692" y="2814"/>
                      <a:ext cx="121" cy="627"/>
                    </a:xfrm>
                    <a:custGeom>
                      <a:avLst/>
                      <a:gdLst/>
                      <a:ahLst/>
                      <a:cxnLst/>
                      <a:rect l="0" t="0" r="0" b="0"/>
                      <a:pathLst>
                        <a:path w="121" h="627">
                          <a:moveTo>
                            <a:pt x="65" y="0"/>
                          </a:moveTo>
                          <a:lnTo>
                            <a:pt x="78" y="30"/>
                          </a:lnTo>
                          <a:lnTo>
                            <a:pt x="89" y="50"/>
                          </a:lnTo>
                          <a:lnTo>
                            <a:pt x="109" y="79"/>
                          </a:lnTo>
                          <a:lnTo>
                            <a:pt x="113" y="106"/>
                          </a:lnTo>
                          <a:lnTo>
                            <a:pt x="118" y="142"/>
                          </a:lnTo>
                          <a:lnTo>
                            <a:pt x="118" y="185"/>
                          </a:lnTo>
                          <a:lnTo>
                            <a:pt x="120" y="212"/>
                          </a:lnTo>
                          <a:lnTo>
                            <a:pt x="118" y="243"/>
                          </a:lnTo>
                          <a:lnTo>
                            <a:pt x="113" y="284"/>
                          </a:lnTo>
                          <a:lnTo>
                            <a:pt x="109" y="316"/>
                          </a:lnTo>
                          <a:lnTo>
                            <a:pt x="100" y="370"/>
                          </a:lnTo>
                          <a:lnTo>
                            <a:pt x="92" y="398"/>
                          </a:lnTo>
                          <a:lnTo>
                            <a:pt x="77" y="432"/>
                          </a:lnTo>
                          <a:lnTo>
                            <a:pt x="57" y="471"/>
                          </a:lnTo>
                          <a:lnTo>
                            <a:pt x="41" y="506"/>
                          </a:lnTo>
                          <a:lnTo>
                            <a:pt x="24" y="540"/>
                          </a:lnTo>
                          <a:lnTo>
                            <a:pt x="10" y="569"/>
                          </a:lnTo>
                          <a:lnTo>
                            <a:pt x="0" y="626"/>
                          </a:lnTo>
                          <a:lnTo>
                            <a:pt x="6" y="569"/>
                          </a:lnTo>
                          <a:lnTo>
                            <a:pt x="10" y="529"/>
                          </a:lnTo>
                          <a:lnTo>
                            <a:pt x="13" y="492"/>
                          </a:lnTo>
                          <a:lnTo>
                            <a:pt x="16" y="454"/>
                          </a:lnTo>
                          <a:lnTo>
                            <a:pt x="22" y="405"/>
                          </a:lnTo>
                          <a:lnTo>
                            <a:pt x="31" y="370"/>
                          </a:lnTo>
                          <a:lnTo>
                            <a:pt x="41" y="336"/>
                          </a:lnTo>
                          <a:lnTo>
                            <a:pt x="50" y="303"/>
                          </a:lnTo>
                          <a:lnTo>
                            <a:pt x="57" y="270"/>
                          </a:lnTo>
                          <a:lnTo>
                            <a:pt x="65" y="235"/>
                          </a:lnTo>
                          <a:lnTo>
                            <a:pt x="69" y="200"/>
                          </a:lnTo>
                          <a:lnTo>
                            <a:pt x="72" y="171"/>
                          </a:lnTo>
                          <a:lnTo>
                            <a:pt x="75" y="137"/>
                          </a:lnTo>
                          <a:lnTo>
                            <a:pt x="75" y="98"/>
                          </a:lnTo>
                          <a:lnTo>
                            <a:pt x="75" y="50"/>
                          </a:lnTo>
                          <a:lnTo>
                            <a:pt x="71" y="28"/>
                          </a:lnTo>
                          <a:lnTo>
                            <a:pt x="65" y="0"/>
                          </a:lnTo>
                        </a:path>
                      </a:pathLst>
                    </a:custGeom>
                    <a:solidFill>
                      <a:srgbClr val="037C03"/>
                    </a:solidFill>
                    <a:ln cap="rnd">
                      <a:noFill/>
                      <a:miter lim="800000"/>
                    </a:ln>
                  </p:spPr>
                </p:sp>
                <p:sp>
                  <p:nvSpPr>
                    <p:cNvPr id="89118" name="任意多边形: 形状 89117"/>
                    <p:cNvSpPr/>
                    <p:nvPr/>
                  </p:nvSpPr>
                  <p:spPr bwMode="ltGray">
                    <a:xfrm>
                      <a:off x="4104" y="2469"/>
                      <a:ext cx="538" cy="159"/>
                    </a:xfrm>
                    <a:custGeom>
                      <a:avLst/>
                      <a:gdLst/>
                      <a:ahLst/>
                      <a:cxnLst/>
                      <a:rect l="0" t="0" r="0" b="0"/>
                      <a:pathLst>
                        <a:path w="538" h="159">
                          <a:moveTo>
                            <a:pt x="537" y="158"/>
                          </a:moveTo>
                          <a:lnTo>
                            <a:pt x="527" y="131"/>
                          </a:lnTo>
                          <a:lnTo>
                            <a:pt x="515" y="105"/>
                          </a:lnTo>
                          <a:lnTo>
                            <a:pt x="506" y="102"/>
                          </a:lnTo>
                          <a:lnTo>
                            <a:pt x="484" y="94"/>
                          </a:lnTo>
                          <a:lnTo>
                            <a:pt x="463" y="88"/>
                          </a:lnTo>
                          <a:lnTo>
                            <a:pt x="443" y="94"/>
                          </a:lnTo>
                          <a:lnTo>
                            <a:pt x="419" y="98"/>
                          </a:lnTo>
                          <a:lnTo>
                            <a:pt x="390" y="86"/>
                          </a:lnTo>
                          <a:lnTo>
                            <a:pt x="353" y="73"/>
                          </a:lnTo>
                          <a:lnTo>
                            <a:pt x="318" y="59"/>
                          </a:lnTo>
                          <a:lnTo>
                            <a:pt x="293" y="52"/>
                          </a:lnTo>
                          <a:lnTo>
                            <a:pt x="253" y="40"/>
                          </a:lnTo>
                          <a:lnTo>
                            <a:pt x="214" y="26"/>
                          </a:lnTo>
                          <a:lnTo>
                            <a:pt x="174" y="15"/>
                          </a:lnTo>
                          <a:lnTo>
                            <a:pt x="134" y="5"/>
                          </a:lnTo>
                          <a:lnTo>
                            <a:pt x="90" y="1"/>
                          </a:lnTo>
                          <a:lnTo>
                            <a:pt x="50" y="0"/>
                          </a:lnTo>
                          <a:lnTo>
                            <a:pt x="39" y="3"/>
                          </a:lnTo>
                          <a:lnTo>
                            <a:pt x="24" y="13"/>
                          </a:lnTo>
                          <a:lnTo>
                            <a:pt x="10" y="25"/>
                          </a:lnTo>
                          <a:lnTo>
                            <a:pt x="0" y="34"/>
                          </a:lnTo>
                          <a:lnTo>
                            <a:pt x="18" y="36"/>
                          </a:lnTo>
                          <a:lnTo>
                            <a:pt x="39" y="38"/>
                          </a:lnTo>
                          <a:lnTo>
                            <a:pt x="59" y="40"/>
                          </a:lnTo>
                          <a:lnTo>
                            <a:pt x="74" y="38"/>
                          </a:lnTo>
                          <a:lnTo>
                            <a:pt x="94" y="36"/>
                          </a:lnTo>
                          <a:lnTo>
                            <a:pt x="123" y="34"/>
                          </a:lnTo>
                          <a:lnTo>
                            <a:pt x="162" y="36"/>
                          </a:lnTo>
                          <a:lnTo>
                            <a:pt x="195" y="40"/>
                          </a:lnTo>
                          <a:lnTo>
                            <a:pt x="226" y="46"/>
                          </a:lnTo>
                          <a:lnTo>
                            <a:pt x="257" y="52"/>
                          </a:lnTo>
                          <a:lnTo>
                            <a:pt x="289" y="53"/>
                          </a:lnTo>
                          <a:lnTo>
                            <a:pt x="315" y="63"/>
                          </a:lnTo>
                          <a:lnTo>
                            <a:pt x="342" y="75"/>
                          </a:lnTo>
                          <a:lnTo>
                            <a:pt x="367" y="88"/>
                          </a:lnTo>
                          <a:lnTo>
                            <a:pt x="396" y="102"/>
                          </a:lnTo>
                          <a:lnTo>
                            <a:pt x="408" y="104"/>
                          </a:lnTo>
                          <a:lnTo>
                            <a:pt x="422" y="102"/>
                          </a:lnTo>
                          <a:lnTo>
                            <a:pt x="442" y="111"/>
                          </a:lnTo>
                          <a:lnTo>
                            <a:pt x="463" y="121"/>
                          </a:lnTo>
                          <a:lnTo>
                            <a:pt x="483" y="131"/>
                          </a:lnTo>
                          <a:lnTo>
                            <a:pt x="510" y="144"/>
                          </a:lnTo>
                          <a:lnTo>
                            <a:pt x="527" y="152"/>
                          </a:lnTo>
                          <a:lnTo>
                            <a:pt x="537" y="158"/>
                          </a:lnTo>
                        </a:path>
                      </a:pathLst>
                    </a:custGeom>
                    <a:solidFill>
                      <a:srgbClr val="037C03"/>
                    </a:solidFill>
                    <a:ln cap="rnd">
                      <a:noFill/>
                      <a:miter lim="800000"/>
                    </a:ln>
                  </p:spPr>
                </p:sp>
                <p:sp>
                  <p:nvSpPr>
                    <p:cNvPr id="89119" name="任意多边形: 形状 89118"/>
                    <p:cNvSpPr/>
                    <p:nvPr/>
                  </p:nvSpPr>
                  <p:spPr bwMode="ltGray">
                    <a:xfrm>
                      <a:off x="4080" y="2563"/>
                      <a:ext cx="558" cy="67"/>
                    </a:xfrm>
                    <a:custGeom>
                      <a:avLst/>
                      <a:gdLst/>
                      <a:ahLst/>
                      <a:cxnLst/>
                      <a:rect l="0" t="0" r="0" b="0"/>
                      <a:pathLst>
                        <a:path w="558" h="67">
                          <a:moveTo>
                            <a:pt x="557" y="66"/>
                          </a:moveTo>
                          <a:lnTo>
                            <a:pt x="543" y="60"/>
                          </a:lnTo>
                          <a:lnTo>
                            <a:pt x="527" y="52"/>
                          </a:lnTo>
                          <a:lnTo>
                            <a:pt x="509" y="46"/>
                          </a:lnTo>
                          <a:lnTo>
                            <a:pt x="494" y="40"/>
                          </a:lnTo>
                          <a:lnTo>
                            <a:pt x="472" y="33"/>
                          </a:lnTo>
                          <a:lnTo>
                            <a:pt x="448" y="21"/>
                          </a:lnTo>
                          <a:lnTo>
                            <a:pt x="426" y="9"/>
                          </a:lnTo>
                          <a:lnTo>
                            <a:pt x="405" y="9"/>
                          </a:lnTo>
                          <a:lnTo>
                            <a:pt x="382" y="13"/>
                          </a:lnTo>
                          <a:lnTo>
                            <a:pt x="350" y="17"/>
                          </a:lnTo>
                          <a:lnTo>
                            <a:pt x="336" y="17"/>
                          </a:lnTo>
                          <a:lnTo>
                            <a:pt x="295" y="11"/>
                          </a:lnTo>
                          <a:lnTo>
                            <a:pt x="249" y="5"/>
                          </a:lnTo>
                          <a:lnTo>
                            <a:pt x="218" y="1"/>
                          </a:lnTo>
                          <a:lnTo>
                            <a:pt x="180" y="0"/>
                          </a:lnTo>
                          <a:lnTo>
                            <a:pt x="139" y="1"/>
                          </a:lnTo>
                          <a:lnTo>
                            <a:pt x="116" y="5"/>
                          </a:lnTo>
                          <a:lnTo>
                            <a:pt x="85" y="7"/>
                          </a:lnTo>
                          <a:lnTo>
                            <a:pt x="59" y="11"/>
                          </a:lnTo>
                          <a:lnTo>
                            <a:pt x="30" y="15"/>
                          </a:lnTo>
                          <a:lnTo>
                            <a:pt x="27" y="29"/>
                          </a:lnTo>
                          <a:lnTo>
                            <a:pt x="21" y="38"/>
                          </a:lnTo>
                          <a:lnTo>
                            <a:pt x="13" y="50"/>
                          </a:lnTo>
                          <a:lnTo>
                            <a:pt x="0" y="58"/>
                          </a:lnTo>
                          <a:lnTo>
                            <a:pt x="22" y="52"/>
                          </a:lnTo>
                          <a:lnTo>
                            <a:pt x="48" y="48"/>
                          </a:lnTo>
                          <a:lnTo>
                            <a:pt x="70" y="42"/>
                          </a:lnTo>
                          <a:lnTo>
                            <a:pt x="94" y="38"/>
                          </a:lnTo>
                          <a:lnTo>
                            <a:pt x="119" y="34"/>
                          </a:lnTo>
                          <a:lnTo>
                            <a:pt x="159" y="33"/>
                          </a:lnTo>
                          <a:lnTo>
                            <a:pt x="203" y="29"/>
                          </a:lnTo>
                          <a:lnTo>
                            <a:pt x="250" y="27"/>
                          </a:lnTo>
                          <a:lnTo>
                            <a:pt x="299" y="23"/>
                          </a:lnTo>
                          <a:lnTo>
                            <a:pt x="344" y="21"/>
                          </a:lnTo>
                          <a:lnTo>
                            <a:pt x="382" y="25"/>
                          </a:lnTo>
                          <a:lnTo>
                            <a:pt x="410" y="33"/>
                          </a:lnTo>
                          <a:lnTo>
                            <a:pt x="439" y="40"/>
                          </a:lnTo>
                          <a:lnTo>
                            <a:pt x="469" y="48"/>
                          </a:lnTo>
                          <a:lnTo>
                            <a:pt x="503" y="58"/>
                          </a:lnTo>
                          <a:lnTo>
                            <a:pt x="529" y="62"/>
                          </a:lnTo>
                          <a:lnTo>
                            <a:pt x="557" y="66"/>
                          </a:lnTo>
                        </a:path>
                      </a:pathLst>
                    </a:custGeom>
                    <a:solidFill>
                      <a:srgbClr val="037C03"/>
                    </a:solidFill>
                    <a:ln cap="rnd">
                      <a:noFill/>
                      <a:miter lim="800000"/>
                    </a:ln>
                  </p:spPr>
                </p:sp>
              </p:grpSp>
            </p:grpSp>
          </p:grpSp>
          <p:sp>
            <p:nvSpPr>
              <p:cNvPr id="89120" name="任意多边形: 形状 89119"/>
              <p:cNvSpPr/>
              <p:nvPr/>
            </p:nvSpPr>
            <p:spPr bwMode="ltGray">
              <a:xfrm>
                <a:off x="5284" y="2832"/>
                <a:ext cx="497" cy="783"/>
              </a:xfrm>
              <a:custGeom>
                <a:avLst/>
                <a:gdLst/>
                <a:ahLst/>
                <a:cxnLst/>
                <a:rect l="0" t="0" r="0" b="0"/>
                <a:pathLst>
                  <a:path w="497" h="783">
                    <a:moveTo>
                      <a:pt x="262" y="191"/>
                    </a:moveTo>
                    <a:lnTo>
                      <a:pt x="271" y="203"/>
                    </a:lnTo>
                    <a:lnTo>
                      <a:pt x="279" y="217"/>
                    </a:lnTo>
                    <a:lnTo>
                      <a:pt x="286" y="231"/>
                    </a:lnTo>
                    <a:lnTo>
                      <a:pt x="294" y="246"/>
                    </a:lnTo>
                    <a:lnTo>
                      <a:pt x="301" y="260"/>
                    </a:lnTo>
                    <a:lnTo>
                      <a:pt x="303" y="273"/>
                    </a:lnTo>
                    <a:lnTo>
                      <a:pt x="307" y="285"/>
                    </a:lnTo>
                    <a:lnTo>
                      <a:pt x="295" y="278"/>
                    </a:lnTo>
                    <a:lnTo>
                      <a:pt x="279" y="271"/>
                    </a:lnTo>
                    <a:lnTo>
                      <a:pt x="261" y="263"/>
                    </a:lnTo>
                    <a:lnTo>
                      <a:pt x="243" y="255"/>
                    </a:lnTo>
                    <a:lnTo>
                      <a:pt x="225" y="249"/>
                    </a:lnTo>
                    <a:lnTo>
                      <a:pt x="206" y="239"/>
                    </a:lnTo>
                    <a:lnTo>
                      <a:pt x="190" y="229"/>
                    </a:lnTo>
                    <a:lnTo>
                      <a:pt x="168" y="216"/>
                    </a:lnTo>
                    <a:lnTo>
                      <a:pt x="151" y="202"/>
                    </a:lnTo>
                    <a:lnTo>
                      <a:pt x="129" y="188"/>
                    </a:lnTo>
                    <a:lnTo>
                      <a:pt x="114" y="179"/>
                    </a:lnTo>
                    <a:lnTo>
                      <a:pt x="99" y="163"/>
                    </a:lnTo>
                    <a:lnTo>
                      <a:pt x="87" y="151"/>
                    </a:lnTo>
                    <a:lnTo>
                      <a:pt x="76" y="133"/>
                    </a:lnTo>
                    <a:lnTo>
                      <a:pt x="69" y="118"/>
                    </a:lnTo>
                    <a:lnTo>
                      <a:pt x="64" y="103"/>
                    </a:lnTo>
                    <a:lnTo>
                      <a:pt x="59" y="92"/>
                    </a:lnTo>
                    <a:lnTo>
                      <a:pt x="59" y="104"/>
                    </a:lnTo>
                    <a:lnTo>
                      <a:pt x="59" y="112"/>
                    </a:lnTo>
                    <a:lnTo>
                      <a:pt x="62" y="123"/>
                    </a:lnTo>
                    <a:lnTo>
                      <a:pt x="70" y="136"/>
                    </a:lnTo>
                    <a:lnTo>
                      <a:pt x="82" y="154"/>
                    </a:lnTo>
                    <a:lnTo>
                      <a:pt x="89" y="167"/>
                    </a:lnTo>
                    <a:lnTo>
                      <a:pt x="101" y="176"/>
                    </a:lnTo>
                    <a:lnTo>
                      <a:pt x="116" y="188"/>
                    </a:lnTo>
                    <a:lnTo>
                      <a:pt x="135" y="203"/>
                    </a:lnTo>
                    <a:lnTo>
                      <a:pt x="152" y="218"/>
                    </a:lnTo>
                    <a:lnTo>
                      <a:pt x="170" y="232"/>
                    </a:lnTo>
                    <a:lnTo>
                      <a:pt x="183" y="245"/>
                    </a:lnTo>
                    <a:lnTo>
                      <a:pt x="196" y="259"/>
                    </a:lnTo>
                    <a:lnTo>
                      <a:pt x="212" y="268"/>
                    </a:lnTo>
                    <a:lnTo>
                      <a:pt x="228" y="278"/>
                    </a:lnTo>
                    <a:lnTo>
                      <a:pt x="245" y="288"/>
                    </a:lnTo>
                    <a:lnTo>
                      <a:pt x="261" y="297"/>
                    </a:lnTo>
                    <a:lnTo>
                      <a:pt x="274" y="305"/>
                    </a:lnTo>
                    <a:lnTo>
                      <a:pt x="292" y="314"/>
                    </a:lnTo>
                    <a:lnTo>
                      <a:pt x="303" y="319"/>
                    </a:lnTo>
                    <a:lnTo>
                      <a:pt x="308" y="323"/>
                    </a:lnTo>
                    <a:lnTo>
                      <a:pt x="303" y="332"/>
                    </a:lnTo>
                    <a:lnTo>
                      <a:pt x="297" y="341"/>
                    </a:lnTo>
                    <a:lnTo>
                      <a:pt x="288" y="353"/>
                    </a:lnTo>
                    <a:lnTo>
                      <a:pt x="272" y="356"/>
                    </a:lnTo>
                    <a:lnTo>
                      <a:pt x="261" y="358"/>
                    </a:lnTo>
                    <a:lnTo>
                      <a:pt x="242" y="361"/>
                    </a:lnTo>
                    <a:lnTo>
                      <a:pt x="225" y="363"/>
                    </a:lnTo>
                    <a:lnTo>
                      <a:pt x="225" y="363"/>
                    </a:lnTo>
                    <a:lnTo>
                      <a:pt x="205" y="363"/>
                    </a:lnTo>
                    <a:lnTo>
                      <a:pt x="186" y="364"/>
                    </a:lnTo>
                    <a:lnTo>
                      <a:pt x="166" y="366"/>
                    </a:lnTo>
                    <a:lnTo>
                      <a:pt x="149" y="369"/>
                    </a:lnTo>
                    <a:lnTo>
                      <a:pt x="134" y="371"/>
                    </a:lnTo>
                    <a:lnTo>
                      <a:pt x="118" y="376"/>
                    </a:lnTo>
                    <a:lnTo>
                      <a:pt x="105" y="381"/>
                    </a:lnTo>
                    <a:lnTo>
                      <a:pt x="92" y="387"/>
                    </a:lnTo>
                    <a:lnTo>
                      <a:pt x="81" y="394"/>
                    </a:lnTo>
                    <a:lnTo>
                      <a:pt x="66" y="400"/>
                    </a:lnTo>
                    <a:lnTo>
                      <a:pt x="48" y="410"/>
                    </a:lnTo>
                    <a:lnTo>
                      <a:pt x="29" y="418"/>
                    </a:lnTo>
                    <a:lnTo>
                      <a:pt x="16" y="423"/>
                    </a:lnTo>
                    <a:lnTo>
                      <a:pt x="0" y="429"/>
                    </a:lnTo>
                    <a:lnTo>
                      <a:pt x="12" y="432"/>
                    </a:lnTo>
                    <a:lnTo>
                      <a:pt x="24" y="431"/>
                    </a:lnTo>
                    <a:lnTo>
                      <a:pt x="38" y="428"/>
                    </a:lnTo>
                    <a:lnTo>
                      <a:pt x="53" y="423"/>
                    </a:lnTo>
                    <a:lnTo>
                      <a:pt x="72" y="417"/>
                    </a:lnTo>
                    <a:lnTo>
                      <a:pt x="84" y="413"/>
                    </a:lnTo>
                    <a:lnTo>
                      <a:pt x="96" y="410"/>
                    </a:lnTo>
                    <a:lnTo>
                      <a:pt x="112" y="406"/>
                    </a:lnTo>
                    <a:lnTo>
                      <a:pt x="129" y="404"/>
                    </a:lnTo>
                    <a:lnTo>
                      <a:pt x="150" y="402"/>
                    </a:lnTo>
                    <a:lnTo>
                      <a:pt x="170" y="400"/>
                    </a:lnTo>
                    <a:lnTo>
                      <a:pt x="192" y="399"/>
                    </a:lnTo>
                    <a:lnTo>
                      <a:pt x="210" y="399"/>
                    </a:lnTo>
                    <a:lnTo>
                      <a:pt x="229" y="397"/>
                    </a:lnTo>
                    <a:lnTo>
                      <a:pt x="244" y="396"/>
                    </a:lnTo>
                    <a:lnTo>
                      <a:pt x="262" y="395"/>
                    </a:lnTo>
                    <a:lnTo>
                      <a:pt x="281" y="391"/>
                    </a:lnTo>
                    <a:lnTo>
                      <a:pt x="303" y="386"/>
                    </a:lnTo>
                    <a:lnTo>
                      <a:pt x="322" y="381"/>
                    </a:lnTo>
                    <a:lnTo>
                      <a:pt x="345" y="377"/>
                    </a:lnTo>
                    <a:lnTo>
                      <a:pt x="338" y="391"/>
                    </a:lnTo>
                    <a:lnTo>
                      <a:pt x="329" y="408"/>
                    </a:lnTo>
                    <a:lnTo>
                      <a:pt x="320" y="431"/>
                    </a:lnTo>
                    <a:lnTo>
                      <a:pt x="318" y="448"/>
                    </a:lnTo>
                    <a:lnTo>
                      <a:pt x="317" y="468"/>
                    </a:lnTo>
                    <a:lnTo>
                      <a:pt x="318" y="483"/>
                    </a:lnTo>
                    <a:lnTo>
                      <a:pt x="320" y="499"/>
                    </a:lnTo>
                    <a:lnTo>
                      <a:pt x="321" y="520"/>
                    </a:lnTo>
                    <a:lnTo>
                      <a:pt x="323" y="549"/>
                    </a:lnTo>
                    <a:lnTo>
                      <a:pt x="322" y="572"/>
                    </a:lnTo>
                    <a:lnTo>
                      <a:pt x="321" y="597"/>
                    </a:lnTo>
                    <a:lnTo>
                      <a:pt x="321" y="616"/>
                    </a:lnTo>
                    <a:lnTo>
                      <a:pt x="323" y="635"/>
                    </a:lnTo>
                    <a:lnTo>
                      <a:pt x="329" y="654"/>
                    </a:lnTo>
                    <a:lnTo>
                      <a:pt x="336" y="678"/>
                    </a:lnTo>
                    <a:lnTo>
                      <a:pt x="342" y="695"/>
                    </a:lnTo>
                    <a:lnTo>
                      <a:pt x="349" y="710"/>
                    </a:lnTo>
                    <a:lnTo>
                      <a:pt x="358" y="729"/>
                    </a:lnTo>
                    <a:lnTo>
                      <a:pt x="366" y="740"/>
                    </a:lnTo>
                    <a:lnTo>
                      <a:pt x="379" y="754"/>
                    </a:lnTo>
                    <a:lnTo>
                      <a:pt x="395" y="767"/>
                    </a:lnTo>
                    <a:lnTo>
                      <a:pt x="409" y="782"/>
                    </a:lnTo>
                    <a:lnTo>
                      <a:pt x="411" y="766"/>
                    </a:lnTo>
                    <a:lnTo>
                      <a:pt x="409" y="747"/>
                    </a:lnTo>
                    <a:lnTo>
                      <a:pt x="407" y="726"/>
                    </a:lnTo>
                    <a:lnTo>
                      <a:pt x="405" y="708"/>
                    </a:lnTo>
                    <a:lnTo>
                      <a:pt x="401" y="695"/>
                    </a:lnTo>
                    <a:lnTo>
                      <a:pt x="396" y="677"/>
                    </a:lnTo>
                    <a:lnTo>
                      <a:pt x="389" y="658"/>
                    </a:lnTo>
                    <a:lnTo>
                      <a:pt x="386" y="642"/>
                    </a:lnTo>
                    <a:lnTo>
                      <a:pt x="385" y="627"/>
                    </a:lnTo>
                    <a:lnTo>
                      <a:pt x="381" y="600"/>
                    </a:lnTo>
                    <a:lnTo>
                      <a:pt x="379" y="572"/>
                    </a:lnTo>
                    <a:lnTo>
                      <a:pt x="376" y="547"/>
                    </a:lnTo>
                    <a:lnTo>
                      <a:pt x="373" y="522"/>
                    </a:lnTo>
                    <a:lnTo>
                      <a:pt x="370" y="496"/>
                    </a:lnTo>
                    <a:lnTo>
                      <a:pt x="369" y="478"/>
                    </a:lnTo>
                    <a:lnTo>
                      <a:pt x="369" y="464"/>
                    </a:lnTo>
                    <a:lnTo>
                      <a:pt x="368" y="446"/>
                    </a:lnTo>
                    <a:lnTo>
                      <a:pt x="369" y="425"/>
                    </a:lnTo>
                    <a:lnTo>
                      <a:pt x="371" y="414"/>
                    </a:lnTo>
                    <a:lnTo>
                      <a:pt x="375" y="397"/>
                    </a:lnTo>
                    <a:lnTo>
                      <a:pt x="379" y="376"/>
                    </a:lnTo>
                    <a:lnTo>
                      <a:pt x="386" y="392"/>
                    </a:lnTo>
                    <a:lnTo>
                      <a:pt x="394" y="408"/>
                    </a:lnTo>
                    <a:lnTo>
                      <a:pt x="401" y="425"/>
                    </a:lnTo>
                    <a:lnTo>
                      <a:pt x="405" y="444"/>
                    </a:lnTo>
                    <a:lnTo>
                      <a:pt x="409" y="465"/>
                    </a:lnTo>
                    <a:lnTo>
                      <a:pt x="413" y="480"/>
                    </a:lnTo>
                    <a:lnTo>
                      <a:pt x="414" y="500"/>
                    </a:lnTo>
                    <a:lnTo>
                      <a:pt x="418" y="522"/>
                    </a:lnTo>
                    <a:lnTo>
                      <a:pt x="421" y="547"/>
                    </a:lnTo>
                    <a:lnTo>
                      <a:pt x="423" y="567"/>
                    </a:lnTo>
                    <a:lnTo>
                      <a:pt x="426" y="593"/>
                    </a:lnTo>
                    <a:lnTo>
                      <a:pt x="428" y="611"/>
                    </a:lnTo>
                    <a:lnTo>
                      <a:pt x="432" y="633"/>
                    </a:lnTo>
                    <a:lnTo>
                      <a:pt x="435" y="653"/>
                    </a:lnTo>
                    <a:lnTo>
                      <a:pt x="438" y="667"/>
                    </a:lnTo>
                    <a:lnTo>
                      <a:pt x="446" y="682"/>
                    </a:lnTo>
                    <a:lnTo>
                      <a:pt x="455" y="699"/>
                    </a:lnTo>
                    <a:lnTo>
                      <a:pt x="466" y="715"/>
                    </a:lnTo>
                    <a:lnTo>
                      <a:pt x="476" y="731"/>
                    </a:lnTo>
                    <a:lnTo>
                      <a:pt x="485" y="739"/>
                    </a:lnTo>
                    <a:lnTo>
                      <a:pt x="491" y="731"/>
                    </a:lnTo>
                    <a:lnTo>
                      <a:pt x="491" y="690"/>
                    </a:lnTo>
                    <a:lnTo>
                      <a:pt x="491" y="690"/>
                    </a:lnTo>
                    <a:lnTo>
                      <a:pt x="491" y="731"/>
                    </a:lnTo>
                    <a:lnTo>
                      <a:pt x="491" y="690"/>
                    </a:lnTo>
                    <a:lnTo>
                      <a:pt x="491" y="690"/>
                    </a:lnTo>
                    <a:lnTo>
                      <a:pt x="491" y="690"/>
                    </a:lnTo>
                    <a:lnTo>
                      <a:pt x="491" y="690"/>
                    </a:lnTo>
                    <a:lnTo>
                      <a:pt x="491" y="651"/>
                    </a:lnTo>
                    <a:lnTo>
                      <a:pt x="491" y="651"/>
                    </a:lnTo>
                    <a:lnTo>
                      <a:pt x="486" y="635"/>
                    </a:lnTo>
                    <a:lnTo>
                      <a:pt x="477" y="615"/>
                    </a:lnTo>
                    <a:lnTo>
                      <a:pt x="470" y="597"/>
                    </a:lnTo>
                    <a:lnTo>
                      <a:pt x="463" y="576"/>
                    </a:lnTo>
                    <a:lnTo>
                      <a:pt x="456" y="558"/>
                    </a:lnTo>
                    <a:lnTo>
                      <a:pt x="448" y="538"/>
                    </a:lnTo>
                    <a:lnTo>
                      <a:pt x="442" y="519"/>
                    </a:lnTo>
                    <a:lnTo>
                      <a:pt x="436" y="500"/>
                    </a:lnTo>
                    <a:lnTo>
                      <a:pt x="431" y="480"/>
                    </a:lnTo>
                    <a:lnTo>
                      <a:pt x="428" y="467"/>
                    </a:lnTo>
                    <a:lnTo>
                      <a:pt x="423" y="452"/>
                    </a:lnTo>
                    <a:lnTo>
                      <a:pt x="418" y="434"/>
                    </a:lnTo>
                    <a:lnTo>
                      <a:pt x="413" y="421"/>
                    </a:lnTo>
                    <a:lnTo>
                      <a:pt x="416" y="410"/>
                    </a:lnTo>
                    <a:lnTo>
                      <a:pt x="417" y="396"/>
                    </a:lnTo>
                    <a:lnTo>
                      <a:pt x="416" y="385"/>
                    </a:lnTo>
                    <a:lnTo>
                      <a:pt x="414" y="371"/>
                    </a:lnTo>
                    <a:lnTo>
                      <a:pt x="428" y="369"/>
                    </a:lnTo>
                    <a:lnTo>
                      <a:pt x="445" y="364"/>
                    </a:lnTo>
                    <a:lnTo>
                      <a:pt x="460" y="375"/>
                    </a:lnTo>
                    <a:lnTo>
                      <a:pt x="475" y="382"/>
                    </a:lnTo>
                    <a:lnTo>
                      <a:pt x="490" y="391"/>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3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30"/>
                    </a:lnTo>
                    <a:lnTo>
                      <a:pt x="486" y="330"/>
                    </a:lnTo>
                    <a:lnTo>
                      <a:pt x="470" y="323"/>
                    </a:lnTo>
                    <a:lnTo>
                      <a:pt x="466" y="313"/>
                    </a:lnTo>
                    <a:lnTo>
                      <a:pt x="463" y="304"/>
                    </a:lnTo>
                    <a:lnTo>
                      <a:pt x="460" y="294"/>
                    </a:lnTo>
                    <a:lnTo>
                      <a:pt x="460" y="290"/>
                    </a:lnTo>
                    <a:lnTo>
                      <a:pt x="470" y="278"/>
                    </a:lnTo>
                    <a:lnTo>
                      <a:pt x="484" y="264"/>
                    </a:lnTo>
                    <a:lnTo>
                      <a:pt x="496" y="251"/>
                    </a:lnTo>
                    <a:lnTo>
                      <a:pt x="491" y="25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3" y="207"/>
                    </a:lnTo>
                    <a:lnTo>
                      <a:pt x="475" y="221"/>
                    </a:lnTo>
                    <a:lnTo>
                      <a:pt x="460" y="235"/>
                    </a:lnTo>
                    <a:lnTo>
                      <a:pt x="450" y="245"/>
                    </a:lnTo>
                    <a:lnTo>
                      <a:pt x="442" y="257"/>
                    </a:lnTo>
                    <a:lnTo>
                      <a:pt x="429" y="275"/>
                    </a:lnTo>
                    <a:lnTo>
                      <a:pt x="419" y="288"/>
                    </a:lnTo>
                    <a:lnTo>
                      <a:pt x="409" y="301"/>
                    </a:lnTo>
                    <a:lnTo>
                      <a:pt x="396" y="316"/>
                    </a:lnTo>
                    <a:lnTo>
                      <a:pt x="391" y="311"/>
                    </a:lnTo>
                    <a:lnTo>
                      <a:pt x="385" y="298"/>
                    </a:lnTo>
                    <a:lnTo>
                      <a:pt x="379" y="288"/>
                    </a:lnTo>
                    <a:lnTo>
                      <a:pt x="382" y="278"/>
                    </a:lnTo>
                    <a:lnTo>
                      <a:pt x="391" y="262"/>
                    </a:lnTo>
                    <a:lnTo>
                      <a:pt x="400" y="246"/>
                    </a:lnTo>
                    <a:lnTo>
                      <a:pt x="409" y="232"/>
                    </a:lnTo>
                    <a:lnTo>
                      <a:pt x="419" y="218"/>
                    </a:lnTo>
                    <a:lnTo>
                      <a:pt x="436" y="200"/>
                    </a:lnTo>
                    <a:lnTo>
                      <a:pt x="450" y="182"/>
                    </a:lnTo>
                    <a:lnTo>
                      <a:pt x="462" y="169"/>
                    </a:lnTo>
                    <a:lnTo>
                      <a:pt x="473" y="156"/>
                    </a:lnTo>
                    <a:lnTo>
                      <a:pt x="484" y="141"/>
                    </a:lnTo>
                    <a:lnTo>
                      <a:pt x="491" y="130"/>
                    </a:lnTo>
                    <a:lnTo>
                      <a:pt x="491" y="130"/>
                    </a:lnTo>
                    <a:lnTo>
                      <a:pt x="491" y="130"/>
                    </a:lnTo>
                    <a:lnTo>
                      <a:pt x="491" y="130"/>
                    </a:lnTo>
                    <a:lnTo>
                      <a:pt x="491" y="89"/>
                    </a:lnTo>
                    <a:lnTo>
                      <a:pt x="491" y="130"/>
                    </a:lnTo>
                    <a:lnTo>
                      <a:pt x="491" y="130"/>
                    </a:lnTo>
                    <a:lnTo>
                      <a:pt x="491" y="130"/>
                    </a:lnTo>
                    <a:lnTo>
                      <a:pt x="491" y="89"/>
                    </a:lnTo>
                    <a:lnTo>
                      <a:pt x="491" y="89"/>
                    </a:lnTo>
                    <a:lnTo>
                      <a:pt x="491" y="108"/>
                    </a:lnTo>
                    <a:lnTo>
                      <a:pt x="491" y="96"/>
                    </a:lnTo>
                    <a:lnTo>
                      <a:pt x="487" y="111"/>
                    </a:lnTo>
                    <a:lnTo>
                      <a:pt x="473" y="127"/>
                    </a:lnTo>
                    <a:lnTo>
                      <a:pt x="463" y="141"/>
                    </a:lnTo>
                    <a:lnTo>
                      <a:pt x="448" y="162"/>
                    </a:lnTo>
                    <a:lnTo>
                      <a:pt x="438" y="174"/>
                    </a:lnTo>
                    <a:lnTo>
                      <a:pt x="426" y="191"/>
                    </a:lnTo>
                    <a:lnTo>
                      <a:pt x="414" y="214"/>
                    </a:lnTo>
                    <a:lnTo>
                      <a:pt x="404" y="231"/>
                    </a:lnTo>
                    <a:lnTo>
                      <a:pt x="394" y="249"/>
                    </a:lnTo>
                    <a:lnTo>
                      <a:pt x="380" y="278"/>
                    </a:lnTo>
                    <a:lnTo>
                      <a:pt x="375" y="294"/>
                    </a:lnTo>
                    <a:lnTo>
                      <a:pt x="372" y="304"/>
                    </a:lnTo>
                    <a:lnTo>
                      <a:pt x="364" y="288"/>
                    </a:lnTo>
                    <a:lnTo>
                      <a:pt x="355" y="271"/>
                    </a:lnTo>
                    <a:lnTo>
                      <a:pt x="344" y="254"/>
                    </a:lnTo>
                    <a:lnTo>
                      <a:pt x="336" y="237"/>
                    </a:lnTo>
                    <a:lnTo>
                      <a:pt x="327" y="221"/>
                    </a:lnTo>
                    <a:lnTo>
                      <a:pt x="318" y="207"/>
                    </a:lnTo>
                    <a:lnTo>
                      <a:pt x="308" y="193"/>
                    </a:lnTo>
                    <a:lnTo>
                      <a:pt x="296" y="175"/>
                    </a:lnTo>
                    <a:lnTo>
                      <a:pt x="283" y="158"/>
                    </a:lnTo>
                    <a:lnTo>
                      <a:pt x="270" y="137"/>
                    </a:lnTo>
                    <a:lnTo>
                      <a:pt x="257" y="117"/>
                    </a:lnTo>
                    <a:lnTo>
                      <a:pt x="248" y="100"/>
                    </a:lnTo>
                    <a:lnTo>
                      <a:pt x="235" y="79"/>
                    </a:lnTo>
                    <a:lnTo>
                      <a:pt x="225" y="66"/>
                    </a:lnTo>
                    <a:lnTo>
                      <a:pt x="213" y="52"/>
                    </a:lnTo>
                    <a:lnTo>
                      <a:pt x="203" y="42"/>
                    </a:lnTo>
                    <a:lnTo>
                      <a:pt x="194" y="30"/>
                    </a:lnTo>
                    <a:lnTo>
                      <a:pt x="185" y="13"/>
                    </a:lnTo>
                    <a:lnTo>
                      <a:pt x="177" y="0"/>
                    </a:lnTo>
                    <a:lnTo>
                      <a:pt x="179" y="11"/>
                    </a:lnTo>
                    <a:lnTo>
                      <a:pt x="181" y="27"/>
                    </a:lnTo>
                    <a:lnTo>
                      <a:pt x="183" y="43"/>
                    </a:lnTo>
                    <a:lnTo>
                      <a:pt x="190" y="59"/>
                    </a:lnTo>
                    <a:lnTo>
                      <a:pt x="196" y="74"/>
                    </a:lnTo>
                    <a:lnTo>
                      <a:pt x="208" y="96"/>
                    </a:lnTo>
                    <a:lnTo>
                      <a:pt x="217" y="114"/>
                    </a:lnTo>
                    <a:lnTo>
                      <a:pt x="227" y="136"/>
                    </a:lnTo>
                    <a:lnTo>
                      <a:pt x="239" y="154"/>
                    </a:lnTo>
                    <a:lnTo>
                      <a:pt x="251" y="175"/>
                    </a:lnTo>
                    <a:lnTo>
                      <a:pt x="262" y="191"/>
                    </a:lnTo>
                  </a:path>
                </a:pathLst>
              </a:custGeom>
              <a:solidFill>
                <a:srgbClr val="037C03"/>
              </a:solidFill>
              <a:ln cap="rnd">
                <a:noFill/>
                <a:miter lim="800000"/>
              </a:ln>
            </p:spPr>
          </p:sp>
          <p:sp>
            <p:nvSpPr>
              <p:cNvPr id="89121" name="任意多边形: 形状 89120"/>
              <p:cNvSpPr/>
              <p:nvPr/>
            </p:nvSpPr>
            <p:spPr bwMode="ltGray">
              <a:xfrm>
                <a:off x="5003" y="1739"/>
                <a:ext cx="768" cy="1071"/>
              </a:xfrm>
              <a:custGeom>
                <a:avLst/>
                <a:gdLst/>
                <a:ahLst/>
                <a:cxnLst/>
                <a:rect l="0" t="0" r="0" b="0"/>
                <a:pathLst>
                  <a:path w="768" h="1071">
                    <a:moveTo>
                      <a:pt x="405" y="261"/>
                    </a:moveTo>
                    <a:lnTo>
                      <a:pt x="420" y="278"/>
                    </a:lnTo>
                    <a:lnTo>
                      <a:pt x="432" y="297"/>
                    </a:lnTo>
                    <a:lnTo>
                      <a:pt x="443" y="316"/>
                    </a:lnTo>
                    <a:lnTo>
                      <a:pt x="455" y="337"/>
                    </a:lnTo>
                    <a:lnTo>
                      <a:pt x="465" y="356"/>
                    </a:lnTo>
                    <a:lnTo>
                      <a:pt x="469" y="374"/>
                    </a:lnTo>
                    <a:lnTo>
                      <a:pt x="475" y="390"/>
                    </a:lnTo>
                    <a:lnTo>
                      <a:pt x="457" y="380"/>
                    </a:lnTo>
                    <a:lnTo>
                      <a:pt x="431" y="371"/>
                    </a:lnTo>
                    <a:lnTo>
                      <a:pt x="403" y="361"/>
                    </a:lnTo>
                    <a:lnTo>
                      <a:pt x="377" y="350"/>
                    </a:lnTo>
                    <a:lnTo>
                      <a:pt x="348" y="340"/>
                    </a:lnTo>
                    <a:lnTo>
                      <a:pt x="319" y="328"/>
                    </a:lnTo>
                    <a:lnTo>
                      <a:pt x="295" y="314"/>
                    </a:lnTo>
                    <a:lnTo>
                      <a:pt x="259" y="295"/>
                    </a:lnTo>
                    <a:lnTo>
                      <a:pt x="234" y="277"/>
                    </a:lnTo>
                    <a:lnTo>
                      <a:pt x="200" y="257"/>
                    </a:lnTo>
                    <a:lnTo>
                      <a:pt x="177" y="245"/>
                    </a:lnTo>
                    <a:lnTo>
                      <a:pt x="153" y="223"/>
                    </a:lnTo>
                    <a:lnTo>
                      <a:pt x="134" y="206"/>
                    </a:lnTo>
                    <a:lnTo>
                      <a:pt x="118" y="183"/>
                    </a:lnTo>
                    <a:lnTo>
                      <a:pt x="107" y="161"/>
                    </a:lnTo>
                    <a:lnTo>
                      <a:pt x="99" y="141"/>
                    </a:lnTo>
                    <a:lnTo>
                      <a:pt x="92" y="126"/>
                    </a:lnTo>
                    <a:lnTo>
                      <a:pt x="91" y="143"/>
                    </a:lnTo>
                    <a:lnTo>
                      <a:pt x="91" y="154"/>
                    </a:lnTo>
                    <a:lnTo>
                      <a:pt x="96" y="169"/>
                    </a:lnTo>
                    <a:lnTo>
                      <a:pt x="108" y="186"/>
                    </a:lnTo>
                    <a:lnTo>
                      <a:pt x="128" y="211"/>
                    </a:lnTo>
                    <a:lnTo>
                      <a:pt x="138" y="229"/>
                    </a:lnTo>
                    <a:lnTo>
                      <a:pt x="157" y="241"/>
                    </a:lnTo>
                    <a:lnTo>
                      <a:pt x="180" y="258"/>
                    </a:lnTo>
                    <a:lnTo>
                      <a:pt x="209" y="278"/>
                    </a:lnTo>
                    <a:lnTo>
                      <a:pt x="235" y="299"/>
                    </a:lnTo>
                    <a:lnTo>
                      <a:pt x="263" y="318"/>
                    </a:lnTo>
                    <a:lnTo>
                      <a:pt x="283" y="335"/>
                    </a:lnTo>
                    <a:lnTo>
                      <a:pt x="304" y="354"/>
                    </a:lnTo>
                    <a:lnTo>
                      <a:pt x="329" y="367"/>
                    </a:lnTo>
                    <a:lnTo>
                      <a:pt x="354" y="380"/>
                    </a:lnTo>
                    <a:lnTo>
                      <a:pt x="379" y="395"/>
                    </a:lnTo>
                    <a:lnTo>
                      <a:pt x="403" y="406"/>
                    </a:lnTo>
                    <a:lnTo>
                      <a:pt x="424" y="417"/>
                    </a:lnTo>
                    <a:lnTo>
                      <a:pt x="451" y="429"/>
                    </a:lnTo>
                    <a:lnTo>
                      <a:pt x="469" y="437"/>
                    </a:lnTo>
                    <a:lnTo>
                      <a:pt x="477" y="442"/>
                    </a:lnTo>
                    <a:lnTo>
                      <a:pt x="469" y="454"/>
                    </a:lnTo>
                    <a:lnTo>
                      <a:pt x="460" y="467"/>
                    </a:lnTo>
                    <a:lnTo>
                      <a:pt x="446" y="484"/>
                    </a:lnTo>
                    <a:lnTo>
                      <a:pt x="421" y="488"/>
                    </a:lnTo>
                    <a:lnTo>
                      <a:pt x="403" y="490"/>
                    </a:lnTo>
                    <a:lnTo>
                      <a:pt x="375" y="495"/>
                    </a:lnTo>
                    <a:lnTo>
                      <a:pt x="348" y="496"/>
                    </a:lnTo>
                    <a:lnTo>
                      <a:pt x="348" y="496"/>
                    </a:lnTo>
                    <a:lnTo>
                      <a:pt x="317" y="496"/>
                    </a:lnTo>
                    <a:lnTo>
                      <a:pt x="288" y="499"/>
                    </a:lnTo>
                    <a:lnTo>
                      <a:pt x="258" y="501"/>
                    </a:lnTo>
                    <a:lnTo>
                      <a:pt x="231" y="505"/>
                    </a:lnTo>
                    <a:lnTo>
                      <a:pt x="208" y="508"/>
                    </a:lnTo>
                    <a:lnTo>
                      <a:pt x="182" y="514"/>
                    </a:lnTo>
                    <a:lnTo>
                      <a:pt x="163" y="521"/>
                    </a:lnTo>
                    <a:lnTo>
                      <a:pt x="142" y="530"/>
                    </a:lnTo>
                    <a:lnTo>
                      <a:pt x="126" y="539"/>
                    </a:lnTo>
                    <a:lnTo>
                      <a:pt x="102" y="548"/>
                    </a:lnTo>
                    <a:lnTo>
                      <a:pt x="74" y="561"/>
                    </a:lnTo>
                    <a:lnTo>
                      <a:pt x="46" y="572"/>
                    </a:lnTo>
                    <a:lnTo>
                      <a:pt x="24" y="579"/>
                    </a:lnTo>
                    <a:lnTo>
                      <a:pt x="0" y="587"/>
                    </a:lnTo>
                    <a:lnTo>
                      <a:pt x="19" y="591"/>
                    </a:lnTo>
                    <a:lnTo>
                      <a:pt x="37" y="590"/>
                    </a:lnTo>
                    <a:lnTo>
                      <a:pt x="59" y="585"/>
                    </a:lnTo>
                    <a:lnTo>
                      <a:pt x="82" y="579"/>
                    </a:lnTo>
                    <a:lnTo>
                      <a:pt x="112" y="570"/>
                    </a:lnTo>
                    <a:lnTo>
                      <a:pt x="130" y="565"/>
                    </a:lnTo>
                    <a:lnTo>
                      <a:pt x="149" y="561"/>
                    </a:lnTo>
                    <a:lnTo>
                      <a:pt x="174" y="556"/>
                    </a:lnTo>
                    <a:lnTo>
                      <a:pt x="200" y="553"/>
                    </a:lnTo>
                    <a:lnTo>
                      <a:pt x="232" y="550"/>
                    </a:lnTo>
                    <a:lnTo>
                      <a:pt x="263" y="547"/>
                    </a:lnTo>
                    <a:lnTo>
                      <a:pt x="297" y="546"/>
                    </a:lnTo>
                    <a:lnTo>
                      <a:pt x="325" y="546"/>
                    </a:lnTo>
                    <a:lnTo>
                      <a:pt x="354" y="544"/>
                    </a:lnTo>
                    <a:lnTo>
                      <a:pt x="377" y="542"/>
                    </a:lnTo>
                    <a:lnTo>
                      <a:pt x="405" y="540"/>
                    </a:lnTo>
                    <a:lnTo>
                      <a:pt x="435" y="535"/>
                    </a:lnTo>
                    <a:lnTo>
                      <a:pt x="469" y="529"/>
                    </a:lnTo>
                    <a:lnTo>
                      <a:pt x="498" y="521"/>
                    </a:lnTo>
                    <a:lnTo>
                      <a:pt x="534" y="516"/>
                    </a:lnTo>
                    <a:lnTo>
                      <a:pt x="523" y="535"/>
                    </a:lnTo>
                    <a:lnTo>
                      <a:pt x="509" y="559"/>
                    </a:lnTo>
                    <a:lnTo>
                      <a:pt x="495" y="590"/>
                    </a:lnTo>
                    <a:lnTo>
                      <a:pt x="492" y="613"/>
                    </a:lnTo>
                    <a:lnTo>
                      <a:pt x="491" y="640"/>
                    </a:lnTo>
                    <a:lnTo>
                      <a:pt x="492" y="661"/>
                    </a:lnTo>
                    <a:lnTo>
                      <a:pt x="495" y="683"/>
                    </a:lnTo>
                    <a:lnTo>
                      <a:pt x="497" y="712"/>
                    </a:lnTo>
                    <a:lnTo>
                      <a:pt x="500" y="751"/>
                    </a:lnTo>
                    <a:lnTo>
                      <a:pt x="498" y="783"/>
                    </a:lnTo>
                    <a:lnTo>
                      <a:pt x="497" y="817"/>
                    </a:lnTo>
                    <a:lnTo>
                      <a:pt x="497" y="843"/>
                    </a:lnTo>
                    <a:lnTo>
                      <a:pt x="500" y="869"/>
                    </a:lnTo>
                    <a:lnTo>
                      <a:pt x="508" y="896"/>
                    </a:lnTo>
                    <a:lnTo>
                      <a:pt x="519" y="928"/>
                    </a:lnTo>
                    <a:lnTo>
                      <a:pt x="529" y="951"/>
                    </a:lnTo>
                    <a:lnTo>
                      <a:pt x="541" y="971"/>
                    </a:lnTo>
                    <a:lnTo>
                      <a:pt x="554" y="997"/>
                    </a:lnTo>
                    <a:lnTo>
                      <a:pt x="566" y="1013"/>
                    </a:lnTo>
                    <a:lnTo>
                      <a:pt x="586" y="1032"/>
                    </a:lnTo>
                    <a:lnTo>
                      <a:pt x="612" y="1049"/>
                    </a:lnTo>
                    <a:lnTo>
                      <a:pt x="633" y="1070"/>
                    </a:lnTo>
                    <a:lnTo>
                      <a:pt x="636" y="1048"/>
                    </a:lnTo>
                    <a:lnTo>
                      <a:pt x="633" y="1022"/>
                    </a:lnTo>
                    <a:lnTo>
                      <a:pt x="629" y="994"/>
                    </a:lnTo>
                    <a:lnTo>
                      <a:pt x="626" y="969"/>
                    </a:lnTo>
                    <a:lnTo>
                      <a:pt x="620" y="951"/>
                    </a:lnTo>
                    <a:lnTo>
                      <a:pt x="613" y="926"/>
                    </a:lnTo>
                    <a:lnTo>
                      <a:pt x="602" y="900"/>
                    </a:lnTo>
                    <a:lnTo>
                      <a:pt x="597" y="879"/>
                    </a:lnTo>
                    <a:lnTo>
                      <a:pt x="595" y="858"/>
                    </a:lnTo>
                    <a:lnTo>
                      <a:pt x="590" y="821"/>
                    </a:lnTo>
                    <a:lnTo>
                      <a:pt x="586" y="783"/>
                    </a:lnTo>
                    <a:lnTo>
                      <a:pt x="581" y="749"/>
                    </a:lnTo>
                    <a:lnTo>
                      <a:pt x="578" y="715"/>
                    </a:lnTo>
                    <a:lnTo>
                      <a:pt x="572" y="679"/>
                    </a:lnTo>
                    <a:lnTo>
                      <a:pt x="571" y="655"/>
                    </a:lnTo>
                    <a:lnTo>
                      <a:pt x="571" y="635"/>
                    </a:lnTo>
                    <a:lnTo>
                      <a:pt x="569" y="610"/>
                    </a:lnTo>
                    <a:lnTo>
                      <a:pt x="571" y="582"/>
                    </a:lnTo>
                    <a:lnTo>
                      <a:pt x="574" y="567"/>
                    </a:lnTo>
                    <a:lnTo>
                      <a:pt x="580" y="544"/>
                    </a:lnTo>
                    <a:lnTo>
                      <a:pt x="586" y="514"/>
                    </a:lnTo>
                    <a:lnTo>
                      <a:pt x="597" y="536"/>
                    </a:lnTo>
                    <a:lnTo>
                      <a:pt x="609" y="559"/>
                    </a:lnTo>
                    <a:lnTo>
                      <a:pt x="620" y="582"/>
                    </a:lnTo>
                    <a:lnTo>
                      <a:pt x="626" y="608"/>
                    </a:lnTo>
                    <a:lnTo>
                      <a:pt x="633" y="636"/>
                    </a:lnTo>
                    <a:lnTo>
                      <a:pt x="638" y="657"/>
                    </a:lnTo>
                    <a:lnTo>
                      <a:pt x="641" y="684"/>
                    </a:lnTo>
                    <a:lnTo>
                      <a:pt x="647" y="715"/>
                    </a:lnTo>
                    <a:lnTo>
                      <a:pt x="651" y="749"/>
                    </a:lnTo>
                    <a:lnTo>
                      <a:pt x="655" y="776"/>
                    </a:lnTo>
                    <a:lnTo>
                      <a:pt x="659" y="811"/>
                    </a:lnTo>
                    <a:lnTo>
                      <a:pt x="661" y="836"/>
                    </a:lnTo>
                    <a:lnTo>
                      <a:pt x="669" y="866"/>
                    </a:lnTo>
                    <a:lnTo>
                      <a:pt x="672" y="894"/>
                    </a:lnTo>
                    <a:lnTo>
                      <a:pt x="678" y="913"/>
                    </a:lnTo>
                    <a:lnTo>
                      <a:pt x="690" y="934"/>
                    </a:lnTo>
                    <a:lnTo>
                      <a:pt x="704" y="957"/>
                    </a:lnTo>
                    <a:lnTo>
                      <a:pt x="720" y="979"/>
                    </a:lnTo>
                    <a:lnTo>
                      <a:pt x="737" y="1000"/>
                    </a:lnTo>
                    <a:lnTo>
                      <a:pt x="750" y="1011"/>
                    </a:lnTo>
                    <a:lnTo>
                      <a:pt x="760" y="1000"/>
                    </a:lnTo>
                    <a:lnTo>
                      <a:pt x="760" y="945"/>
                    </a:lnTo>
                    <a:lnTo>
                      <a:pt x="760" y="945"/>
                    </a:lnTo>
                    <a:lnTo>
                      <a:pt x="760" y="1000"/>
                    </a:lnTo>
                    <a:lnTo>
                      <a:pt x="760" y="945"/>
                    </a:lnTo>
                    <a:lnTo>
                      <a:pt x="760" y="945"/>
                    </a:lnTo>
                    <a:lnTo>
                      <a:pt x="760" y="945"/>
                    </a:lnTo>
                    <a:lnTo>
                      <a:pt x="760" y="945"/>
                    </a:lnTo>
                    <a:lnTo>
                      <a:pt x="760" y="891"/>
                    </a:lnTo>
                    <a:lnTo>
                      <a:pt x="760" y="891"/>
                    </a:lnTo>
                    <a:lnTo>
                      <a:pt x="752" y="869"/>
                    </a:lnTo>
                    <a:lnTo>
                      <a:pt x="738" y="841"/>
                    </a:lnTo>
                    <a:lnTo>
                      <a:pt x="727" y="817"/>
                    </a:lnTo>
                    <a:lnTo>
                      <a:pt x="716" y="789"/>
                    </a:lnTo>
                    <a:lnTo>
                      <a:pt x="706" y="764"/>
                    </a:lnTo>
                    <a:lnTo>
                      <a:pt x="693" y="736"/>
                    </a:lnTo>
                    <a:lnTo>
                      <a:pt x="684" y="710"/>
                    </a:lnTo>
                    <a:lnTo>
                      <a:pt x="675" y="684"/>
                    </a:lnTo>
                    <a:lnTo>
                      <a:pt x="666" y="657"/>
                    </a:lnTo>
                    <a:lnTo>
                      <a:pt x="661" y="640"/>
                    </a:lnTo>
                    <a:lnTo>
                      <a:pt x="654" y="619"/>
                    </a:lnTo>
                    <a:lnTo>
                      <a:pt x="647" y="595"/>
                    </a:lnTo>
                    <a:lnTo>
                      <a:pt x="638" y="576"/>
                    </a:lnTo>
                    <a:lnTo>
                      <a:pt x="643" y="561"/>
                    </a:lnTo>
                    <a:lnTo>
                      <a:pt x="646" y="542"/>
                    </a:lnTo>
                    <a:lnTo>
                      <a:pt x="644" y="527"/>
                    </a:lnTo>
                    <a:lnTo>
                      <a:pt x="640" y="508"/>
                    </a:lnTo>
                    <a:lnTo>
                      <a:pt x="661" y="505"/>
                    </a:lnTo>
                    <a:lnTo>
                      <a:pt x="689" y="499"/>
                    </a:lnTo>
                    <a:lnTo>
                      <a:pt x="712" y="513"/>
                    </a:lnTo>
                    <a:lnTo>
                      <a:pt x="734" y="523"/>
                    </a:lnTo>
                    <a:lnTo>
                      <a:pt x="757" y="535"/>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451"/>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451"/>
                    </a:lnTo>
                    <a:lnTo>
                      <a:pt x="752" y="451"/>
                    </a:lnTo>
                    <a:lnTo>
                      <a:pt x="727" y="442"/>
                    </a:lnTo>
                    <a:lnTo>
                      <a:pt x="721" y="429"/>
                    </a:lnTo>
                    <a:lnTo>
                      <a:pt x="716" y="416"/>
                    </a:lnTo>
                    <a:lnTo>
                      <a:pt x="711" y="402"/>
                    </a:lnTo>
                    <a:lnTo>
                      <a:pt x="712" y="397"/>
                    </a:lnTo>
                    <a:lnTo>
                      <a:pt x="727" y="380"/>
                    </a:lnTo>
                    <a:lnTo>
                      <a:pt x="749" y="362"/>
                    </a:lnTo>
                    <a:lnTo>
                      <a:pt x="767" y="344"/>
                    </a:lnTo>
                    <a:lnTo>
                      <a:pt x="760" y="342"/>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3" y="284"/>
                    </a:lnTo>
                    <a:lnTo>
                      <a:pt x="734" y="303"/>
                    </a:lnTo>
                    <a:lnTo>
                      <a:pt x="711" y="322"/>
                    </a:lnTo>
                    <a:lnTo>
                      <a:pt x="696" y="335"/>
                    </a:lnTo>
                    <a:lnTo>
                      <a:pt x="684" y="352"/>
                    </a:lnTo>
                    <a:lnTo>
                      <a:pt x="664" y="376"/>
                    </a:lnTo>
                    <a:lnTo>
                      <a:pt x="649" y="395"/>
                    </a:lnTo>
                    <a:lnTo>
                      <a:pt x="633" y="412"/>
                    </a:lnTo>
                    <a:lnTo>
                      <a:pt x="613" y="433"/>
                    </a:lnTo>
                    <a:lnTo>
                      <a:pt x="604" y="425"/>
                    </a:lnTo>
                    <a:lnTo>
                      <a:pt x="595" y="408"/>
                    </a:lnTo>
                    <a:lnTo>
                      <a:pt x="586" y="395"/>
                    </a:lnTo>
                    <a:lnTo>
                      <a:pt x="591" y="380"/>
                    </a:lnTo>
                    <a:lnTo>
                      <a:pt x="604" y="359"/>
                    </a:lnTo>
                    <a:lnTo>
                      <a:pt x="618" y="337"/>
                    </a:lnTo>
                    <a:lnTo>
                      <a:pt x="633" y="317"/>
                    </a:lnTo>
                    <a:lnTo>
                      <a:pt x="649" y="299"/>
                    </a:lnTo>
                    <a:lnTo>
                      <a:pt x="674" y="274"/>
                    </a:lnTo>
                    <a:lnTo>
                      <a:pt x="696" y="250"/>
                    </a:lnTo>
                    <a:lnTo>
                      <a:pt x="715" y="231"/>
                    </a:lnTo>
                    <a:lnTo>
                      <a:pt x="731" y="214"/>
                    </a:lnTo>
                    <a:lnTo>
                      <a:pt x="749" y="194"/>
                    </a:lnTo>
                    <a:lnTo>
                      <a:pt x="760" y="178"/>
                    </a:lnTo>
                    <a:lnTo>
                      <a:pt x="760" y="178"/>
                    </a:lnTo>
                    <a:lnTo>
                      <a:pt x="760" y="178"/>
                    </a:lnTo>
                    <a:lnTo>
                      <a:pt x="760" y="178"/>
                    </a:lnTo>
                    <a:lnTo>
                      <a:pt x="760" y="122"/>
                    </a:lnTo>
                    <a:lnTo>
                      <a:pt x="760" y="178"/>
                    </a:lnTo>
                    <a:lnTo>
                      <a:pt x="760" y="178"/>
                    </a:lnTo>
                    <a:lnTo>
                      <a:pt x="760" y="178"/>
                    </a:lnTo>
                    <a:lnTo>
                      <a:pt x="760" y="122"/>
                    </a:lnTo>
                    <a:lnTo>
                      <a:pt x="760" y="122"/>
                    </a:lnTo>
                    <a:lnTo>
                      <a:pt x="760" y="148"/>
                    </a:lnTo>
                    <a:lnTo>
                      <a:pt x="760" y="132"/>
                    </a:lnTo>
                    <a:lnTo>
                      <a:pt x="753" y="152"/>
                    </a:lnTo>
                    <a:lnTo>
                      <a:pt x="732" y="173"/>
                    </a:lnTo>
                    <a:lnTo>
                      <a:pt x="716" y="194"/>
                    </a:lnTo>
                    <a:lnTo>
                      <a:pt x="693" y="222"/>
                    </a:lnTo>
                    <a:lnTo>
                      <a:pt x="678" y="239"/>
                    </a:lnTo>
                    <a:lnTo>
                      <a:pt x="659" y="261"/>
                    </a:lnTo>
                    <a:lnTo>
                      <a:pt x="641" y="293"/>
                    </a:lnTo>
                    <a:lnTo>
                      <a:pt x="625" y="316"/>
                    </a:lnTo>
                    <a:lnTo>
                      <a:pt x="610" y="340"/>
                    </a:lnTo>
                    <a:lnTo>
                      <a:pt x="589" y="380"/>
                    </a:lnTo>
                    <a:lnTo>
                      <a:pt x="580" y="402"/>
                    </a:lnTo>
                    <a:lnTo>
                      <a:pt x="575" y="416"/>
                    </a:lnTo>
                    <a:lnTo>
                      <a:pt x="564" y="395"/>
                    </a:lnTo>
                    <a:lnTo>
                      <a:pt x="549" y="371"/>
                    </a:lnTo>
                    <a:lnTo>
                      <a:pt x="532" y="348"/>
                    </a:lnTo>
                    <a:lnTo>
                      <a:pt x="519" y="325"/>
                    </a:lnTo>
                    <a:lnTo>
                      <a:pt x="506" y="303"/>
                    </a:lnTo>
                    <a:lnTo>
                      <a:pt x="492" y="284"/>
                    </a:lnTo>
                    <a:lnTo>
                      <a:pt x="477" y="265"/>
                    </a:lnTo>
                    <a:lnTo>
                      <a:pt x="458" y="240"/>
                    </a:lnTo>
                    <a:lnTo>
                      <a:pt x="437" y="216"/>
                    </a:lnTo>
                    <a:lnTo>
                      <a:pt x="418" y="188"/>
                    </a:lnTo>
                    <a:lnTo>
                      <a:pt x="398" y="160"/>
                    </a:lnTo>
                    <a:lnTo>
                      <a:pt x="383" y="137"/>
                    </a:lnTo>
                    <a:lnTo>
                      <a:pt x="364" y="109"/>
                    </a:lnTo>
                    <a:lnTo>
                      <a:pt x="349" y="90"/>
                    </a:lnTo>
                    <a:lnTo>
                      <a:pt x="330" y="72"/>
                    </a:lnTo>
                    <a:lnTo>
                      <a:pt x="314" y="58"/>
                    </a:lnTo>
                    <a:lnTo>
                      <a:pt x="300" y="41"/>
                    </a:lnTo>
                    <a:lnTo>
                      <a:pt x="286" y="18"/>
                    </a:lnTo>
                    <a:lnTo>
                      <a:pt x="274" y="0"/>
                    </a:lnTo>
                    <a:lnTo>
                      <a:pt x="277" y="15"/>
                    </a:lnTo>
                    <a:lnTo>
                      <a:pt x="280" y="37"/>
                    </a:lnTo>
                    <a:lnTo>
                      <a:pt x="283" y="60"/>
                    </a:lnTo>
                    <a:lnTo>
                      <a:pt x="294" y="81"/>
                    </a:lnTo>
                    <a:lnTo>
                      <a:pt x="304" y="101"/>
                    </a:lnTo>
                    <a:lnTo>
                      <a:pt x="322" y="131"/>
                    </a:lnTo>
                    <a:lnTo>
                      <a:pt x="335" y="156"/>
                    </a:lnTo>
                    <a:lnTo>
                      <a:pt x="352" y="186"/>
                    </a:lnTo>
                    <a:lnTo>
                      <a:pt x="369" y="211"/>
                    </a:lnTo>
                    <a:lnTo>
                      <a:pt x="389" y="240"/>
                    </a:lnTo>
                    <a:lnTo>
                      <a:pt x="405" y="261"/>
                    </a:lnTo>
                  </a:path>
                </a:pathLst>
              </a:custGeom>
              <a:solidFill>
                <a:srgbClr val="037C03"/>
              </a:solidFill>
              <a:ln cap="rnd">
                <a:noFill/>
                <a:miter lim="800000"/>
              </a:ln>
            </p:spPr>
          </p:sp>
        </p:grpSp>
      </p:grpSp>
      <p:sp>
        <p:nvSpPr>
          <p:cNvPr id="89122" name="标题 89121"/>
          <p:cNvSpPr>
            <a:spLocks noGrp="1"/>
          </p:cNvSpPr>
          <p:nvPr>
            <p:ph type="ctrTitle" sz="quarter"/>
          </p:nvPr>
        </p:nvSpPr>
        <p:spPr>
          <a:xfrm>
            <a:off x="685800" y="1524000"/>
            <a:ext cx="7772400" cy="1143000"/>
          </a:xfrm>
          <a:prstGeom prst="rect">
            <a:avLst/>
          </a:prstGeom>
          <a:noFill/>
          <a:ln>
            <a:noFill/>
            <a:miter lim="800000"/>
          </a:ln>
        </p:spPr>
        <p:txBody>
          <a:bodyPr lIns="92075" tIns="46038" rIns="92075" bIns="46038" anchor="ctr" anchorCtr="0">
            <a:noAutofit/>
          </a:bodyPr>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t>单击此处编辑母版标题样式</a:t>
            </a:r>
          </a:p>
        </p:txBody>
      </p:sp>
      <p:sp>
        <p:nvSpPr>
          <p:cNvPr id="89123" name="副标题 89122"/>
          <p:cNvSpPr>
            <a:spLocks noGrp="1"/>
          </p:cNvSpPr>
          <p:nvPr>
            <p:ph type="subTitle" sz="quarter" idx="1"/>
          </p:nvPr>
        </p:nvSpPr>
        <p:spPr>
          <a:xfrm>
            <a:off x="1371600" y="3048000"/>
            <a:ext cx="6400800" cy="1752600"/>
          </a:xfrm>
          <a:prstGeom prst="rect">
            <a:avLst/>
          </a:prstGeom>
          <a:noFill/>
          <a:ln>
            <a:noFill/>
            <a:miter lim="800000"/>
          </a:ln>
        </p:spPr>
        <p:txBody>
          <a:bodyPr lIns="92075" tIns="46038" rIns="92075" bIns="46038" anchor="ctr" anchorCtr="0">
            <a:noAutofit/>
          </a:bodyPr>
          <a:lstStyle>
            <a:lvl1pPr marL="0" indent="0" algn="ctr" defTabSz="914400" rtl="0" eaLnBrk="0" fontAlgn="base" hangingPunct="0">
              <a:lnSpc>
                <a:spcPct val="100000"/>
              </a:lnSpc>
              <a:spcBef>
                <a:spcPct val="20000"/>
              </a:spcBef>
              <a:spcAft>
                <a:spcPct val="0"/>
              </a:spcAft>
              <a:buClr>
                <a:schemeClr val="tx2"/>
              </a:buClr>
              <a:buSzPct val="75000"/>
              <a:buFont typeface="Monotype Sorts" pitchFamily="2" charset="2"/>
              <a:buNone/>
              <a:defRPr kumimoji="1" lang="zh-CN" altLang="en-US" sz="3200" b="0" i="0" u="none">
                <a:solidFill>
                  <a:schemeClr val="tx1"/>
                </a:solidFill>
                <a:latin typeface="Arial" pitchFamily="34" charset="0"/>
                <a:ea typeface="宋体" pitchFamily="2" charset="-122"/>
              </a:defRPr>
            </a:lvl1pPr>
            <a:lvl2pPr marL="457200" indent="0" algn="ctr" defTabSz="914400" rtl="0" eaLnBrk="0" fontAlgn="base" hangingPunct="0">
              <a:lnSpc>
                <a:spcPct val="100000"/>
              </a:lnSpc>
              <a:spcBef>
                <a:spcPct val="20000"/>
              </a:spcBef>
              <a:spcAft>
                <a:spcPct val="0"/>
              </a:spcAft>
              <a:buClr>
                <a:schemeClr val="tx1"/>
              </a:buClr>
              <a:buSzTx/>
              <a:buFontTx/>
              <a:buNone/>
              <a:defRPr kumimoji="1" lang="zh-CN" altLang="en-US" sz="2800" b="0" i="0" u="none">
                <a:solidFill>
                  <a:schemeClr val="tx1"/>
                </a:solidFill>
                <a:latin typeface="Arial" pitchFamily="34" charset="0"/>
                <a:ea typeface="宋体" pitchFamily="2" charset="-122"/>
              </a:defRPr>
            </a:lvl2pPr>
            <a:lvl3pPr marL="914400" indent="0" algn="ctr" defTabSz="914400" rtl="0" eaLnBrk="0" fontAlgn="base" hangingPunct="0">
              <a:lnSpc>
                <a:spcPct val="100000"/>
              </a:lnSpc>
              <a:spcBef>
                <a:spcPct val="20000"/>
              </a:spcBef>
              <a:spcAft>
                <a:spcPct val="0"/>
              </a:spcAft>
              <a:buClr>
                <a:schemeClr val="tx1"/>
              </a:buClr>
              <a:buSzPct val="65000"/>
              <a:buFont typeface="Monotype Sorts" pitchFamily="2" charset="2"/>
              <a:buNone/>
              <a:defRPr kumimoji="1" lang="zh-CN" altLang="en-US" sz="2400" b="0" i="0" u="none">
                <a:solidFill>
                  <a:schemeClr val="tx1"/>
                </a:solidFill>
                <a:latin typeface="Arial" pitchFamily="34" charset="0"/>
                <a:ea typeface="宋体" pitchFamily="2" charset="-122"/>
              </a:defRPr>
            </a:lvl3pPr>
            <a:lvl4pPr marL="1371600" indent="0" algn="ctr" defTabSz="914400" rtl="0" eaLnBrk="0" fontAlgn="base" hangingPunct="0">
              <a:lnSpc>
                <a:spcPct val="100000"/>
              </a:lnSpc>
              <a:spcBef>
                <a:spcPct val="20000"/>
              </a:spcBef>
              <a:spcAft>
                <a:spcPct val="0"/>
              </a:spcAft>
              <a:buClr>
                <a:schemeClr val="tx1"/>
              </a:buClr>
              <a:buSzTx/>
              <a:buFontTx/>
              <a:buNone/>
              <a:defRPr kumimoji="1" lang="zh-CN" altLang="en-US" sz="2000" b="0" i="0" u="none">
                <a:solidFill>
                  <a:schemeClr val="tx1"/>
                </a:solidFill>
                <a:latin typeface="Arial" pitchFamily="34" charset="0"/>
                <a:ea typeface="宋体" pitchFamily="2" charset="-122"/>
              </a:defRPr>
            </a:lvl4pPr>
            <a:lvl5pPr marL="1828800" indent="0" algn="ctr" defTabSz="914400" rtl="0" eaLnBrk="0" fontAlgn="base" hangingPunct="0">
              <a:lnSpc>
                <a:spcPct val="100000"/>
              </a:lnSpc>
              <a:spcBef>
                <a:spcPct val="20000"/>
              </a:spcBef>
              <a:spcAft>
                <a:spcPct val="0"/>
              </a:spcAft>
              <a:buClr>
                <a:schemeClr val="tx1"/>
              </a:buClr>
              <a:buSzTx/>
              <a:buFontTx/>
              <a:buNone/>
              <a:defRPr kumimoji="1" lang="zh-CN" altLang="en-US" sz="2000" b="0" i="0" u="none">
                <a:solidFill>
                  <a:schemeClr val="tx1"/>
                </a:solidFill>
                <a:latin typeface="Arial" pitchFamily="34" charset="0"/>
                <a:ea typeface="宋体" pitchFamily="2" charset="-122"/>
              </a:defRPr>
            </a:lvl5pPr>
          </a:lstStyle>
          <a:p>
            <a:pPr lvl="0"/>
            <a:r>
              <a:t>单击此处编辑母版副标题样式</a:t>
            </a:r>
          </a:p>
        </p:txBody>
      </p:sp>
      <p:sp>
        <p:nvSpPr>
          <p:cNvPr id="89124" name="日期占位符 89123"/>
          <p:cNvSpPr>
            <a:spLocks noGrp="1"/>
          </p:cNvSpPr>
          <p:nvPr>
            <p:ph type="dt" sz="quarter" idx="2"/>
          </p:nvPr>
        </p:nvSpPr>
        <p:spPr>
          <a:xfrm>
            <a:off x="685800" y="6248400"/>
            <a:ext cx="1905000" cy="457200"/>
          </a:xfrm>
          <a:prstGeom prst="rect">
            <a:avLst/>
          </a:prstGeom>
          <a:noFill/>
          <a:ln>
            <a:noFill/>
            <a:miter lim="800000"/>
          </a:ln>
        </p:spPr>
        <p:txBody>
          <a:bodyPr wrap="none" lIns="92075" tIns="46038" rIns="92075" bIns="46038" anchor="ctr" anchorCtr="0">
            <a:noAutofit/>
          </a:bodyPr>
          <a:lstStyle/>
          <a:p>
            <a:pPr lvl="0" eaLnBrk="0" hangingPunct="0"/>
            <a:endParaRPr sz="1400">
              <a:latin typeface="Arial" pitchFamily="34" charset="0"/>
            </a:endParaRPr>
          </a:p>
        </p:txBody>
      </p:sp>
      <p:sp>
        <p:nvSpPr>
          <p:cNvPr id="89125" name="页脚占位符 89124"/>
          <p:cNvSpPr>
            <a:spLocks noGrp="1"/>
          </p:cNvSpPr>
          <p:nvPr>
            <p:ph type="ftr" sz="quarter" idx="3"/>
          </p:nvPr>
        </p:nvSpPr>
        <p:spPr>
          <a:xfrm>
            <a:off x="3124200" y="6248400"/>
            <a:ext cx="2895600" cy="457200"/>
          </a:xfrm>
          <a:prstGeom prst="rect">
            <a:avLst/>
          </a:prstGeom>
          <a:noFill/>
          <a:ln>
            <a:noFill/>
            <a:miter lim="800000"/>
          </a:ln>
        </p:spPr>
        <p:txBody>
          <a:bodyPr wrap="none" lIns="92075" tIns="46038" rIns="92075" bIns="46038" anchor="ctr" anchorCtr="0">
            <a:noAutofit/>
          </a:bodyPr>
          <a:lstStyle/>
          <a:p>
            <a:pPr lvl="0" algn="ctr" eaLnBrk="0" hangingPunct="0"/>
            <a:fld id="{ABD05432-739B-4B13-89AC-E648391B1C6B}" type="footer">
              <a:rPr sz="1400">
                <a:latin typeface="Arial" pitchFamily="34" charset="0"/>
              </a:rPr>
              <a:t>​</a:t>
            </a:fld>
            <a:endParaRPr sz="1400">
              <a:latin typeface="Arial" pitchFamily="34" charset="0"/>
            </a:endParaRPr>
          </a:p>
        </p:txBody>
      </p:sp>
      <p:sp>
        <p:nvSpPr>
          <p:cNvPr id="89126" name="灯片编号占位符 89125"/>
          <p:cNvSpPr>
            <a:spLocks noGrp="1"/>
          </p:cNvSpPr>
          <p:nvPr>
            <p:ph type="sldNum" sz="quarter" idx="4"/>
          </p:nvPr>
        </p:nvSpPr>
        <p:spPr>
          <a:xfrm>
            <a:off x="6553200" y="6248400"/>
            <a:ext cx="1905000" cy="457200"/>
          </a:xfrm>
          <a:prstGeom prst="rect">
            <a:avLst/>
          </a:prstGeom>
          <a:noFill/>
          <a:ln>
            <a:noFill/>
            <a:miter lim="800000"/>
          </a:ln>
        </p:spPr>
        <p:txBody>
          <a:bodyPr wrap="none" lIns="92075" tIns="46038" rIns="92075" bIns="46038" anchor="ctr" anchorCtr="0">
            <a:noAutofit/>
          </a:bodyPr>
          <a:lstStyle/>
          <a:p>
            <a:pPr lvl="0" algn="r" eaLnBrk="0" hangingPunct="0"/>
            <a:fld id="{8F1FD6B4-0393-4546-9129-90001F3E7A90}" type="slidenum">
              <a:rPr sz="1400">
                <a:latin typeface="Arial" pitchFamily="34" charset="0"/>
              </a:rPr>
              <a:t>‹#›</a:t>
            </a:fld>
            <a:endParaRPr sz="1400">
              <a:latin typeface="Arial"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5" name="Footer Placeholder 4"/>
          <p:cNvSpPr>
            <a:spLocks noGrp="1"/>
          </p:cNvSpPr>
          <p:nvPr>
            <p:ph type="ftr" sz="quarter" idx="3"/>
          </p:nvPr>
        </p:nvSpPr>
        <p:spPr/>
        <p:txBody>
          <a:bodyPr/>
          <a:lstStyle/>
          <a:p>
            <a:pPr lvl="0" algn="ctr" eaLnBrk="0" hangingPunct="0"/>
            <a:fld id="{CBF93F68-9C58-4BCD-8376-B4243ACEC1DC}" type="footer">
              <a:rPr sz="1400">
                <a:latin typeface="Arial" pitchFamily="34" charset="0"/>
              </a:rPr>
              <a:t>​</a:t>
            </a:fld>
            <a:endParaRPr sz="1400">
              <a:latin typeface="Arial" pitchFamily="34" charset="0"/>
            </a:endParaRPr>
          </a:p>
        </p:txBody>
      </p:sp>
      <p:sp>
        <p:nvSpPr>
          <p:cNvPr id="6" name="Slide Number Placeholder 5"/>
          <p:cNvSpPr>
            <a:spLocks noGrp="1"/>
          </p:cNvSpPr>
          <p:nvPr>
            <p:ph type="sldNum" sz="quarter" idx="4"/>
          </p:nvPr>
        </p:nvSpPr>
        <p:spPr/>
        <p:txBody>
          <a:bodyPr/>
          <a:lstStyle/>
          <a:p>
            <a:pPr lvl="0" algn="r" eaLnBrk="0" hangingPunct="0"/>
            <a:fld id="{93AE1883-0942-4AA3-9DB2-9C7C3A0314B1}" type="slidenum">
              <a:rPr sz="1400">
                <a:latin typeface="Arial" pitchFamily="34" charset="0"/>
              </a:r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pPr lvl="0" eaLnBrk="0" hangingPunct="0"/>
            <a:endParaRPr sz="1400">
              <a:latin typeface="Arial" pitchFamily="34" charset="0"/>
            </a:endParaRPr>
          </a:p>
        </p:txBody>
      </p:sp>
      <p:sp>
        <p:nvSpPr>
          <p:cNvPr id="3" name="Footer Placeholder 2"/>
          <p:cNvSpPr>
            <a:spLocks noGrp="1"/>
          </p:cNvSpPr>
          <p:nvPr>
            <p:ph type="ftr" sz="quarter" idx="1"/>
          </p:nvPr>
        </p:nvSpPr>
        <p:spPr/>
        <p:txBody>
          <a:bodyPr/>
          <a:lstStyle/>
          <a:p>
            <a:pPr lvl="0" algn="ctr" eaLnBrk="0" hangingPunct="0"/>
            <a:fld id="{DE1D1D54-C4A5-4940-B03D-583F183BF3B0}" type="footer">
              <a:rPr sz="1400">
                <a:latin typeface="Arial" pitchFamily="34" charset="0"/>
              </a:rPr>
              <a:t>​</a:t>
            </a:fld>
            <a:endParaRPr sz="1400">
              <a:latin typeface="Arial" pitchFamily="34" charset="0"/>
            </a:endParaRPr>
          </a:p>
        </p:txBody>
      </p:sp>
      <p:sp>
        <p:nvSpPr>
          <p:cNvPr id="4" name="Slide Number Placeholder 3"/>
          <p:cNvSpPr>
            <a:spLocks noGrp="1"/>
          </p:cNvSpPr>
          <p:nvPr>
            <p:ph type="sldNum" sz="quarter" idx="2"/>
          </p:nvPr>
        </p:nvSpPr>
        <p:spPr/>
        <p:txBody>
          <a:bodyPr/>
          <a:lstStyle/>
          <a:p>
            <a:pPr lvl="0" algn="r" eaLnBrk="0" hangingPunct="0"/>
            <a:fld id="{93AE1883-0942-4AA3-9DB2-9C7C3A0314B1}" type="slidenum">
              <a:rPr sz="1400">
                <a:latin typeface="Arial" pitchFamily="34" charset="0"/>
              </a:r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88066" name="组合 88065"/>
          <p:cNvGrpSpPr/>
          <p:nvPr/>
        </p:nvGrpSpPr>
        <p:grpSpPr>
          <a:xfrm>
            <a:off x="0" y="4206875"/>
            <a:ext cx="9166225" cy="2640012"/>
            <a:chOff x="0" y="2650"/>
            <a:chExt cx="5774" cy="1663"/>
          </a:xfrm>
        </p:grpSpPr>
        <p:sp>
          <p:nvSpPr>
            <p:cNvPr id="88067" name="矩形 88066"/>
            <p:cNvSpPr/>
            <p:nvPr/>
          </p:nvSpPr>
          <p:spPr bwMode="ltGray">
            <a:xfrm>
              <a:off x="0" y="3900"/>
              <a:ext cx="5774" cy="412"/>
            </a:xfrm>
            <a:prstGeom prst="rect">
              <a:avLst/>
            </a:prstGeom>
            <a:gradFill rotWithShape="0">
              <a:gsLst>
                <a:gs pos="0">
                  <a:schemeClr val="bg2"/>
                </a:gs>
                <a:gs pos="50000">
                  <a:schemeClr val="folHlink"/>
                </a:gs>
                <a:gs pos="100000">
                  <a:schemeClr val="bg2"/>
                </a:gs>
              </a:gsLst>
              <a:lin ang="0" scaled="1"/>
            </a:gradFill>
            <a:ln>
              <a:noFill/>
              <a:miter lim="800000"/>
            </a:ln>
          </p:spPr>
        </p:sp>
        <p:grpSp>
          <p:nvGrpSpPr>
            <p:cNvPr id="88068" name="组合 88067"/>
            <p:cNvGrpSpPr/>
            <p:nvPr/>
          </p:nvGrpSpPr>
          <p:grpSpPr>
            <a:xfrm>
              <a:off x="0" y="2650"/>
              <a:ext cx="1075" cy="1655"/>
              <a:chOff x="0" y="2650"/>
              <a:chExt cx="1075" cy="1655"/>
            </a:xfrm>
          </p:grpSpPr>
          <p:sp>
            <p:nvSpPr>
              <p:cNvPr id="88069" name="任意多边形: 形状 88068"/>
              <p:cNvSpPr/>
              <p:nvPr/>
            </p:nvSpPr>
            <p:spPr bwMode="ltGray">
              <a:xfrm>
                <a:off x="103" y="3197"/>
                <a:ext cx="161" cy="1108"/>
              </a:xfrm>
              <a:custGeom>
                <a:avLst/>
                <a:gdLst/>
                <a:ahLst/>
                <a:cxnLst/>
                <a:rect l="0" t="0" r="0" b="0"/>
                <a:pathLst>
                  <a:path w="161" h="1108">
                    <a:moveTo>
                      <a:pt x="0" y="98"/>
                    </a:moveTo>
                    <a:lnTo>
                      <a:pt x="24" y="481"/>
                    </a:lnTo>
                    <a:lnTo>
                      <a:pt x="48" y="790"/>
                    </a:lnTo>
                    <a:lnTo>
                      <a:pt x="65" y="1018"/>
                    </a:lnTo>
                    <a:lnTo>
                      <a:pt x="60" y="1107"/>
                    </a:lnTo>
                    <a:lnTo>
                      <a:pt x="94" y="1107"/>
                    </a:lnTo>
                    <a:lnTo>
                      <a:pt x="106" y="975"/>
                    </a:lnTo>
                    <a:lnTo>
                      <a:pt x="112" y="775"/>
                    </a:lnTo>
                    <a:lnTo>
                      <a:pt x="124" y="588"/>
                    </a:lnTo>
                    <a:lnTo>
                      <a:pt x="131" y="447"/>
                    </a:lnTo>
                    <a:lnTo>
                      <a:pt x="144" y="242"/>
                    </a:lnTo>
                    <a:lnTo>
                      <a:pt x="160" y="66"/>
                    </a:lnTo>
                    <a:lnTo>
                      <a:pt x="150" y="21"/>
                    </a:lnTo>
                    <a:lnTo>
                      <a:pt x="133" y="0"/>
                    </a:lnTo>
                    <a:lnTo>
                      <a:pt x="114" y="217"/>
                    </a:lnTo>
                    <a:lnTo>
                      <a:pt x="98" y="401"/>
                    </a:lnTo>
                    <a:lnTo>
                      <a:pt x="92" y="545"/>
                    </a:lnTo>
                    <a:lnTo>
                      <a:pt x="87" y="697"/>
                    </a:lnTo>
                    <a:lnTo>
                      <a:pt x="73" y="849"/>
                    </a:lnTo>
                    <a:lnTo>
                      <a:pt x="54" y="585"/>
                    </a:lnTo>
                    <a:lnTo>
                      <a:pt x="32" y="335"/>
                    </a:lnTo>
                    <a:lnTo>
                      <a:pt x="0" y="98"/>
                    </a:lnTo>
                  </a:path>
                </a:pathLst>
              </a:custGeom>
              <a:solidFill>
                <a:srgbClr val="3C0023"/>
              </a:solidFill>
              <a:ln cap="rnd">
                <a:noFill/>
                <a:miter lim="800000"/>
              </a:ln>
            </p:spPr>
          </p:sp>
          <p:sp>
            <p:nvSpPr>
              <p:cNvPr id="88070" name="任意多边形: 形状 88069"/>
              <p:cNvSpPr/>
              <p:nvPr/>
            </p:nvSpPr>
            <p:spPr bwMode="ltGray">
              <a:xfrm>
                <a:off x="223" y="3649"/>
                <a:ext cx="258" cy="622"/>
              </a:xfrm>
              <a:custGeom>
                <a:avLst/>
                <a:gdLst/>
                <a:ahLst/>
                <a:cxnLst/>
                <a:rect l="0" t="0" r="0" b="0"/>
                <a:pathLst>
                  <a:path w="258" h="622">
                    <a:moveTo>
                      <a:pt x="0" y="289"/>
                    </a:moveTo>
                    <a:lnTo>
                      <a:pt x="22" y="415"/>
                    </a:lnTo>
                    <a:lnTo>
                      <a:pt x="44" y="517"/>
                    </a:lnTo>
                    <a:lnTo>
                      <a:pt x="58" y="591"/>
                    </a:lnTo>
                    <a:lnTo>
                      <a:pt x="54" y="621"/>
                    </a:lnTo>
                    <a:lnTo>
                      <a:pt x="85" y="621"/>
                    </a:lnTo>
                    <a:lnTo>
                      <a:pt x="95" y="578"/>
                    </a:lnTo>
                    <a:lnTo>
                      <a:pt x="99" y="512"/>
                    </a:lnTo>
                    <a:lnTo>
                      <a:pt x="112" y="450"/>
                    </a:lnTo>
                    <a:lnTo>
                      <a:pt x="117" y="404"/>
                    </a:lnTo>
                    <a:lnTo>
                      <a:pt x="129" y="337"/>
                    </a:lnTo>
                    <a:lnTo>
                      <a:pt x="143" y="279"/>
                    </a:lnTo>
                    <a:lnTo>
                      <a:pt x="155" y="228"/>
                    </a:lnTo>
                    <a:lnTo>
                      <a:pt x="167" y="173"/>
                    </a:lnTo>
                    <a:lnTo>
                      <a:pt x="187" y="118"/>
                    </a:lnTo>
                    <a:lnTo>
                      <a:pt x="209" y="72"/>
                    </a:lnTo>
                    <a:lnTo>
                      <a:pt x="245" y="28"/>
                    </a:lnTo>
                    <a:lnTo>
                      <a:pt x="257" y="10"/>
                    </a:lnTo>
                    <a:lnTo>
                      <a:pt x="242" y="0"/>
                    </a:lnTo>
                    <a:lnTo>
                      <a:pt x="219" y="18"/>
                    </a:lnTo>
                    <a:lnTo>
                      <a:pt x="187" y="60"/>
                    </a:lnTo>
                    <a:lnTo>
                      <a:pt x="163" y="102"/>
                    </a:lnTo>
                    <a:lnTo>
                      <a:pt x="143" y="146"/>
                    </a:lnTo>
                    <a:lnTo>
                      <a:pt x="131" y="203"/>
                    </a:lnTo>
                    <a:lnTo>
                      <a:pt x="119" y="257"/>
                    </a:lnTo>
                    <a:lnTo>
                      <a:pt x="102" y="329"/>
                    </a:lnTo>
                    <a:lnTo>
                      <a:pt x="87" y="389"/>
                    </a:lnTo>
                    <a:lnTo>
                      <a:pt x="82" y="436"/>
                    </a:lnTo>
                    <a:lnTo>
                      <a:pt x="78" y="486"/>
                    </a:lnTo>
                    <a:lnTo>
                      <a:pt x="66" y="536"/>
                    </a:lnTo>
                    <a:lnTo>
                      <a:pt x="48" y="449"/>
                    </a:lnTo>
                    <a:lnTo>
                      <a:pt x="29" y="367"/>
                    </a:lnTo>
                    <a:lnTo>
                      <a:pt x="0" y="289"/>
                    </a:lnTo>
                  </a:path>
                </a:pathLst>
              </a:custGeom>
              <a:solidFill>
                <a:srgbClr val="3C0023"/>
              </a:solidFill>
              <a:ln cap="rnd">
                <a:noFill/>
                <a:miter lim="800000"/>
              </a:ln>
            </p:spPr>
          </p:sp>
          <p:sp>
            <p:nvSpPr>
              <p:cNvPr id="88071" name="任意多边形: 形状 88070"/>
              <p:cNvSpPr/>
              <p:nvPr/>
            </p:nvSpPr>
            <p:spPr bwMode="ltGray">
              <a:xfrm>
                <a:off x="0" y="3038"/>
                <a:ext cx="565" cy="695"/>
              </a:xfrm>
              <a:custGeom>
                <a:avLst/>
                <a:gdLst/>
                <a:ahLst/>
                <a:cxnLst/>
                <a:rect l="0" t="0" r="0" b="0"/>
                <a:pathLst>
                  <a:path w="565" h="695">
                    <a:moveTo>
                      <a:pt x="266" y="170"/>
                    </a:moveTo>
                    <a:lnTo>
                      <a:pt x="255" y="181"/>
                    </a:lnTo>
                    <a:lnTo>
                      <a:pt x="246" y="193"/>
                    </a:lnTo>
                    <a:lnTo>
                      <a:pt x="238" y="205"/>
                    </a:lnTo>
                    <a:lnTo>
                      <a:pt x="229" y="219"/>
                    </a:lnTo>
                    <a:lnTo>
                      <a:pt x="222" y="231"/>
                    </a:lnTo>
                    <a:lnTo>
                      <a:pt x="219" y="243"/>
                    </a:lnTo>
                    <a:lnTo>
                      <a:pt x="214" y="253"/>
                    </a:lnTo>
                    <a:lnTo>
                      <a:pt x="228" y="247"/>
                    </a:lnTo>
                    <a:lnTo>
                      <a:pt x="247" y="241"/>
                    </a:lnTo>
                    <a:lnTo>
                      <a:pt x="267" y="234"/>
                    </a:lnTo>
                    <a:lnTo>
                      <a:pt x="287" y="227"/>
                    </a:lnTo>
                    <a:lnTo>
                      <a:pt x="308" y="221"/>
                    </a:lnTo>
                    <a:lnTo>
                      <a:pt x="329" y="213"/>
                    </a:lnTo>
                    <a:lnTo>
                      <a:pt x="347" y="204"/>
                    </a:lnTo>
                    <a:lnTo>
                      <a:pt x="373" y="192"/>
                    </a:lnTo>
                    <a:lnTo>
                      <a:pt x="392" y="180"/>
                    </a:lnTo>
                    <a:lnTo>
                      <a:pt x="417" y="167"/>
                    </a:lnTo>
                    <a:lnTo>
                      <a:pt x="434" y="159"/>
                    </a:lnTo>
                    <a:lnTo>
                      <a:pt x="451" y="145"/>
                    </a:lnTo>
                    <a:lnTo>
                      <a:pt x="465" y="134"/>
                    </a:lnTo>
                    <a:lnTo>
                      <a:pt x="477" y="119"/>
                    </a:lnTo>
                    <a:lnTo>
                      <a:pt x="485" y="105"/>
                    </a:lnTo>
                    <a:lnTo>
                      <a:pt x="491" y="92"/>
                    </a:lnTo>
                    <a:lnTo>
                      <a:pt x="496" y="82"/>
                    </a:lnTo>
                    <a:lnTo>
                      <a:pt x="497" y="93"/>
                    </a:lnTo>
                    <a:lnTo>
                      <a:pt x="497" y="100"/>
                    </a:lnTo>
                    <a:lnTo>
                      <a:pt x="493" y="110"/>
                    </a:lnTo>
                    <a:lnTo>
                      <a:pt x="484" y="121"/>
                    </a:lnTo>
                    <a:lnTo>
                      <a:pt x="470" y="137"/>
                    </a:lnTo>
                    <a:lnTo>
                      <a:pt x="462" y="149"/>
                    </a:lnTo>
                    <a:lnTo>
                      <a:pt x="448" y="157"/>
                    </a:lnTo>
                    <a:lnTo>
                      <a:pt x="431" y="168"/>
                    </a:lnTo>
                    <a:lnTo>
                      <a:pt x="410" y="181"/>
                    </a:lnTo>
                    <a:lnTo>
                      <a:pt x="391" y="194"/>
                    </a:lnTo>
                    <a:lnTo>
                      <a:pt x="370" y="207"/>
                    </a:lnTo>
                    <a:lnTo>
                      <a:pt x="356" y="218"/>
                    </a:lnTo>
                    <a:lnTo>
                      <a:pt x="340" y="230"/>
                    </a:lnTo>
                    <a:lnTo>
                      <a:pt x="322" y="238"/>
                    </a:lnTo>
                    <a:lnTo>
                      <a:pt x="304" y="247"/>
                    </a:lnTo>
                    <a:lnTo>
                      <a:pt x="285" y="256"/>
                    </a:lnTo>
                    <a:lnTo>
                      <a:pt x="267" y="264"/>
                    </a:lnTo>
                    <a:lnTo>
                      <a:pt x="252" y="271"/>
                    </a:lnTo>
                    <a:lnTo>
                      <a:pt x="232" y="279"/>
                    </a:lnTo>
                    <a:lnTo>
                      <a:pt x="219" y="284"/>
                    </a:lnTo>
                    <a:lnTo>
                      <a:pt x="213" y="287"/>
                    </a:lnTo>
                    <a:lnTo>
                      <a:pt x="219" y="295"/>
                    </a:lnTo>
                    <a:lnTo>
                      <a:pt x="226" y="303"/>
                    </a:lnTo>
                    <a:lnTo>
                      <a:pt x="236" y="314"/>
                    </a:lnTo>
                    <a:lnTo>
                      <a:pt x="254" y="317"/>
                    </a:lnTo>
                    <a:lnTo>
                      <a:pt x="267" y="318"/>
                    </a:lnTo>
                    <a:lnTo>
                      <a:pt x="288" y="321"/>
                    </a:lnTo>
                    <a:lnTo>
                      <a:pt x="308" y="322"/>
                    </a:lnTo>
                    <a:lnTo>
                      <a:pt x="308" y="322"/>
                    </a:lnTo>
                    <a:lnTo>
                      <a:pt x="331" y="322"/>
                    </a:lnTo>
                    <a:lnTo>
                      <a:pt x="352" y="324"/>
                    </a:lnTo>
                    <a:lnTo>
                      <a:pt x="374" y="325"/>
                    </a:lnTo>
                    <a:lnTo>
                      <a:pt x="394" y="328"/>
                    </a:lnTo>
                    <a:lnTo>
                      <a:pt x="411" y="330"/>
                    </a:lnTo>
                    <a:lnTo>
                      <a:pt x="430" y="334"/>
                    </a:lnTo>
                    <a:lnTo>
                      <a:pt x="444" y="338"/>
                    </a:lnTo>
                    <a:lnTo>
                      <a:pt x="459" y="344"/>
                    </a:lnTo>
                    <a:lnTo>
                      <a:pt x="471" y="350"/>
                    </a:lnTo>
                    <a:lnTo>
                      <a:pt x="489" y="356"/>
                    </a:lnTo>
                    <a:lnTo>
                      <a:pt x="509" y="364"/>
                    </a:lnTo>
                    <a:lnTo>
                      <a:pt x="530" y="371"/>
                    </a:lnTo>
                    <a:lnTo>
                      <a:pt x="546" y="376"/>
                    </a:lnTo>
                    <a:lnTo>
                      <a:pt x="564" y="381"/>
                    </a:lnTo>
                    <a:lnTo>
                      <a:pt x="550" y="384"/>
                    </a:lnTo>
                    <a:lnTo>
                      <a:pt x="536" y="383"/>
                    </a:lnTo>
                    <a:lnTo>
                      <a:pt x="520" y="380"/>
                    </a:lnTo>
                    <a:lnTo>
                      <a:pt x="504" y="376"/>
                    </a:lnTo>
                    <a:lnTo>
                      <a:pt x="481" y="370"/>
                    </a:lnTo>
                    <a:lnTo>
                      <a:pt x="468" y="367"/>
                    </a:lnTo>
                    <a:lnTo>
                      <a:pt x="454" y="364"/>
                    </a:lnTo>
                    <a:lnTo>
                      <a:pt x="436" y="361"/>
                    </a:lnTo>
                    <a:lnTo>
                      <a:pt x="416" y="359"/>
                    </a:lnTo>
                    <a:lnTo>
                      <a:pt x="393" y="357"/>
                    </a:lnTo>
                    <a:lnTo>
                      <a:pt x="370" y="355"/>
                    </a:lnTo>
                    <a:lnTo>
                      <a:pt x="345" y="354"/>
                    </a:lnTo>
                    <a:lnTo>
                      <a:pt x="325" y="354"/>
                    </a:lnTo>
                    <a:lnTo>
                      <a:pt x="303" y="353"/>
                    </a:lnTo>
                    <a:lnTo>
                      <a:pt x="286" y="352"/>
                    </a:lnTo>
                    <a:lnTo>
                      <a:pt x="266" y="351"/>
                    </a:lnTo>
                    <a:lnTo>
                      <a:pt x="244" y="347"/>
                    </a:lnTo>
                    <a:lnTo>
                      <a:pt x="219" y="343"/>
                    </a:lnTo>
                    <a:lnTo>
                      <a:pt x="197" y="338"/>
                    </a:lnTo>
                    <a:lnTo>
                      <a:pt x="171" y="335"/>
                    </a:lnTo>
                    <a:lnTo>
                      <a:pt x="179" y="347"/>
                    </a:lnTo>
                    <a:lnTo>
                      <a:pt x="189" y="363"/>
                    </a:lnTo>
                    <a:lnTo>
                      <a:pt x="199" y="383"/>
                    </a:lnTo>
                    <a:lnTo>
                      <a:pt x="202" y="398"/>
                    </a:lnTo>
                    <a:lnTo>
                      <a:pt x="203" y="416"/>
                    </a:lnTo>
                    <a:lnTo>
                      <a:pt x="202" y="429"/>
                    </a:lnTo>
                    <a:lnTo>
                      <a:pt x="200" y="443"/>
                    </a:lnTo>
                    <a:lnTo>
                      <a:pt x="198" y="462"/>
                    </a:lnTo>
                    <a:lnTo>
                      <a:pt x="196" y="487"/>
                    </a:lnTo>
                    <a:lnTo>
                      <a:pt x="197" y="508"/>
                    </a:lnTo>
                    <a:lnTo>
                      <a:pt x="198" y="530"/>
                    </a:lnTo>
                    <a:lnTo>
                      <a:pt x="198" y="547"/>
                    </a:lnTo>
                    <a:lnTo>
                      <a:pt x="196" y="564"/>
                    </a:lnTo>
                    <a:lnTo>
                      <a:pt x="190" y="581"/>
                    </a:lnTo>
                    <a:lnTo>
                      <a:pt x="182" y="602"/>
                    </a:lnTo>
                    <a:lnTo>
                      <a:pt x="175" y="617"/>
                    </a:lnTo>
                    <a:lnTo>
                      <a:pt x="166" y="630"/>
                    </a:lnTo>
                    <a:lnTo>
                      <a:pt x="156" y="647"/>
                    </a:lnTo>
                    <a:lnTo>
                      <a:pt x="148" y="657"/>
                    </a:lnTo>
                    <a:lnTo>
                      <a:pt x="133" y="670"/>
                    </a:lnTo>
                    <a:lnTo>
                      <a:pt x="114" y="681"/>
                    </a:lnTo>
                    <a:lnTo>
                      <a:pt x="98" y="694"/>
                    </a:lnTo>
                    <a:lnTo>
                      <a:pt x="96" y="680"/>
                    </a:lnTo>
                    <a:lnTo>
                      <a:pt x="98" y="663"/>
                    </a:lnTo>
                    <a:lnTo>
                      <a:pt x="101" y="645"/>
                    </a:lnTo>
                    <a:lnTo>
                      <a:pt x="103" y="629"/>
                    </a:lnTo>
                    <a:lnTo>
                      <a:pt x="108" y="617"/>
                    </a:lnTo>
                    <a:lnTo>
                      <a:pt x="113" y="601"/>
                    </a:lnTo>
                    <a:lnTo>
                      <a:pt x="121" y="584"/>
                    </a:lnTo>
                    <a:lnTo>
                      <a:pt x="125" y="570"/>
                    </a:lnTo>
                    <a:lnTo>
                      <a:pt x="126" y="557"/>
                    </a:lnTo>
                    <a:lnTo>
                      <a:pt x="130" y="533"/>
                    </a:lnTo>
                    <a:lnTo>
                      <a:pt x="133" y="508"/>
                    </a:lnTo>
                    <a:lnTo>
                      <a:pt x="136" y="486"/>
                    </a:lnTo>
                    <a:lnTo>
                      <a:pt x="139" y="464"/>
                    </a:lnTo>
                    <a:lnTo>
                      <a:pt x="143" y="441"/>
                    </a:lnTo>
                    <a:lnTo>
                      <a:pt x="144" y="425"/>
                    </a:lnTo>
                    <a:lnTo>
                      <a:pt x="144" y="412"/>
                    </a:lnTo>
                    <a:lnTo>
                      <a:pt x="145" y="396"/>
                    </a:lnTo>
                    <a:lnTo>
                      <a:pt x="144" y="378"/>
                    </a:lnTo>
                    <a:lnTo>
                      <a:pt x="142" y="368"/>
                    </a:lnTo>
                    <a:lnTo>
                      <a:pt x="137" y="353"/>
                    </a:lnTo>
                    <a:lnTo>
                      <a:pt x="133" y="334"/>
                    </a:lnTo>
                    <a:lnTo>
                      <a:pt x="125" y="348"/>
                    </a:lnTo>
                    <a:lnTo>
                      <a:pt x="116" y="363"/>
                    </a:lnTo>
                    <a:lnTo>
                      <a:pt x="108" y="378"/>
                    </a:lnTo>
                    <a:lnTo>
                      <a:pt x="103" y="395"/>
                    </a:lnTo>
                    <a:lnTo>
                      <a:pt x="98" y="413"/>
                    </a:lnTo>
                    <a:lnTo>
                      <a:pt x="94" y="427"/>
                    </a:lnTo>
                    <a:lnTo>
                      <a:pt x="92" y="444"/>
                    </a:lnTo>
                    <a:lnTo>
                      <a:pt x="88" y="464"/>
                    </a:lnTo>
                    <a:lnTo>
                      <a:pt x="85" y="486"/>
                    </a:lnTo>
                    <a:lnTo>
                      <a:pt x="82" y="504"/>
                    </a:lnTo>
                    <a:lnTo>
                      <a:pt x="79" y="526"/>
                    </a:lnTo>
                    <a:lnTo>
                      <a:pt x="77" y="543"/>
                    </a:lnTo>
                    <a:lnTo>
                      <a:pt x="72" y="562"/>
                    </a:lnTo>
                    <a:lnTo>
                      <a:pt x="69" y="580"/>
                    </a:lnTo>
                    <a:lnTo>
                      <a:pt x="65" y="593"/>
                    </a:lnTo>
                    <a:lnTo>
                      <a:pt x="56" y="606"/>
                    </a:lnTo>
                    <a:lnTo>
                      <a:pt x="46" y="621"/>
                    </a:lnTo>
                    <a:lnTo>
                      <a:pt x="34" y="635"/>
                    </a:lnTo>
                    <a:lnTo>
                      <a:pt x="22" y="649"/>
                    </a:lnTo>
                    <a:lnTo>
                      <a:pt x="12" y="656"/>
                    </a:lnTo>
                    <a:lnTo>
                      <a:pt x="5" y="649"/>
                    </a:lnTo>
                    <a:lnTo>
                      <a:pt x="5" y="613"/>
                    </a:lnTo>
                    <a:lnTo>
                      <a:pt x="5" y="613"/>
                    </a:lnTo>
                    <a:lnTo>
                      <a:pt x="5" y="649"/>
                    </a:lnTo>
                    <a:lnTo>
                      <a:pt x="5" y="613"/>
                    </a:lnTo>
                    <a:lnTo>
                      <a:pt x="5" y="613"/>
                    </a:lnTo>
                    <a:lnTo>
                      <a:pt x="5" y="613"/>
                    </a:lnTo>
                    <a:lnTo>
                      <a:pt x="5" y="613"/>
                    </a:lnTo>
                    <a:lnTo>
                      <a:pt x="5" y="578"/>
                    </a:lnTo>
                    <a:lnTo>
                      <a:pt x="5" y="578"/>
                    </a:lnTo>
                    <a:lnTo>
                      <a:pt x="11" y="564"/>
                    </a:lnTo>
                    <a:lnTo>
                      <a:pt x="21" y="546"/>
                    </a:lnTo>
                    <a:lnTo>
                      <a:pt x="29" y="530"/>
                    </a:lnTo>
                    <a:lnTo>
                      <a:pt x="37" y="512"/>
                    </a:lnTo>
                    <a:lnTo>
                      <a:pt x="45" y="496"/>
                    </a:lnTo>
                    <a:lnTo>
                      <a:pt x="54" y="478"/>
                    </a:lnTo>
                    <a:lnTo>
                      <a:pt x="60" y="461"/>
                    </a:lnTo>
                    <a:lnTo>
                      <a:pt x="67" y="444"/>
                    </a:lnTo>
                    <a:lnTo>
                      <a:pt x="74" y="427"/>
                    </a:lnTo>
                    <a:lnTo>
                      <a:pt x="77" y="415"/>
                    </a:lnTo>
                    <a:lnTo>
                      <a:pt x="83" y="402"/>
                    </a:lnTo>
                    <a:lnTo>
                      <a:pt x="88" y="386"/>
                    </a:lnTo>
                    <a:lnTo>
                      <a:pt x="94" y="374"/>
                    </a:lnTo>
                    <a:lnTo>
                      <a:pt x="91" y="364"/>
                    </a:lnTo>
                    <a:lnTo>
                      <a:pt x="89" y="352"/>
                    </a:lnTo>
                    <a:lnTo>
                      <a:pt x="90" y="342"/>
                    </a:lnTo>
                    <a:lnTo>
                      <a:pt x="93" y="330"/>
                    </a:lnTo>
                    <a:lnTo>
                      <a:pt x="77" y="328"/>
                    </a:lnTo>
                    <a:lnTo>
                      <a:pt x="57" y="324"/>
                    </a:lnTo>
                    <a:lnTo>
                      <a:pt x="40" y="333"/>
                    </a:lnTo>
                    <a:lnTo>
                      <a:pt x="24" y="340"/>
                    </a:lnTo>
                    <a:lnTo>
                      <a:pt x="7" y="347"/>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293"/>
                    </a:lnTo>
                    <a:lnTo>
                      <a:pt x="5" y="329"/>
                    </a:lnTo>
                    <a:lnTo>
                      <a:pt x="5" y="329"/>
                    </a:lnTo>
                    <a:lnTo>
                      <a:pt x="5" y="329"/>
                    </a:lnTo>
                    <a:lnTo>
                      <a:pt x="5" y="329"/>
                    </a:lnTo>
                    <a:lnTo>
                      <a:pt x="5" y="329"/>
                    </a:lnTo>
                    <a:lnTo>
                      <a:pt x="5" y="329"/>
                    </a:lnTo>
                    <a:lnTo>
                      <a:pt x="5" y="329"/>
                    </a:lnTo>
                    <a:lnTo>
                      <a:pt x="5" y="329"/>
                    </a:lnTo>
                    <a:lnTo>
                      <a:pt x="5" y="329"/>
                    </a:lnTo>
                    <a:lnTo>
                      <a:pt x="5" y="329"/>
                    </a:lnTo>
                    <a:lnTo>
                      <a:pt x="5" y="293"/>
                    </a:lnTo>
                    <a:lnTo>
                      <a:pt x="11" y="293"/>
                    </a:lnTo>
                    <a:lnTo>
                      <a:pt x="29" y="287"/>
                    </a:lnTo>
                    <a:lnTo>
                      <a:pt x="33" y="278"/>
                    </a:lnTo>
                    <a:lnTo>
                      <a:pt x="37" y="270"/>
                    </a:lnTo>
                    <a:lnTo>
                      <a:pt x="41" y="261"/>
                    </a:lnTo>
                    <a:lnTo>
                      <a:pt x="40" y="258"/>
                    </a:lnTo>
                    <a:lnTo>
                      <a:pt x="29" y="247"/>
                    </a:lnTo>
                    <a:lnTo>
                      <a:pt x="13" y="235"/>
                    </a:lnTo>
                    <a:lnTo>
                      <a:pt x="0" y="223"/>
                    </a:lnTo>
                    <a:lnTo>
                      <a:pt x="5" y="222"/>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3" y="184"/>
                    </a:lnTo>
                    <a:lnTo>
                      <a:pt x="24" y="197"/>
                    </a:lnTo>
                    <a:lnTo>
                      <a:pt x="41" y="209"/>
                    </a:lnTo>
                    <a:lnTo>
                      <a:pt x="52" y="218"/>
                    </a:lnTo>
                    <a:lnTo>
                      <a:pt x="61" y="229"/>
                    </a:lnTo>
                    <a:lnTo>
                      <a:pt x="75" y="244"/>
                    </a:lnTo>
                    <a:lnTo>
                      <a:pt x="87" y="256"/>
                    </a:lnTo>
                    <a:lnTo>
                      <a:pt x="98" y="267"/>
                    </a:lnTo>
                    <a:lnTo>
                      <a:pt x="113" y="281"/>
                    </a:lnTo>
                    <a:lnTo>
                      <a:pt x="119" y="276"/>
                    </a:lnTo>
                    <a:lnTo>
                      <a:pt x="126" y="265"/>
                    </a:lnTo>
                    <a:lnTo>
                      <a:pt x="133" y="256"/>
                    </a:lnTo>
                    <a:lnTo>
                      <a:pt x="129" y="247"/>
                    </a:lnTo>
                    <a:lnTo>
                      <a:pt x="119" y="233"/>
                    </a:lnTo>
                    <a:lnTo>
                      <a:pt x="109" y="219"/>
                    </a:lnTo>
                    <a:lnTo>
                      <a:pt x="98" y="206"/>
                    </a:lnTo>
                    <a:lnTo>
                      <a:pt x="87" y="194"/>
                    </a:lnTo>
                    <a:lnTo>
                      <a:pt x="68" y="178"/>
                    </a:lnTo>
                    <a:lnTo>
                      <a:pt x="52" y="162"/>
                    </a:lnTo>
                    <a:lnTo>
                      <a:pt x="38" y="150"/>
                    </a:lnTo>
                    <a:lnTo>
                      <a:pt x="26" y="139"/>
                    </a:lnTo>
                    <a:lnTo>
                      <a:pt x="13" y="126"/>
                    </a:lnTo>
                    <a:lnTo>
                      <a:pt x="5" y="116"/>
                    </a:lnTo>
                    <a:lnTo>
                      <a:pt x="5" y="116"/>
                    </a:lnTo>
                    <a:lnTo>
                      <a:pt x="5" y="116"/>
                    </a:lnTo>
                    <a:lnTo>
                      <a:pt x="5" y="116"/>
                    </a:lnTo>
                    <a:lnTo>
                      <a:pt x="5" y="80"/>
                    </a:lnTo>
                    <a:lnTo>
                      <a:pt x="5" y="116"/>
                    </a:lnTo>
                    <a:lnTo>
                      <a:pt x="5" y="116"/>
                    </a:lnTo>
                    <a:lnTo>
                      <a:pt x="5" y="116"/>
                    </a:lnTo>
                    <a:lnTo>
                      <a:pt x="5" y="80"/>
                    </a:lnTo>
                    <a:lnTo>
                      <a:pt x="5" y="80"/>
                    </a:lnTo>
                    <a:lnTo>
                      <a:pt x="5" y="96"/>
                    </a:lnTo>
                    <a:lnTo>
                      <a:pt x="5" y="86"/>
                    </a:lnTo>
                    <a:lnTo>
                      <a:pt x="10" y="99"/>
                    </a:lnTo>
                    <a:lnTo>
                      <a:pt x="25" y="113"/>
                    </a:lnTo>
                    <a:lnTo>
                      <a:pt x="37" y="126"/>
                    </a:lnTo>
                    <a:lnTo>
                      <a:pt x="54" y="144"/>
                    </a:lnTo>
                    <a:lnTo>
                      <a:pt x="65" y="155"/>
                    </a:lnTo>
                    <a:lnTo>
                      <a:pt x="79" y="170"/>
                    </a:lnTo>
                    <a:lnTo>
                      <a:pt x="92" y="190"/>
                    </a:lnTo>
                    <a:lnTo>
                      <a:pt x="104" y="205"/>
                    </a:lnTo>
                    <a:lnTo>
                      <a:pt x="115" y="221"/>
                    </a:lnTo>
                    <a:lnTo>
                      <a:pt x="131" y="247"/>
                    </a:lnTo>
                    <a:lnTo>
                      <a:pt x="137" y="261"/>
                    </a:lnTo>
                    <a:lnTo>
                      <a:pt x="141" y="270"/>
                    </a:lnTo>
                    <a:lnTo>
                      <a:pt x="149" y="256"/>
                    </a:lnTo>
                    <a:lnTo>
                      <a:pt x="160" y="241"/>
                    </a:lnTo>
                    <a:lnTo>
                      <a:pt x="172" y="226"/>
                    </a:lnTo>
                    <a:lnTo>
                      <a:pt x="182" y="211"/>
                    </a:lnTo>
                    <a:lnTo>
                      <a:pt x="192" y="197"/>
                    </a:lnTo>
                    <a:lnTo>
                      <a:pt x="202" y="184"/>
                    </a:lnTo>
                    <a:lnTo>
                      <a:pt x="213" y="172"/>
                    </a:lnTo>
                    <a:lnTo>
                      <a:pt x="227" y="156"/>
                    </a:lnTo>
                    <a:lnTo>
                      <a:pt x="242" y="140"/>
                    </a:lnTo>
                    <a:lnTo>
                      <a:pt x="256" y="122"/>
                    </a:lnTo>
                    <a:lnTo>
                      <a:pt x="271" y="104"/>
                    </a:lnTo>
                    <a:lnTo>
                      <a:pt x="282" y="89"/>
                    </a:lnTo>
                    <a:lnTo>
                      <a:pt x="296" y="71"/>
                    </a:lnTo>
                    <a:lnTo>
                      <a:pt x="307" y="59"/>
                    </a:lnTo>
                    <a:lnTo>
                      <a:pt x="321" y="47"/>
                    </a:lnTo>
                    <a:lnTo>
                      <a:pt x="333" y="38"/>
                    </a:lnTo>
                    <a:lnTo>
                      <a:pt x="343" y="27"/>
                    </a:lnTo>
                    <a:lnTo>
                      <a:pt x="353" y="12"/>
                    </a:lnTo>
                    <a:lnTo>
                      <a:pt x="362" y="0"/>
                    </a:lnTo>
                    <a:lnTo>
                      <a:pt x="360" y="10"/>
                    </a:lnTo>
                    <a:lnTo>
                      <a:pt x="358" y="24"/>
                    </a:lnTo>
                    <a:lnTo>
                      <a:pt x="355" y="39"/>
                    </a:lnTo>
                    <a:lnTo>
                      <a:pt x="348" y="53"/>
                    </a:lnTo>
                    <a:lnTo>
                      <a:pt x="340" y="66"/>
                    </a:lnTo>
                    <a:lnTo>
                      <a:pt x="327" y="85"/>
                    </a:lnTo>
                    <a:lnTo>
                      <a:pt x="317" y="101"/>
                    </a:lnTo>
                    <a:lnTo>
                      <a:pt x="305" y="121"/>
                    </a:lnTo>
                    <a:lnTo>
                      <a:pt x="292" y="137"/>
                    </a:lnTo>
                    <a:lnTo>
                      <a:pt x="278" y="156"/>
                    </a:lnTo>
                    <a:lnTo>
                      <a:pt x="266" y="170"/>
                    </a:lnTo>
                  </a:path>
                </a:pathLst>
              </a:custGeom>
              <a:solidFill>
                <a:srgbClr val="037C03"/>
              </a:solidFill>
              <a:ln cap="rnd">
                <a:noFill/>
                <a:miter lim="800000"/>
              </a:ln>
            </p:spPr>
          </p:sp>
          <p:grpSp>
            <p:nvGrpSpPr>
              <p:cNvPr id="88072" name="组合 88071"/>
              <p:cNvGrpSpPr/>
              <p:nvPr/>
            </p:nvGrpSpPr>
            <p:grpSpPr>
              <a:xfrm>
                <a:off x="48" y="3440"/>
                <a:ext cx="1027" cy="657"/>
                <a:chOff x="48" y="3440"/>
                <a:chExt cx="1027" cy="657"/>
              </a:xfrm>
            </p:grpSpPr>
            <p:sp>
              <p:nvSpPr>
                <p:cNvPr id="88073" name="任意多边形: 形状 88072"/>
                <p:cNvSpPr/>
                <p:nvPr/>
              </p:nvSpPr>
              <p:spPr bwMode="ltGray">
                <a:xfrm>
                  <a:off x="145" y="3440"/>
                  <a:ext cx="930" cy="612"/>
                </a:xfrm>
                <a:custGeom>
                  <a:avLst/>
                  <a:gdLst/>
                  <a:ahLst/>
                  <a:cxnLst/>
                  <a:rect l="0" t="0" r="0" b="0"/>
                  <a:pathLst>
                    <a:path w="930" h="612">
                      <a:moveTo>
                        <a:pt x="293" y="156"/>
                      </a:moveTo>
                      <a:lnTo>
                        <a:pt x="300" y="141"/>
                      </a:lnTo>
                      <a:lnTo>
                        <a:pt x="311" y="124"/>
                      </a:lnTo>
                      <a:lnTo>
                        <a:pt x="324" y="107"/>
                      </a:lnTo>
                      <a:lnTo>
                        <a:pt x="339" y="92"/>
                      </a:lnTo>
                      <a:lnTo>
                        <a:pt x="354" y="77"/>
                      </a:lnTo>
                      <a:lnTo>
                        <a:pt x="365" y="66"/>
                      </a:lnTo>
                      <a:lnTo>
                        <a:pt x="377" y="56"/>
                      </a:lnTo>
                      <a:lnTo>
                        <a:pt x="391" y="47"/>
                      </a:lnTo>
                      <a:lnTo>
                        <a:pt x="403" y="39"/>
                      </a:lnTo>
                      <a:lnTo>
                        <a:pt x="415" y="32"/>
                      </a:lnTo>
                      <a:lnTo>
                        <a:pt x="429" y="26"/>
                      </a:lnTo>
                      <a:lnTo>
                        <a:pt x="442" y="20"/>
                      </a:lnTo>
                      <a:lnTo>
                        <a:pt x="455" y="16"/>
                      </a:lnTo>
                      <a:lnTo>
                        <a:pt x="471" y="13"/>
                      </a:lnTo>
                      <a:lnTo>
                        <a:pt x="488" y="10"/>
                      </a:lnTo>
                      <a:lnTo>
                        <a:pt x="503" y="7"/>
                      </a:lnTo>
                      <a:lnTo>
                        <a:pt x="519" y="6"/>
                      </a:lnTo>
                      <a:lnTo>
                        <a:pt x="535" y="5"/>
                      </a:lnTo>
                      <a:lnTo>
                        <a:pt x="552" y="4"/>
                      </a:lnTo>
                      <a:lnTo>
                        <a:pt x="573" y="2"/>
                      </a:lnTo>
                      <a:lnTo>
                        <a:pt x="589" y="4"/>
                      </a:lnTo>
                      <a:lnTo>
                        <a:pt x="604" y="5"/>
                      </a:lnTo>
                      <a:lnTo>
                        <a:pt x="619" y="5"/>
                      </a:lnTo>
                      <a:lnTo>
                        <a:pt x="633" y="4"/>
                      </a:lnTo>
                      <a:lnTo>
                        <a:pt x="650" y="2"/>
                      </a:lnTo>
                      <a:lnTo>
                        <a:pt x="666" y="0"/>
                      </a:lnTo>
                      <a:lnTo>
                        <a:pt x="658" y="4"/>
                      </a:lnTo>
                      <a:lnTo>
                        <a:pt x="650" y="8"/>
                      </a:lnTo>
                      <a:lnTo>
                        <a:pt x="644" y="13"/>
                      </a:lnTo>
                      <a:lnTo>
                        <a:pt x="637" y="19"/>
                      </a:lnTo>
                      <a:lnTo>
                        <a:pt x="625" y="19"/>
                      </a:lnTo>
                      <a:lnTo>
                        <a:pt x="611" y="20"/>
                      </a:lnTo>
                      <a:lnTo>
                        <a:pt x="601" y="22"/>
                      </a:lnTo>
                      <a:lnTo>
                        <a:pt x="589" y="25"/>
                      </a:lnTo>
                      <a:lnTo>
                        <a:pt x="577" y="27"/>
                      </a:lnTo>
                      <a:lnTo>
                        <a:pt x="565" y="29"/>
                      </a:lnTo>
                      <a:lnTo>
                        <a:pt x="552" y="32"/>
                      </a:lnTo>
                      <a:lnTo>
                        <a:pt x="539" y="35"/>
                      </a:lnTo>
                      <a:lnTo>
                        <a:pt x="525" y="39"/>
                      </a:lnTo>
                      <a:lnTo>
                        <a:pt x="512" y="43"/>
                      </a:lnTo>
                      <a:lnTo>
                        <a:pt x="500" y="47"/>
                      </a:lnTo>
                      <a:lnTo>
                        <a:pt x="485" y="53"/>
                      </a:lnTo>
                      <a:lnTo>
                        <a:pt x="471" y="59"/>
                      </a:lnTo>
                      <a:lnTo>
                        <a:pt x="456" y="66"/>
                      </a:lnTo>
                      <a:lnTo>
                        <a:pt x="442" y="74"/>
                      </a:lnTo>
                      <a:lnTo>
                        <a:pt x="426" y="86"/>
                      </a:lnTo>
                      <a:lnTo>
                        <a:pt x="413" y="99"/>
                      </a:lnTo>
                      <a:lnTo>
                        <a:pt x="400" y="116"/>
                      </a:lnTo>
                      <a:lnTo>
                        <a:pt x="385" y="138"/>
                      </a:lnTo>
                      <a:lnTo>
                        <a:pt x="371" y="162"/>
                      </a:lnTo>
                      <a:lnTo>
                        <a:pt x="354" y="191"/>
                      </a:lnTo>
                      <a:lnTo>
                        <a:pt x="382" y="179"/>
                      </a:lnTo>
                      <a:lnTo>
                        <a:pt x="406" y="169"/>
                      </a:lnTo>
                      <a:lnTo>
                        <a:pt x="438" y="155"/>
                      </a:lnTo>
                      <a:lnTo>
                        <a:pt x="471" y="141"/>
                      </a:lnTo>
                      <a:lnTo>
                        <a:pt x="485" y="138"/>
                      </a:lnTo>
                      <a:lnTo>
                        <a:pt x="500" y="133"/>
                      </a:lnTo>
                      <a:lnTo>
                        <a:pt x="516" y="130"/>
                      </a:lnTo>
                      <a:lnTo>
                        <a:pt x="534" y="126"/>
                      </a:lnTo>
                      <a:lnTo>
                        <a:pt x="553" y="123"/>
                      </a:lnTo>
                      <a:lnTo>
                        <a:pt x="570" y="122"/>
                      </a:lnTo>
                      <a:lnTo>
                        <a:pt x="584" y="121"/>
                      </a:lnTo>
                      <a:lnTo>
                        <a:pt x="605" y="119"/>
                      </a:lnTo>
                      <a:lnTo>
                        <a:pt x="624" y="120"/>
                      </a:lnTo>
                      <a:lnTo>
                        <a:pt x="639" y="121"/>
                      </a:lnTo>
                      <a:lnTo>
                        <a:pt x="659" y="123"/>
                      </a:lnTo>
                      <a:lnTo>
                        <a:pt x="677" y="124"/>
                      </a:lnTo>
                      <a:lnTo>
                        <a:pt x="695" y="125"/>
                      </a:lnTo>
                      <a:lnTo>
                        <a:pt x="713" y="127"/>
                      </a:lnTo>
                      <a:lnTo>
                        <a:pt x="731" y="128"/>
                      </a:lnTo>
                      <a:lnTo>
                        <a:pt x="750" y="130"/>
                      </a:lnTo>
                      <a:lnTo>
                        <a:pt x="769" y="131"/>
                      </a:lnTo>
                      <a:lnTo>
                        <a:pt x="787" y="133"/>
                      </a:lnTo>
                      <a:lnTo>
                        <a:pt x="808" y="135"/>
                      </a:lnTo>
                      <a:lnTo>
                        <a:pt x="830" y="137"/>
                      </a:lnTo>
                      <a:lnTo>
                        <a:pt x="850" y="139"/>
                      </a:lnTo>
                      <a:lnTo>
                        <a:pt x="882" y="143"/>
                      </a:lnTo>
                      <a:lnTo>
                        <a:pt x="893" y="142"/>
                      </a:lnTo>
                      <a:lnTo>
                        <a:pt x="901" y="143"/>
                      </a:lnTo>
                      <a:lnTo>
                        <a:pt x="911" y="146"/>
                      </a:lnTo>
                      <a:lnTo>
                        <a:pt x="929" y="151"/>
                      </a:lnTo>
                      <a:lnTo>
                        <a:pt x="898" y="146"/>
                      </a:lnTo>
                      <a:lnTo>
                        <a:pt x="884" y="144"/>
                      </a:lnTo>
                      <a:lnTo>
                        <a:pt x="870" y="144"/>
                      </a:lnTo>
                      <a:lnTo>
                        <a:pt x="842" y="146"/>
                      </a:lnTo>
                      <a:lnTo>
                        <a:pt x="823" y="147"/>
                      </a:lnTo>
                      <a:lnTo>
                        <a:pt x="798" y="148"/>
                      </a:lnTo>
                      <a:lnTo>
                        <a:pt x="777" y="148"/>
                      </a:lnTo>
                      <a:lnTo>
                        <a:pt x="757" y="149"/>
                      </a:lnTo>
                      <a:lnTo>
                        <a:pt x="738" y="150"/>
                      </a:lnTo>
                      <a:lnTo>
                        <a:pt x="720" y="148"/>
                      </a:lnTo>
                      <a:lnTo>
                        <a:pt x="699" y="147"/>
                      </a:lnTo>
                      <a:lnTo>
                        <a:pt x="677" y="148"/>
                      </a:lnTo>
                      <a:lnTo>
                        <a:pt x="658" y="150"/>
                      </a:lnTo>
                      <a:lnTo>
                        <a:pt x="640" y="151"/>
                      </a:lnTo>
                      <a:lnTo>
                        <a:pt x="620" y="152"/>
                      </a:lnTo>
                      <a:lnTo>
                        <a:pt x="605" y="152"/>
                      </a:lnTo>
                      <a:lnTo>
                        <a:pt x="586" y="153"/>
                      </a:lnTo>
                      <a:lnTo>
                        <a:pt x="570" y="156"/>
                      </a:lnTo>
                      <a:lnTo>
                        <a:pt x="554" y="159"/>
                      </a:lnTo>
                      <a:lnTo>
                        <a:pt x="539" y="162"/>
                      </a:lnTo>
                      <a:lnTo>
                        <a:pt x="522" y="165"/>
                      </a:lnTo>
                      <a:lnTo>
                        <a:pt x="505" y="169"/>
                      </a:lnTo>
                      <a:lnTo>
                        <a:pt x="486" y="173"/>
                      </a:lnTo>
                      <a:lnTo>
                        <a:pt x="471" y="176"/>
                      </a:lnTo>
                      <a:lnTo>
                        <a:pt x="442" y="183"/>
                      </a:lnTo>
                      <a:lnTo>
                        <a:pt x="425" y="186"/>
                      </a:lnTo>
                      <a:lnTo>
                        <a:pt x="400" y="195"/>
                      </a:lnTo>
                      <a:lnTo>
                        <a:pt x="365" y="207"/>
                      </a:lnTo>
                      <a:lnTo>
                        <a:pt x="402" y="210"/>
                      </a:lnTo>
                      <a:lnTo>
                        <a:pt x="443" y="212"/>
                      </a:lnTo>
                      <a:lnTo>
                        <a:pt x="451" y="213"/>
                      </a:lnTo>
                      <a:lnTo>
                        <a:pt x="471" y="222"/>
                      </a:lnTo>
                      <a:lnTo>
                        <a:pt x="484" y="227"/>
                      </a:lnTo>
                      <a:lnTo>
                        <a:pt x="496" y="232"/>
                      </a:lnTo>
                      <a:lnTo>
                        <a:pt x="498" y="235"/>
                      </a:lnTo>
                      <a:lnTo>
                        <a:pt x="505" y="246"/>
                      </a:lnTo>
                      <a:lnTo>
                        <a:pt x="519" y="263"/>
                      </a:lnTo>
                      <a:lnTo>
                        <a:pt x="504" y="256"/>
                      </a:lnTo>
                      <a:lnTo>
                        <a:pt x="486" y="247"/>
                      </a:lnTo>
                      <a:lnTo>
                        <a:pt x="471" y="243"/>
                      </a:lnTo>
                      <a:lnTo>
                        <a:pt x="443" y="237"/>
                      </a:lnTo>
                      <a:lnTo>
                        <a:pt x="422" y="232"/>
                      </a:lnTo>
                      <a:lnTo>
                        <a:pt x="402" y="227"/>
                      </a:lnTo>
                      <a:lnTo>
                        <a:pt x="390" y="224"/>
                      </a:lnTo>
                      <a:lnTo>
                        <a:pt x="366" y="227"/>
                      </a:lnTo>
                      <a:lnTo>
                        <a:pt x="350" y="229"/>
                      </a:lnTo>
                      <a:lnTo>
                        <a:pt x="330" y="232"/>
                      </a:lnTo>
                      <a:lnTo>
                        <a:pt x="340" y="235"/>
                      </a:lnTo>
                      <a:lnTo>
                        <a:pt x="352" y="238"/>
                      </a:lnTo>
                      <a:lnTo>
                        <a:pt x="367" y="244"/>
                      </a:lnTo>
                      <a:lnTo>
                        <a:pt x="385" y="243"/>
                      </a:lnTo>
                      <a:lnTo>
                        <a:pt x="414" y="244"/>
                      </a:lnTo>
                      <a:lnTo>
                        <a:pt x="431" y="247"/>
                      </a:lnTo>
                      <a:lnTo>
                        <a:pt x="455" y="252"/>
                      </a:lnTo>
                      <a:lnTo>
                        <a:pt x="471" y="257"/>
                      </a:lnTo>
                      <a:lnTo>
                        <a:pt x="491" y="261"/>
                      </a:lnTo>
                      <a:lnTo>
                        <a:pt x="513" y="266"/>
                      </a:lnTo>
                      <a:lnTo>
                        <a:pt x="533" y="271"/>
                      </a:lnTo>
                      <a:lnTo>
                        <a:pt x="550" y="273"/>
                      </a:lnTo>
                      <a:lnTo>
                        <a:pt x="565" y="275"/>
                      </a:lnTo>
                      <a:lnTo>
                        <a:pt x="579" y="279"/>
                      </a:lnTo>
                      <a:lnTo>
                        <a:pt x="597" y="283"/>
                      </a:lnTo>
                      <a:lnTo>
                        <a:pt x="616" y="290"/>
                      </a:lnTo>
                      <a:lnTo>
                        <a:pt x="634" y="297"/>
                      </a:lnTo>
                      <a:lnTo>
                        <a:pt x="642" y="303"/>
                      </a:lnTo>
                      <a:lnTo>
                        <a:pt x="654" y="315"/>
                      </a:lnTo>
                      <a:lnTo>
                        <a:pt x="670" y="329"/>
                      </a:lnTo>
                      <a:lnTo>
                        <a:pt x="680" y="341"/>
                      </a:lnTo>
                      <a:lnTo>
                        <a:pt x="691" y="354"/>
                      </a:lnTo>
                      <a:lnTo>
                        <a:pt x="701" y="367"/>
                      </a:lnTo>
                      <a:lnTo>
                        <a:pt x="711" y="380"/>
                      </a:lnTo>
                      <a:lnTo>
                        <a:pt x="720" y="392"/>
                      </a:lnTo>
                      <a:lnTo>
                        <a:pt x="731" y="405"/>
                      </a:lnTo>
                      <a:lnTo>
                        <a:pt x="743" y="421"/>
                      </a:lnTo>
                      <a:lnTo>
                        <a:pt x="754" y="436"/>
                      </a:lnTo>
                      <a:lnTo>
                        <a:pt x="765" y="449"/>
                      </a:lnTo>
                      <a:lnTo>
                        <a:pt x="780" y="463"/>
                      </a:lnTo>
                      <a:lnTo>
                        <a:pt x="761" y="451"/>
                      </a:lnTo>
                      <a:lnTo>
                        <a:pt x="748" y="444"/>
                      </a:lnTo>
                      <a:lnTo>
                        <a:pt x="730" y="434"/>
                      </a:lnTo>
                      <a:lnTo>
                        <a:pt x="713" y="424"/>
                      </a:lnTo>
                      <a:lnTo>
                        <a:pt x="699" y="414"/>
                      </a:lnTo>
                      <a:lnTo>
                        <a:pt x="685" y="406"/>
                      </a:lnTo>
                      <a:lnTo>
                        <a:pt x="672" y="399"/>
                      </a:lnTo>
                      <a:lnTo>
                        <a:pt x="659" y="392"/>
                      </a:lnTo>
                      <a:lnTo>
                        <a:pt x="644" y="384"/>
                      </a:lnTo>
                      <a:lnTo>
                        <a:pt x="630" y="377"/>
                      </a:lnTo>
                      <a:lnTo>
                        <a:pt x="617" y="369"/>
                      </a:lnTo>
                      <a:lnTo>
                        <a:pt x="601" y="360"/>
                      </a:lnTo>
                      <a:lnTo>
                        <a:pt x="584" y="350"/>
                      </a:lnTo>
                      <a:lnTo>
                        <a:pt x="567" y="339"/>
                      </a:lnTo>
                      <a:lnTo>
                        <a:pt x="550" y="329"/>
                      </a:lnTo>
                      <a:lnTo>
                        <a:pt x="535" y="321"/>
                      </a:lnTo>
                      <a:lnTo>
                        <a:pt x="520" y="313"/>
                      </a:lnTo>
                      <a:lnTo>
                        <a:pt x="502" y="306"/>
                      </a:lnTo>
                      <a:lnTo>
                        <a:pt x="486" y="301"/>
                      </a:lnTo>
                      <a:lnTo>
                        <a:pt x="471" y="296"/>
                      </a:lnTo>
                      <a:lnTo>
                        <a:pt x="448" y="291"/>
                      </a:lnTo>
                      <a:lnTo>
                        <a:pt x="427" y="286"/>
                      </a:lnTo>
                      <a:lnTo>
                        <a:pt x="412" y="282"/>
                      </a:lnTo>
                      <a:lnTo>
                        <a:pt x="395" y="278"/>
                      </a:lnTo>
                      <a:lnTo>
                        <a:pt x="371" y="268"/>
                      </a:lnTo>
                      <a:lnTo>
                        <a:pt x="347" y="259"/>
                      </a:lnTo>
                      <a:lnTo>
                        <a:pt x="383" y="279"/>
                      </a:lnTo>
                      <a:lnTo>
                        <a:pt x="387" y="283"/>
                      </a:lnTo>
                      <a:lnTo>
                        <a:pt x="395" y="292"/>
                      </a:lnTo>
                      <a:lnTo>
                        <a:pt x="404" y="302"/>
                      </a:lnTo>
                      <a:lnTo>
                        <a:pt x="414" y="315"/>
                      </a:lnTo>
                      <a:lnTo>
                        <a:pt x="426" y="327"/>
                      </a:lnTo>
                      <a:lnTo>
                        <a:pt x="437" y="340"/>
                      </a:lnTo>
                      <a:lnTo>
                        <a:pt x="450" y="354"/>
                      </a:lnTo>
                      <a:lnTo>
                        <a:pt x="460" y="366"/>
                      </a:lnTo>
                      <a:lnTo>
                        <a:pt x="471" y="377"/>
                      </a:lnTo>
                      <a:lnTo>
                        <a:pt x="481" y="390"/>
                      </a:lnTo>
                      <a:lnTo>
                        <a:pt x="494" y="407"/>
                      </a:lnTo>
                      <a:lnTo>
                        <a:pt x="505" y="421"/>
                      </a:lnTo>
                      <a:lnTo>
                        <a:pt x="514" y="432"/>
                      </a:lnTo>
                      <a:lnTo>
                        <a:pt x="522" y="445"/>
                      </a:lnTo>
                      <a:lnTo>
                        <a:pt x="530" y="458"/>
                      </a:lnTo>
                      <a:lnTo>
                        <a:pt x="535" y="471"/>
                      </a:lnTo>
                      <a:lnTo>
                        <a:pt x="539" y="480"/>
                      </a:lnTo>
                      <a:lnTo>
                        <a:pt x="542" y="494"/>
                      </a:lnTo>
                      <a:lnTo>
                        <a:pt x="544" y="511"/>
                      </a:lnTo>
                      <a:lnTo>
                        <a:pt x="546" y="528"/>
                      </a:lnTo>
                      <a:lnTo>
                        <a:pt x="550" y="546"/>
                      </a:lnTo>
                      <a:lnTo>
                        <a:pt x="553" y="562"/>
                      </a:lnTo>
                      <a:lnTo>
                        <a:pt x="555" y="580"/>
                      </a:lnTo>
                      <a:lnTo>
                        <a:pt x="540" y="562"/>
                      </a:lnTo>
                      <a:lnTo>
                        <a:pt x="529" y="551"/>
                      </a:lnTo>
                      <a:lnTo>
                        <a:pt x="519" y="539"/>
                      </a:lnTo>
                      <a:lnTo>
                        <a:pt x="512" y="529"/>
                      </a:lnTo>
                      <a:lnTo>
                        <a:pt x="505" y="517"/>
                      </a:lnTo>
                      <a:lnTo>
                        <a:pt x="500" y="503"/>
                      </a:lnTo>
                      <a:lnTo>
                        <a:pt x="492" y="487"/>
                      </a:lnTo>
                      <a:lnTo>
                        <a:pt x="484" y="472"/>
                      </a:lnTo>
                      <a:lnTo>
                        <a:pt x="476" y="456"/>
                      </a:lnTo>
                      <a:lnTo>
                        <a:pt x="469" y="442"/>
                      </a:lnTo>
                      <a:lnTo>
                        <a:pt x="460" y="428"/>
                      </a:lnTo>
                      <a:lnTo>
                        <a:pt x="450" y="416"/>
                      </a:lnTo>
                      <a:lnTo>
                        <a:pt x="441" y="405"/>
                      </a:lnTo>
                      <a:lnTo>
                        <a:pt x="429" y="392"/>
                      </a:lnTo>
                      <a:lnTo>
                        <a:pt x="415" y="379"/>
                      </a:lnTo>
                      <a:lnTo>
                        <a:pt x="405" y="369"/>
                      </a:lnTo>
                      <a:lnTo>
                        <a:pt x="394" y="358"/>
                      </a:lnTo>
                      <a:lnTo>
                        <a:pt x="392" y="348"/>
                      </a:lnTo>
                      <a:lnTo>
                        <a:pt x="384" y="333"/>
                      </a:lnTo>
                      <a:lnTo>
                        <a:pt x="376" y="321"/>
                      </a:lnTo>
                      <a:lnTo>
                        <a:pt x="370" y="308"/>
                      </a:lnTo>
                      <a:lnTo>
                        <a:pt x="365" y="303"/>
                      </a:lnTo>
                      <a:lnTo>
                        <a:pt x="351" y="291"/>
                      </a:lnTo>
                      <a:lnTo>
                        <a:pt x="342" y="279"/>
                      </a:lnTo>
                      <a:lnTo>
                        <a:pt x="333" y="268"/>
                      </a:lnTo>
                      <a:lnTo>
                        <a:pt x="324" y="257"/>
                      </a:lnTo>
                      <a:lnTo>
                        <a:pt x="307" y="263"/>
                      </a:lnTo>
                      <a:lnTo>
                        <a:pt x="291" y="272"/>
                      </a:lnTo>
                      <a:lnTo>
                        <a:pt x="274" y="284"/>
                      </a:lnTo>
                      <a:lnTo>
                        <a:pt x="257" y="295"/>
                      </a:lnTo>
                      <a:lnTo>
                        <a:pt x="244" y="305"/>
                      </a:lnTo>
                      <a:lnTo>
                        <a:pt x="233" y="317"/>
                      </a:lnTo>
                      <a:lnTo>
                        <a:pt x="221" y="332"/>
                      </a:lnTo>
                      <a:lnTo>
                        <a:pt x="207" y="350"/>
                      </a:lnTo>
                      <a:lnTo>
                        <a:pt x="195" y="364"/>
                      </a:lnTo>
                      <a:lnTo>
                        <a:pt x="181" y="381"/>
                      </a:lnTo>
                      <a:lnTo>
                        <a:pt x="171" y="397"/>
                      </a:lnTo>
                      <a:lnTo>
                        <a:pt x="161" y="411"/>
                      </a:lnTo>
                      <a:lnTo>
                        <a:pt x="151" y="425"/>
                      </a:lnTo>
                      <a:lnTo>
                        <a:pt x="142" y="440"/>
                      </a:lnTo>
                      <a:lnTo>
                        <a:pt x="132" y="456"/>
                      </a:lnTo>
                      <a:lnTo>
                        <a:pt x="123" y="472"/>
                      </a:lnTo>
                      <a:lnTo>
                        <a:pt x="109" y="490"/>
                      </a:lnTo>
                      <a:lnTo>
                        <a:pt x="97" y="508"/>
                      </a:lnTo>
                      <a:lnTo>
                        <a:pt x="82" y="527"/>
                      </a:lnTo>
                      <a:lnTo>
                        <a:pt x="70" y="544"/>
                      </a:lnTo>
                      <a:lnTo>
                        <a:pt x="61" y="554"/>
                      </a:lnTo>
                      <a:lnTo>
                        <a:pt x="51" y="565"/>
                      </a:lnTo>
                      <a:lnTo>
                        <a:pt x="40" y="576"/>
                      </a:lnTo>
                      <a:lnTo>
                        <a:pt x="28" y="587"/>
                      </a:lnTo>
                      <a:lnTo>
                        <a:pt x="16" y="597"/>
                      </a:lnTo>
                      <a:lnTo>
                        <a:pt x="0" y="611"/>
                      </a:lnTo>
                      <a:lnTo>
                        <a:pt x="6" y="594"/>
                      </a:lnTo>
                      <a:lnTo>
                        <a:pt x="11" y="581"/>
                      </a:lnTo>
                      <a:lnTo>
                        <a:pt x="19" y="566"/>
                      </a:lnTo>
                      <a:lnTo>
                        <a:pt x="28" y="554"/>
                      </a:lnTo>
                      <a:lnTo>
                        <a:pt x="43" y="535"/>
                      </a:lnTo>
                      <a:lnTo>
                        <a:pt x="58" y="516"/>
                      </a:lnTo>
                      <a:lnTo>
                        <a:pt x="75" y="494"/>
                      </a:lnTo>
                      <a:lnTo>
                        <a:pt x="88" y="475"/>
                      </a:lnTo>
                      <a:lnTo>
                        <a:pt x="101" y="458"/>
                      </a:lnTo>
                      <a:lnTo>
                        <a:pt x="115" y="442"/>
                      </a:lnTo>
                      <a:lnTo>
                        <a:pt x="125" y="428"/>
                      </a:lnTo>
                      <a:lnTo>
                        <a:pt x="137" y="414"/>
                      </a:lnTo>
                      <a:lnTo>
                        <a:pt x="147" y="403"/>
                      </a:lnTo>
                      <a:lnTo>
                        <a:pt x="161" y="388"/>
                      </a:lnTo>
                      <a:lnTo>
                        <a:pt x="174" y="373"/>
                      </a:lnTo>
                      <a:lnTo>
                        <a:pt x="187" y="358"/>
                      </a:lnTo>
                      <a:lnTo>
                        <a:pt x="202" y="342"/>
                      </a:lnTo>
                      <a:lnTo>
                        <a:pt x="213" y="328"/>
                      </a:lnTo>
                      <a:lnTo>
                        <a:pt x="223" y="314"/>
                      </a:lnTo>
                      <a:lnTo>
                        <a:pt x="233" y="301"/>
                      </a:lnTo>
                      <a:lnTo>
                        <a:pt x="238" y="291"/>
                      </a:lnTo>
                      <a:lnTo>
                        <a:pt x="243" y="281"/>
                      </a:lnTo>
                      <a:lnTo>
                        <a:pt x="250" y="271"/>
                      </a:lnTo>
                      <a:lnTo>
                        <a:pt x="259" y="261"/>
                      </a:lnTo>
                      <a:lnTo>
                        <a:pt x="273" y="248"/>
                      </a:lnTo>
                      <a:lnTo>
                        <a:pt x="284" y="235"/>
                      </a:lnTo>
                      <a:lnTo>
                        <a:pt x="295" y="226"/>
                      </a:lnTo>
                      <a:lnTo>
                        <a:pt x="304" y="215"/>
                      </a:lnTo>
                      <a:lnTo>
                        <a:pt x="300" y="205"/>
                      </a:lnTo>
                      <a:lnTo>
                        <a:pt x="295" y="190"/>
                      </a:lnTo>
                      <a:lnTo>
                        <a:pt x="269" y="183"/>
                      </a:lnTo>
                      <a:lnTo>
                        <a:pt x="241" y="166"/>
                      </a:lnTo>
                      <a:lnTo>
                        <a:pt x="211" y="150"/>
                      </a:lnTo>
                      <a:lnTo>
                        <a:pt x="195" y="141"/>
                      </a:lnTo>
                      <a:lnTo>
                        <a:pt x="182" y="134"/>
                      </a:lnTo>
                      <a:lnTo>
                        <a:pt x="159" y="126"/>
                      </a:lnTo>
                      <a:lnTo>
                        <a:pt x="136" y="119"/>
                      </a:lnTo>
                      <a:lnTo>
                        <a:pt x="111" y="113"/>
                      </a:lnTo>
                      <a:lnTo>
                        <a:pt x="93" y="108"/>
                      </a:lnTo>
                      <a:lnTo>
                        <a:pt x="71" y="101"/>
                      </a:lnTo>
                      <a:lnTo>
                        <a:pt x="52" y="96"/>
                      </a:lnTo>
                      <a:lnTo>
                        <a:pt x="33" y="93"/>
                      </a:lnTo>
                      <a:lnTo>
                        <a:pt x="17" y="89"/>
                      </a:lnTo>
                      <a:lnTo>
                        <a:pt x="32" y="88"/>
                      </a:lnTo>
                      <a:lnTo>
                        <a:pt x="44" y="86"/>
                      </a:lnTo>
                      <a:lnTo>
                        <a:pt x="53" y="85"/>
                      </a:lnTo>
                      <a:lnTo>
                        <a:pt x="63" y="84"/>
                      </a:lnTo>
                      <a:lnTo>
                        <a:pt x="73" y="85"/>
                      </a:lnTo>
                      <a:lnTo>
                        <a:pt x="96" y="93"/>
                      </a:lnTo>
                      <a:lnTo>
                        <a:pt x="114" y="101"/>
                      </a:lnTo>
                      <a:lnTo>
                        <a:pt x="134" y="110"/>
                      </a:lnTo>
                      <a:lnTo>
                        <a:pt x="154" y="119"/>
                      </a:lnTo>
                      <a:lnTo>
                        <a:pt x="178" y="129"/>
                      </a:lnTo>
                      <a:lnTo>
                        <a:pt x="198" y="139"/>
                      </a:lnTo>
                      <a:lnTo>
                        <a:pt x="215" y="146"/>
                      </a:lnTo>
                      <a:lnTo>
                        <a:pt x="244" y="158"/>
                      </a:lnTo>
                      <a:lnTo>
                        <a:pt x="259" y="163"/>
                      </a:lnTo>
                      <a:lnTo>
                        <a:pt x="271" y="161"/>
                      </a:lnTo>
                      <a:lnTo>
                        <a:pt x="282" y="159"/>
                      </a:lnTo>
                      <a:lnTo>
                        <a:pt x="293" y="156"/>
                      </a:lnTo>
                    </a:path>
                  </a:pathLst>
                </a:custGeom>
                <a:solidFill>
                  <a:srgbClr val="037C03"/>
                </a:solidFill>
                <a:ln cap="rnd">
                  <a:noFill/>
                  <a:miter lim="800000"/>
                </a:ln>
              </p:spPr>
            </p:sp>
            <p:sp>
              <p:nvSpPr>
                <p:cNvPr id="88074" name="任意多边形: 形状 88073"/>
                <p:cNvSpPr/>
                <p:nvPr/>
              </p:nvSpPr>
              <p:spPr bwMode="ltGray">
                <a:xfrm>
                  <a:off x="462" y="3753"/>
                  <a:ext cx="83" cy="344"/>
                </a:xfrm>
                <a:custGeom>
                  <a:avLst/>
                  <a:gdLst/>
                  <a:ahLst/>
                  <a:cxnLst/>
                  <a:rect l="0" t="0" r="0" b="0"/>
                  <a:pathLst>
                    <a:path w="83" h="344">
                      <a:moveTo>
                        <a:pt x="45" y="0"/>
                      </a:moveTo>
                      <a:lnTo>
                        <a:pt x="54" y="17"/>
                      </a:lnTo>
                      <a:lnTo>
                        <a:pt x="61" y="28"/>
                      </a:lnTo>
                      <a:lnTo>
                        <a:pt x="74" y="44"/>
                      </a:lnTo>
                      <a:lnTo>
                        <a:pt x="78" y="59"/>
                      </a:lnTo>
                      <a:lnTo>
                        <a:pt x="81" y="78"/>
                      </a:lnTo>
                      <a:lnTo>
                        <a:pt x="81" y="101"/>
                      </a:lnTo>
                      <a:lnTo>
                        <a:pt x="82" y="116"/>
                      </a:lnTo>
                      <a:lnTo>
                        <a:pt x="81" y="134"/>
                      </a:lnTo>
                      <a:lnTo>
                        <a:pt x="78" y="155"/>
                      </a:lnTo>
                      <a:lnTo>
                        <a:pt x="75" y="174"/>
                      </a:lnTo>
                      <a:lnTo>
                        <a:pt x="69" y="203"/>
                      </a:lnTo>
                      <a:lnTo>
                        <a:pt x="63" y="218"/>
                      </a:lnTo>
                      <a:lnTo>
                        <a:pt x="53" y="237"/>
                      </a:lnTo>
                      <a:lnTo>
                        <a:pt x="39" y="258"/>
                      </a:lnTo>
                      <a:lnTo>
                        <a:pt x="28" y="278"/>
                      </a:lnTo>
                      <a:lnTo>
                        <a:pt x="17" y="296"/>
                      </a:lnTo>
                      <a:lnTo>
                        <a:pt x="8" y="312"/>
                      </a:lnTo>
                      <a:lnTo>
                        <a:pt x="0" y="343"/>
                      </a:lnTo>
                      <a:lnTo>
                        <a:pt x="4" y="312"/>
                      </a:lnTo>
                      <a:lnTo>
                        <a:pt x="7" y="290"/>
                      </a:lnTo>
                      <a:lnTo>
                        <a:pt x="9" y="270"/>
                      </a:lnTo>
                      <a:lnTo>
                        <a:pt x="11" y="249"/>
                      </a:lnTo>
                      <a:lnTo>
                        <a:pt x="16" y="223"/>
                      </a:lnTo>
                      <a:lnTo>
                        <a:pt x="22" y="203"/>
                      </a:lnTo>
                      <a:lnTo>
                        <a:pt x="28" y="184"/>
                      </a:lnTo>
                      <a:lnTo>
                        <a:pt x="34" y="167"/>
                      </a:lnTo>
                      <a:lnTo>
                        <a:pt x="39" y="148"/>
                      </a:lnTo>
                      <a:lnTo>
                        <a:pt x="45" y="129"/>
                      </a:lnTo>
                      <a:lnTo>
                        <a:pt x="48" y="110"/>
                      </a:lnTo>
                      <a:lnTo>
                        <a:pt x="50" y="94"/>
                      </a:lnTo>
                      <a:lnTo>
                        <a:pt x="52" y="75"/>
                      </a:lnTo>
                      <a:lnTo>
                        <a:pt x="52" y="54"/>
                      </a:lnTo>
                      <a:lnTo>
                        <a:pt x="52" y="28"/>
                      </a:lnTo>
                      <a:lnTo>
                        <a:pt x="49" y="16"/>
                      </a:lnTo>
                      <a:lnTo>
                        <a:pt x="45" y="0"/>
                      </a:lnTo>
                    </a:path>
                  </a:pathLst>
                </a:custGeom>
                <a:solidFill>
                  <a:srgbClr val="037C03"/>
                </a:solidFill>
                <a:ln cap="rnd">
                  <a:noFill/>
                  <a:miter lim="800000"/>
                </a:ln>
              </p:spPr>
            </p:sp>
            <p:sp>
              <p:nvSpPr>
                <p:cNvPr id="88075" name="任意多边形: 形状 88074"/>
                <p:cNvSpPr/>
                <p:nvPr/>
              </p:nvSpPr>
              <p:spPr bwMode="ltGray">
                <a:xfrm>
                  <a:off x="65" y="3564"/>
                  <a:ext cx="365" cy="88"/>
                </a:xfrm>
                <a:custGeom>
                  <a:avLst/>
                  <a:gdLst/>
                  <a:ahLst/>
                  <a:cxnLst/>
                  <a:rect l="0" t="0" r="0" b="0"/>
                  <a:pathLst>
                    <a:path w="365" h="88">
                      <a:moveTo>
                        <a:pt x="364" y="87"/>
                      </a:moveTo>
                      <a:lnTo>
                        <a:pt x="358" y="72"/>
                      </a:lnTo>
                      <a:lnTo>
                        <a:pt x="350" y="59"/>
                      </a:lnTo>
                      <a:lnTo>
                        <a:pt x="343" y="56"/>
                      </a:lnTo>
                      <a:lnTo>
                        <a:pt x="329" y="52"/>
                      </a:lnTo>
                      <a:lnTo>
                        <a:pt x="315" y="49"/>
                      </a:lnTo>
                      <a:lnTo>
                        <a:pt x="301" y="52"/>
                      </a:lnTo>
                      <a:lnTo>
                        <a:pt x="284" y="54"/>
                      </a:lnTo>
                      <a:lnTo>
                        <a:pt x="265" y="48"/>
                      </a:lnTo>
                      <a:lnTo>
                        <a:pt x="239" y="40"/>
                      </a:lnTo>
                      <a:lnTo>
                        <a:pt x="216" y="33"/>
                      </a:lnTo>
                      <a:lnTo>
                        <a:pt x="199" y="29"/>
                      </a:lnTo>
                      <a:lnTo>
                        <a:pt x="172" y="22"/>
                      </a:lnTo>
                      <a:lnTo>
                        <a:pt x="145" y="15"/>
                      </a:lnTo>
                      <a:lnTo>
                        <a:pt x="118" y="9"/>
                      </a:lnTo>
                      <a:lnTo>
                        <a:pt x="92" y="3"/>
                      </a:lnTo>
                      <a:lnTo>
                        <a:pt x="61" y="2"/>
                      </a:lnTo>
                      <a:lnTo>
                        <a:pt x="34" y="0"/>
                      </a:lnTo>
                      <a:lnTo>
                        <a:pt x="27" y="3"/>
                      </a:lnTo>
                      <a:lnTo>
                        <a:pt x="16" y="8"/>
                      </a:lnTo>
                      <a:lnTo>
                        <a:pt x="7" y="14"/>
                      </a:lnTo>
                      <a:lnTo>
                        <a:pt x="0" y="20"/>
                      </a:lnTo>
                      <a:lnTo>
                        <a:pt x="12" y="21"/>
                      </a:lnTo>
                      <a:lnTo>
                        <a:pt x="27" y="22"/>
                      </a:lnTo>
                      <a:lnTo>
                        <a:pt x="41" y="22"/>
                      </a:lnTo>
                      <a:lnTo>
                        <a:pt x="51" y="21"/>
                      </a:lnTo>
                      <a:lnTo>
                        <a:pt x="65" y="21"/>
                      </a:lnTo>
                      <a:lnTo>
                        <a:pt x="84" y="20"/>
                      </a:lnTo>
                      <a:lnTo>
                        <a:pt x="110" y="21"/>
                      </a:lnTo>
                      <a:lnTo>
                        <a:pt x="132" y="22"/>
                      </a:lnTo>
                      <a:lnTo>
                        <a:pt x="153" y="26"/>
                      </a:lnTo>
                      <a:lnTo>
                        <a:pt x="175" y="28"/>
                      </a:lnTo>
                      <a:lnTo>
                        <a:pt x="196" y="30"/>
                      </a:lnTo>
                      <a:lnTo>
                        <a:pt x="214" y="35"/>
                      </a:lnTo>
                      <a:lnTo>
                        <a:pt x="232" y="42"/>
                      </a:lnTo>
                      <a:lnTo>
                        <a:pt x="249" y="49"/>
                      </a:lnTo>
                      <a:lnTo>
                        <a:pt x="268" y="56"/>
                      </a:lnTo>
                      <a:lnTo>
                        <a:pt x="277" y="57"/>
                      </a:lnTo>
                      <a:lnTo>
                        <a:pt x="287" y="56"/>
                      </a:lnTo>
                      <a:lnTo>
                        <a:pt x="300" y="61"/>
                      </a:lnTo>
                      <a:lnTo>
                        <a:pt x="314" y="66"/>
                      </a:lnTo>
                      <a:lnTo>
                        <a:pt x="327" y="72"/>
                      </a:lnTo>
                      <a:lnTo>
                        <a:pt x="346" y="79"/>
                      </a:lnTo>
                      <a:lnTo>
                        <a:pt x="358" y="83"/>
                      </a:lnTo>
                      <a:lnTo>
                        <a:pt x="364" y="87"/>
                      </a:lnTo>
                    </a:path>
                  </a:pathLst>
                </a:custGeom>
                <a:solidFill>
                  <a:srgbClr val="037C03"/>
                </a:solidFill>
                <a:ln cap="rnd">
                  <a:noFill/>
                  <a:miter lim="800000"/>
                </a:ln>
              </p:spPr>
            </p:sp>
            <p:sp>
              <p:nvSpPr>
                <p:cNvPr id="88076" name="任意多边形: 形状 88075"/>
                <p:cNvSpPr/>
                <p:nvPr/>
              </p:nvSpPr>
              <p:spPr bwMode="ltGray">
                <a:xfrm>
                  <a:off x="48" y="3616"/>
                  <a:ext cx="378" cy="37"/>
                </a:xfrm>
                <a:custGeom>
                  <a:avLst/>
                  <a:gdLst/>
                  <a:ahLst/>
                  <a:cxnLst/>
                  <a:rect l="0" t="0" r="0" b="0"/>
                  <a:pathLst>
                    <a:path w="378" h="37">
                      <a:moveTo>
                        <a:pt x="377" y="36"/>
                      </a:moveTo>
                      <a:lnTo>
                        <a:pt x="368" y="33"/>
                      </a:lnTo>
                      <a:lnTo>
                        <a:pt x="357" y="29"/>
                      </a:lnTo>
                      <a:lnTo>
                        <a:pt x="345" y="25"/>
                      </a:lnTo>
                      <a:lnTo>
                        <a:pt x="334" y="22"/>
                      </a:lnTo>
                      <a:lnTo>
                        <a:pt x="320" y="18"/>
                      </a:lnTo>
                      <a:lnTo>
                        <a:pt x="303" y="11"/>
                      </a:lnTo>
                      <a:lnTo>
                        <a:pt x="289" y="6"/>
                      </a:lnTo>
                      <a:lnTo>
                        <a:pt x="275" y="5"/>
                      </a:lnTo>
                      <a:lnTo>
                        <a:pt x="259" y="7"/>
                      </a:lnTo>
                      <a:lnTo>
                        <a:pt x="237" y="10"/>
                      </a:lnTo>
                      <a:lnTo>
                        <a:pt x="228" y="9"/>
                      </a:lnTo>
                      <a:lnTo>
                        <a:pt x="200" y="6"/>
                      </a:lnTo>
                      <a:lnTo>
                        <a:pt x="169" y="3"/>
                      </a:lnTo>
                      <a:lnTo>
                        <a:pt x="149" y="1"/>
                      </a:lnTo>
                      <a:lnTo>
                        <a:pt x="123" y="0"/>
                      </a:lnTo>
                      <a:lnTo>
                        <a:pt x="95" y="1"/>
                      </a:lnTo>
                      <a:lnTo>
                        <a:pt x="78" y="3"/>
                      </a:lnTo>
                      <a:lnTo>
                        <a:pt x="58" y="5"/>
                      </a:lnTo>
                      <a:lnTo>
                        <a:pt x="40" y="6"/>
                      </a:lnTo>
                      <a:lnTo>
                        <a:pt x="21" y="8"/>
                      </a:lnTo>
                      <a:lnTo>
                        <a:pt x="19" y="16"/>
                      </a:lnTo>
                      <a:lnTo>
                        <a:pt x="15" y="21"/>
                      </a:lnTo>
                      <a:lnTo>
                        <a:pt x="9" y="27"/>
                      </a:lnTo>
                      <a:lnTo>
                        <a:pt x="0" y="32"/>
                      </a:lnTo>
                      <a:lnTo>
                        <a:pt x="15" y="29"/>
                      </a:lnTo>
                      <a:lnTo>
                        <a:pt x="33" y="26"/>
                      </a:lnTo>
                      <a:lnTo>
                        <a:pt x="48" y="23"/>
                      </a:lnTo>
                      <a:lnTo>
                        <a:pt x="64" y="21"/>
                      </a:lnTo>
                      <a:lnTo>
                        <a:pt x="81" y="19"/>
                      </a:lnTo>
                      <a:lnTo>
                        <a:pt x="108" y="18"/>
                      </a:lnTo>
                      <a:lnTo>
                        <a:pt x="137" y="16"/>
                      </a:lnTo>
                      <a:lnTo>
                        <a:pt x="170" y="15"/>
                      </a:lnTo>
                      <a:lnTo>
                        <a:pt x="203" y="13"/>
                      </a:lnTo>
                      <a:lnTo>
                        <a:pt x="233" y="11"/>
                      </a:lnTo>
                      <a:lnTo>
                        <a:pt x="259" y="14"/>
                      </a:lnTo>
                      <a:lnTo>
                        <a:pt x="277" y="18"/>
                      </a:lnTo>
                      <a:lnTo>
                        <a:pt x="297" y="22"/>
                      </a:lnTo>
                      <a:lnTo>
                        <a:pt x="318" y="26"/>
                      </a:lnTo>
                      <a:lnTo>
                        <a:pt x="341" y="31"/>
                      </a:lnTo>
                      <a:lnTo>
                        <a:pt x="358" y="34"/>
                      </a:lnTo>
                      <a:lnTo>
                        <a:pt x="377" y="36"/>
                      </a:lnTo>
                    </a:path>
                  </a:pathLst>
                </a:custGeom>
                <a:solidFill>
                  <a:srgbClr val="037C03"/>
                </a:solidFill>
                <a:ln cap="rnd">
                  <a:noFill/>
                  <a:miter lim="800000"/>
                </a:ln>
              </p:spPr>
            </p:sp>
          </p:grpSp>
          <p:sp>
            <p:nvSpPr>
              <p:cNvPr id="88077" name="任意多边形: 形状 88076"/>
              <p:cNvSpPr/>
              <p:nvPr/>
            </p:nvSpPr>
            <p:spPr bwMode="ltGray">
              <a:xfrm>
                <a:off x="12" y="2650"/>
                <a:ext cx="557" cy="667"/>
              </a:xfrm>
              <a:custGeom>
                <a:avLst/>
                <a:gdLst/>
                <a:ahLst/>
                <a:cxnLst/>
                <a:rect l="0" t="0" r="0" b="0"/>
                <a:pathLst>
                  <a:path w="557" h="667">
                    <a:moveTo>
                      <a:pt x="137" y="259"/>
                    </a:moveTo>
                    <a:lnTo>
                      <a:pt x="147" y="269"/>
                    </a:lnTo>
                    <a:lnTo>
                      <a:pt x="156" y="276"/>
                    </a:lnTo>
                    <a:lnTo>
                      <a:pt x="165" y="282"/>
                    </a:lnTo>
                    <a:lnTo>
                      <a:pt x="176" y="290"/>
                    </a:lnTo>
                    <a:lnTo>
                      <a:pt x="186" y="296"/>
                    </a:lnTo>
                    <a:lnTo>
                      <a:pt x="195" y="300"/>
                    </a:lnTo>
                    <a:lnTo>
                      <a:pt x="203" y="305"/>
                    </a:lnTo>
                    <a:lnTo>
                      <a:pt x="198" y="290"/>
                    </a:lnTo>
                    <a:lnTo>
                      <a:pt x="194" y="275"/>
                    </a:lnTo>
                    <a:lnTo>
                      <a:pt x="188" y="257"/>
                    </a:lnTo>
                    <a:lnTo>
                      <a:pt x="182" y="240"/>
                    </a:lnTo>
                    <a:lnTo>
                      <a:pt x="177" y="223"/>
                    </a:lnTo>
                    <a:lnTo>
                      <a:pt x="172" y="205"/>
                    </a:lnTo>
                    <a:lnTo>
                      <a:pt x="163" y="187"/>
                    </a:lnTo>
                    <a:lnTo>
                      <a:pt x="154" y="167"/>
                    </a:lnTo>
                    <a:lnTo>
                      <a:pt x="146" y="150"/>
                    </a:lnTo>
                    <a:lnTo>
                      <a:pt x="135" y="128"/>
                    </a:lnTo>
                    <a:lnTo>
                      <a:pt x="128" y="113"/>
                    </a:lnTo>
                    <a:lnTo>
                      <a:pt x="117" y="100"/>
                    </a:lnTo>
                    <a:lnTo>
                      <a:pt x="108" y="87"/>
                    </a:lnTo>
                    <a:lnTo>
                      <a:pt x="95" y="76"/>
                    </a:lnTo>
                    <a:lnTo>
                      <a:pt x="85" y="68"/>
                    </a:lnTo>
                    <a:lnTo>
                      <a:pt x="74" y="63"/>
                    </a:lnTo>
                    <a:lnTo>
                      <a:pt x="67" y="60"/>
                    </a:lnTo>
                    <a:lnTo>
                      <a:pt x="75" y="58"/>
                    </a:lnTo>
                    <a:lnTo>
                      <a:pt x="80" y="59"/>
                    </a:lnTo>
                    <a:lnTo>
                      <a:pt x="89" y="61"/>
                    </a:lnTo>
                    <a:lnTo>
                      <a:pt x="98" y="70"/>
                    </a:lnTo>
                    <a:lnTo>
                      <a:pt x="110" y="81"/>
                    </a:lnTo>
                    <a:lnTo>
                      <a:pt x="119" y="90"/>
                    </a:lnTo>
                    <a:lnTo>
                      <a:pt x="126" y="101"/>
                    </a:lnTo>
                    <a:lnTo>
                      <a:pt x="136" y="116"/>
                    </a:lnTo>
                    <a:lnTo>
                      <a:pt x="147" y="134"/>
                    </a:lnTo>
                    <a:lnTo>
                      <a:pt x="156" y="150"/>
                    </a:lnTo>
                    <a:lnTo>
                      <a:pt x="166" y="168"/>
                    </a:lnTo>
                    <a:lnTo>
                      <a:pt x="175" y="181"/>
                    </a:lnTo>
                    <a:lnTo>
                      <a:pt x="185" y="195"/>
                    </a:lnTo>
                    <a:lnTo>
                      <a:pt x="192" y="210"/>
                    </a:lnTo>
                    <a:lnTo>
                      <a:pt x="198" y="225"/>
                    </a:lnTo>
                    <a:lnTo>
                      <a:pt x="205" y="242"/>
                    </a:lnTo>
                    <a:lnTo>
                      <a:pt x="212" y="257"/>
                    </a:lnTo>
                    <a:lnTo>
                      <a:pt x="218" y="271"/>
                    </a:lnTo>
                    <a:lnTo>
                      <a:pt x="224" y="288"/>
                    </a:lnTo>
                    <a:lnTo>
                      <a:pt x="228" y="300"/>
                    </a:lnTo>
                    <a:lnTo>
                      <a:pt x="230" y="306"/>
                    </a:lnTo>
                    <a:lnTo>
                      <a:pt x="236" y="300"/>
                    </a:lnTo>
                    <a:lnTo>
                      <a:pt x="243" y="293"/>
                    </a:lnTo>
                    <a:lnTo>
                      <a:pt x="252" y="284"/>
                    </a:lnTo>
                    <a:lnTo>
                      <a:pt x="254" y="269"/>
                    </a:lnTo>
                    <a:lnTo>
                      <a:pt x="255" y="257"/>
                    </a:lnTo>
                    <a:lnTo>
                      <a:pt x="258" y="239"/>
                    </a:lnTo>
                    <a:lnTo>
                      <a:pt x="259" y="223"/>
                    </a:lnTo>
                    <a:lnTo>
                      <a:pt x="258" y="223"/>
                    </a:lnTo>
                    <a:lnTo>
                      <a:pt x="259" y="204"/>
                    </a:lnTo>
                    <a:lnTo>
                      <a:pt x="260" y="184"/>
                    </a:lnTo>
                    <a:lnTo>
                      <a:pt x="261" y="165"/>
                    </a:lnTo>
                    <a:lnTo>
                      <a:pt x="263" y="148"/>
                    </a:lnTo>
                    <a:lnTo>
                      <a:pt x="265" y="134"/>
                    </a:lnTo>
                    <a:lnTo>
                      <a:pt x="268" y="117"/>
                    </a:lnTo>
                    <a:lnTo>
                      <a:pt x="272" y="105"/>
                    </a:lnTo>
                    <a:lnTo>
                      <a:pt x="275" y="91"/>
                    </a:lnTo>
                    <a:lnTo>
                      <a:pt x="281" y="80"/>
                    </a:lnTo>
                    <a:lnTo>
                      <a:pt x="286" y="66"/>
                    </a:lnTo>
                    <a:lnTo>
                      <a:pt x="292" y="47"/>
                    </a:lnTo>
                    <a:lnTo>
                      <a:pt x="298" y="30"/>
                    </a:lnTo>
                    <a:lnTo>
                      <a:pt x="301" y="14"/>
                    </a:lnTo>
                    <a:lnTo>
                      <a:pt x="306" y="0"/>
                    </a:lnTo>
                    <a:lnTo>
                      <a:pt x="308" y="11"/>
                    </a:lnTo>
                    <a:lnTo>
                      <a:pt x="307" y="23"/>
                    </a:lnTo>
                    <a:lnTo>
                      <a:pt x="305" y="38"/>
                    </a:lnTo>
                    <a:lnTo>
                      <a:pt x="301" y="51"/>
                    </a:lnTo>
                    <a:lnTo>
                      <a:pt x="297" y="72"/>
                    </a:lnTo>
                    <a:lnTo>
                      <a:pt x="294" y="84"/>
                    </a:lnTo>
                    <a:lnTo>
                      <a:pt x="292" y="96"/>
                    </a:lnTo>
                    <a:lnTo>
                      <a:pt x="289" y="111"/>
                    </a:lnTo>
                    <a:lnTo>
                      <a:pt x="288" y="129"/>
                    </a:lnTo>
                    <a:lnTo>
                      <a:pt x="287" y="149"/>
                    </a:lnTo>
                    <a:lnTo>
                      <a:pt x="285" y="169"/>
                    </a:lnTo>
                    <a:lnTo>
                      <a:pt x="284" y="191"/>
                    </a:lnTo>
                    <a:lnTo>
                      <a:pt x="284" y="208"/>
                    </a:lnTo>
                    <a:lnTo>
                      <a:pt x="283" y="226"/>
                    </a:lnTo>
                    <a:lnTo>
                      <a:pt x="282" y="241"/>
                    </a:lnTo>
                    <a:lnTo>
                      <a:pt x="282" y="259"/>
                    </a:lnTo>
                    <a:lnTo>
                      <a:pt x="279" y="277"/>
                    </a:lnTo>
                    <a:lnTo>
                      <a:pt x="275" y="300"/>
                    </a:lnTo>
                    <a:lnTo>
                      <a:pt x="272" y="319"/>
                    </a:lnTo>
                    <a:lnTo>
                      <a:pt x="268" y="341"/>
                    </a:lnTo>
                    <a:lnTo>
                      <a:pt x="279" y="334"/>
                    </a:lnTo>
                    <a:lnTo>
                      <a:pt x="291" y="327"/>
                    </a:lnTo>
                    <a:lnTo>
                      <a:pt x="307" y="318"/>
                    </a:lnTo>
                    <a:lnTo>
                      <a:pt x="320" y="315"/>
                    </a:lnTo>
                    <a:lnTo>
                      <a:pt x="334" y="315"/>
                    </a:lnTo>
                    <a:lnTo>
                      <a:pt x="344" y="315"/>
                    </a:lnTo>
                    <a:lnTo>
                      <a:pt x="355" y="317"/>
                    </a:lnTo>
                    <a:lnTo>
                      <a:pt x="371" y="319"/>
                    </a:lnTo>
                    <a:lnTo>
                      <a:pt x="391" y="320"/>
                    </a:lnTo>
                    <a:lnTo>
                      <a:pt x="408" y="319"/>
                    </a:lnTo>
                    <a:lnTo>
                      <a:pt x="425" y="319"/>
                    </a:lnTo>
                    <a:lnTo>
                      <a:pt x="439" y="319"/>
                    </a:lnTo>
                    <a:lnTo>
                      <a:pt x="453" y="320"/>
                    </a:lnTo>
                    <a:lnTo>
                      <a:pt x="466" y="326"/>
                    </a:lnTo>
                    <a:lnTo>
                      <a:pt x="482" y="332"/>
                    </a:lnTo>
                    <a:lnTo>
                      <a:pt x="494" y="339"/>
                    </a:lnTo>
                    <a:lnTo>
                      <a:pt x="505" y="346"/>
                    </a:lnTo>
                    <a:lnTo>
                      <a:pt x="519" y="356"/>
                    </a:lnTo>
                    <a:lnTo>
                      <a:pt x="526" y="362"/>
                    </a:lnTo>
                    <a:lnTo>
                      <a:pt x="537" y="376"/>
                    </a:lnTo>
                    <a:lnTo>
                      <a:pt x="546" y="391"/>
                    </a:lnTo>
                    <a:lnTo>
                      <a:pt x="556" y="406"/>
                    </a:lnTo>
                    <a:lnTo>
                      <a:pt x="545" y="407"/>
                    </a:lnTo>
                    <a:lnTo>
                      <a:pt x="531" y="405"/>
                    </a:lnTo>
                    <a:lnTo>
                      <a:pt x="517" y="401"/>
                    </a:lnTo>
                    <a:lnTo>
                      <a:pt x="504" y="401"/>
                    </a:lnTo>
                    <a:lnTo>
                      <a:pt x="494" y="397"/>
                    </a:lnTo>
                    <a:lnTo>
                      <a:pt x="481" y="391"/>
                    </a:lnTo>
                    <a:lnTo>
                      <a:pt x="468" y="386"/>
                    </a:lnTo>
                    <a:lnTo>
                      <a:pt x="457" y="381"/>
                    </a:lnTo>
                    <a:lnTo>
                      <a:pt x="447" y="380"/>
                    </a:lnTo>
                    <a:lnTo>
                      <a:pt x="428" y="377"/>
                    </a:lnTo>
                    <a:lnTo>
                      <a:pt x="408" y="376"/>
                    </a:lnTo>
                    <a:lnTo>
                      <a:pt x="390" y="372"/>
                    </a:lnTo>
                    <a:lnTo>
                      <a:pt x="371" y="369"/>
                    </a:lnTo>
                    <a:lnTo>
                      <a:pt x="354" y="367"/>
                    </a:lnTo>
                    <a:lnTo>
                      <a:pt x="341" y="366"/>
                    </a:lnTo>
                    <a:lnTo>
                      <a:pt x="331" y="365"/>
                    </a:lnTo>
                    <a:lnTo>
                      <a:pt x="317" y="364"/>
                    </a:lnTo>
                    <a:lnTo>
                      <a:pt x="304" y="366"/>
                    </a:lnTo>
                    <a:lnTo>
                      <a:pt x="295" y="367"/>
                    </a:lnTo>
                    <a:lnTo>
                      <a:pt x="283" y="372"/>
                    </a:lnTo>
                    <a:lnTo>
                      <a:pt x="268" y="375"/>
                    </a:lnTo>
                    <a:lnTo>
                      <a:pt x="279" y="381"/>
                    </a:lnTo>
                    <a:lnTo>
                      <a:pt x="292" y="389"/>
                    </a:lnTo>
                    <a:lnTo>
                      <a:pt x="303" y="397"/>
                    </a:lnTo>
                    <a:lnTo>
                      <a:pt x="316" y="401"/>
                    </a:lnTo>
                    <a:lnTo>
                      <a:pt x="331" y="406"/>
                    </a:lnTo>
                    <a:lnTo>
                      <a:pt x="343" y="409"/>
                    </a:lnTo>
                    <a:lnTo>
                      <a:pt x="356" y="410"/>
                    </a:lnTo>
                    <a:lnTo>
                      <a:pt x="372" y="414"/>
                    </a:lnTo>
                    <a:lnTo>
                      <a:pt x="390" y="417"/>
                    </a:lnTo>
                    <a:lnTo>
                      <a:pt x="405" y="420"/>
                    </a:lnTo>
                    <a:lnTo>
                      <a:pt x="422" y="421"/>
                    </a:lnTo>
                    <a:lnTo>
                      <a:pt x="436" y="424"/>
                    </a:lnTo>
                    <a:lnTo>
                      <a:pt x="451" y="427"/>
                    </a:lnTo>
                    <a:lnTo>
                      <a:pt x="465" y="430"/>
                    </a:lnTo>
                    <a:lnTo>
                      <a:pt x="475" y="434"/>
                    </a:lnTo>
                    <a:lnTo>
                      <a:pt x="486" y="442"/>
                    </a:lnTo>
                    <a:lnTo>
                      <a:pt x="497" y="450"/>
                    </a:lnTo>
                    <a:lnTo>
                      <a:pt x="509" y="460"/>
                    </a:lnTo>
                    <a:lnTo>
                      <a:pt x="520" y="472"/>
                    </a:lnTo>
                    <a:lnTo>
                      <a:pt x="526" y="480"/>
                    </a:lnTo>
                    <a:lnTo>
                      <a:pt x="531" y="492"/>
                    </a:lnTo>
                    <a:lnTo>
                      <a:pt x="536" y="506"/>
                    </a:lnTo>
                    <a:lnTo>
                      <a:pt x="543" y="520"/>
                    </a:lnTo>
                    <a:lnTo>
                      <a:pt x="548" y="531"/>
                    </a:lnTo>
                    <a:lnTo>
                      <a:pt x="536" y="524"/>
                    </a:lnTo>
                    <a:lnTo>
                      <a:pt x="521" y="517"/>
                    </a:lnTo>
                    <a:lnTo>
                      <a:pt x="509" y="511"/>
                    </a:lnTo>
                    <a:lnTo>
                      <a:pt x="495" y="503"/>
                    </a:lnTo>
                    <a:lnTo>
                      <a:pt x="480" y="495"/>
                    </a:lnTo>
                    <a:lnTo>
                      <a:pt x="467" y="489"/>
                    </a:lnTo>
                    <a:lnTo>
                      <a:pt x="452" y="481"/>
                    </a:lnTo>
                    <a:lnTo>
                      <a:pt x="438" y="472"/>
                    </a:lnTo>
                    <a:lnTo>
                      <a:pt x="425" y="466"/>
                    </a:lnTo>
                    <a:lnTo>
                      <a:pt x="410" y="458"/>
                    </a:lnTo>
                    <a:lnTo>
                      <a:pt x="398" y="451"/>
                    </a:lnTo>
                    <a:lnTo>
                      <a:pt x="384" y="444"/>
                    </a:lnTo>
                    <a:lnTo>
                      <a:pt x="370" y="438"/>
                    </a:lnTo>
                    <a:lnTo>
                      <a:pt x="356" y="432"/>
                    </a:lnTo>
                    <a:lnTo>
                      <a:pt x="343" y="426"/>
                    </a:lnTo>
                    <a:lnTo>
                      <a:pt x="333" y="424"/>
                    </a:lnTo>
                    <a:lnTo>
                      <a:pt x="322" y="419"/>
                    </a:lnTo>
                    <a:lnTo>
                      <a:pt x="310" y="414"/>
                    </a:lnTo>
                    <a:lnTo>
                      <a:pt x="300" y="409"/>
                    </a:lnTo>
                    <a:lnTo>
                      <a:pt x="292" y="411"/>
                    </a:lnTo>
                    <a:lnTo>
                      <a:pt x="282" y="413"/>
                    </a:lnTo>
                    <a:lnTo>
                      <a:pt x="274" y="413"/>
                    </a:lnTo>
                    <a:lnTo>
                      <a:pt x="265" y="410"/>
                    </a:lnTo>
                    <a:lnTo>
                      <a:pt x="264" y="424"/>
                    </a:lnTo>
                    <a:lnTo>
                      <a:pt x="260" y="441"/>
                    </a:lnTo>
                    <a:lnTo>
                      <a:pt x="267" y="455"/>
                    </a:lnTo>
                    <a:lnTo>
                      <a:pt x="273" y="470"/>
                    </a:lnTo>
                    <a:lnTo>
                      <a:pt x="279" y="484"/>
                    </a:lnTo>
                    <a:lnTo>
                      <a:pt x="284" y="501"/>
                    </a:lnTo>
                    <a:lnTo>
                      <a:pt x="289" y="518"/>
                    </a:lnTo>
                    <a:lnTo>
                      <a:pt x="297" y="540"/>
                    </a:lnTo>
                    <a:lnTo>
                      <a:pt x="299" y="557"/>
                    </a:lnTo>
                    <a:lnTo>
                      <a:pt x="304" y="574"/>
                    </a:lnTo>
                    <a:lnTo>
                      <a:pt x="307" y="590"/>
                    </a:lnTo>
                    <a:lnTo>
                      <a:pt x="312" y="611"/>
                    </a:lnTo>
                    <a:lnTo>
                      <a:pt x="317" y="634"/>
                    </a:lnTo>
                    <a:lnTo>
                      <a:pt x="321" y="666"/>
                    </a:lnTo>
                    <a:lnTo>
                      <a:pt x="280" y="666"/>
                    </a:lnTo>
                    <a:lnTo>
                      <a:pt x="275" y="639"/>
                    </a:lnTo>
                    <a:lnTo>
                      <a:pt x="272" y="619"/>
                    </a:lnTo>
                    <a:lnTo>
                      <a:pt x="266" y="594"/>
                    </a:lnTo>
                    <a:lnTo>
                      <a:pt x="262" y="570"/>
                    </a:lnTo>
                    <a:lnTo>
                      <a:pt x="257" y="551"/>
                    </a:lnTo>
                    <a:lnTo>
                      <a:pt x="254" y="533"/>
                    </a:lnTo>
                    <a:lnTo>
                      <a:pt x="249" y="518"/>
                    </a:lnTo>
                    <a:lnTo>
                      <a:pt x="242" y="499"/>
                    </a:lnTo>
                    <a:lnTo>
                      <a:pt x="235" y="481"/>
                    </a:lnTo>
                    <a:lnTo>
                      <a:pt x="230" y="466"/>
                    </a:lnTo>
                    <a:lnTo>
                      <a:pt x="224" y="461"/>
                    </a:lnTo>
                    <a:lnTo>
                      <a:pt x="216" y="458"/>
                    </a:lnTo>
                    <a:lnTo>
                      <a:pt x="210" y="454"/>
                    </a:lnTo>
                    <a:lnTo>
                      <a:pt x="207" y="456"/>
                    </a:lnTo>
                    <a:lnTo>
                      <a:pt x="199" y="466"/>
                    </a:lnTo>
                    <a:lnTo>
                      <a:pt x="188" y="479"/>
                    </a:lnTo>
                    <a:lnTo>
                      <a:pt x="179" y="491"/>
                    </a:lnTo>
                    <a:lnTo>
                      <a:pt x="171" y="501"/>
                    </a:lnTo>
                    <a:lnTo>
                      <a:pt x="163" y="515"/>
                    </a:lnTo>
                    <a:lnTo>
                      <a:pt x="156" y="524"/>
                    </a:lnTo>
                    <a:lnTo>
                      <a:pt x="147" y="538"/>
                    </a:lnTo>
                    <a:lnTo>
                      <a:pt x="138" y="553"/>
                    </a:lnTo>
                    <a:lnTo>
                      <a:pt x="131" y="568"/>
                    </a:lnTo>
                    <a:lnTo>
                      <a:pt x="123" y="584"/>
                    </a:lnTo>
                    <a:lnTo>
                      <a:pt x="114" y="602"/>
                    </a:lnTo>
                    <a:lnTo>
                      <a:pt x="106" y="623"/>
                    </a:lnTo>
                    <a:lnTo>
                      <a:pt x="95" y="643"/>
                    </a:lnTo>
                    <a:lnTo>
                      <a:pt x="99" y="618"/>
                    </a:lnTo>
                    <a:lnTo>
                      <a:pt x="101" y="601"/>
                    </a:lnTo>
                    <a:lnTo>
                      <a:pt x="104" y="582"/>
                    </a:lnTo>
                    <a:lnTo>
                      <a:pt x="107" y="570"/>
                    </a:lnTo>
                    <a:lnTo>
                      <a:pt x="110" y="561"/>
                    </a:lnTo>
                    <a:lnTo>
                      <a:pt x="117" y="545"/>
                    </a:lnTo>
                    <a:lnTo>
                      <a:pt x="123" y="528"/>
                    </a:lnTo>
                    <a:lnTo>
                      <a:pt x="127" y="516"/>
                    </a:lnTo>
                    <a:lnTo>
                      <a:pt x="138" y="501"/>
                    </a:lnTo>
                    <a:lnTo>
                      <a:pt x="148" y="487"/>
                    </a:lnTo>
                    <a:lnTo>
                      <a:pt x="158" y="470"/>
                    </a:lnTo>
                    <a:lnTo>
                      <a:pt x="167" y="454"/>
                    </a:lnTo>
                    <a:lnTo>
                      <a:pt x="175" y="445"/>
                    </a:lnTo>
                    <a:lnTo>
                      <a:pt x="184" y="437"/>
                    </a:lnTo>
                    <a:lnTo>
                      <a:pt x="195" y="426"/>
                    </a:lnTo>
                    <a:lnTo>
                      <a:pt x="205" y="415"/>
                    </a:lnTo>
                    <a:lnTo>
                      <a:pt x="215" y="405"/>
                    </a:lnTo>
                    <a:lnTo>
                      <a:pt x="225" y="391"/>
                    </a:lnTo>
                    <a:lnTo>
                      <a:pt x="221" y="387"/>
                    </a:lnTo>
                    <a:lnTo>
                      <a:pt x="213" y="380"/>
                    </a:lnTo>
                    <a:lnTo>
                      <a:pt x="206" y="376"/>
                    </a:lnTo>
                    <a:lnTo>
                      <a:pt x="199" y="378"/>
                    </a:lnTo>
                    <a:lnTo>
                      <a:pt x="187" y="387"/>
                    </a:lnTo>
                    <a:lnTo>
                      <a:pt x="176" y="396"/>
                    </a:lnTo>
                    <a:lnTo>
                      <a:pt x="166" y="405"/>
                    </a:lnTo>
                    <a:lnTo>
                      <a:pt x="156" y="415"/>
                    </a:lnTo>
                    <a:lnTo>
                      <a:pt x="144" y="431"/>
                    </a:lnTo>
                    <a:lnTo>
                      <a:pt x="131" y="446"/>
                    </a:lnTo>
                    <a:lnTo>
                      <a:pt x="120" y="457"/>
                    </a:lnTo>
                    <a:lnTo>
                      <a:pt x="112" y="467"/>
                    </a:lnTo>
                    <a:lnTo>
                      <a:pt x="101" y="479"/>
                    </a:lnTo>
                    <a:lnTo>
                      <a:pt x="90" y="494"/>
                    </a:lnTo>
                    <a:lnTo>
                      <a:pt x="82" y="508"/>
                    </a:lnTo>
                    <a:lnTo>
                      <a:pt x="71" y="524"/>
                    </a:lnTo>
                    <a:lnTo>
                      <a:pt x="61" y="538"/>
                    </a:lnTo>
                    <a:lnTo>
                      <a:pt x="52" y="555"/>
                    </a:lnTo>
                    <a:lnTo>
                      <a:pt x="39" y="574"/>
                    </a:lnTo>
                    <a:lnTo>
                      <a:pt x="45" y="549"/>
                    </a:lnTo>
                    <a:lnTo>
                      <a:pt x="49" y="531"/>
                    </a:lnTo>
                    <a:lnTo>
                      <a:pt x="53" y="516"/>
                    </a:lnTo>
                    <a:lnTo>
                      <a:pt x="55" y="511"/>
                    </a:lnTo>
                    <a:lnTo>
                      <a:pt x="61" y="503"/>
                    </a:lnTo>
                    <a:lnTo>
                      <a:pt x="70" y="492"/>
                    </a:lnTo>
                    <a:lnTo>
                      <a:pt x="80" y="482"/>
                    </a:lnTo>
                    <a:lnTo>
                      <a:pt x="91" y="469"/>
                    </a:lnTo>
                    <a:lnTo>
                      <a:pt x="101" y="458"/>
                    </a:lnTo>
                    <a:lnTo>
                      <a:pt x="116" y="444"/>
                    </a:lnTo>
                    <a:lnTo>
                      <a:pt x="125" y="434"/>
                    </a:lnTo>
                    <a:lnTo>
                      <a:pt x="138" y="422"/>
                    </a:lnTo>
                    <a:lnTo>
                      <a:pt x="153" y="410"/>
                    </a:lnTo>
                    <a:lnTo>
                      <a:pt x="165" y="400"/>
                    </a:lnTo>
                    <a:lnTo>
                      <a:pt x="178" y="390"/>
                    </a:lnTo>
                    <a:lnTo>
                      <a:pt x="199" y="376"/>
                    </a:lnTo>
                    <a:lnTo>
                      <a:pt x="210" y="372"/>
                    </a:lnTo>
                    <a:lnTo>
                      <a:pt x="216" y="368"/>
                    </a:lnTo>
                    <a:lnTo>
                      <a:pt x="205" y="361"/>
                    </a:lnTo>
                    <a:lnTo>
                      <a:pt x="194" y="351"/>
                    </a:lnTo>
                    <a:lnTo>
                      <a:pt x="181" y="340"/>
                    </a:lnTo>
                    <a:lnTo>
                      <a:pt x="170" y="331"/>
                    </a:lnTo>
                    <a:lnTo>
                      <a:pt x="158" y="323"/>
                    </a:lnTo>
                    <a:lnTo>
                      <a:pt x="148" y="315"/>
                    </a:lnTo>
                    <a:lnTo>
                      <a:pt x="139" y="305"/>
                    </a:lnTo>
                    <a:lnTo>
                      <a:pt x="125" y="292"/>
                    </a:lnTo>
                    <a:lnTo>
                      <a:pt x="113" y="280"/>
                    </a:lnTo>
                    <a:lnTo>
                      <a:pt x="99" y="266"/>
                    </a:lnTo>
                    <a:lnTo>
                      <a:pt x="84" y="253"/>
                    </a:lnTo>
                    <a:lnTo>
                      <a:pt x="72" y="244"/>
                    </a:lnTo>
                    <a:lnTo>
                      <a:pt x="57" y="232"/>
                    </a:lnTo>
                    <a:lnTo>
                      <a:pt x="48" y="224"/>
                    </a:lnTo>
                    <a:lnTo>
                      <a:pt x="38" y="211"/>
                    </a:lnTo>
                    <a:lnTo>
                      <a:pt x="31" y="201"/>
                    </a:lnTo>
                    <a:lnTo>
                      <a:pt x="22" y="193"/>
                    </a:lnTo>
                    <a:lnTo>
                      <a:pt x="10" y="183"/>
                    </a:lnTo>
                    <a:lnTo>
                      <a:pt x="0" y="175"/>
                    </a:lnTo>
                    <a:lnTo>
                      <a:pt x="8" y="176"/>
                    </a:lnTo>
                    <a:lnTo>
                      <a:pt x="20" y="179"/>
                    </a:lnTo>
                    <a:lnTo>
                      <a:pt x="32" y="182"/>
                    </a:lnTo>
                    <a:lnTo>
                      <a:pt x="43" y="187"/>
                    </a:lnTo>
                    <a:lnTo>
                      <a:pt x="54" y="195"/>
                    </a:lnTo>
                    <a:lnTo>
                      <a:pt x="69" y="206"/>
                    </a:lnTo>
                    <a:lnTo>
                      <a:pt x="82" y="215"/>
                    </a:lnTo>
                    <a:lnTo>
                      <a:pt x="97" y="224"/>
                    </a:lnTo>
                    <a:lnTo>
                      <a:pt x="110" y="236"/>
                    </a:lnTo>
                    <a:lnTo>
                      <a:pt x="125" y="249"/>
                    </a:lnTo>
                    <a:lnTo>
                      <a:pt x="137" y="259"/>
                    </a:lnTo>
                  </a:path>
                </a:pathLst>
              </a:custGeom>
              <a:solidFill>
                <a:srgbClr val="037C03"/>
              </a:solidFill>
              <a:ln cap="rnd">
                <a:noFill/>
                <a:miter lim="800000"/>
              </a:ln>
            </p:spPr>
          </p:sp>
        </p:grpSp>
        <p:grpSp>
          <p:nvGrpSpPr>
            <p:cNvPr id="88078" name="组合 88077"/>
            <p:cNvGrpSpPr/>
            <p:nvPr/>
          </p:nvGrpSpPr>
          <p:grpSpPr>
            <a:xfrm>
              <a:off x="4653" y="2849"/>
              <a:ext cx="1084" cy="1464"/>
              <a:chOff x="4653" y="2849"/>
              <a:chExt cx="1084" cy="1464"/>
            </a:xfrm>
          </p:grpSpPr>
          <p:grpSp>
            <p:nvGrpSpPr>
              <p:cNvPr id="88079" name="组合 88078"/>
              <p:cNvGrpSpPr/>
              <p:nvPr/>
            </p:nvGrpSpPr>
            <p:grpSpPr>
              <a:xfrm>
                <a:off x="5207" y="2849"/>
                <a:ext cx="530" cy="1443"/>
                <a:chOff x="5207" y="2849"/>
                <a:chExt cx="530" cy="1443"/>
              </a:xfrm>
            </p:grpSpPr>
            <p:sp>
              <p:nvSpPr>
                <p:cNvPr id="88080" name="任意多边形: 形状 88079"/>
                <p:cNvSpPr/>
                <p:nvPr/>
              </p:nvSpPr>
              <p:spPr bwMode="ltGray">
                <a:xfrm>
                  <a:off x="5524" y="3154"/>
                  <a:ext cx="191" cy="1138"/>
                </a:xfrm>
                <a:custGeom>
                  <a:avLst/>
                  <a:gdLst/>
                  <a:ahLst/>
                  <a:cxnLst/>
                  <a:rect l="0" t="0" r="0" b="0"/>
                  <a:pathLst>
                    <a:path w="191" h="1138">
                      <a:moveTo>
                        <a:pt x="190" y="529"/>
                      </a:moveTo>
                      <a:lnTo>
                        <a:pt x="174" y="760"/>
                      </a:lnTo>
                      <a:lnTo>
                        <a:pt x="158" y="946"/>
                      </a:lnTo>
                      <a:lnTo>
                        <a:pt x="147" y="1083"/>
                      </a:lnTo>
                      <a:lnTo>
                        <a:pt x="150" y="1137"/>
                      </a:lnTo>
                      <a:lnTo>
                        <a:pt x="127" y="1137"/>
                      </a:lnTo>
                      <a:lnTo>
                        <a:pt x="120" y="1058"/>
                      </a:lnTo>
                      <a:lnTo>
                        <a:pt x="116" y="937"/>
                      </a:lnTo>
                      <a:lnTo>
                        <a:pt x="108" y="824"/>
                      </a:lnTo>
                      <a:lnTo>
                        <a:pt x="104" y="740"/>
                      </a:lnTo>
                      <a:lnTo>
                        <a:pt x="95" y="617"/>
                      </a:lnTo>
                      <a:lnTo>
                        <a:pt x="84" y="510"/>
                      </a:lnTo>
                      <a:lnTo>
                        <a:pt x="75" y="417"/>
                      </a:lnTo>
                      <a:lnTo>
                        <a:pt x="66" y="316"/>
                      </a:lnTo>
                      <a:lnTo>
                        <a:pt x="52" y="217"/>
                      </a:lnTo>
                      <a:lnTo>
                        <a:pt x="36" y="133"/>
                      </a:lnTo>
                      <a:lnTo>
                        <a:pt x="9" y="51"/>
                      </a:lnTo>
                      <a:lnTo>
                        <a:pt x="0" y="19"/>
                      </a:lnTo>
                      <a:lnTo>
                        <a:pt x="11" y="0"/>
                      </a:lnTo>
                      <a:lnTo>
                        <a:pt x="28" y="33"/>
                      </a:lnTo>
                      <a:lnTo>
                        <a:pt x="52" y="109"/>
                      </a:lnTo>
                      <a:lnTo>
                        <a:pt x="70" y="187"/>
                      </a:lnTo>
                      <a:lnTo>
                        <a:pt x="84" y="268"/>
                      </a:lnTo>
                      <a:lnTo>
                        <a:pt x="93" y="372"/>
                      </a:lnTo>
                      <a:lnTo>
                        <a:pt x="102" y="470"/>
                      </a:lnTo>
                      <a:lnTo>
                        <a:pt x="115" y="603"/>
                      </a:lnTo>
                      <a:lnTo>
                        <a:pt x="125" y="712"/>
                      </a:lnTo>
                      <a:lnTo>
                        <a:pt x="129" y="799"/>
                      </a:lnTo>
                      <a:lnTo>
                        <a:pt x="133" y="889"/>
                      </a:lnTo>
                      <a:lnTo>
                        <a:pt x="142" y="982"/>
                      </a:lnTo>
                      <a:lnTo>
                        <a:pt x="154" y="822"/>
                      </a:lnTo>
                      <a:lnTo>
                        <a:pt x="169" y="672"/>
                      </a:lnTo>
                      <a:lnTo>
                        <a:pt x="190" y="529"/>
                      </a:lnTo>
                    </a:path>
                  </a:pathLst>
                </a:custGeom>
                <a:solidFill>
                  <a:srgbClr val="3C0023"/>
                </a:solidFill>
                <a:ln cap="rnd">
                  <a:noFill/>
                  <a:miter lim="800000"/>
                </a:ln>
              </p:spPr>
            </p:sp>
            <p:sp>
              <p:nvSpPr>
                <p:cNvPr id="88081" name="任意多边形: 形状 88080"/>
                <p:cNvSpPr/>
                <p:nvPr/>
              </p:nvSpPr>
              <p:spPr bwMode="ltGray">
                <a:xfrm>
                  <a:off x="5207" y="2849"/>
                  <a:ext cx="530" cy="830"/>
                </a:xfrm>
                <a:custGeom>
                  <a:avLst/>
                  <a:gdLst/>
                  <a:ahLst/>
                  <a:cxnLst/>
                  <a:rect l="0" t="0" r="0" b="0"/>
                  <a:pathLst>
                    <a:path w="530" h="830">
                      <a:moveTo>
                        <a:pt x="319" y="195"/>
                      </a:moveTo>
                      <a:lnTo>
                        <a:pt x="309" y="157"/>
                      </a:lnTo>
                      <a:lnTo>
                        <a:pt x="294" y="121"/>
                      </a:lnTo>
                      <a:lnTo>
                        <a:pt x="275" y="80"/>
                      </a:lnTo>
                      <a:lnTo>
                        <a:pt x="253" y="49"/>
                      </a:lnTo>
                      <a:lnTo>
                        <a:pt x="228" y="23"/>
                      </a:lnTo>
                      <a:lnTo>
                        <a:pt x="194" y="9"/>
                      </a:lnTo>
                      <a:lnTo>
                        <a:pt x="149" y="1"/>
                      </a:lnTo>
                      <a:lnTo>
                        <a:pt x="119" y="2"/>
                      </a:lnTo>
                      <a:lnTo>
                        <a:pt x="85" y="0"/>
                      </a:lnTo>
                      <a:lnTo>
                        <a:pt x="107" y="20"/>
                      </a:lnTo>
                      <a:lnTo>
                        <a:pt x="126" y="23"/>
                      </a:lnTo>
                      <a:lnTo>
                        <a:pt x="151" y="34"/>
                      </a:lnTo>
                      <a:lnTo>
                        <a:pt x="174" y="45"/>
                      </a:lnTo>
                      <a:lnTo>
                        <a:pt x="209" y="70"/>
                      </a:lnTo>
                      <a:lnTo>
                        <a:pt x="237" y="104"/>
                      </a:lnTo>
                      <a:lnTo>
                        <a:pt x="255" y="147"/>
                      </a:lnTo>
                      <a:lnTo>
                        <a:pt x="282" y="239"/>
                      </a:lnTo>
                      <a:lnTo>
                        <a:pt x="209" y="178"/>
                      </a:lnTo>
                      <a:lnTo>
                        <a:pt x="185" y="163"/>
                      </a:lnTo>
                      <a:lnTo>
                        <a:pt x="158" y="152"/>
                      </a:lnTo>
                      <a:lnTo>
                        <a:pt x="133" y="148"/>
                      </a:lnTo>
                      <a:lnTo>
                        <a:pt x="118" y="143"/>
                      </a:lnTo>
                      <a:lnTo>
                        <a:pt x="71" y="135"/>
                      </a:lnTo>
                      <a:lnTo>
                        <a:pt x="0" y="129"/>
                      </a:lnTo>
                      <a:lnTo>
                        <a:pt x="0" y="185"/>
                      </a:lnTo>
                      <a:lnTo>
                        <a:pt x="16" y="185"/>
                      </a:lnTo>
                      <a:lnTo>
                        <a:pt x="38" y="187"/>
                      </a:lnTo>
                      <a:lnTo>
                        <a:pt x="64" y="184"/>
                      </a:lnTo>
                      <a:lnTo>
                        <a:pt x="83" y="185"/>
                      </a:lnTo>
                      <a:lnTo>
                        <a:pt x="136" y="191"/>
                      </a:lnTo>
                      <a:lnTo>
                        <a:pt x="157" y="198"/>
                      </a:lnTo>
                      <a:lnTo>
                        <a:pt x="235" y="231"/>
                      </a:lnTo>
                      <a:lnTo>
                        <a:pt x="275" y="257"/>
                      </a:lnTo>
                      <a:lnTo>
                        <a:pt x="246" y="261"/>
                      </a:lnTo>
                      <a:lnTo>
                        <a:pt x="225" y="262"/>
                      </a:lnTo>
                      <a:lnTo>
                        <a:pt x="194" y="288"/>
                      </a:lnTo>
                      <a:lnTo>
                        <a:pt x="179" y="328"/>
                      </a:lnTo>
                      <a:lnTo>
                        <a:pt x="200" y="305"/>
                      </a:lnTo>
                      <a:lnTo>
                        <a:pt x="260" y="278"/>
                      </a:lnTo>
                      <a:lnTo>
                        <a:pt x="297" y="290"/>
                      </a:lnTo>
                      <a:lnTo>
                        <a:pt x="273" y="304"/>
                      </a:lnTo>
                      <a:lnTo>
                        <a:pt x="244" y="305"/>
                      </a:lnTo>
                      <a:lnTo>
                        <a:pt x="171" y="337"/>
                      </a:lnTo>
                      <a:lnTo>
                        <a:pt x="149" y="345"/>
                      </a:lnTo>
                      <a:lnTo>
                        <a:pt x="125" y="356"/>
                      </a:lnTo>
                      <a:lnTo>
                        <a:pt x="104" y="374"/>
                      </a:lnTo>
                      <a:lnTo>
                        <a:pt x="82" y="417"/>
                      </a:lnTo>
                      <a:lnTo>
                        <a:pt x="69" y="449"/>
                      </a:lnTo>
                      <a:lnTo>
                        <a:pt x="29" y="553"/>
                      </a:lnTo>
                      <a:lnTo>
                        <a:pt x="15" y="581"/>
                      </a:lnTo>
                      <a:lnTo>
                        <a:pt x="79" y="502"/>
                      </a:lnTo>
                      <a:lnTo>
                        <a:pt x="109" y="473"/>
                      </a:lnTo>
                      <a:lnTo>
                        <a:pt x="157" y="413"/>
                      </a:lnTo>
                      <a:lnTo>
                        <a:pt x="180" y="390"/>
                      </a:lnTo>
                      <a:lnTo>
                        <a:pt x="200" y="374"/>
                      </a:lnTo>
                      <a:lnTo>
                        <a:pt x="256" y="346"/>
                      </a:lnTo>
                      <a:lnTo>
                        <a:pt x="287" y="323"/>
                      </a:lnTo>
                      <a:lnTo>
                        <a:pt x="263" y="348"/>
                      </a:lnTo>
                      <a:lnTo>
                        <a:pt x="205" y="481"/>
                      </a:lnTo>
                      <a:lnTo>
                        <a:pt x="182" y="539"/>
                      </a:lnTo>
                      <a:lnTo>
                        <a:pt x="172" y="572"/>
                      </a:lnTo>
                      <a:lnTo>
                        <a:pt x="166" y="604"/>
                      </a:lnTo>
                      <a:lnTo>
                        <a:pt x="162" y="641"/>
                      </a:lnTo>
                      <a:lnTo>
                        <a:pt x="161" y="670"/>
                      </a:lnTo>
                      <a:lnTo>
                        <a:pt x="155" y="728"/>
                      </a:lnTo>
                      <a:lnTo>
                        <a:pt x="182" y="670"/>
                      </a:lnTo>
                      <a:lnTo>
                        <a:pt x="200" y="590"/>
                      </a:lnTo>
                      <a:lnTo>
                        <a:pt x="213" y="541"/>
                      </a:lnTo>
                      <a:lnTo>
                        <a:pt x="225" y="510"/>
                      </a:lnTo>
                      <a:lnTo>
                        <a:pt x="255" y="451"/>
                      </a:lnTo>
                      <a:lnTo>
                        <a:pt x="268" y="422"/>
                      </a:lnTo>
                      <a:lnTo>
                        <a:pt x="278" y="386"/>
                      </a:lnTo>
                      <a:lnTo>
                        <a:pt x="297" y="336"/>
                      </a:lnTo>
                      <a:lnTo>
                        <a:pt x="272" y="383"/>
                      </a:lnTo>
                      <a:lnTo>
                        <a:pt x="258" y="435"/>
                      </a:lnTo>
                      <a:lnTo>
                        <a:pt x="253" y="539"/>
                      </a:lnTo>
                      <a:lnTo>
                        <a:pt x="255" y="577"/>
                      </a:lnTo>
                      <a:lnTo>
                        <a:pt x="261" y="646"/>
                      </a:lnTo>
                      <a:lnTo>
                        <a:pt x="267" y="673"/>
                      </a:lnTo>
                      <a:lnTo>
                        <a:pt x="300" y="784"/>
                      </a:lnTo>
                      <a:lnTo>
                        <a:pt x="305" y="829"/>
                      </a:lnTo>
                      <a:lnTo>
                        <a:pt x="296" y="676"/>
                      </a:lnTo>
                      <a:lnTo>
                        <a:pt x="277" y="559"/>
                      </a:lnTo>
                      <a:lnTo>
                        <a:pt x="274" y="519"/>
                      </a:lnTo>
                      <a:lnTo>
                        <a:pt x="272" y="426"/>
                      </a:lnTo>
                      <a:lnTo>
                        <a:pt x="275" y="398"/>
                      </a:lnTo>
                      <a:lnTo>
                        <a:pt x="288" y="351"/>
                      </a:lnTo>
                      <a:lnTo>
                        <a:pt x="300" y="320"/>
                      </a:lnTo>
                      <a:lnTo>
                        <a:pt x="319" y="338"/>
                      </a:lnTo>
                      <a:lnTo>
                        <a:pt x="349" y="379"/>
                      </a:lnTo>
                      <a:lnTo>
                        <a:pt x="384" y="463"/>
                      </a:lnTo>
                      <a:lnTo>
                        <a:pt x="407" y="532"/>
                      </a:lnTo>
                      <a:lnTo>
                        <a:pt x="426" y="594"/>
                      </a:lnTo>
                      <a:lnTo>
                        <a:pt x="460" y="686"/>
                      </a:lnTo>
                      <a:lnTo>
                        <a:pt x="483" y="734"/>
                      </a:lnTo>
                      <a:lnTo>
                        <a:pt x="502" y="765"/>
                      </a:lnTo>
                      <a:lnTo>
                        <a:pt x="494" y="720"/>
                      </a:lnTo>
                      <a:lnTo>
                        <a:pt x="418" y="521"/>
                      </a:lnTo>
                      <a:lnTo>
                        <a:pt x="371" y="415"/>
                      </a:lnTo>
                      <a:lnTo>
                        <a:pt x="357" y="375"/>
                      </a:lnTo>
                      <a:lnTo>
                        <a:pt x="347" y="339"/>
                      </a:lnTo>
                      <a:lnTo>
                        <a:pt x="312" y="268"/>
                      </a:lnTo>
                      <a:lnTo>
                        <a:pt x="318" y="236"/>
                      </a:lnTo>
                      <a:lnTo>
                        <a:pt x="355" y="217"/>
                      </a:lnTo>
                      <a:lnTo>
                        <a:pt x="373" y="224"/>
                      </a:lnTo>
                      <a:lnTo>
                        <a:pt x="396" y="226"/>
                      </a:lnTo>
                      <a:lnTo>
                        <a:pt x="420" y="233"/>
                      </a:lnTo>
                      <a:lnTo>
                        <a:pt x="517" y="244"/>
                      </a:lnTo>
                      <a:lnTo>
                        <a:pt x="511" y="243"/>
                      </a:lnTo>
                      <a:lnTo>
                        <a:pt x="519" y="223"/>
                      </a:lnTo>
                      <a:lnTo>
                        <a:pt x="523" y="223"/>
                      </a:lnTo>
                      <a:lnTo>
                        <a:pt x="498" y="219"/>
                      </a:lnTo>
                      <a:lnTo>
                        <a:pt x="468" y="219"/>
                      </a:lnTo>
                      <a:lnTo>
                        <a:pt x="430" y="227"/>
                      </a:lnTo>
                      <a:lnTo>
                        <a:pt x="389" y="241"/>
                      </a:lnTo>
                      <a:lnTo>
                        <a:pt x="354" y="257"/>
                      </a:lnTo>
                      <a:lnTo>
                        <a:pt x="326" y="267"/>
                      </a:lnTo>
                      <a:lnTo>
                        <a:pt x="364" y="230"/>
                      </a:lnTo>
                      <a:lnTo>
                        <a:pt x="419" y="195"/>
                      </a:lnTo>
                      <a:lnTo>
                        <a:pt x="477" y="180"/>
                      </a:lnTo>
                      <a:lnTo>
                        <a:pt x="503" y="179"/>
                      </a:lnTo>
                      <a:lnTo>
                        <a:pt x="528" y="181"/>
                      </a:lnTo>
                      <a:lnTo>
                        <a:pt x="518" y="181"/>
                      </a:lnTo>
                      <a:lnTo>
                        <a:pt x="529" y="153"/>
                      </a:lnTo>
                      <a:lnTo>
                        <a:pt x="496" y="157"/>
                      </a:lnTo>
                      <a:lnTo>
                        <a:pt x="458" y="174"/>
                      </a:lnTo>
                      <a:lnTo>
                        <a:pt x="417" y="198"/>
                      </a:lnTo>
                      <a:lnTo>
                        <a:pt x="353" y="247"/>
                      </a:lnTo>
                      <a:lnTo>
                        <a:pt x="324" y="266"/>
                      </a:lnTo>
                      <a:lnTo>
                        <a:pt x="340" y="204"/>
                      </a:lnTo>
                      <a:lnTo>
                        <a:pt x="373" y="178"/>
                      </a:lnTo>
                      <a:lnTo>
                        <a:pt x="411" y="152"/>
                      </a:lnTo>
                      <a:lnTo>
                        <a:pt x="464" y="121"/>
                      </a:lnTo>
                      <a:lnTo>
                        <a:pt x="490" y="110"/>
                      </a:lnTo>
                      <a:lnTo>
                        <a:pt x="458" y="102"/>
                      </a:lnTo>
                      <a:lnTo>
                        <a:pt x="433" y="121"/>
                      </a:lnTo>
                      <a:lnTo>
                        <a:pt x="407" y="147"/>
                      </a:lnTo>
                      <a:lnTo>
                        <a:pt x="386" y="166"/>
                      </a:lnTo>
                      <a:lnTo>
                        <a:pt x="352" y="206"/>
                      </a:lnTo>
                      <a:lnTo>
                        <a:pt x="319" y="195"/>
                      </a:lnTo>
                    </a:path>
                  </a:pathLst>
                </a:custGeom>
                <a:solidFill>
                  <a:srgbClr val="037C03"/>
                </a:solidFill>
                <a:ln cap="rnd">
                  <a:noFill/>
                  <a:miter lim="800000"/>
                </a:ln>
              </p:spPr>
            </p:sp>
          </p:grpSp>
          <p:grpSp>
            <p:nvGrpSpPr>
              <p:cNvPr id="88082" name="组合 88081"/>
              <p:cNvGrpSpPr/>
              <p:nvPr/>
            </p:nvGrpSpPr>
            <p:grpSpPr>
              <a:xfrm>
                <a:off x="4653" y="3240"/>
                <a:ext cx="991" cy="1073"/>
                <a:chOff x="4653" y="3240"/>
                <a:chExt cx="991" cy="1073"/>
              </a:xfrm>
            </p:grpSpPr>
            <p:sp>
              <p:nvSpPr>
                <p:cNvPr id="88083" name="任意多边形: 形状 88082"/>
                <p:cNvSpPr/>
                <p:nvPr/>
              </p:nvSpPr>
              <p:spPr bwMode="ltGray">
                <a:xfrm>
                  <a:off x="5033" y="3428"/>
                  <a:ext cx="273" cy="885"/>
                </a:xfrm>
                <a:custGeom>
                  <a:avLst/>
                  <a:gdLst/>
                  <a:ahLst/>
                  <a:cxnLst/>
                  <a:rect l="0" t="0" r="0" b="0"/>
                  <a:pathLst>
                    <a:path w="273" h="885">
                      <a:moveTo>
                        <a:pt x="272" y="411"/>
                      </a:moveTo>
                      <a:lnTo>
                        <a:pt x="249" y="591"/>
                      </a:lnTo>
                      <a:lnTo>
                        <a:pt x="226" y="735"/>
                      </a:lnTo>
                      <a:lnTo>
                        <a:pt x="211" y="842"/>
                      </a:lnTo>
                      <a:lnTo>
                        <a:pt x="215" y="884"/>
                      </a:lnTo>
                      <a:lnTo>
                        <a:pt x="182" y="884"/>
                      </a:lnTo>
                      <a:lnTo>
                        <a:pt x="171" y="822"/>
                      </a:lnTo>
                      <a:lnTo>
                        <a:pt x="167" y="729"/>
                      </a:lnTo>
                      <a:lnTo>
                        <a:pt x="154" y="641"/>
                      </a:lnTo>
                      <a:lnTo>
                        <a:pt x="148" y="575"/>
                      </a:lnTo>
                      <a:lnTo>
                        <a:pt x="136" y="479"/>
                      </a:lnTo>
                      <a:lnTo>
                        <a:pt x="120" y="397"/>
                      </a:lnTo>
                      <a:lnTo>
                        <a:pt x="108" y="324"/>
                      </a:lnTo>
                      <a:lnTo>
                        <a:pt x="95" y="246"/>
                      </a:lnTo>
                      <a:lnTo>
                        <a:pt x="74" y="168"/>
                      </a:lnTo>
                      <a:lnTo>
                        <a:pt x="51" y="103"/>
                      </a:lnTo>
                      <a:lnTo>
                        <a:pt x="13" y="39"/>
                      </a:lnTo>
                      <a:lnTo>
                        <a:pt x="0" y="15"/>
                      </a:lnTo>
                      <a:lnTo>
                        <a:pt x="16" y="0"/>
                      </a:lnTo>
                      <a:lnTo>
                        <a:pt x="41" y="26"/>
                      </a:lnTo>
                      <a:lnTo>
                        <a:pt x="74" y="85"/>
                      </a:lnTo>
                      <a:lnTo>
                        <a:pt x="100" y="145"/>
                      </a:lnTo>
                      <a:lnTo>
                        <a:pt x="120" y="208"/>
                      </a:lnTo>
                      <a:lnTo>
                        <a:pt x="133" y="289"/>
                      </a:lnTo>
                      <a:lnTo>
                        <a:pt x="146" y="365"/>
                      </a:lnTo>
                      <a:lnTo>
                        <a:pt x="164" y="468"/>
                      </a:lnTo>
                      <a:lnTo>
                        <a:pt x="179" y="553"/>
                      </a:lnTo>
                      <a:lnTo>
                        <a:pt x="185" y="621"/>
                      </a:lnTo>
                      <a:lnTo>
                        <a:pt x="190" y="691"/>
                      </a:lnTo>
                      <a:lnTo>
                        <a:pt x="203" y="763"/>
                      </a:lnTo>
                      <a:lnTo>
                        <a:pt x="221" y="639"/>
                      </a:lnTo>
                      <a:lnTo>
                        <a:pt x="242" y="523"/>
                      </a:lnTo>
                      <a:lnTo>
                        <a:pt x="272" y="411"/>
                      </a:lnTo>
                    </a:path>
                  </a:pathLst>
                </a:custGeom>
                <a:solidFill>
                  <a:srgbClr val="3C0023"/>
                </a:solidFill>
                <a:ln cap="rnd">
                  <a:noFill/>
                  <a:miter lim="800000"/>
                </a:ln>
              </p:spPr>
            </p:sp>
            <p:sp>
              <p:nvSpPr>
                <p:cNvPr id="88084" name="任意多边形: 形状 88083"/>
                <p:cNvSpPr/>
                <p:nvPr/>
              </p:nvSpPr>
              <p:spPr bwMode="ltGray">
                <a:xfrm>
                  <a:off x="5116" y="3571"/>
                  <a:ext cx="488" cy="637"/>
                </a:xfrm>
                <a:custGeom>
                  <a:avLst/>
                  <a:gdLst/>
                  <a:ahLst/>
                  <a:cxnLst/>
                  <a:rect l="0" t="0" r="0" b="0"/>
                  <a:pathLst>
                    <a:path w="488" h="637">
                      <a:moveTo>
                        <a:pt x="92" y="56"/>
                      </a:moveTo>
                      <a:lnTo>
                        <a:pt x="101" y="70"/>
                      </a:lnTo>
                      <a:lnTo>
                        <a:pt x="109" y="80"/>
                      </a:lnTo>
                      <a:lnTo>
                        <a:pt x="119" y="91"/>
                      </a:lnTo>
                      <a:lnTo>
                        <a:pt x="129" y="104"/>
                      </a:lnTo>
                      <a:lnTo>
                        <a:pt x="138" y="113"/>
                      </a:lnTo>
                      <a:lnTo>
                        <a:pt x="146" y="119"/>
                      </a:lnTo>
                      <a:lnTo>
                        <a:pt x="155" y="124"/>
                      </a:lnTo>
                      <a:lnTo>
                        <a:pt x="150" y="105"/>
                      </a:lnTo>
                      <a:lnTo>
                        <a:pt x="145" y="80"/>
                      </a:lnTo>
                      <a:lnTo>
                        <a:pt x="140" y="54"/>
                      </a:lnTo>
                      <a:lnTo>
                        <a:pt x="135" y="27"/>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49" y="9"/>
                      </a:lnTo>
                      <a:lnTo>
                        <a:pt x="150" y="9"/>
                      </a:lnTo>
                      <a:lnTo>
                        <a:pt x="150" y="4"/>
                      </a:lnTo>
                      <a:lnTo>
                        <a:pt x="157" y="30"/>
                      </a:lnTo>
                      <a:lnTo>
                        <a:pt x="163" y="54"/>
                      </a:lnTo>
                      <a:lnTo>
                        <a:pt x="168" y="74"/>
                      </a:lnTo>
                      <a:lnTo>
                        <a:pt x="174" y="101"/>
                      </a:lnTo>
                      <a:lnTo>
                        <a:pt x="177" y="118"/>
                      </a:lnTo>
                      <a:lnTo>
                        <a:pt x="181" y="127"/>
                      </a:lnTo>
                      <a:lnTo>
                        <a:pt x="186" y="118"/>
                      </a:lnTo>
                      <a:lnTo>
                        <a:pt x="192" y="106"/>
                      </a:lnTo>
                      <a:lnTo>
                        <a:pt x="200" y="93"/>
                      </a:lnTo>
                      <a:lnTo>
                        <a:pt x="202" y="71"/>
                      </a:lnTo>
                      <a:lnTo>
                        <a:pt x="204" y="54"/>
                      </a:lnTo>
                      <a:lnTo>
                        <a:pt x="206" y="26"/>
                      </a:lnTo>
                      <a:lnTo>
                        <a:pt x="207" y="0"/>
                      </a:lnTo>
                      <a:lnTo>
                        <a:pt x="206" y="0"/>
                      </a:lnTo>
                      <a:lnTo>
                        <a:pt x="217" y="9"/>
                      </a:lnTo>
                      <a:lnTo>
                        <a:pt x="220" y="9"/>
                      </a:lnTo>
                      <a:lnTo>
                        <a:pt x="222" y="9"/>
                      </a:lnTo>
                      <a:lnTo>
                        <a:pt x="223" y="9"/>
                      </a:lnTo>
                      <a:lnTo>
                        <a:pt x="225" y="9"/>
                      </a:lnTo>
                      <a:lnTo>
                        <a:pt x="224" y="9"/>
                      </a:lnTo>
                      <a:lnTo>
                        <a:pt x="220" y="9"/>
                      </a:lnTo>
                      <a:lnTo>
                        <a:pt x="221" y="9"/>
                      </a:lnTo>
                      <a:lnTo>
                        <a:pt x="221" y="9"/>
                      </a:lnTo>
                      <a:lnTo>
                        <a:pt x="226" y="9"/>
                      </a:lnTo>
                      <a:lnTo>
                        <a:pt x="221" y="9"/>
                      </a:lnTo>
                      <a:lnTo>
                        <a:pt x="217" y="9"/>
                      </a:lnTo>
                      <a:lnTo>
                        <a:pt x="219" y="9"/>
                      </a:lnTo>
                      <a:lnTo>
                        <a:pt x="220" y="9"/>
                      </a:lnTo>
                      <a:lnTo>
                        <a:pt x="216" y="9"/>
                      </a:lnTo>
                      <a:lnTo>
                        <a:pt x="224" y="9"/>
                      </a:lnTo>
                      <a:lnTo>
                        <a:pt x="221" y="9"/>
                      </a:lnTo>
                      <a:lnTo>
                        <a:pt x="215" y="9"/>
                      </a:lnTo>
                      <a:lnTo>
                        <a:pt x="216" y="9"/>
                      </a:lnTo>
                      <a:lnTo>
                        <a:pt x="221" y="9"/>
                      </a:lnTo>
                      <a:lnTo>
                        <a:pt x="220" y="9"/>
                      </a:lnTo>
                      <a:lnTo>
                        <a:pt x="224" y="9"/>
                      </a:lnTo>
                      <a:lnTo>
                        <a:pt x="224" y="9"/>
                      </a:lnTo>
                      <a:lnTo>
                        <a:pt x="218" y="9"/>
                      </a:lnTo>
                      <a:lnTo>
                        <a:pt x="230" y="9"/>
                      </a:lnTo>
                      <a:lnTo>
                        <a:pt x="221" y="9"/>
                      </a:lnTo>
                      <a:lnTo>
                        <a:pt x="223" y="9"/>
                      </a:lnTo>
                      <a:lnTo>
                        <a:pt x="230" y="5"/>
                      </a:lnTo>
                      <a:lnTo>
                        <a:pt x="229" y="28"/>
                      </a:lnTo>
                      <a:lnTo>
                        <a:pt x="228" y="56"/>
                      </a:lnTo>
                      <a:lnTo>
                        <a:pt x="226" y="84"/>
                      </a:lnTo>
                      <a:lnTo>
                        <a:pt x="222" y="118"/>
                      </a:lnTo>
                      <a:lnTo>
                        <a:pt x="219" y="148"/>
                      </a:lnTo>
                      <a:lnTo>
                        <a:pt x="216" y="179"/>
                      </a:lnTo>
                      <a:lnTo>
                        <a:pt x="226" y="170"/>
                      </a:lnTo>
                      <a:lnTo>
                        <a:pt x="238" y="158"/>
                      </a:lnTo>
                      <a:lnTo>
                        <a:pt x="253" y="144"/>
                      </a:lnTo>
                      <a:lnTo>
                        <a:pt x="264" y="139"/>
                      </a:lnTo>
                      <a:lnTo>
                        <a:pt x="277" y="137"/>
                      </a:lnTo>
                      <a:lnTo>
                        <a:pt x="287" y="141"/>
                      </a:lnTo>
                      <a:lnTo>
                        <a:pt x="297" y="142"/>
                      </a:lnTo>
                      <a:lnTo>
                        <a:pt x="312" y="145"/>
                      </a:lnTo>
                      <a:lnTo>
                        <a:pt x="331" y="148"/>
                      </a:lnTo>
                      <a:lnTo>
                        <a:pt x="347" y="148"/>
                      </a:lnTo>
                      <a:lnTo>
                        <a:pt x="363" y="145"/>
                      </a:lnTo>
                      <a:lnTo>
                        <a:pt x="376" y="146"/>
                      </a:lnTo>
                      <a:lnTo>
                        <a:pt x="390" y="148"/>
                      </a:lnTo>
                      <a:lnTo>
                        <a:pt x="402" y="157"/>
                      </a:lnTo>
                      <a:lnTo>
                        <a:pt x="418" y="166"/>
                      </a:lnTo>
                      <a:lnTo>
                        <a:pt x="429" y="175"/>
                      </a:lnTo>
                      <a:lnTo>
                        <a:pt x="439" y="187"/>
                      </a:lnTo>
                      <a:lnTo>
                        <a:pt x="452" y="201"/>
                      </a:lnTo>
                      <a:lnTo>
                        <a:pt x="459" y="210"/>
                      </a:lnTo>
                      <a:lnTo>
                        <a:pt x="470" y="231"/>
                      </a:lnTo>
                      <a:lnTo>
                        <a:pt x="478" y="254"/>
                      </a:lnTo>
                      <a:lnTo>
                        <a:pt x="487" y="277"/>
                      </a:lnTo>
                      <a:lnTo>
                        <a:pt x="477" y="278"/>
                      </a:lnTo>
                      <a:lnTo>
                        <a:pt x="464" y="276"/>
                      </a:lnTo>
                      <a:lnTo>
                        <a:pt x="450" y="272"/>
                      </a:lnTo>
                      <a:lnTo>
                        <a:pt x="439" y="268"/>
                      </a:lnTo>
                      <a:lnTo>
                        <a:pt x="429" y="263"/>
                      </a:lnTo>
                      <a:lnTo>
                        <a:pt x="417" y="255"/>
                      </a:lnTo>
                      <a:lnTo>
                        <a:pt x="404" y="246"/>
                      </a:lnTo>
                      <a:lnTo>
                        <a:pt x="394" y="241"/>
                      </a:lnTo>
                      <a:lnTo>
                        <a:pt x="384" y="238"/>
                      </a:lnTo>
                      <a:lnTo>
                        <a:pt x="366" y="234"/>
                      </a:lnTo>
                      <a:lnTo>
                        <a:pt x="347" y="231"/>
                      </a:lnTo>
                      <a:lnTo>
                        <a:pt x="330" y="225"/>
                      </a:lnTo>
                      <a:lnTo>
                        <a:pt x="313" y="221"/>
                      </a:lnTo>
                      <a:lnTo>
                        <a:pt x="296" y="218"/>
                      </a:lnTo>
                      <a:lnTo>
                        <a:pt x="284" y="216"/>
                      </a:lnTo>
                      <a:lnTo>
                        <a:pt x="275" y="215"/>
                      </a:lnTo>
                      <a:lnTo>
                        <a:pt x="262" y="215"/>
                      </a:lnTo>
                      <a:lnTo>
                        <a:pt x="249" y="216"/>
                      </a:lnTo>
                      <a:lnTo>
                        <a:pt x="241" y="219"/>
                      </a:lnTo>
                      <a:lnTo>
                        <a:pt x="230" y="224"/>
                      </a:lnTo>
                      <a:lnTo>
                        <a:pt x="215" y="231"/>
                      </a:lnTo>
                      <a:lnTo>
                        <a:pt x="226" y="241"/>
                      </a:lnTo>
                      <a:lnTo>
                        <a:pt x="238" y="251"/>
                      </a:lnTo>
                      <a:lnTo>
                        <a:pt x="249" y="263"/>
                      </a:lnTo>
                      <a:lnTo>
                        <a:pt x="262" y="268"/>
                      </a:lnTo>
                      <a:lnTo>
                        <a:pt x="276" y="277"/>
                      </a:lnTo>
                      <a:lnTo>
                        <a:pt x="286" y="282"/>
                      </a:lnTo>
                      <a:lnTo>
                        <a:pt x="299" y="284"/>
                      </a:lnTo>
                      <a:lnTo>
                        <a:pt x="314" y="290"/>
                      </a:lnTo>
                      <a:lnTo>
                        <a:pt x="330" y="294"/>
                      </a:lnTo>
                      <a:lnTo>
                        <a:pt x="345" y="298"/>
                      </a:lnTo>
                      <a:lnTo>
                        <a:pt x="360" y="302"/>
                      </a:lnTo>
                      <a:lnTo>
                        <a:pt x="373" y="304"/>
                      </a:lnTo>
                      <a:lnTo>
                        <a:pt x="387" y="310"/>
                      </a:lnTo>
                      <a:lnTo>
                        <a:pt x="401" y="313"/>
                      </a:lnTo>
                      <a:lnTo>
                        <a:pt x="410" y="320"/>
                      </a:lnTo>
                      <a:lnTo>
                        <a:pt x="421" y="332"/>
                      </a:lnTo>
                      <a:lnTo>
                        <a:pt x="432" y="345"/>
                      </a:lnTo>
                      <a:lnTo>
                        <a:pt x="442" y="360"/>
                      </a:lnTo>
                      <a:lnTo>
                        <a:pt x="453" y="378"/>
                      </a:lnTo>
                      <a:lnTo>
                        <a:pt x="459" y="390"/>
                      </a:lnTo>
                      <a:lnTo>
                        <a:pt x="464" y="408"/>
                      </a:lnTo>
                      <a:lnTo>
                        <a:pt x="469" y="429"/>
                      </a:lnTo>
                      <a:lnTo>
                        <a:pt x="474" y="451"/>
                      </a:lnTo>
                      <a:lnTo>
                        <a:pt x="479" y="468"/>
                      </a:lnTo>
                      <a:lnTo>
                        <a:pt x="469" y="459"/>
                      </a:lnTo>
                      <a:lnTo>
                        <a:pt x="454" y="446"/>
                      </a:lnTo>
                      <a:lnTo>
                        <a:pt x="442" y="437"/>
                      </a:lnTo>
                      <a:lnTo>
                        <a:pt x="429" y="424"/>
                      </a:lnTo>
                      <a:lnTo>
                        <a:pt x="415" y="412"/>
                      </a:lnTo>
                      <a:lnTo>
                        <a:pt x="403" y="403"/>
                      </a:lnTo>
                      <a:lnTo>
                        <a:pt x="389" y="391"/>
                      </a:lnTo>
                      <a:lnTo>
                        <a:pt x="376" y="380"/>
                      </a:lnTo>
                      <a:lnTo>
                        <a:pt x="363" y="368"/>
                      </a:lnTo>
                      <a:lnTo>
                        <a:pt x="350" y="355"/>
                      </a:lnTo>
                      <a:lnTo>
                        <a:pt x="338" y="346"/>
                      </a:lnTo>
                      <a:lnTo>
                        <a:pt x="324" y="334"/>
                      </a:lnTo>
                      <a:lnTo>
                        <a:pt x="311" y="325"/>
                      </a:lnTo>
                      <a:lnTo>
                        <a:pt x="298" y="317"/>
                      </a:lnTo>
                      <a:lnTo>
                        <a:pt x="286" y="308"/>
                      </a:lnTo>
                      <a:lnTo>
                        <a:pt x="277" y="304"/>
                      </a:lnTo>
                      <a:lnTo>
                        <a:pt x="267" y="297"/>
                      </a:lnTo>
                      <a:lnTo>
                        <a:pt x="256" y="290"/>
                      </a:lnTo>
                      <a:lnTo>
                        <a:pt x="246" y="282"/>
                      </a:lnTo>
                      <a:lnTo>
                        <a:pt x="239" y="285"/>
                      </a:lnTo>
                      <a:lnTo>
                        <a:pt x="229" y="289"/>
                      </a:lnTo>
                      <a:lnTo>
                        <a:pt x="221" y="288"/>
                      </a:lnTo>
                      <a:lnTo>
                        <a:pt x="213" y="282"/>
                      </a:lnTo>
                      <a:lnTo>
                        <a:pt x="211" y="304"/>
                      </a:lnTo>
                      <a:lnTo>
                        <a:pt x="209" y="330"/>
                      </a:lnTo>
                      <a:lnTo>
                        <a:pt x="215" y="352"/>
                      </a:lnTo>
                      <a:lnTo>
                        <a:pt x="220" y="376"/>
                      </a:lnTo>
                      <a:lnTo>
                        <a:pt x="229" y="392"/>
                      </a:lnTo>
                      <a:lnTo>
                        <a:pt x="238" y="413"/>
                      </a:lnTo>
                      <a:lnTo>
                        <a:pt x="247" y="437"/>
                      </a:lnTo>
                      <a:lnTo>
                        <a:pt x="256" y="462"/>
                      </a:lnTo>
                      <a:lnTo>
                        <a:pt x="264" y="479"/>
                      </a:lnTo>
                      <a:lnTo>
                        <a:pt x="273" y="496"/>
                      </a:lnTo>
                      <a:lnTo>
                        <a:pt x="280" y="530"/>
                      </a:lnTo>
                      <a:lnTo>
                        <a:pt x="283" y="557"/>
                      </a:lnTo>
                      <a:lnTo>
                        <a:pt x="290" y="591"/>
                      </a:lnTo>
                      <a:lnTo>
                        <a:pt x="296" y="622"/>
                      </a:lnTo>
                      <a:lnTo>
                        <a:pt x="267" y="622"/>
                      </a:lnTo>
                      <a:lnTo>
                        <a:pt x="262" y="622"/>
                      </a:lnTo>
                      <a:lnTo>
                        <a:pt x="245" y="585"/>
                      </a:lnTo>
                      <a:lnTo>
                        <a:pt x="231" y="548"/>
                      </a:lnTo>
                      <a:lnTo>
                        <a:pt x="221" y="518"/>
                      </a:lnTo>
                      <a:lnTo>
                        <a:pt x="214" y="487"/>
                      </a:lnTo>
                      <a:lnTo>
                        <a:pt x="210" y="455"/>
                      </a:lnTo>
                      <a:lnTo>
                        <a:pt x="205" y="422"/>
                      </a:lnTo>
                      <a:lnTo>
                        <a:pt x="194" y="373"/>
                      </a:lnTo>
                      <a:lnTo>
                        <a:pt x="186" y="358"/>
                      </a:lnTo>
                      <a:lnTo>
                        <a:pt x="181" y="328"/>
                      </a:lnTo>
                      <a:lnTo>
                        <a:pt x="174" y="316"/>
                      </a:lnTo>
                      <a:lnTo>
                        <a:pt x="167" y="320"/>
                      </a:lnTo>
                      <a:lnTo>
                        <a:pt x="162" y="323"/>
                      </a:lnTo>
                      <a:lnTo>
                        <a:pt x="159" y="342"/>
                      </a:lnTo>
                      <a:lnTo>
                        <a:pt x="160" y="333"/>
                      </a:lnTo>
                      <a:lnTo>
                        <a:pt x="159" y="343"/>
                      </a:lnTo>
                      <a:lnTo>
                        <a:pt x="158" y="351"/>
                      </a:lnTo>
                      <a:lnTo>
                        <a:pt x="155" y="354"/>
                      </a:lnTo>
                      <a:lnTo>
                        <a:pt x="159" y="351"/>
                      </a:lnTo>
                      <a:lnTo>
                        <a:pt x="157" y="347"/>
                      </a:lnTo>
                      <a:lnTo>
                        <a:pt x="159" y="337"/>
                      </a:lnTo>
                      <a:lnTo>
                        <a:pt x="160" y="333"/>
                      </a:lnTo>
                      <a:lnTo>
                        <a:pt x="160" y="334"/>
                      </a:lnTo>
                      <a:lnTo>
                        <a:pt x="160" y="343"/>
                      </a:lnTo>
                      <a:lnTo>
                        <a:pt x="162" y="351"/>
                      </a:lnTo>
                      <a:lnTo>
                        <a:pt x="158" y="354"/>
                      </a:lnTo>
                      <a:lnTo>
                        <a:pt x="150" y="368"/>
                      </a:lnTo>
                      <a:lnTo>
                        <a:pt x="140" y="389"/>
                      </a:lnTo>
                      <a:lnTo>
                        <a:pt x="132" y="405"/>
                      </a:lnTo>
                      <a:lnTo>
                        <a:pt x="124" y="422"/>
                      </a:lnTo>
                      <a:lnTo>
                        <a:pt x="117" y="442"/>
                      </a:lnTo>
                      <a:lnTo>
                        <a:pt x="109" y="459"/>
                      </a:lnTo>
                      <a:lnTo>
                        <a:pt x="101" y="479"/>
                      </a:lnTo>
                      <a:lnTo>
                        <a:pt x="93" y="500"/>
                      </a:lnTo>
                      <a:lnTo>
                        <a:pt x="86" y="522"/>
                      </a:lnTo>
                      <a:lnTo>
                        <a:pt x="78" y="547"/>
                      </a:lnTo>
                      <a:lnTo>
                        <a:pt x="70" y="575"/>
                      </a:lnTo>
                      <a:lnTo>
                        <a:pt x="62" y="604"/>
                      </a:lnTo>
                      <a:lnTo>
                        <a:pt x="53" y="636"/>
                      </a:lnTo>
                      <a:lnTo>
                        <a:pt x="56" y="598"/>
                      </a:lnTo>
                      <a:lnTo>
                        <a:pt x="59" y="573"/>
                      </a:lnTo>
                      <a:lnTo>
                        <a:pt x="61" y="543"/>
                      </a:lnTo>
                      <a:lnTo>
                        <a:pt x="63" y="526"/>
                      </a:lnTo>
                      <a:lnTo>
                        <a:pt x="67" y="513"/>
                      </a:lnTo>
                      <a:lnTo>
                        <a:pt x="72" y="488"/>
                      </a:lnTo>
                      <a:lnTo>
                        <a:pt x="78" y="464"/>
                      </a:lnTo>
                      <a:lnTo>
                        <a:pt x="83" y="444"/>
                      </a:lnTo>
                      <a:lnTo>
                        <a:pt x="92" y="422"/>
                      </a:lnTo>
                      <a:lnTo>
                        <a:pt x="101" y="400"/>
                      </a:lnTo>
                      <a:lnTo>
                        <a:pt x="112" y="376"/>
                      </a:lnTo>
                      <a:lnTo>
                        <a:pt x="121" y="351"/>
                      </a:lnTo>
                      <a:lnTo>
                        <a:pt x="128" y="337"/>
                      </a:lnTo>
                      <a:lnTo>
                        <a:pt x="136" y="324"/>
                      </a:lnTo>
                      <a:lnTo>
                        <a:pt x="147" y="308"/>
                      </a:lnTo>
                      <a:lnTo>
                        <a:pt x="157" y="293"/>
                      </a:lnTo>
                      <a:lnTo>
                        <a:pt x="166" y="276"/>
                      </a:lnTo>
                      <a:lnTo>
                        <a:pt x="176" y="255"/>
                      </a:lnTo>
                      <a:lnTo>
                        <a:pt x="172" y="249"/>
                      </a:lnTo>
                      <a:lnTo>
                        <a:pt x="164" y="238"/>
                      </a:lnTo>
                      <a:lnTo>
                        <a:pt x="157" y="231"/>
                      </a:lnTo>
                      <a:lnTo>
                        <a:pt x="150" y="236"/>
                      </a:lnTo>
                      <a:lnTo>
                        <a:pt x="139" y="249"/>
                      </a:lnTo>
                      <a:lnTo>
                        <a:pt x="129" y="262"/>
                      </a:lnTo>
                      <a:lnTo>
                        <a:pt x="119" y="276"/>
                      </a:lnTo>
                      <a:lnTo>
                        <a:pt x="110" y="293"/>
                      </a:lnTo>
                      <a:lnTo>
                        <a:pt x="98" y="316"/>
                      </a:lnTo>
                      <a:lnTo>
                        <a:pt x="86" y="338"/>
                      </a:lnTo>
                      <a:lnTo>
                        <a:pt x="77" y="355"/>
                      </a:lnTo>
                      <a:lnTo>
                        <a:pt x="68" y="370"/>
                      </a:lnTo>
                      <a:lnTo>
                        <a:pt x="58" y="389"/>
                      </a:lnTo>
                      <a:lnTo>
                        <a:pt x="48" y="411"/>
                      </a:lnTo>
                      <a:lnTo>
                        <a:pt x="40" y="433"/>
                      </a:lnTo>
                      <a:lnTo>
                        <a:pt x="30" y="456"/>
                      </a:lnTo>
                      <a:lnTo>
                        <a:pt x="21" y="479"/>
                      </a:lnTo>
                      <a:lnTo>
                        <a:pt x="12" y="504"/>
                      </a:lnTo>
                      <a:lnTo>
                        <a:pt x="0" y="532"/>
                      </a:lnTo>
                      <a:lnTo>
                        <a:pt x="6" y="496"/>
                      </a:lnTo>
                      <a:lnTo>
                        <a:pt x="9" y="468"/>
                      </a:lnTo>
                      <a:lnTo>
                        <a:pt x="12" y="443"/>
                      </a:lnTo>
                      <a:lnTo>
                        <a:pt x="14" y="435"/>
                      </a:lnTo>
                      <a:lnTo>
                        <a:pt x="20" y="424"/>
                      </a:lnTo>
                      <a:lnTo>
                        <a:pt x="28" y="408"/>
                      </a:lnTo>
                      <a:lnTo>
                        <a:pt x="38" y="391"/>
                      </a:lnTo>
                      <a:lnTo>
                        <a:pt x="49" y="373"/>
                      </a:lnTo>
                      <a:lnTo>
                        <a:pt x="59" y="355"/>
                      </a:lnTo>
                      <a:lnTo>
                        <a:pt x="72" y="334"/>
                      </a:lnTo>
                      <a:lnTo>
                        <a:pt x="81" y="320"/>
                      </a:lnTo>
                      <a:lnTo>
                        <a:pt x="92" y="303"/>
                      </a:lnTo>
                      <a:lnTo>
                        <a:pt x="106" y="284"/>
                      </a:lnTo>
                      <a:lnTo>
                        <a:pt x="119" y="267"/>
                      </a:lnTo>
                      <a:lnTo>
                        <a:pt x="130" y="253"/>
                      </a:lnTo>
                      <a:lnTo>
                        <a:pt x="150" y="233"/>
                      </a:lnTo>
                      <a:lnTo>
                        <a:pt x="161" y="224"/>
                      </a:lnTo>
                      <a:lnTo>
                        <a:pt x="167" y="220"/>
                      </a:lnTo>
                      <a:lnTo>
                        <a:pt x="157" y="209"/>
                      </a:lnTo>
                      <a:lnTo>
                        <a:pt x="145" y="193"/>
                      </a:lnTo>
                      <a:lnTo>
                        <a:pt x="134" y="177"/>
                      </a:lnTo>
                      <a:lnTo>
                        <a:pt x="123" y="165"/>
                      </a:lnTo>
                      <a:lnTo>
                        <a:pt x="112" y="153"/>
                      </a:lnTo>
                      <a:lnTo>
                        <a:pt x="102" y="139"/>
                      </a:lnTo>
                      <a:lnTo>
                        <a:pt x="93" y="127"/>
                      </a:lnTo>
                      <a:lnTo>
                        <a:pt x="81" y="106"/>
                      </a:lnTo>
                      <a:lnTo>
                        <a:pt x="69" y="87"/>
                      </a:lnTo>
                      <a:lnTo>
                        <a:pt x="56" y="69"/>
                      </a:lnTo>
                      <a:lnTo>
                        <a:pt x="42" y="48"/>
                      </a:lnTo>
                      <a:lnTo>
                        <a:pt x="31" y="34"/>
                      </a:lnTo>
                      <a:lnTo>
                        <a:pt x="25" y="22"/>
                      </a:lnTo>
                      <a:lnTo>
                        <a:pt x="17" y="8"/>
                      </a:lnTo>
                      <a:lnTo>
                        <a:pt x="31" y="9"/>
                      </a:lnTo>
                      <a:lnTo>
                        <a:pt x="31" y="9"/>
                      </a:lnTo>
                      <a:lnTo>
                        <a:pt x="31" y="9"/>
                      </a:lnTo>
                      <a:lnTo>
                        <a:pt x="31" y="9"/>
                      </a:lnTo>
                      <a:lnTo>
                        <a:pt x="31" y="9"/>
                      </a:lnTo>
                      <a:lnTo>
                        <a:pt x="31" y="9"/>
                      </a:lnTo>
                      <a:lnTo>
                        <a:pt x="31" y="9"/>
                      </a:lnTo>
                      <a:lnTo>
                        <a:pt x="31" y="9"/>
                      </a:lnTo>
                      <a:lnTo>
                        <a:pt x="58" y="9"/>
                      </a:lnTo>
                      <a:lnTo>
                        <a:pt x="58" y="9"/>
                      </a:lnTo>
                      <a:lnTo>
                        <a:pt x="58" y="9"/>
                      </a:lnTo>
                      <a:lnTo>
                        <a:pt x="58" y="9"/>
                      </a:lnTo>
                      <a:lnTo>
                        <a:pt x="58" y="9"/>
                      </a:lnTo>
                      <a:lnTo>
                        <a:pt x="67" y="19"/>
                      </a:lnTo>
                      <a:lnTo>
                        <a:pt x="81" y="40"/>
                      </a:lnTo>
                      <a:lnTo>
                        <a:pt x="92" y="56"/>
                      </a:lnTo>
                    </a:path>
                  </a:pathLst>
                </a:custGeom>
                <a:solidFill>
                  <a:srgbClr val="037C03"/>
                </a:solidFill>
                <a:ln cap="rnd">
                  <a:noFill/>
                  <a:miter lim="800000"/>
                </a:ln>
              </p:spPr>
            </p:sp>
            <p:grpSp>
              <p:nvGrpSpPr>
                <p:cNvPr id="88085" name="组合 88084"/>
                <p:cNvGrpSpPr/>
                <p:nvPr/>
              </p:nvGrpSpPr>
              <p:grpSpPr>
                <a:xfrm>
                  <a:off x="4653" y="3240"/>
                  <a:ext cx="991" cy="621"/>
                  <a:chOff x="4653" y="3240"/>
                  <a:chExt cx="991" cy="621"/>
                </a:xfrm>
              </p:grpSpPr>
              <p:sp>
                <p:nvSpPr>
                  <p:cNvPr id="88086" name="任意多边形: 形状 88085"/>
                  <p:cNvSpPr/>
                  <p:nvPr/>
                </p:nvSpPr>
                <p:spPr bwMode="ltGray">
                  <a:xfrm>
                    <a:off x="4747" y="3240"/>
                    <a:ext cx="897" cy="579"/>
                  </a:xfrm>
                  <a:custGeom>
                    <a:avLst/>
                    <a:gdLst/>
                    <a:ahLst/>
                    <a:cxnLst/>
                    <a:rect l="0" t="0" r="0" b="0"/>
                    <a:pathLst>
                      <a:path w="897" h="579">
                        <a:moveTo>
                          <a:pt x="283" y="148"/>
                        </a:moveTo>
                        <a:lnTo>
                          <a:pt x="290" y="133"/>
                        </a:lnTo>
                        <a:lnTo>
                          <a:pt x="300" y="117"/>
                        </a:lnTo>
                        <a:lnTo>
                          <a:pt x="313" y="102"/>
                        </a:lnTo>
                        <a:lnTo>
                          <a:pt x="327" y="87"/>
                        </a:lnTo>
                        <a:lnTo>
                          <a:pt x="341" y="73"/>
                        </a:lnTo>
                        <a:lnTo>
                          <a:pt x="352" y="62"/>
                        </a:lnTo>
                        <a:lnTo>
                          <a:pt x="364" y="53"/>
                        </a:lnTo>
                        <a:lnTo>
                          <a:pt x="377" y="45"/>
                        </a:lnTo>
                        <a:lnTo>
                          <a:pt x="389" y="37"/>
                        </a:lnTo>
                        <a:lnTo>
                          <a:pt x="400" y="31"/>
                        </a:lnTo>
                        <a:lnTo>
                          <a:pt x="414" y="24"/>
                        </a:lnTo>
                        <a:lnTo>
                          <a:pt x="426" y="19"/>
                        </a:lnTo>
                        <a:lnTo>
                          <a:pt x="438" y="15"/>
                        </a:lnTo>
                        <a:lnTo>
                          <a:pt x="454" y="12"/>
                        </a:lnTo>
                        <a:lnTo>
                          <a:pt x="471" y="9"/>
                        </a:lnTo>
                        <a:lnTo>
                          <a:pt x="485" y="7"/>
                        </a:lnTo>
                        <a:lnTo>
                          <a:pt x="500" y="5"/>
                        </a:lnTo>
                        <a:lnTo>
                          <a:pt x="516" y="4"/>
                        </a:lnTo>
                        <a:lnTo>
                          <a:pt x="532" y="3"/>
                        </a:lnTo>
                        <a:lnTo>
                          <a:pt x="553" y="2"/>
                        </a:lnTo>
                        <a:lnTo>
                          <a:pt x="568" y="3"/>
                        </a:lnTo>
                        <a:lnTo>
                          <a:pt x="583" y="4"/>
                        </a:lnTo>
                        <a:lnTo>
                          <a:pt x="597" y="5"/>
                        </a:lnTo>
                        <a:lnTo>
                          <a:pt x="610" y="3"/>
                        </a:lnTo>
                        <a:lnTo>
                          <a:pt x="627" y="2"/>
                        </a:lnTo>
                        <a:lnTo>
                          <a:pt x="642" y="0"/>
                        </a:lnTo>
                        <a:lnTo>
                          <a:pt x="635" y="4"/>
                        </a:lnTo>
                        <a:lnTo>
                          <a:pt x="627" y="7"/>
                        </a:lnTo>
                        <a:lnTo>
                          <a:pt x="621" y="12"/>
                        </a:lnTo>
                        <a:lnTo>
                          <a:pt x="615" y="18"/>
                        </a:lnTo>
                        <a:lnTo>
                          <a:pt x="602" y="18"/>
                        </a:lnTo>
                        <a:lnTo>
                          <a:pt x="589" y="19"/>
                        </a:lnTo>
                        <a:lnTo>
                          <a:pt x="579" y="21"/>
                        </a:lnTo>
                        <a:lnTo>
                          <a:pt x="568" y="23"/>
                        </a:lnTo>
                        <a:lnTo>
                          <a:pt x="557" y="25"/>
                        </a:lnTo>
                        <a:lnTo>
                          <a:pt x="545" y="28"/>
                        </a:lnTo>
                        <a:lnTo>
                          <a:pt x="532" y="31"/>
                        </a:lnTo>
                        <a:lnTo>
                          <a:pt x="519" y="34"/>
                        </a:lnTo>
                        <a:lnTo>
                          <a:pt x="506" y="37"/>
                        </a:lnTo>
                        <a:lnTo>
                          <a:pt x="494" y="40"/>
                        </a:lnTo>
                        <a:lnTo>
                          <a:pt x="483" y="45"/>
                        </a:lnTo>
                        <a:lnTo>
                          <a:pt x="468" y="50"/>
                        </a:lnTo>
                        <a:lnTo>
                          <a:pt x="454" y="56"/>
                        </a:lnTo>
                        <a:lnTo>
                          <a:pt x="440" y="63"/>
                        </a:lnTo>
                        <a:lnTo>
                          <a:pt x="426" y="70"/>
                        </a:lnTo>
                        <a:lnTo>
                          <a:pt x="411" y="81"/>
                        </a:lnTo>
                        <a:lnTo>
                          <a:pt x="398" y="94"/>
                        </a:lnTo>
                        <a:lnTo>
                          <a:pt x="385" y="110"/>
                        </a:lnTo>
                        <a:lnTo>
                          <a:pt x="371" y="130"/>
                        </a:lnTo>
                        <a:lnTo>
                          <a:pt x="358" y="154"/>
                        </a:lnTo>
                        <a:lnTo>
                          <a:pt x="341" y="181"/>
                        </a:lnTo>
                        <a:lnTo>
                          <a:pt x="368" y="170"/>
                        </a:lnTo>
                        <a:lnTo>
                          <a:pt x="392" y="159"/>
                        </a:lnTo>
                        <a:lnTo>
                          <a:pt x="423" y="147"/>
                        </a:lnTo>
                        <a:lnTo>
                          <a:pt x="454" y="134"/>
                        </a:lnTo>
                        <a:lnTo>
                          <a:pt x="468" y="130"/>
                        </a:lnTo>
                        <a:lnTo>
                          <a:pt x="482" y="126"/>
                        </a:lnTo>
                        <a:lnTo>
                          <a:pt x="498" y="123"/>
                        </a:lnTo>
                        <a:lnTo>
                          <a:pt x="515" y="119"/>
                        </a:lnTo>
                        <a:lnTo>
                          <a:pt x="533" y="116"/>
                        </a:lnTo>
                        <a:lnTo>
                          <a:pt x="549" y="115"/>
                        </a:lnTo>
                        <a:lnTo>
                          <a:pt x="563" y="114"/>
                        </a:lnTo>
                        <a:lnTo>
                          <a:pt x="583" y="113"/>
                        </a:lnTo>
                        <a:lnTo>
                          <a:pt x="602" y="114"/>
                        </a:lnTo>
                        <a:lnTo>
                          <a:pt x="617" y="115"/>
                        </a:lnTo>
                        <a:lnTo>
                          <a:pt x="636" y="116"/>
                        </a:lnTo>
                        <a:lnTo>
                          <a:pt x="653" y="117"/>
                        </a:lnTo>
                        <a:lnTo>
                          <a:pt x="670" y="118"/>
                        </a:lnTo>
                        <a:lnTo>
                          <a:pt x="688" y="120"/>
                        </a:lnTo>
                        <a:lnTo>
                          <a:pt x="705" y="121"/>
                        </a:lnTo>
                        <a:lnTo>
                          <a:pt x="723" y="123"/>
                        </a:lnTo>
                        <a:lnTo>
                          <a:pt x="742" y="124"/>
                        </a:lnTo>
                        <a:lnTo>
                          <a:pt x="759" y="126"/>
                        </a:lnTo>
                        <a:lnTo>
                          <a:pt x="780" y="128"/>
                        </a:lnTo>
                        <a:lnTo>
                          <a:pt x="800" y="129"/>
                        </a:lnTo>
                        <a:lnTo>
                          <a:pt x="820" y="132"/>
                        </a:lnTo>
                        <a:lnTo>
                          <a:pt x="851" y="135"/>
                        </a:lnTo>
                        <a:lnTo>
                          <a:pt x="861" y="135"/>
                        </a:lnTo>
                        <a:lnTo>
                          <a:pt x="869" y="135"/>
                        </a:lnTo>
                        <a:lnTo>
                          <a:pt x="879" y="138"/>
                        </a:lnTo>
                        <a:lnTo>
                          <a:pt x="896" y="143"/>
                        </a:lnTo>
                        <a:lnTo>
                          <a:pt x="866" y="138"/>
                        </a:lnTo>
                        <a:lnTo>
                          <a:pt x="852" y="136"/>
                        </a:lnTo>
                        <a:lnTo>
                          <a:pt x="840" y="136"/>
                        </a:lnTo>
                        <a:lnTo>
                          <a:pt x="812" y="138"/>
                        </a:lnTo>
                        <a:lnTo>
                          <a:pt x="793" y="139"/>
                        </a:lnTo>
                        <a:lnTo>
                          <a:pt x="770" y="140"/>
                        </a:lnTo>
                        <a:lnTo>
                          <a:pt x="750" y="140"/>
                        </a:lnTo>
                        <a:lnTo>
                          <a:pt x="730" y="141"/>
                        </a:lnTo>
                        <a:lnTo>
                          <a:pt x="712" y="142"/>
                        </a:lnTo>
                        <a:lnTo>
                          <a:pt x="695" y="140"/>
                        </a:lnTo>
                        <a:lnTo>
                          <a:pt x="674" y="139"/>
                        </a:lnTo>
                        <a:lnTo>
                          <a:pt x="653" y="140"/>
                        </a:lnTo>
                        <a:lnTo>
                          <a:pt x="634" y="142"/>
                        </a:lnTo>
                        <a:lnTo>
                          <a:pt x="617" y="143"/>
                        </a:lnTo>
                        <a:lnTo>
                          <a:pt x="598" y="144"/>
                        </a:lnTo>
                        <a:lnTo>
                          <a:pt x="583" y="144"/>
                        </a:lnTo>
                        <a:lnTo>
                          <a:pt x="565" y="145"/>
                        </a:lnTo>
                        <a:lnTo>
                          <a:pt x="549" y="148"/>
                        </a:lnTo>
                        <a:lnTo>
                          <a:pt x="534" y="150"/>
                        </a:lnTo>
                        <a:lnTo>
                          <a:pt x="519" y="153"/>
                        </a:lnTo>
                        <a:lnTo>
                          <a:pt x="503" y="156"/>
                        </a:lnTo>
                        <a:lnTo>
                          <a:pt x="487" y="160"/>
                        </a:lnTo>
                        <a:lnTo>
                          <a:pt x="469" y="164"/>
                        </a:lnTo>
                        <a:lnTo>
                          <a:pt x="454" y="167"/>
                        </a:lnTo>
                        <a:lnTo>
                          <a:pt x="426" y="173"/>
                        </a:lnTo>
                        <a:lnTo>
                          <a:pt x="410" y="176"/>
                        </a:lnTo>
                        <a:lnTo>
                          <a:pt x="385" y="185"/>
                        </a:lnTo>
                        <a:lnTo>
                          <a:pt x="352" y="195"/>
                        </a:lnTo>
                        <a:lnTo>
                          <a:pt x="387" y="198"/>
                        </a:lnTo>
                        <a:lnTo>
                          <a:pt x="427" y="200"/>
                        </a:lnTo>
                        <a:lnTo>
                          <a:pt x="435" y="202"/>
                        </a:lnTo>
                        <a:lnTo>
                          <a:pt x="454" y="210"/>
                        </a:lnTo>
                        <a:lnTo>
                          <a:pt x="466" y="215"/>
                        </a:lnTo>
                        <a:lnTo>
                          <a:pt x="478" y="220"/>
                        </a:lnTo>
                        <a:lnTo>
                          <a:pt x="481" y="223"/>
                        </a:lnTo>
                        <a:lnTo>
                          <a:pt x="487" y="232"/>
                        </a:lnTo>
                        <a:lnTo>
                          <a:pt x="500" y="249"/>
                        </a:lnTo>
                        <a:lnTo>
                          <a:pt x="486" y="242"/>
                        </a:lnTo>
                        <a:lnTo>
                          <a:pt x="469" y="233"/>
                        </a:lnTo>
                        <a:lnTo>
                          <a:pt x="454" y="230"/>
                        </a:lnTo>
                        <a:lnTo>
                          <a:pt x="427" y="224"/>
                        </a:lnTo>
                        <a:lnTo>
                          <a:pt x="407" y="220"/>
                        </a:lnTo>
                        <a:lnTo>
                          <a:pt x="387" y="215"/>
                        </a:lnTo>
                        <a:lnTo>
                          <a:pt x="376" y="212"/>
                        </a:lnTo>
                        <a:lnTo>
                          <a:pt x="353" y="215"/>
                        </a:lnTo>
                        <a:lnTo>
                          <a:pt x="338" y="217"/>
                        </a:lnTo>
                        <a:lnTo>
                          <a:pt x="318" y="220"/>
                        </a:lnTo>
                        <a:lnTo>
                          <a:pt x="328" y="223"/>
                        </a:lnTo>
                        <a:lnTo>
                          <a:pt x="339" y="226"/>
                        </a:lnTo>
                        <a:lnTo>
                          <a:pt x="354" y="231"/>
                        </a:lnTo>
                        <a:lnTo>
                          <a:pt x="371" y="230"/>
                        </a:lnTo>
                        <a:lnTo>
                          <a:pt x="399" y="231"/>
                        </a:lnTo>
                        <a:lnTo>
                          <a:pt x="416" y="234"/>
                        </a:lnTo>
                        <a:lnTo>
                          <a:pt x="438" y="238"/>
                        </a:lnTo>
                        <a:lnTo>
                          <a:pt x="454" y="243"/>
                        </a:lnTo>
                        <a:lnTo>
                          <a:pt x="473" y="247"/>
                        </a:lnTo>
                        <a:lnTo>
                          <a:pt x="495" y="252"/>
                        </a:lnTo>
                        <a:lnTo>
                          <a:pt x="514" y="256"/>
                        </a:lnTo>
                        <a:lnTo>
                          <a:pt x="531" y="258"/>
                        </a:lnTo>
                        <a:lnTo>
                          <a:pt x="545" y="261"/>
                        </a:lnTo>
                        <a:lnTo>
                          <a:pt x="559" y="264"/>
                        </a:lnTo>
                        <a:lnTo>
                          <a:pt x="576" y="268"/>
                        </a:lnTo>
                        <a:lnTo>
                          <a:pt x="594" y="274"/>
                        </a:lnTo>
                        <a:lnTo>
                          <a:pt x="611" y="281"/>
                        </a:lnTo>
                        <a:lnTo>
                          <a:pt x="619" y="286"/>
                        </a:lnTo>
                        <a:lnTo>
                          <a:pt x="631" y="298"/>
                        </a:lnTo>
                        <a:lnTo>
                          <a:pt x="646" y="311"/>
                        </a:lnTo>
                        <a:lnTo>
                          <a:pt x="656" y="322"/>
                        </a:lnTo>
                        <a:lnTo>
                          <a:pt x="666" y="335"/>
                        </a:lnTo>
                        <a:lnTo>
                          <a:pt x="676" y="347"/>
                        </a:lnTo>
                        <a:lnTo>
                          <a:pt x="686" y="360"/>
                        </a:lnTo>
                        <a:lnTo>
                          <a:pt x="695" y="371"/>
                        </a:lnTo>
                        <a:lnTo>
                          <a:pt x="705" y="384"/>
                        </a:lnTo>
                        <a:lnTo>
                          <a:pt x="717" y="398"/>
                        </a:lnTo>
                        <a:lnTo>
                          <a:pt x="727" y="413"/>
                        </a:lnTo>
                        <a:lnTo>
                          <a:pt x="738" y="424"/>
                        </a:lnTo>
                        <a:lnTo>
                          <a:pt x="752" y="438"/>
                        </a:lnTo>
                        <a:lnTo>
                          <a:pt x="734" y="427"/>
                        </a:lnTo>
                        <a:lnTo>
                          <a:pt x="721" y="420"/>
                        </a:lnTo>
                        <a:lnTo>
                          <a:pt x="704" y="411"/>
                        </a:lnTo>
                        <a:lnTo>
                          <a:pt x="688" y="401"/>
                        </a:lnTo>
                        <a:lnTo>
                          <a:pt x="674" y="392"/>
                        </a:lnTo>
                        <a:lnTo>
                          <a:pt x="661" y="384"/>
                        </a:lnTo>
                        <a:lnTo>
                          <a:pt x="649" y="378"/>
                        </a:lnTo>
                        <a:lnTo>
                          <a:pt x="636" y="371"/>
                        </a:lnTo>
                        <a:lnTo>
                          <a:pt x="621" y="363"/>
                        </a:lnTo>
                        <a:lnTo>
                          <a:pt x="608" y="356"/>
                        </a:lnTo>
                        <a:lnTo>
                          <a:pt x="596" y="349"/>
                        </a:lnTo>
                        <a:lnTo>
                          <a:pt x="580" y="340"/>
                        </a:lnTo>
                        <a:lnTo>
                          <a:pt x="563" y="331"/>
                        </a:lnTo>
                        <a:lnTo>
                          <a:pt x="547" y="320"/>
                        </a:lnTo>
                        <a:lnTo>
                          <a:pt x="531" y="311"/>
                        </a:lnTo>
                        <a:lnTo>
                          <a:pt x="516" y="304"/>
                        </a:lnTo>
                        <a:lnTo>
                          <a:pt x="502" y="296"/>
                        </a:lnTo>
                        <a:lnTo>
                          <a:pt x="484" y="289"/>
                        </a:lnTo>
                        <a:lnTo>
                          <a:pt x="469" y="284"/>
                        </a:lnTo>
                        <a:lnTo>
                          <a:pt x="454" y="280"/>
                        </a:lnTo>
                        <a:lnTo>
                          <a:pt x="432" y="275"/>
                        </a:lnTo>
                        <a:lnTo>
                          <a:pt x="412" y="270"/>
                        </a:lnTo>
                        <a:lnTo>
                          <a:pt x="397" y="267"/>
                        </a:lnTo>
                        <a:lnTo>
                          <a:pt x="381" y="263"/>
                        </a:lnTo>
                        <a:lnTo>
                          <a:pt x="358" y="254"/>
                        </a:lnTo>
                        <a:lnTo>
                          <a:pt x="334" y="245"/>
                        </a:lnTo>
                        <a:lnTo>
                          <a:pt x="370" y="264"/>
                        </a:lnTo>
                        <a:lnTo>
                          <a:pt x="373" y="268"/>
                        </a:lnTo>
                        <a:lnTo>
                          <a:pt x="381" y="276"/>
                        </a:lnTo>
                        <a:lnTo>
                          <a:pt x="390" y="286"/>
                        </a:lnTo>
                        <a:lnTo>
                          <a:pt x="400" y="298"/>
                        </a:lnTo>
                        <a:lnTo>
                          <a:pt x="411" y="309"/>
                        </a:lnTo>
                        <a:lnTo>
                          <a:pt x="421" y="322"/>
                        </a:lnTo>
                        <a:lnTo>
                          <a:pt x="434" y="335"/>
                        </a:lnTo>
                        <a:lnTo>
                          <a:pt x="444" y="346"/>
                        </a:lnTo>
                        <a:lnTo>
                          <a:pt x="454" y="357"/>
                        </a:lnTo>
                        <a:lnTo>
                          <a:pt x="464" y="369"/>
                        </a:lnTo>
                        <a:lnTo>
                          <a:pt x="477" y="385"/>
                        </a:lnTo>
                        <a:lnTo>
                          <a:pt x="487" y="398"/>
                        </a:lnTo>
                        <a:lnTo>
                          <a:pt x="496" y="408"/>
                        </a:lnTo>
                        <a:lnTo>
                          <a:pt x="503" y="421"/>
                        </a:lnTo>
                        <a:lnTo>
                          <a:pt x="511" y="433"/>
                        </a:lnTo>
                        <a:lnTo>
                          <a:pt x="516" y="445"/>
                        </a:lnTo>
                        <a:lnTo>
                          <a:pt x="520" y="454"/>
                        </a:lnTo>
                        <a:lnTo>
                          <a:pt x="523" y="467"/>
                        </a:lnTo>
                        <a:lnTo>
                          <a:pt x="525" y="484"/>
                        </a:lnTo>
                        <a:lnTo>
                          <a:pt x="527" y="500"/>
                        </a:lnTo>
                        <a:lnTo>
                          <a:pt x="530" y="517"/>
                        </a:lnTo>
                        <a:lnTo>
                          <a:pt x="533" y="532"/>
                        </a:lnTo>
                        <a:lnTo>
                          <a:pt x="535" y="548"/>
                        </a:lnTo>
                        <a:lnTo>
                          <a:pt x="521" y="532"/>
                        </a:lnTo>
                        <a:lnTo>
                          <a:pt x="511" y="521"/>
                        </a:lnTo>
                        <a:lnTo>
                          <a:pt x="500" y="510"/>
                        </a:lnTo>
                        <a:lnTo>
                          <a:pt x="494" y="501"/>
                        </a:lnTo>
                        <a:lnTo>
                          <a:pt x="487" y="489"/>
                        </a:lnTo>
                        <a:lnTo>
                          <a:pt x="482" y="476"/>
                        </a:lnTo>
                        <a:lnTo>
                          <a:pt x="475" y="461"/>
                        </a:lnTo>
                        <a:lnTo>
                          <a:pt x="467" y="447"/>
                        </a:lnTo>
                        <a:lnTo>
                          <a:pt x="459" y="431"/>
                        </a:lnTo>
                        <a:lnTo>
                          <a:pt x="452" y="418"/>
                        </a:lnTo>
                        <a:lnTo>
                          <a:pt x="444" y="405"/>
                        </a:lnTo>
                        <a:lnTo>
                          <a:pt x="434" y="393"/>
                        </a:lnTo>
                        <a:lnTo>
                          <a:pt x="426" y="383"/>
                        </a:lnTo>
                        <a:lnTo>
                          <a:pt x="414" y="371"/>
                        </a:lnTo>
                        <a:lnTo>
                          <a:pt x="400" y="359"/>
                        </a:lnTo>
                        <a:lnTo>
                          <a:pt x="391" y="349"/>
                        </a:lnTo>
                        <a:lnTo>
                          <a:pt x="380" y="339"/>
                        </a:lnTo>
                        <a:lnTo>
                          <a:pt x="378" y="329"/>
                        </a:lnTo>
                        <a:lnTo>
                          <a:pt x="371" y="315"/>
                        </a:lnTo>
                        <a:lnTo>
                          <a:pt x="363" y="304"/>
                        </a:lnTo>
                        <a:lnTo>
                          <a:pt x="357" y="291"/>
                        </a:lnTo>
                        <a:lnTo>
                          <a:pt x="352" y="287"/>
                        </a:lnTo>
                        <a:lnTo>
                          <a:pt x="339" y="275"/>
                        </a:lnTo>
                        <a:lnTo>
                          <a:pt x="330" y="264"/>
                        </a:lnTo>
                        <a:lnTo>
                          <a:pt x="321" y="253"/>
                        </a:lnTo>
                        <a:lnTo>
                          <a:pt x="312" y="243"/>
                        </a:lnTo>
                        <a:lnTo>
                          <a:pt x="296" y="249"/>
                        </a:lnTo>
                        <a:lnTo>
                          <a:pt x="281" y="257"/>
                        </a:lnTo>
                        <a:lnTo>
                          <a:pt x="264" y="269"/>
                        </a:lnTo>
                        <a:lnTo>
                          <a:pt x="247" y="279"/>
                        </a:lnTo>
                        <a:lnTo>
                          <a:pt x="235" y="289"/>
                        </a:lnTo>
                        <a:lnTo>
                          <a:pt x="225" y="300"/>
                        </a:lnTo>
                        <a:lnTo>
                          <a:pt x="213" y="314"/>
                        </a:lnTo>
                        <a:lnTo>
                          <a:pt x="199" y="331"/>
                        </a:lnTo>
                        <a:lnTo>
                          <a:pt x="188" y="344"/>
                        </a:lnTo>
                        <a:lnTo>
                          <a:pt x="175" y="361"/>
                        </a:lnTo>
                        <a:lnTo>
                          <a:pt x="165" y="375"/>
                        </a:lnTo>
                        <a:lnTo>
                          <a:pt x="155" y="388"/>
                        </a:lnTo>
                        <a:lnTo>
                          <a:pt x="145" y="402"/>
                        </a:lnTo>
                        <a:lnTo>
                          <a:pt x="137" y="416"/>
                        </a:lnTo>
                        <a:lnTo>
                          <a:pt x="127" y="431"/>
                        </a:lnTo>
                        <a:lnTo>
                          <a:pt x="118" y="446"/>
                        </a:lnTo>
                        <a:lnTo>
                          <a:pt x="105" y="463"/>
                        </a:lnTo>
                        <a:lnTo>
                          <a:pt x="93" y="480"/>
                        </a:lnTo>
                        <a:lnTo>
                          <a:pt x="80" y="499"/>
                        </a:lnTo>
                        <a:lnTo>
                          <a:pt x="68" y="514"/>
                        </a:lnTo>
                        <a:lnTo>
                          <a:pt x="59" y="524"/>
                        </a:lnTo>
                        <a:lnTo>
                          <a:pt x="49" y="535"/>
                        </a:lnTo>
                        <a:lnTo>
                          <a:pt x="39" y="545"/>
                        </a:lnTo>
                        <a:lnTo>
                          <a:pt x="27" y="555"/>
                        </a:lnTo>
                        <a:lnTo>
                          <a:pt x="15" y="565"/>
                        </a:lnTo>
                        <a:lnTo>
                          <a:pt x="0" y="578"/>
                        </a:lnTo>
                        <a:lnTo>
                          <a:pt x="5" y="562"/>
                        </a:lnTo>
                        <a:lnTo>
                          <a:pt x="10" y="550"/>
                        </a:lnTo>
                        <a:lnTo>
                          <a:pt x="18" y="536"/>
                        </a:lnTo>
                        <a:lnTo>
                          <a:pt x="27" y="524"/>
                        </a:lnTo>
                        <a:lnTo>
                          <a:pt x="41" y="506"/>
                        </a:lnTo>
                        <a:lnTo>
                          <a:pt x="56" y="488"/>
                        </a:lnTo>
                        <a:lnTo>
                          <a:pt x="72" y="467"/>
                        </a:lnTo>
                        <a:lnTo>
                          <a:pt x="85" y="450"/>
                        </a:lnTo>
                        <a:lnTo>
                          <a:pt x="98" y="433"/>
                        </a:lnTo>
                        <a:lnTo>
                          <a:pt x="111" y="418"/>
                        </a:lnTo>
                        <a:lnTo>
                          <a:pt x="120" y="405"/>
                        </a:lnTo>
                        <a:lnTo>
                          <a:pt x="132" y="392"/>
                        </a:lnTo>
                        <a:lnTo>
                          <a:pt x="142" y="381"/>
                        </a:lnTo>
                        <a:lnTo>
                          <a:pt x="155" y="367"/>
                        </a:lnTo>
                        <a:lnTo>
                          <a:pt x="168" y="353"/>
                        </a:lnTo>
                        <a:lnTo>
                          <a:pt x="181" y="339"/>
                        </a:lnTo>
                        <a:lnTo>
                          <a:pt x="194" y="323"/>
                        </a:lnTo>
                        <a:lnTo>
                          <a:pt x="205" y="310"/>
                        </a:lnTo>
                        <a:lnTo>
                          <a:pt x="216" y="297"/>
                        </a:lnTo>
                        <a:lnTo>
                          <a:pt x="224" y="285"/>
                        </a:lnTo>
                        <a:lnTo>
                          <a:pt x="229" y="275"/>
                        </a:lnTo>
                        <a:lnTo>
                          <a:pt x="235" y="266"/>
                        </a:lnTo>
                        <a:lnTo>
                          <a:pt x="241" y="256"/>
                        </a:lnTo>
                        <a:lnTo>
                          <a:pt x="250" y="247"/>
                        </a:lnTo>
                        <a:lnTo>
                          <a:pt x="263" y="234"/>
                        </a:lnTo>
                        <a:lnTo>
                          <a:pt x="274" y="223"/>
                        </a:lnTo>
                        <a:lnTo>
                          <a:pt x="284" y="214"/>
                        </a:lnTo>
                        <a:lnTo>
                          <a:pt x="293" y="204"/>
                        </a:lnTo>
                        <a:lnTo>
                          <a:pt x="290" y="194"/>
                        </a:lnTo>
                        <a:lnTo>
                          <a:pt x="285" y="180"/>
                        </a:lnTo>
                        <a:lnTo>
                          <a:pt x="260" y="173"/>
                        </a:lnTo>
                        <a:lnTo>
                          <a:pt x="232" y="157"/>
                        </a:lnTo>
                        <a:lnTo>
                          <a:pt x="204" y="142"/>
                        </a:lnTo>
                        <a:lnTo>
                          <a:pt x="188" y="133"/>
                        </a:lnTo>
                        <a:lnTo>
                          <a:pt x="175" y="127"/>
                        </a:lnTo>
                        <a:lnTo>
                          <a:pt x="153" y="119"/>
                        </a:lnTo>
                        <a:lnTo>
                          <a:pt x="131" y="113"/>
                        </a:lnTo>
                        <a:lnTo>
                          <a:pt x="107" y="107"/>
                        </a:lnTo>
                        <a:lnTo>
                          <a:pt x="90" y="102"/>
                        </a:lnTo>
                        <a:lnTo>
                          <a:pt x="69" y="96"/>
                        </a:lnTo>
                        <a:lnTo>
                          <a:pt x="50" y="91"/>
                        </a:lnTo>
                        <a:lnTo>
                          <a:pt x="32" y="88"/>
                        </a:lnTo>
                        <a:lnTo>
                          <a:pt x="16" y="84"/>
                        </a:lnTo>
                        <a:lnTo>
                          <a:pt x="31" y="83"/>
                        </a:lnTo>
                        <a:lnTo>
                          <a:pt x="42" y="81"/>
                        </a:lnTo>
                        <a:lnTo>
                          <a:pt x="51" y="80"/>
                        </a:lnTo>
                        <a:lnTo>
                          <a:pt x="61" y="79"/>
                        </a:lnTo>
                        <a:lnTo>
                          <a:pt x="71" y="80"/>
                        </a:lnTo>
                        <a:lnTo>
                          <a:pt x="92" y="88"/>
                        </a:lnTo>
                        <a:lnTo>
                          <a:pt x="110" y="95"/>
                        </a:lnTo>
                        <a:lnTo>
                          <a:pt x="129" y="104"/>
                        </a:lnTo>
                        <a:lnTo>
                          <a:pt x="148" y="113"/>
                        </a:lnTo>
                        <a:lnTo>
                          <a:pt x="171" y="122"/>
                        </a:lnTo>
                        <a:lnTo>
                          <a:pt x="191" y="132"/>
                        </a:lnTo>
                        <a:lnTo>
                          <a:pt x="207" y="138"/>
                        </a:lnTo>
                        <a:lnTo>
                          <a:pt x="235" y="150"/>
                        </a:lnTo>
                        <a:lnTo>
                          <a:pt x="250" y="154"/>
                        </a:lnTo>
                        <a:lnTo>
                          <a:pt x="261" y="152"/>
                        </a:lnTo>
                        <a:lnTo>
                          <a:pt x="272" y="150"/>
                        </a:lnTo>
                        <a:lnTo>
                          <a:pt x="283" y="148"/>
                        </a:lnTo>
                      </a:path>
                    </a:pathLst>
                  </a:custGeom>
                  <a:solidFill>
                    <a:srgbClr val="037C03"/>
                  </a:solidFill>
                  <a:ln cap="rnd">
                    <a:noFill/>
                    <a:miter lim="800000"/>
                  </a:ln>
                </p:spPr>
              </p:sp>
              <p:sp>
                <p:nvSpPr>
                  <p:cNvPr id="88087" name="任意多边形: 形状 88086"/>
                  <p:cNvSpPr/>
                  <p:nvPr/>
                </p:nvSpPr>
                <p:spPr bwMode="ltGray">
                  <a:xfrm>
                    <a:off x="5053" y="3536"/>
                    <a:ext cx="80" cy="325"/>
                  </a:xfrm>
                  <a:custGeom>
                    <a:avLst/>
                    <a:gdLst/>
                    <a:ahLst/>
                    <a:cxnLst/>
                    <a:rect l="0" t="0" r="0" b="0"/>
                    <a:pathLst>
                      <a:path w="80" h="325">
                        <a:moveTo>
                          <a:pt x="43" y="0"/>
                        </a:moveTo>
                        <a:lnTo>
                          <a:pt x="52" y="16"/>
                        </a:lnTo>
                        <a:lnTo>
                          <a:pt x="59" y="26"/>
                        </a:lnTo>
                        <a:lnTo>
                          <a:pt x="72" y="41"/>
                        </a:lnTo>
                        <a:lnTo>
                          <a:pt x="75" y="55"/>
                        </a:lnTo>
                        <a:lnTo>
                          <a:pt x="78" y="74"/>
                        </a:lnTo>
                        <a:lnTo>
                          <a:pt x="78" y="96"/>
                        </a:lnTo>
                        <a:lnTo>
                          <a:pt x="79" y="110"/>
                        </a:lnTo>
                        <a:lnTo>
                          <a:pt x="78" y="126"/>
                        </a:lnTo>
                        <a:lnTo>
                          <a:pt x="75" y="147"/>
                        </a:lnTo>
                        <a:lnTo>
                          <a:pt x="72" y="164"/>
                        </a:lnTo>
                        <a:lnTo>
                          <a:pt x="66" y="192"/>
                        </a:lnTo>
                        <a:lnTo>
                          <a:pt x="61" y="206"/>
                        </a:lnTo>
                        <a:lnTo>
                          <a:pt x="51" y="224"/>
                        </a:lnTo>
                        <a:lnTo>
                          <a:pt x="38" y="244"/>
                        </a:lnTo>
                        <a:lnTo>
                          <a:pt x="27" y="262"/>
                        </a:lnTo>
                        <a:lnTo>
                          <a:pt x="16" y="280"/>
                        </a:lnTo>
                        <a:lnTo>
                          <a:pt x="7" y="295"/>
                        </a:lnTo>
                        <a:lnTo>
                          <a:pt x="0" y="324"/>
                        </a:lnTo>
                        <a:lnTo>
                          <a:pt x="4" y="295"/>
                        </a:lnTo>
                        <a:lnTo>
                          <a:pt x="7" y="274"/>
                        </a:lnTo>
                        <a:lnTo>
                          <a:pt x="9" y="255"/>
                        </a:lnTo>
                        <a:lnTo>
                          <a:pt x="11" y="235"/>
                        </a:lnTo>
                        <a:lnTo>
                          <a:pt x="15" y="210"/>
                        </a:lnTo>
                        <a:lnTo>
                          <a:pt x="21" y="192"/>
                        </a:lnTo>
                        <a:lnTo>
                          <a:pt x="27" y="174"/>
                        </a:lnTo>
                        <a:lnTo>
                          <a:pt x="33" y="157"/>
                        </a:lnTo>
                        <a:lnTo>
                          <a:pt x="38" y="140"/>
                        </a:lnTo>
                        <a:lnTo>
                          <a:pt x="43" y="122"/>
                        </a:lnTo>
                        <a:lnTo>
                          <a:pt x="46" y="104"/>
                        </a:lnTo>
                        <a:lnTo>
                          <a:pt x="48" y="89"/>
                        </a:lnTo>
                        <a:lnTo>
                          <a:pt x="50" y="71"/>
                        </a:lnTo>
                        <a:lnTo>
                          <a:pt x="50" y="51"/>
                        </a:lnTo>
                        <a:lnTo>
                          <a:pt x="50" y="26"/>
                        </a:lnTo>
                        <a:lnTo>
                          <a:pt x="47" y="15"/>
                        </a:lnTo>
                        <a:lnTo>
                          <a:pt x="43" y="0"/>
                        </a:lnTo>
                      </a:path>
                    </a:pathLst>
                  </a:custGeom>
                  <a:solidFill>
                    <a:srgbClr val="037C03"/>
                  </a:solidFill>
                  <a:ln cap="rnd">
                    <a:noFill/>
                    <a:miter lim="800000"/>
                  </a:ln>
                </p:spPr>
              </p:sp>
              <p:sp>
                <p:nvSpPr>
                  <p:cNvPr id="88088" name="任意多边形: 形状 88087"/>
                  <p:cNvSpPr/>
                  <p:nvPr/>
                </p:nvSpPr>
                <p:spPr bwMode="ltGray">
                  <a:xfrm>
                    <a:off x="4669" y="3357"/>
                    <a:ext cx="352" cy="83"/>
                  </a:xfrm>
                  <a:custGeom>
                    <a:avLst/>
                    <a:gdLst/>
                    <a:ahLst/>
                    <a:cxnLst/>
                    <a:rect l="0" t="0" r="0" b="0"/>
                    <a:pathLst>
                      <a:path w="352" h="83">
                        <a:moveTo>
                          <a:pt x="351" y="82"/>
                        </a:moveTo>
                        <a:lnTo>
                          <a:pt x="345" y="68"/>
                        </a:lnTo>
                        <a:lnTo>
                          <a:pt x="337" y="55"/>
                        </a:lnTo>
                        <a:lnTo>
                          <a:pt x="331" y="53"/>
                        </a:lnTo>
                        <a:lnTo>
                          <a:pt x="317" y="49"/>
                        </a:lnTo>
                        <a:lnTo>
                          <a:pt x="303" y="46"/>
                        </a:lnTo>
                        <a:lnTo>
                          <a:pt x="290" y="49"/>
                        </a:lnTo>
                        <a:lnTo>
                          <a:pt x="274" y="51"/>
                        </a:lnTo>
                        <a:lnTo>
                          <a:pt x="255" y="45"/>
                        </a:lnTo>
                        <a:lnTo>
                          <a:pt x="231" y="38"/>
                        </a:lnTo>
                        <a:lnTo>
                          <a:pt x="208" y="31"/>
                        </a:lnTo>
                        <a:lnTo>
                          <a:pt x="192" y="27"/>
                        </a:lnTo>
                        <a:lnTo>
                          <a:pt x="166" y="21"/>
                        </a:lnTo>
                        <a:lnTo>
                          <a:pt x="140" y="14"/>
                        </a:lnTo>
                        <a:lnTo>
                          <a:pt x="114" y="8"/>
                        </a:lnTo>
                        <a:lnTo>
                          <a:pt x="88" y="3"/>
                        </a:lnTo>
                        <a:lnTo>
                          <a:pt x="59" y="1"/>
                        </a:lnTo>
                        <a:lnTo>
                          <a:pt x="33" y="0"/>
                        </a:lnTo>
                        <a:lnTo>
                          <a:pt x="26" y="2"/>
                        </a:lnTo>
                        <a:lnTo>
                          <a:pt x="16" y="7"/>
                        </a:lnTo>
                        <a:lnTo>
                          <a:pt x="7" y="13"/>
                        </a:lnTo>
                        <a:lnTo>
                          <a:pt x="0" y="18"/>
                        </a:lnTo>
                        <a:lnTo>
                          <a:pt x="12" y="19"/>
                        </a:lnTo>
                        <a:lnTo>
                          <a:pt x="26" y="20"/>
                        </a:lnTo>
                        <a:lnTo>
                          <a:pt x="39" y="21"/>
                        </a:lnTo>
                        <a:lnTo>
                          <a:pt x="49" y="20"/>
                        </a:lnTo>
                        <a:lnTo>
                          <a:pt x="62" y="19"/>
                        </a:lnTo>
                        <a:lnTo>
                          <a:pt x="81" y="18"/>
                        </a:lnTo>
                        <a:lnTo>
                          <a:pt x="106" y="19"/>
                        </a:lnTo>
                        <a:lnTo>
                          <a:pt x="128" y="21"/>
                        </a:lnTo>
                        <a:lnTo>
                          <a:pt x="148" y="24"/>
                        </a:lnTo>
                        <a:lnTo>
                          <a:pt x="168" y="27"/>
                        </a:lnTo>
                        <a:lnTo>
                          <a:pt x="189" y="28"/>
                        </a:lnTo>
                        <a:lnTo>
                          <a:pt x="206" y="33"/>
                        </a:lnTo>
                        <a:lnTo>
                          <a:pt x="224" y="39"/>
                        </a:lnTo>
                        <a:lnTo>
                          <a:pt x="240" y="46"/>
                        </a:lnTo>
                        <a:lnTo>
                          <a:pt x="259" y="53"/>
                        </a:lnTo>
                        <a:lnTo>
                          <a:pt x="267" y="54"/>
                        </a:lnTo>
                        <a:lnTo>
                          <a:pt x="276" y="53"/>
                        </a:lnTo>
                        <a:lnTo>
                          <a:pt x="289" y="58"/>
                        </a:lnTo>
                        <a:lnTo>
                          <a:pt x="303" y="63"/>
                        </a:lnTo>
                        <a:lnTo>
                          <a:pt x="316" y="68"/>
                        </a:lnTo>
                        <a:lnTo>
                          <a:pt x="334" y="75"/>
                        </a:lnTo>
                        <a:lnTo>
                          <a:pt x="345" y="79"/>
                        </a:lnTo>
                        <a:lnTo>
                          <a:pt x="351" y="82"/>
                        </a:lnTo>
                      </a:path>
                    </a:pathLst>
                  </a:custGeom>
                  <a:solidFill>
                    <a:srgbClr val="037C03"/>
                  </a:solidFill>
                  <a:ln cap="rnd">
                    <a:noFill/>
                    <a:miter lim="800000"/>
                  </a:ln>
                </p:spPr>
              </p:sp>
              <p:sp>
                <p:nvSpPr>
                  <p:cNvPr id="88089" name="任意多边形: 形状 88088"/>
                  <p:cNvSpPr/>
                  <p:nvPr/>
                </p:nvSpPr>
                <p:spPr bwMode="ltGray">
                  <a:xfrm>
                    <a:off x="4653" y="3406"/>
                    <a:ext cx="365" cy="35"/>
                  </a:xfrm>
                  <a:custGeom>
                    <a:avLst/>
                    <a:gdLst/>
                    <a:ahLst/>
                    <a:cxnLst/>
                    <a:rect l="0" t="0" r="0" b="0"/>
                    <a:pathLst>
                      <a:path w="365" h="35">
                        <a:moveTo>
                          <a:pt x="364" y="34"/>
                        </a:moveTo>
                        <a:lnTo>
                          <a:pt x="355" y="31"/>
                        </a:lnTo>
                        <a:lnTo>
                          <a:pt x="345" y="27"/>
                        </a:lnTo>
                        <a:lnTo>
                          <a:pt x="333" y="24"/>
                        </a:lnTo>
                        <a:lnTo>
                          <a:pt x="323" y="21"/>
                        </a:lnTo>
                        <a:lnTo>
                          <a:pt x="309" y="17"/>
                        </a:lnTo>
                        <a:lnTo>
                          <a:pt x="293" y="11"/>
                        </a:lnTo>
                        <a:lnTo>
                          <a:pt x="279" y="5"/>
                        </a:lnTo>
                        <a:lnTo>
                          <a:pt x="265" y="5"/>
                        </a:lnTo>
                        <a:lnTo>
                          <a:pt x="250" y="7"/>
                        </a:lnTo>
                        <a:lnTo>
                          <a:pt x="229" y="9"/>
                        </a:lnTo>
                        <a:lnTo>
                          <a:pt x="220" y="9"/>
                        </a:lnTo>
                        <a:lnTo>
                          <a:pt x="193" y="6"/>
                        </a:lnTo>
                        <a:lnTo>
                          <a:pt x="163" y="3"/>
                        </a:lnTo>
                        <a:lnTo>
                          <a:pt x="143" y="1"/>
                        </a:lnTo>
                        <a:lnTo>
                          <a:pt x="118" y="0"/>
                        </a:lnTo>
                        <a:lnTo>
                          <a:pt x="91" y="1"/>
                        </a:lnTo>
                        <a:lnTo>
                          <a:pt x="76" y="3"/>
                        </a:lnTo>
                        <a:lnTo>
                          <a:pt x="56" y="4"/>
                        </a:lnTo>
                        <a:lnTo>
                          <a:pt x="39" y="6"/>
                        </a:lnTo>
                        <a:lnTo>
                          <a:pt x="20" y="8"/>
                        </a:lnTo>
                        <a:lnTo>
                          <a:pt x="18" y="15"/>
                        </a:lnTo>
                        <a:lnTo>
                          <a:pt x="14" y="20"/>
                        </a:lnTo>
                        <a:lnTo>
                          <a:pt x="9" y="26"/>
                        </a:lnTo>
                        <a:lnTo>
                          <a:pt x="0" y="30"/>
                        </a:lnTo>
                        <a:lnTo>
                          <a:pt x="15" y="27"/>
                        </a:lnTo>
                        <a:lnTo>
                          <a:pt x="32" y="25"/>
                        </a:lnTo>
                        <a:lnTo>
                          <a:pt x="46" y="22"/>
                        </a:lnTo>
                        <a:lnTo>
                          <a:pt x="62" y="20"/>
                        </a:lnTo>
                        <a:lnTo>
                          <a:pt x="78" y="18"/>
                        </a:lnTo>
                        <a:lnTo>
                          <a:pt x="104" y="17"/>
                        </a:lnTo>
                        <a:lnTo>
                          <a:pt x="133" y="15"/>
                        </a:lnTo>
                        <a:lnTo>
                          <a:pt x="164" y="14"/>
                        </a:lnTo>
                        <a:lnTo>
                          <a:pt x="196" y="12"/>
                        </a:lnTo>
                        <a:lnTo>
                          <a:pt x="225" y="11"/>
                        </a:lnTo>
                        <a:lnTo>
                          <a:pt x="250" y="13"/>
                        </a:lnTo>
                        <a:lnTo>
                          <a:pt x="268" y="17"/>
                        </a:lnTo>
                        <a:lnTo>
                          <a:pt x="287" y="21"/>
                        </a:lnTo>
                        <a:lnTo>
                          <a:pt x="307" y="25"/>
                        </a:lnTo>
                        <a:lnTo>
                          <a:pt x="329" y="30"/>
                        </a:lnTo>
                        <a:lnTo>
                          <a:pt x="346" y="32"/>
                        </a:lnTo>
                        <a:lnTo>
                          <a:pt x="364" y="34"/>
                        </a:lnTo>
                      </a:path>
                    </a:pathLst>
                  </a:custGeom>
                  <a:solidFill>
                    <a:srgbClr val="037C03"/>
                  </a:solidFill>
                  <a:ln cap="rnd">
                    <a:noFill/>
                    <a:miter lim="800000"/>
                  </a:ln>
                </p:spPr>
              </p:sp>
            </p:grpSp>
          </p:grpSp>
        </p:grpSp>
        <p:sp>
          <p:nvSpPr>
            <p:cNvPr id="88090" name="任意多边形: 形状 88089"/>
            <p:cNvSpPr/>
            <p:nvPr/>
          </p:nvSpPr>
          <p:spPr bwMode="ltGray">
            <a:xfrm>
              <a:off x="1" y="4174"/>
              <a:ext cx="5753" cy="138"/>
            </a:xfrm>
            <a:custGeom>
              <a:avLst>
                <a:gd name="adj0" fmla="val 54357750"/>
                <a:gd name="adj1" fmla="val 255759"/>
              </a:avLst>
              <a:gdLst>
                <a:gd name="GT10" fmla="*/ adj0 21600 100000"/>
                <a:gd name="GT11" fmla="*/ adj1 21600 100000"/>
                <a:gd name="GT12" fmla="*/ 21600 w 43200"/>
                <a:gd name="GT13" fmla="+- l GT12 0"/>
                <a:gd name="GT14" fmla="*/ 21600 h 21918"/>
                <a:gd name="GT15" fmla="+- t GT14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2" y="21918"/>
                </a:cxn>
                <a:cxn ang="0">
                  <a:pos x="43198" y="21918"/>
                </a:cxn>
                <a:cxn ang="0">
                  <a:pos x="21600" y="21600"/>
                </a:cxn>
              </a:cxnLst>
              <a:rect l="l" t="t" r="GT13" b="GT15"/>
              <a:pathLst>
                <a:path w="43200" h="21918" fill="none">
                  <a:moveTo>
                    <a:pt x="2" y="21918"/>
                  </a:moveTo>
                  <a:arcTo wR="21600" hR="21600" stAng="10749388" swAng="10901224"/>
                </a:path>
                <a:path w="43200" h="21918" stroke="0">
                  <a:moveTo>
                    <a:pt x="2" y="21918"/>
                  </a:moveTo>
                  <a:arcTo wR="21600" hR="21600" stAng="10749388" swAng="10901224"/>
                  <a:lnTo>
                    <a:pt x="21600" y="21600"/>
                  </a:lnTo>
                  <a:close/>
                </a:path>
              </a:pathLst>
            </a:custGeom>
            <a:gradFill rotWithShape="0">
              <a:gsLst>
                <a:gs pos="0">
                  <a:srgbClr val="731D06"/>
                </a:gs>
                <a:gs pos="100000">
                  <a:srgbClr val="731D06">
                    <a:gamma/>
                    <a:shade val="69804"/>
                    <a:invGamma/>
                  </a:srgbClr>
                </a:gs>
              </a:gsLst>
              <a:lin ang="5400000" scaled="1"/>
            </a:gradFill>
            <a:ln cap="rnd">
              <a:noFill/>
              <a:miter lim="800000"/>
            </a:ln>
          </p:spPr>
        </p:sp>
        <p:cxnSp>
          <p:nvCxnSpPr>
            <p:cNvPr id="88091" name="直接连接符 88090"/>
            <p:cNvCxnSpPr/>
            <p:nvPr/>
          </p:nvCxnSpPr>
          <p:spPr bwMode="ltGray">
            <a:xfrm>
              <a:off x="0" y="4312"/>
              <a:ext cx="5752" cy="0"/>
            </a:xfrm>
            <a:prstGeom prst="line">
              <a:avLst/>
            </a:prstGeom>
            <a:noFill/>
            <a:ln w="50800">
              <a:solidFill>
                <a:srgbClr val="3C0023"/>
              </a:solidFill>
              <a:miter lim="800000"/>
            </a:ln>
          </p:spPr>
        </p:cxnSp>
        <p:sp>
          <p:nvSpPr>
            <p:cNvPr id="88092" name="椭圆 88091"/>
            <p:cNvSpPr/>
            <p:nvPr/>
          </p:nvSpPr>
          <p:spPr bwMode="ltGray">
            <a:xfrm>
              <a:off x="2631" y="3555"/>
              <a:ext cx="498" cy="438"/>
            </a:xfrm>
            <a:prstGeom prst="ellipse">
              <a:avLst/>
            </a:prstGeom>
            <a:gradFill rotWithShape="0">
              <a:gsLst>
                <a:gs pos="0">
                  <a:schemeClr val="hlink"/>
                </a:gs>
                <a:gs pos="100000">
                  <a:schemeClr val="hlink">
                    <a:gamma/>
                    <a:tint val="70196"/>
                    <a:invGamma/>
                  </a:schemeClr>
                </a:gs>
              </a:gsLst>
              <a:lin ang="5400000" scaled="1"/>
            </a:gradFill>
            <a:ln>
              <a:noFill/>
              <a:miter lim="800000"/>
            </a:ln>
          </p:spPr>
        </p:sp>
        <p:sp>
          <p:nvSpPr>
            <p:cNvPr id="88093" name="任意多边形: 形状 88092"/>
            <p:cNvSpPr/>
            <p:nvPr/>
          </p:nvSpPr>
          <p:spPr bwMode="ltGray">
            <a:xfrm>
              <a:off x="2581" y="3900"/>
              <a:ext cx="575" cy="256"/>
            </a:xfrm>
            <a:custGeom>
              <a:avLst/>
              <a:gdLst/>
              <a:ahLst/>
              <a:cxnLst/>
              <a:rect l="0" t="0" r="0" b="0"/>
              <a:pathLst>
                <a:path w="575" h="256">
                  <a:moveTo>
                    <a:pt x="51" y="4"/>
                  </a:moveTo>
                  <a:lnTo>
                    <a:pt x="505" y="4"/>
                  </a:lnTo>
                  <a:lnTo>
                    <a:pt x="505" y="0"/>
                  </a:lnTo>
                  <a:lnTo>
                    <a:pt x="520" y="0"/>
                  </a:lnTo>
                  <a:lnTo>
                    <a:pt x="527" y="13"/>
                  </a:lnTo>
                  <a:lnTo>
                    <a:pt x="516" y="17"/>
                  </a:lnTo>
                  <a:lnTo>
                    <a:pt x="502" y="22"/>
                  </a:lnTo>
                  <a:lnTo>
                    <a:pt x="491" y="22"/>
                  </a:lnTo>
                  <a:lnTo>
                    <a:pt x="487" y="35"/>
                  </a:lnTo>
                  <a:lnTo>
                    <a:pt x="498" y="35"/>
                  </a:lnTo>
                  <a:lnTo>
                    <a:pt x="509" y="35"/>
                  </a:lnTo>
                  <a:lnTo>
                    <a:pt x="520" y="35"/>
                  </a:lnTo>
                  <a:lnTo>
                    <a:pt x="531" y="39"/>
                  </a:lnTo>
                  <a:lnTo>
                    <a:pt x="534" y="52"/>
                  </a:lnTo>
                  <a:lnTo>
                    <a:pt x="523" y="65"/>
                  </a:lnTo>
                  <a:lnTo>
                    <a:pt x="513" y="65"/>
                  </a:lnTo>
                  <a:lnTo>
                    <a:pt x="502" y="65"/>
                  </a:lnTo>
                  <a:lnTo>
                    <a:pt x="491" y="65"/>
                  </a:lnTo>
                  <a:lnTo>
                    <a:pt x="480" y="65"/>
                  </a:lnTo>
                  <a:lnTo>
                    <a:pt x="477" y="78"/>
                  </a:lnTo>
                  <a:lnTo>
                    <a:pt x="491" y="86"/>
                  </a:lnTo>
                  <a:lnTo>
                    <a:pt x="505" y="91"/>
                  </a:lnTo>
                  <a:lnTo>
                    <a:pt x="516" y="91"/>
                  </a:lnTo>
                  <a:lnTo>
                    <a:pt x="527" y="91"/>
                  </a:lnTo>
                  <a:lnTo>
                    <a:pt x="542" y="91"/>
                  </a:lnTo>
                  <a:lnTo>
                    <a:pt x="552" y="91"/>
                  </a:lnTo>
                  <a:lnTo>
                    <a:pt x="563" y="91"/>
                  </a:lnTo>
                  <a:lnTo>
                    <a:pt x="574" y="104"/>
                  </a:lnTo>
                  <a:lnTo>
                    <a:pt x="563" y="117"/>
                  </a:lnTo>
                  <a:lnTo>
                    <a:pt x="552" y="117"/>
                  </a:lnTo>
                  <a:lnTo>
                    <a:pt x="542" y="117"/>
                  </a:lnTo>
                  <a:lnTo>
                    <a:pt x="527" y="117"/>
                  </a:lnTo>
                  <a:lnTo>
                    <a:pt x="516" y="117"/>
                  </a:lnTo>
                  <a:lnTo>
                    <a:pt x="505" y="112"/>
                  </a:lnTo>
                  <a:lnTo>
                    <a:pt x="491" y="112"/>
                  </a:lnTo>
                  <a:lnTo>
                    <a:pt x="477" y="112"/>
                  </a:lnTo>
                  <a:lnTo>
                    <a:pt x="473" y="125"/>
                  </a:lnTo>
                  <a:lnTo>
                    <a:pt x="469" y="138"/>
                  </a:lnTo>
                  <a:lnTo>
                    <a:pt x="487" y="143"/>
                  </a:lnTo>
                  <a:lnTo>
                    <a:pt x="498" y="147"/>
                  </a:lnTo>
                  <a:lnTo>
                    <a:pt x="509" y="147"/>
                  </a:lnTo>
                  <a:lnTo>
                    <a:pt x="520" y="151"/>
                  </a:lnTo>
                  <a:lnTo>
                    <a:pt x="531" y="151"/>
                  </a:lnTo>
                  <a:lnTo>
                    <a:pt x="542" y="151"/>
                  </a:lnTo>
                  <a:lnTo>
                    <a:pt x="542" y="164"/>
                  </a:lnTo>
                  <a:lnTo>
                    <a:pt x="527" y="169"/>
                  </a:lnTo>
                  <a:lnTo>
                    <a:pt x="513" y="169"/>
                  </a:lnTo>
                  <a:lnTo>
                    <a:pt x="498" y="169"/>
                  </a:lnTo>
                  <a:lnTo>
                    <a:pt x="487" y="169"/>
                  </a:lnTo>
                  <a:lnTo>
                    <a:pt x="469" y="169"/>
                  </a:lnTo>
                  <a:lnTo>
                    <a:pt x="455" y="169"/>
                  </a:lnTo>
                  <a:lnTo>
                    <a:pt x="444" y="169"/>
                  </a:lnTo>
                  <a:lnTo>
                    <a:pt x="433" y="169"/>
                  </a:lnTo>
                  <a:lnTo>
                    <a:pt x="437" y="182"/>
                  </a:lnTo>
                  <a:lnTo>
                    <a:pt x="451" y="194"/>
                  </a:lnTo>
                  <a:lnTo>
                    <a:pt x="466" y="194"/>
                  </a:lnTo>
                  <a:lnTo>
                    <a:pt x="477" y="194"/>
                  </a:lnTo>
                  <a:lnTo>
                    <a:pt x="477" y="207"/>
                  </a:lnTo>
                  <a:lnTo>
                    <a:pt x="462" y="212"/>
                  </a:lnTo>
                  <a:lnTo>
                    <a:pt x="448" y="212"/>
                  </a:lnTo>
                  <a:lnTo>
                    <a:pt x="433" y="212"/>
                  </a:lnTo>
                  <a:lnTo>
                    <a:pt x="422" y="212"/>
                  </a:lnTo>
                  <a:lnTo>
                    <a:pt x="412" y="212"/>
                  </a:lnTo>
                  <a:lnTo>
                    <a:pt x="412" y="225"/>
                  </a:lnTo>
                  <a:lnTo>
                    <a:pt x="422" y="229"/>
                  </a:lnTo>
                  <a:lnTo>
                    <a:pt x="412" y="233"/>
                  </a:lnTo>
                  <a:lnTo>
                    <a:pt x="397" y="238"/>
                  </a:lnTo>
                  <a:lnTo>
                    <a:pt x="386" y="238"/>
                  </a:lnTo>
                  <a:lnTo>
                    <a:pt x="375" y="238"/>
                  </a:lnTo>
                  <a:lnTo>
                    <a:pt x="365" y="238"/>
                  </a:lnTo>
                  <a:lnTo>
                    <a:pt x="354" y="238"/>
                  </a:lnTo>
                  <a:lnTo>
                    <a:pt x="343" y="238"/>
                  </a:lnTo>
                  <a:lnTo>
                    <a:pt x="332" y="238"/>
                  </a:lnTo>
                  <a:lnTo>
                    <a:pt x="343" y="246"/>
                  </a:lnTo>
                  <a:lnTo>
                    <a:pt x="332" y="255"/>
                  </a:lnTo>
                  <a:lnTo>
                    <a:pt x="318" y="255"/>
                  </a:lnTo>
                  <a:lnTo>
                    <a:pt x="303" y="255"/>
                  </a:lnTo>
                  <a:lnTo>
                    <a:pt x="285" y="255"/>
                  </a:lnTo>
                  <a:lnTo>
                    <a:pt x="267" y="255"/>
                  </a:lnTo>
                  <a:lnTo>
                    <a:pt x="253" y="255"/>
                  </a:lnTo>
                  <a:lnTo>
                    <a:pt x="238" y="255"/>
                  </a:lnTo>
                  <a:lnTo>
                    <a:pt x="227" y="255"/>
                  </a:lnTo>
                  <a:lnTo>
                    <a:pt x="217" y="255"/>
                  </a:lnTo>
                  <a:lnTo>
                    <a:pt x="227" y="255"/>
                  </a:lnTo>
                  <a:lnTo>
                    <a:pt x="238" y="255"/>
                  </a:lnTo>
                  <a:lnTo>
                    <a:pt x="249" y="255"/>
                  </a:lnTo>
                  <a:lnTo>
                    <a:pt x="249" y="242"/>
                  </a:lnTo>
                  <a:lnTo>
                    <a:pt x="238" y="242"/>
                  </a:lnTo>
                  <a:lnTo>
                    <a:pt x="224" y="242"/>
                  </a:lnTo>
                  <a:lnTo>
                    <a:pt x="213" y="242"/>
                  </a:lnTo>
                  <a:lnTo>
                    <a:pt x="195" y="242"/>
                  </a:lnTo>
                  <a:lnTo>
                    <a:pt x="181" y="238"/>
                  </a:lnTo>
                  <a:lnTo>
                    <a:pt x="166" y="238"/>
                  </a:lnTo>
                  <a:lnTo>
                    <a:pt x="181" y="233"/>
                  </a:lnTo>
                  <a:lnTo>
                    <a:pt x="195" y="233"/>
                  </a:lnTo>
                  <a:lnTo>
                    <a:pt x="206" y="233"/>
                  </a:lnTo>
                  <a:lnTo>
                    <a:pt x="220" y="233"/>
                  </a:lnTo>
                  <a:lnTo>
                    <a:pt x="235" y="233"/>
                  </a:lnTo>
                  <a:lnTo>
                    <a:pt x="245" y="233"/>
                  </a:lnTo>
                  <a:lnTo>
                    <a:pt x="245" y="220"/>
                  </a:lnTo>
                  <a:lnTo>
                    <a:pt x="235" y="216"/>
                  </a:lnTo>
                  <a:lnTo>
                    <a:pt x="220" y="216"/>
                  </a:lnTo>
                  <a:lnTo>
                    <a:pt x="209" y="216"/>
                  </a:lnTo>
                  <a:lnTo>
                    <a:pt x="191" y="216"/>
                  </a:lnTo>
                  <a:lnTo>
                    <a:pt x="177" y="216"/>
                  </a:lnTo>
                  <a:lnTo>
                    <a:pt x="166" y="216"/>
                  </a:lnTo>
                  <a:lnTo>
                    <a:pt x="152" y="216"/>
                  </a:lnTo>
                  <a:lnTo>
                    <a:pt x="137" y="212"/>
                  </a:lnTo>
                  <a:lnTo>
                    <a:pt x="123" y="212"/>
                  </a:lnTo>
                  <a:lnTo>
                    <a:pt x="112" y="212"/>
                  </a:lnTo>
                  <a:lnTo>
                    <a:pt x="94" y="207"/>
                  </a:lnTo>
                  <a:lnTo>
                    <a:pt x="108" y="194"/>
                  </a:lnTo>
                  <a:lnTo>
                    <a:pt x="123" y="194"/>
                  </a:lnTo>
                  <a:lnTo>
                    <a:pt x="137" y="194"/>
                  </a:lnTo>
                  <a:lnTo>
                    <a:pt x="152" y="194"/>
                  </a:lnTo>
                  <a:lnTo>
                    <a:pt x="162" y="194"/>
                  </a:lnTo>
                  <a:lnTo>
                    <a:pt x="173" y="194"/>
                  </a:lnTo>
                  <a:lnTo>
                    <a:pt x="162" y="182"/>
                  </a:lnTo>
                  <a:lnTo>
                    <a:pt x="152" y="182"/>
                  </a:lnTo>
                  <a:lnTo>
                    <a:pt x="137" y="182"/>
                  </a:lnTo>
                  <a:lnTo>
                    <a:pt x="123" y="182"/>
                  </a:lnTo>
                  <a:lnTo>
                    <a:pt x="108" y="182"/>
                  </a:lnTo>
                  <a:lnTo>
                    <a:pt x="94" y="182"/>
                  </a:lnTo>
                  <a:lnTo>
                    <a:pt x="83" y="182"/>
                  </a:lnTo>
                  <a:lnTo>
                    <a:pt x="72" y="182"/>
                  </a:lnTo>
                  <a:lnTo>
                    <a:pt x="51" y="177"/>
                  </a:lnTo>
                  <a:lnTo>
                    <a:pt x="36" y="177"/>
                  </a:lnTo>
                  <a:lnTo>
                    <a:pt x="25" y="177"/>
                  </a:lnTo>
                  <a:lnTo>
                    <a:pt x="14" y="177"/>
                  </a:lnTo>
                  <a:lnTo>
                    <a:pt x="29" y="173"/>
                  </a:lnTo>
                  <a:lnTo>
                    <a:pt x="40" y="173"/>
                  </a:lnTo>
                  <a:lnTo>
                    <a:pt x="51" y="173"/>
                  </a:lnTo>
                  <a:lnTo>
                    <a:pt x="69" y="173"/>
                  </a:lnTo>
                  <a:lnTo>
                    <a:pt x="87" y="173"/>
                  </a:lnTo>
                  <a:lnTo>
                    <a:pt x="97" y="173"/>
                  </a:lnTo>
                  <a:lnTo>
                    <a:pt x="108" y="173"/>
                  </a:lnTo>
                  <a:lnTo>
                    <a:pt x="119" y="173"/>
                  </a:lnTo>
                  <a:lnTo>
                    <a:pt x="130" y="173"/>
                  </a:lnTo>
                  <a:lnTo>
                    <a:pt x="134" y="160"/>
                  </a:lnTo>
                  <a:lnTo>
                    <a:pt x="123" y="151"/>
                  </a:lnTo>
                  <a:lnTo>
                    <a:pt x="105" y="147"/>
                  </a:lnTo>
                  <a:lnTo>
                    <a:pt x="94" y="147"/>
                  </a:lnTo>
                  <a:lnTo>
                    <a:pt x="79" y="147"/>
                  </a:lnTo>
                  <a:lnTo>
                    <a:pt x="65" y="147"/>
                  </a:lnTo>
                  <a:lnTo>
                    <a:pt x="51" y="147"/>
                  </a:lnTo>
                  <a:lnTo>
                    <a:pt x="40" y="147"/>
                  </a:lnTo>
                  <a:lnTo>
                    <a:pt x="29" y="147"/>
                  </a:lnTo>
                  <a:lnTo>
                    <a:pt x="18" y="147"/>
                  </a:lnTo>
                  <a:lnTo>
                    <a:pt x="7" y="143"/>
                  </a:lnTo>
                  <a:lnTo>
                    <a:pt x="22" y="138"/>
                  </a:lnTo>
                  <a:lnTo>
                    <a:pt x="32" y="138"/>
                  </a:lnTo>
                  <a:lnTo>
                    <a:pt x="43" y="134"/>
                  </a:lnTo>
                  <a:lnTo>
                    <a:pt x="58" y="134"/>
                  </a:lnTo>
                  <a:lnTo>
                    <a:pt x="76" y="134"/>
                  </a:lnTo>
                  <a:lnTo>
                    <a:pt x="87" y="134"/>
                  </a:lnTo>
                  <a:lnTo>
                    <a:pt x="101" y="134"/>
                  </a:lnTo>
                  <a:lnTo>
                    <a:pt x="112" y="134"/>
                  </a:lnTo>
                  <a:lnTo>
                    <a:pt x="105" y="121"/>
                  </a:lnTo>
                  <a:lnTo>
                    <a:pt x="94" y="121"/>
                  </a:lnTo>
                  <a:lnTo>
                    <a:pt x="83" y="121"/>
                  </a:lnTo>
                  <a:lnTo>
                    <a:pt x="69" y="121"/>
                  </a:lnTo>
                  <a:lnTo>
                    <a:pt x="58" y="121"/>
                  </a:lnTo>
                  <a:lnTo>
                    <a:pt x="43" y="121"/>
                  </a:lnTo>
                  <a:lnTo>
                    <a:pt x="32" y="112"/>
                  </a:lnTo>
                  <a:lnTo>
                    <a:pt x="32" y="99"/>
                  </a:lnTo>
                  <a:lnTo>
                    <a:pt x="43" y="95"/>
                  </a:lnTo>
                  <a:lnTo>
                    <a:pt x="54" y="95"/>
                  </a:lnTo>
                  <a:lnTo>
                    <a:pt x="69" y="95"/>
                  </a:lnTo>
                  <a:lnTo>
                    <a:pt x="79" y="95"/>
                  </a:lnTo>
                  <a:lnTo>
                    <a:pt x="94" y="95"/>
                  </a:lnTo>
                  <a:lnTo>
                    <a:pt x="105" y="95"/>
                  </a:lnTo>
                  <a:lnTo>
                    <a:pt x="116" y="95"/>
                  </a:lnTo>
                  <a:lnTo>
                    <a:pt x="126" y="95"/>
                  </a:lnTo>
                  <a:lnTo>
                    <a:pt x="130" y="82"/>
                  </a:lnTo>
                  <a:lnTo>
                    <a:pt x="119" y="78"/>
                  </a:lnTo>
                  <a:lnTo>
                    <a:pt x="108" y="78"/>
                  </a:lnTo>
                  <a:lnTo>
                    <a:pt x="90" y="78"/>
                  </a:lnTo>
                  <a:lnTo>
                    <a:pt x="79" y="78"/>
                  </a:lnTo>
                  <a:lnTo>
                    <a:pt x="65" y="78"/>
                  </a:lnTo>
                  <a:lnTo>
                    <a:pt x="54" y="78"/>
                  </a:lnTo>
                  <a:lnTo>
                    <a:pt x="43" y="78"/>
                  </a:lnTo>
                  <a:lnTo>
                    <a:pt x="54" y="69"/>
                  </a:lnTo>
                  <a:lnTo>
                    <a:pt x="69" y="69"/>
                  </a:lnTo>
                  <a:lnTo>
                    <a:pt x="79" y="69"/>
                  </a:lnTo>
                  <a:lnTo>
                    <a:pt x="90" y="69"/>
                  </a:lnTo>
                  <a:lnTo>
                    <a:pt x="94" y="56"/>
                  </a:lnTo>
                  <a:lnTo>
                    <a:pt x="83" y="52"/>
                  </a:lnTo>
                  <a:lnTo>
                    <a:pt x="65" y="52"/>
                  </a:lnTo>
                  <a:lnTo>
                    <a:pt x="54" y="52"/>
                  </a:lnTo>
                  <a:lnTo>
                    <a:pt x="43" y="52"/>
                  </a:lnTo>
                  <a:lnTo>
                    <a:pt x="32" y="52"/>
                  </a:lnTo>
                  <a:lnTo>
                    <a:pt x="22" y="52"/>
                  </a:lnTo>
                  <a:lnTo>
                    <a:pt x="11" y="52"/>
                  </a:lnTo>
                  <a:lnTo>
                    <a:pt x="0" y="52"/>
                  </a:lnTo>
                  <a:lnTo>
                    <a:pt x="7" y="35"/>
                  </a:lnTo>
                  <a:lnTo>
                    <a:pt x="22" y="30"/>
                  </a:lnTo>
                  <a:lnTo>
                    <a:pt x="36" y="30"/>
                  </a:lnTo>
                  <a:lnTo>
                    <a:pt x="51" y="30"/>
                  </a:lnTo>
                  <a:lnTo>
                    <a:pt x="65" y="30"/>
                  </a:lnTo>
                  <a:lnTo>
                    <a:pt x="76" y="30"/>
                  </a:lnTo>
                  <a:lnTo>
                    <a:pt x="87" y="30"/>
                  </a:lnTo>
                  <a:lnTo>
                    <a:pt x="79" y="17"/>
                  </a:lnTo>
                  <a:lnTo>
                    <a:pt x="65" y="17"/>
                  </a:lnTo>
                  <a:lnTo>
                    <a:pt x="54" y="17"/>
                  </a:lnTo>
                  <a:lnTo>
                    <a:pt x="43" y="17"/>
                  </a:lnTo>
                  <a:lnTo>
                    <a:pt x="51" y="4"/>
                  </a:lnTo>
                </a:path>
              </a:pathLst>
            </a:custGeom>
            <a:pattFill prst="narHorz">
              <a:fgClr>
                <a:schemeClr val="hlink"/>
              </a:fgClr>
              <a:bgClr>
                <a:schemeClr val="folHlink"/>
              </a:bgClr>
            </a:pattFill>
            <a:ln cap="rnd">
              <a:noFill/>
              <a:miter lim="800000"/>
            </a:ln>
          </p:spPr>
        </p:sp>
      </p:grpSp>
      <p:sp>
        <p:nvSpPr>
          <p:cNvPr id="88094" name="标题占位符 88093"/>
          <p:cNvSpPr>
            <a:spLocks noGrp="1"/>
          </p:cNvSpPr>
          <p:nvPr>
            <p:ph type="title"/>
          </p:nvPr>
        </p:nvSpPr>
        <p:spPr>
          <a:xfrm>
            <a:off x="685800" y="400050"/>
            <a:ext cx="7772400" cy="1162050"/>
          </a:xfrm>
          <a:prstGeom prst="rect">
            <a:avLst/>
          </a:prstGeom>
          <a:noFill/>
          <a:ln>
            <a:noFill/>
            <a:miter lim="800000"/>
          </a:ln>
        </p:spPr>
        <p:txBody>
          <a:bodyPr lIns="92075" tIns="46038" rIns="92075" bIns="46038" anchor="ctr" anchorCtr="0">
            <a:noAutofit/>
          </a:bodyPr>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t>单击此处编辑母版标题样式</a:t>
            </a:r>
          </a:p>
        </p:txBody>
      </p:sp>
      <p:sp>
        <p:nvSpPr>
          <p:cNvPr id="88095" name="文本占位符 88094"/>
          <p:cNvSpPr>
            <a:spLocks noGrp="1"/>
          </p:cNvSpPr>
          <p:nvPr>
            <p:ph type="body" idx="1"/>
          </p:nvPr>
        </p:nvSpPr>
        <p:spPr>
          <a:xfrm>
            <a:off x="685800" y="1790700"/>
            <a:ext cx="7772400" cy="4095750"/>
          </a:xfrm>
          <a:prstGeom prst="rect">
            <a:avLst/>
          </a:prstGeom>
          <a:noFill/>
          <a:ln>
            <a:noFill/>
            <a:miter lim="800000"/>
          </a:ln>
        </p:spPr>
        <p:txBody>
          <a:bodyPr lIns="92075" tIns="46038" rIns="92075" bIns="46038">
            <a:noAutofit/>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88096" name="日期占位符 88095"/>
          <p:cNvSpPr>
            <a:spLocks noGrp="1"/>
          </p:cNvSpPr>
          <p:nvPr>
            <p:ph type="dt" sz="half" idx="2"/>
          </p:nvPr>
        </p:nvSpPr>
        <p:spPr>
          <a:xfrm>
            <a:off x="685800" y="6399212"/>
            <a:ext cx="1905000" cy="457200"/>
          </a:xfrm>
          <a:prstGeom prst="rect">
            <a:avLst/>
          </a:prstGeom>
          <a:noFill/>
          <a:ln>
            <a:noFill/>
            <a:miter lim="800000"/>
          </a:ln>
        </p:spPr>
        <p:txBody>
          <a:bodyPr wrap="none" lIns="92075" tIns="46038" rIns="92075" bIns="46038" anchor="b" anchorCtr="0">
            <a:noAutofit/>
          </a:bodyPr>
          <a:lstStyle/>
          <a:p>
            <a:pPr lvl="0" eaLnBrk="0" hangingPunct="0"/>
            <a:endParaRPr sz="1400">
              <a:latin typeface="Arial" pitchFamily="34" charset="0"/>
            </a:endParaRPr>
          </a:p>
        </p:txBody>
      </p:sp>
      <p:sp>
        <p:nvSpPr>
          <p:cNvPr id="88097" name="页脚占位符 88096"/>
          <p:cNvSpPr>
            <a:spLocks noGrp="1"/>
          </p:cNvSpPr>
          <p:nvPr>
            <p:ph type="ftr" sz="quarter" idx="3"/>
          </p:nvPr>
        </p:nvSpPr>
        <p:spPr>
          <a:xfrm>
            <a:off x="3124200" y="6399212"/>
            <a:ext cx="2895600" cy="457200"/>
          </a:xfrm>
          <a:prstGeom prst="rect">
            <a:avLst/>
          </a:prstGeom>
          <a:noFill/>
          <a:ln>
            <a:noFill/>
            <a:miter lim="800000"/>
          </a:ln>
        </p:spPr>
        <p:txBody>
          <a:bodyPr wrap="none" lIns="92075" tIns="46038" rIns="92075" bIns="46038" anchor="b" anchorCtr="0">
            <a:noAutofit/>
          </a:bodyPr>
          <a:lstStyle/>
          <a:p>
            <a:pPr lvl="0" algn="ctr" eaLnBrk="0" hangingPunct="0"/>
            <a:fld id="{8222C3A9-E262-4591-B897-62313DE98E92}" type="footer">
              <a:rPr sz="1400">
                <a:latin typeface="Arial" pitchFamily="34" charset="0"/>
              </a:rPr>
              <a:t>​</a:t>
            </a:fld>
            <a:endParaRPr sz="1400">
              <a:latin typeface="Arial" pitchFamily="34" charset="0"/>
            </a:endParaRPr>
          </a:p>
        </p:txBody>
      </p:sp>
      <p:sp>
        <p:nvSpPr>
          <p:cNvPr id="88098" name="灯片编号占位符 88097"/>
          <p:cNvSpPr>
            <a:spLocks noGrp="1"/>
          </p:cNvSpPr>
          <p:nvPr>
            <p:ph type="sldNum" sz="quarter" idx="4"/>
          </p:nvPr>
        </p:nvSpPr>
        <p:spPr>
          <a:xfrm>
            <a:off x="6553200" y="6399212"/>
            <a:ext cx="1905000" cy="457200"/>
          </a:xfrm>
          <a:prstGeom prst="rect">
            <a:avLst/>
          </a:prstGeom>
          <a:noFill/>
          <a:ln>
            <a:noFill/>
            <a:miter lim="800000"/>
          </a:ln>
        </p:spPr>
        <p:txBody>
          <a:bodyPr wrap="none" lIns="92075" tIns="46038" rIns="92075" bIns="46038" anchor="b" anchorCtr="0">
            <a:noAutofit/>
          </a:bodyPr>
          <a:lstStyle/>
          <a:p>
            <a:pPr lvl="0" algn="r" eaLnBrk="0" hangingPunct="0"/>
            <a:fld id="{32813752-5ABD-4A7E-887A-61BED02644E1}" type="slidenum">
              <a:rPr sz="1400">
                <a:latin typeface="Arial" pitchFamily="34" charset="0"/>
              </a:rPr>
              <a:t>‹#›</a:t>
            </a:fld>
            <a:endParaRPr sz="14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Lst>
  <p:transition/>
  <p:hf sldNum="0" hdr="0"/>
  <p:txStyles>
    <p:titleStyle>
      <a:lvl1pPr marL="0" indent="0" algn="ctr" defTabSz="914400" rtl="0" eaLnBrk="0" fontAlgn="base" hangingPunct="0">
        <a:lnSpc>
          <a:spcPct val="100000"/>
        </a:lnSpc>
        <a:spcBef>
          <a:spcPct val="0"/>
        </a:spcBef>
        <a:spcAft>
          <a:spcPct val="0"/>
        </a:spcAft>
        <a:buClrTx/>
        <a:buSzTx/>
        <a:buFontTx/>
        <a:buNone/>
        <a:defRPr kumimoji="1" sz="4400" b="0" i="0" u="none">
          <a:solidFill>
            <a:schemeClr val="tx2"/>
          </a:solidFill>
          <a:latin typeface="Times New Roman" pitchFamily="18" charset="0"/>
          <a:ea typeface="宋体" pitchFamily="2" charset="-122"/>
        </a:defRPr>
      </a:lvl1pPr>
    </p:titleStyle>
    <p:body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sz="2000" b="0" i="0" u="none">
          <a:solidFill>
            <a:schemeClr val="tx1"/>
          </a:solidFill>
          <a:latin typeface="Arial" pitchFamily="34" charset="0"/>
          <a:ea typeface="宋体" pitchFamily="2" charset="-122"/>
        </a:defRPr>
      </a:lvl5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title"/>
          </p:nvPr>
        </p:nvSpPr>
        <p:spPr>
          <a:xfrm>
            <a:off x="685800" y="228600"/>
            <a:ext cx="7848600" cy="823912"/>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t> </a:t>
            </a:r>
            <a:r>
              <a:rPr>
                <a:ea typeface="隶书" pitchFamily="49" charset="-122"/>
              </a:rPr>
              <a:t>  医政管理</a:t>
            </a:r>
          </a:p>
        </p:txBody>
      </p:sp>
      <p:sp>
        <p:nvSpPr>
          <p:cNvPr id="2051" name="文本占位符 2050"/>
          <p:cNvSpPr>
            <a:spLocks noGrp="1"/>
          </p:cNvSpPr>
          <p:nvPr>
            <p:ph type="body" idx="1"/>
          </p:nvPr>
        </p:nvSpPr>
        <p:spPr>
          <a:xfrm>
            <a:off x="685800" y="990600"/>
            <a:ext cx="7772400" cy="4724400"/>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90000"/>
              </a:lnSpc>
              <a:buNone/>
            </a:pPr>
            <a:r>
              <a:rPr sz="2400">
                <a:ea typeface="隶书" pitchFamily="49" charset="-122"/>
              </a:rPr>
              <a:t>1．理解医政管理的概念，掌握医政管理的基本职能；</a:t>
            </a:r>
          </a:p>
          <a:p>
            <a:pPr lvl="0" algn="just">
              <a:lnSpc>
                <a:spcPct val="90000"/>
              </a:lnSpc>
              <a:buNone/>
            </a:pPr>
            <a:r>
              <a:rPr sz="2400">
                <a:ea typeface="隶书" pitchFamily="49" charset="-122"/>
              </a:rPr>
              <a:t>2．掌握卫生行政许可制度及准入制度的基本内容；</a:t>
            </a:r>
          </a:p>
          <a:p>
            <a:pPr lvl="0" algn="just">
              <a:lnSpc>
                <a:spcPct val="90000"/>
              </a:lnSpc>
              <a:buNone/>
            </a:pPr>
            <a:r>
              <a:rPr sz="2400">
                <a:ea typeface="隶书" pitchFamily="49" charset="-122"/>
              </a:rPr>
              <a:t>3．理解医政质量的含义及医疗质量管理的特点，掌握医疗质量管理体系、管理措施与评价方法；</a:t>
            </a:r>
          </a:p>
          <a:p>
            <a:pPr lvl="0" algn="just">
              <a:lnSpc>
                <a:spcPct val="90000"/>
              </a:lnSpc>
              <a:buNone/>
            </a:pPr>
            <a:r>
              <a:rPr sz="2400">
                <a:ea typeface="隶书" pitchFamily="49" charset="-122"/>
              </a:rPr>
              <a:t>4．熟悉护理管理的任务、内容与组织体系，掌握护理质量管理与控制的要素、特性与方法；</a:t>
            </a:r>
          </a:p>
          <a:p>
            <a:pPr lvl="0" algn="just">
              <a:lnSpc>
                <a:spcPct val="90000"/>
              </a:lnSpc>
              <a:buNone/>
            </a:pPr>
            <a:r>
              <a:rPr sz="2400">
                <a:ea typeface="隶书" pitchFamily="49" charset="-122"/>
              </a:rPr>
              <a:t>5．认识医院感染的定义、分类与诊断，掌握医院感染的组织管理体系及管理方法；</a:t>
            </a:r>
          </a:p>
          <a:p>
            <a:pPr lvl="0" algn="just">
              <a:lnSpc>
                <a:spcPct val="90000"/>
              </a:lnSpc>
              <a:buNone/>
            </a:pPr>
            <a:r>
              <a:rPr sz="2400">
                <a:ea typeface="隶书" pitchFamily="49" charset="-122"/>
              </a:rPr>
              <a:t>6．认识医疗急救工作的特点，掌握医疗急救的基本程序、组织体系及管理方法；</a:t>
            </a:r>
          </a:p>
          <a:p>
            <a:pPr lvl="0" algn="just">
              <a:lnSpc>
                <a:spcPct val="90000"/>
              </a:lnSpc>
              <a:buNone/>
            </a:pPr>
            <a:r>
              <a:rPr sz="2400">
                <a:ea typeface="隶书" pitchFamily="49" charset="-122"/>
              </a:rPr>
              <a:t>7．熟悉医疗事故的概念、预防方法、医疗事故的类别与等级，掌握处理及技术鉴定的基本原则与方法；</a:t>
            </a:r>
          </a:p>
          <a:p>
            <a:pPr lvl="0">
              <a:lnSpc>
                <a:spcPct val="90000"/>
              </a:lnSpc>
              <a:buNone/>
            </a:pPr>
            <a:r>
              <a:rPr sz="2400">
                <a:ea typeface="隶书" pitchFamily="49" charset="-122"/>
              </a:rPr>
              <a:t>8．掌握安全血液与安全输血及采供血服务体系以及血液管理的主要任务。 </a:t>
            </a:r>
          </a:p>
        </p:txBody>
      </p:sp>
      <p:sp>
        <p:nvSpPr>
          <p:cNvPr id="205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2053" name="Footer Placeholder 4"/>
          <p:cNvSpPr>
            <a:spLocks noGrp="1"/>
          </p:cNvSpPr>
          <p:nvPr>
            <p:ph type="ftr" sz="quarter" idx="3"/>
          </p:nvPr>
        </p:nvSpPr>
        <p:spPr/>
        <p:txBody>
          <a:bodyPr/>
          <a:lstStyle/>
          <a:p>
            <a:pPr lvl="0" algn="ctr" eaLnBrk="0" hangingPunct="0"/>
            <a:fld id="{C9C69496-57C8-4C37-979C-CA006D030BA1}" type="footer">
              <a:rPr sz="1400">
                <a:latin typeface="Arial" pitchFamily="34" charset="0"/>
              </a:rPr>
              <a:t>​</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childTnLst>
                                    <p:set>
                                      <p:cBhvr additive="base">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8" fill="hold" grpId="1" nodeType="clickEffect">
                                  <p:childTnLst>
                                    <p:set>
                                      <p:cBhvr additive="base">
                                        <p:cTn id="13" dur="1" fill="hold">
                                          <p:stCondLst>
                                            <p:cond delay="0"/>
                                          </p:stCondLst>
                                        </p:cTn>
                                        <p:tgtEl>
                                          <p:spTgt spid="2051">
                                            <p:txEl>
                                              <p:pRg st="0" end="0"/>
                                            </p:txEl>
                                          </p:spTgt>
                                        </p:tgtEl>
                                        <p:attrNameLst>
                                          <p:attrName>style.visibility</p:attrName>
                                        </p:attrNameLst>
                                      </p:cBhvr>
                                      <p:to>
                                        <p:strVal val="visible"/>
                                      </p:to>
                                    </p:set>
                                    <p:anim calcmode="lin" valueType="num">
                                      <p:cBhvr additive="base">
                                        <p:cTn id="14"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8" fill="hold" grpId="1" nodeType="clickEffect">
                                  <p:childTnLst>
                                    <p:set>
                                      <p:cBhvr additive="base">
                                        <p:cTn id="20" dur="1" fill="hold">
                                          <p:stCondLst>
                                            <p:cond delay="0"/>
                                          </p:stCondLst>
                                        </p:cTn>
                                        <p:tgtEl>
                                          <p:spTgt spid="2051">
                                            <p:txEl>
                                              <p:pRg st="1" end="1"/>
                                            </p:txEl>
                                          </p:spTgt>
                                        </p:tgtEl>
                                        <p:attrNameLst>
                                          <p:attrName>style.visibility</p:attrName>
                                        </p:attrNameLst>
                                      </p:cBhvr>
                                      <p:to>
                                        <p:strVal val="visible"/>
                                      </p:to>
                                    </p:set>
                                    <p:anim calcmode="lin" valueType="num">
                                      <p:cBhvr additive="base">
                                        <p:cTn id="21"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2" presetClass="entr" presetSubtype="8" fill="hold" grpId="1" nodeType="clickEffect">
                                  <p:childTnLst>
                                    <p:set>
                                      <p:cBhvr additive="base">
                                        <p:cTn id="27" dur="1" fill="hold">
                                          <p:stCondLst>
                                            <p:cond delay="0"/>
                                          </p:stCondLst>
                                        </p:cTn>
                                        <p:tgtEl>
                                          <p:spTgt spid="2051">
                                            <p:txEl>
                                              <p:pRg st="2" end="2"/>
                                            </p:txEl>
                                          </p:spTgt>
                                        </p:tgtEl>
                                        <p:attrNameLst>
                                          <p:attrName>style.visibility</p:attrName>
                                        </p:attrNameLst>
                                      </p:cBhvr>
                                      <p:to>
                                        <p:strVal val="visible"/>
                                      </p:to>
                                    </p:set>
                                    <p:anim calcmode="lin" valueType="num">
                                      <p:cBhvr additive="base">
                                        <p:cTn id="28"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indefinite"/>
                            </p:stCondLst>
                          </p:cTn>
                        </p:par>
                        <p:par>
                          <p:cTn id="32" fill="hold" nodeType="afterGroup">
                            <p:stCondLst>
                              <p:cond delay="0"/>
                            </p:stCondLst>
                            <p:childTnLst>
                              <p:par>
                                <p:cTn id="33" presetID="2" presetClass="entr" presetSubtype="8" fill="hold" grpId="1" nodeType="clickEffect">
                                  <p:childTnLst>
                                    <p:set>
                                      <p:cBhvr additive="base">
                                        <p:cTn id="34" dur="1" fill="hold">
                                          <p:stCondLst>
                                            <p:cond delay="0"/>
                                          </p:stCondLst>
                                        </p:cTn>
                                        <p:tgtEl>
                                          <p:spTgt spid="2051">
                                            <p:txEl>
                                              <p:pRg st="3" end="3"/>
                                            </p:txEl>
                                          </p:spTgt>
                                        </p:tgtEl>
                                        <p:attrNameLst>
                                          <p:attrName>style.visibility</p:attrName>
                                        </p:attrNameLst>
                                      </p:cBhvr>
                                      <p:to>
                                        <p:strVal val="visible"/>
                                      </p:to>
                                    </p:set>
                                    <p:anim calcmode="lin" valueType="num">
                                      <p:cBhvr additive="base">
                                        <p:cTn id="35" dur="500" fill="hold"/>
                                        <p:tgtEl>
                                          <p:spTgt spid="2051">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indefinite"/>
                            </p:stCondLst>
                          </p:cTn>
                        </p:par>
                        <p:par>
                          <p:cTn id="39" fill="hold" nodeType="afterGroup">
                            <p:stCondLst>
                              <p:cond delay="0"/>
                            </p:stCondLst>
                            <p:childTnLst>
                              <p:par>
                                <p:cTn id="40" presetID="2" presetClass="entr" presetSubtype="8" fill="hold" grpId="1" nodeType="clickEffect">
                                  <p:childTnLst>
                                    <p:set>
                                      <p:cBhvr additive="base">
                                        <p:cTn id="41" dur="1" fill="hold">
                                          <p:stCondLst>
                                            <p:cond delay="0"/>
                                          </p:stCondLst>
                                        </p:cTn>
                                        <p:tgtEl>
                                          <p:spTgt spid="2051">
                                            <p:txEl>
                                              <p:pRg st="4" end="4"/>
                                            </p:txEl>
                                          </p:spTgt>
                                        </p:tgtEl>
                                        <p:attrNameLst>
                                          <p:attrName>style.visibility</p:attrName>
                                        </p:attrNameLst>
                                      </p:cBhvr>
                                      <p:to>
                                        <p:strVal val="visible"/>
                                      </p:to>
                                    </p:set>
                                    <p:anim calcmode="lin" valueType="num">
                                      <p:cBhvr additive="base">
                                        <p:cTn id="42" dur="500" fill="hold"/>
                                        <p:tgtEl>
                                          <p:spTgt spid="2051">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0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indefinite"/>
                            </p:stCondLst>
                          </p:cTn>
                        </p:par>
                        <p:par>
                          <p:cTn id="46" fill="hold" nodeType="afterGroup">
                            <p:stCondLst>
                              <p:cond delay="0"/>
                            </p:stCondLst>
                            <p:childTnLst>
                              <p:par>
                                <p:cTn id="47" presetID="2" presetClass="entr" presetSubtype="8" fill="hold" grpId="1" nodeType="clickEffect">
                                  <p:childTnLst>
                                    <p:set>
                                      <p:cBhvr additive="base">
                                        <p:cTn id="48" dur="1" fill="hold">
                                          <p:stCondLst>
                                            <p:cond delay="0"/>
                                          </p:stCondLst>
                                        </p:cTn>
                                        <p:tgtEl>
                                          <p:spTgt spid="2051">
                                            <p:txEl>
                                              <p:pRg st="5" end="5"/>
                                            </p:txEl>
                                          </p:spTgt>
                                        </p:tgtEl>
                                        <p:attrNameLst>
                                          <p:attrName>style.visibility</p:attrName>
                                        </p:attrNameLst>
                                      </p:cBhvr>
                                      <p:to>
                                        <p:strVal val="visible"/>
                                      </p:to>
                                    </p:set>
                                    <p:anim calcmode="lin" valueType="num">
                                      <p:cBhvr additive="base">
                                        <p:cTn id="49" dur="500" fill="hold"/>
                                        <p:tgtEl>
                                          <p:spTgt spid="2051">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indefinite"/>
                            </p:stCondLst>
                          </p:cTn>
                        </p:par>
                        <p:par>
                          <p:cTn id="53" fill="hold" nodeType="afterGroup">
                            <p:stCondLst>
                              <p:cond delay="0"/>
                            </p:stCondLst>
                            <p:childTnLst>
                              <p:par>
                                <p:cTn id="54" presetID="2" presetClass="entr" presetSubtype="8" fill="hold" grpId="1" nodeType="clickEffect">
                                  <p:childTnLst>
                                    <p:set>
                                      <p:cBhvr additive="base">
                                        <p:cTn id="55" dur="1" fill="hold">
                                          <p:stCondLst>
                                            <p:cond delay="0"/>
                                          </p:stCondLst>
                                        </p:cTn>
                                        <p:tgtEl>
                                          <p:spTgt spid="2051">
                                            <p:txEl>
                                              <p:pRg st="6" end="6"/>
                                            </p:txEl>
                                          </p:spTgt>
                                        </p:tgtEl>
                                        <p:attrNameLst>
                                          <p:attrName>style.visibility</p:attrName>
                                        </p:attrNameLst>
                                      </p:cBhvr>
                                      <p:to>
                                        <p:strVal val="visible"/>
                                      </p:to>
                                    </p:set>
                                    <p:anim calcmode="lin" valueType="num">
                                      <p:cBhvr additive="base">
                                        <p:cTn id="56" dur="500" fill="hold"/>
                                        <p:tgtEl>
                                          <p:spTgt spid="2051">
                                            <p:txEl>
                                              <p:pRg st="6" end="6"/>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0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indefinite"/>
                            </p:stCondLst>
                          </p:cTn>
                        </p:par>
                        <p:par>
                          <p:cTn id="60" fill="hold" nodeType="afterGroup">
                            <p:stCondLst>
                              <p:cond delay="0"/>
                            </p:stCondLst>
                            <p:childTnLst>
                              <p:par>
                                <p:cTn id="61" presetID="2" presetClass="entr" presetSubtype="8" fill="hold" grpId="1" nodeType="clickEffect">
                                  <p:childTnLst>
                                    <p:set>
                                      <p:cBhvr additive="base">
                                        <p:cTn id="62" dur="1" fill="hold">
                                          <p:stCondLst>
                                            <p:cond delay="0"/>
                                          </p:stCondLst>
                                        </p:cTn>
                                        <p:tgtEl>
                                          <p:spTgt spid="2051">
                                            <p:txEl>
                                              <p:pRg st="7" end="7"/>
                                            </p:txEl>
                                          </p:spTgt>
                                        </p:tgtEl>
                                        <p:attrNameLst>
                                          <p:attrName>style.visibility</p:attrName>
                                        </p:attrNameLst>
                                      </p:cBhvr>
                                      <p:to>
                                        <p:strVal val="visible"/>
                                      </p:to>
                                    </p:set>
                                    <p:anim calcmode="lin" valueType="num">
                                      <p:cBhvr additive="base">
                                        <p:cTn id="63" dur="500" fill="hold"/>
                                        <p:tgtEl>
                                          <p:spTgt spid="2051">
                                            <p:txEl>
                                              <p:pRg st="7" end="7"/>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20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1"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9217"/>
          <p:cNvSpPr/>
          <p:nvPr/>
        </p:nvSpPr>
        <p:spPr>
          <a:xfrm>
            <a:off x="539750" y="333375"/>
            <a:ext cx="7993062" cy="5087938"/>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r>
              <a:rPr sz="3200">
                <a:ea typeface="楷体_GB2312" pitchFamily="49" charset="-122"/>
              </a:rPr>
              <a:t>     </a:t>
            </a:r>
            <a:r>
              <a:rPr sz="4000">
                <a:solidFill>
                  <a:srgbClr val="FF3300"/>
                </a:solidFill>
                <a:ea typeface="隶书" pitchFamily="49" charset="-122"/>
              </a:rPr>
              <a:t>二、医疗机构许可制度及管理</a:t>
            </a:r>
          </a:p>
          <a:p>
            <a:pPr marL="0" lvl="0" indent="304800" eaLnBrk="0" hangingPunct="0"/>
            <a:r>
              <a:rPr sz="3200">
                <a:latin typeface="宋体" pitchFamily="2" charset="-122"/>
                <a:ea typeface="隶书" pitchFamily="49" charset="-122"/>
              </a:rPr>
              <a:t>国务院于1994年发布了《</a:t>
            </a:r>
            <a:r>
              <a:rPr sz="3200">
                <a:solidFill>
                  <a:schemeClr val="tx2"/>
                </a:solidFill>
                <a:latin typeface="宋体" pitchFamily="2" charset="-122"/>
                <a:ea typeface="隶书" pitchFamily="49" charset="-122"/>
              </a:rPr>
              <a:t>医疗机构管理条例》，自1994年9月1日起施行</a:t>
            </a:r>
            <a:r>
              <a:rPr sz="3200">
                <a:latin typeface="宋体" pitchFamily="2" charset="-122"/>
                <a:ea typeface="隶书" pitchFamily="49" charset="-122"/>
              </a:rPr>
              <a:t>。</a:t>
            </a:r>
          </a:p>
          <a:p>
            <a:pPr marL="0" lvl="0" indent="304800" eaLnBrk="0" hangingPunct="0"/>
            <a:r>
              <a:rPr sz="3200">
                <a:latin typeface="宋体" pitchFamily="2" charset="-122"/>
                <a:ea typeface="隶书" pitchFamily="49" charset="-122"/>
              </a:rPr>
              <a:t>卫生部于同年8月29日发布了</a:t>
            </a:r>
            <a:r>
              <a:rPr sz="3200">
                <a:solidFill>
                  <a:schemeClr val="tx2"/>
                </a:solidFill>
                <a:latin typeface="宋体" pitchFamily="2" charset="-122"/>
                <a:ea typeface="隶书" pitchFamily="49" charset="-122"/>
              </a:rPr>
              <a:t>《医疗机构管理条例实施细则》</a:t>
            </a:r>
            <a:r>
              <a:rPr sz="3200">
                <a:latin typeface="宋体" pitchFamily="2" charset="-122"/>
                <a:ea typeface="隶书" pitchFamily="49" charset="-122"/>
              </a:rPr>
              <a:t>，</a:t>
            </a:r>
          </a:p>
          <a:p>
            <a:pPr marL="0" lvl="0" indent="304800" eaLnBrk="0" hangingPunct="0"/>
            <a:r>
              <a:rPr sz="3200">
                <a:latin typeface="宋体" pitchFamily="2" charset="-122"/>
                <a:ea typeface="隶书" pitchFamily="49" charset="-122"/>
              </a:rPr>
              <a:t>  全国各省政府先后制定了实施《医疗机构管理条例》办法等文件。</a:t>
            </a:r>
          </a:p>
          <a:p>
            <a:pPr marL="0" lvl="0" indent="304800" eaLnBrk="0" hangingPunct="0"/>
            <a:r>
              <a:rPr sz="3200">
                <a:solidFill>
                  <a:schemeClr val="tx2"/>
                </a:solidFill>
                <a:latin typeface="宋体" pitchFamily="2" charset="-122"/>
                <a:ea typeface="隶书" pitchFamily="49" charset="-122"/>
              </a:rPr>
              <a:t>《条例》适用于从事疾病诊断、治疗活动的医院、卫生院、疗养院、门诊部、诊所、卫生所（室）以及急救站等医疗机构，</a:t>
            </a:r>
            <a:endParaRPr sz="3200">
              <a:solidFill>
                <a:schemeClr val="tx2"/>
              </a:solidFill>
              <a:ea typeface="隶书" pitchFamily="49" charset="-122"/>
            </a:endParaRPr>
          </a:p>
        </p:txBody>
      </p:sp>
      <p:sp>
        <p:nvSpPr>
          <p:cNvPr id="9219" name="Date Placeholder 1"/>
          <p:cNvSpPr>
            <a:spLocks noGrp="1"/>
          </p:cNvSpPr>
          <p:nvPr>
            <p:ph type="dt" sz="half"/>
          </p:nvPr>
        </p:nvSpPr>
        <p:spPr/>
        <p:txBody>
          <a:bodyPr/>
          <a:lstStyle/>
          <a:p>
            <a:pPr lvl="0" eaLnBrk="0" hangingPunct="0"/>
            <a:endParaRPr sz="1400">
              <a:latin typeface="Arial" pitchFamily="34" charset="0"/>
            </a:endParaRPr>
          </a:p>
        </p:txBody>
      </p:sp>
      <p:sp>
        <p:nvSpPr>
          <p:cNvPr id="9220" name="Footer Placeholder 2"/>
          <p:cNvSpPr>
            <a:spLocks noGrp="1"/>
          </p:cNvSpPr>
          <p:nvPr>
            <p:ph type="ftr" sz="quarter" idx="1"/>
          </p:nvPr>
        </p:nvSpPr>
        <p:spPr/>
        <p:txBody>
          <a:bodyPr/>
          <a:lstStyle/>
          <a:p>
            <a:pPr lvl="0" algn="ctr" eaLnBrk="0" hangingPunct="0"/>
            <a:fld id="{C1A45981-DFAB-421D-92FD-F919212B6643}" type="footer">
              <a:rPr sz="1400">
                <a:latin typeface="Arial" pitchFamily="34" charset="0"/>
              </a:rPr>
              <a:t>​</a:t>
            </a:fld>
            <a:endParaRPr sz="1400">
              <a:latin typeface="Arial"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0241"/>
          <p:cNvSpPr/>
          <p:nvPr/>
        </p:nvSpPr>
        <p:spPr>
          <a:xfrm>
            <a:off x="755650" y="333375"/>
            <a:ext cx="7853362" cy="569595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15000"/>
              </a:lnSpc>
            </a:pPr>
            <a:r>
              <a:rPr>
                <a:latin typeface="宋体" pitchFamily="2" charset="-122"/>
              </a:rPr>
              <a:t> </a:t>
            </a:r>
            <a:r>
              <a:rPr sz="3200">
                <a:latin typeface="Arial" pitchFamily="34" charset="0"/>
                <a:ea typeface="黑体" pitchFamily="2" charset="-122"/>
              </a:rPr>
              <a:t>《条例》的核心内容是区域卫生规划</a:t>
            </a:r>
          </a:p>
          <a:p>
            <a:pPr marL="0" lvl="0" indent="304800" algn="just">
              <a:lnSpc>
                <a:spcPct val="115000"/>
              </a:lnSpc>
            </a:pPr>
            <a:r>
              <a:rPr sz="3200">
                <a:solidFill>
                  <a:srgbClr val="FFFF00"/>
                </a:solidFill>
                <a:latin typeface="楷体_GB2312" pitchFamily="49" charset="-122"/>
                <a:ea typeface="楷体_GB2312" pitchFamily="49" charset="-122"/>
              </a:rPr>
              <a:t>建立三大制度:</a:t>
            </a:r>
          </a:p>
          <a:p>
            <a:pPr marL="0" lvl="0" indent="304800" algn="just" eaLnBrk="0" hangingPunct="0">
              <a:lnSpc>
                <a:spcPct val="115000"/>
              </a:lnSpc>
            </a:pPr>
            <a:r>
              <a:rPr sz="3200">
                <a:solidFill>
                  <a:srgbClr val="FFFF00"/>
                </a:solidFill>
                <a:latin typeface="楷体_GB2312" pitchFamily="49" charset="-122"/>
                <a:ea typeface="楷体_GB2312" pitchFamily="49" charset="-122"/>
              </a:rPr>
              <a:t>  一是医疗机构设置审批制度，即按医疗机构规划设置审批医疗机构。</a:t>
            </a:r>
          </a:p>
          <a:p>
            <a:pPr marL="0" lvl="0" indent="304800" algn="just" eaLnBrk="0" hangingPunct="0">
              <a:lnSpc>
                <a:spcPct val="115000"/>
              </a:lnSpc>
            </a:pPr>
            <a:r>
              <a:rPr sz="3200">
                <a:solidFill>
                  <a:srgbClr val="FFFF00"/>
                </a:solidFill>
                <a:latin typeface="楷体_GB2312" pitchFamily="49" charset="-122"/>
                <a:ea typeface="楷体_GB2312" pitchFamily="49" charset="-122"/>
              </a:rPr>
              <a:t>  二是医疗机构登记制度。医疗机构执业必须登记，领取《医疗机构执业许可证》。无证不得从事医疗活动。</a:t>
            </a:r>
          </a:p>
          <a:p>
            <a:pPr marL="0" lvl="0" indent="304800" algn="just" eaLnBrk="0" hangingPunct="0">
              <a:lnSpc>
                <a:spcPct val="115000"/>
              </a:lnSpc>
            </a:pPr>
            <a:r>
              <a:rPr sz="3200">
                <a:solidFill>
                  <a:srgbClr val="FFFF00"/>
                </a:solidFill>
                <a:latin typeface="楷体_GB2312" pitchFamily="49" charset="-122"/>
                <a:ea typeface="楷体_GB2312" pitchFamily="49" charset="-122"/>
              </a:rPr>
              <a:t>  三是医疗机构评审制度。这是对医疗机构的执业活动、服务质量进行综合评价的重要措施。</a:t>
            </a:r>
          </a:p>
        </p:txBody>
      </p:sp>
      <p:sp>
        <p:nvSpPr>
          <p:cNvPr id="10243" name="Date Placeholder 1"/>
          <p:cNvSpPr>
            <a:spLocks noGrp="1"/>
          </p:cNvSpPr>
          <p:nvPr>
            <p:ph type="dt" sz="half"/>
          </p:nvPr>
        </p:nvSpPr>
        <p:spPr/>
        <p:txBody>
          <a:bodyPr/>
          <a:lstStyle/>
          <a:p>
            <a:pPr lvl="0" eaLnBrk="0" hangingPunct="0"/>
            <a:endParaRPr sz="1400">
              <a:latin typeface="Arial" pitchFamily="34" charset="0"/>
            </a:endParaRPr>
          </a:p>
        </p:txBody>
      </p:sp>
      <p:sp>
        <p:nvSpPr>
          <p:cNvPr id="10244" name="Footer Placeholder 2"/>
          <p:cNvSpPr>
            <a:spLocks noGrp="1"/>
          </p:cNvSpPr>
          <p:nvPr>
            <p:ph type="ftr" sz="quarter" idx="1"/>
          </p:nvPr>
        </p:nvSpPr>
        <p:spPr/>
        <p:txBody>
          <a:bodyPr/>
          <a:lstStyle/>
          <a:p>
            <a:pPr lvl="0" algn="ctr" eaLnBrk="0" hangingPunct="0"/>
            <a:fld id="{C2DAD610-607B-4F78-AF05-469A22300113}" type="footer">
              <a:rPr sz="1400">
                <a:latin typeface="Arial" pitchFamily="34" charset="0"/>
              </a:rPr>
              <a:t>​</a:t>
            </a:fld>
            <a:endParaRPr sz="1400">
              <a:latin typeface="Arial"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77825"/>
          <p:cNvSpPr/>
          <p:nvPr/>
        </p:nvSpPr>
        <p:spPr>
          <a:xfrm>
            <a:off x="755650" y="333375"/>
            <a:ext cx="7561262" cy="5005388"/>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lnSpc>
                <a:spcPct val="110000"/>
              </a:lnSpc>
              <a:spcBef>
                <a:spcPct val="50000"/>
              </a:spcBef>
            </a:pPr>
            <a:r>
              <a:rPr sz="2800">
                <a:latin typeface="宋体" pitchFamily="2" charset="-122"/>
              </a:rPr>
              <a:t>卫生部于1994年9月5日颁发了</a:t>
            </a:r>
            <a:r>
              <a:rPr sz="2800">
                <a:solidFill>
                  <a:schemeClr val="tx2"/>
                </a:solidFill>
                <a:latin typeface="宋体" pitchFamily="2" charset="-122"/>
              </a:rPr>
              <a:t>《医疗机构设置规划指导原则》</a:t>
            </a:r>
            <a:r>
              <a:rPr sz="2800">
                <a:latin typeface="宋体" pitchFamily="2" charset="-122"/>
              </a:rPr>
              <a:t>，指出《规划》是以卫生区域内居民实际医疗服务需求为依据，以合理配置利用医疗资源及公平地向全体公民提供高质量的基本医疗服务为目的，将各级各类、不同隶属关系、不同所有制形式的医疗机构统一规划设置和布局。</a:t>
            </a:r>
            <a:endParaRPr sz="2800"/>
          </a:p>
          <a:p>
            <a:pPr lvl="0" eaLnBrk="0" hangingPunct="0">
              <a:lnSpc>
                <a:spcPct val="110000"/>
              </a:lnSpc>
              <a:spcBef>
                <a:spcPct val="50000"/>
              </a:spcBef>
            </a:pPr>
            <a:r>
              <a:rPr sz="2800">
                <a:latin typeface="宋体" pitchFamily="2" charset="-122"/>
              </a:rPr>
              <a:t>    医疗机构设置应遵循: 公平性原则、整体效益原则、可及性原则、分级原则、公有制主导原则、中西医并重原则等。</a:t>
            </a:r>
            <a:endParaRPr sz="2800"/>
          </a:p>
        </p:txBody>
      </p:sp>
      <p:sp>
        <p:nvSpPr>
          <p:cNvPr id="77827" name="Date Placeholder 1"/>
          <p:cNvSpPr>
            <a:spLocks noGrp="1"/>
          </p:cNvSpPr>
          <p:nvPr>
            <p:ph type="dt" sz="half"/>
          </p:nvPr>
        </p:nvSpPr>
        <p:spPr/>
        <p:txBody>
          <a:bodyPr/>
          <a:lstStyle/>
          <a:p>
            <a:pPr lvl="0" eaLnBrk="0" hangingPunct="0"/>
            <a:endParaRPr sz="1400">
              <a:latin typeface="Arial" pitchFamily="34" charset="0"/>
            </a:endParaRPr>
          </a:p>
        </p:txBody>
      </p:sp>
      <p:sp>
        <p:nvSpPr>
          <p:cNvPr id="77828" name="Footer Placeholder 2"/>
          <p:cNvSpPr>
            <a:spLocks noGrp="1"/>
          </p:cNvSpPr>
          <p:nvPr>
            <p:ph type="ftr" sz="quarter" idx="1"/>
          </p:nvPr>
        </p:nvSpPr>
        <p:spPr/>
        <p:txBody>
          <a:bodyPr/>
          <a:lstStyle/>
          <a:p>
            <a:pPr lvl="0" algn="ctr" eaLnBrk="0" hangingPunct="0"/>
            <a:fld id="{5B9918E8-CB89-45CE-86AE-8414D173146D}" type="footer">
              <a:rPr sz="1400">
                <a:latin typeface="Arial" pitchFamily="34" charset="0"/>
              </a:rPr>
              <a:t>​</a:t>
            </a:fld>
            <a:endParaRPr sz="1400">
              <a:latin typeface="Arial"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1265"/>
          <p:cNvSpPr/>
          <p:nvPr/>
        </p:nvSpPr>
        <p:spPr>
          <a:xfrm>
            <a:off x="468312" y="333375"/>
            <a:ext cx="8077200" cy="586581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10000"/>
              </a:lnSpc>
            </a:pPr>
            <a:r>
              <a:rPr>
                <a:ea typeface="楷体_GB2312" pitchFamily="49" charset="-122"/>
              </a:rPr>
              <a:t>     </a:t>
            </a:r>
            <a:r>
              <a:rPr sz="3600">
                <a:ea typeface="黑体" pitchFamily="2" charset="-122"/>
              </a:rPr>
              <a:t>三、从业人员准入制度及管理</a:t>
            </a:r>
          </a:p>
          <a:p>
            <a:pPr marL="0" lvl="0" indent="266700" algn="just" eaLnBrk="0" hangingPunct="0">
              <a:lnSpc>
                <a:spcPct val="110000"/>
              </a:lnSpc>
              <a:buFont typeface="Wingdings" pitchFamily="2" charset="2"/>
              <a:buChar char="Ø"/>
            </a:pPr>
            <a:r>
              <a:rPr>
                <a:latin typeface="宋体" pitchFamily="2" charset="-122"/>
              </a:rPr>
              <a:t>  </a:t>
            </a:r>
            <a:r>
              <a:rPr sz="2800">
                <a:latin typeface="宋体" pitchFamily="2" charset="-122"/>
              </a:rPr>
              <a:t>在医疗卫生机构从业的卫生专业技术人员包括</a:t>
            </a:r>
            <a:r>
              <a:rPr sz="2800">
                <a:solidFill>
                  <a:schemeClr val="tx2"/>
                </a:solidFill>
                <a:latin typeface="宋体" pitchFamily="2" charset="-122"/>
              </a:rPr>
              <a:t>执业（助理）医师、护士、医技人员和药学（剂）人员</a:t>
            </a:r>
            <a:r>
              <a:rPr sz="2800">
                <a:latin typeface="宋体" pitchFamily="2" charset="-122"/>
              </a:rPr>
              <a:t>等。</a:t>
            </a:r>
          </a:p>
          <a:p>
            <a:pPr marL="0" lvl="0" indent="266700" algn="just" eaLnBrk="0" hangingPunct="0">
              <a:lnSpc>
                <a:spcPct val="110000"/>
              </a:lnSpc>
              <a:buFont typeface="Wingdings" pitchFamily="2" charset="2"/>
              <a:buChar char="Ø"/>
            </a:pPr>
            <a:r>
              <a:rPr sz="2800">
                <a:solidFill>
                  <a:srgbClr val="FF3300"/>
                </a:solidFill>
                <a:latin typeface="宋体" pitchFamily="2" charset="-122"/>
              </a:rPr>
              <a:t>1999年5月1日施行的《中华人民共和国执业医师法》</a:t>
            </a:r>
            <a:r>
              <a:rPr sz="2800">
                <a:latin typeface="宋体" pitchFamily="2" charset="-122"/>
              </a:rPr>
              <a:t>对执业（助理）医师的考试、医师资格认定、执业注册有了明确的法律规定，未经许可批准，不得从事医师职业。</a:t>
            </a:r>
            <a:endParaRPr sz="2800"/>
          </a:p>
          <a:p>
            <a:pPr marL="0" lvl="0" indent="266700" eaLnBrk="0" hangingPunct="0">
              <a:lnSpc>
                <a:spcPct val="110000"/>
              </a:lnSpc>
              <a:buFont typeface="Wingdings" pitchFamily="2" charset="2"/>
              <a:buChar char="Ø"/>
            </a:pPr>
            <a:r>
              <a:rPr sz="2800">
                <a:latin typeface="宋体" pitchFamily="2" charset="-122"/>
              </a:rPr>
              <a:t>  我国从1999年实施医师资格考试制度，每年举行一次考试。是一个</a:t>
            </a:r>
            <a:r>
              <a:rPr sz="2800">
                <a:solidFill>
                  <a:schemeClr val="tx2"/>
                </a:solidFill>
                <a:latin typeface="宋体" pitchFamily="2" charset="-122"/>
              </a:rPr>
              <a:t>执业资格和行业准入性质</a:t>
            </a:r>
            <a:r>
              <a:rPr sz="2800">
                <a:latin typeface="宋体" pitchFamily="2" charset="-122"/>
              </a:rPr>
              <a:t>的考试，是具有</a:t>
            </a:r>
            <a:r>
              <a:rPr sz="2800">
                <a:solidFill>
                  <a:schemeClr val="tx2"/>
                </a:solidFill>
                <a:latin typeface="宋体" pitchFamily="2" charset="-122"/>
              </a:rPr>
              <a:t>执法性质</a:t>
            </a:r>
            <a:r>
              <a:rPr sz="2800">
                <a:latin typeface="宋体" pitchFamily="2" charset="-122"/>
              </a:rPr>
              <a:t>的考试，是医师执业注册的先决条件之一。</a:t>
            </a:r>
            <a:r>
              <a:rPr sz="2800"/>
              <a:t> </a:t>
            </a:r>
          </a:p>
        </p:txBody>
      </p:sp>
      <p:sp>
        <p:nvSpPr>
          <p:cNvPr id="11267" name="Date Placeholder 1"/>
          <p:cNvSpPr>
            <a:spLocks noGrp="1"/>
          </p:cNvSpPr>
          <p:nvPr>
            <p:ph type="dt" sz="half"/>
          </p:nvPr>
        </p:nvSpPr>
        <p:spPr/>
        <p:txBody>
          <a:bodyPr/>
          <a:lstStyle/>
          <a:p>
            <a:pPr lvl="0" eaLnBrk="0" hangingPunct="0"/>
            <a:endParaRPr sz="1400">
              <a:latin typeface="Arial" pitchFamily="34" charset="0"/>
            </a:endParaRPr>
          </a:p>
        </p:txBody>
      </p:sp>
      <p:sp>
        <p:nvSpPr>
          <p:cNvPr id="11268" name="Footer Placeholder 2"/>
          <p:cNvSpPr>
            <a:spLocks noGrp="1"/>
          </p:cNvSpPr>
          <p:nvPr>
            <p:ph type="ftr" sz="quarter" idx="1"/>
          </p:nvPr>
        </p:nvSpPr>
        <p:spPr/>
        <p:txBody>
          <a:bodyPr/>
          <a:lstStyle/>
          <a:p>
            <a:pPr lvl="0" algn="ctr" eaLnBrk="0" hangingPunct="0"/>
            <a:fld id="{65B65D97-B0E9-4557-B8CC-8D88EDCC67AC}" type="footer">
              <a:rPr sz="1400">
                <a:latin typeface="Arial" pitchFamily="34" charset="0"/>
              </a:rPr>
              <a:t>​</a:t>
            </a:fld>
            <a:endParaRPr sz="1400">
              <a:latin typeface="Arial"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2289"/>
          <p:cNvSpPr/>
          <p:nvPr/>
        </p:nvSpPr>
        <p:spPr>
          <a:xfrm>
            <a:off x="611188" y="260350"/>
            <a:ext cx="7921625" cy="51593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30000"/>
              </a:lnSpc>
            </a:pPr>
            <a:r>
              <a:rPr>
                <a:latin typeface="宋体" pitchFamily="2" charset="-122"/>
              </a:rPr>
              <a:t>  </a:t>
            </a:r>
            <a:r>
              <a:rPr sz="3200">
                <a:latin typeface="黑体" pitchFamily="2" charset="-122"/>
                <a:ea typeface="黑体" pitchFamily="2" charset="-122"/>
              </a:rPr>
              <a:t>国家执业医师考试分为</a:t>
            </a:r>
            <a:r>
              <a:rPr sz="3200">
                <a:solidFill>
                  <a:schemeClr val="tx2"/>
                </a:solidFill>
                <a:latin typeface="黑体" pitchFamily="2" charset="-122"/>
                <a:ea typeface="黑体" pitchFamily="2" charset="-122"/>
              </a:rPr>
              <a:t>二级四个类别</a:t>
            </a:r>
            <a:r>
              <a:rPr sz="3200">
                <a:latin typeface="黑体" pitchFamily="2" charset="-122"/>
                <a:ea typeface="黑体" pitchFamily="2" charset="-122"/>
              </a:rPr>
              <a:t>:</a:t>
            </a:r>
          </a:p>
          <a:p>
            <a:pPr marL="0" lvl="0" indent="304800" algn="just">
              <a:lnSpc>
                <a:spcPct val="130000"/>
              </a:lnSpc>
            </a:pPr>
            <a:r>
              <a:rPr sz="3200">
                <a:solidFill>
                  <a:schemeClr val="tx2"/>
                </a:solidFill>
                <a:latin typeface="黑体" pitchFamily="2" charset="-122"/>
                <a:ea typeface="黑体" pitchFamily="2" charset="-122"/>
              </a:rPr>
              <a:t>二个级别:执业医师和执业助理医师资格考试</a:t>
            </a:r>
          </a:p>
          <a:p>
            <a:pPr marL="0" lvl="0" indent="304800" algn="just">
              <a:lnSpc>
                <a:spcPct val="130000"/>
              </a:lnSpc>
            </a:pPr>
            <a:r>
              <a:rPr sz="3200">
                <a:solidFill>
                  <a:schemeClr val="tx2"/>
                </a:solidFill>
                <a:latin typeface="黑体" pitchFamily="2" charset="-122"/>
                <a:ea typeface="黑体" pitchFamily="2" charset="-122"/>
              </a:rPr>
              <a:t>四个类别:每级考试为临床医师、口腔医师、公卫医师、中医师。</a:t>
            </a:r>
          </a:p>
          <a:p>
            <a:pPr marL="0" lvl="0" indent="304800" algn="just" eaLnBrk="0" hangingPunct="0">
              <a:lnSpc>
                <a:spcPct val="130000"/>
              </a:lnSpc>
            </a:pPr>
            <a:r>
              <a:rPr sz="3200">
                <a:latin typeface="黑体" pitchFamily="2" charset="-122"/>
                <a:ea typeface="黑体" pitchFamily="2" charset="-122"/>
              </a:rPr>
              <a:t>  医师行业准入制度的实施可分为</a:t>
            </a:r>
            <a:r>
              <a:rPr sz="3200">
                <a:solidFill>
                  <a:schemeClr val="tx2"/>
                </a:solidFill>
                <a:latin typeface="黑体" pitchFamily="2" charset="-122"/>
                <a:ea typeface="黑体" pitchFamily="2" charset="-122"/>
              </a:rPr>
              <a:t>五个环节:报名资格审定、实践技能考试、综合笔试、医师资格认定和执业注册</a:t>
            </a:r>
          </a:p>
        </p:txBody>
      </p:sp>
      <p:sp>
        <p:nvSpPr>
          <p:cNvPr id="12291" name="Date Placeholder 1"/>
          <p:cNvSpPr>
            <a:spLocks noGrp="1"/>
          </p:cNvSpPr>
          <p:nvPr>
            <p:ph type="dt" sz="half"/>
          </p:nvPr>
        </p:nvSpPr>
        <p:spPr/>
        <p:txBody>
          <a:bodyPr/>
          <a:lstStyle/>
          <a:p>
            <a:pPr lvl="0" eaLnBrk="0" hangingPunct="0"/>
            <a:endParaRPr sz="1400">
              <a:latin typeface="Arial" pitchFamily="34" charset="0"/>
            </a:endParaRPr>
          </a:p>
        </p:txBody>
      </p:sp>
      <p:sp>
        <p:nvSpPr>
          <p:cNvPr id="12292" name="Footer Placeholder 2"/>
          <p:cNvSpPr>
            <a:spLocks noGrp="1"/>
          </p:cNvSpPr>
          <p:nvPr>
            <p:ph type="ftr" sz="quarter" idx="1"/>
          </p:nvPr>
        </p:nvSpPr>
        <p:spPr/>
        <p:txBody>
          <a:bodyPr/>
          <a:lstStyle/>
          <a:p>
            <a:pPr lvl="0" algn="ctr" eaLnBrk="0" hangingPunct="0"/>
            <a:fld id="{BC7DC1C1-C07C-4CE2-BD62-ADB0D43C1C74}" type="footer">
              <a:rPr sz="1400">
                <a:latin typeface="Arial" pitchFamily="34" charset="0"/>
              </a:rPr>
              <a:t>​</a:t>
            </a:fld>
            <a:endParaRPr sz="1400">
              <a:latin typeface="Arial"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type="body" idx="1"/>
          </p:nvPr>
        </p:nvSpPr>
        <p:spPr>
          <a:xfrm>
            <a:off x="685800" y="620712"/>
            <a:ext cx="7772400" cy="4824412"/>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25000"/>
              </a:lnSpc>
              <a:buNone/>
            </a:pPr>
            <a:r>
              <a:rPr sz="2400"/>
              <a:t>   </a:t>
            </a:r>
            <a:r>
              <a:rPr>
                <a:latin typeface="黑体" pitchFamily="2" charset="-122"/>
                <a:ea typeface="黑体" pitchFamily="2" charset="-122"/>
              </a:rPr>
              <a:t>1993年卫生部颁发了</a:t>
            </a:r>
            <a:r>
              <a:rPr>
                <a:solidFill>
                  <a:schemeClr val="tx2"/>
                </a:solidFill>
                <a:latin typeface="黑体" pitchFamily="2" charset="-122"/>
                <a:ea typeface="黑体" pitchFamily="2" charset="-122"/>
              </a:rPr>
              <a:t>《中华人民共和国护士管理办法》，实行护士执业考试注册制度，1994年1月1日起施行。</a:t>
            </a:r>
          </a:p>
          <a:p>
            <a:pPr lvl="0">
              <a:lnSpc>
                <a:spcPct val="125000"/>
              </a:lnSpc>
              <a:buNone/>
            </a:pPr>
            <a:r>
              <a:rPr>
                <a:latin typeface="黑体" pitchFamily="2" charset="-122"/>
                <a:ea typeface="黑体" pitchFamily="2" charset="-122"/>
              </a:rPr>
              <a:t>  护士执业考试每年一次，实行</a:t>
            </a:r>
            <a:r>
              <a:rPr>
                <a:solidFill>
                  <a:schemeClr val="tx2"/>
                </a:solidFill>
                <a:latin typeface="黑体" pitchFamily="2" charset="-122"/>
                <a:ea typeface="黑体" pitchFamily="2" charset="-122"/>
              </a:rPr>
              <a:t>一次性考试注册</a:t>
            </a:r>
            <a:r>
              <a:rPr>
                <a:latin typeface="黑体" pitchFamily="2" charset="-122"/>
                <a:ea typeface="黑体" pitchFamily="2" charset="-122"/>
              </a:rPr>
              <a:t>，通过考试并注册后</a:t>
            </a:r>
            <a:r>
              <a:rPr>
                <a:solidFill>
                  <a:schemeClr val="tx2"/>
                </a:solidFill>
                <a:latin typeface="黑体" pitchFamily="2" charset="-122"/>
                <a:ea typeface="黑体" pitchFamily="2" charset="-122"/>
              </a:rPr>
              <a:t>两年有效</a:t>
            </a:r>
            <a:r>
              <a:rPr>
                <a:latin typeface="黑体" pitchFamily="2" charset="-122"/>
                <a:ea typeface="黑体" pitchFamily="2" charset="-122"/>
              </a:rPr>
              <a:t>，两年期满继续从事护士工作，须在期满前60日内进行校验注册（连续注册）。</a:t>
            </a:r>
          </a:p>
        </p:txBody>
      </p:sp>
      <p:sp>
        <p:nvSpPr>
          <p:cNvPr id="90116"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90117" name="Footer Placeholder 4"/>
          <p:cNvSpPr>
            <a:spLocks noGrp="1"/>
          </p:cNvSpPr>
          <p:nvPr>
            <p:ph type="ftr" sz="quarter" idx="3"/>
          </p:nvPr>
        </p:nvSpPr>
        <p:spPr/>
        <p:txBody>
          <a:bodyPr/>
          <a:lstStyle/>
          <a:p>
            <a:pPr lvl="0" algn="ctr" eaLnBrk="0" hangingPunct="0"/>
            <a:fld id="{99C9AAC7-E8B6-445A-9C2D-AEA2EFDAFF25}" type="footer">
              <a:rPr sz="1400">
                <a:latin typeface="Arial" pitchFamily="34" charset="0"/>
              </a:rPr>
              <a:t>​</a:t>
            </a:fld>
            <a:endParaRPr sz="1400">
              <a:latin typeface="Arial"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313"/>
          <p:cNvSpPr/>
          <p:nvPr/>
        </p:nvSpPr>
        <p:spPr>
          <a:xfrm>
            <a:off x="611188" y="333375"/>
            <a:ext cx="7921625" cy="593566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30000"/>
              </a:lnSpc>
            </a:pPr>
            <a:r>
              <a:rPr>
                <a:ea typeface="楷体_GB2312" pitchFamily="49" charset="-122"/>
              </a:rPr>
              <a:t>  </a:t>
            </a:r>
            <a:r>
              <a:rPr sz="3200">
                <a:ea typeface="黑体" pitchFamily="2" charset="-122"/>
              </a:rPr>
              <a:t>四、医疗卫生技术应用准入制度及管理</a:t>
            </a:r>
          </a:p>
          <a:p>
            <a:pPr marL="0" lvl="0" indent="266700" algn="just" eaLnBrk="0" hangingPunct="0">
              <a:lnSpc>
                <a:spcPct val="130000"/>
              </a:lnSpc>
            </a:pPr>
            <a:r>
              <a:rPr>
                <a:latin typeface="宋体" pitchFamily="2" charset="-122"/>
              </a:rPr>
              <a:t>  </a:t>
            </a:r>
            <a:r>
              <a:rPr>
                <a:latin typeface="黑体" pitchFamily="2" charset="-122"/>
                <a:ea typeface="黑体" pitchFamily="2" charset="-122"/>
              </a:rPr>
              <a:t>卫生技术准入管理制度是指国家为保护和促进人民群众健康，制定有一定</a:t>
            </a:r>
            <a:r>
              <a:rPr>
                <a:solidFill>
                  <a:schemeClr val="tx2"/>
                </a:solidFill>
                <a:latin typeface="黑体" pitchFamily="2" charset="-122"/>
                <a:ea typeface="黑体" pitchFamily="2" charset="-122"/>
              </a:rPr>
              <a:t>强制性、规范性的卫生技术评估、卫生技术准入和卫生技术应用的规章制度</a:t>
            </a:r>
            <a:r>
              <a:rPr>
                <a:latin typeface="黑体" pitchFamily="2" charset="-122"/>
                <a:ea typeface="黑体" pitchFamily="2" charset="-122"/>
              </a:rPr>
              <a:t>。</a:t>
            </a:r>
          </a:p>
          <a:p>
            <a:pPr marL="0" lvl="0" indent="266700" algn="just" eaLnBrk="0" hangingPunct="0">
              <a:lnSpc>
                <a:spcPct val="115000"/>
              </a:lnSpc>
            </a:pPr>
            <a:r>
              <a:rPr>
                <a:latin typeface="黑体" pitchFamily="2" charset="-122"/>
                <a:ea typeface="黑体" pitchFamily="2" charset="-122"/>
              </a:rPr>
              <a:t>主要包括应用循证医学原理和方法，对卫生技术的</a:t>
            </a:r>
            <a:r>
              <a:rPr>
                <a:solidFill>
                  <a:schemeClr val="tx2"/>
                </a:solidFill>
                <a:latin typeface="黑体" pitchFamily="2" charset="-122"/>
                <a:ea typeface="黑体" pitchFamily="2" charset="-122"/>
              </a:rPr>
              <a:t>安全性、有效性、经济性和社会伦理适应性</a:t>
            </a:r>
            <a:r>
              <a:rPr>
                <a:latin typeface="黑体" pitchFamily="2" charset="-122"/>
                <a:ea typeface="黑体" pitchFamily="2" charset="-122"/>
              </a:rPr>
              <a:t>等方面进行系统评估，提出卫生技术应用、推广或淘汰的建议。卫生行政部门根据卫生技术评估的结果，对卫生技术做出采用、推广或淘汰的决定。</a:t>
            </a:r>
          </a:p>
          <a:p>
            <a:pPr marL="0" lvl="0" indent="266700" algn="just" eaLnBrk="0" hangingPunct="0">
              <a:lnSpc>
                <a:spcPct val="115000"/>
              </a:lnSpc>
            </a:pPr>
            <a:r>
              <a:rPr>
                <a:latin typeface="黑体" pitchFamily="2" charset="-122"/>
                <a:ea typeface="黑体" pitchFamily="2" charset="-122"/>
              </a:rPr>
              <a:t>  我国《卫生技术准入管理办法》目前正在积极制定过程中。</a:t>
            </a:r>
          </a:p>
          <a:p>
            <a:pPr marL="0" lvl="0" indent="266700" algn="just" eaLnBrk="0" hangingPunct="0">
              <a:lnSpc>
                <a:spcPct val="115000"/>
              </a:lnSpc>
            </a:pPr>
            <a:r>
              <a:rPr>
                <a:latin typeface="黑体" pitchFamily="2" charset="-122"/>
                <a:ea typeface="黑体" pitchFamily="2" charset="-122"/>
              </a:rPr>
              <a:t>目前为止,开展了有关伽马刀使用、服用叶酸预防神经管畸形、人类辅助生殖技术和生物芯片检验技术等的评估。</a:t>
            </a:r>
          </a:p>
        </p:txBody>
      </p:sp>
      <p:sp>
        <p:nvSpPr>
          <p:cNvPr id="13315" name="Date Placeholder 1"/>
          <p:cNvSpPr>
            <a:spLocks noGrp="1"/>
          </p:cNvSpPr>
          <p:nvPr>
            <p:ph type="dt" sz="half"/>
          </p:nvPr>
        </p:nvSpPr>
        <p:spPr/>
        <p:txBody>
          <a:bodyPr/>
          <a:lstStyle/>
          <a:p>
            <a:pPr lvl="0" eaLnBrk="0" hangingPunct="0"/>
            <a:endParaRPr sz="1400">
              <a:latin typeface="Arial" pitchFamily="34" charset="0"/>
            </a:endParaRPr>
          </a:p>
        </p:txBody>
      </p:sp>
      <p:sp>
        <p:nvSpPr>
          <p:cNvPr id="13316" name="Footer Placeholder 2"/>
          <p:cNvSpPr>
            <a:spLocks noGrp="1"/>
          </p:cNvSpPr>
          <p:nvPr>
            <p:ph type="ftr" sz="quarter" idx="1"/>
          </p:nvPr>
        </p:nvSpPr>
        <p:spPr/>
        <p:txBody>
          <a:bodyPr/>
          <a:lstStyle/>
          <a:p>
            <a:pPr lvl="0" algn="ctr" eaLnBrk="0" hangingPunct="0"/>
            <a:fld id="{F1225B98-7F9F-4269-9BD5-7B187B26FD76}" type="footer">
              <a:rPr sz="1400">
                <a:latin typeface="Arial" pitchFamily="34" charset="0"/>
              </a:rPr>
              <a:t>​</a:t>
            </a:fld>
            <a:endParaRPr sz="1400">
              <a:latin typeface="Arial"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4337"/>
          <p:cNvSpPr/>
          <p:nvPr/>
        </p:nvSpPr>
        <p:spPr>
          <a:xfrm>
            <a:off x="323850" y="404812"/>
            <a:ext cx="8424862" cy="51149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15000"/>
              </a:lnSpc>
            </a:pPr>
            <a:r>
              <a:rPr sz="3600" b="1">
                <a:ea typeface="黑体" pitchFamily="2" charset="-122"/>
              </a:rPr>
              <a:t>五、大型医疗设备配置准入制度及管理</a:t>
            </a:r>
          </a:p>
          <a:p>
            <a:pPr marL="0" lvl="0" indent="304800" algn="just" eaLnBrk="0" hangingPunct="0">
              <a:lnSpc>
                <a:spcPct val="150000"/>
              </a:lnSpc>
            </a:pPr>
            <a:r>
              <a:rPr b="1">
                <a:latin typeface="宋体" pitchFamily="2" charset="-122"/>
              </a:rPr>
              <a:t>  </a:t>
            </a:r>
            <a:r>
              <a:rPr sz="3200" b="1">
                <a:latin typeface="黑体" pitchFamily="2" charset="-122"/>
                <a:ea typeface="黑体" pitchFamily="2" charset="-122"/>
              </a:rPr>
              <a:t>大型医疗设备的配置准入制度是加强卫生资源配置宏观管理，加快实施区域卫生规划，调整和控制卫生资源的存量和增量的重要措施</a:t>
            </a:r>
          </a:p>
          <a:p>
            <a:pPr marL="0" lvl="0" indent="304800" algn="just" eaLnBrk="0" hangingPunct="0">
              <a:lnSpc>
                <a:spcPct val="150000"/>
              </a:lnSpc>
            </a:pPr>
            <a:r>
              <a:rPr sz="3200" b="1">
                <a:latin typeface="黑体" pitchFamily="2" charset="-122"/>
                <a:ea typeface="黑体" pitchFamily="2" charset="-122"/>
              </a:rPr>
              <a:t>  大型医疗设备如CT、伽马刀、医用加速器等，集中了高能物理、计算机、精密仪器、微电子等高新科技，其研制费用大、价格昂贵。</a:t>
            </a:r>
            <a:endParaRPr sz="2800" b="1">
              <a:latin typeface="黑体" pitchFamily="2" charset="-122"/>
              <a:ea typeface="黑体" pitchFamily="2" charset="-122"/>
            </a:endParaRPr>
          </a:p>
        </p:txBody>
      </p:sp>
      <p:sp>
        <p:nvSpPr>
          <p:cNvPr id="14339" name="Date Placeholder 1"/>
          <p:cNvSpPr>
            <a:spLocks noGrp="1"/>
          </p:cNvSpPr>
          <p:nvPr>
            <p:ph type="dt" sz="half"/>
          </p:nvPr>
        </p:nvSpPr>
        <p:spPr/>
        <p:txBody>
          <a:bodyPr/>
          <a:lstStyle/>
          <a:p>
            <a:pPr lvl="0" eaLnBrk="0" hangingPunct="0"/>
            <a:endParaRPr sz="1400">
              <a:latin typeface="Arial" pitchFamily="34" charset="0"/>
            </a:endParaRPr>
          </a:p>
        </p:txBody>
      </p:sp>
      <p:sp>
        <p:nvSpPr>
          <p:cNvPr id="14340" name="Footer Placeholder 2"/>
          <p:cNvSpPr>
            <a:spLocks noGrp="1"/>
          </p:cNvSpPr>
          <p:nvPr>
            <p:ph type="ftr" sz="quarter" idx="1"/>
          </p:nvPr>
        </p:nvSpPr>
        <p:spPr/>
        <p:txBody>
          <a:bodyPr/>
          <a:lstStyle/>
          <a:p>
            <a:pPr lvl="0" algn="ctr" eaLnBrk="0" hangingPunct="0"/>
            <a:fld id="{DBED8CBE-5B35-41A1-9FB0-7AAA8735DC47}" type="footer">
              <a:rPr sz="1400">
                <a:latin typeface="Arial" pitchFamily="34" charset="0"/>
              </a:rPr>
              <a:t>​</a:t>
            </a:fld>
            <a:endParaRPr sz="1400">
              <a:latin typeface="Arial"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78849"/>
          <p:cNvSpPr/>
          <p:nvPr/>
        </p:nvSpPr>
        <p:spPr>
          <a:xfrm>
            <a:off x="395288" y="260350"/>
            <a:ext cx="8207375" cy="573246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lnSpc>
                <a:spcPct val="120000"/>
              </a:lnSpc>
            </a:pPr>
            <a:r>
              <a:rPr>
                <a:latin typeface="宋体" pitchFamily="2" charset="-122"/>
              </a:rPr>
              <a:t>    </a:t>
            </a:r>
            <a:r>
              <a:rPr sz="2800">
                <a:latin typeface="宋体" pitchFamily="2" charset="-122"/>
                <a:ea typeface="黑体" pitchFamily="2" charset="-122"/>
              </a:rPr>
              <a:t>卫生行政部门的职能之一要严格审批大型医疗设备的配置，调整现有设备分布、提高使用效率。</a:t>
            </a:r>
          </a:p>
          <a:p>
            <a:pPr lvl="0" eaLnBrk="0" hangingPunct="0">
              <a:lnSpc>
                <a:spcPct val="120000"/>
              </a:lnSpc>
              <a:buFont typeface="Wingdings" pitchFamily="2" charset="2"/>
              <a:buChar char="u"/>
            </a:pPr>
            <a:r>
              <a:rPr sz="2800">
                <a:latin typeface="宋体" pitchFamily="2" charset="-122"/>
                <a:ea typeface="黑体" pitchFamily="2" charset="-122"/>
              </a:rPr>
              <a:t>各医疗机构必须执行国家和省的大型医疗设备配置准入原则；</a:t>
            </a:r>
          </a:p>
          <a:p>
            <a:pPr lvl="0" eaLnBrk="0" hangingPunct="0">
              <a:lnSpc>
                <a:spcPct val="120000"/>
              </a:lnSpc>
              <a:buFont typeface="Wingdings" pitchFamily="2" charset="2"/>
              <a:buChar char="u"/>
            </a:pPr>
            <a:r>
              <a:rPr sz="2800">
                <a:latin typeface="宋体" pitchFamily="2" charset="-122"/>
                <a:ea typeface="黑体" pitchFamily="2" charset="-122"/>
              </a:rPr>
              <a:t>重视引进合适的大型医疗设备，避免盲目引进配置高、精、尖设备；</a:t>
            </a:r>
          </a:p>
          <a:p>
            <a:pPr lvl="0" eaLnBrk="0" hangingPunct="0">
              <a:lnSpc>
                <a:spcPct val="120000"/>
              </a:lnSpc>
              <a:buFont typeface="Wingdings" pitchFamily="2" charset="2"/>
              <a:buChar char="u"/>
            </a:pPr>
            <a:r>
              <a:rPr sz="2800">
                <a:latin typeface="宋体" pitchFamily="2" charset="-122"/>
                <a:ea typeface="黑体" pitchFamily="2" charset="-122"/>
              </a:rPr>
              <a:t>注意设备引进配置的方式要符合国家的有关政策规定，如贷款方式、合作方式、营利或非营利目的等；</a:t>
            </a:r>
          </a:p>
          <a:p>
            <a:pPr lvl="0" eaLnBrk="0" hangingPunct="0">
              <a:lnSpc>
                <a:spcPct val="120000"/>
              </a:lnSpc>
              <a:buFont typeface="Wingdings" pitchFamily="2" charset="2"/>
              <a:buChar char="u"/>
            </a:pPr>
            <a:r>
              <a:rPr sz="2800">
                <a:latin typeface="宋体" pitchFamily="2" charset="-122"/>
                <a:ea typeface="黑体" pitchFamily="2" charset="-122"/>
              </a:rPr>
              <a:t>要及时进行设备使用监测和更新，淘汰不适用设备，包括对医患双方可能造成潜在危害的设备。</a:t>
            </a:r>
            <a:endParaRPr sz="2800">
              <a:ea typeface="黑体" pitchFamily="2" charset="-122"/>
            </a:endParaRPr>
          </a:p>
        </p:txBody>
      </p:sp>
      <p:sp>
        <p:nvSpPr>
          <p:cNvPr id="78851" name="Date Placeholder 1"/>
          <p:cNvSpPr>
            <a:spLocks noGrp="1"/>
          </p:cNvSpPr>
          <p:nvPr>
            <p:ph type="dt" sz="half"/>
          </p:nvPr>
        </p:nvSpPr>
        <p:spPr/>
        <p:txBody>
          <a:bodyPr/>
          <a:lstStyle/>
          <a:p>
            <a:pPr lvl="0" eaLnBrk="0" hangingPunct="0"/>
            <a:endParaRPr sz="1400">
              <a:latin typeface="Arial" pitchFamily="34" charset="0"/>
            </a:endParaRPr>
          </a:p>
        </p:txBody>
      </p:sp>
      <p:sp>
        <p:nvSpPr>
          <p:cNvPr id="78852" name="Footer Placeholder 2"/>
          <p:cNvSpPr>
            <a:spLocks noGrp="1"/>
          </p:cNvSpPr>
          <p:nvPr>
            <p:ph type="ftr" sz="quarter" idx="1"/>
          </p:nvPr>
        </p:nvSpPr>
        <p:spPr/>
        <p:txBody>
          <a:bodyPr/>
          <a:lstStyle/>
          <a:p>
            <a:pPr lvl="0" algn="ctr" eaLnBrk="0" hangingPunct="0"/>
            <a:fld id="{7F512AF1-4A52-432F-A583-9FA315435003}" type="footer">
              <a:rPr sz="1400">
                <a:latin typeface="Arial" pitchFamily="34" charset="0"/>
              </a:rPr>
              <a:t>​</a:t>
            </a:fld>
            <a:endParaRPr sz="1400">
              <a:latin typeface="Arial"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5361"/>
          <p:cNvSpPr/>
          <p:nvPr/>
        </p:nvSpPr>
        <p:spPr>
          <a:xfrm>
            <a:off x="611188" y="188912"/>
            <a:ext cx="7910512" cy="601980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35000"/>
              </a:lnSpc>
            </a:pPr>
            <a:r>
              <a:rPr>
                <a:ea typeface="楷体_GB2312" pitchFamily="49" charset="-122"/>
              </a:rPr>
              <a:t>    </a:t>
            </a:r>
            <a:r>
              <a:rPr sz="3600">
                <a:solidFill>
                  <a:srgbClr val="FF3300"/>
                </a:solidFill>
                <a:latin typeface="黑体" pitchFamily="2" charset="-122"/>
                <a:ea typeface="黑体" pitchFamily="2" charset="-122"/>
              </a:rPr>
              <a:t>六、医院药品的准入制度及管理</a:t>
            </a:r>
          </a:p>
          <a:p>
            <a:pPr marL="0" lvl="0" indent="266700" algn="just" eaLnBrk="0" hangingPunct="0">
              <a:lnSpc>
                <a:spcPct val="135000"/>
              </a:lnSpc>
            </a:pPr>
            <a:r>
              <a:rPr>
                <a:latin typeface="黑体" pitchFamily="2" charset="-122"/>
                <a:ea typeface="黑体" pitchFamily="2" charset="-122"/>
              </a:rPr>
              <a:t>  </a:t>
            </a:r>
            <a:r>
              <a:rPr sz="2800" b="1">
                <a:solidFill>
                  <a:schemeClr val="tx2"/>
                </a:solidFill>
                <a:latin typeface="黑体" pitchFamily="2" charset="-122"/>
                <a:ea typeface="黑体" pitchFamily="2" charset="-122"/>
              </a:rPr>
              <a:t>药品监督管理行政部门</a:t>
            </a:r>
            <a:r>
              <a:rPr sz="2800" b="1">
                <a:latin typeface="黑体" pitchFamily="2" charset="-122"/>
                <a:ea typeface="黑体" pitchFamily="2" charset="-122"/>
              </a:rPr>
              <a:t>是药品准入控制的行政执法部门。但</a:t>
            </a:r>
            <a:r>
              <a:rPr sz="2800" b="1">
                <a:solidFill>
                  <a:schemeClr val="tx2"/>
                </a:solidFill>
                <a:latin typeface="黑体" pitchFamily="2" charset="-122"/>
                <a:ea typeface="黑体" pitchFamily="2" charset="-122"/>
              </a:rPr>
              <a:t>卫生行政部门</a:t>
            </a:r>
            <a:r>
              <a:rPr sz="2800" b="1">
                <a:latin typeface="黑体" pitchFamily="2" charset="-122"/>
                <a:ea typeface="黑体" pitchFamily="2" charset="-122"/>
              </a:rPr>
              <a:t>也要行使对医院药品准入控制监督管理职能，医疗机构要严格执行药品管理方面的各项法律、法规和规章。</a:t>
            </a:r>
          </a:p>
          <a:p>
            <a:pPr marL="0" lvl="0" indent="266700" algn="just" eaLnBrk="0" hangingPunct="0">
              <a:lnSpc>
                <a:spcPct val="135000"/>
              </a:lnSpc>
            </a:pPr>
            <a:r>
              <a:rPr sz="2800" b="1">
                <a:latin typeface="黑体" pitchFamily="2" charset="-122"/>
                <a:ea typeface="黑体" pitchFamily="2" charset="-122"/>
              </a:rPr>
              <a:t>  主要的法律、法规和规章有：</a:t>
            </a:r>
            <a:r>
              <a:rPr sz="2800" b="1">
                <a:solidFill>
                  <a:schemeClr val="tx2"/>
                </a:solidFill>
                <a:latin typeface="黑体" pitchFamily="2" charset="-122"/>
                <a:ea typeface="黑体" pitchFamily="2" charset="-122"/>
              </a:rPr>
              <a:t>《药品管理法》（2001年）、《药品生产企业质量管理规范》、《药品临床试验管理规范》（1999年）、《医疗器械监督管理条例》（2000年）、《处方药与非处方药监督管理办法》（试行，1999年）等，</a:t>
            </a:r>
          </a:p>
        </p:txBody>
      </p:sp>
      <p:sp>
        <p:nvSpPr>
          <p:cNvPr id="15363" name="Date Placeholder 1"/>
          <p:cNvSpPr>
            <a:spLocks noGrp="1"/>
          </p:cNvSpPr>
          <p:nvPr>
            <p:ph type="dt" sz="half"/>
          </p:nvPr>
        </p:nvSpPr>
        <p:spPr/>
        <p:txBody>
          <a:bodyPr/>
          <a:lstStyle/>
          <a:p>
            <a:pPr lvl="0" eaLnBrk="0" hangingPunct="0"/>
            <a:endParaRPr sz="1400">
              <a:latin typeface="Arial" pitchFamily="34" charset="0"/>
            </a:endParaRPr>
          </a:p>
        </p:txBody>
      </p:sp>
      <p:sp>
        <p:nvSpPr>
          <p:cNvPr id="15364" name="Footer Placeholder 2"/>
          <p:cNvSpPr>
            <a:spLocks noGrp="1"/>
          </p:cNvSpPr>
          <p:nvPr>
            <p:ph type="ftr" sz="quarter" idx="1"/>
          </p:nvPr>
        </p:nvSpPr>
        <p:spPr/>
        <p:txBody>
          <a:bodyPr/>
          <a:lstStyle/>
          <a:p>
            <a:pPr lvl="0" algn="ctr" eaLnBrk="0" hangingPunct="0"/>
            <a:fld id="{022AB542-6C4B-46E6-8589-BD821B9D2730}" type="footer">
              <a:rPr sz="1400">
                <a:latin typeface="Arial" pitchFamily="34" charset="0"/>
              </a:rPr>
              <a:t>​</a:t>
            </a:fld>
            <a:endParaRPr sz="1400">
              <a:latin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a:xfrm>
            <a:off x="685800" y="304800"/>
            <a:ext cx="7772400" cy="742950"/>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a:ea typeface="隶书" pitchFamily="49" charset="-122"/>
              </a:rPr>
              <a:t>  医政管理概述</a:t>
            </a:r>
          </a:p>
        </p:txBody>
      </p:sp>
      <p:sp>
        <p:nvSpPr>
          <p:cNvPr id="5123" name="文本占位符 5122"/>
          <p:cNvSpPr>
            <a:spLocks noGrp="1"/>
          </p:cNvSpPr>
          <p:nvPr>
            <p:ph type="body" idx="1"/>
          </p:nvPr>
        </p:nvSpPr>
        <p:spPr>
          <a:xfrm>
            <a:off x="685800" y="1143000"/>
            <a:ext cx="7772400" cy="4343400"/>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80000"/>
              </a:lnSpc>
              <a:buNone/>
            </a:pPr>
            <a:r>
              <a:rPr sz="2800">
                <a:ea typeface="隶书" pitchFamily="49" charset="-122"/>
              </a:rPr>
              <a:t>一、医政管理的概念</a:t>
            </a:r>
          </a:p>
          <a:p>
            <a:pPr lvl="0" algn="just">
              <a:lnSpc>
                <a:spcPct val="80000"/>
              </a:lnSpc>
              <a:buFont typeface="Wingdings" pitchFamily="2" charset="2"/>
            </a:pPr>
            <a:r>
              <a:rPr sz="2800">
                <a:solidFill>
                  <a:schemeClr val="hlink"/>
                </a:solidFill>
                <a:latin typeface="宋体" pitchFamily="2" charset="-122"/>
                <a:ea typeface="隶书" pitchFamily="49" charset="-122"/>
              </a:rPr>
              <a:t>医政管理</a:t>
            </a:r>
            <a:r>
              <a:rPr sz="2800">
                <a:solidFill>
                  <a:srgbClr val="00CC66"/>
                </a:solidFill>
                <a:latin typeface="宋体" pitchFamily="2" charset="-122"/>
                <a:ea typeface="隶书" pitchFamily="49" charset="-122"/>
              </a:rPr>
              <a:t>:</a:t>
            </a:r>
            <a:r>
              <a:rPr sz="2800">
                <a:latin typeface="宋体" pitchFamily="2" charset="-122"/>
                <a:ea typeface="隶书" pitchFamily="49" charset="-122"/>
              </a:rPr>
              <a:t>通常是指</a:t>
            </a:r>
            <a:r>
              <a:rPr sz="2800">
                <a:solidFill>
                  <a:schemeClr val="tx2"/>
                </a:solidFill>
                <a:latin typeface="宋体" pitchFamily="2" charset="-122"/>
                <a:ea typeface="隶书" pitchFamily="49" charset="-122"/>
              </a:rPr>
              <a:t>政府卫生行政部门</a:t>
            </a:r>
            <a:r>
              <a:rPr sz="2800">
                <a:latin typeface="宋体" pitchFamily="2" charset="-122"/>
                <a:ea typeface="隶书" pitchFamily="49" charset="-122"/>
              </a:rPr>
              <a:t>依照法律法规及有关规定对</a:t>
            </a:r>
            <a:r>
              <a:rPr sz="2800">
                <a:solidFill>
                  <a:schemeClr val="tx2"/>
                </a:solidFill>
                <a:latin typeface="宋体" pitchFamily="2" charset="-122"/>
                <a:ea typeface="隶书" pitchFamily="49" charset="-122"/>
              </a:rPr>
              <a:t>医疗机构、医疗技术人员、医疗服务及其相关领域</a:t>
            </a:r>
            <a:r>
              <a:rPr sz="2800">
                <a:latin typeface="宋体" pitchFamily="2" charset="-122"/>
                <a:ea typeface="隶书" pitchFamily="49" charset="-122"/>
              </a:rPr>
              <a:t>实施行政管理活动的总和。</a:t>
            </a:r>
          </a:p>
          <a:p>
            <a:pPr lvl="0" algn="just">
              <a:lnSpc>
                <a:spcPct val="80000"/>
              </a:lnSpc>
              <a:buFont typeface="Wingdings" pitchFamily="2" charset="2"/>
            </a:pPr>
            <a:r>
              <a:rPr sz="2800">
                <a:solidFill>
                  <a:srgbClr val="FF9900"/>
                </a:solidFill>
                <a:latin typeface="宋体" pitchFamily="2" charset="-122"/>
                <a:ea typeface="隶书" pitchFamily="49" charset="-122"/>
              </a:rPr>
              <a:t>实质</a:t>
            </a:r>
            <a:r>
              <a:rPr sz="2800">
                <a:solidFill>
                  <a:schemeClr val="accent2"/>
                </a:solidFill>
                <a:latin typeface="宋体" pitchFamily="2" charset="-122"/>
                <a:ea typeface="隶书" pitchFamily="49" charset="-122"/>
              </a:rPr>
              <a:t>:</a:t>
            </a:r>
            <a:r>
              <a:rPr sz="2800">
                <a:solidFill>
                  <a:schemeClr val="tx2"/>
                </a:solidFill>
                <a:latin typeface="宋体" pitchFamily="2" charset="-122"/>
                <a:ea typeface="隶书" pitchFamily="49" charset="-122"/>
              </a:rPr>
              <a:t>就是医疗卫生工作的政务管理</a:t>
            </a:r>
            <a:r>
              <a:rPr sz="2800">
                <a:latin typeface="宋体" pitchFamily="2" charset="-122"/>
                <a:ea typeface="隶书" pitchFamily="49" charset="-122"/>
              </a:rPr>
              <a:t>。</a:t>
            </a:r>
            <a:endParaRPr sz="2800">
              <a:ea typeface="隶书" pitchFamily="49" charset="-122"/>
            </a:endParaRPr>
          </a:p>
          <a:p>
            <a:pPr lvl="0">
              <a:lnSpc>
                <a:spcPct val="80000"/>
              </a:lnSpc>
              <a:buFont typeface="Wingdings" pitchFamily="2" charset="2"/>
            </a:pPr>
            <a:r>
              <a:rPr sz="2800">
                <a:solidFill>
                  <a:schemeClr val="hlink"/>
                </a:solidFill>
                <a:latin typeface="宋体" pitchFamily="2" charset="-122"/>
                <a:ea typeface="隶书" pitchFamily="49" charset="-122"/>
              </a:rPr>
              <a:t>对象</a:t>
            </a:r>
            <a:r>
              <a:rPr sz="2800">
                <a:solidFill>
                  <a:schemeClr val="accent2"/>
                </a:solidFill>
                <a:latin typeface="宋体" pitchFamily="2" charset="-122"/>
                <a:ea typeface="隶书" pitchFamily="49" charset="-122"/>
              </a:rPr>
              <a:t>:</a:t>
            </a:r>
            <a:r>
              <a:rPr sz="2800">
                <a:latin typeface="宋体" pitchFamily="2" charset="-122"/>
                <a:ea typeface="隶书" pitchFamily="49" charset="-122"/>
              </a:rPr>
              <a:t>是为社会提供医疗预防保健服务的</a:t>
            </a:r>
            <a:r>
              <a:rPr sz="2800">
                <a:solidFill>
                  <a:schemeClr val="tx2"/>
                </a:solidFill>
                <a:latin typeface="宋体" pitchFamily="2" charset="-122"/>
                <a:ea typeface="隶书" pitchFamily="49" charset="-122"/>
              </a:rPr>
              <a:t>各级各类医疗机构、采供血机构及其从业人员和执业活动。</a:t>
            </a:r>
          </a:p>
          <a:p>
            <a:pPr lvl="0">
              <a:lnSpc>
                <a:spcPct val="80000"/>
              </a:lnSpc>
              <a:buFont typeface="Wingdings" pitchFamily="2" charset="2"/>
            </a:pPr>
            <a:r>
              <a:rPr sz="2800">
                <a:solidFill>
                  <a:schemeClr val="hlink"/>
                </a:solidFill>
                <a:latin typeface="宋体" pitchFamily="2" charset="-122"/>
                <a:ea typeface="隶书" pitchFamily="49" charset="-122"/>
              </a:rPr>
              <a:t>任务和效果</a:t>
            </a:r>
            <a:r>
              <a:rPr sz="2800">
                <a:latin typeface="宋体" pitchFamily="2" charset="-122"/>
                <a:ea typeface="隶书" pitchFamily="49" charset="-122"/>
              </a:rPr>
              <a:t>:</a:t>
            </a:r>
            <a:r>
              <a:rPr sz="2800">
                <a:solidFill>
                  <a:schemeClr val="tx2"/>
                </a:solidFill>
                <a:latin typeface="宋体" pitchFamily="2" charset="-122"/>
                <a:ea typeface="隶书" pitchFamily="49" charset="-122"/>
              </a:rPr>
              <a:t>为群众提供质量优良、价格合理的医疗预防保健服务。</a:t>
            </a:r>
            <a:endParaRPr sz="2800">
              <a:solidFill>
                <a:schemeClr val="tx2"/>
              </a:solidFill>
              <a:ea typeface="隶书" pitchFamily="49" charset="-122"/>
            </a:endParaRPr>
          </a:p>
        </p:txBody>
      </p:sp>
      <p:sp>
        <p:nvSpPr>
          <p:cNvPr id="512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5125" name="Footer Placeholder 4"/>
          <p:cNvSpPr>
            <a:spLocks noGrp="1"/>
          </p:cNvSpPr>
          <p:nvPr>
            <p:ph type="ftr" sz="quarter" idx="3"/>
          </p:nvPr>
        </p:nvSpPr>
        <p:spPr/>
        <p:txBody>
          <a:bodyPr/>
          <a:lstStyle/>
          <a:p>
            <a:pPr lvl="0" algn="ctr" eaLnBrk="0" hangingPunct="0"/>
            <a:fld id="{C4D64C6B-969E-449B-8A6C-228F342CC8FA}" type="footer">
              <a:rPr sz="1400">
                <a:latin typeface="Arial" pitchFamily="34" charset="0"/>
              </a:rPr>
              <a:t>​</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grpId="0" nodeType="clickEffect">
                                  <p:childTnLst>
                                    <p:set>
                                      <p:cBhvr additive="base">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1+#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3" presetClass="entr" presetSubtype="10" fill="hold" grpId="1" nodeType="clickEffect">
                                  <p:childTnLst>
                                    <p:set>
                                      <p:cBhvr additive="base">
                                        <p:cTn id="13" dur="1" fill="hold">
                                          <p:stCondLst>
                                            <p:cond delay="0"/>
                                          </p:stCondLst>
                                        </p:cTn>
                                        <p:tgtEl>
                                          <p:spTgt spid="5123">
                                            <p:txEl>
                                              <p:pRg st="0" end="0"/>
                                            </p:txEl>
                                          </p:spTgt>
                                        </p:tgtEl>
                                        <p:attrNameLst>
                                          <p:attrName>style.visibility</p:attrName>
                                        </p:attrNameLst>
                                      </p:cBhvr>
                                      <p:to>
                                        <p:strVal val="visible"/>
                                      </p:to>
                                    </p:set>
                                    <p:animEffect transition="in" filter="blinds(horizontal)">
                                      <p:cBhvr additive="base">
                                        <p:cTn id="14" dur="500"/>
                                        <p:tgtEl>
                                          <p:spTgt spid="512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indefinite"/>
                            </p:stCondLst>
                          </p:cTn>
                        </p:par>
                        <p:par>
                          <p:cTn id="17" fill="hold" nodeType="afterGroup">
                            <p:stCondLst>
                              <p:cond delay="0"/>
                            </p:stCondLst>
                            <p:childTnLst>
                              <p:par>
                                <p:cTn id="18" presetID="3" presetClass="entr" presetSubtype="10" fill="hold" grpId="1" nodeType="clickEffect">
                                  <p:childTnLst>
                                    <p:set>
                                      <p:cBhvr additive="base">
                                        <p:cTn id="19" dur="1" fill="hold">
                                          <p:stCondLst>
                                            <p:cond delay="0"/>
                                          </p:stCondLst>
                                        </p:cTn>
                                        <p:tgtEl>
                                          <p:spTgt spid="5123">
                                            <p:txEl>
                                              <p:pRg st="1" end="1"/>
                                            </p:txEl>
                                          </p:spTgt>
                                        </p:tgtEl>
                                        <p:attrNameLst>
                                          <p:attrName>style.visibility</p:attrName>
                                        </p:attrNameLst>
                                      </p:cBhvr>
                                      <p:to>
                                        <p:strVal val="visible"/>
                                      </p:to>
                                    </p:set>
                                    <p:animEffect transition="in" filter="blinds(horizontal)">
                                      <p:cBhvr additive="base">
                                        <p:cTn id="20" dur="500"/>
                                        <p:tgtEl>
                                          <p:spTgt spid="512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indefinite"/>
                            </p:stCondLst>
                          </p:cTn>
                        </p:par>
                        <p:par>
                          <p:cTn id="23" fill="hold" nodeType="afterGroup">
                            <p:stCondLst>
                              <p:cond delay="0"/>
                            </p:stCondLst>
                            <p:childTnLst>
                              <p:par>
                                <p:cTn id="24" presetID="3" presetClass="entr" presetSubtype="10" fill="hold" grpId="1" nodeType="clickEffect">
                                  <p:childTnLst>
                                    <p:set>
                                      <p:cBhvr additive="base">
                                        <p:cTn id="25" dur="1" fill="hold">
                                          <p:stCondLst>
                                            <p:cond delay="0"/>
                                          </p:stCondLst>
                                        </p:cTn>
                                        <p:tgtEl>
                                          <p:spTgt spid="5123">
                                            <p:txEl>
                                              <p:pRg st="2" end="2"/>
                                            </p:txEl>
                                          </p:spTgt>
                                        </p:tgtEl>
                                        <p:attrNameLst>
                                          <p:attrName>style.visibility</p:attrName>
                                        </p:attrNameLst>
                                      </p:cBhvr>
                                      <p:to>
                                        <p:strVal val="visible"/>
                                      </p:to>
                                    </p:set>
                                    <p:animEffect transition="in" filter="blinds(horizontal)">
                                      <p:cBhvr additive="base">
                                        <p:cTn id="26" dur="500"/>
                                        <p:tgtEl>
                                          <p:spTgt spid="512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3" presetClass="entr" presetSubtype="10" fill="hold" grpId="1" nodeType="clickEffect">
                                  <p:childTnLst>
                                    <p:set>
                                      <p:cBhvr additive="base">
                                        <p:cTn id="31" dur="1" fill="hold">
                                          <p:stCondLst>
                                            <p:cond delay="0"/>
                                          </p:stCondLst>
                                        </p:cTn>
                                        <p:tgtEl>
                                          <p:spTgt spid="5123">
                                            <p:txEl>
                                              <p:pRg st="3" end="3"/>
                                            </p:txEl>
                                          </p:spTgt>
                                        </p:tgtEl>
                                        <p:attrNameLst>
                                          <p:attrName>style.visibility</p:attrName>
                                        </p:attrNameLst>
                                      </p:cBhvr>
                                      <p:to>
                                        <p:strVal val="visible"/>
                                      </p:to>
                                    </p:set>
                                    <p:animEffect transition="in" filter="blinds(horizontal)">
                                      <p:cBhvr additive="base">
                                        <p:cTn id="32" dur="500"/>
                                        <p:tgtEl>
                                          <p:spTgt spid="512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indefinite"/>
                            </p:stCondLst>
                          </p:cTn>
                        </p:par>
                        <p:par>
                          <p:cTn id="35" fill="hold" nodeType="afterGroup">
                            <p:stCondLst>
                              <p:cond delay="0"/>
                            </p:stCondLst>
                            <p:childTnLst>
                              <p:par>
                                <p:cTn id="36" presetID="3" presetClass="entr" presetSubtype="10" fill="hold" grpId="1" nodeType="clickEffect">
                                  <p:childTnLst>
                                    <p:set>
                                      <p:cBhvr additive="base">
                                        <p:cTn id="37" dur="1" fill="hold">
                                          <p:stCondLst>
                                            <p:cond delay="0"/>
                                          </p:stCondLst>
                                        </p:cTn>
                                        <p:tgtEl>
                                          <p:spTgt spid="5123">
                                            <p:txEl>
                                              <p:pRg st="4" end="4"/>
                                            </p:txEl>
                                          </p:spTgt>
                                        </p:tgtEl>
                                        <p:attrNameLst>
                                          <p:attrName>style.visibility</p:attrName>
                                        </p:attrNameLst>
                                      </p:cBhvr>
                                      <p:to>
                                        <p:strVal val="visible"/>
                                      </p:to>
                                    </p:set>
                                    <p:animEffect transition="in" filter="blinds(horizontal)">
                                      <p:cBhvr additive="base">
                                        <p:cTn id="38"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79873"/>
          <p:cNvSpPr/>
          <p:nvPr/>
        </p:nvSpPr>
        <p:spPr>
          <a:xfrm>
            <a:off x="900112" y="333375"/>
            <a:ext cx="7559675" cy="56483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algn="just" eaLnBrk="0" hangingPunct="0">
              <a:lnSpc>
                <a:spcPct val="130000"/>
              </a:lnSpc>
              <a:buFont typeface="Wingdings" pitchFamily="2" charset="2"/>
              <a:buChar char="u"/>
            </a:pPr>
            <a:r>
              <a:rPr sz="2800" b="1">
                <a:latin typeface="黑体" pitchFamily="2" charset="-122"/>
                <a:ea typeface="黑体" pitchFamily="2" charset="-122"/>
              </a:rPr>
              <a:t>国务院和国家药监局分别对麻醉药品、精神药品、放射性药品、医疗用毒性药品、血液制品、生物制品、戒毒药品等制定了专门的管理办法和管理条例。 </a:t>
            </a:r>
          </a:p>
          <a:p>
            <a:pPr lvl="0" algn="just" eaLnBrk="0" hangingPunct="0">
              <a:lnSpc>
                <a:spcPct val="130000"/>
              </a:lnSpc>
              <a:buFont typeface="Wingdings" pitchFamily="2" charset="2"/>
              <a:buChar char="u"/>
            </a:pPr>
            <a:r>
              <a:rPr sz="2800" b="1">
                <a:latin typeface="黑体" pitchFamily="2" charset="-122"/>
                <a:ea typeface="黑体" pitchFamily="2" charset="-122"/>
              </a:rPr>
              <a:t>为了规范药品购销行为，防范药品虚高定价和行业不正之风，改变过去的“以药养医”和“以医养医”的状况，卫生部等部门于2000年还制定颁发了《医院药品收支两条线管理暂行办法》、《医疗机构药品集中招标采购试点工作若干规定》等</a:t>
            </a:r>
          </a:p>
        </p:txBody>
      </p:sp>
      <p:sp>
        <p:nvSpPr>
          <p:cNvPr id="79875" name="Date Placeholder 1"/>
          <p:cNvSpPr>
            <a:spLocks noGrp="1"/>
          </p:cNvSpPr>
          <p:nvPr>
            <p:ph type="dt" sz="half"/>
          </p:nvPr>
        </p:nvSpPr>
        <p:spPr/>
        <p:txBody>
          <a:bodyPr/>
          <a:lstStyle/>
          <a:p>
            <a:pPr lvl="0" eaLnBrk="0" hangingPunct="0"/>
            <a:endParaRPr sz="1400">
              <a:latin typeface="Arial" pitchFamily="34" charset="0"/>
            </a:endParaRPr>
          </a:p>
        </p:txBody>
      </p:sp>
      <p:sp>
        <p:nvSpPr>
          <p:cNvPr id="79876" name="Footer Placeholder 2"/>
          <p:cNvSpPr>
            <a:spLocks noGrp="1"/>
          </p:cNvSpPr>
          <p:nvPr>
            <p:ph type="ftr" sz="quarter" idx="1"/>
          </p:nvPr>
        </p:nvSpPr>
        <p:spPr/>
        <p:txBody>
          <a:bodyPr/>
          <a:lstStyle/>
          <a:p>
            <a:pPr lvl="0" algn="ctr" eaLnBrk="0" hangingPunct="0"/>
            <a:fld id="{6ACEC728-2C0E-4E99-A823-B81DDFBA2485}" type="footer">
              <a:rPr sz="1400">
                <a:latin typeface="Arial" pitchFamily="34" charset="0"/>
              </a:rPr>
              <a:t>​</a:t>
            </a:fld>
            <a:endParaRPr sz="1400">
              <a:latin typeface="Arial"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04449"/>
          <p:cNvSpPr>
            <a:spLocks noGrp="1"/>
          </p:cNvSpPr>
          <p:nvPr>
            <p:ph type="title"/>
          </p:nvPr>
        </p:nvSpPr>
        <p:spPr>
          <a:xfrm>
            <a:off x="685800" y="400050"/>
            <a:ext cx="777240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6500"/>
              <a:t>医疗广告管理办法</a:t>
            </a:r>
            <a:endParaRPr sz="100"/>
          </a:p>
        </p:txBody>
      </p:sp>
      <p:sp>
        <p:nvSpPr>
          <p:cNvPr id="104451" name="文本占位符 104450"/>
          <p:cNvSpPr>
            <a:spLocks noGrp="1"/>
          </p:cNvSpPr>
          <p:nvPr>
            <p:ph type="body" idx="1"/>
          </p:nvPr>
        </p:nvSpPr>
        <p:spPr>
          <a:xfrm>
            <a:off x="685800" y="1790700"/>
            <a:ext cx="7772400" cy="40957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spcBef>
                <a:spcPts val="762"/>
              </a:spcBef>
              <a:buFontTx/>
              <a:buNone/>
            </a:pPr>
            <a:r>
              <a:rPr sz="4000" b="1"/>
              <a:t>　　国家工商行政管理局、卫生部令第16号（1993年）</a:t>
            </a:r>
            <a:endParaRPr sz="100"/>
          </a:p>
        </p:txBody>
      </p:sp>
      <p:sp>
        <p:nvSpPr>
          <p:cNvPr id="10445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4453" name="Footer Placeholder 4"/>
          <p:cNvSpPr>
            <a:spLocks noGrp="1"/>
          </p:cNvSpPr>
          <p:nvPr>
            <p:ph type="ftr" sz="quarter" idx="3"/>
          </p:nvPr>
        </p:nvSpPr>
        <p:spPr/>
        <p:txBody>
          <a:bodyPr/>
          <a:lstStyle/>
          <a:p>
            <a:pPr lvl="0" algn="ctr" eaLnBrk="0" hangingPunct="0"/>
            <a:fld id="{7FCE7D5F-DCE7-4B6A-ACF8-28BB0056232B}" type="footer">
              <a:rPr sz="1400">
                <a:latin typeface="Arial" pitchFamily="34" charset="0"/>
              </a:rPr>
              <a:t>​</a:t>
            </a:fld>
            <a:endParaRPr sz="1400">
              <a:latin typeface="Arial"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a:xfrm>
            <a:off x="900112" y="476250"/>
            <a:ext cx="7632700" cy="969962"/>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3600"/>
              <a:t>医疗广告管理办法规定各部门职能：</a:t>
            </a:r>
          </a:p>
        </p:txBody>
      </p:sp>
      <p:sp>
        <p:nvSpPr>
          <p:cNvPr id="105475" name="文本占位符 105474"/>
          <p:cNvSpPr>
            <a:spLocks noGrp="1"/>
          </p:cNvSpPr>
          <p:nvPr>
            <p:ph type="body" idx="1"/>
          </p:nvPr>
        </p:nvSpPr>
        <p:spPr>
          <a:xfrm>
            <a:off x="457200" y="1600200"/>
            <a:ext cx="8229600" cy="4114800"/>
          </a:xfrm>
          <a:prstGeom prst="rect">
            <a:avLst/>
          </a:prstGeom>
          <a:noFill/>
          <a:ln>
            <a:noFill/>
            <a:miter lim="800000"/>
          </a:ln>
        </p:spPr>
        <p:txBody>
          <a:bodyPr lIns="36000" tIns="36000" rIns="36000" bIns="36000"/>
          <a:lstStyle>
            <a:lvl1pPr marL="357188" indent="-87312"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1079500" indent="-269875" algn="l"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619250" indent="-269875" algn="l"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2159000" indent="-269875" algn="l"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698750" indent="-269875" algn="l"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20000"/>
              </a:lnSpc>
              <a:spcBef>
                <a:spcPts val="800"/>
              </a:spcBef>
              <a:buFontTx/>
              <a:buNone/>
            </a:pPr>
            <a:r>
              <a:t>▲</a:t>
            </a:r>
            <a:r>
              <a:rPr b="1"/>
              <a:t>广告执法主体：工商行政管理部门</a:t>
            </a:r>
          </a:p>
          <a:p>
            <a:pPr lvl="0">
              <a:lnSpc>
                <a:spcPct val="120000"/>
              </a:lnSpc>
              <a:spcBef>
                <a:spcPts val="800"/>
              </a:spcBef>
              <a:buFontTx/>
              <a:buNone/>
            </a:pPr>
            <a:r>
              <a:rPr b="1"/>
              <a:t>▲广告主：医疗机构</a:t>
            </a:r>
          </a:p>
          <a:p>
            <a:pPr lvl="0">
              <a:lnSpc>
                <a:spcPct val="120000"/>
              </a:lnSpc>
              <a:spcBef>
                <a:spcPts val="800"/>
              </a:spcBef>
              <a:buFontTx/>
              <a:buNone/>
            </a:pPr>
            <a:r>
              <a:rPr b="1"/>
              <a:t>▲广告发布者：新闻媒体</a:t>
            </a:r>
          </a:p>
          <a:p>
            <a:pPr lvl="0">
              <a:lnSpc>
                <a:spcPct val="120000"/>
              </a:lnSpc>
              <a:spcBef>
                <a:spcPts val="800"/>
              </a:spcBef>
              <a:buFontTx/>
              <a:buNone/>
            </a:pPr>
            <a:r>
              <a:rPr b="1"/>
              <a:t>▲广告内容核准：卫生行政部门（发现违规    </a:t>
            </a:r>
          </a:p>
          <a:p>
            <a:pPr lvl="0">
              <a:lnSpc>
                <a:spcPct val="120000"/>
              </a:lnSpc>
              <a:spcBef>
                <a:spcPts val="800"/>
              </a:spcBef>
              <a:buFontTx/>
              <a:buNone/>
            </a:pPr>
            <a:r>
              <a:rPr b="1"/>
              <a:t>   广告移送给工商行政管理部门查处）</a:t>
            </a:r>
            <a:r>
              <a:rPr sz="4000" b="1"/>
              <a:t>　　</a:t>
            </a:r>
          </a:p>
        </p:txBody>
      </p:sp>
      <p:sp>
        <p:nvSpPr>
          <p:cNvPr id="105476"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5477" name="Footer Placeholder 4"/>
          <p:cNvSpPr>
            <a:spLocks noGrp="1"/>
          </p:cNvSpPr>
          <p:nvPr>
            <p:ph type="ftr" sz="quarter" idx="3"/>
          </p:nvPr>
        </p:nvSpPr>
        <p:spPr/>
        <p:txBody>
          <a:bodyPr/>
          <a:lstStyle/>
          <a:p>
            <a:pPr lvl="0" algn="ctr" eaLnBrk="0" hangingPunct="0"/>
            <a:fld id="{AFE76C3C-245A-4960-9C26-37B7AA50EDB4}" type="footer">
              <a:rPr sz="1400">
                <a:latin typeface="Arial" pitchFamily="34" charset="0"/>
              </a:rPr>
              <a:t>​</a:t>
            </a:fld>
            <a:endParaRPr sz="1400">
              <a:latin typeface="Arial"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06497"/>
          <p:cNvSpPr>
            <a:spLocks noGrp="1"/>
          </p:cNvSpPr>
          <p:nvPr>
            <p:ph type="title"/>
          </p:nvPr>
        </p:nvSpPr>
        <p:spPr>
          <a:xfrm>
            <a:off x="685800" y="400050"/>
            <a:ext cx="777240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5400"/>
              <a:t>医疗广告证明内容</a:t>
            </a:r>
          </a:p>
        </p:txBody>
      </p:sp>
      <p:sp>
        <p:nvSpPr>
          <p:cNvPr id="106499" name="文本占位符 106498"/>
          <p:cNvSpPr>
            <a:spLocks noGrp="1"/>
          </p:cNvSpPr>
          <p:nvPr>
            <p:ph type="body" idx="1"/>
          </p:nvPr>
        </p:nvSpPr>
        <p:spPr>
          <a:xfrm>
            <a:off x="900112" y="1557338"/>
            <a:ext cx="8002588" cy="4500562"/>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10000"/>
              </a:lnSpc>
              <a:spcBef>
                <a:spcPts val="200"/>
              </a:spcBef>
              <a:buFontTx/>
              <a:buNone/>
            </a:pPr>
            <a:r>
              <a:rPr b="1"/>
              <a:t>1、医疗机构名称</a:t>
            </a:r>
          </a:p>
          <a:p>
            <a:pPr lvl="0">
              <a:lnSpc>
                <a:spcPct val="110000"/>
              </a:lnSpc>
              <a:spcBef>
                <a:spcPts val="200"/>
              </a:spcBef>
              <a:buFontTx/>
              <a:buNone/>
            </a:pPr>
            <a:r>
              <a:rPr b="1"/>
              <a:t>2、诊疗科目</a:t>
            </a:r>
          </a:p>
          <a:p>
            <a:pPr lvl="0">
              <a:lnSpc>
                <a:spcPct val="110000"/>
              </a:lnSpc>
              <a:spcBef>
                <a:spcPts val="200"/>
              </a:spcBef>
              <a:buFontTx/>
              <a:buNone/>
            </a:pPr>
            <a:r>
              <a:rPr b="1"/>
              <a:t>3、诊疗方法</a:t>
            </a:r>
          </a:p>
          <a:p>
            <a:pPr lvl="0">
              <a:lnSpc>
                <a:spcPct val="110000"/>
              </a:lnSpc>
              <a:spcBef>
                <a:spcPts val="200"/>
              </a:spcBef>
              <a:buFontTx/>
              <a:buNone/>
            </a:pPr>
            <a:r>
              <a:rPr b="1"/>
              <a:t>4、从业医师姓名及其技术职称</a:t>
            </a:r>
          </a:p>
          <a:p>
            <a:pPr lvl="0">
              <a:lnSpc>
                <a:spcPct val="110000"/>
              </a:lnSpc>
              <a:spcBef>
                <a:spcPts val="200"/>
              </a:spcBef>
              <a:buFontTx/>
              <a:buNone/>
            </a:pPr>
            <a:r>
              <a:rPr b="1"/>
              <a:t>5、诊疗时间</a:t>
            </a:r>
          </a:p>
          <a:p>
            <a:pPr lvl="0">
              <a:lnSpc>
                <a:spcPct val="110000"/>
              </a:lnSpc>
              <a:spcBef>
                <a:spcPts val="200"/>
              </a:spcBef>
              <a:buFontTx/>
              <a:buNone/>
            </a:pPr>
            <a:r>
              <a:rPr b="1"/>
              <a:t>6、诊疗地址和通信方式</a:t>
            </a:r>
          </a:p>
          <a:p>
            <a:pPr lvl="0">
              <a:lnSpc>
                <a:spcPct val="110000"/>
              </a:lnSpc>
              <a:spcBef>
                <a:spcPts val="200"/>
              </a:spcBef>
              <a:buFontTx/>
              <a:buNone/>
            </a:pPr>
            <a:r>
              <a:rPr b="1"/>
              <a:t>7、证明文号</a:t>
            </a:r>
          </a:p>
          <a:p>
            <a:pPr lvl="0">
              <a:lnSpc>
                <a:spcPct val="110000"/>
              </a:lnSpc>
              <a:spcBef>
                <a:spcPts val="200"/>
              </a:spcBef>
              <a:buFontTx/>
              <a:buNone/>
            </a:pPr>
            <a:r>
              <a:rPr b="1"/>
              <a:t>8、有效期</a:t>
            </a:r>
          </a:p>
        </p:txBody>
      </p:sp>
      <p:sp>
        <p:nvSpPr>
          <p:cNvPr id="106500"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6501" name="Footer Placeholder 4"/>
          <p:cNvSpPr>
            <a:spLocks noGrp="1"/>
          </p:cNvSpPr>
          <p:nvPr>
            <p:ph type="ftr" sz="quarter" idx="3"/>
          </p:nvPr>
        </p:nvSpPr>
        <p:spPr/>
        <p:txBody>
          <a:bodyPr/>
          <a:lstStyle/>
          <a:p>
            <a:pPr lvl="0" algn="ctr" eaLnBrk="0" hangingPunct="0"/>
            <a:fld id="{577DEEB2-C04E-4797-8B20-218C083A44B9}" type="footer">
              <a:rPr sz="1400">
                <a:latin typeface="Arial" pitchFamily="34" charset="0"/>
              </a:rPr>
              <a:t>​</a:t>
            </a:fld>
            <a:endParaRPr sz="1400">
              <a:latin typeface="Arial"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a:xfrm>
            <a:off x="1116012" y="188912"/>
            <a:ext cx="7812088" cy="86360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800"/>
              <a:t>禁止出现的内容</a:t>
            </a:r>
          </a:p>
        </p:txBody>
      </p:sp>
      <p:sp>
        <p:nvSpPr>
          <p:cNvPr id="107523" name="文本占位符 107522"/>
          <p:cNvSpPr>
            <a:spLocks noGrp="1"/>
          </p:cNvSpPr>
          <p:nvPr>
            <p:ph type="body" idx="1"/>
          </p:nvPr>
        </p:nvSpPr>
        <p:spPr>
          <a:xfrm>
            <a:off x="395288" y="1125538"/>
            <a:ext cx="8353425" cy="48958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buFontTx/>
              <a:buChar char=" "/>
            </a:pPr>
            <a:r>
              <a:rPr sz="2800">
                <a:latin typeface="宋体" pitchFamily="2" charset="-122"/>
              </a:rPr>
              <a:t>▲</a:t>
            </a:r>
            <a:r>
              <a:rPr sz="2800" b="1">
                <a:latin typeface="宋体" pitchFamily="2" charset="-122"/>
              </a:rPr>
              <a:t>保证治愈或隐含保证治愈的；</a:t>
            </a:r>
          </a:p>
          <a:p>
            <a:pPr lvl="0">
              <a:buFontTx/>
              <a:buChar char=" "/>
            </a:pPr>
            <a:r>
              <a:rPr sz="2800" b="1">
                <a:latin typeface="宋体" pitchFamily="2" charset="-122"/>
              </a:rPr>
              <a:t>▲宣传治愈率、有效率等诊疗效果的；</a:t>
            </a:r>
          </a:p>
          <a:p>
            <a:pPr lvl="0">
              <a:buFontTx/>
              <a:buChar char=" "/>
            </a:pPr>
            <a:r>
              <a:rPr sz="2800" b="1">
                <a:latin typeface="宋体" pitchFamily="2" charset="-122"/>
              </a:rPr>
              <a:t>▲利用患者或其他医学权威机构、人员和医生的名   </a:t>
            </a:r>
          </a:p>
          <a:p>
            <a:pPr lvl="0">
              <a:buFontTx/>
              <a:buChar char=" "/>
            </a:pPr>
            <a:r>
              <a:rPr sz="2800" b="1">
                <a:latin typeface="宋体" pitchFamily="2" charset="-122"/>
              </a:rPr>
              <a:t>  义、形象或使用其推荐语进行宣传的；</a:t>
            </a:r>
          </a:p>
          <a:p>
            <a:pPr lvl="0">
              <a:buFontTx/>
              <a:buChar char=" "/>
            </a:pPr>
            <a:r>
              <a:rPr sz="2800" b="1">
                <a:latin typeface="宋体" pitchFamily="2" charset="-122"/>
              </a:rPr>
              <a:t>▲冠以祖传秘方或名医传授等内容的；</a:t>
            </a:r>
          </a:p>
          <a:p>
            <a:pPr lvl="0">
              <a:buFontTx/>
              <a:buChar char=" "/>
            </a:pPr>
            <a:r>
              <a:rPr sz="2800" b="1">
                <a:latin typeface="宋体" pitchFamily="2" charset="-122"/>
              </a:rPr>
              <a:t>▲性病、乙肝、癌症（肿瘤）、牛皮癣、艾滋病、   </a:t>
            </a:r>
          </a:p>
          <a:p>
            <a:pPr lvl="0">
              <a:buFontTx/>
              <a:buChar char=" "/>
            </a:pPr>
            <a:r>
              <a:rPr sz="2800" b="1">
                <a:latin typeface="宋体" pitchFamily="2" charset="-122"/>
              </a:rPr>
              <a:t>  癫痫、白癜风、红斑狼疮等11种疾病。</a:t>
            </a:r>
          </a:p>
          <a:p>
            <a:pPr lvl="0">
              <a:spcBef>
                <a:spcPts val="762"/>
              </a:spcBef>
              <a:buFontTx/>
              <a:buChar char=" "/>
            </a:pPr>
            <a:r>
              <a:rPr sz="2800" b="1">
                <a:latin typeface="宋体" pitchFamily="2" charset="-122"/>
              </a:rPr>
              <a:t>▲</a:t>
            </a:r>
            <a:r>
              <a:rPr sz="2800" b="1"/>
              <a:t>严禁以新闻报道形式发布医疗广告</a:t>
            </a:r>
          </a:p>
          <a:p>
            <a:pPr lvl="0">
              <a:spcBef>
                <a:spcPts val="762"/>
              </a:spcBef>
              <a:buFontTx/>
              <a:buChar char=" "/>
            </a:pPr>
            <a:r>
              <a:rPr sz="2800" b="1">
                <a:latin typeface="宋体" pitchFamily="2" charset="-122"/>
              </a:rPr>
              <a:t>▲</a:t>
            </a:r>
            <a:r>
              <a:rPr sz="2800" b="1"/>
              <a:t>严禁利用医疗广告宣传药品、医疗器械</a:t>
            </a:r>
          </a:p>
        </p:txBody>
      </p:sp>
      <p:sp>
        <p:nvSpPr>
          <p:cNvPr id="10752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7525" name="Footer Placeholder 4"/>
          <p:cNvSpPr>
            <a:spLocks noGrp="1"/>
          </p:cNvSpPr>
          <p:nvPr>
            <p:ph type="ftr" sz="quarter" idx="3"/>
          </p:nvPr>
        </p:nvSpPr>
        <p:spPr/>
        <p:txBody>
          <a:bodyPr/>
          <a:lstStyle/>
          <a:p>
            <a:pPr lvl="0" algn="ctr" eaLnBrk="0" hangingPunct="0"/>
            <a:fld id="{40692878-4EBC-4756-937D-01EC6A0D0891}" type="footer">
              <a:rPr sz="1400">
                <a:latin typeface="Arial" pitchFamily="34" charset="0"/>
              </a:rPr>
              <a:t>​</a:t>
            </a:fld>
            <a:endParaRPr sz="1400">
              <a:latin typeface="Arial"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08545"/>
          <p:cNvSpPr>
            <a:spLocks noGrp="1"/>
          </p:cNvSpPr>
          <p:nvPr>
            <p:ph type="title"/>
          </p:nvPr>
        </p:nvSpPr>
        <p:spPr>
          <a:xfrm>
            <a:off x="755650" y="400050"/>
            <a:ext cx="770255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办理医疗广告证明应提交的材料</a:t>
            </a:r>
            <a:endParaRPr sz="100"/>
          </a:p>
        </p:txBody>
      </p:sp>
      <p:sp>
        <p:nvSpPr>
          <p:cNvPr id="108547" name="文本占位符 108546"/>
          <p:cNvSpPr>
            <a:spLocks noGrp="1"/>
          </p:cNvSpPr>
          <p:nvPr>
            <p:ph type="body" idx="1"/>
          </p:nvPr>
        </p:nvSpPr>
        <p:spPr>
          <a:xfrm>
            <a:off x="609600" y="1905000"/>
            <a:ext cx="8229600" cy="2963862"/>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104000"/>
              </a:lnSpc>
              <a:buFont typeface="Wingdings" pitchFamily="2" charset="2"/>
              <a:buChar char="u"/>
            </a:pPr>
            <a:r>
              <a:rPr sz="3600">
                <a:latin typeface="宋体" pitchFamily="2" charset="-122"/>
              </a:rPr>
              <a:t>《xx省医疗广告证明》；</a:t>
            </a:r>
          </a:p>
          <a:p>
            <a:pPr lvl="0" algn="just">
              <a:lnSpc>
                <a:spcPct val="104000"/>
              </a:lnSpc>
              <a:buFont typeface="Wingdings" pitchFamily="2" charset="2"/>
              <a:buChar char="u"/>
            </a:pPr>
            <a:r>
              <a:rPr sz="3600">
                <a:latin typeface="宋体" pitchFamily="2" charset="-122"/>
              </a:rPr>
              <a:t>《医疗机构执业许可证》复印件；</a:t>
            </a:r>
          </a:p>
          <a:p>
            <a:pPr lvl="0" algn="just">
              <a:lnSpc>
                <a:spcPct val="104000"/>
              </a:lnSpc>
              <a:buFont typeface="Wingdings" pitchFamily="2" charset="2"/>
              <a:buChar char="u"/>
            </a:pPr>
            <a:r>
              <a:rPr sz="3600">
                <a:latin typeface="宋体" pitchFamily="2" charset="-122"/>
              </a:rPr>
              <a:t> 从业医师的《医师执业证书》复印件</a:t>
            </a:r>
          </a:p>
        </p:txBody>
      </p:sp>
      <p:sp>
        <p:nvSpPr>
          <p:cNvPr id="10854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8549" name="Footer Placeholder 4"/>
          <p:cNvSpPr>
            <a:spLocks noGrp="1"/>
          </p:cNvSpPr>
          <p:nvPr>
            <p:ph type="ftr" sz="quarter" idx="3"/>
          </p:nvPr>
        </p:nvSpPr>
        <p:spPr/>
        <p:txBody>
          <a:bodyPr/>
          <a:lstStyle/>
          <a:p>
            <a:pPr lvl="0" algn="ctr" eaLnBrk="0" hangingPunct="0"/>
            <a:fld id="{1455447C-0FCD-4674-BC81-3A144C20F48A}" type="footer">
              <a:rPr sz="1400">
                <a:latin typeface="Arial" pitchFamily="34" charset="0"/>
              </a:rPr>
              <a:t>​</a:t>
            </a:fld>
            <a:endParaRPr sz="1400">
              <a:latin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09569"/>
          <p:cNvSpPr>
            <a:spLocks noGrp="1"/>
          </p:cNvSpPr>
          <p:nvPr>
            <p:ph type="title"/>
          </p:nvPr>
        </p:nvSpPr>
        <p:spPr>
          <a:xfrm>
            <a:off x="685800" y="400050"/>
            <a:ext cx="777240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医疗广告内容核准程序：</a:t>
            </a:r>
            <a:endParaRPr sz="100"/>
          </a:p>
        </p:txBody>
      </p:sp>
      <p:sp>
        <p:nvSpPr>
          <p:cNvPr id="109571" name="文本占位符 109570"/>
          <p:cNvSpPr>
            <a:spLocks noGrp="1"/>
          </p:cNvSpPr>
          <p:nvPr>
            <p:ph type="body" idx="1"/>
          </p:nvPr>
        </p:nvSpPr>
        <p:spPr>
          <a:xfrm>
            <a:off x="685800" y="1790700"/>
            <a:ext cx="7772400" cy="40957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04000"/>
              </a:lnSpc>
              <a:buNone/>
            </a:pPr>
            <a:r>
              <a:rPr sz="4000">
                <a:latin typeface="宋体" pitchFamily="2" charset="-122"/>
              </a:rPr>
              <a:t>     申办医疗广告证明的医疗单位提供申请材料→县（市、区）级卫生行政部门初审→市级卫生行政部门复审→省级卫生行政部门核准→省工商局备案。</a:t>
            </a:r>
          </a:p>
        </p:txBody>
      </p:sp>
      <p:sp>
        <p:nvSpPr>
          <p:cNvPr id="10957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9573" name="Footer Placeholder 4"/>
          <p:cNvSpPr>
            <a:spLocks noGrp="1"/>
          </p:cNvSpPr>
          <p:nvPr>
            <p:ph type="ftr" sz="quarter" idx="3"/>
          </p:nvPr>
        </p:nvSpPr>
        <p:spPr/>
        <p:txBody>
          <a:bodyPr/>
          <a:lstStyle/>
          <a:p>
            <a:pPr lvl="0" algn="ctr" eaLnBrk="0" hangingPunct="0"/>
            <a:fld id="{88F3E2DF-F51C-4396-87A7-001FEB02DC12}" type="footer">
              <a:rPr sz="1400">
                <a:latin typeface="Arial" pitchFamily="34" charset="0"/>
              </a:rPr>
              <a:t>​</a:t>
            </a:fld>
            <a:endParaRPr sz="1400">
              <a:latin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60417"/>
          <p:cNvSpPr>
            <a:spLocks noGrp="1"/>
          </p:cNvSpPr>
          <p:nvPr>
            <p:ph type="title"/>
          </p:nvPr>
        </p:nvSpPr>
        <p:spPr>
          <a:xfrm>
            <a:off x="684212" y="260350"/>
            <a:ext cx="7772400" cy="576262"/>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a:ea typeface="隶书" pitchFamily="49" charset="-122"/>
              </a:rPr>
              <a:t> </a:t>
            </a:r>
            <a:r>
              <a:rPr>
                <a:solidFill>
                  <a:srgbClr val="FF3300"/>
                </a:solidFill>
                <a:ea typeface="隶书" pitchFamily="49" charset="-122"/>
              </a:rPr>
              <a:t>血液管理</a:t>
            </a:r>
          </a:p>
        </p:txBody>
      </p:sp>
      <p:sp>
        <p:nvSpPr>
          <p:cNvPr id="60419" name="文本占位符 60418"/>
          <p:cNvSpPr>
            <a:spLocks noGrp="1"/>
          </p:cNvSpPr>
          <p:nvPr>
            <p:ph type="body" idx="1"/>
          </p:nvPr>
        </p:nvSpPr>
        <p:spPr>
          <a:xfrm>
            <a:off x="395288" y="981075"/>
            <a:ext cx="7993062" cy="54006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110000"/>
              </a:lnSpc>
              <a:buNone/>
            </a:pPr>
            <a:r>
              <a:rPr sz="2000">
                <a:solidFill>
                  <a:srgbClr val="FFFF00"/>
                </a:solidFill>
                <a:latin typeface="宋体" pitchFamily="2" charset="-122"/>
                <a:ea typeface="隶书" pitchFamily="49" charset="-122"/>
              </a:rPr>
              <a:t>       </a:t>
            </a:r>
            <a:r>
              <a:rPr sz="2400" b="1">
                <a:solidFill>
                  <a:schemeClr val="tx2"/>
                </a:solidFill>
                <a:latin typeface="宋体" pitchFamily="2" charset="-122"/>
                <a:ea typeface="隶书" pitchFamily="49" charset="-122"/>
              </a:rPr>
              <a:t>血液是一种特殊的生命物质，现阶段还没有功能完全相同替代产品，只能从人体采集。全世界每年采集的血液超过1亿单位，但仍不能满足临床用血的需要。</a:t>
            </a:r>
            <a:endParaRPr sz="2400" b="1">
              <a:solidFill>
                <a:schemeClr val="tx2"/>
              </a:solidFill>
              <a:ea typeface="隶书" pitchFamily="49" charset="-122"/>
            </a:endParaRPr>
          </a:p>
          <a:p>
            <a:pPr lvl="0" algn="just">
              <a:lnSpc>
                <a:spcPct val="110000"/>
              </a:lnSpc>
              <a:buNone/>
            </a:pPr>
            <a:r>
              <a:rPr sz="2400" b="1">
                <a:solidFill>
                  <a:schemeClr val="tx2"/>
                </a:solidFill>
                <a:latin typeface="宋体" pitchFamily="2" charset="-122"/>
                <a:ea typeface="隶书" pitchFamily="49" charset="-122"/>
              </a:rPr>
              <a:t>       输血治疗同其他治疗方法一样存在风险，除了能引起如溶血反应、寒颤、发热以及移植物抗宿主病等免疫和非免疫反应外，血液还可作为传染性疾病的载体，肝炎病毒、梅毒、艾滋病等很多病原体都可以通过血液进行传播。1985年法国发生的血液感染事件中，3000名血友病人有1200人被HIV感染。世界卫生组织提供的资料表明，全世界5%～10%的HIV感染是因为输注了含HIV病毒的血液和血液制品。因此，提高输血的安全性，一直是各国政府和卫生部门努力的方向，也是世界卫生组织的重要工作目标之一。</a:t>
            </a:r>
            <a:endParaRPr sz="2400" b="1">
              <a:solidFill>
                <a:schemeClr val="tx2"/>
              </a:solidFill>
              <a:ea typeface="隶书" pitchFamily="49" charset="-122"/>
            </a:endParaRPr>
          </a:p>
        </p:txBody>
      </p:sp>
      <p:sp>
        <p:nvSpPr>
          <p:cNvPr id="60420"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60421" name="Footer Placeholder 4"/>
          <p:cNvSpPr>
            <a:spLocks noGrp="1"/>
          </p:cNvSpPr>
          <p:nvPr>
            <p:ph type="ftr" sz="quarter" idx="3"/>
          </p:nvPr>
        </p:nvSpPr>
        <p:spPr/>
        <p:txBody>
          <a:bodyPr/>
          <a:lstStyle/>
          <a:p>
            <a:pPr lvl="0" algn="ctr" eaLnBrk="0" hangingPunct="0"/>
            <a:fld id="{7E034426-E32B-41A3-8E4F-59D1BFB5BD69}" type="footer">
              <a:rPr sz="1400">
                <a:latin typeface="Arial" pitchFamily="34" charset="0"/>
              </a:rPr>
              <a:t>​</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childTnLst>
                                    <p:set>
                                      <p:cBhvr additive="base">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12" fill="hold" grpId="1" nodeType="clickEffect">
                                  <p:childTnLst>
                                    <p:set>
                                      <p:cBhvr additive="base">
                                        <p:cTn id="13" dur="1" fill="hold">
                                          <p:stCondLst>
                                            <p:cond delay="0"/>
                                          </p:stCondLst>
                                        </p:cTn>
                                        <p:tgtEl>
                                          <p:spTgt spid="60419">
                                            <p:txEl>
                                              <p:pRg st="0" end="0"/>
                                            </p:txEl>
                                          </p:spTgt>
                                        </p:tgtEl>
                                        <p:attrNameLst>
                                          <p:attrName>style.visibility</p:attrName>
                                        </p:attrNameLst>
                                      </p:cBhvr>
                                      <p:to>
                                        <p:strVal val="visible"/>
                                      </p:to>
                                    </p:set>
                                    <p:anim calcmode="lin" valueType="num">
                                      <p:cBhvr additive="base">
                                        <p:cTn id="14"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12" fill="hold" grpId="1" nodeType="clickEffect">
                                  <p:childTnLst>
                                    <p:set>
                                      <p:cBhvr additive="base">
                                        <p:cTn id="20" dur="1" fill="hold">
                                          <p:stCondLst>
                                            <p:cond delay="0"/>
                                          </p:stCondLst>
                                        </p:cTn>
                                        <p:tgtEl>
                                          <p:spTgt spid="60419">
                                            <p:txEl>
                                              <p:pRg st="1" end="1"/>
                                            </p:txEl>
                                          </p:spTgt>
                                        </p:tgtEl>
                                        <p:attrNameLst>
                                          <p:attrName>style.visibility</p:attrName>
                                        </p:attrNameLst>
                                      </p:cBhvr>
                                      <p:to>
                                        <p:strVal val="visible"/>
                                      </p:to>
                                    </p:set>
                                    <p:anim calcmode="lin" valueType="num">
                                      <p:cBhvr additive="base">
                                        <p:cTn id="2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1"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61441"/>
          <p:cNvSpPr/>
          <p:nvPr/>
        </p:nvSpPr>
        <p:spPr>
          <a:xfrm>
            <a:off x="611188" y="333375"/>
            <a:ext cx="8077200" cy="332740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15000"/>
              </a:lnSpc>
            </a:pPr>
            <a:r>
              <a:rPr sz="2000">
                <a:ea typeface="楷体_GB2312" pitchFamily="49" charset="-122"/>
              </a:rPr>
              <a:t>      </a:t>
            </a:r>
            <a:r>
              <a:rPr sz="4000">
                <a:ea typeface="黑体" pitchFamily="2" charset="-122"/>
              </a:rPr>
              <a:t>一、安全血液与安全输血</a:t>
            </a:r>
          </a:p>
          <a:p>
            <a:pPr marL="0" lvl="0" indent="266700" algn="just" eaLnBrk="0" hangingPunct="0">
              <a:lnSpc>
                <a:spcPct val="130000"/>
              </a:lnSpc>
            </a:pPr>
            <a:r>
              <a:rPr sz="2000">
                <a:ea typeface="黑体" pitchFamily="2" charset="-122"/>
              </a:rPr>
              <a:t>   </a:t>
            </a:r>
            <a:r>
              <a:rPr sz="3200">
                <a:latin typeface="黑体" pitchFamily="2" charset="-122"/>
                <a:ea typeface="黑体" pitchFamily="2" charset="-122"/>
              </a:rPr>
              <a:t>（一）安全的血液</a:t>
            </a:r>
          </a:p>
          <a:p>
            <a:pPr marL="0" lvl="0" indent="266700" algn="just" eaLnBrk="0" hangingPunct="0">
              <a:lnSpc>
                <a:spcPct val="130000"/>
              </a:lnSpc>
            </a:pPr>
            <a:r>
              <a:rPr sz="3200">
                <a:latin typeface="黑体" pitchFamily="2" charset="-122"/>
                <a:ea typeface="黑体" pitchFamily="2" charset="-122"/>
              </a:rPr>
              <a:t>  </a:t>
            </a:r>
            <a:r>
              <a:rPr sz="3200">
                <a:solidFill>
                  <a:schemeClr val="accent2"/>
                </a:solidFill>
                <a:latin typeface="黑体" pitchFamily="2" charset="-122"/>
                <a:ea typeface="黑体" pitchFamily="2" charset="-122"/>
              </a:rPr>
              <a:t>安全的血液</a:t>
            </a:r>
            <a:r>
              <a:rPr sz="3200">
                <a:latin typeface="黑体" pitchFamily="2" charset="-122"/>
                <a:ea typeface="黑体" pitchFamily="2" charset="-122"/>
              </a:rPr>
              <a:t>是指不含有任何病毒、寄生虫、药物、酒精、化学物质或其他能给受血者带来损害、危险或疾病的外来物质。</a:t>
            </a:r>
          </a:p>
        </p:txBody>
      </p:sp>
      <p:sp>
        <p:nvSpPr>
          <p:cNvPr id="61443" name="Date Placeholder 1"/>
          <p:cNvSpPr>
            <a:spLocks noGrp="1"/>
          </p:cNvSpPr>
          <p:nvPr>
            <p:ph type="dt" sz="half"/>
          </p:nvPr>
        </p:nvSpPr>
        <p:spPr/>
        <p:txBody>
          <a:bodyPr/>
          <a:lstStyle/>
          <a:p>
            <a:pPr lvl="0" eaLnBrk="0" hangingPunct="0"/>
            <a:endParaRPr sz="1400">
              <a:latin typeface="Arial" pitchFamily="34" charset="0"/>
            </a:endParaRPr>
          </a:p>
        </p:txBody>
      </p:sp>
      <p:sp>
        <p:nvSpPr>
          <p:cNvPr id="61444" name="Footer Placeholder 2"/>
          <p:cNvSpPr>
            <a:spLocks noGrp="1"/>
          </p:cNvSpPr>
          <p:nvPr>
            <p:ph type="ftr" sz="quarter" idx="1"/>
          </p:nvPr>
        </p:nvSpPr>
        <p:spPr/>
        <p:txBody>
          <a:bodyPr/>
          <a:lstStyle/>
          <a:p>
            <a:pPr lvl="0" algn="ctr" eaLnBrk="0" hangingPunct="0"/>
            <a:fld id="{A2A72B41-1989-4D46-82DF-6FC5AB0684CE}" type="footer">
              <a:rPr sz="1400">
                <a:latin typeface="Arial" pitchFamily="34" charset="0"/>
              </a:rPr>
              <a:t>​</a:t>
            </a:fld>
            <a:endParaRPr sz="1400">
              <a:latin typeface="Arial"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a:xfrm>
            <a:off x="755650" y="260350"/>
            <a:ext cx="7772400" cy="720725"/>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（二）安全输血</a:t>
            </a:r>
          </a:p>
        </p:txBody>
      </p:sp>
      <p:sp>
        <p:nvSpPr>
          <p:cNvPr id="110595" name="文本占位符 110594"/>
          <p:cNvSpPr>
            <a:spLocks noGrp="1"/>
          </p:cNvSpPr>
          <p:nvPr>
            <p:ph type="body" idx="1"/>
          </p:nvPr>
        </p:nvSpPr>
        <p:spPr>
          <a:xfrm>
            <a:off x="755650" y="1196975"/>
            <a:ext cx="7772400" cy="3887788"/>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80000"/>
              </a:lnSpc>
            </a:pPr>
            <a:endParaRPr sz="800"/>
          </a:p>
          <a:p>
            <a:pPr lvl="0">
              <a:lnSpc>
                <a:spcPct val="130000"/>
              </a:lnSpc>
              <a:buFont typeface="Wingdings" pitchFamily="2" charset="2"/>
            </a:pPr>
            <a:r>
              <a:rPr sz="800"/>
              <a:t>  </a:t>
            </a:r>
            <a:r>
              <a:rPr sz="2400">
                <a:solidFill>
                  <a:schemeClr val="tx2"/>
                </a:solidFill>
                <a:latin typeface="黑体" pitchFamily="2" charset="-122"/>
                <a:ea typeface="黑体" pitchFamily="2" charset="-122"/>
              </a:rPr>
              <a:t>安全输血</a:t>
            </a:r>
            <a:r>
              <a:rPr sz="2400">
                <a:latin typeface="黑体" pitchFamily="2" charset="-122"/>
                <a:ea typeface="黑体" pitchFamily="2" charset="-122"/>
              </a:rPr>
              <a:t>不仅要求血液产品本身具有良好的安全性，同时还包括血液的采集、加工、保存和临床使用全过程都是安全的；不仅对受血者是安全的，对献血者也是安全的。</a:t>
            </a:r>
          </a:p>
          <a:p>
            <a:pPr lvl="0">
              <a:lnSpc>
                <a:spcPct val="130000"/>
              </a:lnSpc>
              <a:buFont typeface="Wingdings" pitchFamily="2" charset="2"/>
              <a:buChar char="Ø"/>
            </a:pPr>
            <a:r>
              <a:rPr sz="2400">
                <a:latin typeface="黑体" pitchFamily="2" charset="-122"/>
                <a:ea typeface="黑体" pitchFamily="2" charset="-122"/>
              </a:rPr>
              <a:t>1975年，世界卫生大会通过决议（WHA28.72），敦促各个成员国：一是促进建立以志愿无偿献血为基础的国家血液服务机构；二是通过管理血液服务的立法，并采取其他必要措施以保护和促进献血者和血液及血液制品接受者的健康。</a:t>
            </a:r>
          </a:p>
          <a:p>
            <a:pPr lvl="0">
              <a:lnSpc>
                <a:spcPct val="80000"/>
              </a:lnSpc>
              <a:buFont typeface="Wingdings" pitchFamily="2" charset="2"/>
              <a:buChar char="Ø"/>
            </a:pPr>
            <a:endParaRPr sz="2400">
              <a:latin typeface="黑体" pitchFamily="2" charset="-122"/>
              <a:ea typeface="黑体" pitchFamily="2" charset="-122"/>
            </a:endParaRPr>
          </a:p>
        </p:txBody>
      </p:sp>
      <p:sp>
        <p:nvSpPr>
          <p:cNvPr id="110596"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0597" name="Footer Placeholder 4"/>
          <p:cNvSpPr>
            <a:spLocks noGrp="1"/>
          </p:cNvSpPr>
          <p:nvPr>
            <p:ph type="ftr" sz="quarter" idx="3"/>
          </p:nvPr>
        </p:nvSpPr>
        <p:spPr/>
        <p:txBody>
          <a:bodyPr/>
          <a:lstStyle/>
          <a:p>
            <a:pPr lvl="0" algn="ctr" eaLnBrk="0" hangingPunct="0"/>
            <a:fld id="{BC1715F7-C90A-46C2-991E-451F0EF4C05C}" type="footer">
              <a:rPr sz="1400">
                <a:latin typeface="Arial" pitchFamily="34" charset="0"/>
              </a:rPr>
              <a:t>​</a:t>
            </a:fld>
            <a:endParaRPr sz="1400">
              <a:latin typeface="Arial"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145"/>
          <p:cNvSpPr/>
          <p:nvPr/>
        </p:nvSpPr>
        <p:spPr>
          <a:xfrm>
            <a:off x="228600" y="914400"/>
            <a:ext cx="8458200" cy="499745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55588" algn="just">
              <a:lnSpc>
                <a:spcPct val="115000"/>
              </a:lnSpc>
              <a:buFont typeface="Wingdings" pitchFamily="2" charset="2"/>
              <a:buChar char="Ø"/>
              <a:tabLst>
                <a:tab pos="533400" algn="l"/>
              </a:tabLst>
            </a:pPr>
            <a:r>
              <a:rPr sz="2800">
                <a:solidFill>
                  <a:schemeClr val="tx2"/>
                </a:solidFill>
                <a:latin typeface="宋体" pitchFamily="2" charset="-122"/>
                <a:ea typeface="隶书" pitchFamily="49" charset="-122"/>
              </a:rPr>
              <a:t>制定</a:t>
            </a:r>
            <a:r>
              <a:rPr sz="2800">
                <a:latin typeface="宋体" pitchFamily="2" charset="-122"/>
                <a:ea typeface="隶书" pitchFamily="49" charset="-122"/>
              </a:rPr>
              <a:t>监督实施医疗技术人员执业标准、医疗机构管理规定和服务</a:t>
            </a:r>
            <a:r>
              <a:rPr sz="2800">
                <a:solidFill>
                  <a:schemeClr val="tx2"/>
                </a:solidFill>
                <a:latin typeface="宋体" pitchFamily="2" charset="-122"/>
                <a:ea typeface="隶书" pitchFamily="49" charset="-122"/>
              </a:rPr>
              <a:t>标准</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lgn="l"/>
              </a:tabLst>
            </a:pPr>
            <a:r>
              <a:rPr sz="2800">
                <a:solidFill>
                  <a:schemeClr val="tx2"/>
                </a:solidFill>
                <a:latin typeface="宋体" pitchFamily="2" charset="-122"/>
                <a:ea typeface="隶书" pitchFamily="49" charset="-122"/>
              </a:rPr>
              <a:t>负责</a:t>
            </a:r>
            <a:r>
              <a:rPr sz="2800">
                <a:latin typeface="宋体" pitchFamily="2" charset="-122"/>
                <a:ea typeface="隶书" pitchFamily="49" charset="-122"/>
              </a:rPr>
              <a:t>各级各类医疗机构</a:t>
            </a:r>
            <a:r>
              <a:rPr sz="2800">
                <a:solidFill>
                  <a:schemeClr val="tx2"/>
                </a:solidFill>
                <a:latin typeface="宋体" pitchFamily="2" charset="-122"/>
                <a:ea typeface="隶书" pitchFamily="49" charset="-122"/>
              </a:rPr>
              <a:t>业务技术指导工作</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lgn="l"/>
              </a:tabLst>
            </a:pPr>
            <a:r>
              <a:rPr sz="2800">
                <a:ea typeface="隶书" pitchFamily="49" charset="-122"/>
              </a:rPr>
              <a:t> </a:t>
            </a:r>
            <a:r>
              <a:rPr sz="2800">
                <a:solidFill>
                  <a:schemeClr val="tx2"/>
                </a:solidFill>
                <a:latin typeface="宋体" pitchFamily="2" charset="-122"/>
                <a:ea typeface="隶书" pitchFamily="49" charset="-122"/>
              </a:rPr>
              <a:t>监督</a:t>
            </a:r>
            <a:r>
              <a:rPr sz="2800">
                <a:latin typeface="宋体" pitchFamily="2" charset="-122"/>
                <a:ea typeface="隶书" pitchFamily="49" charset="-122"/>
              </a:rPr>
              <a:t>医疗机构的医疗质量和服务</a:t>
            </a:r>
            <a:r>
              <a:rPr sz="2800">
                <a:solidFill>
                  <a:schemeClr val="tx2"/>
                </a:solidFill>
                <a:latin typeface="宋体" pitchFamily="2" charset="-122"/>
                <a:ea typeface="隶书" pitchFamily="49" charset="-122"/>
              </a:rPr>
              <a:t>质量</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lgn="l"/>
              </a:tabLst>
            </a:pPr>
            <a:r>
              <a:rPr sz="2800">
                <a:solidFill>
                  <a:schemeClr val="tx2"/>
                </a:solidFill>
                <a:latin typeface="宋体" pitchFamily="2" charset="-122"/>
                <a:ea typeface="隶书" pitchFamily="49" charset="-122"/>
              </a:rPr>
              <a:t>监督管理</a:t>
            </a:r>
            <a:r>
              <a:rPr sz="2800">
                <a:latin typeface="宋体" pitchFamily="2" charset="-122"/>
                <a:ea typeface="隶书" pitchFamily="49" charset="-122"/>
              </a:rPr>
              <a:t>采供血机构的</a:t>
            </a:r>
            <a:r>
              <a:rPr sz="2800">
                <a:solidFill>
                  <a:schemeClr val="tx2"/>
                </a:solidFill>
                <a:latin typeface="宋体" pitchFamily="2" charset="-122"/>
                <a:ea typeface="隶书" pitchFamily="49" charset="-122"/>
              </a:rPr>
              <a:t>采供血及临床用血质量</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lgn="l"/>
              </a:tabLst>
            </a:pPr>
            <a:r>
              <a:rPr sz="2800">
                <a:solidFill>
                  <a:schemeClr val="tx2"/>
                </a:solidFill>
                <a:latin typeface="宋体" pitchFamily="2" charset="-122"/>
                <a:ea typeface="隶书" pitchFamily="49" charset="-122"/>
              </a:rPr>
              <a:t>负责</a:t>
            </a:r>
            <a:r>
              <a:rPr sz="2800">
                <a:latin typeface="宋体" pitchFamily="2" charset="-122"/>
                <a:ea typeface="隶书" pitchFamily="49" charset="-122"/>
              </a:rPr>
              <a:t>医疗机构、卫生技术人员</a:t>
            </a:r>
            <a:r>
              <a:rPr sz="2800">
                <a:solidFill>
                  <a:schemeClr val="tx2"/>
                </a:solidFill>
                <a:latin typeface="宋体" pitchFamily="2" charset="-122"/>
                <a:ea typeface="隶书" pitchFamily="49" charset="-122"/>
              </a:rPr>
              <a:t>执业许可的审批</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lgn="l"/>
              </a:tabLst>
            </a:pPr>
            <a:r>
              <a:rPr sz="2800">
                <a:latin typeface="宋体" pitchFamily="2" charset="-122"/>
                <a:ea typeface="隶书" pitchFamily="49" charset="-122"/>
              </a:rPr>
              <a:t>协助对重大人员伤亡事件</a:t>
            </a:r>
            <a:r>
              <a:rPr sz="2800">
                <a:solidFill>
                  <a:schemeClr val="tx2"/>
                </a:solidFill>
                <a:latin typeface="宋体" pitchFamily="2" charset="-122"/>
                <a:ea typeface="隶书" pitchFamily="49" charset="-122"/>
              </a:rPr>
              <a:t>实施紧急救护</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lgn="l"/>
              </a:tabLst>
            </a:pPr>
            <a:r>
              <a:rPr sz="2800">
                <a:latin typeface="宋体" pitchFamily="2" charset="-122"/>
                <a:ea typeface="隶书" pitchFamily="49" charset="-122"/>
              </a:rPr>
              <a:t>负责其他相关医疗政务的</a:t>
            </a:r>
            <a:r>
              <a:rPr sz="2800">
                <a:solidFill>
                  <a:schemeClr val="tx2"/>
                </a:solidFill>
                <a:latin typeface="宋体" pitchFamily="2" charset="-122"/>
                <a:ea typeface="隶书" pitchFamily="49" charset="-122"/>
              </a:rPr>
              <a:t>综合管理</a:t>
            </a:r>
            <a:r>
              <a:rPr sz="2800">
                <a:solidFill>
                  <a:schemeClr val="accent2"/>
                </a:solidFill>
                <a:latin typeface="宋体" pitchFamily="2" charset="-122"/>
                <a:ea typeface="隶书" pitchFamily="49" charset="-122"/>
              </a:rPr>
              <a:t>。</a:t>
            </a:r>
            <a:endParaRPr sz="2800">
              <a:solidFill>
                <a:schemeClr val="accent2"/>
              </a:solidFill>
              <a:ea typeface="隶书" pitchFamily="49" charset="-122"/>
            </a:endParaRPr>
          </a:p>
          <a:p>
            <a:pPr marL="0" lvl="0" indent="255588" algn="just" eaLnBrk="0" hangingPunct="0">
              <a:lnSpc>
                <a:spcPct val="115000"/>
              </a:lnSpc>
              <a:buFont typeface="Wingdings" pitchFamily="2" charset="2"/>
              <a:buChar char="Ø"/>
              <a:tabLst>
                <a:tab pos="533400" algn="l"/>
              </a:tabLst>
            </a:pPr>
            <a:r>
              <a:rPr sz="2800">
                <a:latin typeface="宋体" pitchFamily="2" charset="-122"/>
                <a:ea typeface="隶书" pitchFamily="49" charset="-122"/>
              </a:rPr>
              <a:t>医政工作具有</a:t>
            </a:r>
            <a:r>
              <a:rPr sz="2800">
                <a:solidFill>
                  <a:schemeClr val="tx2"/>
                </a:solidFill>
                <a:latin typeface="宋体" pitchFamily="2" charset="-122"/>
                <a:ea typeface="隶书" pitchFamily="49" charset="-122"/>
              </a:rPr>
              <a:t>法制性、行政强制性、社会公益性、职业人道性和时效性</a:t>
            </a:r>
            <a:r>
              <a:rPr sz="2800">
                <a:latin typeface="宋体" pitchFamily="2" charset="-122"/>
                <a:ea typeface="隶书" pitchFamily="49" charset="-122"/>
              </a:rPr>
              <a:t>等基本属性。</a:t>
            </a:r>
            <a:endParaRPr>
              <a:ea typeface="隶书" pitchFamily="49" charset="-122"/>
            </a:endParaRPr>
          </a:p>
        </p:txBody>
      </p:sp>
      <p:sp>
        <p:nvSpPr>
          <p:cNvPr id="6147" name="标题 6146"/>
          <p:cNvSpPr>
            <a:spLocks noGrp="1"/>
          </p:cNvSpPr>
          <p:nvPr>
            <p:ph type="title"/>
          </p:nvPr>
        </p:nvSpPr>
        <p:spPr>
          <a:xfrm>
            <a:off x="457200" y="152400"/>
            <a:ext cx="7772400" cy="666750"/>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ea typeface="隶书" pitchFamily="49" charset="-122"/>
              </a:rPr>
              <a:t>二、医政管理的基本职能</a:t>
            </a:r>
          </a:p>
        </p:txBody>
      </p:sp>
      <p:sp>
        <p:nvSpPr>
          <p:cNvPr id="614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6149" name="Footer Placeholder 4"/>
          <p:cNvSpPr>
            <a:spLocks noGrp="1"/>
          </p:cNvSpPr>
          <p:nvPr>
            <p:ph type="ftr" sz="quarter" idx="3"/>
          </p:nvPr>
        </p:nvSpPr>
        <p:spPr/>
        <p:txBody>
          <a:bodyPr/>
          <a:lstStyle/>
          <a:p>
            <a:pPr lvl="0" algn="ctr" eaLnBrk="0" hangingPunct="0"/>
            <a:fld id="{A9D7C691-B382-41FD-8C99-997FD39F7756}" type="footer">
              <a:rPr sz="1400">
                <a:latin typeface="Arial" pitchFamily="34" charset="0"/>
              </a:rPr>
              <a:t>​</a:t>
            </a:fld>
            <a:endParaRPr sz="1400">
              <a:latin typeface="Arial"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62465"/>
          <p:cNvSpPr/>
          <p:nvPr/>
        </p:nvSpPr>
        <p:spPr>
          <a:xfrm>
            <a:off x="539750" y="333375"/>
            <a:ext cx="8353425" cy="56229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03200" algn="just" eaLnBrk="0" hangingPunct="0">
              <a:tabLst>
                <a:tab pos="533400" algn="l"/>
              </a:tabLst>
            </a:pPr>
            <a:r>
              <a:rPr sz="2000">
                <a:ea typeface="黑体" pitchFamily="2" charset="-122"/>
              </a:rPr>
              <a:t>   </a:t>
            </a:r>
            <a:r>
              <a:rPr sz="3200">
                <a:ea typeface="黑体" pitchFamily="2" charset="-122"/>
              </a:rPr>
              <a:t>（三）我国</a:t>
            </a:r>
            <a:r>
              <a:rPr sz="3200">
                <a:solidFill>
                  <a:srgbClr val="FF3300"/>
                </a:solidFill>
                <a:ea typeface="黑体" pitchFamily="2" charset="-122"/>
              </a:rPr>
              <a:t>血液</a:t>
            </a:r>
            <a:r>
              <a:rPr sz="3200">
                <a:ea typeface="黑体" pitchFamily="2" charset="-122"/>
              </a:rPr>
              <a:t>管理工作概况</a:t>
            </a:r>
            <a:endParaRPr sz="3200">
              <a:ea typeface="仿宋_GB2312" pitchFamily="49" charset="-122"/>
            </a:endParaRPr>
          </a:p>
          <a:p>
            <a:pPr marL="0" lvl="0" indent="203200" algn="just" eaLnBrk="0" hangingPunct="0">
              <a:tabLst>
                <a:tab pos="533400" algn="l"/>
              </a:tabLst>
            </a:pPr>
            <a:r>
              <a:rPr sz="2800" b="1">
                <a:latin typeface="宋体" pitchFamily="2" charset="-122"/>
              </a:rPr>
              <a:t>1992年，卫生部颁布实施了《采供血机构和血液管理办法》；</a:t>
            </a:r>
          </a:p>
          <a:p>
            <a:pPr marL="0" lvl="0" indent="203200" eaLnBrk="0" hangingPunct="0">
              <a:lnSpc>
                <a:spcPct val="140000"/>
              </a:lnSpc>
              <a:tabLst>
                <a:tab pos="533400" algn="l"/>
              </a:tabLst>
            </a:pPr>
            <a:r>
              <a:rPr sz="2800" b="1">
                <a:latin typeface="宋体" pitchFamily="2" charset="-122"/>
              </a:rPr>
              <a:t>1995年，卫生部在全国开展了采供血机构和血源整治；</a:t>
            </a:r>
          </a:p>
          <a:p>
            <a:pPr marL="0" lvl="0" indent="203200" eaLnBrk="0" hangingPunct="0">
              <a:lnSpc>
                <a:spcPct val="140000"/>
              </a:lnSpc>
              <a:tabLst>
                <a:tab pos="533400" algn="l"/>
              </a:tabLst>
            </a:pPr>
            <a:r>
              <a:rPr sz="2800" b="1">
                <a:latin typeface="宋体" pitchFamily="2" charset="-122"/>
              </a:rPr>
              <a:t>1996年，国务院颁布实施了《血液制品管理条例》</a:t>
            </a:r>
          </a:p>
          <a:p>
            <a:pPr marL="0" lvl="0" indent="203200" eaLnBrk="0" hangingPunct="0">
              <a:lnSpc>
                <a:spcPct val="140000"/>
              </a:lnSpc>
              <a:tabLst>
                <a:tab pos="533400" algn="l"/>
              </a:tabLst>
            </a:pPr>
            <a:r>
              <a:rPr sz="2800" b="1">
                <a:latin typeface="宋体" pitchFamily="2" charset="-122"/>
              </a:rPr>
              <a:t>1997年《刑法》对血液领域的犯罪做出了明确的刑事处罚规定</a:t>
            </a:r>
          </a:p>
          <a:p>
            <a:pPr marL="0" lvl="0" indent="203200" eaLnBrk="0" hangingPunct="0">
              <a:lnSpc>
                <a:spcPct val="140000"/>
              </a:lnSpc>
              <a:tabLst>
                <a:tab pos="533400" algn="l"/>
              </a:tabLst>
            </a:pPr>
            <a:r>
              <a:rPr sz="2800" b="1">
                <a:latin typeface="宋体" pitchFamily="2" charset="-122"/>
              </a:rPr>
              <a:t>1998年全国人大颁布实施了《中华人民共和国献血法》</a:t>
            </a:r>
            <a:endParaRPr sz="2800" b="1"/>
          </a:p>
        </p:txBody>
      </p:sp>
      <p:sp>
        <p:nvSpPr>
          <p:cNvPr id="62467" name="Date Placeholder 1"/>
          <p:cNvSpPr>
            <a:spLocks noGrp="1"/>
          </p:cNvSpPr>
          <p:nvPr>
            <p:ph type="dt" sz="half"/>
          </p:nvPr>
        </p:nvSpPr>
        <p:spPr/>
        <p:txBody>
          <a:bodyPr/>
          <a:lstStyle/>
          <a:p>
            <a:pPr lvl="0" eaLnBrk="0" hangingPunct="0"/>
            <a:endParaRPr sz="1400">
              <a:latin typeface="Arial" pitchFamily="34" charset="0"/>
            </a:endParaRPr>
          </a:p>
        </p:txBody>
      </p:sp>
      <p:sp>
        <p:nvSpPr>
          <p:cNvPr id="62468" name="Footer Placeholder 2"/>
          <p:cNvSpPr>
            <a:spLocks noGrp="1"/>
          </p:cNvSpPr>
          <p:nvPr>
            <p:ph type="ftr" sz="quarter" idx="1"/>
          </p:nvPr>
        </p:nvSpPr>
        <p:spPr/>
        <p:txBody>
          <a:bodyPr/>
          <a:lstStyle/>
          <a:p>
            <a:pPr lvl="0" algn="ctr" eaLnBrk="0" hangingPunct="0"/>
            <a:fld id="{CFA0A2FC-70CE-4BC3-8A88-624456A6C7D2}" type="footer">
              <a:rPr sz="1400">
                <a:latin typeface="Arial" pitchFamily="34" charset="0"/>
              </a:rPr>
              <a:t>​</a:t>
            </a:fld>
            <a:endParaRPr sz="1400">
              <a:latin typeface="Arial"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3489"/>
          <p:cNvSpPr/>
          <p:nvPr/>
        </p:nvSpPr>
        <p:spPr>
          <a:xfrm>
            <a:off x="250825" y="69850"/>
            <a:ext cx="8640762" cy="678815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55588" algn="just">
              <a:lnSpc>
                <a:spcPct val="120000"/>
              </a:lnSpc>
            </a:pPr>
            <a:r>
              <a:rPr sz="1800">
                <a:ea typeface="楷体_GB2312" pitchFamily="49" charset="-122"/>
              </a:rPr>
              <a:t>    </a:t>
            </a:r>
            <a:r>
              <a:rPr sz="3200">
                <a:ea typeface="黑体" pitchFamily="2" charset="-122"/>
              </a:rPr>
              <a:t>二、采供血服务体系</a:t>
            </a:r>
          </a:p>
          <a:p>
            <a:pPr marL="0" lvl="0" indent="255588" algn="just" eaLnBrk="0" hangingPunct="0">
              <a:lnSpc>
                <a:spcPct val="130000"/>
              </a:lnSpc>
            </a:pPr>
            <a:r>
              <a:rPr sz="1800">
                <a:latin typeface="宋体" pitchFamily="2" charset="-122"/>
              </a:rPr>
              <a:t>  </a:t>
            </a:r>
            <a:r>
              <a:rPr sz="2800">
                <a:latin typeface="黑体" pitchFamily="2" charset="-122"/>
                <a:ea typeface="黑体" pitchFamily="2" charset="-122"/>
              </a:rPr>
              <a:t>我国的采供血机构主要分为两类，</a:t>
            </a:r>
          </a:p>
          <a:p>
            <a:pPr marL="0" lvl="0" indent="255588" algn="just" eaLnBrk="0" hangingPunct="0">
              <a:lnSpc>
                <a:spcPct val="130000"/>
              </a:lnSpc>
              <a:buFont typeface="Wingdings" pitchFamily="2" charset="2"/>
              <a:buChar char="Ø"/>
            </a:pPr>
            <a:r>
              <a:rPr sz="2800">
                <a:solidFill>
                  <a:srgbClr val="FF3300"/>
                </a:solidFill>
                <a:latin typeface="黑体" pitchFamily="2" charset="-122"/>
                <a:ea typeface="黑体" pitchFamily="2" charset="-122"/>
              </a:rPr>
              <a:t>血站</a:t>
            </a:r>
            <a:r>
              <a:rPr sz="2800">
                <a:solidFill>
                  <a:schemeClr val="tx2"/>
                </a:solidFill>
                <a:latin typeface="黑体" pitchFamily="2" charset="-122"/>
                <a:ea typeface="黑体" pitchFamily="2" charset="-122"/>
              </a:rPr>
              <a:t>:</a:t>
            </a:r>
            <a:r>
              <a:rPr sz="2800">
                <a:latin typeface="黑体" pitchFamily="2" charset="-122"/>
                <a:ea typeface="黑体" pitchFamily="2" charset="-122"/>
              </a:rPr>
              <a:t>负责临床用血以及血液成分的采集、制备和供应。</a:t>
            </a:r>
          </a:p>
          <a:p>
            <a:pPr marL="0" lvl="0" indent="255588" algn="just" eaLnBrk="0" hangingPunct="0">
              <a:lnSpc>
                <a:spcPct val="130000"/>
              </a:lnSpc>
              <a:buFont typeface="Wingdings" pitchFamily="2" charset="2"/>
              <a:buChar char="Ø"/>
            </a:pPr>
            <a:r>
              <a:rPr sz="2800">
                <a:solidFill>
                  <a:srgbClr val="FF3300"/>
                </a:solidFill>
                <a:latin typeface="黑体" pitchFamily="2" charset="-122"/>
                <a:ea typeface="黑体" pitchFamily="2" charset="-122"/>
              </a:rPr>
              <a:t>单采血浆站</a:t>
            </a:r>
            <a:r>
              <a:rPr sz="2800">
                <a:solidFill>
                  <a:schemeClr val="tx2"/>
                </a:solidFill>
                <a:latin typeface="黑体" pitchFamily="2" charset="-122"/>
                <a:ea typeface="黑体" pitchFamily="2" charset="-122"/>
              </a:rPr>
              <a:t>:</a:t>
            </a:r>
            <a:r>
              <a:rPr sz="2800">
                <a:latin typeface="黑体" pitchFamily="2" charset="-122"/>
                <a:ea typeface="黑体" pitchFamily="2" charset="-122"/>
              </a:rPr>
              <a:t>负责采集并向血液制品生产单位提供生产用原料血浆。</a:t>
            </a:r>
          </a:p>
          <a:p>
            <a:pPr marL="0" lvl="0" indent="255588" algn="just" eaLnBrk="0" hangingPunct="0">
              <a:lnSpc>
                <a:spcPct val="130000"/>
              </a:lnSpc>
              <a:buFont typeface="Wingdings" pitchFamily="2" charset="2"/>
              <a:buChar char="Ø"/>
            </a:pPr>
            <a:r>
              <a:rPr sz="2800">
                <a:latin typeface="黑体" pitchFamily="2" charset="-122"/>
                <a:ea typeface="黑体" pitchFamily="2" charset="-122"/>
              </a:rPr>
              <a:t>（一）血站</a:t>
            </a:r>
          </a:p>
          <a:p>
            <a:pPr marL="0" lvl="0" indent="255588" algn="just" eaLnBrk="0" hangingPunct="0">
              <a:lnSpc>
                <a:spcPct val="130000"/>
              </a:lnSpc>
            </a:pPr>
            <a:r>
              <a:rPr sz="2800">
                <a:latin typeface="黑体" pitchFamily="2" charset="-122"/>
                <a:ea typeface="黑体" pitchFamily="2" charset="-122"/>
              </a:rPr>
              <a:t>  血站是采集、制备、储存血液，并向临床提供血液的采供血机构的总称。</a:t>
            </a:r>
          </a:p>
          <a:p>
            <a:pPr marL="0" lvl="0" indent="255588" algn="just" eaLnBrk="0" hangingPunct="0">
              <a:lnSpc>
                <a:spcPct val="130000"/>
              </a:lnSpc>
            </a:pPr>
            <a:r>
              <a:rPr sz="2800">
                <a:latin typeface="黑体" pitchFamily="2" charset="-122"/>
                <a:ea typeface="黑体" pitchFamily="2" charset="-122"/>
              </a:rPr>
              <a:t>  血站的管理以省、自治区、直辖市为区域，实行统一规划设置血站、统一管理采供血和统一管理临床用血的原则</a:t>
            </a:r>
          </a:p>
        </p:txBody>
      </p:sp>
      <p:sp>
        <p:nvSpPr>
          <p:cNvPr id="63491" name="Date Placeholder 1"/>
          <p:cNvSpPr>
            <a:spLocks noGrp="1"/>
          </p:cNvSpPr>
          <p:nvPr>
            <p:ph type="dt" sz="half"/>
          </p:nvPr>
        </p:nvSpPr>
        <p:spPr/>
        <p:txBody>
          <a:bodyPr/>
          <a:lstStyle/>
          <a:p>
            <a:pPr lvl="0" eaLnBrk="0" hangingPunct="0"/>
            <a:endParaRPr sz="1400">
              <a:latin typeface="Arial" pitchFamily="34" charset="0"/>
            </a:endParaRPr>
          </a:p>
        </p:txBody>
      </p:sp>
      <p:sp>
        <p:nvSpPr>
          <p:cNvPr id="63492" name="Footer Placeholder 2"/>
          <p:cNvSpPr>
            <a:spLocks noGrp="1"/>
          </p:cNvSpPr>
          <p:nvPr>
            <p:ph type="ftr" sz="quarter" idx="1"/>
          </p:nvPr>
        </p:nvSpPr>
        <p:spPr/>
        <p:txBody>
          <a:bodyPr/>
          <a:lstStyle/>
          <a:p>
            <a:pPr lvl="0" algn="ctr" eaLnBrk="0" hangingPunct="0"/>
            <a:fld id="{FC92E40B-AB15-4D54-8646-166D00B6C048}" type="footer">
              <a:rPr sz="1400">
                <a:latin typeface="Arial" pitchFamily="34" charset="0"/>
              </a:rPr>
              <a:t>​</a:t>
            </a:fld>
            <a:endParaRPr sz="1400">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86017"/>
          <p:cNvSpPr/>
          <p:nvPr/>
        </p:nvSpPr>
        <p:spPr>
          <a:xfrm>
            <a:off x="827088" y="260350"/>
            <a:ext cx="7848600" cy="56419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lnSpc>
                <a:spcPct val="120000"/>
              </a:lnSpc>
              <a:spcBef>
                <a:spcPct val="50000"/>
              </a:spcBef>
            </a:pPr>
            <a:r>
              <a:rPr sz="1800">
                <a:ea typeface="楷体_GB2312" pitchFamily="49" charset="-122"/>
              </a:rPr>
              <a:t>        </a:t>
            </a:r>
            <a:r>
              <a:rPr b="1">
                <a:ea typeface="楷体_GB2312" pitchFamily="49" charset="-122"/>
              </a:rPr>
              <a:t>1．血站的分类</a:t>
            </a:r>
            <a:r>
              <a:rPr b="1">
                <a:latin typeface="宋体" pitchFamily="2" charset="-122"/>
              </a:rPr>
              <a:t>  按照血站设置的行政区划和规模分为四类</a:t>
            </a:r>
            <a:endParaRPr b="1">
              <a:ea typeface="仿宋_GB2312" pitchFamily="49" charset="-122"/>
            </a:endParaRPr>
          </a:p>
          <a:p>
            <a:pPr lvl="0" eaLnBrk="0" hangingPunct="0">
              <a:lnSpc>
                <a:spcPct val="120000"/>
              </a:lnSpc>
              <a:spcBef>
                <a:spcPct val="50000"/>
              </a:spcBef>
            </a:pPr>
            <a:r>
              <a:rPr b="1">
                <a:latin typeface="宋体" pitchFamily="2" charset="-122"/>
              </a:rPr>
              <a:t>    1）</a:t>
            </a:r>
            <a:r>
              <a:rPr b="1">
                <a:solidFill>
                  <a:srgbClr val="FF3300"/>
                </a:solidFill>
                <a:latin typeface="宋体" pitchFamily="2" charset="-122"/>
              </a:rPr>
              <a:t>血液中心</a:t>
            </a:r>
            <a:r>
              <a:rPr b="1">
                <a:latin typeface="宋体" pitchFamily="2" charset="-122"/>
              </a:rPr>
              <a:t>：是所在省、自治区、直辖市采供血工作的业务、教学和科研中心，负责直辖市、省会所在市和自治区首府所地的采供血工作。一般设在省会城市。</a:t>
            </a:r>
            <a:endParaRPr b="1">
              <a:ea typeface="仿宋_GB2312" pitchFamily="49" charset="-122"/>
            </a:endParaRPr>
          </a:p>
          <a:p>
            <a:pPr lvl="0" eaLnBrk="0" hangingPunct="0">
              <a:lnSpc>
                <a:spcPct val="120000"/>
              </a:lnSpc>
              <a:spcBef>
                <a:spcPct val="50000"/>
              </a:spcBef>
            </a:pPr>
            <a:r>
              <a:rPr b="1">
                <a:latin typeface="宋体" pitchFamily="2" charset="-122"/>
              </a:rPr>
              <a:t>    2）</a:t>
            </a:r>
            <a:r>
              <a:rPr b="1">
                <a:solidFill>
                  <a:srgbClr val="FF3300"/>
                </a:solidFill>
                <a:latin typeface="宋体" pitchFamily="2" charset="-122"/>
              </a:rPr>
              <a:t>中心血站：</a:t>
            </a:r>
            <a:r>
              <a:rPr b="1">
                <a:latin typeface="宋体" pitchFamily="2" charset="-122"/>
              </a:rPr>
              <a:t>是设区的市设置的采供血机构，负责所在市及所辖县（市）的采供血。</a:t>
            </a:r>
            <a:endParaRPr b="1">
              <a:ea typeface="仿宋_GB2312" pitchFamily="49" charset="-122"/>
            </a:endParaRPr>
          </a:p>
          <a:p>
            <a:pPr lvl="0" eaLnBrk="0" hangingPunct="0">
              <a:lnSpc>
                <a:spcPct val="120000"/>
              </a:lnSpc>
              <a:spcBef>
                <a:spcPct val="50000"/>
              </a:spcBef>
            </a:pPr>
            <a:r>
              <a:rPr b="1">
                <a:latin typeface="宋体" pitchFamily="2" charset="-122"/>
              </a:rPr>
              <a:t>    3）</a:t>
            </a:r>
            <a:r>
              <a:rPr b="1">
                <a:solidFill>
                  <a:srgbClr val="FF3300"/>
                </a:solidFill>
                <a:latin typeface="宋体" pitchFamily="2" charset="-122"/>
              </a:rPr>
              <a:t>基层血站：</a:t>
            </a:r>
            <a:r>
              <a:rPr b="1">
                <a:latin typeface="宋体" pitchFamily="2" charset="-122"/>
              </a:rPr>
              <a:t>是县或县级市设置的独立采供血机构，负责所在县、市的采供血工作。</a:t>
            </a:r>
            <a:endParaRPr b="1">
              <a:ea typeface="仿宋_GB2312" pitchFamily="49" charset="-122"/>
            </a:endParaRPr>
          </a:p>
          <a:p>
            <a:pPr lvl="0" eaLnBrk="0" hangingPunct="0">
              <a:lnSpc>
                <a:spcPct val="120000"/>
              </a:lnSpc>
              <a:spcBef>
                <a:spcPct val="50000"/>
              </a:spcBef>
            </a:pPr>
            <a:r>
              <a:rPr b="1">
                <a:latin typeface="宋体" pitchFamily="2" charset="-122"/>
              </a:rPr>
              <a:t>    4）</a:t>
            </a:r>
            <a:r>
              <a:rPr b="1">
                <a:solidFill>
                  <a:srgbClr val="FF3300"/>
                </a:solidFill>
                <a:latin typeface="宋体" pitchFamily="2" charset="-122"/>
              </a:rPr>
              <a:t>中心血库：</a:t>
            </a:r>
            <a:r>
              <a:rPr b="1">
                <a:latin typeface="宋体" pitchFamily="2" charset="-122"/>
              </a:rPr>
              <a:t>是县或县级市设置</a:t>
            </a:r>
            <a:r>
              <a:rPr b="1">
                <a:solidFill>
                  <a:schemeClr val="tx2"/>
                </a:solidFill>
                <a:latin typeface="宋体" pitchFamily="2" charset="-122"/>
              </a:rPr>
              <a:t>在当地的政府办医疗机构内</a:t>
            </a:r>
            <a:r>
              <a:rPr b="1">
                <a:latin typeface="宋体" pitchFamily="2" charset="-122"/>
              </a:rPr>
              <a:t>的采供血机构，负责所在县、市的采供血工作。</a:t>
            </a:r>
            <a:endParaRPr b="1"/>
          </a:p>
        </p:txBody>
      </p:sp>
      <p:sp>
        <p:nvSpPr>
          <p:cNvPr id="86019" name="Date Placeholder 1"/>
          <p:cNvSpPr>
            <a:spLocks noGrp="1"/>
          </p:cNvSpPr>
          <p:nvPr>
            <p:ph type="dt" sz="half"/>
          </p:nvPr>
        </p:nvSpPr>
        <p:spPr/>
        <p:txBody>
          <a:bodyPr/>
          <a:lstStyle/>
          <a:p>
            <a:pPr lvl="0" eaLnBrk="0" hangingPunct="0"/>
            <a:endParaRPr sz="1400">
              <a:latin typeface="Arial" pitchFamily="34" charset="0"/>
            </a:endParaRPr>
          </a:p>
        </p:txBody>
      </p:sp>
      <p:sp>
        <p:nvSpPr>
          <p:cNvPr id="86020" name="Footer Placeholder 2"/>
          <p:cNvSpPr>
            <a:spLocks noGrp="1"/>
          </p:cNvSpPr>
          <p:nvPr>
            <p:ph type="ftr" sz="quarter" idx="1"/>
          </p:nvPr>
        </p:nvSpPr>
        <p:spPr/>
        <p:txBody>
          <a:bodyPr/>
          <a:lstStyle/>
          <a:p>
            <a:pPr lvl="0" algn="ctr" eaLnBrk="0" hangingPunct="0"/>
            <a:fld id="{A62134CB-1E1A-4046-94A3-15D84FD2F916}" type="footer">
              <a:rPr sz="1400">
                <a:latin typeface="Arial" pitchFamily="34" charset="0"/>
              </a:rPr>
              <a:t>​</a:t>
            </a:fld>
            <a:endParaRPr sz="1400">
              <a:latin typeface="Arial"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占位符 111618"/>
          <p:cNvSpPr>
            <a:spLocks noGrp="1"/>
          </p:cNvSpPr>
          <p:nvPr>
            <p:ph type="body" idx="1"/>
          </p:nvPr>
        </p:nvSpPr>
        <p:spPr>
          <a:xfrm>
            <a:off x="755650" y="333375"/>
            <a:ext cx="7772400" cy="60483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30000"/>
              </a:lnSpc>
              <a:buNone/>
            </a:pPr>
            <a:r>
              <a:rPr sz="1800"/>
              <a:t>    </a:t>
            </a:r>
            <a:r>
              <a:rPr sz="2800" b="1"/>
              <a:t>2．血站的设置  </a:t>
            </a:r>
          </a:p>
          <a:p>
            <a:pPr lvl="0">
              <a:lnSpc>
                <a:spcPct val="130000"/>
              </a:lnSpc>
              <a:buNone/>
            </a:pPr>
            <a:r>
              <a:rPr sz="2800" b="1"/>
              <a:t>   省、自治区、直辖市人民政府卫生行政部门根据本行政区域人口、医疗资源、临床用血需要等实际情况和当地区域卫生发展规划，制定本行政区域血站设置规划。</a:t>
            </a:r>
          </a:p>
          <a:p>
            <a:pPr lvl="0">
              <a:lnSpc>
                <a:spcPct val="130000"/>
              </a:lnSpc>
              <a:buNone/>
            </a:pPr>
            <a:r>
              <a:rPr sz="2800" b="1">
                <a:solidFill>
                  <a:schemeClr val="accent2"/>
                </a:solidFill>
              </a:rPr>
              <a:t>   </a:t>
            </a:r>
            <a:r>
              <a:rPr sz="2800" b="1">
                <a:solidFill>
                  <a:schemeClr val="tx2"/>
                </a:solidFill>
              </a:rPr>
              <a:t>血液中心的设置由国务院卫生行政部门审核批准</a:t>
            </a:r>
            <a:r>
              <a:rPr sz="2800" b="1"/>
              <a:t>，其他血站的设置由省、自治区、直辖市人民政府卫生行政部门批准。</a:t>
            </a:r>
          </a:p>
          <a:p>
            <a:pPr lvl="0">
              <a:lnSpc>
                <a:spcPct val="130000"/>
              </a:lnSpc>
              <a:buNone/>
            </a:pPr>
            <a:r>
              <a:rPr sz="2800" b="1"/>
              <a:t>    3．血站的性质  </a:t>
            </a:r>
            <a:r>
              <a:rPr sz="2800" b="1">
                <a:solidFill>
                  <a:schemeClr val="tx2"/>
                </a:solidFill>
              </a:rPr>
              <a:t>不以营利为目的公益性卫生机构 </a:t>
            </a:r>
          </a:p>
        </p:txBody>
      </p:sp>
      <p:sp>
        <p:nvSpPr>
          <p:cNvPr id="111620"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1621" name="Footer Placeholder 4"/>
          <p:cNvSpPr>
            <a:spLocks noGrp="1"/>
          </p:cNvSpPr>
          <p:nvPr>
            <p:ph type="ftr" sz="quarter" idx="3"/>
          </p:nvPr>
        </p:nvSpPr>
        <p:spPr/>
        <p:txBody>
          <a:bodyPr/>
          <a:lstStyle/>
          <a:p>
            <a:pPr lvl="0" algn="ctr" eaLnBrk="0" hangingPunct="0"/>
            <a:fld id="{FDEF79E3-8648-453B-832C-3A362A7412A0}" type="footer">
              <a:rPr sz="1400">
                <a:latin typeface="Arial" pitchFamily="34" charset="0"/>
              </a:rPr>
              <a:t>​</a:t>
            </a:fld>
            <a:endParaRPr sz="1400">
              <a:latin typeface="Arial"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64513"/>
          <p:cNvSpPr/>
          <p:nvPr/>
        </p:nvSpPr>
        <p:spPr>
          <a:xfrm>
            <a:off x="755650" y="260350"/>
            <a:ext cx="7991475" cy="5570538"/>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20000"/>
              </a:lnSpc>
            </a:pPr>
            <a:r>
              <a:rPr sz="1800">
                <a:ea typeface="黑体" pitchFamily="2" charset="-122"/>
              </a:rPr>
              <a:t>   </a:t>
            </a:r>
            <a:r>
              <a:rPr sz="3200">
                <a:ea typeface="黑体" pitchFamily="2" charset="-122"/>
              </a:rPr>
              <a:t>（二）单采血浆站</a:t>
            </a:r>
          </a:p>
          <a:p>
            <a:pPr marL="0" lvl="0" indent="304800" algn="just" eaLnBrk="0" hangingPunct="0">
              <a:lnSpc>
                <a:spcPct val="120000"/>
              </a:lnSpc>
            </a:pPr>
            <a:r>
              <a:rPr sz="2800">
                <a:latin typeface="宋体" pitchFamily="2" charset="-122"/>
              </a:rPr>
              <a:t>  </a:t>
            </a:r>
            <a:r>
              <a:rPr b="1">
                <a:latin typeface="宋体" pitchFamily="2" charset="-122"/>
              </a:rPr>
              <a:t>单采血浆站是专门从事单采血浆活动，具有独立法人资格的采供血机构。</a:t>
            </a:r>
            <a:endParaRPr b="1"/>
          </a:p>
          <a:p>
            <a:pPr marL="0" lvl="0" indent="304800" algn="just" eaLnBrk="0" hangingPunct="0">
              <a:lnSpc>
                <a:spcPct val="120000"/>
              </a:lnSpc>
            </a:pPr>
            <a:r>
              <a:rPr b="1">
                <a:ea typeface="楷体_GB2312" pitchFamily="49" charset="-122"/>
              </a:rPr>
              <a:t>     </a:t>
            </a:r>
            <a:r>
              <a:rPr b="1">
                <a:solidFill>
                  <a:schemeClr val="tx2"/>
                </a:solidFill>
                <a:ea typeface="楷体_GB2312" pitchFamily="49" charset="-122"/>
              </a:rPr>
              <a:t>1．单采血浆站设置</a:t>
            </a:r>
            <a:r>
              <a:rPr b="1">
                <a:latin typeface="宋体" pitchFamily="2" charset="-122"/>
              </a:rPr>
              <a:t>  国务院卫行政部门根据核准的全国生产用原料血浆的需求，对单采血浆站的布局、数量和规模制定总体规划。单采血浆站由血液制品生产单位设置或者由县级人民政府卫生行政部门设置，省级卫生行政部门批准。</a:t>
            </a:r>
            <a:endParaRPr b="1"/>
          </a:p>
          <a:p>
            <a:pPr marL="0" lvl="0" indent="304800" algn="just" eaLnBrk="0" hangingPunct="0">
              <a:lnSpc>
                <a:spcPct val="120000"/>
              </a:lnSpc>
            </a:pPr>
            <a:r>
              <a:rPr b="1">
                <a:ea typeface="楷体_GB2312" pitchFamily="49" charset="-122"/>
              </a:rPr>
              <a:t>    </a:t>
            </a:r>
            <a:r>
              <a:rPr b="1">
                <a:solidFill>
                  <a:schemeClr val="tx2"/>
                </a:solidFill>
                <a:ea typeface="楷体_GB2312" pitchFamily="49" charset="-122"/>
              </a:rPr>
              <a:t>2．单采血浆站的性质</a:t>
            </a:r>
            <a:r>
              <a:rPr b="1">
                <a:latin typeface="宋体" pitchFamily="2" charset="-122"/>
              </a:rPr>
              <a:t>  我国的法律和法规没有明确的界定。实际中，大部分单采血浆站仍保留着非营利事业单位的性质。也有部分被核定为独立法人、企业性质的机构。</a:t>
            </a:r>
            <a:r>
              <a:rPr b="1">
                <a:ea typeface="黑体" pitchFamily="2" charset="-122"/>
              </a:rPr>
              <a:t>  </a:t>
            </a:r>
            <a:endParaRPr b="1"/>
          </a:p>
        </p:txBody>
      </p:sp>
      <p:sp>
        <p:nvSpPr>
          <p:cNvPr id="64515" name="Date Placeholder 1"/>
          <p:cNvSpPr>
            <a:spLocks noGrp="1"/>
          </p:cNvSpPr>
          <p:nvPr>
            <p:ph type="dt" sz="half"/>
          </p:nvPr>
        </p:nvSpPr>
        <p:spPr/>
        <p:txBody>
          <a:bodyPr/>
          <a:lstStyle/>
          <a:p>
            <a:pPr lvl="0" eaLnBrk="0" hangingPunct="0"/>
            <a:endParaRPr sz="1400">
              <a:latin typeface="Arial" pitchFamily="34" charset="0"/>
            </a:endParaRPr>
          </a:p>
        </p:txBody>
      </p:sp>
      <p:sp>
        <p:nvSpPr>
          <p:cNvPr id="64516" name="Footer Placeholder 2"/>
          <p:cNvSpPr>
            <a:spLocks noGrp="1"/>
          </p:cNvSpPr>
          <p:nvPr>
            <p:ph type="ftr" sz="quarter" idx="1"/>
          </p:nvPr>
        </p:nvSpPr>
        <p:spPr/>
        <p:txBody>
          <a:bodyPr/>
          <a:lstStyle/>
          <a:p>
            <a:pPr lvl="0" algn="ctr" eaLnBrk="0" hangingPunct="0"/>
            <a:fld id="{D596586E-4E74-423F-B9D6-3DAFA1140D53}" type="footer">
              <a:rPr sz="1400">
                <a:latin typeface="Arial" pitchFamily="34" charset="0"/>
              </a:rPr>
              <a:t>​</a:t>
            </a:fld>
            <a:endParaRPr sz="1400">
              <a:latin typeface="Arial"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文本占位符 112642"/>
          <p:cNvSpPr>
            <a:spLocks noGrp="1"/>
          </p:cNvSpPr>
          <p:nvPr>
            <p:ph type="body" idx="1"/>
          </p:nvPr>
        </p:nvSpPr>
        <p:spPr>
          <a:xfrm>
            <a:off x="684212" y="333375"/>
            <a:ext cx="7775575" cy="58324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10000"/>
              </a:lnSpc>
              <a:buFont typeface="Wingdings" pitchFamily="2" charset="2"/>
              <a:buNone/>
            </a:pPr>
            <a:r>
              <a:rPr sz="2800">
                <a:solidFill>
                  <a:schemeClr val="tx2"/>
                </a:solidFill>
                <a:ea typeface="黑体" pitchFamily="2" charset="-122"/>
              </a:rPr>
              <a:t>（三）献血办公室</a:t>
            </a:r>
          </a:p>
          <a:p>
            <a:pPr lvl="0">
              <a:lnSpc>
                <a:spcPct val="110000"/>
              </a:lnSpc>
              <a:buFont typeface="Wingdings" pitchFamily="2" charset="2"/>
              <a:buNone/>
            </a:pPr>
            <a:r>
              <a:rPr sz="2800"/>
              <a:t>  </a:t>
            </a:r>
            <a:r>
              <a:rPr sz="2800" b="1"/>
              <a:t>各级政府和卫生行政部门设置的献血办事机构，主要任务是草拟献血工作规划和计划、进行无偿献血宣传动员和组织协调、落实政府献血工作的各项具体措施等。</a:t>
            </a:r>
          </a:p>
          <a:p>
            <a:pPr lvl="0">
              <a:lnSpc>
                <a:spcPct val="110000"/>
              </a:lnSpc>
              <a:buFont typeface="Wingdings" pitchFamily="2" charset="2"/>
              <a:buNone/>
            </a:pPr>
            <a:r>
              <a:rPr sz="2800"/>
              <a:t>  </a:t>
            </a:r>
            <a:r>
              <a:rPr sz="2800">
                <a:solidFill>
                  <a:schemeClr val="tx2"/>
                </a:solidFill>
                <a:ea typeface="黑体" pitchFamily="2" charset="-122"/>
              </a:rPr>
              <a:t>（四）输血协会</a:t>
            </a:r>
          </a:p>
          <a:p>
            <a:pPr lvl="0">
              <a:lnSpc>
                <a:spcPct val="110000"/>
              </a:lnSpc>
              <a:buFont typeface="Wingdings" pitchFamily="2" charset="2"/>
              <a:buNone/>
            </a:pPr>
            <a:r>
              <a:rPr sz="2800"/>
              <a:t>  </a:t>
            </a:r>
            <a:r>
              <a:rPr sz="2800" b="1"/>
              <a:t>是输血行业社团，其主要任务是开展输血技术交流与推广、培训输血业务技术人员、开展采供血机构执业验收、协助卫生行政部门制定和监督实施血液管理技术规范和标准等。</a:t>
            </a:r>
          </a:p>
        </p:txBody>
      </p:sp>
      <p:sp>
        <p:nvSpPr>
          <p:cNvPr id="11264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2645" name="Footer Placeholder 4"/>
          <p:cNvSpPr>
            <a:spLocks noGrp="1"/>
          </p:cNvSpPr>
          <p:nvPr>
            <p:ph type="ftr" sz="quarter" idx="3"/>
          </p:nvPr>
        </p:nvSpPr>
        <p:spPr/>
        <p:txBody>
          <a:bodyPr/>
          <a:lstStyle/>
          <a:p>
            <a:pPr lvl="0" algn="ctr" eaLnBrk="0" hangingPunct="0"/>
            <a:fld id="{A64514B7-408B-47AE-9631-196B94BAC4F1}" type="footer">
              <a:rPr sz="1400">
                <a:latin typeface="Arial" pitchFamily="34" charset="0"/>
              </a:rPr>
              <a:t>​</a:t>
            </a:fld>
            <a:endParaRPr sz="1400">
              <a:latin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65537"/>
          <p:cNvSpPr/>
          <p:nvPr/>
        </p:nvSpPr>
        <p:spPr>
          <a:xfrm>
            <a:off x="468312" y="188912"/>
            <a:ext cx="8305800" cy="636111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9875" algn="just"/>
            <a:r>
              <a:rPr sz="1800">
                <a:ea typeface="楷体_GB2312" pitchFamily="49" charset="-122"/>
              </a:rPr>
              <a:t>     </a:t>
            </a:r>
            <a:r>
              <a:rPr sz="2800">
                <a:ea typeface="黑体" pitchFamily="2" charset="-122"/>
              </a:rPr>
              <a:t>三、血液管理的主要任务</a:t>
            </a:r>
          </a:p>
          <a:p>
            <a:pPr marL="0" lvl="0" indent="269875" algn="just" eaLnBrk="0" hangingPunct="0"/>
            <a:r>
              <a:rPr>
                <a:latin typeface="宋体" pitchFamily="2" charset="-122"/>
              </a:rPr>
              <a:t>  通过制定政策和立法，提供和有效配置采供血资源，建立完善采供血服务体系，依法监督管理采供血和临床用血，保护献血者和受血者健康，为临床提供足够、安全的血液。</a:t>
            </a:r>
            <a:endParaRPr>
              <a:ea typeface="仿宋_GB2312" pitchFamily="49" charset="-122"/>
            </a:endParaRPr>
          </a:p>
          <a:p>
            <a:pPr marL="0" lvl="0" indent="269875" algn="just" eaLnBrk="0" hangingPunct="0"/>
            <a:r>
              <a:rPr>
                <a:ea typeface="黑体" pitchFamily="2" charset="-122"/>
              </a:rPr>
              <a:t> </a:t>
            </a:r>
            <a:r>
              <a:rPr>
                <a:solidFill>
                  <a:schemeClr val="tx2"/>
                </a:solidFill>
                <a:ea typeface="黑体" pitchFamily="2" charset="-122"/>
              </a:rPr>
              <a:t>（一）打击非法采供血（浆）活动</a:t>
            </a:r>
            <a:endParaRPr>
              <a:solidFill>
                <a:schemeClr val="tx2"/>
              </a:solidFill>
            </a:endParaRPr>
          </a:p>
          <a:p>
            <a:pPr marL="0" lvl="0" indent="269875" algn="just" eaLnBrk="0" hangingPunct="0"/>
            <a:r>
              <a:rPr>
                <a:latin typeface="宋体" pitchFamily="2" charset="-122"/>
              </a:rPr>
              <a:t>  我国血液管理的法律法规规定，任何单位和个人，未经批准不得从事采供血（浆）活动。血液管理就是要通过建立监测和举报系统，会同公安司法等部门，及时发现和严厉打击不法采供血（浆）活动。</a:t>
            </a:r>
          </a:p>
          <a:p>
            <a:pPr marL="0" lvl="0" indent="269875" algn="just" eaLnBrk="0" hangingPunct="0"/>
            <a:r>
              <a:rPr>
                <a:ea typeface="黑体" pitchFamily="2" charset="-122"/>
              </a:rPr>
              <a:t> </a:t>
            </a:r>
            <a:r>
              <a:rPr>
                <a:solidFill>
                  <a:schemeClr val="tx2"/>
                </a:solidFill>
                <a:ea typeface="黑体" pitchFamily="2" charset="-122"/>
              </a:rPr>
              <a:t>（二）采供血机构准入管理</a:t>
            </a:r>
            <a:endParaRPr>
              <a:solidFill>
                <a:schemeClr val="tx2"/>
              </a:solidFill>
            </a:endParaRPr>
          </a:p>
          <a:p>
            <a:pPr marL="0" lvl="0" indent="269875" algn="just" eaLnBrk="0" hangingPunct="0"/>
            <a:r>
              <a:rPr>
                <a:latin typeface="宋体" pitchFamily="2" charset="-122"/>
              </a:rPr>
              <a:t>  依法制定辖区内血站设置规划、单采血浆站设置规划；受理、审核、登记和批准设置血站、单采血浆站；定期对血站、单采血浆站执业条件进行审查。</a:t>
            </a:r>
          </a:p>
          <a:p>
            <a:pPr marL="0" lvl="0" indent="269875" algn="just" eaLnBrk="0" hangingPunct="0"/>
            <a:r>
              <a:rPr>
                <a:ea typeface="黑体" pitchFamily="2" charset="-122"/>
              </a:rPr>
              <a:t> </a:t>
            </a:r>
            <a:r>
              <a:rPr>
                <a:solidFill>
                  <a:schemeClr val="tx2"/>
                </a:solidFill>
                <a:ea typeface="黑体" pitchFamily="2" charset="-122"/>
              </a:rPr>
              <a:t>（三）依法推动无偿献血</a:t>
            </a:r>
            <a:endParaRPr>
              <a:solidFill>
                <a:schemeClr val="tx2"/>
              </a:solidFill>
            </a:endParaRPr>
          </a:p>
          <a:p>
            <a:pPr marL="0" lvl="0" indent="269875" algn="just" eaLnBrk="0" hangingPunct="0"/>
            <a:r>
              <a:rPr>
                <a:latin typeface="宋体" pitchFamily="2" charset="-122"/>
              </a:rPr>
              <a:t>《中华人民共和国献血法》规定我国实行无偿献血制度。</a:t>
            </a:r>
          </a:p>
          <a:p>
            <a:pPr marL="0" lvl="0" indent="269875" algn="just" eaLnBrk="0" hangingPunct="0"/>
            <a:r>
              <a:rPr>
                <a:latin typeface="宋体" pitchFamily="2" charset="-122"/>
              </a:rPr>
              <a:t>部分地区临床用血甚至仍然依靠职业供血者提供，给血液安全带来隐患。</a:t>
            </a:r>
          </a:p>
        </p:txBody>
      </p:sp>
      <p:sp>
        <p:nvSpPr>
          <p:cNvPr id="65539" name="Date Placeholder 1"/>
          <p:cNvSpPr>
            <a:spLocks noGrp="1"/>
          </p:cNvSpPr>
          <p:nvPr>
            <p:ph type="dt" sz="half"/>
          </p:nvPr>
        </p:nvSpPr>
        <p:spPr/>
        <p:txBody>
          <a:bodyPr/>
          <a:lstStyle/>
          <a:p>
            <a:pPr lvl="0" eaLnBrk="0" hangingPunct="0"/>
            <a:endParaRPr sz="1400">
              <a:latin typeface="Arial" pitchFamily="34" charset="0"/>
            </a:endParaRPr>
          </a:p>
        </p:txBody>
      </p:sp>
      <p:sp>
        <p:nvSpPr>
          <p:cNvPr id="65540" name="Footer Placeholder 2"/>
          <p:cNvSpPr>
            <a:spLocks noGrp="1"/>
          </p:cNvSpPr>
          <p:nvPr>
            <p:ph type="ftr" sz="quarter" idx="1"/>
          </p:nvPr>
        </p:nvSpPr>
        <p:spPr/>
        <p:txBody>
          <a:bodyPr/>
          <a:lstStyle/>
          <a:p>
            <a:pPr lvl="0" algn="ctr" eaLnBrk="0" hangingPunct="0"/>
            <a:fld id="{423B1FD9-3416-4B8A-BD7C-A09E49D3BBCC}" type="footer">
              <a:rPr sz="1400">
                <a:latin typeface="Arial" pitchFamily="34" charset="0"/>
              </a:rPr>
              <a:t>​</a:t>
            </a:fld>
            <a:endParaRPr sz="1400">
              <a:latin typeface="Arial"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66561"/>
          <p:cNvSpPr/>
          <p:nvPr/>
        </p:nvSpPr>
        <p:spPr>
          <a:xfrm>
            <a:off x="0" y="404812"/>
            <a:ext cx="8820150" cy="62261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20675" algn="just">
              <a:lnSpc>
                <a:spcPct val="120000"/>
              </a:lnSpc>
            </a:pPr>
            <a:r>
              <a:rPr sz="2000">
                <a:ea typeface="黑体" pitchFamily="2" charset="-122"/>
              </a:rPr>
              <a:t>  </a:t>
            </a:r>
            <a:r>
              <a:rPr b="1">
                <a:ea typeface="黑体" pitchFamily="2" charset="-122"/>
              </a:rPr>
              <a:t>（四）血站的执业活动和血液质量监督检查</a:t>
            </a:r>
          </a:p>
          <a:p>
            <a:pPr marL="0" lvl="0" indent="320675" algn="just">
              <a:lnSpc>
                <a:spcPct val="120000"/>
              </a:lnSpc>
            </a:pPr>
            <a:r>
              <a:rPr b="1">
                <a:latin typeface="宋体" pitchFamily="2" charset="-122"/>
              </a:rPr>
              <a:t>我国血液管理法律法规对血站执业活动和血液质量管理做出的主要规定有：</a:t>
            </a:r>
            <a:endParaRPr b="1"/>
          </a:p>
          <a:p>
            <a:pPr marL="0" lvl="0" indent="320675" algn="just" eaLnBrk="0" hangingPunct="0">
              <a:lnSpc>
                <a:spcPct val="120000"/>
              </a:lnSpc>
            </a:pPr>
            <a:r>
              <a:rPr b="1">
                <a:latin typeface="宋体" pitchFamily="2" charset="-122"/>
              </a:rPr>
              <a:t>1．严格按照执业登记许可范围和项目进行采血和供血。</a:t>
            </a:r>
            <a:endParaRPr b="1"/>
          </a:p>
          <a:p>
            <a:pPr marL="0" lvl="0" indent="320675" algn="just" eaLnBrk="0" hangingPunct="0">
              <a:lnSpc>
                <a:spcPct val="120000"/>
              </a:lnSpc>
            </a:pPr>
            <a:r>
              <a:rPr b="1">
                <a:latin typeface="宋体" pitchFamily="2" charset="-122"/>
              </a:rPr>
              <a:t>2．依法进行无偿献血的宣传、组织和动员，采集无偿献血者的血液。</a:t>
            </a:r>
            <a:endParaRPr b="1"/>
          </a:p>
          <a:p>
            <a:pPr marL="0" lvl="0" indent="320675" algn="just" eaLnBrk="0" hangingPunct="0">
              <a:lnSpc>
                <a:spcPct val="120000"/>
              </a:lnSpc>
            </a:pPr>
            <a:r>
              <a:rPr b="1">
                <a:latin typeface="宋体" pitchFamily="2" charset="-122"/>
              </a:rPr>
              <a:t>3．对献血者进行身份识别，进行健康体检和健康征询，禁止采集不符合健康标准的献血者血液，禁止违反血液采集间隔期的规定或者超量采集血液。</a:t>
            </a:r>
            <a:endParaRPr b="1"/>
          </a:p>
          <a:p>
            <a:pPr marL="0" lvl="0" indent="320675" algn="just" eaLnBrk="0" hangingPunct="0">
              <a:lnSpc>
                <a:spcPct val="120000"/>
              </a:lnSpc>
            </a:pPr>
            <a:r>
              <a:rPr b="1">
                <a:latin typeface="宋体" pitchFamily="2" charset="-122"/>
              </a:rPr>
              <a:t>4．血液质量进行严格的筛检。每份血液都必须进行七项初检和六项复检，检测项目包括：血型、血比重、ALT、梅毒、HBsAg、抗-HCV和抗- HIV。</a:t>
            </a:r>
            <a:endParaRPr b="1"/>
          </a:p>
          <a:p>
            <a:pPr marL="0" lvl="0" indent="320675" algn="just" eaLnBrk="0" hangingPunct="0">
              <a:lnSpc>
                <a:spcPct val="120000"/>
              </a:lnSpc>
            </a:pPr>
            <a:r>
              <a:rPr b="1">
                <a:latin typeface="宋体" pitchFamily="2" charset="-122"/>
              </a:rPr>
              <a:t>5．实行血站全面质量管理和严格的实验室质量控制，检验方法、检验设备、检验试剂和检验人员必须符合要求等。</a:t>
            </a:r>
            <a:endParaRPr b="1"/>
          </a:p>
        </p:txBody>
      </p:sp>
      <p:sp>
        <p:nvSpPr>
          <p:cNvPr id="66563" name="Date Placeholder 1"/>
          <p:cNvSpPr>
            <a:spLocks noGrp="1"/>
          </p:cNvSpPr>
          <p:nvPr>
            <p:ph type="dt" sz="half"/>
          </p:nvPr>
        </p:nvSpPr>
        <p:spPr/>
        <p:txBody>
          <a:bodyPr/>
          <a:lstStyle/>
          <a:p>
            <a:pPr lvl="0" eaLnBrk="0" hangingPunct="0"/>
            <a:endParaRPr sz="1400">
              <a:latin typeface="Arial" pitchFamily="34" charset="0"/>
            </a:endParaRPr>
          </a:p>
        </p:txBody>
      </p:sp>
      <p:sp>
        <p:nvSpPr>
          <p:cNvPr id="66564" name="Footer Placeholder 2"/>
          <p:cNvSpPr>
            <a:spLocks noGrp="1"/>
          </p:cNvSpPr>
          <p:nvPr>
            <p:ph type="ftr" sz="quarter" idx="1"/>
          </p:nvPr>
        </p:nvSpPr>
        <p:spPr/>
        <p:txBody>
          <a:bodyPr/>
          <a:lstStyle/>
          <a:p>
            <a:pPr lvl="0" algn="ctr" eaLnBrk="0" hangingPunct="0"/>
            <a:fld id="{092D3851-EFF2-4AE9-9941-8206C9079BF9}" type="footer">
              <a:rPr sz="1400">
                <a:latin typeface="Arial" pitchFamily="34" charset="0"/>
              </a:rPr>
              <a:t>​</a:t>
            </a:fld>
            <a:endParaRPr sz="1400">
              <a:latin typeface="Arial"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67585"/>
          <p:cNvSpPr/>
          <p:nvPr/>
        </p:nvSpPr>
        <p:spPr>
          <a:xfrm>
            <a:off x="395288" y="260350"/>
            <a:ext cx="8229600" cy="57880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36550" algn="just">
              <a:lnSpc>
                <a:spcPct val="120000"/>
              </a:lnSpc>
            </a:pPr>
            <a:r>
              <a:rPr sz="2000">
                <a:ea typeface="黑体" pitchFamily="2" charset="-122"/>
              </a:rPr>
              <a:t> </a:t>
            </a:r>
            <a:r>
              <a:rPr>
                <a:ea typeface="黑体" pitchFamily="2" charset="-122"/>
              </a:rPr>
              <a:t>（五）临床用血的监督和管理</a:t>
            </a:r>
          </a:p>
          <a:p>
            <a:pPr marL="0" lvl="0" indent="336550" algn="just">
              <a:lnSpc>
                <a:spcPct val="120000"/>
              </a:lnSpc>
            </a:pPr>
            <a:endParaRPr>
              <a:ea typeface="黑体" pitchFamily="2" charset="-122"/>
            </a:endParaRPr>
          </a:p>
          <a:p>
            <a:pPr marL="0" lvl="0" indent="336550" eaLnBrk="0" hangingPunct="0">
              <a:lnSpc>
                <a:spcPct val="120000"/>
              </a:lnSpc>
            </a:pPr>
            <a:r>
              <a:rPr>
                <a:latin typeface="宋体" pitchFamily="2" charset="-122"/>
              </a:rPr>
              <a:t>  1．医院临床用血必须来自合法的血站，不得进行自采自供，未经批准不得从非制定的血站获得血液；</a:t>
            </a:r>
          </a:p>
          <a:p>
            <a:pPr marL="0" lvl="0" indent="336550" eaLnBrk="0" hangingPunct="0">
              <a:lnSpc>
                <a:spcPct val="120000"/>
              </a:lnSpc>
            </a:pPr>
            <a:r>
              <a:rPr>
                <a:latin typeface="宋体" pitchFamily="2" charset="-122"/>
              </a:rPr>
              <a:t>  2．二级以上医院建立独立的输血科或血库；</a:t>
            </a:r>
          </a:p>
          <a:p>
            <a:pPr marL="0" lvl="0" indent="336550" eaLnBrk="0" hangingPunct="0">
              <a:lnSpc>
                <a:spcPct val="120000"/>
              </a:lnSpc>
            </a:pPr>
            <a:r>
              <a:rPr>
                <a:latin typeface="宋体" pitchFamily="2" charset="-122"/>
              </a:rPr>
              <a:t>  3．建立临床用血管理制度，严格按照临床用血审批程序进行临床用血；</a:t>
            </a:r>
          </a:p>
          <a:p>
            <a:pPr marL="0" lvl="0" indent="336550" eaLnBrk="0" hangingPunct="0">
              <a:lnSpc>
                <a:spcPct val="120000"/>
              </a:lnSpc>
            </a:pPr>
            <a:r>
              <a:rPr>
                <a:latin typeface="宋体" pitchFamily="2" charset="-122"/>
              </a:rPr>
              <a:t>  4．向受血者告之输血的风险；</a:t>
            </a:r>
          </a:p>
          <a:p>
            <a:pPr marL="0" lvl="0" indent="336550" eaLnBrk="0" hangingPunct="0">
              <a:lnSpc>
                <a:spcPct val="120000"/>
              </a:lnSpc>
            </a:pPr>
            <a:r>
              <a:rPr>
                <a:latin typeface="宋体" pitchFamily="2" charset="-122"/>
              </a:rPr>
              <a:t>  5．正确地使用交叉配血技术方法；</a:t>
            </a:r>
          </a:p>
          <a:p>
            <a:pPr marL="0" lvl="0" indent="336550" eaLnBrk="0" hangingPunct="0">
              <a:lnSpc>
                <a:spcPct val="120000"/>
              </a:lnSpc>
            </a:pPr>
            <a:r>
              <a:rPr>
                <a:latin typeface="宋体" pitchFamily="2" charset="-122"/>
              </a:rPr>
              <a:t>  6．严格掌握输血适应征，推广和使用成分输血；</a:t>
            </a:r>
          </a:p>
          <a:p>
            <a:pPr marL="0" lvl="0" indent="336550" eaLnBrk="0" hangingPunct="0">
              <a:lnSpc>
                <a:spcPct val="120000"/>
              </a:lnSpc>
            </a:pPr>
            <a:r>
              <a:rPr>
                <a:latin typeface="宋体" pitchFamily="2" charset="-122"/>
              </a:rPr>
              <a:t>  7．严格输血查对制度，防止输血差错；</a:t>
            </a:r>
          </a:p>
          <a:p>
            <a:pPr marL="0" lvl="0" indent="336550" eaLnBrk="0" hangingPunct="0">
              <a:lnSpc>
                <a:spcPct val="120000"/>
              </a:lnSpc>
            </a:pPr>
            <a:r>
              <a:rPr>
                <a:latin typeface="宋体" pitchFamily="2" charset="-122"/>
              </a:rPr>
              <a:t>  8．及时处理输血反应；</a:t>
            </a:r>
          </a:p>
          <a:p>
            <a:pPr marL="0" lvl="0" indent="336550" eaLnBrk="0" hangingPunct="0">
              <a:lnSpc>
                <a:spcPct val="120000"/>
              </a:lnSpc>
            </a:pPr>
            <a:r>
              <a:rPr>
                <a:latin typeface="宋体" pitchFamily="2" charset="-122"/>
              </a:rPr>
              <a:t>  9．动员病人家属亲友互助献血</a:t>
            </a:r>
          </a:p>
        </p:txBody>
      </p:sp>
      <p:sp>
        <p:nvSpPr>
          <p:cNvPr id="67587" name="Date Placeholder 1"/>
          <p:cNvSpPr>
            <a:spLocks noGrp="1"/>
          </p:cNvSpPr>
          <p:nvPr>
            <p:ph type="dt" sz="half"/>
          </p:nvPr>
        </p:nvSpPr>
        <p:spPr/>
        <p:txBody>
          <a:bodyPr/>
          <a:lstStyle/>
          <a:p>
            <a:pPr lvl="0" eaLnBrk="0" hangingPunct="0"/>
            <a:endParaRPr sz="1400">
              <a:latin typeface="Arial" pitchFamily="34" charset="0"/>
            </a:endParaRPr>
          </a:p>
        </p:txBody>
      </p:sp>
      <p:sp>
        <p:nvSpPr>
          <p:cNvPr id="67588" name="Footer Placeholder 2"/>
          <p:cNvSpPr>
            <a:spLocks noGrp="1"/>
          </p:cNvSpPr>
          <p:nvPr>
            <p:ph type="ftr" sz="quarter" idx="1"/>
          </p:nvPr>
        </p:nvSpPr>
        <p:spPr/>
        <p:txBody>
          <a:bodyPr/>
          <a:lstStyle/>
          <a:p>
            <a:pPr lvl="0" algn="ctr" eaLnBrk="0" hangingPunct="0"/>
            <a:fld id="{45E354A1-DD4E-48E4-AFE9-88E17299FBA4}" type="footer">
              <a:rPr sz="1400">
                <a:latin typeface="Arial" pitchFamily="34" charset="0"/>
              </a:rPr>
              <a:t>​</a:t>
            </a:fld>
            <a:endParaRPr sz="1400">
              <a:latin typeface="Arial"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468312" y="188912"/>
            <a:ext cx="8153400" cy="629920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36550" algn="just"/>
            <a:r>
              <a:rPr sz="2000">
                <a:ea typeface="黑体" pitchFamily="2" charset="-122"/>
              </a:rPr>
              <a:t> </a:t>
            </a:r>
            <a:r>
              <a:rPr>
                <a:ea typeface="黑体" pitchFamily="2" charset="-122"/>
              </a:rPr>
              <a:t>（六）单采原料血浆的管理 </a:t>
            </a:r>
          </a:p>
          <a:p>
            <a:pPr marL="0" lvl="0" indent="336550" algn="just"/>
            <a:r>
              <a:rPr>
                <a:ea typeface="黑体" pitchFamily="2" charset="-122"/>
              </a:rPr>
              <a:t>    </a:t>
            </a:r>
            <a:r>
              <a:rPr>
                <a:latin typeface="宋体" pitchFamily="2" charset="-122"/>
              </a:rPr>
              <a:t> 《血液制品管理条例》等法规和规章对单采原料血浆等都做出了严格的规定：</a:t>
            </a:r>
          </a:p>
          <a:p>
            <a:pPr marL="0" lvl="0" indent="336550" algn="just" eaLnBrk="0" hangingPunct="0"/>
            <a:r>
              <a:rPr>
                <a:latin typeface="宋体" pitchFamily="2" charset="-122"/>
              </a:rPr>
              <a:t>  1．只有经批准的单采血浆站才能采集原料血浆；</a:t>
            </a:r>
          </a:p>
          <a:p>
            <a:pPr marL="0" lvl="0" indent="336550" algn="just" eaLnBrk="0" hangingPunct="0"/>
            <a:r>
              <a:rPr>
                <a:latin typeface="宋体" pitchFamily="2" charset="-122"/>
              </a:rPr>
              <a:t>  2．单采血浆站必须按照核准采浆范围进行采浆，不得跨地区采集血浆；</a:t>
            </a:r>
          </a:p>
          <a:p>
            <a:pPr marL="0" lvl="0" indent="336550" algn="just" eaLnBrk="0" hangingPunct="0"/>
            <a:r>
              <a:rPr>
                <a:latin typeface="宋体" pitchFamily="2" charset="-122"/>
              </a:rPr>
              <a:t>  3．单采血浆站必须使用机器采集血浆，不得使用手工方法采集血浆；</a:t>
            </a:r>
          </a:p>
          <a:p>
            <a:pPr marL="0" lvl="0" indent="336550" algn="just" eaLnBrk="0" hangingPunct="0"/>
            <a:r>
              <a:rPr>
                <a:latin typeface="宋体" pitchFamily="2" charset="-122"/>
              </a:rPr>
              <a:t>  4．单采血浆站在采浆前必须严格按照标准对献浆者进行健康检查和梅毒、HBsAg、抗-HCV和抗- HIV感染因子的筛检；</a:t>
            </a:r>
          </a:p>
          <a:p>
            <a:pPr marL="0" lvl="0" indent="336550" algn="just" eaLnBrk="0" hangingPunct="0"/>
            <a:r>
              <a:rPr>
                <a:latin typeface="宋体" pitchFamily="2" charset="-122"/>
              </a:rPr>
              <a:t>  5．单采血浆站必须严格执行采浆间隔期和采浆量的规定，不得频繁、超量采浆；</a:t>
            </a:r>
          </a:p>
          <a:p>
            <a:pPr marL="0" lvl="0" indent="336550" algn="just" eaLnBrk="0" hangingPunct="0"/>
            <a:r>
              <a:rPr>
                <a:latin typeface="宋体" pitchFamily="2" charset="-122"/>
              </a:rPr>
              <a:t>  6．单采血浆站只能向卫生行政部门划定的血液制品生产单位供应原料血浆，不得将原料血浆供应给临床；未经批准，不得向划定供应单位以外的血液制品生产单位供应原料血浆。</a:t>
            </a:r>
          </a:p>
        </p:txBody>
      </p:sp>
      <p:sp>
        <p:nvSpPr>
          <p:cNvPr id="68611" name="Date Placeholder 1"/>
          <p:cNvSpPr>
            <a:spLocks noGrp="1"/>
          </p:cNvSpPr>
          <p:nvPr>
            <p:ph type="dt" sz="half"/>
          </p:nvPr>
        </p:nvSpPr>
        <p:spPr/>
        <p:txBody>
          <a:bodyPr/>
          <a:lstStyle/>
          <a:p>
            <a:pPr lvl="0" eaLnBrk="0" hangingPunct="0"/>
            <a:endParaRPr sz="1400">
              <a:latin typeface="Arial" pitchFamily="34" charset="0"/>
            </a:endParaRPr>
          </a:p>
        </p:txBody>
      </p:sp>
      <p:sp>
        <p:nvSpPr>
          <p:cNvPr id="68612" name="Footer Placeholder 2"/>
          <p:cNvSpPr>
            <a:spLocks noGrp="1"/>
          </p:cNvSpPr>
          <p:nvPr>
            <p:ph type="ftr" sz="quarter" idx="1"/>
          </p:nvPr>
        </p:nvSpPr>
        <p:spPr/>
        <p:txBody>
          <a:bodyPr/>
          <a:lstStyle/>
          <a:p>
            <a:pPr lvl="0" algn="ctr" eaLnBrk="0" hangingPunct="0"/>
            <a:fld id="{C9A1777E-2A72-4F36-AD75-DBCC8DF707A5}" type="footer">
              <a:rPr sz="1400">
                <a:latin typeface="Arial" pitchFamily="34" charset="0"/>
              </a:rPr>
              <a:t>​</a:t>
            </a:fld>
            <a:endParaRPr sz="1400">
              <a:latin typeface="Arial"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13665"/>
          <p:cNvSpPr>
            <a:spLocks noGrp="1"/>
          </p:cNvSpPr>
          <p:nvPr>
            <p:ph type="title"/>
          </p:nvPr>
        </p:nvSpPr>
        <p:spPr>
          <a:xfrm>
            <a:off x="684212" y="260350"/>
            <a:ext cx="7772400" cy="720725"/>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医疗管理法律制度</a:t>
            </a:r>
          </a:p>
        </p:txBody>
      </p:sp>
      <p:sp>
        <p:nvSpPr>
          <p:cNvPr id="113667" name="文本占位符 113666"/>
          <p:cNvSpPr>
            <a:spLocks noGrp="1"/>
          </p:cNvSpPr>
          <p:nvPr>
            <p:ph type="body" idx="1"/>
          </p:nvPr>
        </p:nvSpPr>
        <p:spPr>
          <a:xfrm>
            <a:off x="611188" y="1196975"/>
            <a:ext cx="7848600" cy="5256212"/>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buNone/>
            </a:pPr>
            <a:r>
              <a:rPr b="1">
                <a:solidFill>
                  <a:srgbClr val="FF3300"/>
                </a:solidFill>
              </a:rPr>
              <a:t>医疗管理法律制度</a:t>
            </a:r>
            <a:r>
              <a:rPr b="1"/>
              <a:t>通过</a:t>
            </a:r>
            <a:r>
              <a:rPr b="1">
                <a:solidFill>
                  <a:srgbClr val="FF3300"/>
                </a:solidFill>
              </a:rPr>
              <a:t>规定</a:t>
            </a:r>
            <a:r>
              <a:rPr b="1"/>
              <a:t>医疗机构及其医务人员主体资格、医疗执业资格、医患双方权利与义务、医疗管理体制等，规范医疗服务行为，确认和调整医疗服务关系、医疗管理关系，维护正常的医疗秩序，促进卫生事业发展。</a:t>
            </a:r>
          </a:p>
          <a:p>
            <a:pPr lvl="0">
              <a:buNone/>
            </a:pPr>
            <a:r>
              <a:rPr b="1">
                <a:solidFill>
                  <a:srgbClr val="FF3300"/>
                </a:solidFill>
              </a:rPr>
              <a:t>医疗管理法律制度主要分为:</a:t>
            </a:r>
          </a:p>
          <a:p>
            <a:pPr lvl="0">
              <a:buFont typeface="Wingdings" pitchFamily="2" charset="2"/>
            </a:pPr>
            <a:r>
              <a:rPr b="1"/>
              <a:t>医疗主体法律规范(医疗机构和医疗卫生人员管理法律规范)</a:t>
            </a:r>
          </a:p>
          <a:p>
            <a:pPr lvl="0">
              <a:buFont typeface="Wingdings" pitchFamily="2" charset="2"/>
            </a:pPr>
            <a:r>
              <a:rPr b="1"/>
              <a:t>医疗服务行为法律规范</a:t>
            </a:r>
          </a:p>
        </p:txBody>
      </p:sp>
      <p:sp>
        <p:nvSpPr>
          <p:cNvPr id="11366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3669" name="Footer Placeholder 4"/>
          <p:cNvSpPr>
            <a:spLocks noGrp="1"/>
          </p:cNvSpPr>
          <p:nvPr>
            <p:ph type="ftr" sz="quarter" idx="3"/>
          </p:nvPr>
        </p:nvSpPr>
        <p:spPr/>
        <p:txBody>
          <a:bodyPr/>
          <a:lstStyle/>
          <a:p>
            <a:pPr lvl="0" algn="ctr" eaLnBrk="0" hangingPunct="0"/>
            <a:fld id="{A1DB19DA-6CAB-4A1A-BE0C-F9DCA617FDE7}" type="footer">
              <a:rPr sz="1400">
                <a:latin typeface="Arial" pitchFamily="34" charset="0"/>
              </a:rPr>
              <a:t>​</a:t>
            </a:fld>
            <a:endParaRPr sz="1400">
              <a:latin typeface="Arial"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 75777"/>
          <p:cNvSpPr/>
          <p:nvPr/>
        </p:nvSpPr>
        <p:spPr>
          <a:xfrm>
            <a:off x="2667000" y="2057400"/>
            <a:ext cx="4038600" cy="2057400"/>
          </a:xfrm>
          <a:gradFill rotWithShape="0">
            <a:gsLst>
              <a:gs pos="0">
                <a:srgbClr val="FFFF00"/>
              </a:gs>
              <a:gs pos="100000">
                <a:srgbClr val="FF9933"/>
              </a:gs>
            </a:gsLst>
            <a:path path="rect">
              <a:fillToRect l="50000" t="50000" r="50000" b="50000"/>
            </a:path>
          </a:gradFill>
          <a:ln>
            <a:noFill/>
            <a:miter lim="800000"/>
          </a:ln>
          <a:effectLst>
            <a:outerShdw dist="35921" dir="2700000" algn="ctr">
              <a:srgbClr val="C0C0C0"/>
            </a:outerShdw>
          </a:effectLst>
        </p:spPr>
        <p:txBody>
          <a:bodyPr wrap="none" fromWordArt="1">
            <a:prstTxWarp prst="textPlain">
              <a:avLst/>
            </a:prstTxWarp>
          </a:bodyPr>
          <a:lstStyle/>
          <a:p>
            <a:pPr algn="ctr"/>
            <a:r>
              <a:rPr sz="3600" kern="10">
                <a:ln>
                  <a:noFill/>
                </a:ln>
                <a:gradFill rotWithShape="0">
                  <a:gsLst>
                    <a:gs pos="0">
                      <a:srgbClr val="FFFF00"/>
                    </a:gs>
                    <a:gs pos="100000">
                      <a:srgbClr val="FF9933"/>
                    </a:gs>
                  </a:gsLst>
                  <a:path path="rect">
                    <a:fillToRect l="50000" t="50000" r="50000" b="50000"/>
                  </a:path>
                </a:gradFill>
                <a:effectLst>
                  <a:outerShdw dist="35921" dir="2700000" algn="ctr">
                    <a:srgbClr val="C0C0C0"/>
                  </a:outerShdw>
                </a:effectLst>
                <a:latin typeface="宋体" charset="-122"/>
              </a:rPr>
              <a:t>谢谢</a:t>
            </a:r>
          </a:p>
        </p:txBody>
      </p:sp>
      <p:sp>
        <p:nvSpPr>
          <p:cNvPr id="75779" name="Date Placeholder 1"/>
          <p:cNvSpPr>
            <a:spLocks noGrp="1"/>
          </p:cNvSpPr>
          <p:nvPr>
            <p:ph type="dt" sz="half"/>
          </p:nvPr>
        </p:nvSpPr>
        <p:spPr/>
        <p:txBody>
          <a:bodyPr/>
          <a:lstStyle/>
          <a:p>
            <a:pPr lvl="0" eaLnBrk="0" hangingPunct="0"/>
            <a:endParaRPr sz="1400">
              <a:latin typeface="Arial" pitchFamily="34" charset="0"/>
            </a:endParaRPr>
          </a:p>
        </p:txBody>
      </p:sp>
      <p:sp>
        <p:nvSpPr>
          <p:cNvPr id="75780" name="Footer Placeholder 2"/>
          <p:cNvSpPr>
            <a:spLocks noGrp="1"/>
          </p:cNvSpPr>
          <p:nvPr>
            <p:ph type="ftr" sz="quarter" idx="1"/>
          </p:nvPr>
        </p:nvSpPr>
        <p:spPr/>
        <p:txBody>
          <a:bodyPr/>
          <a:lstStyle/>
          <a:p>
            <a:pPr lvl="0" algn="ctr" eaLnBrk="0" hangingPunct="0"/>
            <a:fld id="{7AC283B0-96A5-418F-A95E-472966545529}" type="footer">
              <a:rPr sz="1400">
                <a:latin typeface="Arial" pitchFamily="34" charset="0"/>
              </a:rPr>
              <a:t>​</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7" presetClass="entr" presetSubtype="4" fill="hold" nodeType="clickEffect">
                                  <p:childTnLst>
                                    <p:set>
                                      <p:cBhvr additive="base">
                                        <p:cTn id="6" dur="1" fill="hold">
                                          <p:stCondLst>
                                            <p:cond delay="0"/>
                                          </p:stCondLst>
                                        </p:cTn>
                                        <p:tgtEl>
                                          <p:spTgt spid="75778"/>
                                        </p:tgtEl>
                                        <p:attrNameLst>
                                          <p:attrName>style.visibility</p:attrName>
                                        </p:attrNameLst>
                                      </p:cBhvr>
                                      <p:to>
                                        <p:strVal val="visible"/>
                                      </p:to>
                                    </p:set>
                                    <p:anim calcmode="lin" valueType="num">
                                      <p:cBhvr additive="base">
                                        <p:cTn id="7" dur="5000" fill="hold"/>
                                        <p:tgtEl>
                                          <p:spTgt spid="75778"/>
                                        </p:tgtEl>
                                        <p:attrNameLst>
                                          <p:attrName>ppt_x</p:attrName>
                                        </p:attrNameLst>
                                      </p:cBhvr>
                                      <p:tavLst>
                                        <p:tav tm="0">
                                          <p:val>
                                            <p:strVal val="#ppt_x"/>
                                          </p:val>
                                        </p:tav>
                                        <p:tav tm="100000">
                                          <p:val>
                                            <p:strVal val="#ppt_x"/>
                                          </p:val>
                                        </p:tav>
                                      </p:tavLst>
                                    </p:anim>
                                    <p:anim calcmode="lin" valueType="num">
                                      <p:cBhvr additive="base">
                                        <p:cTn id="8" dur="5000" fill="hold"/>
                                        <p:tgtEl>
                                          <p:spTgt spid="75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内容占位符 2"/>
          <p:cNvSpPr>
            <a:spLocks noGrp="1" noChangeArrowheads="1"/>
          </p:cNvSpPr>
          <p:nvPr>
            <p:ph idx="1"/>
          </p:nvPr>
        </p:nvSpPr>
        <p:spPr>
          <a:xfrm>
            <a:off x="201613" y="107950"/>
            <a:ext cx="8942387" cy="6750050"/>
          </a:xfrm>
        </p:spPr>
        <p:txBody>
          <a:bodyPr/>
          <a:lstStyle/>
          <a:p>
            <a:pPr eaLnBrk="1" latinLnBrk="1" hangingPunct="1"/>
            <a:r>
              <a:rPr lang="zh-CN" altLang="en-US" sz="100" dirty="0">
                <a:solidFill>
                  <a:schemeClr val="bg1"/>
                </a:solidFill>
              </a:rPr>
              <a:t>生活中的辛苦阻挠不了我对生活的热爱。</a:t>
            </a:r>
            <a:fld id="{8783E792-0C77-4310-9007-49D6FCB0D4D9}" type="datetime7">
              <a:rPr lang="zh-CN" altLang="en-US" sz="100" dirty="0" smtClean="0">
                <a:solidFill>
                  <a:schemeClr val="bg1"/>
                </a:solidFill>
              </a:rPr>
              <a:t>21.1.3</a:t>
            </a:fld>
            <a:fld id="{F97726ED-815B-4236-8CB6-8497C7A9D243}" type="datetime7">
              <a:rPr lang="zh-CN" altLang="en-US" sz="100" dirty="0" smtClean="0">
                <a:solidFill>
                  <a:schemeClr val="bg1"/>
                </a:solidFill>
              </a:rPr>
              <a:t>21.1.3</a:t>
            </a:fld>
            <a:fld id="{A022396E-918D-44E2-BD4D-CB285046C814}" type="datetime2">
              <a:rPr lang="en-US" altLang="zh-CN" sz="100" dirty="0" smtClean="0">
                <a:solidFill>
                  <a:schemeClr val="bg1"/>
                </a:solidFill>
              </a:rPr>
              <a:t>Sunday, January 3, 2021</a:t>
            </a:fld>
            <a:endParaRPr lang="zh-CN" altLang="en-US" sz="100" dirty="0">
              <a:solidFill>
                <a:schemeClr val="bg1"/>
              </a:solidFill>
            </a:endParaRPr>
          </a:p>
          <a:p>
            <a:pPr eaLnBrk="1" latinLnBrk="1" hangingPunct="1"/>
            <a:r>
              <a:rPr lang="zh-CN" altLang="en-US" sz="100" dirty="0">
                <a:solidFill>
                  <a:schemeClr val="bg1"/>
                </a:solidFill>
              </a:rPr>
              <a:t>人生得意须尽欢，莫使金樽空对月。</a:t>
            </a:r>
            <a:fld id="{DAE7C1FF-57B2-4790-9979-1624DB556760}" type="datetime11">
              <a:rPr lang="zh-CN" altLang="en-US" sz="100" dirty="0" smtClean="0">
                <a:solidFill>
                  <a:schemeClr val="bg1"/>
                </a:solidFill>
              </a:rPr>
              <a:t>21:23:51</a:t>
            </a:fld>
            <a:fld id="{4028AC10-AB97-4525-BD43-0E684F3B5B43}" type="datetime11">
              <a:rPr lang="zh-CN" altLang="en-US" sz="100" dirty="0" smtClean="0">
                <a:solidFill>
                  <a:schemeClr val="bg1"/>
                </a:solidFill>
              </a:rPr>
              <a:t>21:23:51</a:t>
            </a:fld>
            <a:fld id="{7EE3E8DE-3727-40E3-8B7D-5A69FA8DB81B}" type="datetime10">
              <a:rPr lang="zh-CN" altLang="en-US" sz="100" dirty="0" smtClean="0">
                <a:solidFill>
                  <a:schemeClr val="bg1"/>
                </a:solidFill>
              </a:rPr>
              <a:t>21:23</a:t>
            </a:fld>
            <a:fld id="{1E6AE1D7-96BA-430D-A91D-24D6736265D4}" type="datetime9">
              <a:rPr lang="en-US" altLang="zh-CN" sz="100" dirty="0" smtClean="0">
                <a:solidFill>
                  <a:schemeClr val="bg1"/>
                </a:solidFill>
              </a:rPr>
              <a:t>1/3/2021 9:23:51 PM</a:t>
            </a:fld>
            <a:endParaRPr lang="zh-CN" altLang="en-US" sz="100" dirty="0">
              <a:solidFill>
                <a:schemeClr val="bg1"/>
              </a:solidFill>
            </a:endParaRPr>
          </a:p>
          <a:p>
            <a:pPr eaLnBrk="1" latinLnBrk="1" hangingPunct="1"/>
            <a:r>
              <a:rPr lang="zh-CN" altLang="en-US" sz="100" dirty="0">
                <a:solidFill>
                  <a:schemeClr val="bg1"/>
                </a:solidFill>
              </a:rPr>
              <a:t>做一枚螺丝钉，那里需要那里上。</a:t>
            </a:r>
            <a:fld id="{6CABE510-DE35-407E-AA94-CF8487A8CA32}" type="datetime7">
              <a:rPr lang="zh-CN" altLang="en-US" sz="100" dirty="0" smtClean="0">
                <a:solidFill>
                  <a:schemeClr val="bg1"/>
                </a:solidFill>
              </a:rPr>
              <a:t>21.1.3</a:t>
            </a:fld>
            <a:fld id="{BD21B04E-5391-46DB-B8EA-3D9DF396C3E2}" type="datetime11">
              <a:rPr lang="zh-CN" altLang="en-US" sz="100" dirty="0" smtClean="0">
                <a:solidFill>
                  <a:schemeClr val="bg1"/>
                </a:solidFill>
              </a:rPr>
              <a:t>21:23:51</a:t>
            </a:fld>
            <a:fld id="{7E3F4801-DD09-4E88-97D1-2FD627EBE772}" type="datetime10">
              <a:rPr lang="zh-CN" altLang="en-US" sz="100" dirty="0" smtClean="0">
                <a:solidFill>
                  <a:schemeClr val="bg1"/>
                </a:solidFill>
              </a:rPr>
              <a:t>21:23</a:t>
            </a:fld>
            <a:fld id="{381CE61A-FF82-4130-B67A-F488ED1A94C0}" type="datetime7">
              <a:rPr lang="en-US" altLang="zh-CN" sz="100" dirty="0" smtClean="0">
                <a:solidFill>
                  <a:schemeClr val="bg1"/>
                </a:solidFill>
              </a:rPr>
              <a:t>Jan-21</a:t>
            </a:fld>
            <a:fld id="{1449FCD2-B8ED-4531-8211-4D229480A47C}" type="datetime5">
              <a:rPr lang="en-US" altLang="zh-CN" sz="100" dirty="0" smtClean="0">
                <a:solidFill>
                  <a:schemeClr val="bg1"/>
                </a:solidFill>
              </a:rPr>
              <a:t>3-Jan-21</a:t>
            </a:fld>
            <a:endParaRPr lang="zh-CN" altLang="en-US" sz="100" dirty="0">
              <a:solidFill>
                <a:schemeClr val="bg1"/>
              </a:solidFill>
            </a:endParaRPr>
          </a:p>
          <a:p>
            <a:pPr eaLnBrk="1" latinLnBrk="1" hangingPunct="1"/>
            <a:r>
              <a:rPr lang="zh-CN" altLang="en-US" sz="100" dirty="0">
                <a:solidFill>
                  <a:schemeClr val="bg1"/>
                </a:solidFill>
              </a:rPr>
              <a:t>日复一日的努力只为成就美好的明天。</a:t>
            </a:r>
            <a:fld id="{81E8EEC4-D863-41E7-A5AB-09C4A216DF21}" type="datetime11">
              <a:rPr lang="zh-CN" altLang="en-US" sz="100" dirty="0" smtClean="0">
                <a:solidFill>
                  <a:schemeClr val="bg1"/>
                </a:solidFill>
              </a:rPr>
              <a:t>21:23:51</a:t>
            </a:fld>
            <a:fld id="{5E4242E9-3149-42D8-AFB7-43DC1EEDE84A}" type="datetime11">
              <a:rPr lang="zh-CN" altLang="en-US" sz="100" dirty="0" smtClean="0">
                <a:solidFill>
                  <a:schemeClr val="bg1"/>
                </a:solidFill>
              </a:rPr>
              <a:t>21:23:51</a:t>
            </a:fld>
            <a:fld id="{93807F73-7F97-4316-A065-E2E26890F28D}" type="datetime10">
              <a:rPr lang="zh-CN" altLang="en-US" sz="100" dirty="0" smtClean="0">
                <a:solidFill>
                  <a:schemeClr val="bg1"/>
                </a:solidFill>
              </a:rPr>
              <a:t>21:23</a:t>
            </a:fld>
            <a:fld id="{5A5E4BB7-A289-4AD7-830A-419AA2AEA00F}" type="datetime2">
              <a:rPr lang="en-US" altLang="zh-CN" sz="100" dirty="0" smtClean="0">
                <a:solidFill>
                  <a:schemeClr val="bg1"/>
                </a:solidFill>
              </a:rPr>
              <a:t>Sunday, January 3, 2021</a:t>
            </a:fld>
            <a:endParaRPr lang="zh-CN" altLang="en-US" sz="100" dirty="0">
              <a:solidFill>
                <a:schemeClr val="bg1"/>
              </a:solidFill>
            </a:endParaRPr>
          </a:p>
          <a:p>
            <a:pPr eaLnBrk="1" latinLnBrk="1" hangingPunct="1"/>
            <a:r>
              <a:rPr lang="zh-CN" altLang="en-US" sz="100" dirty="0">
                <a:solidFill>
                  <a:schemeClr val="bg1"/>
                </a:solidFill>
              </a:rPr>
              <a:t>安全放在第一位，防微杜渐。</a:t>
            </a:r>
            <a:fld id="{BF006893-7DB9-4B57-A14A-9597BD1BD07B}" type="datetime7">
              <a:rPr lang="zh-CN" altLang="en-US" sz="100" dirty="0" smtClean="0">
                <a:solidFill>
                  <a:schemeClr val="bg1"/>
                </a:solidFill>
              </a:rPr>
              <a:t>21.1.3</a:t>
            </a:fld>
            <a:fld id="{073A99F5-F8DC-4095-AE72-6440D81639D7}" type="datetime7">
              <a:rPr lang="zh-CN" altLang="en-US" sz="100" dirty="0" smtClean="0">
                <a:solidFill>
                  <a:schemeClr val="bg1"/>
                </a:solidFill>
              </a:rPr>
              <a:t>21.1.3</a:t>
            </a:fld>
            <a:fld id="{06E23E54-605E-475F-B996-AF7777FEE4B5}" type="datetime11">
              <a:rPr lang="zh-CN" altLang="en-US" sz="100" dirty="0" smtClean="0">
                <a:solidFill>
                  <a:schemeClr val="bg1"/>
                </a:solidFill>
              </a:rPr>
              <a:t>21:23:51</a:t>
            </a:fld>
            <a:fld id="{ADF0B8C2-491F-4F93-81F3-BCBF04129E25}" type="datetime11">
              <a:rPr lang="zh-CN" altLang="en-US" sz="100" dirty="0" smtClean="0">
                <a:solidFill>
                  <a:schemeClr val="bg1"/>
                </a:solidFill>
              </a:rPr>
              <a:t>21:23:51</a:t>
            </a:fld>
            <a:fld id="{9E35AE90-DEC3-402E-82E6-D6BD8E82662A}" type="datetime4">
              <a:rPr lang="en-US" altLang="zh-CN" sz="100" dirty="0" smtClean="0">
                <a:solidFill>
                  <a:schemeClr val="bg1"/>
                </a:solidFill>
              </a:rPr>
              <a:t>January 3, 2021</a:t>
            </a:fld>
            <a:endParaRPr lang="zh-CN" altLang="en-US" sz="100" dirty="0">
              <a:solidFill>
                <a:schemeClr val="bg1"/>
              </a:solidFill>
            </a:endParaRPr>
          </a:p>
          <a:p>
            <a:pPr eaLnBrk="1" latinLnBrk="1" hangingPunct="1"/>
            <a:r>
              <a:rPr lang="zh-CN" altLang="en-US" sz="100" dirty="0">
                <a:solidFill>
                  <a:schemeClr val="bg1"/>
                </a:solidFill>
              </a:rPr>
              <a:t>加强自身建设，增强个人的休养。</a:t>
            </a:r>
            <a:fld id="{522E82EE-D3EC-4099-B468-2D0E86485FB4}" type="datetime2">
              <a:rPr lang="zh-CN" altLang="en-US" sz="100" dirty="0" smtClean="0">
                <a:solidFill>
                  <a:schemeClr val="bg1"/>
                </a:solidFill>
              </a:rPr>
              <a:t>2021年1月3日</a:t>
            </a:fld>
            <a:fld id="{69934BD8-A752-4594-ACF7-B4CD42211620}" type="datetime12">
              <a:rPr lang="zh-CN" altLang="en-US" sz="100" dirty="0" smtClean="0">
                <a:solidFill>
                  <a:schemeClr val="bg1"/>
                </a:solidFill>
              </a:rPr>
              <a:t>下午9时23分</a:t>
            </a:fld>
            <a:fld id="{0492ECB3-2641-4B76-89BB-EE9401330777}" type="datetime7">
              <a:rPr lang="zh-CN" altLang="en-US" sz="100" dirty="0" smtClean="0">
                <a:solidFill>
                  <a:schemeClr val="bg1"/>
                </a:solidFill>
              </a:rPr>
              <a:t>21.1.3</a:t>
            </a:fld>
            <a:fld id="{17226069-FE14-4ABE-9D1B-17BDDC422CDA}" type="datetime7">
              <a:rPr lang="zh-CN" altLang="en-US" sz="100" dirty="0" smtClean="0">
                <a:solidFill>
                  <a:schemeClr val="bg1"/>
                </a:solidFill>
              </a:rPr>
              <a:t>21.1.3</a:t>
            </a:fld>
            <a:endParaRPr lang="zh-CN" altLang="en-US" sz="100" dirty="0">
              <a:solidFill>
                <a:schemeClr val="bg1"/>
              </a:solidFill>
            </a:endParaRPr>
          </a:p>
          <a:p>
            <a:pPr eaLnBrk="1" latinLnBrk="1" hangingPunct="1"/>
            <a:r>
              <a:rPr lang="zh-CN" altLang="en-US" sz="100" dirty="0">
                <a:solidFill>
                  <a:schemeClr val="bg1"/>
                </a:solidFill>
              </a:rPr>
              <a:t>精益求精，追求卓越，因为相信而伟大。</a:t>
            </a:r>
            <a:fld id="{0A66B4C9-57E6-4848-936A-27FD23F090BF}" type="datetime3">
              <a:rPr lang="zh-CN" altLang="en-US" sz="100" dirty="0" smtClean="0">
                <a:solidFill>
                  <a:schemeClr val="bg1"/>
                </a:solidFill>
              </a:rPr>
              <a:t>2021年1月3日星期日</a:t>
            </a:fld>
            <a:fld id="{F1E6F275-7BD9-4C67-B81D-FDF04B16E3B4}" type="datetime13">
              <a:rPr lang="zh-CN" altLang="en-US" sz="100" dirty="0" smtClean="0">
                <a:solidFill>
                  <a:schemeClr val="bg1"/>
                </a:solidFill>
              </a:rPr>
              <a:t>下午9时23分51秒</a:t>
            </a:fld>
            <a:fld id="{865BFE84-E175-4A1E-83C0-D4CB13D35A87}" type="datetime11">
              <a:rPr lang="zh-CN" altLang="en-US" sz="100" dirty="0" smtClean="0">
                <a:solidFill>
                  <a:schemeClr val="bg1"/>
                </a:solidFill>
              </a:rPr>
              <a:t>21:23:51</a:t>
            </a:fld>
            <a:fld id="{A5FBB983-CD7F-441C-A31E-8F669A736A76}" type="datetime7">
              <a:rPr lang="zh-CN" altLang="en-US" sz="100" dirty="0" smtClean="0">
                <a:solidFill>
                  <a:schemeClr val="bg1"/>
                </a:solidFill>
              </a:rPr>
              <a:t>21.1.3</a:t>
            </a:fld>
            <a:endParaRPr lang="zh-CN" altLang="en-US" sz="100" dirty="0">
              <a:solidFill>
                <a:schemeClr val="bg1"/>
              </a:solidFill>
            </a:endParaRPr>
          </a:p>
          <a:p>
            <a:pPr eaLnBrk="1" latinLnBrk="1" hangingPunct="1"/>
            <a:r>
              <a:rPr lang="zh-CN" altLang="en-US" sz="100" dirty="0">
                <a:solidFill>
                  <a:schemeClr val="bg1"/>
                </a:solidFill>
              </a:rPr>
              <a:t>让自己更加强大，更加专业，这才能让自己更好。</a:t>
            </a:r>
            <a:fld id="{8CD65244-57DD-468A-BE1E-196354E44620}" type="datetime6">
              <a:rPr lang="zh-CN" altLang="en-US" sz="100" dirty="0" smtClean="0">
                <a:solidFill>
                  <a:schemeClr val="bg1"/>
                </a:solidFill>
              </a:rPr>
              <a:t>2021年1月</a:t>
            </a:fld>
            <a:fld id="{26A4ED43-7C4E-4CD8-A3CC-DCA1650ADE7A}" type="datetime12">
              <a:rPr lang="zh-CN" altLang="en-US" sz="100" dirty="0" smtClean="0">
                <a:solidFill>
                  <a:schemeClr val="bg1"/>
                </a:solidFill>
              </a:rPr>
              <a:t>下午9时23分</a:t>
            </a:fld>
            <a:fld id="{4CB1A7BA-407A-4BC5-8051-C08A9ACF644D}" type="datetime7">
              <a:rPr lang="zh-CN" altLang="en-US" sz="100" dirty="0" smtClean="0">
                <a:solidFill>
                  <a:schemeClr val="bg1"/>
                </a:solidFill>
              </a:rPr>
              <a:t>21.1.3</a:t>
            </a:fld>
            <a:fld id="{C1AC45A8-EA2A-449F-AE4F-34AE609809AB}" type="datetime10">
              <a:rPr lang="zh-CN" altLang="en-US" sz="100" dirty="0" smtClean="0">
                <a:solidFill>
                  <a:schemeClr val="bg1"/>
                </a:solidFill>
              </a:rPr>
              <a:t>21:23</a:t>
            </a:fld>
            <a:fld id="{90AFA90B-9A13-4644-8514-CEDA3B6769FB}" type="datetime4">
              <a:rPr lang="en-US" altLang="zh-CN" sz="100" dirty="0" smtClean="0">
                <a:solidFill>
                  <a:schemeClr val="bg1"/>
                </a:solidFill>
              </a:rPr>
              <a:t>January 3, 2021</a:t>
            </a:fld>
            <a:endParaRPr lang="zh-CN" altLang="en-US" sz="100" dirty="0">
              <a:solidFill>
                <a:schemeClr val="bg1"/>
              </a:solidFill>
            </a:endParaRPr>
          </a:p>
          <a:p>
            <a:pPr eaLnBrk="1" latinLnBrk="1" hangingPunct="1"/>
            <a:r>
              <a:rPr lang="zh-CN" altLang="en-US" sz="100" dirty="0">
                <a:solidFill>
                  <a:schemeClr val="bg1"/>
                </a:solidFill>
              </a:rPr>
              <a:t>这些年的努力就为了得到相应的回报。</a:t>
            </a:r>
            <a:fld id="{A1395B89-BEF7-4CB6-8F32-854B38DCAFCD}" type="datetime9">
              <a:rPr lang="zh-CN" altLang="en-US" sz="100" dirty="0" smtClean="0">
                <a:solidFill>
                  <a:schemeClr val="bg1"/>
                </a:solidFill>
              </a:rPr>
              <a:t>2021年1月3日星期日9时23分51秒</a:t>
            </a:fld>
            <a:fld id="{58CDEB3A-0114-4209-A03C-F79DABEA338F}" type="datetime11">
              <a:rPr lang="zh-CN" altLang="en-US" sz="100" dirty="0" smtClean="0">
                <a:solidFill>
                  <a:schemeClr val="bg1"/>
                </a:solidFill>
              </a:rPr>
              <a:t>21:23:51</a:t>
            </a:fld>
            <a:fld id="{8C49CA69-CFEB-4A56-AB30-E0B0F2ED4E30}" type="datetime3">
              <a:rPr lang="en-US" altLang="zh-CN" sz="100" dirty="0" smtClean="0">
                <a:solidFill>
                  <a:schemeClr val="bg1"/>
                </a:solidFill>
              </a:rPr>
              <a:t>3 January 2021</a:t>
            </a:fld>
            <a:endParaRPr lang="zh-CN" altLang="en-US" sz="100" dirty="0">
              <a:solidFill>
                <a:schemeClr val="bg1"/>
              </a:solidFill>
            </a:endParaRPr>
          </a:p>
          <a:p>
            <a:pPr eaLnBrk="1" latinLnBrk="1" hangingPunct="1"/>
            <a:r>
              <a:rPr lang="zh-CN" altLang="en-US" sz="100" dirty="0">
                <a:solidFill>
                  <a:schemeClr val="bg1"/>
                </a:solidFill>
              </a:rPr>
              <a:t>科学，你是国力的灵魂；同时又是社会发展的标志。</a:t>
            </a:r>
            <a:fld id="{4548B6E4-2597-4D3E-9636-8D63AE805C4E}" type="datetime13">
              <a:rPr lang="zh-CN" altLang="en-US" sz="100" dirty="0" smtClean="0">
                <a:solidFill>
                  <a:schemeClr val="bg1"/>
                </a:solidFill>
              </a:rPr>
              <a:t>下午9时23分51秒</a:t>
            </a:fld>
            <a:fld id="{199A905F-044E-4D5F-9444-1C689DBC430C}" type="datetime12">
              <a:rPr lang="zh-CN" altLang="en-US" sz="100" dirty="0" smtClean="0">
                <a:solidFill>
                  <a:schemeClr val="bg1"/>
                </a:solidFill>
              </a:rPr>
              <a:t>下午9时23分</a:t>
            </a:fld>
            <a:fld id="{BABF6B5C-B126-469E-9DBC-B769A41B1CF9}" type="datetime11">
              <a:rPr lang="zh-CN" altLang="en-US" sz="100" dirty="0" smtClean="0">
                <a:solidFill>
                  <a:schemeClr val="bg1"/>
                </a:solidFill>
              </a:rPr>
              <a:t>21:23:51</a:t>
            </a:fld>
            <a:fld id="{5889BAA7-AEBE-46C0-BA02-41998D26D96A}" type="datetime7">
              <a:rPr lang="zh-CN" altLang="en-US" sz="100" dirty="0" smtClean="0">
                <a:solidFill>
                  <a:schemeClr val="bg1"/>
                </a:solidFill>
              </a:rPr>
              <a:t>21.1.3</a:t>
            </a:fld>
            <a:endParaRPr lang="zh-CN" altLang="en-US" sz="100" dirty="0">
              <a:solidFill>
                <a:schemeClr val="bg1"/>
              </a:solidFill>
            </a:endParaRPr>
          </a:p>
          <a:p>
            <a:pPr eaLnBrk="1" latinLnBrk="1" hangingPunct="1"/>
            <a:r>
              <a:rPr lang="zh-CN" altLang="en-US" sz="100" dirty="0">
                <a:solidFill>
                  <a:schemeClr val="bg1"/>
                </a:solidFill>
              </a:rPr>
              <a:t>每天都是美好的一天，新的一天开启。</a:t>
            </a:r>
            <a:fld id="{957B8E0D-283D-4119-A7DD-ABA56213ED69}" type="datetime7">
              <a:rPr lang="zh-CN" altLang="en-US" sz="100" dirty="0" smtClean="0">
                <a:solidFill>
                  <a:schemeClr val="bg1"/>
                </a:solidFill>
              </a:rPr>
              <a:t>21.1.3</a:t>
            </a:fld>
            <a:fld id="{9424167B-6954-4EC9-AD9E-8D32C98244D2}" type="datetime7">
              <a:rPr lang="zh-CN" altLang="en-US" sz="100" dirty="0" smtClean="0">
                <a:solidFill>
                  <a:schemeClr val="bg1"/>
                </a:solidFill>
              </a:rPr>
              <a:t>21.1.3</a:t>
            </a:fld>
            <a:fld id="{40E4610B-F560-4165-81CB-0588341A0AA7}" type="datetime10">
              <a:rPr lang="zh-CN" altLang="en-US" sz="100" dirty="0" smtClean="0">
                <a:solidFill>
                  <a:schemeClr val="bg1"/>
                </a:solidFill>
              </a:rPr>
              <a:t>21:23</a:t>
            </a:fld>
            <a:fld id="{FE5AC9F5-BAE2-47B7-81A1-41C84B344BE2}" type="datetime11">
              <a:rPr lang="zh-CN" altLang="en-US" sz="100" dirty="0" smtClean="0">
                <a:solidFill>
                  <a:schemeClr val="bg1"/>
                </a:solidFill>
              </a:rPr>
              <a:t>21:23:51</a:t>
            </a:fld>
            <a:fld id="{B51B0AB0-4411-4652-B722-A2AC4C75074F}" type="datetime11">
              <a:rPr lang="zh-CN" altLang="en-US" sz="100" dirty="0" smtClean="0">
                <a:solidFill>
                  <a:schemeClr val="bg1"/>
                </a:solidFill>
              </a:rPr>
              <a:t>21:23:51</a:t>
            </a:fld>
            <a:fld id="{0FC202E2-43CC-4916-A17D-DC7C1CA1CBD5}" type="datetime7">
              <a:rPr lang="en-US" altLang="zh-CN" sz="100" dirty="0" smtClean="0">
                <a:solidFill>
                  <a:schemeClr val="bg1"/>
                </a:solidFill>
              </a:rPr>
              <a:t>Jan-21</a:t>
            </a:fld>
            <a:endParaRPr lang="zh-CN" altLang="en-US" sz="100" dirty="0">
              <a:solidFill>
                <a:schemeClr val="bg1"/>
              </a:solidFill>
            </a:endParaRPr>
          </a:p>
          <a:p>
            <a:pPr eaLnBrk="1" latinLnBrk="1" hangingPunct="1"/>
            <a:r>
              <a:rPr lang="zh-CN" altLang="en-US" sz="100" dirty="0">
                <a:solidFill>
                  <a:schemeClr val="bg1"/>
                </a:solidFill>
              </a:rPr>
              <a:t>相信命运，让自己成长，慢慢的长大。</a:t>
            </a:r>
            <a:fld id="{A54E3AFA-FE79-44B3-9B05-195DFA24FB74}" type="datetime9">
              <a:rPr lang="zh-CN" altLang="en-US" sz="100" dirty="0" smtClean="0">
                <a:solidFill>
                  <a:schemeClr val="bg1"/>
                </a:solidFill>
              </a:rPr>
              <a:t>2021年1月3日星期日9时23分51秒</a:t>
            </a:fld>
            <a:fld id="{FB945EFA-336E-4C02-A44D-8D73F8EE1900}" type="datetime2">
              <a:rPr lang="en-US" altLang="zh-CN" sz="100" dirty="0" smtClean="0">
                <a:solidFill>
                  <a:schemeClr val="bg1"/>
                </a:solidFill>
              </a:rPr>
              <a:t>Sunday, January 3, 2021</a:t>
            </a:fld>
            <a:endParaRPr lang="zh-CN" altLang="en-US" sz="100" dirty="0">
              <a:solidFill>
                <a:schemeClr val="bg1"/>
              </a:solidFill>
            </a:endParaRPr>
          </a:p>
          <a:p>
            <a:pPr eaLnBrk="1" latinLnBrk="1" hangingPunct="1"/>
            <a:r>
              <a:rPr lang="zh-CN" altLang="en-US" sz="100" dirty="0">
                <a:solidFill>
                  <a:schemeClr val="bg1"/>
                </a:solidFill>
              </a:rPr>
              <a:t>爱情，亲情，友情，让人无法割舍。</a:t>
            </a:r>
            <a:fld id="{D59FAE8B-3866-4807-84D0-5670154E7162}" type="datetime7">
              <a:rPr lang="zh-CN" altLang="en-US" sz="100" dirty="0" smtClean="0">
                <a:solidFill>
                  <a:schemeClr val="bg1"/>
                </a:solidFill>
              </a:rPr>
              <a:t>21.1.3</a:t>
            </a:fld>
            <a:fld id="{3E28139B-6B0D-44ED-AFA5-E19EEA6ECF26}" type="datetime9">
              <a:rPr lang="zh-CN" altLang="en-US" sz="100" dirty="0" smtClean="0">
                <a:solidFill>
                  <a:schemeClr val="bg1"/>
                </a:solidFill>
              </a:rPr>
              <a:t>2021年1月3日星期日9时23分51秒</a:t>
            </a:fld>
            <a:fld id="{65BE3235-B3F2-4327-BAB6-D6CC6B49F251}" type="datetime7">
              <a:rPr lang="zh-CN" altLang="en-US" sz="100" dirty="0" smtClean="0">
                <a:solidFill>
                  <a:schemeClr val="bg1"/>
                </a:solidFill>
              </a:rPr>
              <a:t>21.1.3</a:t>
            </a:fld>
            <a:endParaRPr lang="zh-CN" altLang="en-US" sz="100" dirty="0">
              <a:solidFill>
                <a:schemeClr val="bg1"/>
              </a:solidFill>
            </a:endParaRPr>
          </a:p>
        </p:txBody>
      </p:sp>
      <p:pic>
        <p:nvPicPr>
          <p:cNvPr id="2051"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613" y="15875"/>
            <a:ext cx="8740775" cy="673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394674" y="2537720"/>
            <a:ext cx="5195888" cy="1323975"/>
          </a:xfrm>
          <a:prstGeom prst="rect">
            <a:avLst/>
          </a:prstGeom>
          <a:noFill/>
        </p:spPr>
        <p:txBody>
          <a:bodyPr>
            <a:spAutoFit/>
          </a:bodyPr>
          <a:lstStyle/>
          <a:p>
            <a:pPr eaLnBrk="1" fontAlgn="auto" hangingPunct="1">
              <a:spcBef>
                <a:spcPts val="0"/>
              </a:spcBef>
              <a:spcAft>
                <a:spcPts val="0"/>
              </a:spcAft>
              <a:defRPr/>
            </a:pPr>
            <a:r>
              <a:rPr lang="zh-CN" altLang="en-US" sz="8000" b="1" spc="450" dirty="0">
                <a:solidFill>
                  <a:srgbClr val="B00000"/>
                </a:solidFill>
                <a:latin typeface="仿宋" panose="02010609060101010101" pitchFamily="49" charset="-122"/>
                <a:ea typeface="仿宋" panose="02010609060101010101" pitchFamily="49" charset="-122"/>
              </a:rPr>
              <a:t>谢谢大家！</a:t>
            </a:r>
          </a:p>
        </p:txBody>
      </p:sp>
    </p:spTree>
    <p:extLst>
      <p:ext uri="{BB962C8B-B14F-4D97-AF65-F5344CB8AC3E}">
        <p14:creationId xmlns:p14="http://schemas.microsoft.com/office/powerpoint/2010/main" val="28498415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文本占位符 114690"/>
          <p:cNvSpPr>
            <a:spLocks noGrp="1"/>
          </p:cNvSpPr>
          <p:nvPr>
            <p:ph type="body" idx="1"/>
          </p:nvPr>
        </p:nvSpPr>
        <p:spPr>
          <a:xfrm>
            <a:off x="685800" y="549275"/>
            <a:ext cx="7772400" cy="53371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buFont typeface="Wingdings" pitchFamily="2" charset="2"/>
              <a:buChar char="u"/>
            </a:pPr>
            <a:r>
              <a:rPr b="1">
                <a:solidFill>
                  <a:srgbClr val="FF3300"/>
                </a:solidFill>
              </a:rPr>
              <a:t>医疗管理法律制度调整的主体：</a:t>
            </a:r>
          </a:p>
          <a:p>
            <a:pPr lvl="0">
              <a:buFont typeface="Wingdings" pitchFamily="2" charset="2"/>
              <a:buNone/>
            </a:pPr>
            <a:r>
              <a:rPr sz="2800" b="1"/>
              <a:t>   医院、卫生院、门诊部、诊所、医务室、妇幼保健院所等各类机构，医师、护士、乡村医生、药师等各类卫生专业人员</a:t>
            </a:r>
          </a:p>
          <a:p>
            <a:pPr lvl="0">
              <a:buFont typeface="Wingdings" pitchFamily="2" charset="2"/>
              <a:buChar char="u"/>
            </a:pPr>
            <a:r>
              <a:rPr sz="2800" b="1">
                <a:solidFill>
                  <a:srgbClr val="FF3300"/>
                </a:solidFill>
              </a:rPr>
              <a:t>医疗管理法律制度调整的客体：</a:t>
            </a:r>
          </a:p>
          <a:p>
            <a:pPr lvl="0">
              <a:buFont typeface="Wingdings" pitchFamily="2" charset="2"/>
              <a:buNone/>
            </a:pPr>
            <a:r>
              <a:rPr sz="2800" b="1"/>
              <a:t>   各种医疗卫生服务行为、医疗安全和血液、药品、医疗器械、医疗废物等物品</a:t>
            </a:r>
          </a:p>
          <a:p>
            <a:pPr lvl="0">
              <a:buFont typeface="Wingdings" pitchFamily="2" charset="2"/>
              <a:buChar char="u"/>
            </a:pPr>
            <a:r>
              <a:rPr sz="2800" b="1">
                <a:solidFill>
                  <a:srgbClr val="FF3300"/>
                </a:solidFill>
              </a:rPr>
              <a:t>医疗管理法律制度调整的社会关系涉及：</a:t>
            </a:r>
          </a:p>
          <a:p>
            <a:pPr lvl="0">
              <a:buFont typeface="Wingdings" pitchFamily="2" charset="2"/>
              <a:buNone/>
            </a:pPr>
            <a:r>
              <a:rPr sz="2800" b="1"/>
              <a:t>    平等的民事法律关系、公共行政法律关系、主管隶属关系、行业自律关系等</a:t>
            </a:r>
            <a:endParaRPr sz="2800"/>
          </a:p>
        </p:txBody>
      </p:sp>
      <p:sp>
        <p:nvSpPr>
          <p:cNvPr id="11469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4693" name="Footer Placeholder 4"/>
          <p:cNvSpPr>
            <a:spLocks noGrp="1"/>
          </p:cNvSpPr>
          <p:nvPr>
            <p:ph type="ftr" sz="quarter" idx="3"/>
          </p:nvPr>
        </p:nvSpPr>
        <p:spPr/>
        <p:txBody>
          <a:bodyPr/>
          <a:lstStyle/>
          <a:p>
            <a:pPr lvl="0" algn="ctr" eaLnBrk="0" hangingPunct="0"/>
            <a:fld id="{AE2E50E3-D0DD-4293-8B7B-676F3077700F}" type="footer">
              <a:rPr sz="1400">
                <a:latin typeface="Arial" pitchFamily="34" charset="0"/>
              </a:rPr>
              <a:t>​</a:t>
            </a:fld>
            <a:endParaRPr sz="1400">
              <a:latin typeface="Arial"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93185"/>
          <p:cNvSpPr>
            <a:spLocks noGrp="1"/>
          </p:cNvSpPr>
          <p:nvPr>
            <p:ph type="title"/>
          </p:nvPr>
        </p:nvSpPr>
        <p:spPr>
          <a:xfrm>
            <a:off x="609600" y="-762000"/>
            <a:ext cx="6477000" cy="220980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3600" b="1"/>
              <a:t>医政管理主要法律法规和规章</a:t>
            </a:r>
          </a:p>
        </p:txBody>
      </p:sp>
      <p:sp>
        <p:nvSpPr>
          <p:cNvPr id="93187" name="文本占位符 93186"/>
          <p:cNvSpPr>
            <a:spLocks noGrp="1"/>
          </p:cNvSpPr>
          <p:nvPr>
            <p:ph type="body" idx="1"/>
          </p:nvPr>
        </p:nvSpPr>
        <p:spPr>
          <a:xfrm>
            <a:off x="533400" y="762000"/>
            <a:ext cx="8383588" cy="56197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80000"/>
              </a:lnSpc>
              <a:buFont typeface="Wingdings" pitchFamily="2" charset="2"/>
              <a:buChar char="ü"/>
            </a:pPr>
            <a:r>
              <a:rPr sz="2800">
                <a:ea typeface="黑体" pitchFamily="2" charset="-122"/>
              </a:rPr>
              <a:t>中华人民共和国执业医师法</a:t>
            </a:r>
          </a:p>
          <a:p>
            <a:pPr lvl="0">
              <a:lnSpc>
                <a:spcPct val="80000"/>
              </a:lnSpc>
              <a:buFont typeface="Wingdings" pitchFamily="2" charset="2"/>
              <a:buChar char="ü"/>
            </a:pPr>
            <a:r>
              <a:rPr sz="2800">
                <a:ea typeface="黑体" pitchFamily="2" charset="-122"/>
              </a:rPr>
              <a:t>医疗广告管理办法</a:t>
            </a:r>
          </a:p>
          <a:p>
            <a:pPr lvl="0">
              <a:lnSpc>
                <a:spcPct val="80000"/>
              </a:lnSpc>
              <a:buFont typeface="Wingdings" pitchFamily="2" charset="2"/>
              <a:buChar char="ü"/>
            </a:pPr>
            <a:r>
              <a:rPr sz="2800">
                <a:ea typeface="黑体" pitchFamily="2" charset="-122"/>
              </a:rPr>
              <a:t>中华人民共和国护士管理办法</a:t>
            </a:r>
          </a:p>
          <a:p>
            <a:pPr lvl="0">
              <a:lnSpc>
                <a:spcPct val="80000"/>
              </a:lnSpc>
              <a:buFont typeface="Wingdings" pitchFamily="2" charset="2"/>
              <a:buChar char="ü"/>
            </a:pPr>
            <a:r>
              <a:rPr sz="2800">
                <a:ea typeface="黑体" pitchFamily="2" charset="-122"/>
              </a:rPr>
              <a:t>中外合资、合作医疗机构管理暂行办法</a:t>
            </a:r>
          </a:p>
          <a:p>
            <a:pPr lvl="0">
              <a:lnSpc>
                <a:spcPct val="80000"/>
              </a:lnSpc>
              <a:buFont typeface="Wingdings" pitchFamily="2" charset="2"/>
              <a:buChar char="ü"/>
            </a:pPr>
            <a:r>
              <a:rPr sz="2800">
                <a:ea typeface="黑体" pitchFamily="2" charset="-122"/>
              </a:rPr>
              <a:t>外国医师来华短期行医管理暂行办法</a:t>
            </a:r>
          </a:p>
          <a:p>
            <a:pPr lvl="0">
              <a:lnSpc>
                <a:spcPct val="80000"/>
              </a:lnSpc>
              <a:buFont typeface="Wingdings" pitchFamily="2" charset="2"/>
              <a:buChar char="ü"/>
            </a:pPr>
            <a:r>
              <a:rPr sz="2800">
                <a:ea typeface="黑体" pitchFamily="2" charset="-122"/>
              </a:rPr>
              <a:t>中华人民共和国献血法</a:t>
            </a:r>
          </a:p>
          <a:p>
            <a:pPr lvl="0">
              <a:lnSpc>
                <a:spcPct val="80000"/>
              </a:lnSpc>
              <a:buFont typeface="Wingdings" pitchFamily="2" charset="2"/>
              <a:buChar char="ü"/>
            </a:pPr>
            <a:r>
              <a:rPr sz="2800">
                <a:ea typeface="黑体" pitchFamily="2" charset="-122"/>
              </a:rPr>
              <a:t>中华人民共和国药品管理法</a:t>
            </a:r>
          </a:p>
          <a:p>
            <a:pPr lvl="0">
              <a:lnSpc>
                <a:spcPct val="80000"/>
              </a:lnSpc>
              <a:buFont typeface="Wingdings" pitchFamily="2" charset="2"/>
              <a:buChar char="ü"/>
            </a:pPr>
            <a:r>
              <a:rPr sz="2800">
                <a:ea typeface="黑体" pitchFamily="2" charset="-122"/>
              </a:rPr>
              <a:t>中华人民共和国传染病防治法</a:t>
            </a:r>
          </a:p>
          <a:p>
            <a:pPr lvl="0">
              <a:lnSpc>
                <a:spcPct val="80000"/>
              </a:lnSpc>
              <a:buFont typeface="Wingdings" pitchFamily="2" charset="2"/>
              <a:buChar char="ü"/>
            </a:pPr>
            <a:r>
              <a:rPr sz="2800">
                <a:ea typeface="黑体" pitchFamily="2" charset="-122"/>
              </a:rPr>
              <a:t>医疗机构管理条例</a:t>
            </a:r>
          </a:p>
          <a:p>
            <a:pPr lvl="0">
              <a:lnSpc>
                <a:spcPct val="80000"/>
              </a:lnSpc>
              <a:buFont typeface="Wingdings" pitchFamily="2" charset="2"/>
              <a:buChar char="ü"/>
            </a:pPr>
            <a:r>
              <a:rPr sz="2800">
                <a:ea typeface="黑体" pitchFamily="2" charset="-122"/>
              </a:rPr>
              <a:t>医疗事故处理</a:t>
            </a:r>
            <a:r>
              <a:rPr lang="zh-CN" altLang="zh-CN" sz="2800">
                <a:ea typeface="黑体" pitchFamily="2" charset="-122"/>
              </a:rPr>
              <a:t>条例</a:t>
            </a:r>
          </a:p>
          <a:p>
            <a:pPr lvl="0">
              <a:lnSpc>
                <a:spcPct val="80000"/>
              </a:lnSpc>
              <a:buFont typeface="Wingdings" pitchFamily="2" charset="2"/>
              <a:buChar char="ü"/>
            </a:pPr>
            <a:r>
              <a:rPr lang="zh-CN" altLang="zh-CN" sz="2800">
                <a:ea typeface="黑体" pitchFamily="2" charset="-122"/>
              </a:rPr>
              <a:t>中华人民共和国母婴保健法</a:t>
            </a:r>
          </a:p>
          <a:p>
            <a:pPr lvl="0">
              <a:lnSpc>
                <a:spcPct val="80000"/>
              </a:lnSpc>
              <a:buFont typeface="Wingdings" pitchFamily="2" charset="2"/>
              <a:buChar char="ü"/>
            </a:pPr>
            <a:r>
              <a:rPr lang="zh-CN" altLang="zh-CN" sz="2800">
                <a:ea typeface="黑体" pitchFamily="2" charset="-122"/>
              </a:rPr>
              <a:t>中华人民共和国中医药条例</a:t>
            </a:r>
          </a:p>
          <a:p>
            <a:pPr lvl="0">
              <a:lnSpc>
                <a:spcPct val="80000"/>
              </a:lnSpc>
              <a:buFont typeface="Wingdings" pitchFamily="2" charset="2"/>
              <a:buChar char="ü"/>
            </a:pPr>
            <a:r>
              <a:rPr lang="zh-CN" altLang="zh-CN" sz="2800">
                <a:ea typeface="黑体" pitchFamily="2" charset="-122"/>
              </a:rPr>
              <a:t>医疗废物管理条例</a:t>
            </a:r>
          </a:p>
        </p:txBody>
      </p:sp>
      <p:sp>
        <p:nvSpPr>
          <p:cNvPr id="93188" name="矩形 93187"/>
          <p:cNvSpPr/>
          <p:nvPr/>
        </p:nvSpPr>
        <p:spPr>
          <a:xfrm>
            <a:off x="228600" y="5105400"/>
            <a:ext cx="184150" cy="579438"/>
          </a:xfrm>
          <a:prstGeom prst="rect">
            <a:avLst/>
          </a:prstGeom>
          <a:noFill/>
          <a:ln>
            <a:noFill/>
            <a:miter lim="800000"/>
          </a:ln>
        </p:spPr>
        <p:txBody>
          <a:bodyPr wrap="none" anchor="t" anchorCtr="0">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a:endParaRPr kumimoji="0" sz="3200">
              <a:effectLst>
                <a:outerShdw blurRad="38100" dist="38100" dir="2700000" algn="tl">
                  <a:schemeClr val="bg2"/>
                </a:outerShdw>
              </a:effectLst>
              <a:latin typeface="Tahoma" pitchFamily="34" charset="0"/>
            </a:endParaRPr>
          </a:p>
        </p:txBody>
      </p:sp>
      <p:sp>
        <p:nvSpPr>
          <p:cNvPr id="93189"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93190" name="Footer Placeholder 4"/>
          <p:cNvSpPr>
            <a:spLocks noGrp="1"/>
          </p:cNvSpPr>
          <p:nvPr>
            <p:ph type="ftr" sz="quarter" idx="3"/>
          </p:nvPr>
        </p:nvSpPr>
        <p:spPr/>
        <p:txBody>
          <a:bodyPr/>
          <a:lstStyle/>
          <a:p>
            <a:pPr lvl="0" algn="ctr" eaLnBrk="0" hangingPunct="0"/>
            <a:fld id="{5EF1F870-28AF-4604-92AE-22D79FB7DF5F}" type="footer">
              <a:rPr sz="1400">
                <a:latin typeface="Arial" pitchFamily="34" charset="0"/>
              </a:rPr>
              <a:t>​</a:t>
            </a:fld>
            <a:endParaRPr sz="1400">
              <a:latin typeface="Arial"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304800"/>
            <a:ext cx="7772400" cy="590550"/>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3600">
                <a:ea typeface="隶书" pitchFamily="49" charset="-122"/>
              </a:rPr>
              <a:t>  卫生行业许可制度与准入管理</a:t>
            </a:r>
          </a:p>
        </p:txBody>
      </p:sp>
      <p:sp>
        <p:nvSpPr>
          <p:cNvPr id="1027" name="文本占位符 1026"/>
          <p:cNvSpPr>
            <a:spLocks noGrp="1"/>
          </p:cNvSpPr>
          <p:nvPr>
            <p:ph type="body" idx="1"/>
          </p:nvPr>
        </p:nvSpPr>
        <p:spPr>
          <a:xfrm>
            <a:off x="533400" y="981075"/>
            <a:ext cx="7926388" cy="496252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pitchFamily="2"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pitchFamily="2"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buNone/>
            </a:pPr>
            <a:r>
              <a:rPr sz="2800">
                <a:ea typeface="隶书" pitchFamily="49" charset="-122"/>
              </a:rPr>
              <a:t>   </a:t>
            </a:r>
            <a:r>
              <a:rPr>
                <a:ea typeface="隶书" pitchFamily="49" charset="-122"/>
              </a:rPr>
              <a:t>一、概述</a:t>
            </a:r>
            <a:r>
              <a:rPr sz="2800">
                <a:ea typeface="隶书" pitchFamily="49" charset="-122"/>
              </a:rPr>
              <a:t>	</a:t>
            </a:r>
          </a:p>
          <a:p>
            <a:pPr lvl="0">
              <a:lnSpc>
                <a:spcPct val="105000"/>
              </a:lnSpc>
              <a:buFont typeface="Wingdings" pitchFamily="2" charset="2"/>
              <a:buNone/>
            </a:pPr>
            <a:r>
              <a:rPr sz="2800">
                <a:latin typeface="宋体" pitchFamily="2" charset="-122"/>
                <a:ea typeface="隶书" pitchFamily="49" charset="-122"/>
              </a:rPr>
              <a:t>     </a:t>
            </a:r>
            <a:r>
              <a:rPr sz="2800">
                <a:solidFill>
                  <a:srgbClr val="00CC66"/>
                </a:solidFill>
                <a:latin typeface="宋体" pitchFamily="2" charset="-122"/>
                <a:ea typeface="隶书" pitchFamily="49" charset="-122"/>
              </a:rPr>
              <a:t>行政许可</a:t>
            </a:r>
            <a:r>
              <a:rPr sz="2800">
                <a:latin typeface="宋体" pitchFamily="2" charset="-122"/>
                <a:ea typeface="隶书" pitchFamily="49" charset="-122"/>
              </a:rPr>
              <a:t>是行政主体应行政相对方的申请，通过颁发许可证、执照的形式，依法赋予行政相对方</a:t>
            </a:r>
            <a:r>
              <a:rPr sz="2800">
                <a:solidFill>
                  <a:schemeClr val="tx2"/>
                </a:solidFill>
                <a:latin typeface="宋体" pitchFamily="2" charset="-122"/>
                <a:ea typeface="隶书" pitchFamily="49" charset="-122"/>
              </a:rPr>
              <a:t>从事某种活动的法律资格和实施某种行为的法律权利</a:t>
            </a:r>
            <a:r>
              <a:rPr sz="2800">
                <a:latin typeface="宋体" pitchFamily="2" charset="-122"/>
                <a:ea typeface="隶书" pitchFamily="49" charset="-122"/>
              </a:rPr>
              <a:t>的行政行为。其内涵表现在：</a:t>
            </a:r>
          </a:p>
          <a:p>
            <a:pPr lvl="0">
              <a:lnSpc>
                <a:spcPct val="105000"/>
              </a:lnSpc>
              <a:buFont typeface="Wingdings" pitchFamily="2" charset="2"/>
            </a:pPr>
            <a:r>
              <a:rPr sz="2800">
                <a:latin typeface="宋体" pitchFamily="2" charset="-122"/>
                <a:ea typeface="隶书" pitchFamily="49" charset="-122"/>
              </a:rPr>
              <a:t>许可是行政机关或行政主体实施的</a:t>
            </a:r>
            <a:r>
              <a:rPr sz="2800">
                <a:solidFill>
                  <a:schemeClr val="tx2"/>
                </a:solidFill>
                <a:latin typeface="宋体" pitchFamily="2" charset="-122"/>
                <a:ea typeface="隶书" pitchFamily="49" charset="-122"/>
              </a:rPr>
              <a:t>一种行政行为</a:t>
            </a:r>
            <a:r>
              <a:rPr sz="2800">
                <a:latin typeface="宋体" pitchFamily="2" charset="-122"/>
                <a:ea typeface="隶书" pitchFamily="49" charset="-122"/>
              </a:rPr>
              <a:t>，实施这种行政行为的</a:t>
            </a:r>
            <a:r>
              <a:rPr sz="2800">
                <a:solidFill>
                  <a:schemeClr val="tx2"/>
                </a:solidFill>
                <a:latin typeface="宋体" pitchFamily="2" charset="-122"/>
                <a:ea typeface="隶书" pitchFamily="49" charset="-122"/>
              </a:rPr>
              <a:t>依据是法律法规</a:t>
            </a:r>
            <a:r>
              <a:rPr sz="2800">
                <a:latin typeface="宋体" pitchFamily="2" charset="-122"/>
                <a:ea typeface="隶书" pitchFamily="49" charset="-122"/>
              </a:rPr>
              <a:t>；</a:t>
            </a:r>
          </a:p>
          <a:p>
            <a:pPr lvl="0">
              <a:lnSpc>
                <a:spcPct val="105000"/>
              </a:lnSpc>
              <a:buFont typeface="Wingdings" pitchFamily="2" charset="2"/>
            </a:pPr>
            <a:r>
              <a:rPr sz="2800">
                <a:latin typeface="宋体" pitchFamily="2" charset="-122"/>
                <a:ea typeface="隶书" pitchFamily="49" charset="-122"/>
              </a:rPr>
              <a:t>许可是</a:t>
            </a:r>
            <a:r>
              <a:rPr sz="2800">
                <a:solidFill>
                  <a:schemeClr val="tx2"/>
                </a:solidFill>
                <a:latin typeface="宋体" pitchFamily="2" charset="-122"/>
                <a:ea typeface="隶书" pitchFamily="49" charset="-122"/>
              </a:rPr>
              <a:t>被动的行政行为</a:t>
            </a:r>
            <a:r>
              <a:rPr sz="2800">
                <a:latin typeface="宋体" pitchFamily="2" charset="-122"/>
                <a:ea typeface="隶书" pitchFamily="49" charset="-122"/>
              </a:rPr>
              <a:t>，即公民法人或其他组织申请在先，行政机关许可在后；</a:t>
            </a:r>
          </a:p>
          <a:p>
            <a:pPr lvl="0">
              <a:lnSpc>
                <a:spcPct val="105000"/>
              </a:lnSpc>
              <a:buFont typeface="Wingdings" pitchFamily="2" charset="2"/>
            </a:pPr>
            <a:r>
              <a:rPr sz="2800">
                <a:latin typeface="宋体" pitchFamily="2" charset="-122"/>
                <a:ea typeface="隶书" pitchFamily="49" charset="-122"/>
              </a:rPr>
              <a:t>许可是</a:t>
            </a:r>
            <a:r>
              <a:rPr sz="2800">
                <a:solidFill>
                  <a:schemeClr val="tx2"/>
                </a:solidFill>
                <a:latin typeface="宋体" pitchFamily="2" charset="-122"/>
                <a:ea typeface="隶书" pitchFamily="49" charset="-122"/>
              </a:rPr>
              <a:t>准许申请人从事某种活动的行为。</a:t>
            </a:r>
            <a:r>
              <a:rPr sz="2800">
                <a:solidFill>
                  <a:schemeClr val="tx2"/>
                </a:solidFill>
                <a:ea typeface="隶书" pitchFamily="49" charset="-122"/>
              </a:rPr>
              <a:t> </a:t>
            </a:r>
          </a:p>
        </p:txBody>
      </p:sp>
      <p:sp>
        <p:nvSpPr>
          <p:cNvPr id="102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29" name="Footer Placeholder 4"/>
          <p:cNvSpPr>
            <a:spLocks noGrp="1"/>
          </p:cNvSpPr>
          <p:nvPr>
            <p:ph type="ftr" sz="quarter" idx="3"/>
          </p:nvPr>
        </p:nvSpPr>
        <p:spPr/>
        <p:txBody>
          <a:bodyPr/>
          <a:lstStyle/>
          <a:p>
            <a:pPr lvl="0" algn="ctr" eaLnBrk="0" hangingPunct="0"/>
            <a:fld id="{39190850-7C2B-4C9B-A044-731A0368D712}" type="footer">
              <a:rPr sz="1400">
                <a:latin typeface="Arial" pitchFamily="34" charset="0"/>
              </a:rPr>
              <a:t>​</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5" presetClass="entr" presetSubtype="0" fill="hold" grpId="0" nodeType="clickEffect">
                                  <p:childTnLst>
                                    <p:set>
                                      <p:cBhvr additive="base">
                                        <p:cTn id="6" dur="1" fill="hold">
                                          <p:stCondLst>
                                            <p:cond delay="0"/>
                                          </p:stCondLst>
                                        </p:cTn>
                                        <p:tgtEl>
                                          <p:spTgt spid="1026"/>
                                        </p:tgtEl>
                                        <p:attrNameLst>
                                          <p:attrName>style.visibility</p:attrName>
                                        </p:attrNameLst>
                                      </p:cBhvr>
                                      <p:to>
                                        <p:strVal val="visible"/>
                                      </p:to>
                                    </p:set>
                                    <p:anim calcmode="lin" valueType="num">
                                      <p:cBhvr additive="base">
                                        <p:cTn id="7" dur="1000" fill="hold"/>
                                        <p:tgtEl>
                                          <p:spTgt spid="1026"/>
                                        </p:tgtEl>
                                        <p:attrNameLst>
                                          <p:attrName>ppt_w</p:attrName>
                                        </p:attrNameLst>
                                      </p:cBhvr>
                                      <p:tavLst>
                                        <p:tav tm="0">
                                          <p:val>
                                            <p:fltVal val="0"/>
                                          </p:val>
                                        </p:tav>
                                        <p:tav tm="100000">
                                          <p:val>
                                            <p:strVal val="#ppt_w"/>
                                          </p:val>
                                        </p:tav>
                                      </p:tavLst>
                                    </p:anim>
                                    <p:anim calcmode="lin" valueType="num">
                                      <p:cBhvr additive="base">
                                        <p:cTn id="8" dur="1000" fill="hold"/>
                                        <p:tgtEl>
                                          <p:spTgt spid="1026"/>
                                        </p:tgtEl>
                                        <p:attrNameLst>
                                          <p:attrName>ppt_h</p:attrName>
                                        </p:attrNameLst>
                                      </p:cBhvr>
                                      <p:tavLst>
                                        <p:tav tm="0">
                                          <p:val>
                                            <p:fltVal val="0"/>
                                          </p:val>
                                        </p:tav>
                                        <p:tav tm="100000">
                                          <p:val>
                                            <p:strVal val="#ppt_h"/>
                                          </p:val>
                                        </p:tav>
                                      </p:tavLst>
                                    </p:anim>
                                    <p:anim calcmode="lin" valueType="num">
                                      <p:cBhvr additive="base">
                                        <p:cTn id="9" dur="1000" fill="hold"/>
                                        <p:tgtEl>
                                          <p:spTgt spid="1026"/>
                                        </p:tgtEl>
                                        <p:attrNameLst>
                                          <p:attrName>ppt_x</p:attrName>
                                        </p:attrNameLst>
                                      </p:cBhvr>
                                      <p:tavLst>
                                        <p:tav tm="0" fmla="#ppt_x+(cos(-2*pi*(1-$))*-#ppt_x-sin(-2*pi*(1-$))*(1-#ppt_y))*(1-$)">
                                          <p:val>
                                            <p:fltVal val="0"/>
                                          </p:val>
                                        </p:tav>
                                        <p:tav tm="100000">
                                          <p:val>
                                            <p:fltVal val="1"/>
                                          </p:val>
                                        </p:tav>
                                      </p:tavLst>
                                    </p:anim>
                                    <p:anim calcmode="lin" valueType="num">
                                      <p:cBhvr additive="base">
                                        <p:cTn id="10" dur="1000" fill="hold"/>
                                        <p:tgtEl>
                                          <p:spTgt spid="10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indefinite"/>
                            </p:stCondLst>
                          </p:cTn>
                        </p:par>
                        <p:par>
                          <p:cTn id="13" fill="hold" nodeType="afterGroup">
                            <p:stCondLst>
                              <p:cond delay="0"/>
                            </p:stCondLst>
                            <p:childTnLst>
                              <p:par>
                                <p:cTn id="14" presetID="5" presetClass="entr" presetSubtype="10" fill="hold" grpId="1" nodeType="clickEffect">
                                  <p:childTnLst>
                                    <p:set>
                                      <p:cBhvr additive="base">
                                        <p:cTn id="15" dur="1" fill="hold">
                                          <p:stCondLst>
                                            <p:cond delay="0"/>
                                          </p:stCondLst>
                                        </p:cTn>
                                        <p:tgtEl>
                                          <p:spTgt spid="1027">
                                            <p:txEl>
                                              <p:pRg st="0" end="0"/>
                                            </p:txEl>
                                          </p:spTgt>
                                        </p:tgtEl>
                                        <p:attrNameLst>
                                          <p:attrName>style.visibility</p:attrName>
                                        </p:attrNameLst>
                                      </p:cBhvr>
                                      <p:to>
                                        <p:strVal val="visible"/>
                                      </p:to>
                                    </p:set>
                                    <p:animEffect transition="in" filter="checkerboard(across)">
                                      <p:cBhvr additive="base">
                                        <p:cTn id="16" dur="500"/>
                                        <p:tgtEl>
                                          <p:spTgt spid="102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5" presetClass="entr" presetSubtype="10" fill="hold" grpId="1" nodeType="clickEffect">
                                  <p:childTnLst>
                                    <p:set>
                                      <p:cBhvr additive="base">
                                        <p:cTn id="21" dur="1" fill="hold">
                                          <p:stCondLst>
                                            <p:cond delay="0"/>
                                          </p:stCondLst>
                                        </p:cTn>
                                        <p:tgtEl>
                                          <p:spTgt spid="1027">
                                            <p:txEl>
                                              <p:pRg st="1" end="1"/>
                                            </p:txEl>
                                          </p:spTgt>
                                        </p:tgtEl>
                                        <p:attrNameLst>
                                          <p:attrName>style.visibility</p:attrName>
                                        </p:attrNameLst>
                                      </p:cBhvr>
                                      <p:to>
                                        <p:strVal val="visible"/>
                                      </p:to>
                                    </p:set>
                                    <p:animEffect transition="in" filter="checkerboard(across)">
                                      <p:cBhvr additive="base">
                                        <p:cTn id="22" dur="500"/>
                                        <p:tgtEl>
                                          <p:spTgt spid="10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5" presetClass="entr" presetSubtype="10" fill="hold" grpId="1" nodeType="clickEffect">
                                  <p:childTnLst>
                                    <p:set>
                                      <p:cBhvr additive="base">
                                        <p:cTn id="27" dur="1" fill="hold">
                                          <p:stCondLst>
                                            <p:cond delay="0"/>
                                          </p:stCondLst>
                                        </p:cTn>
                                        <p:tgtEl>
                                          <p:spTgt spid="1027">
                                            <p:txEl>
                                              <p:pRg st="2" end="2"/>
                                            </p:txEl>
                                          </p:spTgt>
                                        </p:tgtEl>
                                        <p:attrNameLst>
                                          <p:attrName>style.visibility</p:attrName>
                                        </p:attrNameLst>
                                      </p:cBhvr>
                                      <p:to>
                                        <p:strVal val="visible"/>
                                      </p:to>
                                    </p:set>
                                    <p:animEffect transition="in" filter="checkerboard(across)">
                                      <p:cBhvr additive="base">
                                        <p:cTn id="28" dur="500"/>
                                        <p:tgtEl>
                                          <p:spTgt spid="102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indefinite"/>
                            </p:stCondLst>
                          </p:cTn>
                        </p:par>
                        <p:par>
                          <p:cTn id="31" fill="hold" nodeType="afterGroup">
                            <p:stCondLst>
                              <p:cond delay="0"/>
                            </p:stCondLst>
                            <p:childTnLst>
                              <p:par>
                                <p:cTn id="32" presetID="5" presetClass="entr" presetSubtype="10" fill="hold" grpId="1" nodeType="clickEffect">
                                  <p:childTnLst>
                                    <p:set>
                                      <p:cBhvr additive="base">
                                        <p:cTn id="33" dur="1" fill="hold">
                                          <p:stCondLst>
                                            <p:cond delay="0"/>
                                          </p:stCondLst>
                                        </p:cTn>
                                        <p:tgtEl>
                                          <p:spTgt spid="1027">
                                            <p:txEl>
                                              <p:pRg st="3" end="3"/>
                                            </p:txEl>
                                          </p:spTgt>
                                        </p:tgtEl>
                                        <p:attrNameLst>
                                          <p:attrName>style.visibility</p:attrName>
                                        </p:attrNameLst>
                                      </p:cBhvr>
                                      <p:to>
                                        <p:strVal val="visible"/>
                                      </p:to>
                                    </p:set>
                                    <p:animEffect transition="in" filter="checkerboard(across)">
                                      <p:cBhvr additive="base">
                                        <p:cTn id="34" dur="500"/>
                                        <p:tgtEl>
                                          <p:spTgt spid="1027">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indefinite"/>
                            </p:stCondLst>
                          </p:cTn>
                        </p:par>
                        <p:par>
                          <p:cTn id="37" fill="hold" nodeType="afterGroup">
                            <p:stCondLst>
                              <p:cond delay="0"/>
                            </p:stCondLst>
                            <p:childTnLst>
                              <p:par>
                                <p:cTn id="38" presetID="5" presetClass="entr" presetSubtype="10" fill="hold" grpId="1" nodeType="clickEffect">
                                  <p:childTnLst>
                                    <p:set>
                                      <p:cBhvr additive="base">
                                        <p:cTn id="39" dur="1" fill="hold">
                                          <p:stCondLst>
                                            <p:cond delay="0"/>
                                          </p:stCondLst>
                                        </p:cTn>
                                        <p:tgtEl>
                                          <p:spTgt spid="1027">
                                            <p:txEl>
                                              <p:pRg st="4" end="4"/>
                                            </p:txEl>
                                          </p:spTgt>
                                        </p:tgtEl>
                                        <p:attrNameLst>
                                          <p:attrName>style.visibility</p:attrName>
                                        </p:attrNameLst>
                                      </p:cBhvr>
                                      <p:to>
                                        <p:strVal val="visible"/>
                                      </p:to>
                                    </p:set>
                                    <p:animEffect transition="in" filter="checkerboard(across)">
                                      <p:cBhvr additive="base">
                                        <p:cTn id="40"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7169"/>
          <p:cNvSpPr/>
          <p:nvPr/>
        </p:nvSpPr>
        <p:spPr>
          <a:xfrm>
            <a:off x="827088" y="260350"/>
            <a:ext cx="7707312" cy="573246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20000"/>
              </a:lnSpc>
            </a:pPr>
            <a:r>
              <a:rPr>
                <a:latin typeface="宋体" pitchFamily="2" charset="-122"/>
              </a:rPr>
              <a:t>  </a:t>
            </a:r>
            <a:r>
              <a:rPr sz="2800">
                <a:latin typeface="宋体" pitchFamily="2" charset="-122"/>
                <a:ea typeface="隶书" pitchFamily="49" charset="-122"/>
              </a:rPr>
              <a:t>例如，对卫生行业的执业医师准入来说，就是先要经过申请执业医师考试，或按规定条件免试发证，取得执业医师资格，再经合法批准的医疗机构聘用并提出执业注册申请，由相应的县及县以上的卫生行政部门批准统一执业注册，包括</a:t>
            </a:r>
            <a:r>
              <a:rPr sz="2800">
                <a:solidFill>
                  <a:schemeClr val="tx2"/>
                </a:solidFill>
                <a:latin typeface="宋体" pitchFamily="2" charset="-122"/>
                <a:ea typeface="隶书" pitchFamily="49" charset="-122"/>
              </a:rPr>
              <a:t>从业地点、专业、服务范围</a:t>
            </a:r>
            <a:r>
              <a:rPr sz="2800">
                <a:latin typeface="宋体" pitchFamily="2" charset="-122"/>
                <a:ea typeface="隶书" pitchFamily="49" charset="-122"/>
              </a:rPr>
              <a:t>等，经过以上过程才能从事规定范围的诊疗及其他卫生服务活动。实现卫生行业准入制度的</a:t>
            </a:r>
            <a:r>
              <a:rPr sz="2800">
                <a:solidFill>
                  <a:schemeClr val="tx2"/>
                </a:solidFill>
                <a:latin typeface="宋体" pitchFamily="2" charset="-122"/>
                <a:ea typeface="隶书" pitchFamily="49" charset="-122"/>
              </a:rPr>
              <a:t>目的是保证医疗机构、人员、技术的水平达到基本的标准和条件，提供安全有效的诊疗及其他卫生服务</a:t>
            </a:r>
            <a:r>
              <a:rPr sz="2800">
                <a:latin typeface="宋体" pitchFamily="2" charset="-122"/>
                <a:ea typeface="隶书" pitchFamily="49" charset="-122"/>
              </a:rPr>
              <a:t>，从而保障人民群众的生命健康权益。 </a:t>
            </a:r>
            <a:endParaRPr sz="2800">
              <a:ea typeface="隶书" pitchFamily="49" charset="-122"/>
            </a:endParaRPr>
          </a:p>
        </p:txBody>
      </p:sp>
      <p:sp>
        <p:nvSpPr>
          <p:cNvPr id="7171" name="Date Placeholder 1"/>
          <p:cNvSpPr>
            <a:spLocks noGrp="1"/>
          </p:cNvSpPr>
          <p:nvPr>
            <p:ph type="dt" sz="half"/>
          </p:nvPr>
        </p:nvSpPr>
        <p:spPr/>
        <p:txBody>
          <a:bodyPr/>
          <a:lstStyle/>
          <a:p>
            <a:pPr lvl="0" eaLnBrk="0" hangingPunct="0"/>
            <a:endParaRPr sz="1400">
              <a:latin typeface="Arial" pitchFamily="34" charset="0"/>
            </a:endParaRPr>
          </a:p>
        </p:txBody>
      </p:sp>
      <p:sp>
        <p:nvSpPr>
          <p:cNvPr id="7172" name="Footer Placeholder 2"/>
          <p:cNvSpPr>
            <a:spLocks noGrp="1"/>
          </p:cNvSpPr>
          <p:nvPr>
            <p:ph type="ftr" sz="quarter" idx="1"/>
          </p:nvPr>
        </p:nvSpPr>
        <p:spPr/>
        <p:txBody>
          <a:bodyPr/>
          <a:lstStyle/>
          <a:p>
            <a:pPr lvl="0" algn="ctr" eaLnBrk="0" hangingPunct="0"/>
            <a:fld id="{E91E26A6-7E41-4044-8D1F-16E9E849AE84}" type="footer">
              <a:rPr sz="1400">
                <a:latin typeface="Arial" pitchFamily="34" charset="0"/>
              </a:rPr>
              <a:t>​</a:t>
            </a:fld>
            <a:endParaRPr sz="1400">
              <a:latin typeface="Arial"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76801"/>
          <p:cNvSpPr/>
          <p:nvPr/>
        </p:nvSpPr>
        <p:spPr>
          <a:xfrm>
            <a:off x="827088" y="304800"/>
            <a:ext cx="7632700" cy="58578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spcBef>
                <a:spcPct val="50000"/>
              </a:spcBef>
            </a:pPr>
            <a:r>
              <a:rPr sz="2000">
                <a:latin typeface="宋体" pitchFamily="2" charset="-122"/>
              </a:rPr>
              <a:t>    </a:t>
            </a:r>
            <a:r>
              <a:rPr sz="2800">
                <a:solidFill>
                  <a:schemeClr val="tx2"/>
                </a:solidFill>
                <a:latin typeface="宋体" pitchFamily="2" charset="-122"/>
                <a:ea typeface="隶书" pitchFamily="49" charset="-122"/>
              </a:rPr>
              <a:t>1997年，在《中共中央、国务院关于卫生改革与发展的决定》</a:t>
            </a:r>
            <a:r>
              <a:rPr sz="2800">
                <a:latin typeface="宋体" pitchFamily="2" charset="-122"/>
                <a:ea typeface="隶书" pitchFamily="49" charset="-122"/>
              </a:rPr>
              <a:t>中，提出了推进卫生法制建设，要加快卫生立法步伐，完善以公共卫生、与健康相关产品、卫生机构和专业人员的监督管理为主要内容的卫生法律、法规，建立健全相配套的各类卫生标准。</a:t>
            </a:r>
            <a:endParaRPr sz="2800">
              <a:ea typeface="隶书" pitchFamily="49" charset="-122"/>
            </a:endParaRPr>
          </a:p>
          <a:p>
            <a:pPr lvl="0" eaLnBrk="0" hangingPunct="0">
              <a:spcBef>
                <a:spcPct val="50000"/>
              </a:spcBef>
            </a:pPr>
            <a:r>
              <a:rPr sz="2800">
                <a:latin typeface="宋体" pitchFamily="2" charset="-122"/>
                <a:ea typeface="隶书" pitchFamily="49" charset="-122"/>
              </a:rPr>
              <a:t>    </a:t>
            </a:r>
            <a:r>
              <a:rPr sz="2800">
                <a:solidFill>
                  <a:schemeClr val="tx2"/>
                </a:solidFill>
                <a:latin typeface="宋体" pitchFamily="2" charset="-122"/>
                <a:ea typeface="隶书" pitchFamily="49" charset="-122"/>
              </a:rPr>
              <a:t>2000年国务院《关于城镇医药卫生体制改革的指导意见》</a:t>
            </a:r>
            <a:r>
              <a:rPr sz="2800">
                <a:latin typeface="宋体" pitchFamily="2" charset="-122"/>
                <a:ea typeface="隶书" pitchFamily="49" charset="-122"/>
              </a:rPr>
              <a:t>，特别提出了卫生行政部门要用法律、行政、经济等手段加强宏观管理，并逐步实现卫生全行业管理。</a:t>
            </a:r>
            <a:r>
              <a:rPr sz="2800">
                <a:solidFill>
                  <a:schemeClr val="tx2"/>
                </a:solidFill>
                <a:latin typeface="宋体" pitchFamily="2" charset="-122"/>
                <a:ea typeface="隶书" pitchFamily="49" charset="-122"/>
              </a:rPr>
              <a:t>有关部门要建立和完善医疗机构、从业人员、医疗技术应用、大型医疗设备等医疗服务要素的准入制度。同时，还要积极开展医院药品准入制度管理。</a:t>
            </a:r>
          </a:p>
        </p:txBody>
      </p:sp>
      <p:sp>
        <p:nvSpPr>
          <p:cNvPr id="76803" name="Date Placeholder 1"/>
          <p:cNvSpPr>
            <a:spLocks noGrp="1"/>
          </p:cNvSpPr>
          <p:nvPr>
            <p:ph type="dt" sz="half"/>
          </p:nvPr>
        </p:nvSpPr>
        <p:spPr/>
        <p:txBody>
          <a:bodyPr/>
          <a:lstStyle/>
          <a:p>
            <a:pPr lvl="0" eaLnBrk="0" hangingPunct="0"/>
            <a:endParaRPr sz="1400">
              <a:latin typeface="Arial" pitchFamily="34" charset="0"/>
            </a:endParaRPr>
          </a:p>
        </p:txBody>
      </p:sp>
      <p:sp>
        <p:nvSpPr>
          <p:cNvPr id="76804" name="Footer Placeholder 2"/>
          <p:cNvSpPr>
            <a:spLocks noGrp="1"/>
          </p:cNvSpPr>
          <p:nvPr>
            <p:ph type="ftr" sz="quarter" idx="1"/>
          </p:nvPr>
        </p:nvSpPr>
        <p:spPr/>
        <p:txBody>
          <a:bodyPr/>
          <a:lstStyle/>
          <a:p>
            <a:pPr lvl="0" algn="ctr" eaLnBrk="0" hangingPunct="0"/>
            <a:fld id="{AD8CF21E-126F-433E-981B-87831B3190FF}" type="footer">
              <a:rPr sz="1400">
                <a:latin typeface="Arial" pitchFamily="34" charset="0"/>
              </a:rPr>
              <a:t>​</a:t>
            </a:fld>
            <a:endParaRPr sz="1400">
              <a:latin typeface="Arial"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6.11.28"/>
  <p:tag name="AS_TITLE" val="Aspose.Slides for .NET 4.0"/>
  <p:tag name="AS_VERSION" val="16.11.0.0"/>
</p:tagLst>
</file>

<file path=ppt/theme/theme1.xml><?xml version="1.0" encoding="utf-8"?>
<a:theme xmlns:a="http://schemas.openxmlformats.org/drawingml/2006/main" name=" overriden">
  <a:themeElements>
    <a:clrScheme name="">
      <a:dk1>
        <a:srgbClr val="FFFFFF"/>
      </a:dk1>
      <a:lt1>
        <a:srgbClr val="66CCFF"/>
      </a:lt1>
      <a:dk2>
        <a:srgbClr val="FFFF00"/>
      </a:dk2>
      <a:lt2>
        <a:srgbClr val="330099"/>
      </a:lt2>
      <a:accent1>
        <a:srgbClr val="00FFFF"/>
      </a:accent1>
      <a:accent2>
        <a:srgbClr val="FF3399"/>
      </a:accent2>
      <a:accent3>
        <a:srgbClr val="9BBB59"/>
      </a:accent3>
      <a:accent4>
        <a:srgbClr val="8064A2"/>
      </a:accent4>
      <a:accent5>
        <a:srgbClr val="4BACC6"/>
      </a:accent5>
      <a:accent6>
        <a:srgbClr val="F79646"/>
      </a:accent6>
      <a:hlink>
        <a:srgbClr val="FF9933"/>
      </a:hlink>
      <a:folHlink>
        <a:srgbClr val="CC00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66CCFF"/>
        </a:lt1>
        <a:dk2>
          <a:srgbClr val="FFFF00"/>
        </a:dk2>
        <a:lt2>
          <a:srgbClr val="330099"/>
        </a:lt2>
        <a:accent1>
          <a:srgbClr val="00FFFF"/>
        </a:accent1>
        <a:accent2>
          <a:srgbClr val="FF3399"/>
        </a:accent2>
        <a:accent3>
          <a:srgbClr val="9BBB59"/>
        </a:accent3>
        <a:accent4>
          <a:srgbClr val="8064A2"/>
        </a:accent4>
        <a:accent5>
          <a:srgbClr val="4BACC6"/>
        </a:accent5>
        <a:accent6>
          <a:srgbClr val="F79646"/>
        </a:accent6>
        <a:hlink>
          <a:srgbClr val="FF9933"/>
        </a:hlink>
        <a:folHlink>
          <a:srgbClr val="CC00CC"/>
        </a:folHlink>
      </a:clrScheme>
    </a:extraClrScheme>
    <a:extraClrScheme>
      <a:clrScheme name="">
        <a:dk1>
          <a:srgbClr val="006666"/>
        </a:dk1>
        <a:lt1>
          <a:srgbClr val="99CCFF"/>
        </a:lt1>
        <a:dk2>
          <a:srgbClr val="003399"/>
        </a:dk2>
        <a:lt2>
          <a:srgbClr val="99FFFF"/>
        </a:lt2>
        <a:accent1>
          <a:srgbClr val="99FFFF"/>
        </a:accent1>
        <a:accent2>
          <a:srgbClr val="FF99CC"/>
        </a:accent2>
        <a:accent3>
          <a:srgbClr val="9BBB59"/>
        </a:accent3>
        <a:accent4>
          <a:srgbClr val="8064A2"/>
        </a:accent4>
        <a:accent5>
          <a:srgbClr val="4BACC6"/>
        </a:accent5>
        <a:accent6>
          <a:srgbClr val="F79646"/>
        </a:accent6>
        <a:hlink>
          <a:srgbClr val="FFFF99"/>
        </a:hlink>
        <a:folHlink>
          <a:srgbClr val="00CCCC"/>
        </a:folHlink>
      </a:clrScheme>
    </a:extraClrScheme>
    <a:extraClrScheme>
      <a:clrScheme name="">
        <a:dk1>
          <a:srgbClr val="000000"/>
        </a:dk1>
        <a:lt1>
          <a:srgbClr val="FFFFFF"/>
        </a:lt1>
        <a:dk2>
          <a:srgbClr val="000000"/>
        </a:dk2>
        <a:lt2>
          <a:srgbClr val="B2B2B2"/>
        </a:lt2>
        <a:accent1>
          <a:srgbClr val="CBCBCB"/>
        </a:accent1>
        <a:accent2>
          <a:srgbClr val="5F5F5F"/>
        </a:accent2>
        <a:accent3>
          <a:srgbClr val="9BBB59"/>
        </a:accent3>
        <a:accent4>
          <a:srgbClr val="8064A2"/>
        </a:accent4>
        <a:accent5>
          <a:srgbClr val="4BACC6"/>
        </a:accent5>
        <a:accent6>
          <a:srgbClr val="F79646"/>
        </a:accent6>
        <a:hlink>
          <a:srgbClr val="969696"/>
        </a:hlink>
        <a:folHlink>
          <a:srgbClr val="EAEAEA"/>
        </a:folHlink>
      </a:clrScheme>
    </a:extraClrScheme>
    <a:extraClrScheme>
      <a:clrScheme name="">
        <a:dk1>
          <a:srgbClr val="EAEAEA"/>
        </a:dk1>
        <a:lt1>
          <a:srgbClr val="0066FF"/>
        </a:lt1>
        <a:dk2>
          <a:srgbClr val="FFFF99"/>
        </a:dk2>
        <a:lt2>
          <a:srgbClr val="000000"/>
        </a:lt2>
        <a:accent1>
          <a:srgbClr val="00CCFF"/>
        </a:accent1>
        <a:accent2>
          <a:srgbClr val="CC66FF"/>
        </a:accent2>
        <a:accent3>
          <a:srgbClr val="9BBB59"/>
        </a:accent3>
        <a:accent4>
          <a:srgbClr val="8064A2"/>
        </a:accent4>
        <a:accent5>
          <a:srgbClr val="4BACC6"/>
        </a:accent5>
        <a:accent6>
          <a:srgbClr val="F79646"/>
        </a:accent6>
        <a:hlink>
          <a:srgbClr val="CC9900"/>
        </a:hlink>
        <a:folHlink>
          <a:srgbClr val="009999"/>
        </a:folHlink>
      </a:clrScheme>
    </a:extraClrScheme>
    <a:extraClrScheme>
      <a:clrScheme name="">
        <a:dk1>
          <a:srgbClr val="EAEAEA"/>
        </a:dk1>
        <a:lt1>
          <a:srgbClr val="CC99FF"/>
        </a:lt1>
        <a:dk2>
          <a:srgbClr val="FFFFCC"/>
        </a:dk2>
        <a:lt2>
          <a:srgbClr val="660033"/>
        </a:lt2>
        <a:accent1>
          <a:srgbClr val="0099FF"/>
        </a:accent1>
        <a:accent2>
          <a:srgbClr val="FF33FF"/>
        </a:accent2>
        <a:accent3>
          <a:srgbClr val="9BBB59"/>
        </a:accent3>
        <a:accent4>
          <a:srgbClr val="8064A2"/>
        </a:accent4>
        <a:accent5>
          <a:srgbClr val="4BACC6"/>
        </a:accent5>
        <a:accent6>
          <a:srgbClr val="F79646"/>
        </a:accent6>
        <a:hlink>
          <a:srgbClr val="FFCC66"/>
        </a:hlink>
        <a:folHlink>
          <a:srgbClr val="99CCFF"/>
        </a:folHlink>
      </a:clrScheme>
    </a:extraClrScheme>
    <a:extraClrScheme>
      <a:clrScheme name="">
        <a:dk1>
          <a:srgbClr val="EAEAEA"/>
        </a:dk1>
        <a:lt1>
          <a:srgbClr val="9999FF"/>
        </a:lt1>
        <a:dk2>
          <a:srgbClr val="FFCC99"/>
        </a:dk2>
        <a:lt2>
          <a:srgbClr val="660066"/>
        </a:lt2>
        <a:accent1>
          <a:srgbClr val="0099CC"/>
        </a:accent1>
        <a:accent2>
          <a:srgbClr val="FF33CC"/>
        </a:accent2>
        <a:accent3>
          <a:srgbClr val="9BBB59"/>
        </a:accent3>
        <a:accent4>
          <a:srgbClr val="8064A2"/>
        </a:accent4>
        <a:accent5>
          <a:srgbClr val="4BACC6"/>
        </a:accent5>
        <a:accent6>
          <a:srgbClr val="F79646"/>
        </a:accent6>
        <a:hlink>
          <a:srgbClr val="CC9900"/>
        </a:hlink>
        <a:folHlink>
          <a:srgbClr val="00CCCC"/>
        </a:folHlink>
      </a:clrScheme>
    </a:extraClrScheme>
  </a:extraClrSchemeLst>
</a:theme>
</file>

<file path=ppt/theme/themeOverride1.xml><?xml version="1.0" encoding="utf-8"?>
<a:themeOverride xmlns:a="http://schemas.openxmlformats.org/drawingml/2006/main">
  <a:clrScheme name="">
    <a:dk1>
      <a:srgbClr val="FFFFFF"/>
    </a:dk1>
    <a:lt1>
      <a:srgbClr val="66CCFF"/>
    </a:lt1>
    <a:dk2>
      <a:srgbClr val="FFFF00"/>
    </a:dk2>
    <a:lt2>
      <a:srgbClr val="330099"/>
    </a:lt2>
    <a:accent1>
      <a:srgbClr val="00FFFF"/>
    </a:accent1>
    <a:accent2>
      <a:srgbClr val="FF3399"/>
    </a:accent2>
    <a:accent3>
      <a:srgbClr val="9BBB59"/>
    </a:accent3>
    <a:accent4>
      <a:srgbClr val="8064A2"/>
    </a:accent4>
    <a:accent5>
      <a:srgbClr val="4BACC6"/>
    </a:accent5>
    <a:accent6>
      <a:srgbClr val="F79646"/>
    </a:accent6>
    <a:hlink>
      <a:srgbClr val="FF9933"/>
    </a:hlink>
    <a:folHlink>
      <a:srgbClr val="CC00CC"/>
    </a:folHlink>
  </a:clrScheme>
</a:themeOverride>
</file>

<file path=docProps/app.xml><?xml version="1.0" encoding="utf-8"?>
<Properties xmlns="http://schemas.openxmlformats.org/officeDocument/2006/extended-properties" xmlns:vt="http://schemas.openxmlformats.org/officeDocument/2006/docPropsVTypes">
  <Template>A:\演示文稿.ppt</Template>
  <TotalTime>914</TotalTime>
  <Words>1755</Words>
  <Application>Microsoft Office PowerPoint</Application>
  <PresentationFormat>全屏显示(4:3)</PresentationFormat>
  <Paragraphs>261</Paragraphs>
  <Slides>41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Monotype Sorts</vt:lpstr>
      <vt:lpstr>仿宋</vt:lpstr>
      <vt:lpstr>黑体</vt:lpstr>
      <vt:lpstr>楷体_GB2312</vt:lpstr>
      <vt:lpstr>宋体</vt:lpstr>
      <vt:lpstr>Arial</vt:lpstr>
      <vt:lpstr>Tahoma</vt:lpstr>
      <vt:lpstr>Times New Roman</vt:lpstr>
      <vt:lpstr>Wingdings</vt:lpstr>
      <vt:lpstr> overriden</vt:lpstr>
      <vt:lpstr>   医政管理</vt:lpstr>
      <vt:lpstr>  医政管理概述</vt:lpstr>
      <vt:lpstr>二、医政管理的基本职能</vt:lpstr>
      <vt:lpstr>医疗管理法律制度</vt:lpstr>
      <vt:lpstr>PowerPoint 演示文稿</vt:lpstr>
      <vt:lpstr>医政管理主要法律法规和规章</vt:lpstr>
      <vt:lpstr>  卫生行业许可制度与准入管理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医疗广告管理办法</vt:lpstr>
      <vt:lpstr>医疗广告管理办法规定各部门职能：</vt:lpstr>
      <vt:lpstr>医疗广告证明内容</vt:lpstr>
      <vt:lpstr>禁止出现的内容</vt:lpstr>
      <vt:lpstr>办理医疗广告证明应提交的材料</vt:lpstr>
      <vt:lpstr>医疗广告内容核准程序：</vt:lpstr>
      <vt:lpstr> 血液管理</vt:lpstr>
      <vt:lpstr>PowerPoint 演示文稿</vt:lpstr>
      <vt:lpstr>（二）安全输血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wgxy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第九章  医政管理 </dc:title>
  <dc:creator>zm</dc:creator>
  <cp:lastModifiedBy>Administrator</cp:lastModifiedBy>
  <cp:revision>40</cp:revision>
  <dcterms:created xsi:type="dcterms:W3CDTF">2003-01-01T02:38:52Z</dcterms:created>
  <dcterms:modified xsi:type="dcterms:W3CDTF">2021-01-03T13:23:51Z</dcterms:modified>
</cp:coreProperties>
</file>